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theme/theme6.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1" r:id="rId2"/>
    <p:sldMasterId id="2147483673" r:id="rId3"/>
    <p:sldMasterId id="2147483687" r:id="rId4"/>
    <p:sldMasterId id="2147483696" r:id="rId5"/>
    <p:sldMasterId id="2147483708" r:id="rId6"/>
    <p:sldMasterId id="2147483710" r:id="rId7"/>
  </p:sldMasterIdLst>
  <p:notesMasterIdLst>
    <p:notesMasterId r:id="rId27"/>
  </p:notesMasterIdLst>
  <p:sldIdLst>
    <p:sldId id="289" r:id="rId8"/>
    <p:sldId id="290" r:id="rId9"/>
    <p:sldId id="3130" r:id="rId10"/>
    <p:sldId id="3137" r:id="rId11"/>
    <p:sldId id="332" r:id="rId12"/>
    <p:sldId id="3132" r:id="rId13"/>
    <p:sldId id="333" r:id="rId14"/>
    <p:sldId id="334" r:id="rId15"/>
    <p:sldId id="337" r:id="rId16"/>
    <p:sldId id="335" r:id="rId17"/>
    <p:sldId id="336" r:id="rId18"/>
    <p:sldId id="3131" r:id="rId19"/>
    <p:sldId id="3136" r:id="rId20"/>
    <p:sldId id="3135" r:id="rId21"/>
    <p:sldId id="340" r:id="rId22"/>
    <p:sldId id="3096" r:id="rId23"/>
    <p:sldId id="3122" r:id="rId24"/>
    <p:sldId id="262" r:id="rId25"/>
    <p:sldId id="28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546A"/>
    <a:srgbClr val="FF7C80"/>
    <a:srgbClr val="FFFFFF"/>
    <a:srgbClr val="92D050"/>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1127" autoAdjust="0"/>
  </p:normalViewPr>
  <p:slideViewPr>
    <p:cSldViewPr snapToGrid="0">
      <p:cViewPr varScale="1">
        <p:scale>
          <a:sx n="102" d="100"/>
          <a:sy n="102" d="100"/>
        </p:scale>
        <p:origin x="89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7EBB8A-4F84-4A68-B90D-1A422932F1E8}" type="datetimeFigureOut">
              <a:rPr lang="en-GB" smtClean="0"/>
              <a:t>24/10/2024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D7B3E4-98A0-412C-99F2-8B7329CFDBB8}" type="slidenum">
              <a:rPr lang="en-GB" smtClean="0"/>
              <a:t>‹#›</a:t>
            </a:fld>
            <a:endParaRPr lang="en-GB" dirty="0"/>
          </a:p>
        </p:txBody>
      </p:sp>
    </p:spTree>
    <p:extLst>
      <p:ext uri="{BB962C8B-B14F-4D97-AF65-F5344CB8AC3E}">
        <p14:creationId xmlns:p14="http://schemas.microsoft.com/office/powerpoint/2010/main" val="30606935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Short pulse makes us complementary to ESS and makes use of existing expertise. Designing for efficiency rather than pure power. Part of that efficiency is having two target stations from day one.</a:t>
            </a:r>
          </a:p>
        </p:txBody>
      </p:sp>
      <p:sp>
        <p:nvSpPr>
          <p:cNvPr id="4" name="Slide Number Placeholder 3"/>
          <p:cNvSpPr>
            <a:spLocks noGrp="1"/>
          </p:cNvSpPr>
          <p:nvPr>
            <p:ph type="sldNum" sz="quarter" idx="5"/>
          </p:nvPr>
        </p:nvSpPr>
        <p:spPr/>
        <p:txBody>
          <a:bodyPr/>
          <a:lstStyle/>
          <a:p>
            <a:fld id="{EFD7B3E4-98A0-412C-99F2-8B7329CFDBB8}" type="slidenum">
              <a:rPr lang="en-GB" smtClean="0"/>
              <a:t>3</a:t>
            </a:fld>
            <a:endParaRPr lang="en-GB" dirty="0"/>
          </a:p>
        </p:txBody>
      </p:sp>
    </p:spTree>
    <p:extLst>
      <p:ext uri="{BB962C8B-B14F-4D97-AF65-F5344CB8AC3E}">
        <p14:creationId xmlns:p14="http://schemas.microsoft.com/office/powerpoint/2010/main" val="2886900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Aim of the initial study is to define the limits of “conventional” ISIS tungsten plate targets. Particular focus on defining the power limit for a stationary target. </a:t>
            </a:r>
          </a:p>
        </p:txBody>
      </p:sp>
      <p:sp>
        <p:nvSpPr>
          <p:cNvPr id="4" name="Slide Number Placeholder 3"/>
          <p:cNvSpPr>
            <a:spLocks noGrp="1"/>
          </p:cNvSpPr>
          <p:nvPr>
            <p:ph type="sldNum" sz="quarter" idx="5"/>
          </p:nvPr>
        </p:nvSpPr>
        <p:spPr/>
        <p:txBody>
          <a:bodyPr/>
          <a:lstStyle/>
          <a:p>
            <a:fld id="{EFD7B3E4-98A0-412C-99F2-8B7329CFDBB8}" type="slidenum">
              <a:rPr lang="en-GB" smtClean="0"/>
              <a:t>4</a:t>
            </a:fld>
            <a:endParaRPr lang="en-GB" dirty="0"/>
          </a:p>
        </p:txBody>
      </p:sp>
    </p:spTree>
    <p:extLst>
      <p:ext uri="{BB962C8B-B14F-4D97-AF65-F5344CB8AC3E}">
        <p14:creationId xmlns:p14="http://schemas.microsoft.com/office/powerpoint/2010/main" val="3914176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14 plates is approximately the limit for clad plates, before the front plates become difficult to manufacture. For very thin plates, the cladding thickness is a large fraction of the total plate thickness.</a:t>
            </a:r>
          </a:p>
          <a:p>
            <a:endParaRPr lang="en-GB" dirty="0"/>
          </a:p>
          <a:p>
            <a:r>
              <a:rPr lang="en-GB" dirty="0"/>
              <a:t>For a given beam power, a custom python script adjusts the plate thicknesses to get an even distribution of thermal stress, then scales the beam power to find the maximum allowable without exceeding a defined thermal stress limit.</a:t>
            </a:r>
          </a:p>
        </p:txBody>
      </p:sp>
      <p:sp>
        <p:nvSpPr>
          <p:cNvPr id="4" name="Slide Number Placeholder 3"/>
          <p:cNvSpPr>
            <a:spLocks noGrp="1"/>
          </p:cNvSpPr>
          <p:nvPr>
            <p:ph type="sldNum" sz="quarter" idx="5"/>
          </p:nvPr>
        </p:nvSpPr>
        <p:spPr/>
        <p:txBody>
          <a:bodyPr/>
          <a:lstStyle/>
          <a:p>
            <a:fld id="{EFD7B3E4-98A0-412C-99F2-8B7329CFDBB8}" type="slidenum">
              <a:rPr lang="en-GB" smtClean="0"/>
              <a:t>5</a:t>
            </a:fld>
            <a:endParaRPr lang="en-GB" dirty="0"/>
          </a:p>
        </p:txBody>
      </p:sp>
    </p:spTree>
    <p:extLst>
      <p:ext uri="{BB962C8B-B14F-4D97-AF65-F5344CB8AC3E}">
        <p14:creationId xmlns:p14="http://schemas.microsoft.com/office/powerpoint/2010/main" val="2976463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strategies to push the direct beam limit further, e.g. widening and flattening the beam spot. However this does not help with decay heat, which was found to be the limiting factor for static targets. Agrees with what others have found.</a:t>
            </a:r>
          </a:p>
        </p:txBody>
      </p:sp>
      <p:sp>
        <p:nvSpPr>
          <p:cNvPr id="4" name="Slide Number Placeholder 3"/>
          <p:cNvSpPr>
            <a:spLocks noGrp="1"/>
          </p:cNvSpPr>
          <p:nvPr>
            <p:ph type="sldNum" sz="quarter" idx="5"/>
          </p:nvPr>
        </p:nvSpPr>
        <p:spPr/>
        <p:txBody>
          <a:bodyPr/>
          <a:lstStyle/>
          <a:p>
            <a:fld id="{EFD7B3E4-98A0-412C-99F2-8B7329CFDBB8}" type="slidenum">
              <a:rPr lang="en-GB" smtClean="0"/>
              <a:t>8</a:t>
            </a:fld>
            <a:endParaRPr lang="en-GB" dirty="0"/>
          </a:p>
        </p:txBody>
      </p:sp>
    </p:spTree>
    <p:extLst>
      <p:ext uri="{BB962C8B-B14F-4D97-AF65-F5344CB8AC3E}">
        <p14:creationId xmlns:p14="http://schemas.microsoft.com/office/powerpoint/2010/main" val="2731502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FD7B3E4-98A0-412C-99F2-8B7329CFDBB8}" type="slidenum">
              <a:rPr lang="en-GB" smtClean="0"/>
              <a:t>12</a:t>
            </a:fld>
            <a:endParaRPr lang="en-GB" dirty="0"/>
          </a:p>
        </p:txBody>
      </p:sp>
    </p:spTree>
    <p:extLst>
      <p:ext uri="{BB962C8B-B14F-4D97-AF65-F5344CB8AC3E}">
        <p14:creationId xmlns:p14="http://schemas.microsoft.com/office/powerpoint/2010/main" val="3236576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FD7B3E4-98A0-412C-99F2-8B7329CFDBB8}" type="slidenum">
              <a:rPr lang="en-GB" smtClean="0"/>
              <a:t>13</a:t>
            </a:fld>
            <a:endParaRPr lang="en-GB" dirty="0"/>
          </a:p>
        </p:txBody>
      </p:sp>
    </p:spTree>
    <p:extLst>
      <p:ext uri="{BB962C8B-B14F-4D97-AF65-F5344CB8AC3E}">
        <p14:creationId xmlns:p14="http://schemas.microsoft.com/office/powerpoint/2010/main" val="2724752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8017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2"/>
          <p:cNvSpPr>
            <a:spLocks noGrp="1"/>
          </p:cNvSpPr>
          <p:nvPr>
            <p:ph type="sldNum" sz="quarter" idx="4"/>
          </p:nvPr>
        </p:nvSpPr>
        <p:spPr>
          <a:xfrm>
            <a:off x="9448206" y="6356350"/>
            <a:ext cx="2743200"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B365B2C5-C53C-49D8-82DA-F86E3C8546A7}" type="slidenum">
              <a:rPr lang="en-GB" smtClean="0"/>
              <a:pPr/>
              <a:t>‹#›</a:t>
            </a:fld>
            <a:endParaRPr lang="en-GB" dirty="0"/>
          </a:p>
        </p:txBody>
      </p:sp>
    </p:spTree>
    <p:extLst>
      <p:ext uri="{BB962C8B-B14F-4D97-AF65-F5344CB8AC3E}">
        <p14:creationId xmlns:p14="http://schemas.microsoft.com/office/powerpoint/2010/main" val="3791926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ing, text, image">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6388100" y="1304922"/>
            <a:ext cx="4025900" cy="4351339"/>
          </a:xfrm>
        </p:spPr>
        <p:txBody>
          <a:bodyPr/>
          <a:lstStyle/>
          <a:p>
            <a:endParaRPr lang="en-GB" dirty="0"/>
          </a:p>
        </p:txBody>
      </p:sp>
      <p:sp>
        <p:nvSpPr>
          <p:cNvPr id="7" name="Text Placeholder 9">
            <a:extLst>
              <a:ext uri="{FF2B5EF4-FFF2-40B4-BE49-F238E27FC236}">
                <a16:creationId xmlns:a16="http://schemas.microsoft.com/office/drawing/2014/main" id="{6D58FB62-6305-D775-94D1-00380F2AC31D}"/>
              </a:ext>
            </a:extLst>
          </p:cNvPr>
          <p:cNvSpPr>
            <a:spLocks noGrp="1"/>
          </p:cNvSpPr>
          <p:nvPr>
            <p:ph idx="1"/>
          </p:nvPr>
        </p:nvSpPr>
        <p:spPr>
          <a:xfrm>
            <a:off x="266700" y="1304925"/>
            <a:ext cx="5829300" cy="4351338"/>
          </a:xfrm>
          <a:prstGeom prst="rect">
            <a:avLst/>
          </a:prstGeom>
        </p:spPr>
        <p:txBody>
          <a:bodyPr vert="horz" lIns="91440" tIns="45720" rIns="91440" bIns="45720" rtlCol="0">
            <a:normAutofit/>
          </a:bodyPr>
          <a:lstStyle/>
          <a:p>
            <a:pPr lvl="0"/>
            <a:r>
              <a:rPr lang="en-US"/>
              <a:t>Click to edit body text</a:t>
            </a:r>
          </a:p>
        </p:txBody>
      </p:sp>
      <p:sp>
        <p:nvSpPr>
          <p:cNvPr id="8" name="Slide Number Placeholder 2"/>
          <p:cNvSpPr>
            <a:spLocks noGrp="1"/>
          </p:cNvSpPr>
          <p:nvPr>
            <p:ph type="sldNum" sz="quarter" idx="4"/>
          </p:nvPr>
        </p:nvSpPr>
        <p:spPr>
          <a:xfrm>
            <a:off x="9448206" y="6356350"/>
            <a:ext cx="2743200"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B365B2C5-C53C-49D8-82DA-F86E3C8546A7}" type="slidenum">
              <a:rPr lang="en-GB" smtClean="0"/>
              <a:pPr/>
              <a:t>‹#›</a:t>
            </a:fld>
            <a:endParaRPr lang="en-GB" dirty="0"/>
          </a:p>
        </p:txBody>
      </p:sp>
    </p:spTree>
    <p:extLst>
      <p:ext uri="{BB962C8B-B14F-4D97-AF65-F5344CB8AC3E}">
        <p14:creationId xmlns:p14="http://schemas.microsoft.com/office/powerpoint/2010/main" val="4931691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ing, text, three images">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7289801" y="2286000"/>
            <a:ext cx="3201066" cy="3213102"/>
          </a:xfrm>
        </p:spPr>
        <p:txBody>
          <a:bodyPr/>
          <a:lstStyle/>
          <a:p>
            <a:endParaRPr lang="en-GB" dirty="0"/>
          </a:p>
        </p:txBody>
      </p:sp>
      <p:sp>
        <p:nvSpPr>
          <p:cNvPr id="2" name="Picture Placeholder 8">
            <a:extLst>
              <a:ext uri="{FF2B5EF4-FFF2-40B4-BE49-F238E27FC236}">
                <a16:creationId xmlns:a16="http://schemas.microsoft.com/office/drawing/2014/main" id="{39A72C94-07DD-E2CA-345A-A35125CE44A6}"/>
              </a:ext>
            </a:extLst>
          </p:cNvPr>
          <p:cNvSpPr>
            <a:spLocks noGrp="1"/>
          </p:cNvSpPr>
          <p:nvPr>
            <p:ph type="pic" sz="quarter" idx="11"/>
          </p:nvPr>
        </p:nvSpPr>
        <p:spPr>
          <a:xfrm>
            <a:off x="266701" y="2286000"/>
            <a:ext cx="3201066" cy="3213102"/>
          </a:xfrm>
        </p:spPr>
        <p:txBody>
          <a:bodyPr/>
          <a:lstStyle/>
          <a:p>
            <a:endParaRPr lang="en-GB" dirty="0"/>
          </a:p>
        </p:txBody>
      </p:sp>
      <p:sp>
        <p:nvSpPr>
          <p:cNvPr id="3" name="Picture Placeholder 8">
            <a:extLst>
              <a:ext uri="{FF2B5EF4-FFF2-40B4-BE49-F238E27FC236}">
                <a16:creationId xmlns:a16="http://schemas.microsoft.com/office/drawing/2014/main" id="{1BFA7CDF-E186-FDDF-CF2E-0B3F10DB84DD}"/>
              </a:ext>
            </a:extLst>
          </p:cNvPr>
          <p:cNvSpPr>
            <a:spLocks noGrp="1"/>
          </p:cNvSpPr>
          <p:nvPr>
            <p:ph type="pic" sz="quarter" idx="12"/>
          </p:nvPr>
        </p:nvSpPr>
        <p:spPr>
          <a:xfrm>
            <a:off x="3778251" y="2286000"/>
            <a:ext cx="3201066" cy="3213102"/>
          </a:xfrm>
        </p:spPr>
        <p:txBody>
          <a:bodyPr/>
          <a:lstStyle/>
          <a:p>
            <a:endParaRPr lang="en-GB" dirty="0"/>
          </a:p>
        </p:txBody>
      </p:sp>
      <p:sp>
        <p:nvSpPr>
          <p:cNvPr id="8" name="Text Placeholder 7">
            <a:extLst>
              <a:ext uri="{FF2B5EF4-FFF2-40B4-BE49-F238E27FC236}">
                <a16:creationId xmlns:a16="http://schemas.microsoft.com/office/drawing/2014/main" id="{4A93167B-5805-9EBB-6E54-360D545AFA15}"/>
              </a:ext>
            </a:extLst>
          </p:cNvPr>
          <p:cNvSpPr>
            <a:spLocks noGrp="1"/>
          </p:cNvSpPr>
          <p:nvPr>
            <p:ph type="body" sz="quarter" idx="13" hasCustomPrompt="1"/>
          </p:nvPr>
        </p:nvSpPr>
        <p:spPr>
          <a:xfrm>
            <a:off x="266700" y="1117600"/>
            <a:ext cx="10223500" cy="838200"/>
          </a:xfrm>
        </p:spPr>
        <p:txBody>
          <a:bodyPr/>
          <a:lstStyle>
            <a:lvl1pPr>
              <a:defRPr/>
            </a:lvl1pPr>
          </a:lstStyle>
          <a:p>
            <a:pPr lvl="0"/>
            <a:r>
              <a:rPr lang="en-US"/>
              <a:t>Click to edit body text</a:t>
            </a:r>
          </a:p>
        </p:txBody>
      </p:sp>
      <p:sp>
        <p:nvSpPr>
          <p:cNvPr id="7" name="Slide Number Placeholder 2"/>
          <p:cNvSpPr>
            <a:spLocks noGrp="1"/>
          </p:cNvSpPr>
          <p:nvPr>
            <p:ph type="sldNum" sz="quarter" idx="4"/>
          </p:nvPr>
        </p:nvSpPr>
        <p:spPr>
          <a:xfrm>
            <a:off x="9448206" y="6356350"/>
            <a:ext cx="2743200"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B365B2C5-C53C-49D8-82DA-F86E3C8546A7}" type="slidenum">
              <a:rPr lang="en-GB" smtClean="0"/>
              <a:pPr/>
              <a:t>‹#›</a:t>
            </a:fld>
            <a:endParaRPr lang="en-GB" dirty="0"/>
          </a:p>
        </p:txBody>
      </p:sp>
    </p:spTree>
    <p:extLst>
      <p:ext uri="{BB962C8B-B14F-4D97-AF65-F5344CB8AC3E}">
        <p14:creationId xmlns:p14="http://schemas.microsoft.com/office/powerpoint/2010/main" val="483310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ading, text">
    <p:spTree>
      <p:nvGrpSpPr>
        <p:cNvPr id="1" name=""/>
        <p:cNvGrpSpPr/>
        <p:nvPr/>
      </p:nvGrpSpPr>
      <p:grpSpPr>
        <a:xfrm>
          <a:off x="0" y="0"/>
          <a:ext cx="0" cy="0"/>
          <a:chOff x="0" y="0"/>
          <a:chExt cx="0" cy="0"/>
        </a:xfrm>
      </p:grpSpPr>
      <p:sp>
        <p:nvSpPr>
          <p:cNvPr id="6" name="Title Placeholder 8">
            <a:extLst>
              <a:ext uri="{FF2B5EF4-FFF2-40B4-BE49-F238E27FC236}">
                <a16:creationId xmlns:a16="http://schemas.microsoft.com/office/drawing/2014/main" id="{3BF16C2F-A1C7-9D4A-331C-5D46DAAB20BB}"/>
              </a:ext>
            </a:extLst>
          </p:cNvPr>
          <p:cNvSpPr>
            <a:spLocks noGrp="1"/>
          </p:cNvSpPr>
          <p:nvPr>
            <p:ph type="title" hasCustomPrompt="1"/>
          </p:nvPr>
        </p:nvSpPr>
        <p:spPr>
          <a:xfrm>
            <a:off x="266700" y="365125"/>
            <a:ext cx="63246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4" name="Text Placeholder 9">
            <a:extLst>
              <a:ext uri="{FF2B5EF4-FFF2-40B4-BE49-F238E27FC236}">
                <a16:creationId xmlns:a16="http://schemas.microsoft.com/office/drawing/2014/main" id="{D3A8A21F-2C7D-3EED-D3DE-935B34DCFB6C}"/>
              </a:ext>
            </a:extLst>
          </p:cNvPr>
          <p:cNvSpPr>
            <a:spLocks noGrp="1"/>
          </p:cNvSpPr>
          <p:nvPr>
            <p:ph idx="1"/>
          </p:nvPr>
        </p:nvSpPr>
        <p:spPr>
          <a:xfrm>
            <a:off x="266700" y="1304925"/>
            <a:ext cx="10261600" cy="4351338"/>
          </a:xfrm>
          <a:prstGeom prst="rect">
            <a:avLst/>
          </a:prstGeom>
        </p:spPr>
        <p:txBody>
          <a:bodyPr vert="horz" lIns="91440" tIns="45720" rIns="91440" bIns="45720" rtlCol="0">
            <a:normAutofit/>
          </a:bodyPr>
          <a:lstStyle/>
          <a:p>
            <a:pPr lvl="0"/>
            <a:r>
              <a:rPr lang="en-US"/>
              <a:t>Click to edit body text</a:t>
            </a:r>
          </a:p>
        </p:txBody>
      </p:sp>
      <p:sp>
        <p:nvSpPr>
          <p:cNvPr id="7" name="Date Placeholder 6"/>
          <p:cNvSpPr>
            <a:spLocks noGrp="1"/>
          </p:cNvSpPr>
          <p:nvPr>
            <p:ph type="dt" sz="half" idx="10"/>
          </p:nvPr>
        </p:nvSpPr>
        <p:spPr/>
        <p:txBody>
          <a:bodyPr/>
          <a:lstStyle/>
          <a:p>
            <a:endParaRPr lang="en-GB" dirty="0"/>
          </a:p>
        </p:txBody>
      </p:sp>
      <p:sp>
        <p:nvSpPr>
          <p:cNvPr id="8" name="Footer Placeholder 7"/>
          <p:cNvSpPr>
            <a:spLocks noGrp="1"/>
          </p:cNvSpPr>
          <p:nvPr>
            <p:ph type="ftr" sz="quarter" idx="11"/>
          </p:nvPr>
        </p:nvSpPr>
        <p:spPr/>
        <p:txBody>
          <a:bodyPr/>
          <a:lstStyle/>
          <a:p>
            <a:endParaRPr lang="en-GB" dirty="0"/>
          </a:p>
        </p:txBody>
      </p:sp>
      <p:sp>
        <p:nvSpPr>
          <p:cNvPr id="10" name="Slide Number Placeholder 2"/>
          <p:cNvSpPr>
            <a:spLocks noGrp="1"/>
          </p:cNvSpPr>
          <p:nvPr>
            <p:ph type="sldNum" sz="quarter" idx="4"/>
          </p:nvPr>
        </p:nvSpPr>
        <p:spPr>
          <a:xfrm>
            <a:off x="9448206" y="6356350"/>
            <a:ext cx="2743200"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B365B2C5-C53C-49D8-82DA-F86E3C8546A7}" type="slidenum">
              <a:rPr lang="en-GB" smtClean="0"/>
              <a:pPr/>
              <a:t>‹#›</a:t>
            </a:fld>
            <a:endParaRPr lang="en-GB" dirty="0"/>
          </a:p>
        </p:txBody>
      </p:sp>
    </p:spTree>
    <p:extLst>
      <p:ext uri="{BB962C8B-B14F-4D97-AF65-F5344CB8AC3E}">
        <p14:creationId xmlns:p14="http://schemas.microsoft.com/office/powerpoint/2010/main" val="5639967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D46A-4F53-F706-E005-3B7F94B067AB}"/>
              </a:ext>
            </a:extLst>
          </p:cNvPr>
          <p:cNvSpPr>
            <a:spLocks noGrp="1"/>
          </p:cNvSpPr>
          <p:nvPr>
            <p:ph type="ctrTitle" hasCustomPrompt="1"/>
          </p:nvPr>
        </p:nvSpPr>
        <p:spPr>
          <a:xfrm>
            <a:off x="203200" y="2557461"/>
            <a:ext cx="9144000" cy="1138240"/>
          </a:xfrm>
        </p:spPr>
        <p:txBody>
          <a:bodyPr anchor="t" anchorCtr="0">
            <a:normAutofit/>
          </a:bodyPr>
          <a:lstStyle>
            <a:lvl1pPr algn="l">
              <a:defRPr sz="3600" b="0">
                <a:latin typeface="+mj-lt"/>
              </a:defRPr>
            </a:lvl1pPr>
          </a:lstStyle>
          <a:p>
            <a:r>
              <a:rPr lang="en-US"/>
              <a:t>Click to edit title</a:t>
            </a:r>
            <a:endParaRPr lang="en-GB"/>
          </a:p>
        </p:txBody>
      </p:sp>
      <p:sp>
        <p:nvSpPr>
          <p:cNvPr id="3" name="Subtitle 2">
            <a:extLst>
              <a:ext uri="{FF2B5EF4-FFF2-40B4-BE49-F238E27FC236}">
                <a16:creationId xmlns:a16="http://schemas.microsoft.com/office/drawing/2014/main" id="{52C7060A-4567-A74A-3AF0-E66CB6AC3343}"/>
              </a:ext>
            </a:extLst>
          </p:cNvPr>
          <p:cNvSpPr>
            <a:spLocks noGrp="1"/>
          </p:cNvSpPr>
          <p:nvPr>
            <p:ph type="subTitle" idx="1" hasCustomPrompt="1"/>
          </p:nvPr>
        </p:nvSpPr>
        <p:spPr>
          <a:xfrm>
            <a:off x="203200" y="3929062"/>
            <a:ext cx="9144000" cy="43134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speaker name</a:t>
            </a:r>
            <a:endParaRPr lang="en-GB"/>
          </a:p>
        </p:txBody>
      </p:sp>
      <p:sp>
        <p:nvSpPr>
          <p:cNvPr id="14" name="Text Placeholder 13">
            <a:extLst>
              <a:ext uri="{FF2B5EF4-FFF2-40B4-BE49-F238E27FC236}">
                <a16:creationId xmlns:a16="http://schemas.microsoft.com/office/drawing/2014/main" id="{77C9208F-2B17-BF13-15F3-C2942141E562}"/>
              </a:ext>
            </a:extLst>
          </p:cNvPr>
          <p:cNvSpPr>
            <a:spLocks noGrp="1"/>
          </p:cNvSpPr>
          <p:nvPr>
            <p:ph type="body" sz="quarter" idx="10" hasCustomPrompt="1"/>
          </p:nvPr>
        </p:nvSpPr>
        <p:spPr>
          <a:xfrm>
            <a:off x="203200" y="4610100"/>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location </a:t>
            </a:r>
          </a:p>
        </p:txBody>
      </p:sp>
      <p:sp>
        <p:nvSpPr>
          <p:cNvPr id="18" name="Text Placeholder 13">
            <a:extLst>
              <a:ext uri="{FF2B5EF4-FFF2-40B4-BE49-F238E27FC236}">
                <a16:creationId xmlns:a16="http://schemas.microsoft.com/office/drawing/2014/main" id="{633D74CF-0634-649D-508B-5F74DC1A060D}"/>
              </a:ext>
            </a:extLst>
          </p:cNvPr>
          <p:cNvSpPr>
            <a:spLocks noGrp="1"/>
          </p:cNvSpPr>
          <p:nvPr>
            <p:ph type="body" sz="quarter" idx="11" hasCustomPrompt="1"/>
          </p:nvPr>
        </p:nvSpPr>
        <p:spPr>
          <a:xfrm>
            <a:off x="203200" y="4930325"/>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date </a:t>
            </a:r>
          </a:p>
        </p:txBody>
      </p:sp>
      <p:sp>
        <p:nvSpPr>
          <p:cNvPr id="6" name="Slide Number Placeholder 2"/>
          <p:cNvSpPr>
            <a:spLocks noGrp="1"/>
          </p:cNvSpPr>
          <p:nvPr>
            <p:ph type="sldNum" sz="quarter" idx="4"/>
          </p:nvPr>
        </p:nvSpPr>
        <p:spPr>
          <a:xfrm>
            <a:off x="9448206" y="6356350"/>
            <a:ext cx="2743200"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B365B2C5-C53C-49D8-82DA-F86E3C8546A7}" type="slidenum">
              <a:rPr lang="en-GB" smtClean="0"/>
              <a:pPr/>
              <a:t>‹#›</a:t>
            </a:fld>
            <a:endParaRPr lang="en-GB" dirty="0"/>
          </a:p>
        </p:txBody>
      </p:sp>
    </p:spTree>
    <p:extLst>
      <p:ext uri="{BB962C8B-B14F-4D97-AF65-F5344CB8AC3E}">
        <p14:creationId xmlns:p14="http://schemas.microsoft.com/office/powerpoint/2010/main" val="27920357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B4CB8-F44D-BEE4-6DCA-1B2662AB0023}"/>
              </a:ext>
            </a:extLst>
          </p:cNvPr>
          <p:cNvSpPr>
            <a:spLocks noGrp="1"/>
          </p:cNvSpPr>
          <p:nvPr>
            <p:ph type="ctrTitle"/>
          </p:nvPr>
        </p:nvSpPr>
        <p:spPr>
          <a:xfrm>
            <a:off x="266699" y="1122363"/>
            <a:ext cx="11654683" cy="2387600"/>
          </a:xfrm>
          <a:prstGeom prst="rect">
            <a:avLst/>
          </a:prstGeom>
        </p:spPr>
        <p:txBody>
          <a:bodyPr anchor="b">
            <a:normAutofit/>
          </a:bodyPr>
          <a:lstStyle>
            <a:lvl1pPr algn="ctr">
              <a:defRPr sz="3600"/>
            </a:lvl1pPr>
          </a:lstStyle>
          <a:p>
            <a:r>
              <a:rPr lang="en-US"/>
              <a:t>Click to edit Master title style</a:t>
            </a:r>
            <a:endParaRPr lang="en-GB"/>
          </a:p>
        </p:txBody>
      </p:sp>
      <p:sp>
        <p:nvSpPr>
          <p:cNvPr id="3" name="Subtitle 2">
            <a:extLst>
              <a:ext uri="{FF2B5EF4-FFF2-40B4-BE49-F238E27FC236}">
                <a16:creationId xmlns:a16="http://schemas.microsoft.com/office/drawing/2014/main" id="{53BCF0F3-44B5-9EF2-3A88-E4424DDC8956}"/>
              </a:ext>
            </a:extLst>
          </p:cNvPr>
          <p:cNvSpPr>
            <a:spLocks noGrp="1"/>
          </p:cNvSpPr>
          <p:nvPr>
            <p:ph type="subTitle" idx="1"/>
          </p:nvPr>
        </p:nvSpPr>
        <p:spPr>
          <a:xfrm>
            <a:off x="266700" y="3602038"/>
            <a:ext cx="11654682"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7783C9B-D14B-899C-B084-D233E5CF9D89}"/>
              </a:ext>
            </a:extLst>
          </p:cNvPr>
          <p:cNvSpPr>
            <a:spLocks noGrp="1"/>
          </p:cNvSpPr>
          <p:nvPr>
            <p:ph type="dt" sz="half" idx="10"/>
          </p:nvPr>
        </p:nvSpPr>
        <p:spPr/>
        <p:txBody>
          <a:bodyPr/>
          <a:lstStyle/>
          <a:p>
            <a:endParaRPr lang="en-GB" dirty="0"/>
          </a:p>
        </p:txBody>
      </p:sp>
      <p:sp>
        <p:nvSpPr>
          <p:cNvPr id="5" name="Footer Placeholder 4">
            <a:extLst>
              <a:ext uri="{FF2B5EF4-FFF2-40B4-BE49-F238E27FC236}">
                <a16:creationId xmlns:a16="http://schemas.microsoft.com/office/drawing/2014/main" id="{2E2C38EF-93AE-9214-FDFE-009AE71CD7A1}"/>
              </a:ext>
            </a:extLst>
          </p:cNvPr>
          <p:cNvSpPr>
            <a:spLocks noGrp="1"/>
          </p:cNvSpPr>
          <p:nvPr>
            <p:ph type="ftr" sz="quarter" idx="11"/>
          </p:nvPr>
        </p:nvSpPr>
        <p:spPr/>
        <p:txBody>
          <a:bodyPr/>
          <a:lstStyle/>
          <a:p>
            <a:endParaRPr lang="en-GB" dirty="0"/>
          </a:p>
        </p:txBody>
      </p:sp>
      <p:sp>
        <p:nvSpPr>
          <p:cNvPr id="7" name="Slide Number Placeholder 2"/>
          <p:cNvSpPr>
            <a:spLocks noGrp="1"/>
          </p:cNvSpPr>
          <p:nvPr>
            <p:ph type="sldNum" sz="quarter" idx="4"/>
          </p:nvPr>
        </p:nvSpPr>
        <p:spPr>
          <a:xfrm>
            <a:off x="9448206" y="6356350"/>
            <a:ext cx="2743200"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B365B2C5-C53C-49D8-82DA-F86E3C8546A7}" type="slidenum">
              <a:rPr lang="en-GB" smtClean="0"/>
              <a:pPr/>
              <a:t>‹#›</a:t>
            </a:fld>
            <a:endParaRPr lang="en-GB" dirty="0"/>
          </a:p>
        </p:txBody>
      </p:sp>
    </p:spTree>
    <p:extLst>
      <p:ext uri="{BB962C8B-B14F-4D97-AF65-F5344CB8AC3E}">
        <p14:creationId xmlns:p14="http://schemas.microsoft.com/office/powerpoint/2010/main" val="23352850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4E776-F347-2357-03E5-35C58A73642A}"/>
              </a:ext>
            </a:extLst>
          </p:cNvPr>
          <p:cNvSpPr>
            <a:spLocks noGrp="1"/>
          </p:cNvSpPr>
          <p:nvPr>
            <p:ph type="title"/>
          </p:nvPr>
        </p:nvSpPr>
        <p:spPr>
          <a:xfrm>
            <a:off x="266700" y="365125"/>
            <a:ext cx="11654682" cy="4723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1132FCD-286F-104A-BCF2-B9138BD0B6BC}"/>
              </a:ext>
            </a:extLst>
          </p:cNvPr>
          <p:cNvSpPr>
            <a:spLocks noGrp="1"/>
          </p:cNvSpPr>
          <p:nvPr>
            <p:ph idx="1"/>
          </p:nvPr>
        </p:nvSpPr>
        <p:spPr>
          <a:xfrm>
            <a:off x="266699" y="1304925"/>
            <a:ext cx="11654683" cy="386559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11ECD2-7228-FC6F-D057-E1D381721D2D}"/>
              </a:ext>
            </a:extLst>
          </p:cNvPr>
          <p:cNvSpPr>
            <a:spLocks noGrp="1"/>
          </p:cNvSpPr>
          <p:nvPr>
            <p:ph type="dt" sz="half" idx="10"/>
          </p:nvPr>
        </p:nvSpPr>
        <p:spPr/>
        <p:txBody>
          <a:bodyPr/>
          <a:lstStyle/>
          <a:p>
            <a:endParaRPr lang="en-GB" dirty="0"/>
          </a:p>
        </p:txBody>
      </p:sp>
      <p:sp>
        <p:nvSpPr>
          <p:cNvPr id="5" name="Footer Placeholder 4">
            <a:extLst>
              <a:ext uri="{FF2B5EF4-FFF2-40B4-BE49-F238E27FC236}">
                <a16:creationId xmlns:a16="http://schemas.microsoft.com/office/drawing/2014/main" id="{A0501347-B148-1746-115D-B3672939A7E1}"/>
              </a:ext>
            </a:extLst>
          </p:cNvPr>
          <p:cNvSpPr>
            <a:spLocks noGrp="1"/>
          </p:cNvSpPr>
          <p:nvPr>
            <p:ph type="ftr" sz="quarter" idx="11"/>
          </p:nvPr>
        </p:nvSpPr>
        <p:spPr/>
        <p:txBody>
          <a:bodyPr/>
          <a:lstStyle/>
          <a:p>
            <a:endParaRPr lang="en-GB" dirty="0"/>
          </a:p>
        </p:txBody>
      </p:sp>
      <p:sp>
        <p:nvSpPr>
          <p:cNvPr id="7" name="Slide Number Placeholder 2"/>
          <p:cNvSpPr>
            <a:spLocks noGrp="1"/>
          </p:cNvSpPr>
          <p:nvPr>
            <p:ph type="sldNum" sz="quarter" idx="4"/>
          </p:nvPr>
        </p:nvSpPr>
        <p:spPr>
          <a:xfrm>
            <a:off x="9448206" y="6356350"/>
            <a:ext cx="2743200"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B365B2C5-C53C-49D8-82DA-F86E3C8546A7}" type="slidenum">
              <a:rPr lang="en-GB" smtClean="0"/>
              <a:pPr/>
              <a:t>‹#›</a:t>
            </a:fld>
            <a:endParaRPr lang="en-GB" dirty="0"/>
          </a:p>
        </p:txBody>
      </p:sp>
    </p:spTree>
    <p:extLst>
      <p:ext uri="{BB962C8B-B14F-4D97-AF65-F5344CB8AC3E}">
        <p14:creationId xmlns:p14="http://schemas.microsoft.com/office/powerpoint/2010/main" val="29563276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41C41-E6F8-8CDB-15CB-AFE023C1300C}"/>
              </a:ext>
            </a:extLst>
          </p:cNvPr>
          <p:cNvSpPr>
            <a:spLocks noGrp="1"/>
          </p:cNvSpPr>
          <p:nvPr>
            <p:ph type="title"/>
          </p:nvPr>
        </p:nvSpPr>
        <p:spPr>
          <a:xfrm>
            <a:off x="266700" y="1709738"/>
            <a:ext cx="11654682" cy="2852737"/>
          </a:xfrm>
          <a:prstGeom prst="rect">
            <a:avLst/>
          </a:prstGeom>
        </p:spPr>
        <p:txBody>
          <a:bodyPr anchor="b">
            <a:normAutofit/>
          </a:bodyPr>
          <a:lstStyle>
            <a:lvl1pPr>
              <a:defRPr sz="36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D9976CA-B5E0-87F5-9BB8-567EA6D05076}"/>
              </a:ext>
            </a:extLst>
          </p:cNvPr>
          <p:cNvSpPr>
            <a:spLocks noGrp="1"/>
          </p:cNvSpPr>
          <p:nvPr>
            <p:ph type="body" idx="1"/>
          </p:nvPr>
        </p:nvSpPr>
        <p:spPr>
          <a:xfrm>
            <a:off x="266699" y="4700187"/>
            <a:ext cx="11654683" cy="448075"/>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61FB1F-7BDA-DC86-9EF3-DB36350C8D2F}"/>
              </a:ext>
            </a:extLst>
          </p:cNvPr>
          <p:cNvSpPr>
            <a:spLocks noGrp="1"/>
          </p:cNvSpPr>
          <p:nvPr>
            <p:ph type="dt" sz="half" idx="10"/>
          </p:nvPr>
        </p:nvSpPr>
        <p:spPr/>
        <p:txBody>
          <a:bodyPr/>
          <a:lstStyle/>
          <a:p>
            <a:endParaRPr lang="en-GB" dirty="0"/>
          </a:p>
        </p:txBody>
      </p:sp>
      <p:sp>
        <p:nvSpPr>
          <p:cNvPr id="5" name="Footer Placeholder 4">
            <a:extLst>
              <a:ext uri="{FF2B5EF4-FFF2-40B4-BE49-F238E27FC236}">
                <a16:creationId xmlns:a16="http://schemas.microsoft.com/office/drawing/2014/main" id="{C77E4339-5CB2-7EDB-C9AA-C007FA14F698}"/>
              </a:ext>
            </a:extLst>
          </p:cNvPr>
          <p:cNvSpPr>
            <a:spLocks noGrp="1"/>
          </p:cNvSpPr>
          <p:nvPr>
            <p:ph type="ftr" sz="quarter" idx="11"/>
          </p:nvPr>
        </p:nvSpPr>
        <p:spPr/>
        <p:txBody>
          <a:bodyPr/>
          <a:lstStyle/>
          <a:p>
            <a:endParaRPr lang="en-GB" dirty="0"/>
          </a:p>
        </p:txBody>
      </p:sp>
      <p:sp>
        <p:nvSpPr>
          <p:cNvPr id="7" name="Slide Number Placeholder 2"/>
          <p:cNvSpPr>
            <a:spLocks noGrp="1"/>
          </p:cNvSpPr>
          <p:nvPr>
            <p:ph type="sldNum" sz="quarter" idx="4"/>
          </p:nvPr>
        </p:nvSpPr>
        <p:spPr>
          <a:xfrm>
            <a:off x="9448206" y="6356350"/>
            <a:ext cx="2743200"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B365B2C5-C53C-49D8-82DA-F86E3C8546A7}" type="slidenum">
              <a:rPr lang="en-GB" smtClean="0"/>
              <a:pPr/>
              <a:t>‹#›</a:t>
            </a:fld>
            <a:endParaRPr lang="en-GB" dirty="0"/>
          </a:p>
        </p:txBody>
      </p:sp>
    </p:spTree>
    <p:extLst>
      <p:ext uri="{BB962C8B-B14F-4D97-AF65-F5344CB8AC3E}">
        <p14:creationId xmlns:p14="http://schemas.microsoft.com/office/powerpoint/2010/main" val="13670368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73409-495B-2752-6BF2-B1848FDE6656}"/>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CF4D184-1DF7-03BD-F6A8-1290E291CFCE}"/>
              </a:ext>
            </a:extLst>
          </p:cNvPr>
          <p:cNvSpPr>
            <a:spLocks noGrp="1"/>
          </p:cNvSpPr>
          <p:nvPr>
            <p:ph sz="half" idx="1"/>
          </p:nvPr>
        </p:nvSpPr>
        <p:spPr>
          <a:xfrm>
            <a:off x="266700" y="1304925"/>
            <a:ext cx="5580000" cy="3852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7F207A8-6978-C1D1-B0D6-FDA0CC1F42B3}"/>
              </a:ext>
            </a:extLst>
          </p:cNvPr>
          <p:cNvSpPr>
            <a:spLocks noGrp="1"/>
          </p:cNvSpPr>
          <p:nvPr>
            <p:ph sz="half" idx="2"/>
          </p:nvPr>
        </p:nvSpPr>
        <p:spPr>
          <a:xfrm>
            <a:off x="6341383" y="1304925"/>
            <a:ext cx="5580000" cy="3852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400EE24-2BFB-8E46-2E66-3BA36D59A1CA}"/>
              </a:ext>
            </a:extLst>
          </p:cNvPr>
          <p:cNvSpPr>
            <a:spLocks noGrp="1"/>
          </p:cNvSpPr>
          <p:nvPr>
            <p:ph type="dt" sz="half" idx="10"/>
          </p:nvPr>
        </p:nvSpPr>
        <p:spPr/>
        <p:txBody>
          <a:bodyPr/>
          <a:lstStyle/>
          <a:p>
            <a:endParaRPr lang="en-GB" dirty="0"/>
          </a:p>
        </p:txBody>
      </p:sp>
      <p:sp>
        <p:nvSpPr>
          <p:cNvPr id="6" name="Footer Placeholder 5">
            <a:extLst>
              <a:ext uri="{FF2B5EF4-FFF2-40B4-BE49-F238E27FC236}">
                <a16:creationId xmlns:a16="http://schemas.microsoft.com/office/drawing/2014/main" id="{F5F2556D-B5E1-EF44-908B-500C8837B6D3}"/>
              </a:ext>
            </a:extLst>
          </p:cNvPr>
          <p:cNvSpPr>
            <a:spLocks noGrp="1"/>
          </p:cNvSpPr>
          <p:nvPr>
            <p:ph type="ftr" sz="quarter" idx="11"/>
          </p:nvPr>
        </p:nvSpPr>
        <p:spPr/>
        <p:txBody>
          <a:bodyPr/>
          <a:lstStyle/>
          <a:p>
            <a:endParaRPr lang="en-GB" dirty="0"/>
          </a:p>
        </p:txBody>
      </p:sp>
      <p:sp>
        <p:nvSpPr>
          <p:cNvPr id="8" name="Slide Number Placeholder 2"/>
          <p:cNvSpPr>
            <a:spLocks noGrp="1"/>
          </p:cNvSpPr>
          <p:nvPr>
            <p:ph type="sldNum" sz="quarter" idx="4"/>
          </p:nvPr>
        </p:nvSpPr>
        <p:spPr>
          <a:xfrm>
            <a:off x="9448206" y="6356350"/>
            <a:ext cx="2743200"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B365B2C5-C53C-49D8-82DA-F86E3C8546A7}" type="slidenum">
              <a:rPr lang="en-GB" smtClean="0"/>
              <a:pPr/>
              <a:t>‹#›</a:t>
            </a:fld>
            <a:endParaRPr lang="en-GB" dirty="0"/>
          </a:p>
        </p:txBody>
      </p:sp>
    </p:spTree>
    <p:extLst>
      <p:ext uri="{BB962C8B-B14F-4D97-AF65-F5344CB8AC3E}">
        <p14:creationId xmlns:p14="http://schemas.microsoft.com/office/powerpoint/2010/main" val="11882858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38E961-1532-85E1-EF19-CD6FD29F8D4B}"/>
              </a:ext>
            </a:extLst>
          </p:cNvPr>
          <p:cNvSpPr>
            <a:spLocks noGrp="1"/>
          </p:cNvSpPr>
          <p:nvPr>
            <p:ph type="body" idx="1"/>
          </p:nvPr>
        </p:nvSpPr>
        <p:spPr>
          <a:xfrm>
            <a:off x="266701" y="1304925"/>
            <a:ext cx="5580000"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52AB67-467B-B4C7-6EEB-C8D144E364E8}"/>
              </a:ext>
            </a:extLst>
          </p:cNvPr>
          <p:cNvSpPr>
            <a:spLocks noGrp="1"/>
          </p:cNvSpPr>
          <p:nvPr>
            <p:ph sz="half" idx="2"/>
          </p:nvPr>
        </p:nvSpPr>
        <p:spPr>
          <a:xfrm>
            <a:off x="266700" y="2330075"/>
            <a:ext cx="5580000" cy="28467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4F16626-4911-CA49-90C2-CE3262F728D3}"/>
              </a:ext>
            </a:extLst>
          </p:cNvPr>
          <p:cNvSpPr>
            <a:spLocks noGrp="1"/>
          </p:cNvSpPr>
          <p:nvPr>
            <p:ph type="body" sz="quarter" idx="3"/>
          </p:nvPr>
        </p:nvSpPr>
        <p:spPr>
          <a:xfrm>
            <a:off x="6341380" y="1304925"/>
            <a:ext cx="5580001"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2FF839-783C-36FF-2F59-B33FD00F2E4D}"/>
              </a:ext>
            </a:extLst>
          </p:cNvPr>
          <p:cNvSpPr>
            <a:spLocks noGrp="1"/>
          </p:cNvSpPr>
          <p:nvPr>
            <p:ph sz="quarter" idx="4"/>
          </p:nvPr>
        </p:nvSpPr>
        <p:spPr>
          <a:xfrm>
            <a:off x="6341379" y="2330075"/>
            <a:ext cx="5580003" cy="28467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F70523E-13BC-6AF4-F44B-1E81F5078040}"/>
              </a:ext>
            </a:extLst>
          </p:cNvPr>
          <p:cNvSpPr>
            <a:spLocks noGrp="1"/>
          </p:cNvSpPr>
          <p:nvPr>
            <p:ph type="dt" sz="half" idx="10"/>
          </p:nvPr>
        </p:nvSpPr>
        <p:spPr/>
        <p:txBody>
          <a:bodyPr/>
          <a:lstStyle/>
          <a:p>
            <a:endParaRPr lang="en-GB" dirty="0"/>
          </a:p>
        </p:txBody>
      </p:sp>
      <p:sp>
        <p:nvSpPr>
          <p:cNvPr id="8" name="Footer Placeholder 7">
            <a:extLst>
              <a:ext uri="{FF2B5EF4-FFF2-40B4-BE49-F238E27FC236}">
                <a16:creationId xmlns:a16="http://schemas.microsoft.com/office/drawing/2014/main" id="{22ACC21D-81ED-0C7F-2CF7-CFDE23016EBF}"/>
              </a:ext>
            </a:extLst>
          </p:cNvPr>
          <p:cNvSpPr>
            <a:spLocks noGrp="1"/>
          </p:cNvSpPr>
          <p:nvPr>
            <p:ph type="ftr" sz="quarter" idx="11"/>
          </p:nvPr>
        </p:nvSpPr>
        <p:spPr/>
        <p:txBody>
          <a:bodyPr/>
          <a:lstStyle/>
          <a:p>
            <a:endParaRPr lang="en-GB" dirty="0"/>
          </a:p>
        </p:txBody>
      </p:sp>
      <p:sp>
        <p:nvSpPr>
          <p:cNvPr id="11" name="Title 1">
            <a:extLst>
              <a:ext uri="{FF2B5EF4-FFF2-40B4-BE49-F238E27FC236}">
                <a16:creationId xmlns:a16="http://schemas.microsoft.com/office/drawing/2014/main" id="{86479E40-CA8C-9DEB-E10E-9B0E9423E321}"/>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
        <p:nvSpPr>
          <p:cNvPr id="10" name="Slide Number Placeholder 2"/>
          <p:cNvSpPr>
            <a:spLocks noGrp="1"/>
          </p:cNvSpPr>
          <p:nvPr>
            <p:ph type="sldNum" sz="quarter" idx="12"/>
          </p:nvPr>
        </p:nvSpPr>
        <p:spPr>
          <a:xfrm>
            <a:off x="9448206" y="6356350"/>
            <a:ext cx="2743200"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B365B2C5-C53C-49D8-82DA-F86E3C8546A7}" type="slidenum">
              <a:rPr lang="en-GB" smtClean="0"/>
              <a:pPr/>
              <a:t>‹#›</a:t>
            </a:fld>
            <a:endParaRPr lang="en-GB" dirty="0"/>
          </a:p>
        </p:txBody>
      </p:sp>
    </p:spTree>
    <p:extLst>
      <p:ext uri="{BB962C8B-B14F-4D97-AF65-F5344CB8AC3E}">
        <p14:creationId xmlns:p14="http://schemas.microsoft.com/office/powerpoint/2010/main" val="2143767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sic layout">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63246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6972300" y="1304923"/>
            <a:ext cx="4953000" cy="4351339"/>
          </a:xfrm>
        </p:spPr>
        <p:txBody>
          <a:bodyPr/>
          <a:lstStyle/>
          <a:p>
            <a:endParaRPr lang="en-GB" dirty="0"/>
          </a:p>
        </p:txBody>
      </p:sp>
      <p:sp>
        <p:nvSpPr>
          <p:cNvPr id="7" name="Text Placeholder 9">
            <a:extLst>
              <a:ext uri="{FF2B5EF4-FFF2-40B4-BE49-F238E27FC236}">
                <a16:creationId xmlns:a16="http://schemas.microsoft.com/office/drawing/2014/main" id="{6D58FB62-6305-D775-94D1-00380F2AC31D}"/>
              </a:ext>
            </a:extLst>
          </p:cNvPr>
          <p:cNvSpPr>
            <a:spLocks noGrp="1"/>
          </p:cNvSpPr>
          <p:nvPr>
            <p:ph idx="1"/>
          </p:nvPr>
        </p:nvSpPr>
        <p:spPr>
          <a:xfrm>
            <a:off x="266700" y="1304925"/>
            <a:ext cx="6324600" cy="4351338"/>
          </a:xfrm>
          <a:prstGeom prst="rect">
            <a:avLst/>
          </a:prstGeom>
        </p:spPr>
        <p:txBody>
          <a:bodyPr vert="horz" lIns="91440" tIns="45720" rIns="91440" bIns="45720" rtlCol="0">
            <a:normAutofit/>
          </a:bodyPr>
          <a:lstStyle/>
          <a:p>
            <a:pPr lvl="0"/>
            <a:r>
              <a:rPr lang="en-US"/>
              <a:t>Click to edit body text</a:t>
            </a:r>
          </a:p>
        </p:txBody>
      </p:sp>
      <p:sp>
        <p:nvSpPr>
          <p:cNvPr id="2" name="Slide Number Placeholder 1"/>
          <p:cNvSpPr>
            <a:spLocks noGrp="1"/>
          </p:cNvSpPr>
          <p:nvPr>
            <p:ph type="sldNum" sz="quarter" idx="11"/>
          </p:nvPr>
        </p:nvSpPr>
        <p:spPr/>
        <p:txBody>
          <a:bodyPr/>
          <a:lstStyle/>
          <a:p>
            <a:fld id="{5BF48E1F-18AA-4E93-A90A-D92C52653AE8}" type="slidenum">
              <a:rPr lang="en-GB" smtClean="0"/>
              <a:t>‹#›</a:t>
            </a:fld>
            <a:endParaRPr lang="en-GB" dirty="0"/>
          </a:p>
        </p:txBody>
      </p:sp>
    </p:spTree>
    <p:extLst>
      <p:ext uri="{BB962C8B-B14F-4D97-AF65-F5344CB8AC3E}">
        <p14:creationId xmlns:p14="http://schemas.microsoft.com/office/powerpoint/2010/main" val="16014187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CA4210A-8AD6-DB76-6435-6F1565CF23B3}"/>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E65DFFE2-973C-8808-2027-0A0826D0678B}"/>
              </a:ext>
            </a:extLst>
          </p:cNvPr>
          <p:cNvSpPr>
            <a:spLocks noGrp="1"/>
          </p:cNvSpPr>
          <p:nvPr>
            <p:ph type="ftr" sz="quarter" idx="11"/>
          </p:nvPr>
        </p:nvSpPr>
        <p:spPr/>
        <p:txBody>
          <a:bodyPr/>
          <a:lstStyle/>
          <a:p>
            <a:endParaRPr lang="en-GB" dirty="0"/>
          </a:p>
        </p:txBody>
      </p:sp>
      <p:sp>
        <p:nvSpPr>
          <p:cNvPr id="6" name="Title 1">
            <a:extLst>
              <a:ext uri="{FF2B5EF4-FFF2-40B4-BE49-F238E27FC236}">
                <a16:creationId xmlns:a16="http://schemas.microsoft.com/office/drawing/2014/main" id="{153C41D6-330E-7D22-3BA7-5AD129D23037}"/>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
        <p:nvSpPr>
          <p:cNvPr id="7" name="Slide Number Placeholder 2"/>
          <p:cNvSpPr>
            <a:spLocks noGrp="1"/>
          </p:cNvSpPr>
          <p:nvPr>
            <p:ph type="sldNum" sz="quarter" idx="4"/>
          </p:nvPr>
        </p:nvSpPr>
        <p:spPr>
          <a:xfrm>
            <a:off x="9448206" y="6356350"/>
            <a:ext cx="2743200"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B365B2C5-C53C-49D8-82DA-F86E3C8546A7}" type="slidenum">
              <a:rPr lang="en-GB" smtClean="0"/>
              <a:pPr/>
              <a:t>‹#›</a:t>
            </a:fld>
            <a:endParaRPr lang="en-GB" dirty="0"/>
          </a:p>
        </p:txBody>
      </p:sp>
    </p:spTree>
    <p:extLst>
      <p:ext uri="{BB962C8B-B14F-4D97-AF65-F5344CB8AC3E}">
        <p14:creationId xmlns:p14="http://schemas.microsoft.com/office/powerpoint/2010/main" val="21385076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882BAE-96E7-8067-F384-6C81451D56C7}"/>
              </a:ext>
            </a:extLst>
          </p:cNvPr>
          <p:cNvSpPr>
            <a:spLocks noGrp="1"/>
          </p:cNvSpPr>
          <p:nvPr>
            <p:ph idx="1"/>
          </p:nvPr>
        </p:nvSpPr>
        <p:spPr>
          <a:xfrm>
            <a:off x="6096000" y="365125"/>
            <a:ext cx="5825382" cy="4814280"/>
          </a:xfrm>
          <a:prstGeom prst="rect">
            <a:avLst/>
          </a:prstGeom>
        </p:spPr>
        <p:txBody>
          <a:bodyPr/>
          <a:lstStyle>
            <a:lvl1pPr>
              <a:defRPr sz="2000"/>
            </a:lvl1pPr>
            <a:lvl2pPr>
              <a:defRPr sz="1800"/>
            </a:lvl2pPr>
            <a:lvl3pPr>
              <a:defRPr sz="1800"/>
            </a:lvl3pPr>
            <a:lvl4pPr>
              <a:defRPr sz="20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Click to 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Fourth level</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Fifth level</a:t>
            </a:r>
            <a:endParaRPr kumimoji="0" lang="en-GB"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endParaRPr>
          </a:p>
        </p:txBody>
      </p:sp>
      <p:sp>
        <p:nvSpPr>
          <p:cNvPr id="4" name="Text Placeholder 3">
            <a:extLst>
              <a:ext uri="{FF2B5EF4-FFF2-40B4-BE49-F238E27FC236}">
                <a16:creationId xmlns:a16="http://schemas.microsoft.com/office/drawing/2014/main" id="{F017ED95-2655-DA64-A0CC-0DB50CEC6D30}"/>
              </a:ext>
            </a:extLst>
          </p:cNvPr>
          <p:cNvSpPr>
            <a:spLocks noGrp="1"/>
          </p:cNvSpPr>
          <p:nvPr>
            <p:ph type="body" sz="half" idx="2"/>
          </p:nvPr>
        </p:nvSpPr>
        <p:spPr>
          <a:xfrm>
            <a:off x="266700" y="1418324"/>
            <a:ext cx="5588000"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BF7D06-9178-0519-324E-D3FAE1553A1C}"/>
              </a:ext>
            </a:extLst>
          </p:cNvPr>
          <p:cNvSpPr>
            <a:spLocks noGrp="1"/>
          </p:cNvSpPr>
          <p:nvPr>
            <p:ph type="dt" sz="half" idx="10"/>
          </p:nvPr>
        </p:nvSpPr>
        <p:spPr/>
        <p:txBody>
          <a:bodyPr/>
          <a:lstStyle/>
          <a:p>
            <a:endParaRPr lang="en-GB" dirty="0"/>
          </a:p>
        </p:txBody>
      </p:sp>
      <p:sp>
        <p:nvSpPr>
          <p:cNvPr id="6" name="Footer Placeholder 5">
            <a:extLst>
              <a:ext uri="{FF2B5EF4-FFF2-40B4-BE49-F238E27FC236}">
                <a16:creationId xmlns:a16="http://schemas.microsoft.com/office/drawing/2014/main" id="{DDED0C21-14CC-0A4D-09D2-207115B3D4DC}"/>
              </a:ext>
            </a:extLst>
          </p:cNvPr>
          <p:cNvSpPr>
            <a:spLocks noGrp="1"/>
          </p:cNvSpPr>
          <p:nvPr>
            <p:ph type="ftr" sz="quarter" idx="11"/>
          </p:nvPr>
        </p:nvSpPr>
        <p:spPr/>
        <p:txBody>
          <a:bodyPr/>
          <a:lstStyle/>
          <a:p>
            <a:endParaRPr lang="en-GB" dirty="0"/>
          </a:p>
        </p:txBody>
      </p:sp>
      <p:sp>
        <p:nvSpPr>
          <p:cNvPr id="8" name="Title 1">
            <a:extLst>
              <a:ext uri="{FF2B5EF4-FFF2-40B4-BE49-F238E27FC236}">
                <a16:creationId xmlns:a16="http://schemas.microsoft.com/office/drawing/2014/main" id="{57006FAE-DBD1-BA77-7F74-11A8DCE9D304}"/>
              </a:ext>
            </a:extLst>
          </p:cNvPr>
          <p:cNvSpPr>
            <a:spLocks noGrp="1"/>
          </p:cNvSpPr>
          <p:nvPr>
            <p:ph type="title"/>
          </p:nvPr>
        </p:nvSpPr>
        <p:spPr>
          <a:xfrm>
            <a:off x="266700" y="365125"/>
            <a:ext cx="5588000" cy="865469"/>
          </a:xfrm>
          <a:prstGeom prst="rect">
            <a:avLst/>
          </a:prstGeom>
        </p:spPr>
        <p:txBody>
          <a:bodyPr/>
          <a:lstStyle/>
          <a:p>
            <a:r>
              <a:rPr lang="en-US"/>
              <a:t>Click to edit Master title style</a:t>
            </a:r>
            <a:endParaRPr lang="en-GB"/>
          </a:p>
        </p:txBody>
      </p:sp>
      <p:sp>
        <p:nvSpPr>
          <p:cNvPr id="9" name="Slide Number Placeholder 2"/>
          <p:cNvSpPr>
            <a:spLocks noGrp="1"/>
          </p:cNvSpPr>
          <p:nvPr>
            <p:ph type="sldNum" sz="quarter" idx="4"/>
          </p:nvPr>
        </p:nvSpPr>
        <p:spPr>
          <a:xfrm>
            <a:off x="9448206" y="6356350"/>
            <a:ext cx="2743200"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B365B2C5-C53C-49D8-82DA-F86E3C8546A7}" type="slidenum">
              <a:rPr lang="en-GB" smtClean="0"/>
              <a:pPr/>
              <a:t>‹#›</a:t>
            </a:fld>
            <a:endParaRPr lang="en-GB" dirty="0"/>
          </a:p>
        </p:txBody>
      </p:sp>
    </p:spTree>
    <p:extLst>
      <p:ext uri="{BB962C8B-B14F-4D97-AF65-F5344CB8AC3E}">
        <p14:creationId xmlns:p14="http://schemas.microsoft.com/office/powerpoint/2010/main" val="39325109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403EE30-E243-DD16-09E0-8B68AEC324FA}"/>
              </a:ext>
            </a:extLst>
          </p:cNvPr>
          <p:cNvSpPr>
            <a:spLocks noGrp="1"/>
          </p:cNvSpPr>
          <p:nvPr>
            <p:ph type="pic" idx="1"/>
          </p:nvPr>
        </p:nvSpPr>
        <p:spPr>
          <a:xfrm>
            <a:off x="5183187" y="365125"/>
            <a:ext cx="6738195" cy="478812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5" name="Date Placeholder 4">
            <a:extLst>
              <a:ext uri="{FF2B5EF4-FFF2-40B4-BE49-F238E27FC236}">
                <a16:creationId xmlns:a16="http://schemas.microsoft.com/office/drawing/2014/main" id="{687748DA-A10C-6B03-FEDA-D99AE6E85A9B}"/>
              </a:ext>
            </a:extLst>
          </p:cNvPr>
          <p:cNvSpPr>
            <a:spLocks noGrp="1"/>
          </p:cNvSpPr>
          <p:nvPr>
            <p:ph type="dt" sz="half" idx="10"/>
          </p:nvPr>
        </p:nvSpPr>
        <p:spPr/>
        <p:txBody>
          <a:bodyPr/>
          <a:lstStyle/>
          <a:p>
            <a:endParaRPr lang="en-GB" dirty="0"/>
          </a:p>
        </p:txBody>
      </p:sp>
      <p:sp>
        <p:nvSpPr>
          <p:cNvPr id="6" name="Footer Placeholder 5">
            <a:extLst>
              <a:ext uri="{FF2B5EF4-FFF2-40B4-BE49-F238E27FC236}">
                <a16:creationId xmlns:a16="http://schemas.microsoft.com/office/drawing/2014/main" id="{5009BA5F-3B12-9A62-2D70-80CF77B9951B}"/>
              </a:ext>
            </a:extLst>
          </p:cNvPr>
          <p:cNvSpPr>
            <a:spLocks noGrp="1"/>
          </p:cNvSpPr>
          <p:nvPr>
            <p:ph type="ftr" sz="quarter" idx="11"/>
          </p:nvPr>
        </p:nvSpPr>
        <p:spPr/>
        <p:txBody>
          <a:bodyPr/>
          <a:lstStyle/>
          <a:p>
            <a:endParaRPr lang="en-GB" dirty="0"/>
          </a:p>
        </p:txBody>
      </p:sp>
      <p:sp>
        <p:nvSpPr>
          <p:cNvPr id="8" name="Text Placeholder 3">
            <a:extLst>
              <a:ext uri="{FF2B5EF4-FFF2-40B4-BE49-F238E27FC236}">
                <a16:creationId xmlns:a16="http://schemas.microsoft.com/office/drawing/2014/main" id="{DEDEF678-90EE-1594-AB80-39E97C15D7DB}"/>
              </a:ext>
            </a:extLst>
          </p:cNvPr>
          <p:cNvSpPr>
            <a:spLocks noGrp="1"/>
          </p:cNvSpPr>
          <p:nvPr>
            <p:ph type="body" sz="half" idx="2"/>
          </p:nvPr>
        </p:nvSpPr>
        <p:spPr>
          <a:xfrm>
            <a:off x="266700" y="1418324"/>
            <a:ext cx="4638586"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itle 1">
            <a:extLst>
              <a:ext uri="{FF2B5EF4-FFF2-40B4-BE49-F238E27FC236}">
                <a16:creationId xmlns:a16="http://schemas.microsoft.com/office/drawing/2014/main" id="{DBA06E30-B013-E2B6-FBD1-5AB600612D96}"/>
              </a:ext>
            </a:extLst>
          </p:cNvPr>
          <p:cNvSpPr>
            <a:spLocks noGrp="1"/>
          </p:cNvSpPr>
          <p:nvPr>
            <p:ph type="title"/>
          </p:nvPr>
        </p:nvSpPr>
        <p:spPr>
          <a:xfrm>
            <a:off x="266700" y="365125"/>
            <a:ext cx="4638586" cy="865469"/>
          </a:xfrm>
          <a:prstGeom prst="rect">
            <a:avLst/>
          </a:prstGeom>
        </p:spPr>
        <p:txBody>
          <a:bodyPr/>
          <a:lstStyle/>
          <a:p>
            <a:r>
              <a:rPr lang="en-US"/>
              <a:t>Click to edit Master title style</a:t>
            </a:r>
            <a:endParaRPr lang="en-GB"/>
          </a:p>
        </p:txBody>
      </p:sp>
      <p:sp>
        <p:nvSpPr>
          <p:cNvPr id="10" name="Slide Number Placeholder 2"/>
          <p:cNvSpPr>
            <a:spLocks noGrp="1"/>
          </p:cNvSpPr>
          <p:nvPr>
            <p:ph type="sldNum" sz="quarter" idx="4"/>
          </p:nvPr>
        </p:nvSpPr>
        <p:spPr>
          <a:xfrm>
            <a:off x="9448206" y="6356350"/>
            <a:ext cx="2743200"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B365B2C5-C53C-49D8-82DA-F86E3C8546A7}" type="slidenum">
              <a:rPr lang="en-GB" smtClean="0"/>
              <a:pPr/>
              <a:t>‹#›</a:t>
            </a:fld>
            <a:endParaRPr lang="en-GB" dirty="0"/>
          </a:p>
        </p:txBody>
      </p:sp>
    </p:spTree>
    <p:extLst>
      <p:ext uri="{BB962C8B-B14F-4D97-AF65-F5344CB8AC3E}">
        <p14:creationId xmlns:p14="http://schemas.microsoft.com/office/powerpoint/2010/main" val="25586785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97981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asic layout">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63246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6972300" y="1304923"/>
            <a:ext cx="4953000" cy="4351339"/>
          </a:xfrm>
        </p:spPr>
        <p:txBody>
          <a:bodyPr/>
          <a:lstStyle/>
          <a:p>
            <a:endParaRPr lang="en-GB" dirty="0"/>
          </a:p>
        </p:txBody>
      </p:sp>
      <p:sp>
        <p:nvSpPr>
          <p:cNvPr id="7" name="Text Placeholder 9">
            <a:extLst>
              <a:ext uri="{FF2B5EF4-FFF2-40B4-BE49-F238E27FC236}">
                <a16:creationId xmlns:a16="http://schemas.microsoft.com/office/drawing/2014/main" id="{6D58FB62-6305-D775-94D1-00380F2AC31D}"/>
              </a:ext>
            </a:extLst>
          </p:cNvPr>
          <p:cNvSpPr>
            <a:spLocks noGrp="1"/>
          </p:cNvSpPr>
          <p:nvPr>
            <p:ph idx="1"/>
          </p:nvPr>
        </p:nvSpPr>
        <p:spPr>
          <a:xfrm>
            <a:off x="266700" y="1304925"/>
            <a:ext cx="6324600" cy="4351338"/>
          </a:xfrm>
          <a:prstGeom prst="rect">
            <a:avLst/>
          </a:prstGeom>
        </p:spPr>
        <p:txBody>
          <a:bodyPr vert="horz" lIns="91440" tIns="45720" rIns="91440" bIns="45720" rtlCol="0">
            <a:normAutofit/>
          </a:bodyPr>
          <a:lstStyle/>
          <a:p>
            <a:pPr lvl="0"/>
            <a:r>
              <a:rPr lang="en-US"/>
              <a:t>Click to edit body text</a:t>
            </a:r>
          </a:p>
        </p:txBody>
      </p:sp>
      <p:sp>
        <p:nvSpPr>
          <p:cNvPr id="2" name="Slide Number Placeholder 1"/>
          <p:cNvSpPr>
            <a:spLocks noGrp="1"/>
          </p:cNvSpPr>
          <p:nvPr>
            <p:ph type="sldNum" sz="quarter" idx="11"/>
          </p:nvPr>
        </p:nvSpPr>
        <p:spPr/>
        <p:txBody>
          <a:bodyPr/>
          <a:lstStyle/>
          <a:p>
            <a:fld id="{C36DDF2E-182E-489A-A1BF-4B94DF0EF231}" type="slidenum">
              <a:rPr lang="en-GB" smtClean="0"/>
              <a:t>‹#›</a:t>
            </a:fld>
            <a:endParaRPr lang="en-GB" dirty="0"/>
          </a:p>
        </p:txBody>
      </p:sp>
    </p:spTree>
    <p:extLst>
      <p:ext uri="{BB962C8B-B14F-4D97-AF65-F5344CB8AC3E}">
        <p14:creationId xmlns:p14="http://schemas.microsoft.com/office/powerpoint/2010/main" val="41929650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attern">
    <p:spTree>
      <p:nvGrpSpPr>
        <p:cNvPr id="1" name=""/>
        <p:cNvGrpSpPr/>
        <p:nvPr/>
      </p:nvGrpSpPr>
      <p:grpSpPr>
        <a:xfrm>
          <a:off x="0" y="0"/>
          <a:ext cx="0" cy="0"/>
          <a:chOff x="0" y="0"/>
          <a:chExt cx="0" cy="0"/>
        </a:xfrm>
      </p:grpSpPr>
      <p:sp>
        <p:nvSpPr>
          <p:cNvPr id="6" name="Title Placeholder 8">
            <a:extLst>
              <a:ext uri="{FF2B5EF4-FFF2-40B4-BE49-F238E27FC236}">
                <a16:creationId xmlns:a16="http://schemas.microsoft.com/office/drawing/2014/main" id="{3BF16C2F-A1C7-9D4A-331C-5D46DAAB20BB}"/>
              </a:ext>
            </a:extLst>
          </p:cNvPr>
          <p:cNvSpPr>
            <a:spLocks noGrp="1"/>
          </p:cNvSpPr>
          <p:nvPr>
            <p:ph type="title" hasCustomPrompt="1"/>
          </p:nvPr>
        </p:nvSpPr>
        <p:spPr>
          <a:xfrm>
            <a:off x="266700" y="365125"/>
            <a:ext cx="63246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9" name="Picture Placeholder 8">
            <a:extLst>
              <a:ext uri="{FF2B5EF4-FFF2-40B4-BE49-F238E27FC236}">
                <a16:creationId xmlns:a16="http://schemas.microsoft.com/office/drawing/2014/main" id="{0B997599-2A9C-5AA0-31EE-2F7D816D3834}"/>
              </a:ext>
            </a:extLst>
          </p:cNvPr>
          <p:cNvSpPr>
            <a:spLocks noGrp="1"/>
          </p:cNvSpPr>
          <p:nvPr>
            <p:ph type="pic" sz="quarter" idx="10"/>
          </p:nvPr>
        </p:nvSpPr>
        <p:spPr>
          <a:xfrm>
            <a:off x="6972300" y="1304923"/>
            <a:ext cx="4953000" cy="4351339"/>
          </a:xfrm>
        </p:spPr>
        <p:txBody>
          <a:bodyPr/>
          <a:lstStyle/>
          <a:p>
            <a:endParaRPr lang="en-GB" dirty="0"/>
          </a:p>
        </p:txBody>
      </p:sp>
      <p:sp>
        <p:nvSpPr>
          <p:cNvPr id="10" name="Text Placeholder 9">
            <a:extLst>
              <a:ext uri="{FF2B5EF4-FFF2-40B4-BE49-F238E27FC236}">
                <a16:creationId xmlns:a16="http://schemas.microsoft.com/office/drawing/2014/main" id="{ED7392BA-D8EC-9D4B-0AA1-69CB6051FB54}"/>
              </a:ext>
            </a:extLst>
          </p:cNvPr>
          <p:cNvSpPr>
            <a:spLocks noGrp="1"/>
          </p:cNvSpPr>
          <p:nvPr>
            <p:ph idx="1"/>
          </p:nvPr>
        </p:nvSpPr>
        <p:spPr>
          <a:xfrm>
            <a:off x="266700" y="1304925"/>
            <a:ext cx="6324600" cy="4351338"/>
          </a:xfrm>
          <a:prstGeom prst="rect">
            <a:avLst/>
          </a:prstGeom>
        </p:spPr>
        <p:txBody>
          <a:bodyPr vert="horz" lIns="91440" tIns="45720" rIns="91440" bIns="45720" rtlCol="0">
            <a:normAutofit/>
          </a:bodyPr>
          <a:lstStyle/>
          <a:p>
            <a:pPr lvl="0"/>
            <a:r>
              <a:rPr lang="en-US"/>
              <a:t>Click to edit body text</a:t>
            </a:r>
          </a:p>
        </p:txBody>
      </p:sp>
      <p:pic>
        <p:nvPicPr>
          <p:cNvPr id="5" name="Graphic 4">
            <a:extLst>
              <a:ext uri="{FF2B5EF4-FFF2-40B4-BE49-F238E27FC236}">
                <a16:creationId xmlns:a16="http://schemas.microsoft.com/office/drawing/2014/main" id="{CC001088-2808-7E1E-B08D-B61ED5BA3BE5}"/>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5796" t="62321" r="121"/>
          <a:stretch/>
        </p:blipFill>
        <p:spPr>
          <a:xfrm rot="5400000">
            <a:off x="7966078" y="1635124"/>
            <a:ext cx="5861043" cy="2590800"/>
          </a:xfrm>
          <a:prstGeom prst="rect">
            <a:avLst/>
          </a:prstGeom>
        </p:spPr>
      </p:pic>
      <p:sp>
        <p:nvSpPr>
          <p:cNvPr id="2" name="Slide Number Placeholder 1"/>
          <p:cNvSpPr>
            <a:spLocks noGrp="1"/>
          </p:cNvSpPr>
          <p:nvPr>
            <p:ph type="sldNum" sz="quarter" idx="11"/>
          </p:nvPr>
        </p:nvSpPr>
        <p:spPr/>
        <p:txBody>
          <a:bodyPr/>
          <a:lstStyle/>
          <a:p>
            <a:fld id="{C36DDF2E-182E-489A-A1BF-4B94DF0EF231}" type="slidenum">
              <a:rPr lang="en-GB" smtClean="0"/>
              <a:t>‹#›</a:t>
            </a:fld>
            <a:endParaRPr lang="en-GB" dirty="0"/>
          </a:p>
        </p:txBody>
      </p:sp>
    </p:spTree>
    <p:extLst>
      <p:ext uri="{BB962C8B-B14F-4D97-AF65-F5344CB8AC3E}">
        <p14:creationId xmlns:p14="http://schemas.microsoft.com/office/powerpoint/2010/main" val="30160845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ue">
    <p:spTree>
      <p:nvGrpSpPr>
        <p:cNvPr id="1" name=""/>
        <p:cNvGrpSpPr/>
        <p:nvPr/>
      </p:nvGrpSpPr>
      <p:grpSpPr>
        <a:xfrm>
          <a:off x="0" y="0"/>
          <a:ext cx="0" cy="0"/>
          <a:chOff x="0" y="0"/>
          <a:chExt cx="0" cy="0"/>
        </a:xfrm>
      </p:grpSpPr>
      <p:sp>
        <p:nvSpPr>
          <p:cNvPr id="6" name="Title Placeholder 8">
            <a:extLst>
              <a:ext uri="{FF2B5EF4-FFF2-40B4-BE49-F238E27FC236}">
                <a16:creationId xmlns:a16="http://schemas.microsoft.com/office/drawing/2014/main" id="{3BF16C2F-A1C7-9D4A-331C-5D46DAAB20BB}"/>
              </a:ext>
            </a:extLst>
          </p:cNvPr>
          <p:cNvSpPr>
            <a:spLocks noGrp="1"/>
          </p:cNvSpPr>
          <p:nvPr>
            <p:ph type="title" hasCustomPrompt="1"/>
          </p:nvPr>
        </p:nvSpPr>
        <p:spPr>
          <a:xfrm>
            <a:off x="266700" y="365125"/>
            <a:ext cx="63246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9" name="Picture Placeholder 8">
            <a:extLst>
              <a:ext uri="{FF2B5EF4-FFF2-40B4-BE49-F238E27FC236}">
                <a16:creationId xmlns:a16="http://schemas.microsoft.com/office/drawing/2014/main" id="{0B997599-2A9C-5AA0-31EE-2F7D816D3834}"/>
              </a:ext>
            </a:extLst>
          </p:cNvPr>
          <p:cNvSpPr>
            <a:spLocks noGrp="1"/>
          </p:cNvSpPr>
          <p:nvPr>
            <p:ph type="pic" sz="quarter" idx="10"/>
          </p:nvPr>
        </p:nvSpPr>
        <p:spPr>
          <a:xfrm>
            <a:off x="6972300" y="1304924"/>
            <a:ext cx="4953000" cy="4351338"/>
          </a:xfrm>
        </p:spPr>
        <p:txBody>
          <a:bodyPr/>
          <a:lstStyle/>
          <a:p>
            <a:endParaRPr lang="en-GB" dirty="0"/>
          </a:p>
        </p:txBody>
      </p:sp>
      <p:pic>
        <p:nvPicPr>
          <p:cNvPr id="13" name="Graphic 12">
            <a:extLst>
              <a:ext uri="{FF2B5EF4-FFF2-40B4-BE49-F238E27FC236}">
                <a16:creationId xmlns:a16="http://schemas.microsoft.com/office/drawing/2014/main" id="{6EE95479-118E-DBCE-93E7-E339ECCCE8B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V="1">
            <a:off x="5867400" y="-2"/>
            <a:ext cx="6324600" cy="1091613"/>
          </a:xfrm>
          <a:prstGeom prst="rect">
            <a:avLst/>
          </a:prstGeom>
        </p:spPr>
      </p:pic>
      <p:sp>
        <p:nvSpPr>
          <p:cNvPr id="8" name="Text Placeholder 9">
            <a:extLst>
              <a:ext uri="{FF2B5EF4-FFF2-40B4-BE49-F238E27FC236}">
                <a16:creationId xmlns:a16="http://schemas.microsoft.com/office/drawing/2014/main" id="{6E2FDCEF-C9D2-66D0-BD32-C46658AAC73E}"/>
              </a:ext>
            </a:extLst>
          </p:cNvPr>
          <p:cNvSpPr>
            <a:spLocks noGrp="1"/>
          </p:cNvSpPr>
          <p:nvPr>
            <p:ph idx="1"/>
          </p:nvPr>
        </p:nvSpPr>
        <p:spPr>
          <a:xfrm>
            <a:off x="266700" y="1304925"/>
            <a:ext cx="6324600" cy="4351338"/>
          </a:xfrm>
          <a:prstGeom prst="rect">
            <a:avLst/>
          </a:prstGeom>
        </p:spPr>
        <p:txBody>
          <a:bodyPr vert="horz" lIns="91440" tIns="45720" rIns="91440" bIns="45720" rtlCol="0">
            <a:normAutofit/>
          </a:bodyPr>
          <a:lstStyle/>
          <a:p>
            <a:pPr lvl="0"/>
            <a:r>
              <a:rPr lang="en-US"/>
              <a:t>Click to edit body text</a:t>
            </a:r>
          </a:p>
        </p:txBody>
      </p:sp>
      <p:sp>
        <p:nvSpPr>
          <p:cNvPr id="2" name="Slide Number Placeholder 1"/>
          <p:cNvSpPr>
            <a:spLocks noGrp="1"/>
          </p:cNvSpPr>
          <p:nvPr>
            <p:ph type="sldNum" sz="quarter" idx="11"/>
          </p:nvPr>
        </p:nvSpPr>
        <p:spPr/>
        <p:txBody>
          <a:bodyPr/>
          <a:lstStyle/>
          <a:p>
            <a:fld id="{C36DDF2E-182E-489A-A1BF-4B94DF0EF231}" type="slidenum">
              <a:rPr lang="en-GB" smtClean="0"/>
              <a:t>‹#›</a:t>
            </a:fld>
            <a:endParaRPr lang="en-GB" dirty="0"/>
          </a:p>
        </p:txBody>
      </p:sp>
    </p:spTree>
    <p:extLst>
      <p:ext uri="{BB962C8B-B14F-4D97-AF65-F5344CB8AC3E}">
        <p14:creationId xmlns:p14="http://schemas.microsoft.com/office/powerpoint/2010/main" val="33638654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range">
    <p:spTree>
      <p:nvGrpSpPr>
        <p:cNvPr id="1" name=""/>
        <p:cNvGrpSpPr/>
        <p:nvPr/>
      </p:nvGrpSpPr>
      <p:grpSpPr>
        <a:xfrm>
          <a:off x="0" y="0"/>
          <a:ext cx="0" cy="0"/>
          <a:chOff x="0" y="0"/>
          <a:chExt cx="0" cy="0"/>
        </a:xfrm>
      </p:grpSpPr>
      <p:sp>
        <p:nvSpPr>
          <p:cNvPr id="5" name="Right Triangle 4">
            <a:extLst>
              <a:ext uri="{FF2B5EF4-FFF2-40B4-BE49-F238E27FC236}">
                <a16:creationId xmlns:a16="http://schemas.microsoft.com/office/drawing/2014/main" id="{5F332DC3-2DBB-EEFF-F22D-63436AAAC87C}"/>
              </a:ext>
            </a:extLst>
          </p:cNvPr>
          <p:cNvSpPr/>
          <p:nvPr userDrawn="1"/>
        </p:nvSpPr>
        <p:spPr>
          <a:xfrm flipH="1" flipV="1">
            <a:off x="9601200" y="-9"/>
            <a:ext cx="2590800" cy="3429008"/>
          </a:xfrm>
          <a:prstGeom prst="rtTriangle">
            <a:avLst/>
          </a:prstGeom>
          <a:solidFill>
            <a:srgbClr val="FF9D1B">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Placeholder 8">
            <a:extLst>
              <a:ext uri="{FF2B5EF4-FFF2-40B4-BE49-F238E27FC236}">
                <a16:creationId xmlns:a16="http://schemas.microsoft.com/office/drawing/2014/main" id="{3BF16C2F-A1C7-9D4A-331C-5D46DAAB20BB}"/>
              </a:ext>
            </a:extLst>
          </p:cNvPr>
          <p:cNvSpPr>
            <a:spLocks noGrp="1"/>
          </p:cNvSpPr>
          <p:nvPr>
            <p:ph type="title" hasCustomPrompt="1"/>
          </p:nvPr>
        </p:nvSpPr>
        <p:spPr>
          <a:xfrm>
            <a:off x="266700" y="365125"/>
            <a:ext cx="63246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4" name="Text Placeholder 9">
            <a:extLst>
              <a:ext uri="{FF2B5EF4-FFF2-40B4-BE49-F238E27FC236}">
                <a16:creationId xmlns:a16="http://schemas.microsoft.com/office/drawing/2014/main" id="{D3A8A21F-2C7D-3EED-D3DE-935B34DCFB6C}"/>
              </a:ext>
            </a:extLst>
          </p:cNvPr>
          <p:cNvSpPr>
            <a:spLocks noGrp="1"/>
          </p:cNvSpPr>
          <p:nvPr>
            <p:ph idx="1"/>
          </p:nvPr>
        </p:nvSpPr>
        <p:spPr>
          <a:xfrm>
            <a:off x="266700" y="1304925"/>
            <a:ext cx="8313096" cy="4351338"/>
          </a:xfrm>
          <a:prstGeom prst="rect">
            <a:avLst/>
          </a:prstGeom>
        </p:spPr>
        <p:txBody>
          <a:bodyPr vert="horz" lIns="91440" tIns="45720" rIns="91440" bIns="45720" rtlCol="0">
            <a:normAutofit/>
          </a:bodyPr>
          <a:lstStyle/>
          <a:p>
            <a:pPr lvl="0"/>
            <a:r>
              <a:rPr lang="en-US"/>
              <a:t>Click to edit body text</a:t>
            </a:r>
          </a:p>
        </p:txBody>
      </p:sp>
      <p:sp>
        <p:nvSpPr>
          <p:cNvPr id="7" name="Right Triangle 6">
            <a:extLst>
              <a:ext uri="{FF2B5EF4-FFF2-40B4-BE49-F238E27FC236}">
                <a16:creationId xmlns:a16="http://schemas.microsoft.com/office/drawing/2014/main" id="{6AA976A4-21D0-25CB-0A95-7E3C426C5B7A}"/>
              </a:ext>
            </a:extLst>
          </p:cNvPr>
          <p:cNvSpPr/>
          <p:nvPr userDrawn="1"/>
        </p:nvSpPr>
        <p:spPr>
          <a:xfrm rot="5400000" flipV="1">
            <a:off x="8325644" y="1789904"/>
            <a:ext cx="5656270" cy="2076451"/>
          </a:xfrm>
          <a:prstGeom prst="rtTriangle">
            <a:avLst/>
          </a:prstGeom>
          <a:solidFill>
            <a:srgbClr val="FF9D1B">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Slide Number Placeholder 1"/>
          <p:cNvSpPr>
            <a:spLocks noGrp="1"/>
          </p:cNvSpPr>
          <p:nvPr>
            <p:ph type="sldNum" sz="quarter" idx="10"/>
          </p:nvPr>
        </p:nvSpPr>
        <p:spPr/>
        <p:txBody>
          <a:bodyPr/>
          <a:lstStyle/>
          <a:p>
            <a:fld id="{C36DDF2E-182E-489A-A1BF-4B94DF0EF231}" type="slidenum">
              <a:rPr lang="en-GB" smtClean="0"/>
              <a:t>‹#›</a:t>
            </a:fld>
            <a:endParaRPr lang="en-GB" dirty="0"/>
          </a:p>
        </p:txBody>
      </p:sp>
    </p:spTree>
    <p:extLst>
      <p:ext uri="{BB962C8B-B14F-4D97-AF65-F5344CB8AC3E}">
        <p14:creationId xmlns:p14="http://schemas.microsoft.com/office/powerpoint/2010/main" val="948299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D46A-4F53-F706-E005-3B7F94B067AB}"/>
              </a:ext>
            </a:extLst>
          </p:cNvPr>
          <p:cNvSpPr>
            <a:spLocks noGrp="1"/>
          </p:cNvSpPr>
          <p:nvPr>
            <p:ph type="ctrTitle" hasCustomPrompt="1"/>
          </p:nvPr>
        </p:nvSpPr>
        <p:spPr>
          <a:xfrm>
            <a:off x="203200" y="2557461"/>
            <a:ext cx="9144000" cy="1138240"/>
          </a:xfrm>
        </p:spPr>
        <p:txBody>
          <a:bodyPr anchor="t" anchorCtr="0">
            <a:normAutofit/>
          </a:bodyPr>
          <a:lstStyle>
            <a:lvl1pPr algn="l">
              <a:defRPr sz="3600" b="0">
                <a:latin typeface="+mj-lt"/>
              </a:defRPr>
            </a:lvl1pPr>
          </a:lstStyle>
          <a:p>
            <a:r>
              <a:rPr lang="en-US" dirty="0"/>
              <a:t>Click to edit title</a:t>
            </a:r>
            <a:endParaRPr lang="en-GB" dirty="0"/>
          </a:p>
        </p:txBody>
      </p:sp>
      <p:sp>
        <p:nvSpPr>
          <p:cNvPr id="3" name="Subtitle 2">
            <a:extLst>
              <a:ext uri="{FF2B5EF4-FFF2-40B4-BE49-F238E27FC236}">
                <a16:creationId xmlns:a16="http://schemas.microsoft.com/office/drawing/2014/main" id="{52C7060A-4567-A74A-3AF0-E66CB6AC3343}"/>
              </a:ext>
            </a:extLst>
          </p:cNvPr>
          <p:cNvSpPr>
            <a:spLocks noGrp="1"/>
          </p:cNvSpPr>
          <p:nvPr>
            <p:ph type="subTitle" idx="1" hasCustomPrompt="1"/>
          </p:nvPr>
        </p:nvSpPr>
        <p:spPr>
          <a:xfrm>
            <a:off x="203200" y="3929062"/>
            <a:ext cx="9144000" cy="43134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speaker name</a:t>
            </a:r>
            <a:endParaRPr lang="en-GB" dirty="0"/>
          </a:p>
        </p:txBody>
      </p:sp>
      <p:sp>
        <p:nvSpPr>
          <p:cNvPr id="14" name="Text Placeholder 13">
            <a:extLst>
              <a:ext uri="{FF2B5EF4-FFF2-40B4-BE49-F238E27FC236}">
                <a16:creationId xmlns:a16="http://schemas.microsoft.com/office/drawing/2014/main" id="{77C9208F-2B17-BF13-15F3-C2942141E562}"/>
              </a:ext>
            </a:extLst>
          </p:cNvPr>
          <p:cNvSpPr>
            <a:spLocks noGrp="1"/>
          </p:cNvSpPr>
          <p:nvPr>
            <p:ph type="body" sz="quarter" idx="10" hasCustomPrompt="1"/>
          </p:nvPr>
        </p:nvSpPr>
        <p:spPr>
          <a:xfrm>
            <a:off x="203200" y="4610100"/>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dirty="0"/>
              <a:t>Click to edit location </a:t>
            </a:r>
          </a:p>
        </p:txBody>
      </p:sp>
      <p:sp>
        <p:nvSpPr>
          <p:cNvPr id="18" name="Text Placeholder 13">
            <a:extLst>
              <a:ext uri="{FF2B5EF4-FFF2-40B4-BE49-F238E27FC236}">
                <a16:creationId xmlns:a16="http://schemas.microsoft.com/office/drawing/2014/main" id="{633D74CF-0634-649D-508B-5F74DC1A060D}"/>
              </a:ext>
            </a:extLst>
          </p:cNvPr>
          <p:cNvSpPr>
            <a:spLocks noGrp="1"/>
          </p:cNvSpPr>
          <p:nvPr>
            <p:ph type="body" sz="quarter" idx="11" hasCustomPrompt="1"/>
          </p:nvPr>
        </p:nvSpPr>
        <p:spPr>
          <a:xfrm>
            <a:off x="203200" y="4930325"/>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dirty="0"/>
              <a:t>Click to edit date </a:t>
            </a:r>
          </a:p>
        </p:txBody>
      </p:sp>
      <p:sp>
        <p:nvSpPr>
          <p:cNvPr id="4" name="Slide Number Placeholder 3"/>
          <p:cNvSpPr>
            <a:spLocks noGrp="1"/>
          </p:cNvSpPr>
          <p:nvPr>
            <p:ph type="sldNum" sz="quarter" idx="12"/>
          </p:nvPr>
        </p:nvSpPr>
        <p:spPr/>
        <p:txBody>
          <a:bodyPr/>
          <a:lstStyle/>
          <a:p>
            <a:fld id="{C36DDF2E-182E-489A-A1BF-4B94DF0EF231}" type="slidenum">
              <a:rPr lang="en-GB" smtClean="0"/>
              <a:t>‹#›</a:t>
            </a:fld>
            <a:endParaRPr lang="en-GB" dirty="0"/>
          </a:p>
        </p:txBody>
      </p:sp>
    </p:spTree>
    <p:extLst>
      <p:ext uri="{BB962C8B-B14F-4D97-AF65-F5344CB8AC3E}">
        <p14:creationId xmlns:p14="http://schemas.microsoft.com/office/powerpoint/2010/main" val="20198262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01DDB6F-2922-4FC6-8485-44DC7E924C5C}" type="slidenum">
              <a:rPr lang="en-GB" smtClean="0"/>
              <a:t>‹#›</a:t>
            </a:fld>
            <a:endParaRPr lang="en-GB" dirty="0"/>
          </a:p>
        </p:txBody>
      </p:sp>
    </p:spTree>
    <p:extLst>
      <p:ext uri="{BB962C8B-B14F-4D97-AF65-F5344CB8AC3E}">
        <p14:creationId xmlns:p14="http://schemas.microsoft.com/office/powerpoint/2010/main" val="1006406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attern">
    <p:spTree>
      <p:nvGrpSpPr>
        <p:cNvPr id="1" name=""/>
        <p:cNvGrpSpPr/>
        <p:nvPr/>
      </p:nvGrpSpPr>
      <p:grpSpPr>
        <a:xfrm>
          <a:off x="0" y="0"/>
          <a:ext cx="0" cy="0"/>
          <a:chOff x="0" y="0"/>
          <a:chExt cx="0" cy="0"/>
        </a:xfrm>
      </p:grpSpPr>
      <p:sp>
        <p:nvSpPr>
          <p:cNvPr id="6" name="Title Placeholder 8">
            <a:extLst>
              <a:ext uri="{FF2B5EF4-FFF2-40B4-BE49-F238E27FC236}">
                <a16:creationId xmlns:a16="http://schemas.microsoft.com/office/drawing/2014/main" id="{3BF16C2F-A1C7-9D4A-331C-5D46DAAB20BB}"/>
              </a:ext>
            </a:extLst>
          </p:cNvPr>
          <p:cNvSpPr>
            <a:spLocks noGrp="1"/>
          </p:cNvSpPr>
          <p:nvPr>
            <p:ph type="title" hasCustomPrompt="1"/>
          </p:nvPr>
        </p:nvSpPr>
        <p:spPr>
          <a:xfrm>
            <a:off x="266700" y="365125"/>
            <a:ext cx="63246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9" name="Picture Placeholder 8">
            <a:extLst>
              <a:ext uri="{FF2B5EF4-FFF2-40B4-BE49-F238E27FC236}">
                <a16:creationId xmlns:a16="http://schemas.microsoft.com/office/drawing/2014/main" id="{0B997599-2A9C-5AA0-31EE-2F7D816D3834}"/>
              </a:ext>
            </a:extLst>
          </p:cNvPr>
          <p:cNvSpPr>
            <a:spLocks noGrp="1"/>
          </p:cNvSpPr>
          <p:nvPr>
            <p:ph type="pic" sz="quarter" idx="10"/>
          </p:nvPr>
        </p:nvSpPr>
        <p:spPr>
          <a:xfrm>
            <a:off x="6972300" y="1304923"/>
            <a:ext cx="4953000" cy="4351339"/>
          </a:xfrm>
        </p:spPr>
        <p:txBody>
          <a:bodyPr/>
          <a:lstStyle/>
          <a:p>
            <a:endParaRPr lang="en-GB" dirty="0"/>
          </a:p>
        </p:txBody>
      </p:sp>
      <p:sp>
        <p:nvSpPr>
          <p:cNvPr id="10" name="Text Placeholder 9">
            <a:extLst>
              <a:ext uri="{FF2B5EF4-FFF2-40B4-BE49-F238E27FC236}">
                <a16:creationId xmlns:a16="http://schemas.microsoft.com/office/drawing/2014/main" id="{ED7392BA-D8EC-9D4B-0AA1-69CB6051FB54}"/>
              </a:ext>
            </a:extLst>
          </p:cNvPr>
          <p:cNvSpPr>
            <a:spLocks noGrp="1"/>
          </p:cNvSpPr>
          <p:nvPr>
            <p:ph idx="1"/>
          </p:nvPr>
        </p:nvSpPr>
        <p:spPr>
          <a:xfrm>
            <a:off x="266700" y="1304925"/>
            <a:ext cx="6324600" cy="4351338"/>
          </a:xfrm>
          <a:prstGeom prst="rect">
            <a:avLst/>
          </a:prstGeom>
        </p:spPr>
        <p:txBody>
          <a:bodyPr vert="horz" lIns="91440" tIns="45720" rIns="91440" bIns="45720" rtlCol="0">
            <a:normAutofit/>
          </a:bodyPr>
          <a:lstStyle/>
          <a:p>
            <a:pPr lvl="0"/>
            <a:r>
              <a:rPr lang="en-US"/>
              <a:t>Click to edit body text</a:t>
            </a:r>
          </a:p>
        </p:txBody>
      </p:sp>
      <p:pic>
        <p:nvPicPr>
          <p:cNvPr id="5" name="Graphic 4">
            <a:extLst>
              <a:ext uri="{FF2B5EF4-FFF2-40B4-BE49-F238E27FC236}">
                <a16:creationId xmlns:a16="http://schemas.microsoft.com/office/drawing/2014/main" id="{CC001088-2808-7E1E-B08D-B61ED5BA3BE5}"/>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5796" t="62321" r="121"/>
          <a:stretch/>
        </p:blipFill>
        <p:spPr>
          <a:xfrm rot="5400000">
            <a:off x="7966078" y="1635124"/>
            <a:ext cx="5861043" cy="2590800"/>
          </a:xfrm>
          <a:prstGeom prst="rect">
            <a:avLst/>
          </a:prstGeom>
        </p:spPr>
      </p:pic>
      <p:sp>
        <p:nvSpPr>
          <p:cNvPr id="2" name="Slide Number Placeholder 1"/>
          <p:cNvSpPr>
            <a:spLocks noGrp="1"/>
          </p:cNvSpPr>
          <p:nvPr>
            <p:ph type="sldNum" sz="quarter" idx="11"/>
          </p:nvPr>
        </p:nvSpPr>
        <p:spPr/>
        <p:txBody>
          <a:bodyPr/>
          <a:lstStyle/>
          <a:p>
            <a:fld id="{5BF48E1F-18AA-4E93-A90A-D92C52653AE8}" type="slidenum">
              <a:rPr lang="en-GB" smtClean="0"/>
              <a:t>‹#›</a:t>
            </a:fld>
            <a:endParaRPr lang="en-GB" dirty="0"/>
          </a:p>
        </p:txBody>
      </p:sp>
    </p:spTree>
    <p:extLst>
      <p:ext uri="{BB962C8B-B14F-4D97-AF65-F5344CB8AC3E}">
        <p14:creationId xmlns:p14="http://schemas.microsoft.com/office/powerpoint/2010/main" val="7537216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B4CB8-F44D-BEE4-6DCA-1B2662AB0023}"/>
              </a:ext>
            </a:extLst>
          </p:cNvPr>
          <p:cNvSpPr>
            <a:spLocks noGrp="1"/>
          </p:cNvSpPr>
          <p:nvPr>
            <p:ph type="ctrTitle"/>
          </p:nvPr>
        </p:nvSpPr>
        <p:spPr>
          <a:xfrm>
            <a:off x="1524000" y="1122363"/>
            <a:ext cx="9144000" cy="2387600"/>
          </a:xfrm>
        </p:spPr>
        <p:txBody>
          <a:bodyPr anchor="b">
            <a:normAutofit/>
          </a:bodyPr>
          <a:lstStyle>
            <a:lvl1pPr algn="ctr">
              <a:defRPr sz="3600"/>
            </a:lvl1pPr>
          </a:lstStyle>
          <a:p>
            <a:r>
              <a:rPr lang="en-US"/>
              <a:t>Click to edit Master title style</a:t>
            </a:r>
            <a:endParaRPr lang="en-GB"/>
          </a:p>
        </p:txBody>
      </p:sp>
      <p:sp>
        <p:nvSpPr>
          <p:cNvPr id="3" name="Subtitle 2">
            <a:extLst>
              <a:ext uri="{FF2B5EF4-FFF2-40B4-BE49-F238E27FC236}">
                <a16:creationId xmlns:a16="http://schemas.microsoft.com/office/drawing/2014/main" id="{53BCF0F3-44B5-9EF2-3A88-E4424DDC89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7783C9B-D14B-899C-B084-D233E5CF9D89}"/>
              </a:ext>
            </a:extLst>
          </p:cNvPr>
          <p:cNvSpPr>
            <a:spLocks noGrp="1"/>
          </p:cNvSpPr>
          <p:nvPr>
            <p:ph type="dt" sz="half" idx="10"/>
          </p:nvPr>
        </p:nvSpPr>
        <p:spPr/>
        <p:txBody>
          <a:bodyPr/>
          <a:lstStyle/>
          <a:p>
            <a:endParaRPr lang="en-GB" dirty="0"/>
          </a:p>
        </p:txBody>
      </p:sp>
      <p:sp>
        <p:nvSpPr>
          <p:cNvPr id="5" name="Footer Placeholder 4">
            <a:extLst>
              <a:ext uri="{FF2B5EF4-FFF2-40B4-BE49-F238E27FC236}">
                <a16:creationId xmlns:a16="http://schemas.microsoft.com/office/drawing/2014/main" id="{2E2C38EF-93AE-9214-FDFE-009AE71CD7A1}"/>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4E881CBA-3EB3-43A7-D2FA-2410CF2BAE2D}"/>
              </a:ext>
            </a:extLst>
          </p:cNvPr>
          <p:cNvSpPr>
            <a:spLocks noGrp="1"/>
          </p:cNvSpPr>
          <p:nvPr>
            <p:ph type="sldNum" sz="quarter" idx="12"/>
          </p:nvPr>
        </p:nvSpPr>
        <p:spPr/>
        <p:txBody>
          <a:bodyPr/>
          <a:lstStyle/>
          <a:p>
            <a:fld id="{94601B8E-4C5D-4D9E-8821-9696CA0E0E3F}" type="slidenum">
              <a:rPr lang="en-GB" smtClean="0"/>
              <a:t>‹#›</a:t>
            </a:fld>
            <a:endParaRPr lang="en-GB" dirty="0"/>
          </a:p>
        </p:txBody>
      </p:sp>
    </p:spTree>
    <p:extLst>
      <p:ext uri="{BB962C8B-B14F-4D97-AF65-F5344CB8AC3E}">
        <p14:creationId xmlns:p14="http://schemas.microsoft.com/office/powerpoint/2010/main" val="33912149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4E776-F347-2357-03E5-35C58A73642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1132FCD-286F-104A-BCF2-B9138BD0B6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11ECD2-7228-FC6F-D057-E1D381721D2D}"/>
              </a:ext>
            </a:extLst>
          </p:cNvPr>
          <p:cNvSpPr>
            <a:spLocks noGrp="1"/>
          </p:cNvSpPr>
          <p:nvPr>
            <p:ph type="dt" sz="half" idx="10"/>
          </p:nvPr>
        </p:nvSpPr>
        <p:spPr/>
        <p:txBody>
          <a:bodyPr/>
          <a:lstStyle/>
          <a:p>
            <a:endParaRPr lang="en-GB" dirty="0"/>
          </a:p>
        </p:txBody>
      </p:sp>
      <p:sp>
        <p:nvSpPr>
          <p:cNvPr id="5" name="Footer Placeholder 4">
            <a:extLst>
              <a:ext uri="{FF2B5EF4-FFF2-40B4-BE49-F238E27FC236}">
                <a16:creationId xmlns:a16="http://schemas.microsoft.com/office/drawing/2014/main" id="{A0501347-B148-1746-115D-B3672939A7E1}"/>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E474C7FE-56F7-317A-6A29-7F808D2B3C8A}"/>
              </a:ext>
            </a:extLst>
          </p:cNvPr>
          <p:cNvSpPr>
            <a:spLocks noGrp="1"/>
          </p:cNvSpPr>
          <p:nvPr>
            <p:ph type="sldNum" sz="quarter" idx="12"/>
          </p:nvPr>
        </p:nvSpPr>
        <p:spPr/>
        <p:txBody>
          <a:bodyPr/>
          <a:lstStyle/>
          <a:p>
            <a:fld id="{94601B8E-4C5D-4D9E-8821-9696CA0E0E3F}" type="slidenum">
              <a:rPr lang="en-GB" smtClean="0"/>
              <a:t>‹#›</a:t>
            </a:fld>
            <a:endParaRPr lang="en-GB" dirty="0"/>
          </a:p>
        </p:txBody>
      </p:sp>
    </p:spTree>
    <p:extLst>
      <p:ext uri="{BB962C8B-B14F-4D97-AF65-F5344CB8AC3E}">
        <p14:creationId xmlns:p14="http://schemas.microsoft.com/office/powerpoint/2010/main" val="1290734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41C41-E6F8-8CDB-15CB-AFE023C1300C}"/>
              </a:ext>
            </a:extLst>
          </p:cNvPr>
          <p:cNvSpPr>
            <a:spLocks noGrp="1"/>
          </p:cNvSpPr>
          <p:nvPr>
            <p:ph type="title"/>
          </p:nvPr>
        </p:nvSpPr>
        <p:spPr>
          <a:xfrm>
            <a:off x="831850" y="1709738"/>
            <a:ext cx="10515600" cy="2852737"/>
          </a:xfrm>
        </p:spPr>
        <p:txBody>
          <a:bodyPr anchor="b">
            <a:normAutofit/>
          </a:bodyPr>
          <a:lstStyle>
            <a:lvl1pPr>
              <a:defRPr sz="36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D9976CA-B5E0-87F5-9BB8-567EA6D05076}"/>
              </a:ext>
            </a:extLst>
          </p:cNvPr>
          <p:cNvSpPr>
            <a:spLocks noGrp="1"/>
          </p:cNvSpPr>
          <p:nvPr>
            <p:ph type="body" idx="1"/>
          </p:nvPr>
        </p:nvSpPr>
        <p:spPr>
          <a:xfrm>
            <a:off x="831850" y="4589463"/>
            <a:ext cx="10515600" cy="558799"/>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61FB1F-7BDA-DC86-9EF3-DB36350C8D2F}"/>
              </a:ext>
            </a:extLst>
          </p:cNvPr>
          <p:cNvSpPr>
            <a:spLocks noGrp="1"/>
          </p:cNvSpPr>
          <p:nvPr>
            <p:ph type="dt" sz="half" idx="10"/>
          </p:nvPr>
        </p:nvSpPr>
        <p:spPr/>
        <p:txBody>
          <a:bodyPr/>
          <a:lstStyle/>
          <a:p>
            <a:endParaRPr lang="en-GB" dirty="0"/>
          </a:p>
        </p:txBody>
      </p:sp>
      <p:sp>
        <p:nvSpPr>
          <p:cNvPr id="5" name="Footer Placeholder 4">
            <a:extLst>
              <a:ext uri="{FF2B5EF4-FFF2-40B4-BE49-F238E27FC236}">
                <a16:creationId xmlns:a16="http://schemas.microsoft.com/office/drawing/2014/main" id="{C77E4339-5CB2-7EDB-C9AA-C007FA14F698}"/>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1B47BCC8-EC59-1A12-7C24-DEA423BC7F75}"/>
              </a:ext>
            </a:extLst>
          </p:cNvPr>
          <p:cNvSpPr>
            <a:spLocks noGrp="1"/>
          </p:cNvSpPr>
          <p:nvPr>
            <p:ph type="sldNum" sz="quarter" idx="12"/>
          </p:nvPr>
        </p:nvSpPr>
        <p:spPr/>
        <p:txBody>
          <a:bodyPr/>
          <a:lstStyle/>
          <a:p>
            <a:fld id="{94601B8E-4C5D-4D9E-8821-9696CA0E0E3F}" type="slidenum">
              <a:rPr lang="en-GB" smtClean="0"/>
              <a:t>‹#›</a:t>
            </a:fld>
            <a:endParaRPr lang="en-GB" dirty="0"/>
          </a:p>
        </p:txBody>
      </p:sp>
    </p:spTree>
    <p:extLst>
      <p:ext uri="{BB962C8B-B14F-4D97-AF65-F5344CB8AC3E}">
        <p14:creationId xmlns:p14="http://schemas.microsoft.com/office/powerpoint/2010/main" val="7244342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73409-495B-2752-6BF2-B1848FDE665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CF4D184-1DF7-03BD-F6A8-1290E291CFCE}"/>
              </a:ext>
            </a:extLst>
          </p:cNvPr>
          <p:cNvSpPr>
            <a:spLocks noGrp="1"/>
          </p:cNvSpPr>
          <p:nvPr>
            <p:ph sz="half" idx="1"/>
          </p:nvPr>
        </p:nvSpPr>
        <p:spPr>
          <a:xfrm>
            <a:off x="838200" y="1825625"/>
            <a:ext cx="5181600" cy="3403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7F207A8-6978-C1D1-B0D6-FDA0CC1F42B3}"/>
              </a:ext>
            </a:extLst>
          </p:cNvPr>
          <p:cNvSpPr>
            <a:spLocks noGrp="1"/>
          </p:cNvSpPr>
          <p:nvPr>
            <p:ph sz="half" idx="2"/>
          </p:nvPr>
        </p:nvSpPr>
        <p:spPr>
          <a:xfrm>
            <a:off x="6172200" y="1825625"/>
            <a:ext cx="5181600" cy="3403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400EE24-2BFB-8E46-2E66-3BA36D59A1CA}"/>
              </a:ext>
            </a:extLst>
          </p:cNvPr>
          <p:cNvSpPr>
            <a:spLocks noGrp="1"/>
          </p:cNvSpPr>
          <p:nvPr>
            <p:ph type="dt" sz="half" idx="10"/>
          </p:nvPr>
        </p:nvSpPr>
        <p:spPr/>
        <p:txBody>
          <a:bodyPr/>
          <a:lstStyle/>
          <a:p>
            <a:endParaRPr lang="en-GB" dirty="0"/>
          </a:p>
        </p:txBody>
      </p:sp>
      <p:sp>
        <p:nvSpPr>
          <p:cNvPr id="6" name="Footer Placeholder 5">
            <a:extLst>
              <a:ext uri="{FF2B5EF4-FFF2-40B4-BE49-F238E27FC236}">
                <a16:creationId xmlns:a16="http://schemas.microsoft.com/office/drawing/2014/main" id="{F5F2556D-B5E1-EF44-908B-500C8837B6D3}"/>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36B4910F-1642-C042-4D26-BC4F3A55A63E}"/>
              </a:ext>
            </a:extLst>
          </p:cNvPr>
          <p:cNvSpPr>
            <a:spLocks noGrp="1"/>
          </p:cNvSpPr>
          <p:nvPr>
            <p:ph type="sldNum" sz="quarter" idx="12"/>
          </p:nvPr>
        </p:nvSpPr>
        <p:spPr/>
        <p:txBody>
          <a:bodyPr/>
          <a:lstStyle/>
          <a:p>
            <a:fld id="{94601B8E-4C5D-4D9E-8821-9696CA0E0E3F}" type="slidenum">
              <a:rPr lang="en-GB" smtClean="0"/>
              <a:t>‹#›</a:t>
            </a:fld>
            <a:endParaRPr lang="en-GB" dirty="0"/>
          </a:p>
        </p:txBody>
      </p:sp>
    </p:spTree>
    <p:extLst>
      <p:ext uri="{BB962C8B-B14F-4D97-AF65-F5344CB8AC3E}">
        <p14:creationId xmlns:p14="http://schemas.microsoft.com/office/powerpoint/2010/main" val="27941643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15D9C-4517-B44A-4445-529C31FD738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238E961-1532-85E1-EF19-CD6FD29F8D4B}"/>
              </a:ext>
            </a:extLst>
          </p:cNvPr>
          <p:cNvSpPr>
            <a:spLocks noGrp="1"/>
          </p:cNvSpPr>
          <p:nvPr>
            <p:ph type="body" idx="1"/>
          </p:nvPr>
        </p:nvSpPr>
        <p:spPr>
          <a:xfrm>
            <a:off x="839788" y="1681163"/>
            <a:ext cx="5157787" cy="74572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52AB67-467B-B4C7-6EEB-C8D144E364E8}"/>
              </a:ext>
            </a:extLst>
          </p:cNvPr>
          <p:cNvSpPr>
            <a:spLocks noGrp="1"/>
          </p:cNvSpPr>
          <p:nvPr>
            <p:ph sz="half" idx="2"/>
          </p:nvPr>
        </p:nvSpPr>
        <p:spPr>
          <a:xfrm>
            <a:off x="839788" y="2593571"/>
            <a:ext cx="5157787" cy="2583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4F16626-4911-CA49-90C2-CE3262F728D3}"/>
              </a:ext>
            </a:extLst>
          </p:cNvPr>
          <p:cNvSpPr>
            <a:spLocks noGrp="1"/>
          </p:cNvSpPr>
          <p:nvPr>
            <p:ph type="body" sz="quarter" idx="3"/>
          </p:nvPr>
        </p:nvSpPr>
        <p:spPr>
          <a:xfrm>
            <a:off x="6172200" y="1681163"/>
            <a:ext cx="5183188" cy="74572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2FF839-783C-36FF-2F59-B33FD00F2E4D}"/>
              </a:ext>
            </a:extLst>
          </p:cNvPr>
          <p:cNvSpPr>
            <a:spLocks noGrp="1"/>
          </p:cNvSpPr>
          <p:nvPr>
            <p:ph sz="quarter" idx="4"/>
          </p:nvPr>
        </p:nvSpPr>
        <p:spPr>
          <a:xfrm>
            <a:off x="6172200" y="2593571"/>
            <a:ext cx="5183188" cy="2583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F70523E-13BC-6AF4-F44B-1E81F5078040}"/>
              </a:ext>
            </a:extLst>
          </p:cNvPr>
          <p:cNvSpPr>
            <a:spLocks noGrp="1"/>
          </p:cNvSpPr>
          <p:nvPr>
            <p:ph type="dt" sz="half" idx="10"/>
          </p:nvPr>
        </p:nvSpPr>
        <p:spPr/>
        <p:txBody>
          <a:bodyPr/>
          <a:lstStyle/>
          <a:p>
            <a:endParaRPr lang="en-GB" dirty="0"/>
          </a:p>
        </p:txBody>
      </p:sp>
      <p:sp>
        <p:nvSpPr>
          <p:cNvPr id="8" name="Footer Placeholder 7">
            <a:extLst>
              <a:ext uri="{FF2B5EF4-FFF2-40B4-BE49-F238E27FC236}">
                <a16:creationId xmlns:a16="http://schemas.microsoft.com/office/drawing/2014/main" id="{22ACC21D-81ED-0C7F-2CF7-CFDE23016EBF}"/>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A75BA4D1-1395-871F-083F-CCC3ADAA7675}"/>
              </a:ext>
            </a:extLst>
          </p:cNvPr>
          <p:cNvSpPr>
            <a:spLocks noGrp="1"/>
          </p:cNvSpPr>
          <p:nvPr>
            <p:ph type="sldNum" sz="quarter" idx="12"/>
          </p:nvPr>
        </p:nvSpPr>
        <p:spPr/>
        <p:txBody>
          <a:bodyPr/>
          <a:lstStyle/>
          <a:p>
            <a:fld id="{94601B8E-4C5D-4D9E-8821-9696CA0E0E3F}" type="slidenum">
              <a:rPr lang="en-GB" smtClean="0"/>
              <a:t>‹#›</a:t>
            </a:fld>
            <a:endParaRPr lang="en-GB" dirty="0"/>
          </a:p>
        </p:txBody>
      </p:sp>
    </p:spTree>
    <p:extLst>
      <p:ext uri="{BB962C8B-B14F-4D97-AF65-F5344CB8AC3E}">
        <p14:creationId xmlns:p14="http://schemas.microsoft.com/office/powerpoint/2010/main" val="12845951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6154A-EF13-B277-891F-6660B3E5A3B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CA4210A-8AD6-DB76-6435-6F1565CF23B3}"/>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E65DFFE2-973C-8808-2027-0A0826D0678B}"/>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827C7D8-7501-4918-C3A4-210FC2D1AD31}"/>
              </a:ext>
            </a:extLst>
          </p:cNvPr>
          <p:cNvSpPr>
            <a:spLocks noGrp="1"/>
          </p:cNvSpPr>
          <p:nvPr>
            <p:ph type="sldNum" sz="quarter" idx="12"/>
          </p:nvPr>
        </p:nvSpPr>
        <p:spPr/>
        <p:txBody>
          <a:bodyPr/>
          <a:lstStyle/>
          <a:p>
            <a:fld id="{94601B8E-4C5D-4D9E-8821-9696CA0E0E3F}" type="slidenum">
              <a:rPr lang="en-GB" smtClean="0"/>
              <a:t>‹#›</a:t>
            </a:fld>
            <a:endParaRPr lang="en-GB" dirty="0"/>
          </a:p>
        </p:txBody>
      </p:sp>
    </p:spTree>
    <p:extLst>
      <p:ext uri="{BB962C8B-B14F-4D97-AF65-F5344CB8AC3E}">
        <p14:creationId xmlns:p14="http://schemas.microsoft.com/office/powerpoint/2010/main" val="37712310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8121A5-C1A5-6F26-61FF-325C49EABD4D}"/>
              </a:ext>
            </a:extLst>
          </p:cNvPr>
          <p:cNvSpPr>
            <a:spLocks noGrp="1"/>
          </p:cNvSpPr>
          <p:nvPr>
            <p:ph type="dt" sz="half" idx="10"/>
          </p:nvPr>
        </p:nvSpPr>
        <p:spPr/>
        <p:txBody>
          <a:bodyPr/>
          <a:lstStyle/>
          <a:p>
            <a:endParaRPr lang="en-GB" dirty="0"/>
          </a:p>
        </p:txBody>
      </p:sp>
      <p:sp>
        <p:nvSpPr>
          <p:cNvPr id="3" name="Footer Placeholder 2">
            <a:extLst>
              <a:ext uri="{FF2B5EF4-FFF2-40B4-BE49-F238E27FC236}">
                <a16:creationId xmlns:a16="http://schemas.microsoft.com/office/drawing/2014/main" id="{D641043C-A282-EF50-A645-BCC8C2AA052F}"/>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2B85BE11-5A49-5EDA-A6B6-475026E38682}"/>
              </a:ext>
            </a:extLst>
          </p:cNvPr>
          <p:cNvSpPr>
            <a:spLocks noGrp="1"/>
          </p:cNvSpPr>
          <p:nvPr>
            <p:ph type="sldNum" sz="quarter" idx="12"/>
          </p:nvPr>
        </p:nvSpPr>
        <p:spPr/>
        <p:txBody>
          <a:bodyPr/>
          <a:lstStyle/>
          <a:p>
            <a:fld id="{94601B8E-4C5D-4D9E-8821-9696CA0E0E3F}" type="slidenum">
              <a:rPr lang="en-GB" smtClean="0"/>
              <a:t>‹#›</a:t>
            </a:fld>
            <a:endParaRPr lang="en-GB" dirty="0"/>
          </a:p>
        </p:txBody>
      </p:sp>
    </p:spTree>
    <p:extLst>
      <p:ext uri="{BB962C8B-B14F-4D97-AF65-F5344CB8AC3E}">
        <p14:creationId xmlns:p14="http://schemas.microsoft.com/office/powerpoint/2010/main" val="17431732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241D8-3ACE-8E96-8429-F4A584CA77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0882BAE-96E7-8067-F384-6C81451D56C7}"/>
              </a:ext>
            </a:extLst>
          </p:cNvPr>
          <p:cNvSpPr>
            <a:spLocks noGrp="1"/>
          </p:cNvSpPr>
          <p:nvPr>
            <p:ph idx="1"/>
          </p:nvPr>
        </p:nvSpPr>
        <p:spPr>
          <a:xfrm>
            <a:off x="5183188" y="457201"/>
            <a:ext cx="6172200" cy="472220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017ED95-2655-DA64-A0CC-0DB50CEC6D30}"/>
              </a:ext>
            </a:extLst>
          </p:cNvPr>
          <p:cNvSpPr>
            <a:spLocks noGrp="1"/>
          </p:cNvSpPr>
          <p:nvPr>
            <p:ph type="body" sz="half" idx="2"/>
          </p:nvPr>
        </p:nvSpPr>
        <p:spPr>
          <a:xfrm>
            <a:off x="839788" y="2057400"/>
            <a:ext cx="3932237" cy="312200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BF7D06-9178-0519-324E-D3FAE1553A1C}"/>
              </a:ext>
            </a:extLst>
          </p:cNvPr>
          <p:cNvSpPr>
            <a:spLocks noGrp="1"/>
          </p:cNvSpPr>
          <p:nvPr>
            <p:ph type="dt" sz="half" idx="10"/>
          </p:nvPr>
        </p:nvSpPr>
        <p:spPr/>
        <p:txBody>
          <a:bodyPr/>
          <a:lstStyle/>
          <a:p>
            <a:endParaRPr lang="en-GB" dirty="0"/>
          </a:p>
        </p:txBody>
      </p:sp>
      <p:sp>
        <p:nvSpPr>
          <p:cNvPr id="6" name="Footer Placeholder 5">
            <a:extLst>
              <a:ext uri="{FF2B5EF4-FFF2-40B4-BE49-F238E27FC236}">
                <a16:creationId xmlns:a16="http://schemas.microsoft.com/office/drawing/2014/main" id="{DDED0C21-14CC-0A4D-09D2-207115B3D4DC}"/>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094D343D-82C5-3AAA-AADD-2197F991E673}"/>
              </a:ext>
            </a:extLst>
          </p:cNvPr>
          <p:cNvSpPr>
            <a:spLocks noGrp="1"/>
          </p:cNvSpPr>
          <p:nvPr>
            <p:ph type="sldNum" sz="quarter" idx="12"/>
          </p:nvPr>
        </p:nvSpPr>
        <p:spPr/>
        <p:txBody>
          <a:bodyPr/>
          <a:lstStyle/>
          <a:p>
            <a:fld id="{94601B8E-4C5D-4D9E-8821-9696CA0E0E3F}" type="slidenum">
              <a:rPr lang="en-GB" smtClean="0"/>
              <a:t>‹#›</a:t>
            </a:fld>
            <a:endParaRPr lang="en-GB" dirty="0"/>
          </a:p>
        </p:txBody>
      </p:sp>
    </p:spTree>
    <p:extLst>
      <p:ext uri="{BB962C8B-B14F-4D97-AF65-F5344CB8AC3E}">
        <p14:creationId xmlns:p14="http://schemas.microsoft.com/office/powerpoint/2010/main" val="23808764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D4842-827F-2F87-6069-C78C49E4A4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403EE30-E243-DD16-09E0-8B68AEC324FA}"/>
              </a:ext>
            </a:extLst>
          </p:cNvPr>
          <p:cNvSpPr>
            <a:spLocks noGrp="1"/>
          </p:cNvSpPr>
          <p:nvPr>
            <p:ph type="pic" idx="1"/>
          </p:nvPr>
        </p:nvSpPr>
        <p:spPr>
          <a:xfrm>
            <a:off x="5183188" y="457201"/>
            <a:ext cx="6172200" cy="46960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DC57A304-883A-07D0-002C-E50C544FD81C}"/>
              </a:ext>
            </a:extLst>
          </p:cNvPr>
          <p:cNvSpPr>
            <a:spLocks noGrp="1"/>
          </p:cNvSpPr>
          <p:nvPr>
            <p:ph type="body" sz="half" idx="2"/>
          </p:nvPr>
        </p:nvSpPr>
        <p:spPr>
          <a:xfrm>
            <a:off x="839788" y="2057400"/>
            <a:ext cx="3932237" cy="309585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7748DA-A10C-6B03-FEDA-D99AE6E85A9B}"/>
              </a:ext>
            </a:extLst>
          </p:cNvPr>
          <p:cNvSpPr>
            <a:spLocks noGrp="1"/>
          </p:cNvSpPr>
          <p:nvPr>
            <p:ph type="dt" sz="half" idx="10"/>
          </p:nvPr>
        </p:nvSpPr>
        <p:spPr/>
        <p:txBody>
          <a:bodyPr/>
          <a:lstStyle/>
          <a:p>
            <a:endParaRPr lang="en-GB" dirty="0"/>
          </a:p>
        </p:txBody>
      </p:sp>
      <p:sp>
        <p:nvSpPr>
          <p:cNvPr id="6" name="Footer Placeholder 5">
            <a:extLst>
              <a:ext uri="{FF2B5EF4-FFF2-40B4-BE49-F238E27FC236}">
                <a16:creationId xmlns:a16="http://schemas.microsoft.com/office/drawing/2014/main" id="{5009BA5F-3B12-9A62-2D70-80CF77B9951B}"/>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361A75CB-A493-E2D5-0C56-6C9F25C86CA4}"/>
              </a:ext>
            </a:extLst>
          </p:cNvPr>
          <p:cNvSpPr>
            <a:spLocks noGrp="1"/>
          </p:cNvSpPr>
          <p:nvPr>
            <p:ph type="sldNum" sz="quarter" idx="12"/>
          </p:nvPr>
        </p:nvSpPr>
        <p:spPr/>
        <p:txBody>
          <a:bodyPr/>
          <a:lstStyle/>
          <a:p>
            <a:fld id="{94601B8E-4C5D-4D9E-8821-9696CA0E0E3F}" type="slidenum">
              <a:rPr lang="en-GB" smtClean="0"/>
              <a:t>‹#›</a:t>
            </a:fld>
            <a:endParaRPr lang="en-GB" dirty="0"/>
          </a:p>
        </p:txBody>
      </p:sp>
    </p:spTree>
    <p:extLst>
      <p:ext uri="{BB962C8B-B14F-4D97-AF65-F5344CB8AC3E}">
        <p14:creationId xmlns:p14="http://schemas.microsoft.com/office/powerpoint/2010/main" val="42885447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0C3C4-5710-038F-388A-3F5C9C8EB0A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CC73CB0-95F2-D5D0-1F36-A5C150CB2F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0D7B24-584D-9019-3E04-085954D445A7}"/>
              </a:ext>
            </a:extLst>
          </p:cNvPr>
          <p:cNvSpPr>
            <a:spLocks noGrp="1"/>
          </p:cNvSpPr>
          <p:nvPr>
            <p:ph type="dt" sz="half" idx="10"/>
          </p:nvPr>
        </p:nvSpPr>
        <p:spPr/>
        <p:txBody>
          <a:bodyPr/>
          <a:lstStyle/>
          <a:p>
            <a:endParaRPr lang="en-GB" dirty="0"/>
          </a:p>
        </p:txBody>
      </p:sp>
      <p:sp>
        <p:nvSpPr>
          <p:cNvPr id="5" name="Footer Placeholder 4">
            <a:extLst>
              <a:ext uri="{FF2B5EF4-FFF2-40B4-BE49-F238E27FC236}">
                <a16:creationId xmlns:a16="http://schemas.microsoft.com/office/drawing/2014/main" id="{A1F7DC35-3ACC-F872-678D-E003FFF51266}"/>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C0943F0F-F4EB-3A3D-7AF2-094F3A6F33FD}"/>
              </a:ext>
            </a:extLst>
          </p:cNvPr>
          <p:cNvSpPr>
            <a:spLocks noGrp="1"/>
          </p:cNvSpPr>
          <p:nvPr>
            <p:ph type="sldNum" sz="quarter" idx="12"/>
          </p:nvPr>
        </p:nvSpPr>
        <p:spPr/>
        <p:txBody>
          <a:bodyPr/>
          <a:lstStyle/>
          <a:p>
            <a:fld id="{94601B8E-4C5D-4D9E-8821-9696CA0E0E3F}" type="slidenum">
              <a:rPr lang="en-GB" smtClean="0"/>
              <a:t>‹#›</a:t>
            </a:fld>
            <a:endParaRPr lang="en-GB" dirty="0"/>
          </a:p>
        </p:txBody>
      </p:sp>
    </p:spTree>
    <p:extLst>
      <p:ext uri="{BB962C8B-B14F-4D97-AF65-F5344CB8AC3E}">
        <p14:creationId xmlns:p14="http://schemas.microsoft.com/office/powerpoint/2010/main" val="966775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ue">
    <p:spTree>
      <p:nvGrpSpPr>
        <p:cNvPr id="1" name=""/>
        <p:cNvGrpSpPr/>
        <p:nvPr/>
      </p:nvGrpSpPr>
      <p:grpSpPr>
        <a:xfrm>
          <a:off x="0" y="0"/>
          <a:ext cx="0" cy="0"/>
          <a:chOff x="0" y="0"/>
          <a:chExt cx="0" cy="0"/>
        </a:xfrm>
      </p:grpSpPr>
      <p:sp>
        <p:nvSpPr>
          <p:cNvPr id="6" name="Title Placeholder 8">
            <a:extLst>
              <a:ext uri="{FF2B5EF4-FFF2-40B4-BE49-F238E27FC236}">
                <a16:creationId xmlns:a16="http://schemas.microsoft.com/office/drawing/2014/main" id="{3BF16C2F-A1C7-9D4A-331C-5D46DAAB20BB}"/>
              </a:ext>
            </a:extLst>
          </p:cNvPr>
          <p:cNvSpPr>
            <a:spLocks noGrp="1"/>
          </p:cNvSpPr>
          <p:nvPr>
            <p:ph type="title" hasCustomPrompt="1"/>
          </p:nvPr>
        </p:nvSpPr>
        <p:spPr>
          <a:xfrm>
            <a:off x="266700" y="365125"/>
            <a:ext cx="63246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9" name="Picture Placeholder 8">
            <a:extLst>
              <a:ext uri="{FF2B5EF4-FFF2-40B4-BE49-F238E27FC236}">
                <a16:creationId xmlns:a16="http://schemas.microsoft.com/office/drawing/2014/main" id="{0B997599-2A9C-5AA0-31EE-2F7D816D3834}"/>
              </a:ext>
            </a:extLst>
          </p:cNvPr>
          <p:cNvSpPr>
            <a:spLocks noGrp="1"/>
          </p:cNvSpPr>
          <p:nvPr>
            <p:ph type="pic" sz="quarter" idx="10"/>
          </p:nvPr>
        </p:nvSpPr>
        <p:spPr>
          <a:xfrm>
            <a:off x="6972300" y="1304924"/>
            <a:ext cx="4953000" cy="4351338"/>
          </a:xfrm>
        </p:spPr>
        <p:txBody>
          <a:bodyPr/>
          <a:lstStyle/>
          <a:p>
            <a:endParaRPr lang="en-GB" dirty="0"/>
          </a:p>
        </p:txBody>
      </p:sp>
      <p:pic>
        <p:nvPicPr>
          <p:cNvPr id="13" name="Graphic 12">
            <a:extLst>
              <a:ext uri="{FF2B5EF4-FFF2-40B4-BE49-F238E27FC236}">
                <a16:creationId xmlns:a16="http://schemas.microsoft.com/office/drawing/2014/main" id="{6EE95479-118E-DBCE-93E7-E339ECCCE8B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V="1">
            <a:off x="5867400" y="-2"/>
            <a:ext cx="6324600" cy="1091613"/>
          </a:xfrm>
          <a:prstGeom prst="rect">
            <a:avLst/>
          </a:prstGeom>
        </p:spPr>
      </p:pic>
      <p:sp>
        <p:nvSpPr>
          <p:cNvPr id="8" name="Text Placeholder 9">
            <a:extLst>
              <a:ext uri="{FF2B5EF4-FFF2-40B4-BE49-F238E27FC236}">
                <a16:creationId xmlns:a16="http://schemas.microsoft.com/office/drawing/2014/main" id="{6E2FDCEF-C9D2-66D0-BD32-C46658AAC73E}"/>
              </a:ext>
            </a:extLst>
          </p:cNvPr>
          <p:cNvSpPr>
            <a:spLocks noGrp="1"/>
          </p:cNvSpPr>
          <p:nvPr>
            <p:ph idx="1"/>
          </p:nvPr>
        </p:nvSpPr>
        <p:spPr>
          <a:xfrm>
            <a:off x="266700" y="1304925"/>
            <a:ext cx="6324600" cy="4351338"/>
          </a:xfrm>
          <a:prstGeom prst="rect">
            <a:avLst/>
          </a:prstGeom>
        </p:spPr>
        <p:txBody>
          <a:bodyPr vert="horz" lIns="91440" tIns="45720" rIns="91440" bIns="45720" rtlCol="0">
            <a:normAutofit/>
          </a:bodyPr>
          <a:lstStyle/>
          <a:p>
            <a:pPr lvl="0"/>
            <a:r>
              <a:rPr lang="en-US"/>
              <a:t>Click to edit body text</a:t>
            </a:r>
          </a:p>
        </p:txBody>
      </p:sp>
      <p:sp>
        <p:nvSpPr>
          <p:cNvPr id="2" name="Slide Number Placeholder 1"/>
          <p:cNvSpPr>
            <a:spLocks noGrp="1"/>
          </p:cNvSpPr>
          <p:nvPr>
            <p:ph type="sldNum" sz="quarter" idx="11"/>
          </p:nvPr>
        </p:nvSpPr>
        <p:spPr/>
        <p:txBody>
          <a:bodyPr/>
          <a:lstStyle/>
          <a:p>
            <a:fld id="{5BF48E1F-18AA-4E93-A90A-D92C52653AE8}" type="slidenum">
              <a:rPr lang="en-GB" smtClean="0"/>
              <a:t>‹#›</a:t>
            </a:fld>
            <a:endParaRPr lang="en-GB" dirty="0"/>
          </a:p>
        </p:txBody>
      </p:sp>
    </p:spTree>
    <p:extLst>
      <p:ext uri="{BB962C8B-B14F-4D97-AF65-F5344CB8AC3E}">
        <p14:creationId xmlns:p14="http://schemas.microsoft.com/office/powerpoint/2010/main" val="32375553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5C0CBA-F9AC-3DB0-512A-B1998355B5F9}"/>
              </a:ext>
            </a:extLst>
          </p:cNvPr>
          <p:cNvSpPr>
            <a:spLocks noGrp="1"/>
          </p:cNvSpPr>
          <p:nvPr>
            <p:ph type="title" orient="vert"/>
          </p:nvPr>
        </p:nvSpPr>
        <p:spPr>
          <a:xfrm>
            <a:off x="8724900" y="365125"/>
            <a:ext cx="2628900" cy="4780453"/>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F1330A2-789E-DBAC-085E-5F8C5FAA6783}"/>
              </a:ext>
            </a:extLst>
          </p:cNvPr>
          <p:cNvSpPr>
            <a:spLocks noGrp="1"/>
          </p:cNvSpPr>
          <p:nvPr>
            <p:ph type="body" orient="vert" idx="1"/>
          </p:nvPr>
        </p:nvSpPr>
        <p:spPr>
          <a:xfrm>
            <a:off x="838200" y="365125"/>
            <a:ext cx="7734300" cy="478045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8BD012-F4FD-555E-45DD-43A415E96EB6}"/>
              </a:ext>
            </a:extLst>
          </p:cNvPr>
          <p:cNvSpPr>
            <a:spLocks noGrp="1"/>
          </p:cNvSpPr>
          <p:nvPr>
            <p:ph type="dt" sz="half" idx="10"/>
          </p:nvPr>
        </p:nvSpPr>
        <p:spPr/>
        <p:txBody>
          <a:bodyPr/>
          <a:lstStyle/>
          <a:p>
            <a:endParaRPr lang="en-GB" dirty="0"/>
          </a:p>
        </p:txBody>
      </p:sp>
      <p:sp>
        <p:nvSpPr>
          <p:cNvPr id="5" name="Footer Placeholder 4">
            <a:extLst>
              <a:ext uri="{FF2B5EF4-FFF2-40B4-BE49-F238E27FC236}">
                <a16:creationId xmlns:a16="http://schemas.microsoft.com/office/drawing/2014/main" id="{A8CBDE9C-B403-C556-B566-873B469232EC}"/>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8E4AEDC1-F09E-B227-21B1-DEAF555C70BC}"/>
              </a:ext>
            </a:extLst>
          </p:cNvPr>
          <p:cNvSpPr>
            <a:spLocks noGrp="1"/>
          </p:cNvSpPr>
          <p:nvPr>
            <p:ph type="sldNum" sz="quarter" idx="12"/>
          </p:nvPr>
        </p:nvSpPr>
        <p:spPr/>
        <p:txBody>
          <a:bodyPr/>
          <a:lstStyle/>
          <a:p>
            <a:fld id="{94601B8E-4C5D-4D9E-8821-9696CA0E0E3F}" type="slidenum">
              <a:rPr lang="en-GB" smtClean="0"/>
              <a:t>‹#›</a:t>
            </a:fld>
            <a:endParaRPr lang="en-GB" dirty="0"/>
          </a:p>
        </p:txBody>
      </p:sp>
    </p:spTree>
    <p:extLst>
      <p:ext uri="{BB962C8B-B14F-4D97-AF65-F5344CB8AC3E}">
        <p14:creationId xmlns:p14="http://schemas.microsoft.com/office/powerpoint/2010/main" val="22632041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D46A-4F53-F706-E005-3B7F94B067AB}"/>
              </a:ext>
            </a:extLst>
          </p:cNvPr>
          <p:cNvSpPr>
            <a:spLocks noGrp="1"/>
          </p:cNvSpPr>
          <p:nvPr>
            <p:ph type="ctrTitle" hasCustomPrompt="1"/>
          </p:nvPr>
        </p:nvSpPr>
        <p:spPr>
          <a:xfrm>
            <a:off x="203200" y="2557461"/>
            <a:ext cx="9144000" cy="1138240"/>
          </a:xfrm>
        </p:spPr>
        <p:txBody>
          <a:bodyPr anchor="t" anchorCtr="0">
            <a:normAutofit/>
          </a:bodyPr>
          <a:lstStyle>
            <a:lvl1pPr algn="l">
              <a:defRPr sz="3600" b="0">
                <a:latin typeface="+mj-lt"/>
              </a:defRPr>
            </a:lvl1pPr>
          </a:lstStyle>
          <a:p>
            <a:r>
              <a:rPr lang="en-US"/>
              <a:t>Click to edit title</a:t>
            </a:r>
            <a:endParaRPr lang="en-GB"/>
          </a:p>
        </p:txBody>
      </p:sp>
      <p:sp>
        <p:nvSpPr>
          <p:cNvPr id="3" name="Subtitle 2">
            <a:extLst>
              <a:ext uri="{FF2B5EF4-FFF2-40B4-BE49-F238E27FC236}">
                <a16:creationId xmlns:a16="http://schemas.microsoft.com/office/drawing/2014/main" id="{52C7060A-4567-A74A-3AF0-E66CB6AC3343}"/>
              </a:ext>
            </a:extLst>
          </p:cNvPr>
          <p:cNvSpPr>
            <a:spLocks noGrp="1"/>
          </p:cNvSpPr>
          <p:nvPr>
            <p:ph type="subTitle" idx="1" hasCustomPrompt="1"/>
          </p:nvPr>
        </p:nvSpPr>
        <p:spPr>
          <a:xfrm>
            <a:off x="203200" y="3929062"/>
            <a:ext cx="9144000" cy="43134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speaker name</a:t>
            </a:r>
            <a:endParaRPr lang="en-GB"/>
          </a:p>
        </p:txBody>
      </p:sp>
      <p:sp>
        <p:nvSpPr>
          <p:cNvPr id="14" name="Text Placeholder 13">
            <a:extLst>
              <a:ext uri="{FF2B5EF4-FFF2-40B4-BE49-F238E27FC236}">
                <a16:creationId xmlns:a16="http://schemas.microsoft.com/office/drawing/2014/main" id="{77C9208F-2B17-BF13-15F3-C2942141E562}"/>
              </a:ext>
            </a:extLst>
          </p:cNvPr>
          <p:cNvSpPr>
            <a:spLocks noGrp="1"/>
          </p:cNvSpPr>
          <p:nvPr>
            <p:ph type="body" sz="quarter" idx="10" hasCustomPrompt="1"/>
          </p:nvPr>
        </p:nvSpPr>
        <p:spPr>
          <a:xfrm>
            <a:off x="203200" y="4610100"/>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location </a:t>
            </a:r>
          </a:p>
        </p:txBody>
      </p:sp>
      <p:sp>
        <p:nvSpPr>
          <p:cNvPr id="18" name="Text Placeholder 13">
            <a:extLst>
              <a:ext uri="{FF2B5EF4-FFF2-40B4-BE49-F238E27FC236}">
                <a16:creationId xmlns:a16="http://schemas.microsoft.com/office/drawing/2014/main" id="{633D74CF-0634-649D-508B-5F74DC1A060D}"/>
              </a:ext>
            </a:extLst>
          </p:cNvPr>
          <p:cNvSpPr>
            <a:spLocks noGrp="1"/>
          </p:cNvSpPr>
          <p:nvPr>
            <p:ph type="body" sz="quarter" idx="11" hasCustomPrompt="1"/>
          </p:nvPr>
        </p:nvSpPr>
        <p:spPr>
          <a:xfrm>
            <a:off x="203200" y="4930325"/>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date </a:t>
            </a:r>
          </a:p>
        </p:txBody>
      </p:sp>
    </p:spTree>
    <p:extLst>
      <p:ext uri="{BB962C8B-B14F-4D97-AF65-F5344CB8AC3E}">
        <p14:creationId xmlns:p14="http://schemas.microsoft.com/office/powerpoint/2010/main" val="13555239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9448206" y="6356350"/>
            <a:ext cx="2743200"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B365B2C5-C53C-49D8-82DA-F86E3C8546A7}" type="slidenum">
              <a:rPr lang="en-GB" smtClean="0"/>
              <a:pPr/>
              <a:t>‹#›</a:t>
            </a:fld>
            <a:endParaRPr lang="en-GB" dirty="0"/>
          </a:p>
        </p:txBody>
      </p:sp>
    </p:spTree>
    <p:extLst>
      <p:ext uri="{BB962C8B-B14F-4D97-AF65-F5344CB8AC3E}">
        <p14:creationId xmlns:p14="http://schemas.microsoft.com/office/powerpoint/2010/main" val="24600654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Heading, text, image">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6388100" y="1304922"/>
            <a:ext cx="4025900" cy="4351339"/>
          </a:xfrm>
        </p:spPr>
        <p:txBody>
          <a:bodyPr/>
          <a:lstStyle/>
          <a:p>
            <a:endParaRPr lang="en-GB" dirty="0"/>
          </a:p>
        </p:txBody>
      </p:sp>
      <p:sp>
        <p:nvSpPr>
          <p:cNvPr id="7" name="Text Placeholder 9">
            <a:extLst>
              <a:ext uri="{FF2B5EF4-FFF2-40B4-BE49-F238E27FC236}">
                <a16:creationId xmlns:a16="http://schemas.microsoft.com/office/drawing/2014/main" id="{6D58FB62-6305-D775-94D1-00380F2AC31D}"/>
              </a:ext>
            </a:extLst>
          </p:cNvPr>
          <p:cNvSpPr>
            <a:spLocks noGrp="1"/>
          </p:cNvSpPr>
          <p:nvPr>
            <p:ph idx="1"/>
          </p:nvPr>
        </p:nvSpPr>
        <p:spPr>
          <a:xfrm>
            <a:off x="266700" y="1304925"/>
            <a:ext cx="5829300" cy="4351338"/>
          </a:xfrm>
          <a:prstGeom prst="rect">
            <a:avLst/>
          </a:prstGeom>
        </p:spPr>
        <p:txBody>
          <a:bodyPr vert="horz" lIns="91440" tIns="45720" rIns="91440" bIns="45720" rtlCol="0">
            <a:normAutofit/>
          </a:bodyPr>
          <a:lstStyle/>
          <a:p>
            <a:pPr lvl="0"/>
            <a:r>
              <a:rPr lang="en-US"/>
              <a:t>Click to edit body text</a:t>
            </a:r>
          </a:p>
        </p:txBody>
      </p:sp>
      <p:sp>
        <p:nvSpPr>
          <p:cNvPr id="8" name="Slide Number Placeholder 2"/>
          <p:cNvSpPr>
            <a:spLocks noGrp="1"/>
          </p:cNvSpPr>
          <p:nvPr>
            <p:ph type="sldNum" sz="quarter" idx="4"/>
          </p:nvPr>
        </p:nvSpPr>
        <p:spPr>
          <a:xfrm>
            <a:off x="9448206" y="6356350"/>
            <a:ext cx="2743200"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B365B2C5-C53C-49D8-82DA-F86E3C8546A7}" type="slidenum">
              <a:rPr lang="en-GB" smtClean="0"/>
              <a:pPr/>
              <a:t>‹#›</a:t>
            </a:fld>
            <a:endParaRPr lang="en-GB" dirty="0"/>
          </a:p>
        </p:txBody>
      </p:sp>
    </p:spTree>
    <p:extLst>
      <p:ext uri="{BB962C8B-B14F-4D97-AF65-F5344CB8AC3E}">
        <p14:creationId xmlns:p14="http://schemas.microsoft.com/office/powerpoint/2010/main" val="11734609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Heading, text, three images">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7289801" y="2286000"/>
            <a:ext cx="3201066" cy="3213102"/>
          </a:xfrm>
        </p:spPr>
        <p:txBody>
          <a:bodyPr/>
          <a:lstStyle/>
          <a:p>
            <a:endParaRPr lang="en-GB" dirty="0"/>
          </a:p>
        </p:txBody>
      </p:sp>
      <p:sp>
        <p:nvSpPr>
          <p:cNvPr id="2" name="Picture Placeholder 8">
            <a:extLst>
              <a:ext uri="{FF2B5EF4-FFF2-40B4-BE49-F238E27FC236}">
                <a16:creationId xmlns:a16="http://schemas.microsoft.com/office/drawing/2014/main" id="{39A72C94-07DD-E2CA-345A-A35125CE44A6}"/>
              </a:ext>
            </a:extLst>
          </p:cNvPr>
          <p:cNvSpPr>
            <a:spLocks noGrp="1"/>
          </p:cNvSpPr>
          <p:nvPr>
            <p:ph type="pic" sz="quarter" idx="11"/>
          </p:nvPr>
        </p:nvSpPr>
        <p:spPr>
          <a:xfrm>
            <a:off x="266701" y="2286000"/>
            <a:ext cx="3201066" cy="3213102"/>
          </a:xfrm>
        </p:spPr>
        <p:txBody>
          <a:bodyPr/>
          <a:lstStyle/>
          <a:p>
            <a:endParaRPr lang="en-GB" dirty="0"/>
          </a:p>
        </p:txBody>
      </p:sp>
      <p:sp>
        <p:nvSpPr>
          <p:cNvPr id="3" name="Picture Placeholder 8">
            <a:extLst>
              <a:ext uri="{FF2B5EF4-FFF2-40B4-BE49-F238E27FC236}">
                <a16:creationId xmlns:a16="http://schemas.microsoft.com/office/drawing/2014/main" id="{1BFA7CDF-E186-FDDF-CF2E-0B3F10DB84DD}"/>
              </a:ext>
            </a:extLst>
          </p:cNvPr>
          <p:cNvSpPr>
            <a:spLocks noGrp="1"/>
          </p:cNvSpPr>
          <p:nvPr>
            <p:ph type="pic" sz="quarter" idx="12"/>
          </p:nvPr>
        </p:nvSpPr>
        <p:spPr>
          <a:xfrm>
            <a:off x="3778251" y="2286000"/>
            <a:ext cx="3201066" cy="3213102"/>
          </a:xfrm>
        </p:spPr>
        <p:txBody>
          <a:bodyPr/>
          <a:lstStyle/>
          <a:p>
            <a:endParaRPr lang="en-GB" dirty="0"/>
          </a:p>
        </p:txBody>
      </p:sp>
      <p:sp>
        <p:nvSpPr>
          <p:cNvPr id="8" name="Text Placeholder 7">
            <a:extLst>
              <a:ext uri="{FF2B5EF4-FFF2-40B4-BE49-F238E27FC236}">
                <a16:creationId xmlns:a16="http://schemas.microsoft.com/office/drawing/2014/main" id="{4A93167B-5805-9EBB-6E54-360D545AFA15}"/>
              </a:ext>
            </a:extLst>
          </p:cNvPr>
          <p:cNvSpPr>
            <a:spLocks noGrp="1"/>
          </p:cNvSpPr>
          <p:nvPr>
            <p:ph type="body" sz="quarter" idx="13" hasCustomPrompt="1"/>
          </p:nvPr>
        </p:nvSpPr>
        <p:spPr>
          <a:xfrm>
            <a:off x="266700" y="1117600"/>
            <a:ext cx="10223500" cy="838200"/>
          </a:xfrm>
        </p:spPr>
        <p:txBody>
          <a:bodyPr/>
          <a:lstStyle>
            <a:lvl1pPr>
              <a:defRPr/>
            </a:lvl1pPr>
          </a:lstStyle>
          <a:p>
            <a:pPr lvl="0"/>
            <a:r>
              <a:rPr lang="en-US"/>
              <a:t>Click to edit body text</a:t>
            </a:r>
          </a:p>
        </p:txBody>
      </p:sp>
      <p:sp>
        <p:nvSpPr>
          <p:cNvPr id="7" name="Slide Number Placeholder 2"/>
          <p:cNvSpPr>
            <a:spLocks noGrp="1"/>
          </p:cNvSpPr>
          <p:nvPr>
            <p:ph type="sldNum" sz="quarter" idx="4"/>
          </p:nvPr>
        </p:nvSpPr>
        <p:spPr>
          <a:xfrm>
            <a:off x="9448206" y="6356350"/>
            <a:ext cx="2743200"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B365B2C5-C53C-49D8-82DA-F86E3C8546A7}" type="slidenum">
              <a:rPr lang="en-GB" smtClean="0"/>
              <a:pPr/>
              <a:t>‹#›</a:t>
            </a:fld>
            <a:endParaRPr lang="en-GB" dirty="0"/>
          </a:p>
        </p:txBody>
      </p:sp>
    </p:spTree>
    <p:extLst>
      <p:ext uri="{BB962C8B-B14F-4D97-AF65-F5344CB8AC3E}">
        <p14:creationId xmlns:p14="http://schemas.microsoft.com/office/powerpoint/2010/main" val="3175272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eading, text">
    <p:spTree>
      <p:nvGrpSpPr>
        <p:cNvPr id="1" name=""/>
        <p:cNvGrpSpPr/>
        <p:nvPr/>
      </p:nvGrpSpPr>
      <p:grpSpPr>
        <a:xfrm>
          <a:off x="0" y="0"/>
          <a:ext cx="0" cy="0"/>
          <a:chOff x="0" y="0"/>
          <a:chExt cx="0" cy="0"/>
        </a:xfrm>
      </p:grpSpPr>
      <p:sp>
        <p:nvSpPr>
          <p:cNvPr id="6" name="Title Placeholder 8">
            <a:extLst>
              <a:ext uri="{FF2B5EF4-FFF2-40B4-BE49-F238E27FC236}">
                <a16:creationId xmlns:a16="http://schemas.microsoft.com/office/drawing/2014/main" id="{3BF16C2F-A1C7-9D4A-331C-5D46DAAB20BB}"/>
              </a:ext>
            </a:extLst>
          </p:cNvPr>
          <p:cNvSpPr>
            <a:spLocks noGrp="1"/>
          </p:cNvSpPr>
          <p:nvPr>
            <p:ph type="title" hasCustomPrompt="1"/>
          </p:nvPr>
        </p:nvSpPr>
        <p:spPr>
          <a:xfrm>
            <a:off x="266700" y="365125"/>
            <a:ext cx="63246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4" name="Text Placeholder 9">
            <a:extLst>
              <a:ext uri="{FF2B5EF4-FFF2-40B4-BE49-F238E27FC236}">
                <a16:creationId xmlns:a16="http://schemas.microsoft.com/office/drawing/2014/main" id="{D3A8A21F-2C7D-3EED-D3DE-935B34DCFB6C}"/>
              </a:ext>
            </a:extLst>
          </p:cNvPr>
          <p:cNvSpPr>
            <a:spLocks noGrp="1"/>
          </p:cNvSpPr>
          <p:nvPr>
            <p:ph idx="1"/>
          </p:nvPr>
        </p:nvSpPr>
        <p:spPr>
          <a:xfrm>
            <a:off x="266700" y="1304925"/>
            <a:ext cx="10261600" cy="4351338"/>
          </a:xfrm>
          <a:prstGeom prst="rect">
            <a:avLst/>
          </a:prstGeom>
        </p:spPr>
        <p:txBody>
          <a:bodyPr vert="horz" lIns="91440" tIns="45720" rIns="91440" bIns="45720" rtlCol="0">
            <a:normAutofit/>
          </a:bodyPr>
          <a:lstStyle/>
          <a:p>
            <a:pPr lvl="0"/>
            <a:r>
              <a:rPr lang="en-US"/>
              <a:t>Click to edit body text</a:t>
            </a:r>
          </a:p>
        </p:txBody>
      </p:sp>
      <p:sp>
        <p:nvSpPr>
          <p:cNvPr id="5" name="Slide Number Placeholder 2"/>
          <p:cNvSpPr>
            <a:spLocks noGrp="1"/>
          </p:cNvSpPr>
          <p:nvPr>
            <p:ph type="sldNum" sz="quarter" idx="4"/>
          </p:nvPr>
        </p:nvSpPr>
        <p:spPr>
          <a:xfrm>
            <a:off x="9448206" y="6356350"/>
            <a:ext cx="2743200"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B365B2C5-C53C-49D8-82DA-F86E3C8546A7}" type="slidenum">
              <a:rPr lang="en-GB" smtClean="0"/>
              <a:pPr/>
              <a:t>‹#›</a:t>
            </a:fld>
            <a:endParaRPr lang="en-GB" dirty="0"/>
          </a:p>
        </p:txBody>
      </p:sp>
    </p:spTree>
    <p:extLst>
      <p:ext uri="{BB962C8B-B14F-4D97-AF65-F5344CB8AC3E}">
        <p14:creationId xmlns:p14="http://schemas.microsoft.com/office/powerpoint/2010/main" val="24652008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D46A-4F53-F706-E005-3B7F94B067AB}"/>
              </a:ext>
            </a:extLst>
          </p:cNvPr>
          <p:cNvSpPr>
            <a:spLocks noGrp="1"/>
          </p:cNvSpPr>
          <p:nvPr>
            <p:ph type="ctrTitle" hasCustomPrompt="1"/>
          </p:nvPr>
        </p:nvSpPr>
        <p:spPr>
          <a:xfrm>
            <a:off x="203200" y="2557461"/>
            <a:ext cx="9144000" cy="1138240"/>
          </a:xfrm>
        </p:spPr>
        <p:txBody>
          <a:bodyPr anchor="t" anchorCtr="0">
            <a:normAutofit/>
          </a:bodyPr>
          <a:lstStyle>
            <a:lvl1pPr algn="l">
              <a:defRPr sz="3600" b="0">
                <a:latin typeface="+mj-lt"/>
              </a:defRPr>
            </a:lvl1pPr>
          </a:lstStyle>
          <a:p>
            <a:r>
              <a:rPr lang="en-US"/>
              <a:t>Click to edit title</a:t>
            </a:r>
            <a:endParaRPr lang="en-GB"/>
          </a:p>
        </p:txBody>
      </p:sp>
      <p:sp>
        <p:nvSpPr>
          <p:cNvPr id="3" name="Subtitle 2">
            <a:extLst>
              <a:ext uri="{FF2B5EF4-FFF2-40B4-BE49-F238E27FC236}">
                <a16:creationId xmlns:a16="http://schemas.microsoft.com/office/drawing/2014/main" id="{52C7060A-4567-A74A-3AF0-E66CB6AC3343}"/>
              </a:ext>
            </a:extLst>
          </p:cNvPr>
          <p:cNvSpPr>
            <a:spLocks noGrp="1"/>
          </p:cNvSpPr>
          <p:nvPr>
            <p:ph type="subTitle" idx="1" hasCustomPrompt="1"/>
          </p:nvPr>
        </p:nvSpPr>
        <p:spPr>
          <a:xfrm>
            <a:off x="203200" y="3929062"/>
            <a:ext cx="9144000" cy="43134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speaker name</a:t>
            </a:r>
            <a:endParaRPr lang="en-GB"/>
          </a:p>
        </p:txBody>
      </p:sp>
      <p:sp>
        <p:nvSpPr>
          <p:cNvPr id="14" name="Text Placeholder 13">
            <a:extLst>
              <a:ext uri="{FF2B5EF4-FFF2-40B4-BE49-F238E27FC236}">
                <a16:creationId xmlns:a16="http://schemas.microsoft.com/office/drawing/2014/main" id="{77C9208F-2B17-BF13-15F3-C2942141E562}"/>
              </a:ext>
            </a:extLst>
          </p:cNvPr>
          <p:cNvSpPr>
            <a:spLocks noGrp="1"/>
          </p:cNvSpPr>
          <p:nvPr>
            <p:ph type="body" sz="quarter" idx="10" hasCustomPrompt="1"/>
          </p:nvPr>
        </p:nvSpPr>
        <p:spPr>
          <a:xfrm>
            <a:off x="203200" y="4610100"/>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location </a:t>
            </a:r>
          </a:p>
        </p:txBody>
      </p:sp>
      <p:sp>
        <p:nvSpPr>
          <p:cNvPr id="18" name="Text Placeholder 13">
            <a:extLst>
              <a:ext uri="{FF2B5EF4-FFF2-40B4-BE49-F238E27FC236}">
                <a16:creationId xmlns:a16="http://schemas.microsoft.com/office/drawing/2014/main" id="{633D74CF-0634-649D-508B-5F74DC1A060D}"/>
              </a:ext>
            </a:extLst>
          </p:cNvPr>
          <p:cNvSpPr>
            <a:spLocks noGrp="1"/>
          </p:cNvSpPr>
          <p:nvPr>
            <p:ph type="body" sz="quarter" idx="11" hasCustomPrompt="1"/>
          </p:nvPr>
        </p:nvSpPr>
        <p:spPr>
          <a:xfrm>
            <a:off x="203200" y="4930325"/>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date </a:t>
            </a:r>
          </a:p>
        </p:txBody>
      </p:sp>
      <p:sp>
        <p:nvSpPr>
          <p:cNvPr id="6" name="Slide Number Placeholder 2"/>
          <p:cNvSpPr>
            <a:spLocks noGrp="1"/>
          </p:cNvSpPr>
          <p:nvPr>
            <p:ph type="sldNum" sz="quarter" idx="4"/>
          </p:nvPr>
        </p:nvSpPr>
        <p:spPr>
          <a:xfrm>
            <a:off x="9448206" y="6356350"/>
            <a:ext cx="2743200"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B365B2C5-C53C-49D8-82DA-F86E3C8546A7}" type="slidenum">
              <a:rPr lang="en-GB" smtClean="0"/>
              <a:pPr/>
              <a:t>‹#›</a:t>
            </a:fld>
            <a:endParaRPr lang="en-GB" dirty="0"/>
          </a:p>
        </p:txBody>
      </p:sp>
    </p:spTree>
    <p:extLst>
      <p:ext uri="{BB962C8B-B14F-4D97-AF65-F5344CB8AC3E}">
        <p14:creationId xmlns:p14="http://schemas.microsoft.com/office/powerpoint/2010/main" val="41650289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B4CB8-F44D-BEE4-6DCA-1B2662AB0023}"/>
              </a:ext>
            </a:extLst>
          </p:cNvPr>
          <p:cNvSpPr>
            <a:spLocks noGrp="1"/>
          </p:cNvSpPr>
          <p:nvPr>
            <p:ph type="ctrTitle"/>
          </p:nvPr>
        </p:nvSpPr>
        <p:spPr>
          <a:xfrm>
            <a:off x="266699" y="1122363"/>
            <a:ext cx="11654683" cy="2387600"/>
          </a:xfrm>
          <a:prstGeom prst="rect">
            <a:avLst/>
          </a:prstGeom>
        </p:spPr>
        <p:txBody>
          <a:bodyPr anchor="b">
            <a:normAutofit/>
          </a:bodyPr>
          <a:lstStyle>
            <a:lvl1pPr algn="ctr">
              <a:defRPr sz="3600"/>
            </a:lvl1pPr>
          </a:lstStyle>
          <a:p>
            <a:r>
              <a:rPr lang="en-US"/>
              <a:t>Click to edit Master title style</a:t>
            </a:r>
            <a:endParaRPr lang="en-GB"/>
          </a:p>
        </p:txBody>
      </p:sp>
      <p:sp>
        <p:nvSpPr>
          <p:cNvPr id="3" name="Subtitle 2">
            <a:extLst>
              <a:ext uri="{FF2B5EF4-FFF2-40B4-BE49-F238E27FC236}">
                <a16:creationId xmlns:a16="http://schemas.microsoft.com/office/drawing/2014/main" id="{53BCF0F3-44B5-9EF2-3A88-E4424DDC8956}"/>
              </a:ext>
            </a:extLst>
          </p:cNvPr>
          <p:cNvSpPr>
            <a:spLocks noGrp="1"/>
          </p:cNvSpPr>
          <p:nvPr>
            <p:ph type="subTitle" idx="1"/>
          </p:nvPr>
        </p:nvSpPr>
        <p:spPr>
          <a:xfrm>
            <a:off x="266700" y="3602038"/>
            <a:ext cx="11654682"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7783C9B-D14B-899C-B084-D233E5CF9D89}"/>
              </a:ext>
            </a:extLst>
          </p:cNvPr>
          <p:cNvSpPr>
            <a:spLocks noGrp="1"/>
          </p:cNvSpPr>
          <p:nvPr>
            <p:ph type="dt" sz="half" idx="10"/>
          </p:nvPr>
        </p:nvSpPr>
        <p:spPr/>
        <p:txBody>
          <a:bodyPr/>
          <a:lstStyle/>
          <a:p>
            <a:endParaRPr lang="en-GB" dirty="0"/>
          </a:p>
        </p:txBody>
      </p:sp>
      <p:sp>
        <p:nvSpPr>
          <p:cNvPr id="5" name="Footer Placeholder 4">
            <a:extLst>
              <a:ext uri="{FF2B5EF4-FFF2-40B4-BE49-F238E27FC236}">
                <a16:creationId xmlns:a16="http://schemas.microsoft.com/office/drawing/2014/main" id="{2E2C38EF-93AE-9214-FDFE-009AE71CD7A1}"/>
              </a:ext>
            </a:extLst>
          </p:cNvPr>
          <p:cNvSpPr>
            <a:spLocks noGrp="1"/>
          </p:cNvSpPr>
          <p:nvPr>
            <p:ph type="ftr" sz="quarter" idx="11"/>
          </p:nvPr>
        </p:nvSpPr>
        <p:spPr/>
        <p:txBody>
          <a:bodyPr/>
          <a:lstStyle/>
          <a:p>
            <a:endParaRPr lang="en-GB" dirty="0"/>
          </a:p>
        </p:txBody>
      </p:sp>
      <p:sp>
        <p:nvSpPr>
          <p:cNvPr id="8" name="Slide Number Placeholder 2"/>
          <p:cNvSpPr>
            <a:spLocks noGrp="1"/>
          </p:cNvSpPr>
          <p:nvPr>
            <p:ph type="sldNum" sz="quarter" idx="4"/>
          </p:nvPr>
        </p:nvSpPr>
        <p:spPr>
          <a:xfrm>
            <a:off x="9448206" y="6356350"/>
            <a:ext cx="2743200"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B365B2C5-C53C-49D8-82DA-F86E3C8546A7}" type="slidenum">
              <a:rPr lang="en-GB" smtClean="0"/>
              <a:pPr/>
              <a:t>‹#›</a:t>
            </a:fld>
            <a:endParaRPr lang="en-GB" dirty="0"/>
          </a:p>
        </p:txBody>
      </p:sp>
    </p:spTree>
    <p:extLst>
      <p:ext uri="{BB962C8B-B14F-4D97-AF65-F5344CB8AC3E}">
        <p14:creationId xmlns:p14="http://schemas.microsoft.com/office/powerpoint/2010/main" val="9686006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4E776-F347-2357-03E5-35C58A73642A}"/>
              </a:ext>
            </a:extLst>
          </p:cNvPr>
          <p:cNvSpPr>
            <a:spLocks noGrp="1"/>
          </p:cNvSpPr>
          <p:nvPr>
            <p:ph type="title"/>
          </p:nvPr>
        </p:nvSpPr>
        <p:spPr>
          <a:xfrm>
            <a:off x="266700" y="365125"/>
            <a:ext cx="11654682" cy="4723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1132FCD-286F-104A-BCF2-B9138BD0B6BC}"/>
              </a:ext>
            </a:extLst>
          </p:cNvPr>
          <p:cNvSpPr>
            <a:spLocks noGrp="1"/>
          </p:cNvSpPr>
          <p:nvPr>
            <p:ph idx="1"/>
          </p:nvPr>
        </p:nvSpPr>
        <p:spPr>
          <a:xfrm>
            <a:off x="266699" y="1304925"/>
            <a:ext cx="11654683" cy="386559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11ECD2-7228-FC6F-D057-E1D381721D2D}"/>
              </a:ext>
            </a:extLst>
          </p:cNvPr>
          <p:cNvSpPr>
            <a:spLocks noGrp="1"/>
          </p:cNvSpPr>
          <p:nvPr>
            <p:ph type="dt" sz="half" idx="10"/>
          </p:nvPr>
        </p:nvSpPr>
        <p:spPr/>
        <p:txBody>
          <a:bodyPr/>
          <a:lstStyle/>
          <a:p>
            <a:endParaRPr lang="en-GB" dirty="0"/>
          </a:p>
        </p:txBody>
      </p:sp>
      <p:sp>
        <p:nvSpPr>
          <p:cNvPr id="5" name="Footer Placeholder 4">
            <a:extLst>
              <a:ext uri="{FF2B5EF4-FFF2-40B4-BE49-F238E27FC236}">
                <a16:creationId xmlns:a16="http://schemas.microsoft.com/office/drawing/2014/main" id="{A0501347-B148-1746-115D-B3672939A7E1}"/>
              </a:ext>
            </a:extLst>
          </p:cNvPr>
          <p:cNvSpPr>
            <a:spLocks noGrp="1"/>
          </p:cNvSpPr>
          <p:nvPr>
            <p:ph type="ftr" sz="quarter" idx="11"/>
          </p:nvPr>
        </p:nvSpPr>
        <p:spPr/>
        <p:txBody>
          <a:bodyPr/>
          <a:lstStyle/>
          <a:p>
            <a:endParaRPr lang="en-GB" dirty="0"/>
          </a:p>
        </p:txBody>
      </p:sp>
      <p:sp>
        <p:nvSpPr>
          <p:cNvPr id="7" name="Slide Number Placeholder 2"/>
          <p:cNvSpPr>
            <a:spLocks noGrp="1"/>
          </p:cNvSpPr>
          <p:nvPr>
            <p:ph type="sldNum" sz="quarter" idx="4"/>
          </p:nvPr>
        </p:nvSpPr>
        <p:spPr>
          <a:xfrm>
            <a:off x="9448206" y="6356350"/>
            <a:ext cx="2743200"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B365B2C5-C53C-49D8-82DA-F86E3C8546A7}" type="slidenum">
              <a:rPr lang="en-GB" smtClean="0"/>
              <a:pPr/>
              <a:t>‹#›</a:t>
            </a:fld>
            <a:endParaRPr lang="en-GB" dirty="0"/>
          </a:p>
        </p:txBody>
      </p:sp>
    </p:spTree>
    <p:extLst>
      <p:ext uri="{BB962C8B-B14F-4D97-AF65-F5344CB8AC3E}">
        <p14:creationId xmlns:p14="http://schemas.microsoft.com/office/powerpoint/2010/main" val="29515015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41C41-E6F8-8CDB-15CB-AFE023C1300C}"/>
              </a:ext>
            </a:extLst>
          </p:cNvPr>
          <p:cNvSpPr>
            <a:spLocks noGrp="1"/>
          </p:cNvSpPr>
          <p:nvPr>
            <p:ph type="title"/>
          </p:nvPr>
        </p:nvSpPr>
        <p:spPr>
          <a:xfrm>
            <a:off x="266700" y="1709738"/>
            <a:ext cx="11654682" cy="2852737"/>
          </a:xfrm>
          <a:prstGeom prst="rect">
            <a:avLst/>
          </a:prstGeom>
        </p:spPr>
        <p:txBody>
          <a:bodyPr anchor="b">
            <a:normAutofit/>
          </a:bodyPr>
          <a:lstStyle>
            <a:lvl1pPr>
              <a:defRPr sz="36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D9976CA-B5E0-87F5-9BB8-567EA6D05076}"/>
              </a:ext>
            </a:extLst>
          </p:cNvPr>
          <p:cNvSpPr>
            <a:spLocks noGrp="1"/>
          </p:cNvSpPr>
          <p:nvPr>
            <p:ph type="body" idx="1"/>
          </p:nvPr>
        </p:nvSpPr>
        <p:spPr>
          <a:xfrm>
            <a:off x="266699" y="4700187"/>
            <a:ext cx="11654683" cy="448075"/>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61FB1F-7BDA-DC86-9EF3-DB36350C8D2F}"/>
              </a:ext>
            </a:extLst>
          </p:cNvPr>
          <p:cNvSpPr>
            <a:spLocks noGrp="1"/>
          </p:cNvSpPr>
          <p:nvPr>
            <p:ph type="dt" sz="half" idx="10"/>
          </p:nvPr>
        </p:nvSpPr>
        <p:spPr/>
        <p:txBody>
          <a:bodyPr/>
          <a:lstStyle/>
          <a:p>
            <a:endParaRPr lang="en-GB" dirty="0"/>
          </a:p>
        </p:txBody>
      </p:sp>
      <p:sp>
        <p:nvSpPr>
          <p:cNvPr id="5" name="Footer Placeholder 4">
            <a:extLst>
              <a:ext uri="{FF2B5EF4-FFF2-40B4-BE49-F238E27FC236}">
                <a16:creationId xmlns:a16="http://schemas.microsoft.com/office/drawing/2014/main" id="{C77E4339-5CB2-7EDB-C9AA-C007FA14F698}"/>
              </a:ext>
            </a:extLst>
          </p:cNvPr>
          <p:cNvSpPr>
            <a:spLocks noGrp="1"/>
          </p:cNvSpPr>
          <p:nvPr>
            <p:ph type="ftr" sz="quarter" idx="11"/>
          </p:nvPr>
        </p:nvSpPr>
        <p:spPr/>
        <p:txBody>
          <a:bodyPr/>
          <a:lstStyle/>
          <a:p>
            <a:endParaRPr lang="en-GB" dirty="0"/>
          </a:p>
        </p:txBody>
      </p:sp>
      <p:sp>
        <p:nvSpPr>
          <p:cNvPr id="7" name="Slide Number Placeholder 2"/>
          <p:cNvSpPr>
            <a:spLocks noGrp="1"/>
          </p:cNvSpPr>
          <p:nvPr>
            <p:ph type="sldNum" sz="quarter" idx="4"/>
          </p:nvPr>
        </p:nvSpPr>
        <p:spPr>
          <a:xfrm>
            <a:off x="9448206" y="6356350"/>
            <a:ext cx="2743200"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B365B2C5-C53C-49D8-82DA-F86E3C8546A7}" type="slidenum">
              <a:rPr lang="en-GB" smtClean="0"/>
              <a:pPr/>
              <a:t>‹#›</a:t>
            </a:fld>
            <a:endParaRPr lang="en-GB" dirty="0"/>
          </a:p>
        </p:txBody>
      </p:sp>
    </p:spTree>
    <p:extLst>
      <p:ext uri="{BB962C8B-B14F-4D97-AF65-F5344CB8AC3E}">
        <p14:creationId xmlns:p14="http://schemas.microsoft.com/office/powerpoint/2010/main" val="1657184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range">
    <p:spTree>
      <p:nvGrpSpPr>
        <p:cNvPr id="1" name=""/>
        <p:cNvGrpSpPr/>
        <p:nvPr/>
      </p:nvGrpSpPr>
      <p:grpSpPr>
        <a:xfrm>
          <a:off x="0" y="0"/>
          <a:ext cx="0" cy="0"/>
          <a:chOff x="0" y="0"/>
          <a:chExt cx="0" cy="0"/>
        </a:xfrm>
      </p:grpSpPr>
      <p:sp>
        <p:nvSpPr>
          <p:cNvPr id="5" name="Right Triangle 4">
            <a:extLst>
              <a:ext uri="{FF2B5EF4-FFF2-40B4-BE49-F238E27FC236}">
                <a16:creationId xmlns:a16="http://schemas.microsoft.com/office/drawing/2014/main" id="{5F332DC3-2DBB-EEFF-F22D-63436AAAC87C}"/>
              </a:ext>
            </a:extLst>
          </p:cNvPr>
          <p:cNvSpPr/>
          <p:nvPr userDrawn="1"/>
        </p:nvSpPr>
        <p:spPr>
          <a:xfrm flipH="1" flipV="1">
            <a:off x="9601200" y="-9"/>
            <a:ext cx="2590800" cy="3429008"/>
          </a:xfrm>
          <a:prstGeom prst="rtTriangle">
            <a:avLst/>
          </a:prstGeom>
          <a:solidFill>
            <a:srgbClr val="FF9D1B">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Placeholder 8">
            <a:extLst>
              <a:ext uri="{FF2B5EF4-FFF2-40B4-BE49-F238E27FC236}">
                <a16:creationId xmlns:a16="http://schemas.microsoft.com/office/drawing/2014/main" id="{3BF16C2F-A1C7-9D4A-331C-5D46DAAB20BB}"/>
              </a:ext>
            </a:extLst>
          </p:cNvPr>
          <p:cNvSpPr>
            <a:spLocks noGrp="1"/>
          </p:cNvSpPr>
          <p:nvPr>
            <p:ph type="title" hasCustomPrompt="1"/>
          </p:nvPr>
        </p:nvSpPr>
        <p:spPr>
          <a:xfrm>
            <a:off x="266700" y="365125"/>
            <a:ext cx="63246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4" name="Text Placeholder 9">
            <a:extLst>
              <a:ext uri="{FF2B5EF4-FFF2-40B4-BE49-F238E27FC236}">
                <a16:creationId xmlns:a16="http://schemas.microsoft.com/office/drawing/2014/main" id="{D3A8A21F-2C7D-3EED-D3DE-935B34DCFB6C}"/>
              </a:ext>
            </a:extLst>
          </p:cNvPr>
          <p:cNvSpPr>
            <a:spLocks noGrp="1"/>
          </p:cNvSpPr>
          <p:nvPr>
            <p:ph idx="1"/>
          </p:nvPr>
        </p:nvSpPr>
        <p:spPr>
          <a:xfrm>
            <a:off x="266700" y="1304925"/>
            <a:ext cx="8313096" cy="4351338"/>
          </a:xfrm>
          <a:prstGeom prst="rect">
            <a:avLst/>
          </a:prstGeom>
        </p:spPr>
        <p:txBody>
          <a:bodyPr vert="horz" lIns="91440" tIns="45720" rIns="91440" bIns="45720" rtlCol="0">
            <a:normAutofit/>
          </a:bodyPr>
          <a:lstStyle/>
          <a:p>
            <a:pPr lvl="0"/>
            <a:r>
              <a:rPr lang="en-US"/>
              <a:t>Click to edit body text</a:t>
            </a:r>
          </a:p>
        </p:txBody>
      </p:sp>
      <p:sp>
        <p:nvSpPr>
          <p:cNvPr id="7" name="Right Triangle 6">
            <a:extLst>
              <a:ext uri="{FF2B5EF4-FFF2-40B4-BE49-F238E27FC236}">
                <a16:creationId xmlns:a16="http://schemas.microsoft.com/office/drawing/2014/main" id="{6AA976A4-21D0-25CB-0A95-7E3C426C5B7A}"/>
              </a:ext>
            </a:extLst>
          </p:cNvPr>
          <p:cNvSpPr/>
          <p:nvPr userDrawn="1"/>
        </p:nvSpPr>
        <p:spPr>
          <a:xfrm rot="5400000" flipV="1">
            <a:off x="8325644" y="1789904"/>
            <a:ext cx="5656270" cy="2076451"/>
          </a:xfrm>
          <a:prstGeom prst="rtTriangle">
            <a:avLst/>
          </a:prstGeom>
          <a:solidFill>
            <a:srgbClr val="FF9D1B">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Slide Number Placeholder 1"/>
          <p:cNvSpPr>
            <a:spLocks noGrp="1"/>
          </p:cNvSpPr>
          <p:nvPr>
            <p:ph type="sldNum" sz="quarter" idx="10"/>
          </p:nvPr>
        </p:nvSpPr>
        <p:spPr/>
        <p:txBody>
          <a:bodyPr/>
          <a:lstStyle/>
          <a:p>
            <a:fld id="{5BF48E1F-18AA-4E93-A90A-D92C52653AE8}" type="slidenum">
              <a:rPr lang="en-GB" smtClean="0"/>
              <a:t>‹#›</a:t>
            </a:fld>
            <a:endParaRPr lang="en-GB" dirty="0"/>
          </a:p>
        </p:txBody>
      </p:sp>
    </p:spTree>
    <p:extLst>
      <p:ext uri="{BB962C8B-B14F-4D97-AF65-F5344CB8AC3E}">
        <p14:creationId xmlns:p14="http://schemas.microsoft.com/office/powerpoint/2010/main" val="28833496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73409-495B-2752-6BF2-B1848FDE6656}"/>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CF4D184-1DF7-03BD-F6A8-1290E291CFCE}"/>
              </a:ext>
            </a:extLst>
          </p:cNvPr>
          <p:cNvSpPr>
            <a:spLocks noGrp="1"/>
          </p:cNvSpPr>
          <p:nvPr>
            <p:ph sz="half" idx="1"/>
          </p:nvPr>
        </p:nvSpPr>
        <p:spPr>
          <a:xfrm>
            <a:off x="266700" y="1304925"/>
            <a:ext cx="5580000" cy="3852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7F207A8-6978-C1D1-B0D6-FDA0CC1F42B3}"/>
              </a:ext>
            </a:extLst>
          </p:cNvPr>
          <p:cNvSpPr>
            <a:spLocks noGrp="1"/>
          </p:cNvSpPr>
          <p:nvPr>
            <p:ph sz="half" idx="2"/>
          </p:nvPr>
        </p:nvSpPr>
        <p:spPr>
          <a:xfrm>
            <a:off x="6341383" y="1304925"/>
            <a:ext cx="5580000" cy="3852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400EE24-2BFB-8E46-2E66-3BA36D59A1CA}"/>
              </a:ext>
            </a:extLst>
          </p:cNvPr>
          <p:cNvSpPr>
            <a:spLocks noGrp="1"/>
          </p:cNvSpPr>
          <p:nvPr>
            <p:ph type="dt" sz="half" idx="10"/>
          </p:nvPr>
        </p:nvSpPr>
        <p:spPr/>
        <p:txBody>
          <a:bodyPr/>
          <a:lstStyle/>
          <a:p>
            <a:endParaRPr lang="en-GB" dirty="0"/>
          </a:p>
        </p:txBody>
      </p:sp>
      <p:sp>
        <p:nvSpPr>
          <p:cNvPr id="6" name="Footer Placeholder 5">
            <a:extLst>
              <a:ext uri="{FF2B5EF4-FFF2-40B4-BE49-F238E27FC236}">
                <a16:creationId xmlns:a16="http://schemas.microsoft.com/office/drawing/2014/main" id="{F5F2556D-B5E1-EF44-908B-500C8837B6D3}"/>
              </a:ext>
            </a:extLst>
          </p:cNvPr>
          <p:cNvSpPr>
            <a:spLocks noGrp="1"/>
          </p:cNvSpPr>
          <p:nvPr>
            <p:ph type="ftr" sz="quarter" idx="11"/>
          </p:nvPr>
        </p:nvSpPr>
        <p:spPr/>
        <p:txBody>
          <a:bodyPr/>
          <a:lstStyle/>
          <a:p>
            <a:endParaRPr lang="en-GB" dirty="0"/>
          </a:p>
        </p:txBody>
      </p:sp>
      <p:sp>
        <p:nvSpPr>
          <p:cNvPr id="8" name="Slide Number Placeholder 2"/>
          <p:cNvSpPr>
            <a:spLocks noGrp="1"/>
          </p:cNvSpPr>
          <p:nvPr>
            <p:ph type="sldNum" sz="quarter" idx="4"/>
          </p:nvPr>
        </p:nvSpPr>
        <p:spPr>
          <a:xfrm>
            <a:off x="9448206" y="6356350"/>
            <a:ext cx="2743200"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B365B2C5-C53C-49D8-82DA-F86E3C8546A7}" type="slidenum">
              <a:rPr lang="en-GB" smtClean="0"/>
              <a:pPr/>
              <a:t>‹#›</a:t>
            </a:fld>
            <a:endParaRPr lang="en-GB" dirty="0"/>
          </a:p>
        </p:txBody>
      </p:sp>
    </p:spTree>
    <p:extLst>
      <p:ext uri="{BB962C8B-B14F-4D97-AF65-F5344CB8AC3E}">
        <p14:creationId xmlns:p14="http://schemas.microsoft.com/office/powerpoint/2010/main" val="1404189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38E961-1532-85E1-EF19-CD6FD29F8D4B}"/>
              </a:ext>
            </a:extLst>
          </p:cNvPr>
          <p:cNvSpPr>
            <a:spLocks noGrp="1"/>
          </p:cNvSpPr>
          <p:nvPr>
            <p:ph type="body" idx="1"/>
          </p:nvPr>
        </p:nvSpPr>
        <p:spPr>
          <a:xfrm>
            <a:off x="266701" y="1304925"/>
            <a:ext cx="5580000"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52AB67-467B-B4C7-6EEB-C8D144E364E8}"/>
              </a:ext>
            </a:extLst>
          </p:cNvPr>
          <p:cNvSpPr>
            <a:spLocks noGrp="1"/>
          </p:cNvSpPr>
          <p:nvPr>
            <p:ph sz="half" idx="2"/>
          </p:nvPr>
        </p:nvSpPr>
        <p:spPr>
          <a:xfrm>
            <a:off x="266700" y="2330075"/>
            <a:ext cx="5580000" cy="28467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4F16626-4911-CA49-90C2-CE3262F728D3}"/>
              </a:ext>
            </a:extLst>
          </p:cNvPr>
          <p:cNvSpPr>
            <a:spLocks noGrp="1"/>
          </p:cNvSpPr>
          <p:nvPr>
            <p:ph type="body" sz="quarter" idx="3"/>
          </p:nvPr>
        </p:nvSpPr>
        <p:spPr>
          <a:xfrm>
            <a:off x="6341380" y="1304925"/>
            <a:ext cx="5580001"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2FF839-783C-36FF-2F59-B33FD00F2E4D}"/>
              </a:ext>
            </a:extLst>
          </p:cNvPr>
          <p:cNvSpPr>
            <a:spLocks noGrp="1"/>
          </p:cNvSpPr>
          <p:nvPr>
            <p:ph sz="quarter" idx="4"/>
          </p:nvPr>
        </p:nvSpPr>
        <p:spPr>
          <a:xfrm>
            <a:off x="6341379" y="2330075"/>
            <a:ext cx="5580003" cy="28467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F70523E-13BC-6AF4-F44B-1E81F5078040}"/>
              </a:ext>
            </a:extLst>
          </p:cNvPr>
          <p:cNvSpPr>
            <a:spLocks noGrp="1"/>
          </p:cNvSpPr>
          <p:nvPr>
            <p:ph type="dt" sz="half" idx="10"/>
          </p:nvPr>
        </p:nvSpPr>
        <p:spPr/>
        <p:txBody>
          <a:bodyPr/>
          <a:lstStyle/>
          <a:p>
            <a:endParaRPr lang="en-GB" dirty="0"/>
          </a:p>
        </p:txBody>
      </p:sp>
      <p:sp>
        <p:nvSpPr>
          <p:cNvPr id="8" name="Footer Placeholder 7">
            <a:extLst>
              <a:ext uri="{FF2B5EF4-FFF2-40B4-BE49-F238E27FC236}">
                <a16:creationId xmlns:a16="http://schemas.microsoft.com/office/drawing/2014/main" id="{22ACC21D-81ED-0C7F-2CF7-CFDE23016EBF}"/>
              </a:ext>
            </a:extLst>
          </p:cNvPr>
          <p:cNvSpPr>
            <a:spLocks noGrp="1"/>
          </p:cNvSpPr>
          <p:nvPr>
            <p:ph type="ftr" sz="quarter" idx="11"/>
          </p:nvPr>
        </p:nvSpPr>
        <p:spPr/>
        <p:txBody>
          <a:bodyPr/>
          <a:lstStyle/>
          <a:p>
            <a:endParaRPr lang="en-GB" dirty="0"/>
          </a:p>
        </p:txBody>
      </p:sp>
      <p:sp>
        <p:nvSpPr>
          <p:cNvPr id="11" name="Title 1">
            <a:extLst>
              <a:ext uri="{FF2B5EF4-FFF2-40B4-BE49-F238E27FC236}">
                <a16:creationId xmlns:a16="http://schemas.microsoft.com/office/drawing/2014/main" id="{86479E40-CA8C-9DEB-E10E-9B0E9423E321}"/>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
        <p:nvSpPr>
          <p:cNvPr id="10" name="Slide Number Placeholder 2"/>
          <p:cNvSpPr>
            <a:spLocks noGrp="1"/>
          </p:cNvSpPr>
          <p:nvPr>
            <p:ph type="sldNum" sz="quarter" idx="12"/>
          </p:nvPr>
        </p:nvSpPr>
        <p:spPr>
          <a:xfrm>
            <a:off x="9448206" y="6356350"/>
            <a:ext cx="2743200"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B365B2C5-C53C-49D8-82DA-F86E3C8546A7}" type="slidenum">
              <a:rPr lang="en-GB" smtClean="0"/>
              <a:pPr/>
              <a:t>‹#›</a:t>
            </a:fld>
            <a:endParaRPr lang="en-GB" dirty="0"/>
          </a:p>
        </p:txBody>
      </p:sp>
    </p:spTree>
    <p:extLst>
      <p:ext uri="{BB962C8B-B14F-4D97-AF65-F5344CB8AC3E}">
        <p14:creationId xmlns:p14="http://schemas.microsoft.com/office/powerpoint/2010/main" val="25918247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CA4210A-8AD6-DB76-6435-6F1565CF23B3}"/>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E65DFFE2-973C-8808-2027-0A0826D0678B}"/>
              </a:ext>
            </a:extLst>
          </p:cNvPr>
          <p:cNvSpPr>
            <a:spLocks noGrp="1"/>
          </p:cNvSpPr>
          <p:nvPr>
            <p:ph type="ftr" sz="quarter" idx="11"/>
          </p:nvPr>
        </p:nvSpPr>
        <p:spPr/>
        <p:txBody>
          <a:bodyPr/>
          <a:lstStyle/>
          <a:p>
            <a:endParaRPr lang="en-GB" dirty="0"/>
          </a:p>
        </p:txBody>
      </p:sp>
      <p:sp>
        <p:nvSpPr>
          <p:cNvPr id="6" name="Title 1">
            <a:extLst>
              <a:ext uri="{FF2B5EF4-FFF2-40B4-BE49-F238E27FC236}">
                <a16:creationId xmlns:a16="http://schemas.microsoft.com/office/drawing/2014/main" id="{153C41D6-330E-7D22-3BA7-5AD129D23037}"/>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
        <p:nvSpPr>
          <p:cNvPr id="7" name="Slide Number Placeholder 2"/>
          <p:cNvSpPr>
            <a:spLocks noGrp="1"/>
          </p:cNvSpPr>
          <p:nvPr>
            <p:ph type="sldNum" sz="quarter" idx="4"/>
          </p:nvPr>
        </p:nvSpPr>
        <p:spPr>
          <a:xfrm>
            <a:off x="9448206" y="6356350"/>
            <a:ext cx="2743200"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B365B2C5-C53C-49D8-82DA-F86E3C8546A7}" type="slidenum">
              <a:rPr lang="en-GB" smtClean="0"/>
              <a:pPr/>
              <a:t>‹#›</a:t>
            </a:fld>
            <a:endParaRPr lang="en-GB" dirty="0"/>
          </a:p>
        </p:txBody>
      </p:sp>
    </p:spTree>
    <p:extLst>
      <p:ext uri="{BB962C8B-B14F-4D97-AF65-F5344CB8AC3E}">
        <p14:creationId xmlns:p14="http://schemas.microsoft.com/office/powerpoint/2010/main" val="28193307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882BAE-96E7-8067-F384-6C81451D56C7}"/>
              </a:ext>
            </a:extLst>
          </p:cNvPr>
          <p:cNvSpPr>
            <a:spLocks noGrp="1"/>
          </p:cNvSpPr>
          <p:nvPr>
            <p:ph idx="1"/>
          </p:nvPr>
        </p:nvSpPr>
        <p:spPr>
          <a:xfrm>
            <a:off x="6096000" y="365125"/>
            <a:ext cx="5825382" cy="4814280"/>
          </a:xfrm>
          <a:prstGeom prst="rect">
            <a:avLst/>
          </a:prstGeom>
        </p:spPr>
        <p:txBody>
          <a:bodyPr/>
          <a:lstStyle>
            <a:lvl1pPr>
              <a:defRPr sz="2000"/>
            </a:lvl1pPr>
            <a:lvl2pPr>
              <a:defRPr sz="1800"/>
            </a:lvl2pPr>
            <a:lvl3pPr>
              <a:defRPr sz="1800"/>
            </a:lvl3pPr>
            <a:lvl4pPr>
              <a:defRPr sz="20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Click to 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Fourth level</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Fifth level</a:t>
            </a:r>
            <a:endParaRPr kumimoji="0" lang="en-GB"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endParaRPr>
          </a:p>
        </p:txBody>
      </p:sp>
      <p:sp>
        <p:nvSpPr>
          <p:cNvPr id="4" name="Text Placeholder 3">
            <a:extLst>
              <a:ext uri="{FF2B5EF4-FFF2-40B4-BE49-F238E27FC236}">
                <a16:creationId xmlns:a16="http://schemas.microsoft.com/office/drawing/2014/main" id="{F017ED95-2655-DA64-A0CC-0DB50CEC6D30}"/>
              </a:ext>
            </a:extLst>
          </p:cNvPr>
          <p:cNvSpPr>
            <a:spLocks noGrp="1"/>
          </p:cNvSpPr>
          <p:nvPr>
            <p:ph type="body" sz="half" idx="2"/>
          </p:nvPr>
        </p:nvSpPr>
        <p:spPr>
          <a:xfrm>
            <a:off x="266700" y="1418324"/>
            <a:ext cx="5588000"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BF7D06-9178-0519-324E-D3FAE1553A1C}"/>
              </a:ext>
            </a:extLst>
          </p:cNvPr>
          <p:cNvSpPr>
            <a:spLocks noGrp="1"/>
          </p:cNvSpPr>
          <p:nvPr>
            <p:ph type="dt" sz="half" idx="10"/>
          </p:nvPr>
        </p:nvSpPr>
        <p:spPr/>
        <p:txBody>
          <a:bodyPr/>
          <a:lstStyle/>
          <a:p>
            <a:endParaRPr lang="en-GB" dirty="0"/>
          </a:p>
        </p:txBody>
      </p:sp>
      <p:sp>
        <p:nvSpPr>
          <p:cNvPr id="6" name="Footer Placeholder 5">
            <a:extLst>
              <a:ext uri="{FF2B5EF4-FFF2-40B4-BE49-F238E27FC236}">
                <a16:creationId xmlns:a16="http://schemas.microsoft.com/office/drawing/2014/main" id="{DDED0C21-14CC-0A4D-09D2-207115B3D4DC}"/>
              </a:ext>
            </a:extLst>
          </p:cNvPr>
          <p:cNvSpPr>
            <a:spLocks noGrp="1"/>
          </p:cNvSpPr>
          <p:nvPr>
            <p:ph type="ftr" sz="quarter" idx="11"/>
          </p:nvPr>
        </p:nvSpPr>
        <p:spPr/>
        <p:txBody>
          <a:bodyPr/>
          <a:lstStyle/>
          <a:p>
            <a:endParaRPr lang="en-GB" dirty="0"/>
          </a:p>
        </p:txBody>
      </p:sp>
      <p:sp>
        <p:nvSpPr>
          <p:cNvPr id="8" name="Title 1">
            <a:extLst>
              <a:ext uri="{FF2B5EF4-FFF2-40B4-BE49-F238E27FC236}">
                <a16:creationId xmlns:a16="http://schemas.microsoft.com/office/drawing/2014/main" id="{57006FAE-DBD1-BA77-7F74-11A8DCE9D304}"/>
              </a:ext>
            </a:extLst>
          </p:cNvPr>
          <p:cNvSpPr>
            <a:spLocks noGrp="1"/>
          </p:cNvSpPr>
          <p:nvPr>
            <p:ph type="title"/>
          </p:nvPr>
        </p:nvSpPr>
        <p:spPr>
          <a:xfrm>
            <a:off x="266700" y="365125"/>
            <a:ext cx="5588000" cy="865469"/>
          </a:xfrm>
          <a:prstGeom prst="rect">
            <a:avLst/>
          </a:prstGeom>
        </p:spPr>
        <p:txBody>
          <a:bodyPr/>
          <a:lstStyle/>
          <a:p>
            <a:r>
              <a:rPr lang="en-US"/>
              <a:t>Click to edit Master title style</a:t>
            </a:r>
            <a:endParaRPr lang="en-GB"/>
          </a:p>
        </p:txBody>
      </p:sp>
      <p:sp>
        <p:nvSpPr>
          <p:cNvPr id="9" name="Slide Number Placeholder 2"/>
          <p:cNvSpPr>
            <a:spLocks noGrp="1"/>
          </p:cNvSpPr>
          <p:nvPr>
            <p:ph type="sldNum" sz="quarter" idx="4"/>
          </p:nvPr>
        </p:nvSpPr>
        <p:spPr>
          <a:xfrm>
            <a:off x="9448206" y="6356350"/>
            <a:ext cx="2743200"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B365B2C5-C53C-49D8-82DA-F86E3C8546A7}" type="slidenum">
              <a:rPr lang="en-GB" smtClean="0"/>
              <a:pPr/>
              <a:t>‹#›</a:t>
            </a:fld>
            <a:endParaRPr lang="en-GB" dirty="0"/>
          </a:p>
        </p:txBody>
      </p:sp>
    </p:spTree>
    <p:extLst>
      <p:ext uri="{BB962C8B-B14F-4D97-AF65-F5344CB8AC3E}">
        <p14:creationId xmlns:p14="http://schemas.microsoft.com/office/powerpoint/2010/main" val="28952424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403EE30-E243-DD16-09E0-8B68AEC324FA}"/>
              </a:ext>
            </a:extLst>
          </p:cNvPr>
          <p:cNvSpPr>
            <a:spLocks noGrp="1"/>
          </p:cNvSpPr>
          <p:nvPr>
            <p:ph type="pic" idx="1"/>
          </p:nvPr>
        </p:nvSpPr>
        <p:spPr>
          <a:xfrm>
            <a:off x="5183187" y="365125"/>
            <a:ext cx="6738195" cy="478812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5" name="Date Placeholder 4">
            <a:extLst>
              <a:ext uri="{FF2B5EF4-FFF2-40B4-BE49-F238E27FC236}">
                <a16:creationId xmlns:a16="http://schemas.microsoft.com/office/drawing/2014/main" id="{687748DA-A10C-6B03-FEDA-D99AE6E85A9B}"/>
              </a:ext>
            </a:extLst>
          </p:cNvPr>
          <p:cNvSpPr>
            <a:spLocks noGrp="1"/>
          </p:cNvSpPr>
          <p:nvPr>
            <p:ph type="dt" sz="half" idx="10"/>
          </p:nvPr>
        </p:nvSpPr>
        <p:spPr/>
        <p:txBody>
          <a:bodyPr/>
          <a:lstStyle/>
          <a:p>
            <a:endParaRPr lang="en-GB" dirty="0"/>
          </a:p>
        </p:txBody>
      </p:sp>
      <p:sp>
        <p:nvSpPr>
          <p:cNvPr id="6" name="Footer Placeholder 5">
            <a:extLst>
              <a:ext uri="{FF2B5EF4-FFF2-40B4-BE49-F238E27FC236}">
                <a16:creationId xmlns:a16="http://schemas.microsoft.com/office/drawing/2014/main" id="{5009BA5F-3B12-9A62-2D70-80CF77B9951B}"/>
              </a:ext>
            </a:extLst>
          </p:cNvPr>
          <p:cNvSpPr>
            <a:spLocks noGrp="1"/>
          </p:cNvSpPr>
          <p:nvPr>
            <p:ph type="ftr" sz="quarter" idx="11"/>
          </p:nvPr>
        </p:nvSpPr>
        <p:spPr/>
        <p:txBody>
          <a:bodyPr/>
          <a:lstStyle/>
          <a:p>
            <a:endParaRPr lang="en-GB" dirty="0"/>
          </a:p>
        </p:txBody>
      </p:sp>
      <p:sp>
        <p:nvSpPr>
          <p:cNvPr id="8" name="Text Placeholder 3">
            <a:extLst>
              <a:ext uri="{FF2B5EF4-FFF2-40B4-BE49-F238E27FC236}">
                <a16:creationId xmlns:a16="http://schemas.microsoft.com/office/drawing/2014/main" id="{DEDEF678-90EE-1594-AB80-39E97C15D7DB}"/>
              </a:ext>
            </a:extLst>
          </p:cNvPr>
          <p:cNvSpPr>
            <a:spLocks noGrp="1"/>
          </p:cNvSpPr>
          <p:nvPr>
            <p:ph type="body" sz="half" idx="2"/>
          </p:nvPr>
        </p:nvSpPr>
        <p:spPr>
          <a:xfrm>
            <a:off x="266700" y="1418324"/>
            <a:ext cx="4638586"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itle 1">
            <a:extLst>
              <a:ext uri="{FF2B5EF4-FFF2-40B4-BE49-F238E27FC236}">
                <a16:creationId xmlns:a16="http://schemas.microsoft.com/office/drawing/2014/main" id="{DBA06E30-B013-E2B6-FBD1-5AB600612D96}"/>
              </a:ext>
            </a:extLst>
          </p:cNvPr>
          <p:cNvSpPr>
            <a:spLocks noGrp="1"/>
          </p:cNvSpPr>
          <p:nvPr>
            <p:ph type="title"/>
          </p:nvPr>
        </p:nvSpPr>
        <p:spPr>
          <a:xfrm>
            <a:off x="266700" y="365125"/>
            <a:ext cx="4638586" cy="865469"/>
          </a:xfrm>
          <a:prstGeom prst="rect">
            <a:avLst/>
          </a:prstGeom>
        </p:spPr>
        <p:txBody>
          <a:bodyPr/>
          <a:lstStyle/>
          <a:p>
            <a:r>
              <a:rPr lang="en-US"/>
              <a:t>Click to edit Master title style</a:t>
            </a:r>
            <a:endParaRPr lang="en-GB"/>
          </a:p>
        </p:txBody>
      </p:sp>
      <p:sp>
        <p:nvSpPr>
          <p:cNvPr id="10" name="Slide Number Placeholder 2"/>
          <p:cNvSpPr>
            <a:spLocks noGrp="1"/>
          </p:cNvSpPr>
          <p:nvPr>
            <p:ph type="sldNum" sz="quarter" idx="4"/>
          </p:nvPr>
        </p:nvSpPr>
        <p:spPr>
          <a:xfrm>
            <a:off x="9448206" y="6356350"/>
            <a:ext cx="2743200"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B365B2C5-C53C-49D8-82DA-F86E3C8546A7}" type="slidenum">
              <a:rPr lang="en-GB" smtClean="0"/>
              <a:pPr/>
              <a:t>‹#›</a:t>
            </a:fld>
            <a:endParaRPr lang="en-GB" dirty="0"/>
          </a:p>
        </p:txBody>
      </p:sp>
    </p:spTree>
    <p:extLst>
      <p:ext uri="{BB962C8B-B14F-4D97-AF65-F5344CB8AC3E}">
        <p14:creationId xmlns:p14="http://schemas.microsoft.com/office/powerpoint/2010/main" val="665220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D46A-4F53-F706-E005-3B7F94B067AB}"/>
              </a:ext>
            </a:extLst>
          </p:cNvPr>
          <p:cNvSpPr>
            <a:spLocks noGrp="1"/>
          </p:cNvSpPr>
          <p:nvPr>
            <p:ph type="ctrTitle" hasCustomPrompt="1"/>
          </p:nvPr>
        </p:nvSpPr>
        <p:spPr>
          <a:xfrm>
            <a:off x="203200" y="2557461"/>
            <a:ext cx="9144000" cy="1138240"/>
          </a:xfrm>
        </p:spPr>
        <p:txBody>
          <a:bodyPr anchor="t" anchorCtr="0">
            <a:normAutofit/>
          </a:bodyPr>
          <a:lstStyle>
            <a:lvl1pPr algn="l">
              <a:defRPr sz="3600" b="0">
                <a:latin typeface="+mj-lt"/>
              </a:defRPr>
            </a:lvl1pPr>
          </a:lstStyle>
          <a:p>
            <a:r>
              <a:rPr lang="en-US" dirty="0"/>
              <a:t>Click to edit title</a:t>
            </a:r>
            <a:endParaRPr lang="en-GB" dirty="0"/>
          </a:p>
        </p:txBody>
      </p:sp>
      <p:sp>
        <p:nvSpPr>
          <p:cNvPr id="3" name="Subtitle 2">
            <a:extLst>
              <a:ext uri="{FF2B5EF4-FFF2-40B4-BE49-F238E27FC236}">
                <a16:creationId xmlns:a16="http://schemas.microsoft.com/office/drawing/2014/main" id="{52C7060A-4567-A74A-3AF0-E66CB6AC3343}"/>
              </a:ext>
            </a:extLst>
          </p:cNvPr>
          <p:cNvSpPr>
            <a:spLocks noGrp="1"/>
          </p:cNvSpPr>
          <p:nvPr>
            <p:ph type="subTitle" idx="1" hasCustomPrompt="1"/>
          </p:nvPr>
        </p:nvSpPr>
        <p:spPr>
          <a:xfrm>
            <a:off x="203200" y="3929062"/>
            <a:ext cx="9144000" cy="43134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speaker name</a:t>
            </a:r>
            <a:endParaRPr lang="en-GB" dirty="0"/>
          </a:p>
        </p:txBody>
      </p:sp>
      <p:sp>
        <p:nvSpPr>
          <p:cNvPr id="14" name="Text Placeholder 13">
            <a:extLst>
              <a:ext uri="{FF2B5EF4-FFF2-40B4-BE49-F238E27FC236}">
                <a16:creationId xmlns:a16="http://schemas.microsoft.com/office/drawing/2014/main" id="{77C9208F-2B17-BF13-15F3-C2942141E562}"/>
              </a:ext>
            </a:extLst>
          </p:cNvPr>
          <p:cNvSpPr>
            <a:spLocks noGrp="1"/>
          </p:cNvSpPr>
          <p:nvPr>
            <p:ph type="body" sz="quarter" idx="10" hasCustomPrompt="1"/>
          </p:nvPr>
        </p:nvSpPr>
        <p:spPr>
          <a:xfrm>
            <a:off x="203200" y="4610100"/>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dirty="0"/>
              <a:t>Click to edit location </a:t>
            </a:r>
          </a:p>
        </p:txBody>
      </p:sp>
      <p:sp>
        <p:nvSpPr>
          <p:cNvPr id="18" name="Text Placeholder 13">
            <a:extLst>
              <a:ext uri="{FF2B5EF4-FFF2-40B4-BE49-F238E27FC236}">
                <a16:creationId xmlns:a16="http://schemas.microsoft.com/office/drawing/2014/main" id="{633D74CF-0634-649D-508B-5F74DC1A060D}"/>
              </a:ext>
            </a:extLst>
          </p:cNvPr>
          <p:cNvSpPr>
            <a:spLocks noGrp="1"/>
          </p:cNvSpPr>
          <p:nvPr>
            <p:ph type="body" sz="quarter" idx="11" hasCustomPrompt="1"/>
          </p:nvPr>
        </p:nvSpPr>
        <p:spPr>
          <a:xfrm>
            <a:off x="203200" y="4930325"/>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dirty="0"/>
              <a:t>Click to edit date </a:t>
            </a:r>
          </a:p>
        </p:txBody>
      </p:sp>
    </p:spTree>
    <p:extLst>
      <p:ext uri="{BB962C8B-B14F-4D97-AF65-F5344CB8AC3E}">
        <p14:creationId xmlns:p14="http://schemas.microsoft.com/office/powerpoint/2010/main" val="499202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4106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01DDB6F-2922-4FC6-8485-44DC7E924C5C}" type="slidenum">
              <a:rPr lang="en-GB" smtClean="0"/>
              <a:t>‹#›</a:t>
            </a:fld>
            <a:endParaRPr lang="en-GB" dirty="0"/>
          </a:p>
        </p:txBody>
      </p:sp>
    </p:spTree>
    <p:extLst>
      <p:ext uri="{BB962C8B-B14F-4D97-AF65-F5344CB8AC3E}">
        <p14:creationId xmlns:p14="http://schemas.microsoft.com/office/powerpoint/2010/main" val="3648728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D46A-4F53-F706-E005-3B7F94B067AB}"/>
              </a:ext>
            </a:extLst>
          </p:cNvPr>
          <p:cNvSpPr>
            <a:spLocks noGrp="1"/>
          </p:cNvSpPr>
          <p:nvPr>
            <p:ph type="ctrTitle" hasCustomPrompt="1"/>
          </p:nvPr>
        </p:nvSpPr>
        <p:spPr>
          <a:xfrm>
            <a:off x="203200" y="2557461"/>
            <a:ext cx="9144000" cy="1138240"/>
          </a:xfrm>
        </p:spPr>
        <p:txBody>
          <a:bodyPr anchor="t" anchorCtr="0">
            <a:normAutofit/>
          </a:bodyPr>
          <a:lstStyle>
            <a:lvl1pPr algn="l">
              <a:defRPr sz="3600" b="0">
                <a:latin typeface="+mj-lt"/>
              </a:defRPr>
            </a:lvl1pPr>
          </a:lstStyle>
          <a:p>
            <a:r>
              <a:rPr lang="en-US" dirty="0"/>
              <a:t>Click to edit title</a:t>
            </a:r>
            <a:endParaRPr lang="en-GB" dirty="0"/>
          </a:p>
        </p:txBody>
      </p:sp>
      <p:sp>
        <p:nvSpPr>
          <p:cNvPr id="3" name="Subtitle 2">
            <a:extLst>
              <a:ext uri="{FF2B5EF4-FFF2-40B4-BE49-F238E27FC236}">
                <a16:creationId xmlns:a16="http://schemas.microsoft.com/office/drawing/2014/main" id="{52C7060A-4567-A74A-3AF0-E66CB6AC3343}"/>
              </a:ext>
            </a:extLst>
          </p:cNvPr>
          <p:cNvSpPr>
            <a:spLocks noGrp="1"/>
          </p:cNvSpPr>
          <p:nvPr>
            <p:ph type="subTitle" idx="1" hasCustomPrompt="1"/>
          </p:nvPr>
        </p:nvSpPr>
        <p:spPr>
          <a:xfrm>
            <a:off x="203200" y="3929062"/>
            <a:ext cx="9144000" cy="43134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speaker name</a:t>
            </a:r>
            <a:endParaRPr lang="en-GB" dirty="0"/>
          </a:p>
        </p:txBody>
      </p:sp>
      <p:sp>
        <p:nvSpPr>
          <p:cNvPr id="14" name="Text Placeholder 13">
            <a:extLst>
              <a:ext uri="{FF2B5EF4-FFF2-40B4-BE49-F238E27FC236}">
                <a16:creationId xmlns:a16="http://schemas.microsoft.com/office/drawing/2014/main" id="{77C9208F-2B17-BF13-15F3-C2942141E562}"/>
              </a:ext>
            </a:extLst>
          </p:cNvPr>
          <p:cNvSpPr>
            <a:spLocks noGrp="1"/>
          </p:cNvSpPr>
          <p:nvPr>
            <p:ph type="body" sz="quarter" idx="10" hasCustomPrompt="1"/>
          </p:nvPr>
        </p:nvSpPr>
        <p:spPr>
          <a:xfrm>
            <a:off x="203200" y="4610100"/>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dirty="0"/>
              <a:t>Click to edit location </a:t>
            </a:r>
          </a:p>
        </p:txBody>
      </p:sp>
      <p:sp>
        <p:nvSpPr>
          <p:cNvPr id="18" name="Text Placeholder 13">
            <a:extLst>
              <a:ext uri="{FF2B5EF4-FFF2-40B4-BE49-F238E27FC236}">
                <a16:creationId xmlns:a16="http://schemas.microsoft.com/office/drawing/2014/main" id="{633D74CF-0634-649D-508B-5F74DC1A060D}"/>
              </a:ext>
            </a:extLst>
          </p:cNvPr>
          <p:cNvSpPr>
            <a:spLocks noGrp="1"/>
          </p:cNvSpPr>
          <p:nvPr>
            <p:ph type="body" sz="quarter" idx="11" hasCustomPrompt="1"/>
          </p:nvPr>
        </p:nvSpPr>
        <p:spPr>
          <a:xfrm>
            <a:off x="203200" y="4930325"/>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dirty="0"/>
              <a:t>Click to edit date </a:t>
            </a:r>
          </a:p>
        </p:txBody>
      </p:sp>
    </p:spTree>
    <p:extLst>
      <p:ext uri="{BB962C8B-B14F-4D97-AF65-F5344CB8AC3E}">
        <p14:creationId xmlns:p14="http://schemas.microsoft.com/office/powerpoint/2010/main" val="720942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2.xml"/><Relationship Id="rId1"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image" Target="../media/image7.png"/><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1.pn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5.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6.xml"/><Relationship Id="rId1" Type="http://schemas.openxmlformats.org/officeDocument/2006/relationships/slideLayout" Target="../slideLayouts/slideLayout4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image" Target="../media/image9.png"/><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E97D3-004E-241C-1F4D-DA2001CE0425}"/>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p:blipFill>
        <p:spPr>
          <a:xfrm>
            <a:off x="592" y="0"/>
            <a:ext cx="12190815" cy="6857999"/>
          </a:xfrm>
          <a:prstGeom prst="rect">
            <a:avLst/>
          </a:prstGeom>
        </p:spPr>
      </p:pic>
      <p:sp>
        <p:nvSpPr>
          <p:cNvPr id="9" name="Title Placeholder 8">
            <a:extLst>
              <a:ext uri="{FF2B5EF4-FFF2-40B4-BE49-F238E27FC236}">
                <a16:creationId xmlns:a16="http://schemas.microsoft.com/office/drawing/2014/main" id="{D0781EEC-C938-86FA-B882-0B112DC0D017}"/>
              </a:ext>
            </a:extLst>
          </p:cNvPr>
          <p:cNvSpPr>
            <a:spLocks noGrp="1"/>
          </p:cNvSpPr>
          <p:nvPr>
            <p:ph type="title"/>
          </p:nvPr>
        </p:nvSpPr>
        <p:spPr>
          <a:xfrm>
            <a:off x="266700" y="365125"/>
            <a:ext cx="7086600" cy="574675"/>
          </a:xfrm>
          <a:prstGeom prst="rect">
            <a:avLst/>
          </a:prstGeom>
        </p:spPr>
        <p:txBody>
          <a:bodyPr vert="horz" lIns="91440" tIns="45720" rIns="91440" bIns="45720" rtlCol="0" anchor="t" anchorCtr="0">
            <a:normAutofit/>
          </a:bodyPr>
          <a:lstStyle/>
          <a:p>
            <a:r>
              <a:rPr lang="en-US"/>
              <a:t>Click to edit Master title style</a:t>
            </a:r>
            <a:endParaRPr lang="en-GB"/>
          </a:p>
        </p:txBody>
      </p:sp>
      <p:sp>
        <p:nvSpPr>
          <p:cNvPr id="10" name="Text Placeholder 9">
            <a:extLst>
              <a:ext uri="{FF2B5EF4-FFF2-40B4-BE49-F238E27FC236}">
                <a16:creationId xmlns:a16="http://schemas.microsoft.com/office/drawing/2014/main" id="{16BCFD7A-BAD1-80E9-241B-1E0D4B057C90}"/>
              </a:ext>
            </a:extLst>
          </p:cNvPr>
          <p:cNvSpPr>
            <a:spLocks noGrp="1"/>
          </p:cNvSpPr>
          <p:nvPr>
            <p:ph type="body" idx="1"/>
          </p:nvPr>
        </p:nvSpPr>
        <p:spPr>
          <a:xfrm>
            <a:off x="266700" y="1304925"/>
            <a:ext cx="7086600" cy="4351338"/>
          </a:xfrm>
          <a:prstGeom prst="rect">
            <a:avLst/>
          </a:prstGeom>
        </p:spPr>
        <p:txBody>
          <a:bodyPr vert="horz" lIns="91440" tIns="45720" rIns="91440" bIns="45720" rtlCol="0">
            <a:normAutofit/>
          </a:bodyPr>
          <a:lstStyle/>
          <a:p>
            <a:pPr lvl="0"/>
            <a:r>
              <a:rPr lang="en-US"/>
              <a:t>Click to edit body text</a:t>
            </a:r>
          </a:p>
        </p:txBody>
      </p:sp>
      <p:sp>
        <p:nvSpPr>
          <p:cNvPr id="2" name="Slide Number Placeholder 1"/>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F48E1F-18AA-4E93-A90A-D92C52653AE8}" type="slidenum">
              <a:rPr lang="en-GB" smtClean="0"/>
              <a:t>‹#›</a:t>
            </a:fld>
            <a:endParaRPr lang="en-GB" dirty="0"/>
          </a:p>
        </p:txBody>
      </p:sp>
    </p:spTree>
    <p:extLst>
      <p:ext uri="{BB962C8B-B14F-4D97-AF65-F5344CB8AC3E}">
        <p14:creationId xmlns:p14="http://schemas.microsoft.com/office/powerpoint/2010/main" val="5687198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hdr="0" ftr="0" dt="0"/>
  <p:txStyles>
    <p:titleStyle>
      <a:lvl1pPr algn="l" defTabSz="914400" rtl="0" eaLnBrk="1" latinLnBrk="0" hangingPunct="1">
        <a:lnSpc>
          <a:spcPct val="90000"/>
        </a:lnSpc>
        <a:spcBef>
          <a:spcPct val="0"/>
        </a:spcBef>
        <a:buNone/>
        <a:defRPr sz="2800" b="0" kern="1200">
          <a:solidFill>
            <a:schemeClr val="accent3"/>
          </a:solidFill>
          <a:latin typeface="Arial" panose="020B0604020202020204" pitchFamily="34" charset="0"/>
          <a:ea typeface="Verdana" panose="020B0604030504040204" pitchFamily="34" charset="0"/>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2"/>
          </a:solidFill>
          <a:latin typeface="Arial" panose="020B0604020202020204" pitchFamily="34" charset="0"/>
          <a:ea typeface="Verdana" panose="020B0604030504040204" pitchFamily="34" charset="0"/>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E97D3-004E-241C-1F4D-DA2001CE042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94" y="0"/>
            <a:ext cx="12190811" cy="6857998"/>
          </a:xfrm>
          <a:prstGeom prst="rect">
            <a:avLst/>
          </a:prstGeom>
        </p:spPr>
      </p:pic>
      <p:sp>
        <p:nvSpPr>
          <p:cNvPr id="9" name="Title Placeholder 8">
            <a:extLst>
              <a:ext uri="{FF2B5EF4-FFF2-40B4-BE49-F238E27FC236}">
                <a16:creationId xmlns:a16="http://schemas.microsoft.com/office/drawing/2014/main" id="{D0781EEC-C938-86FA-B882-0B112DC0D017}"/>
              </a:ext>
            </a:extLst>
          </p:cNvPr>
          <p:cNvSpPr>
            <a:spLocks noGrp="1"/>
          </p:cNvSpPr>
          <p:nvPr>
            <p:ph type="title"/>
          </p:nvPr>
        </p:nvSpPr>
        <p:spPr>
          <a:xfrm>
            <a:off x="266700" y="365125"/>
            <a:ext cx="7086600" cy="574675"/>
          </a:xfrm>
          <a:prstGeom prst="rect">
            <a:avLst/>
          </a:prstGeom>
        </p:spPr>
        <p:txBody>
          <a:bodyPr vert="horz" lIns="91440" tIns="45720" rIns="91440" bIns="45720" rtlCol="0" anchor="t" anchorCtr="0">
            <a:normAutofit/>
          </a:bodyPr>
          <a:lstStyle/>
          <a:p>
            <a:r>
              <a:rPr lang="en-US" dirty="0"/>
              <a:t>Click to edit Master title style</a:t>
            </a:r>
            <a:endParaRPr lang="en-GB" dirty="0"/>
          </a:p>
        </p:txBody>
      </p:sp>
      <p:sp>
        <p:nvSpPr>
          <p:cNvPr id="10" name="Text Placeholder 9">
            <a:extLst>
              <a:ext uri="{FF2B5EF4-FFF2-40B4-BE49-F238E27FC236}">
                <a16:creationId xmlns:a16="http://schemas.microsoft.com/office/drawing/2014/main" id="{16BCFD7A-BAD1-80E9-241B-1E0D4B057C90}"/>
              </a:ext>
            </a:extLst>
          </p:cNvPr>
          <p:cNvSpPr>
            <a:spLocks noGrp="1"/>
          </p:cNvSpPr>
          <p:nvPr>
            <p:ph type="body" idx="1"/>
          </p:nvPr>
        </p:nvSpPr>
        <p:spPr>
          <a:xfrm>
            <a:off x="268659" y="1304925"/>
            <a:ext cx="11654683" cy="4351338"/>
          </a:xfrm>
          <a:prstGeom prst="rect">
            <a:avLst/>
          </a:prstGeom>
        </p:spPr>
        <p:txBody>
          <a:bodyPr vert="horz" lIns="91440" tIns="45720" rIns="91440" bIns="45720" rtlCol="0">
            <a:normAutofit/>
          </a:bodyPr>
          <a:lstStyle/>
          <a:p>
            <a:pPr lvl="0"/>
            <a:r>
              <a:rPr lang="en-US" dirty="0"/>
              <a:t>Click to edit body text</a:t>
            </a:r>
          </a:p>
        </p:txBody>
      </p:sp>
      <p:sp>
        <p:nvSpPr>
          <p:cNvPr id="2" name="Slide Number Placeholder 1"/>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B709AF-5A2E-4F1B-9279-60EE4D026F80}" type="slidenum">
              <a:rPr lang="en-GB" smtClean="0"/>
              <a:t>‹#›</a:t>
            </a:fld>
            <a:endParaRPr lang="en-GB" dirty="0"/>
          </a:p>
        </p:txBody>
      </p:sp>
    </p:spTree>
    <p:extLst>
      <p:ext uri="{BB962C8B-B14F-4D97-AF65-F5344CB8AC3E}">
        <p14:creationId xmlns:p14="http://schemas.microsoft.com/office/powerpoint/2010/main" val="767481572"/>
      </p:ext>
    </p:extLst>
  </p:cSld>
  <p:clrMap bg1="lt1" tx1="dk1" bg2="lt2" tx2="dk2" accent1="accent1" accent2="accent2" accent3="accent3" accent4="accent4" accent5="accent5" accent6="accent6" hlink="hlink" folHlink="folHlink"/>
  <p:sldLayoutIdLst>
    <p:sldLayoutId id="2147483672" r:id="rId1"/>
  </p:sldLayoutIdLst>
  <p:hf hdr="0" ftr="0" dt="0"/>
  <p:txStyles>
    <p:titleStyle>
      <a:lvl1pPr algn="l" defTabSz="914400" rtl="0" eaLnBrk="1" latinLnBrk="0" hangingPunct="1">
        <a:lnSpc>
          <a:spcPct val="90000"/>
        </a:lnSpc>
        <a:spcBef>
          <a:spcPct val="0"/>
        </a:spcBef>
        <a:buNone/>
        <a:defRPr sz="2800" b="0" kern="1200">
          <a:solidFill>
            <a:schemeClr val="accent3"/>
          </a:solidFill>
          <a:latin typeface="Arial" panose="020B0604020202020204" pitchFamily="34" charset="0"/>
          <a:ea typeface="Verdana" panose="020B0604030504040204" pitchFamily="34" charset="0"/>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2"/>
          </a:solidFill>
          <a:latin typeface="Arial" panose="020B0604020202020204" pitchFamily="34" charset="0"/>
          <a:ea typeface="Verdana" panose="020B0604030504040204" pitchFamily="34" charset="0"/>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AB5F44-508E-D5E3-9686-E5DB5331D657}"/>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2711" y="88843"/>
            <a:ext cx="12189289" cy="6857999"/>
          </a:xfrm>
          <a:prstGeom prst="rect">
            <a:avLst/>
          </a:prstGeom>
        </p:spPr>
      </p:pic>
      <p:sp>
        <p:nvSpPr>
          <p:cNvPr id="2" name="Title Placeholder 1">
            <a:extLst>
              <a:ext uri="{FF2B5EF4-FFF2-40B4-BE49-F238E27FC236}">
                <a16:creationId xmlns:a16="http://schemas.microsoft.com/office/drawing/2014/main" id="{C3592D61-4A60-6946-D1E3-5AC93DE86E86}"/>
              </a:ext>
            </a:extLst>
          </p:cNvPr>
          <p:cNvSpPr>
            <a:spLocks noGrp="1"/>
          </p:cNvSpPr>
          <p:nvPr>
            <p:ph type="title"/>
          </p:nvPr>
        </p:nvSpPr>
        <p:spPr>
          <a:xfrm>
            <a:off x="266700" y="365125"/>
            <a:ext cx="11654682" cy="472363"/>
          </a:xfrm>
          <a:prstGeom prst="rect">
            <a:avLst/>
          </a:prstGeom>
        </p:spPr>
        <p:txBody>
          <a:bodyPr vert="horz" lIns="91440" tIns="45720" rIns="91440" bIns="45720" rtlCol="0" anchor="ctr">
            <a:noAutofit/>
          </a:bodyPr>
          <a:lstStyle/>
          <a:p>
            <a:r>
              <a:rPr lang="en-US"/>
              <a:t>Click to edit Master title style</a:t>
            </a:r>
            <a:endParaRPr lang="en-GB"/>
          </a:p>
        </p:txBody>
      </p:sp>
      <p:sp>
        <p:nvSpPr>
          <p:cNvPr id="4" name="Date Placeholder 3">
            <a:extLst>
              <a:ext uri="{FF2B5EF4-FFF2-40B4-BE49-F238E27FC236}">
                <a16:creationId xmlns:a16="http://schemas.microsoft.com/office/drawing/2014/main" id="{4B1C4AB4-12A7-2444-B999-E190C2D007E6}"/>
              </a:ext>
            </a:extLst>
          </p:cNvPr>
          <p:cNvSpPr>
            <a:spLocks noGrp="1"/>
          </p:cNvSpPr>
          <p:nvPr>
            <p:ph type="dt" sz="half" idx="2"/>
          </p:nvPr>
        </p:nvSpPr>
        <p:spPr>
          <a:xfrm>
            <a:off x="266700" y="5367135"/>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endParaRPr lang="en-GB" dirty="0"/>
          </a:p>
        </p:txBody>
      </p:sp>
      <p:sp>
        <p:nvSpPr>
          <p:cNvPr id="5" name="Footer Placeholder 4">
            <a:extLst>
              <a:ext uri="{FF2B5EF4-FFF2-40B4-BE49-F238E27FC236}">
                <a16:creationId xmlns:a16="http://schemas.microsoft.com/office/drawing/2014/main" id="{28C43241-55FA-000D-E911-88A86A203DC8}"/>
              </a:ext>
            </a:extLst>
          </p:cNvPr>
          <p:cNvSpPr>
            <a:spLocks noGrp="1"/>
          </p:cNvSpPr>
          <p:nvPr>
            <p:ph type="ftr" sz="quarter" idx="3"/>
          </p:nvPr>
        </p:nvSpPr>
        <p:spPr>
          <a:xfrm>
            <a:off x="4036642" y="5367135"/>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GB" dirty="0"/>
          </a:p>
        </p:txBody>
      </p:sp>
      <p:sp>
        <p:nvSpPr>
          <p:cNvPr id="13" name="Text Placeholder 2">
            <a:extLst>
              <a:ext uri="{FF2B5EF4-FFF2-40B4-BE49-F238E27FC236}">
                <a16:creationId xmlns:a16="http://schemas.microsoft.com/office/drawing/2014/main" id="{7E71A0C6-6FDD-31C0-2DA4-598F59053007}"/>
              </a:ext>
            </a:extLst>
          </p:cNvPr>
          <p:cNvSpPr>
            <a:spLocks noGrp="1"/>
          </p:cNvSpPr>
          <p:nvPr>
            <p:ph type="body" idx="1"/>
          </p:nvPr>
        </p:nvSpPr>
        <p:spPr>
          <a:xfrm>
            <a:off x="266700" y="1304925"/>
            <a:ext cx="11654683" cy="3865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2"/>
          <p:cNvSpPr>
            <a:spLocks noGrp="1"/>
          </p:cNvSpPr>
          <p:nvPr>
            <p:ph type="sldNum" sz="quarter" idx="4"/>
          </p:nvPr>
        </p:nvSpPr>
        <p:spPr>
          <a:xfrm>
            <a:off x="9448206" y="6356350"/>
            <a:ext cx="2743200"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B365B2C5-C53C-49D8-82DA-F86E3C8546A7}" type="slidenum">
              <a:rPr lang="en-GB" smtClean="0"/>
              <a:pPr/>
              <a:t>‹#›</a:t>
            </a:fld>
            <a:endParaRPr lang="en-GB" dirty="0"/>
          </a:p>
        </p:txBody>
      </p:sp>
    </p:spTree>
    <p:extLst>
      <p:ext uri="{BB962C8B-B14F-4D97-AF65-F5344CB8AC3E}">
        <p14:creationId xmlns:p14="http://schemas.microsoft.com/office/powerpoint/2010/main" val="276375170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hf hdr="0" ftr="0" dt="0"/>
  <p:txStyles>
    <p:titleStyle>
      <a:lvl1pPr algn="l" defTabSz="914400" rtl="0" eaLnBrk="1" latinLnBrk="0" hangingPunct="1">
        <a:lnSpc>
          <a:spcPct val="90000"/>
        </a:lnSpc>
        <a:spcBef>
          <a:spcPct val="0"/>
        </a:spcBef>
        <a:buNone/>
        <a:defRPr sz="2800" kern="1200">
          <a:solidFill>
            <a:srgbClr val="00308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accent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67676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E97D3-004E-241C-1F4D-DA2001CE0425}"/>
              </a:ext>
            </a:extLst>
          </p:cNvPr>
          <p:cNvPicPr>
            <a:picLocks noChangeAspect="1"/>
          </p:cNvPicPr>
          <p:nvPr userDrawn="1"/>
        </p:nvPicPr>
        <p:blipFill>
          <a:blip r:embed="rId9">
            <a:extLst>
              <a:ext uri="{28A0092B-C50C-407E-A947-70E740481C1C}">
                <a14:useLocalDpi xmlns:a14="http://schemas.microsoft.com/office/drawing/2010/main" val="0"/>
              </a:ext>
            </a:extLst>
          </a:blip>
          <a:srcRect/>
          <a:stretch/>
        </p:blipFill>
        <p:spPr>
          <a:xfrm>
            <a:off x="592" y="0"/>
            <a:ext cx="12190815" cy="6857999"/>
          </a:xfrm>
          <a:prstGeom prst="rect">
            <a:avLst/>
          </a:prstGeom>
        </p:spPr>
      </p:pic>
      <p:sp>
        <p:nvSpPr>
          <p:cNvPr id="9" name="Title Placeholder 8">
            <a:extLst>
              <a:ext uri="{FF2B5EF4-FFF2-40B4-BE49-F238E27FC236}">
                <a16:creationId xmlns:a16="http://schemas.microsoft.com/office/drawing/2014/main" id="{D0781EEC-C938-86FA-B882-0B112DC0D017}"/>
              </a:ext>
            </a:extLst>
          </p:cNvPr>
          <p:cNvSpPr>
            <a:spLocks noGrp="1"/>
          </p:cNvSpPr>
          <p:nvPr>
            <p:ph type="title"/>
          </p:nvPr>
        </p:nvSpPr>
        <p:spPr>
          <a:xfrm>
            <a:off x="266700" y="365125"/>
            <a:ext cx="7086600" cy="574675"/>
          </a:xfrm>
          <a:prstGeom prst="rect">
            <a:avLst/>
          </a:prstGeom>
        </p:spPr>
        <p:txBody>
          <a:bodyPr vert="horz" lIns="91440" tIns="45720" rIns="91440" bIns="45720" rtlCol="0" anchor="t" anchorCtr="0">
            <a:normAutofit/>
          </a:bodyPr>
          <a:lstStyle/>
          <a:p>
            <a:r>
              <a:rPr lang="en-US"/>
              <a:t>Click to edit Master title style</a:t>
            </a:r>
            <a:endParaRPr lang="en-GB"/>
          </a:p>
        </p:txBody>
      </p:sp>
      <p:sp>
        <p:nvSpPr>
          <p:cNvPr id="10" name="Text Placeholder 9">
            <a:extLst>
              <a:ext uri="{FF2B5EF4-FFF2-40B4-BE49-F238E27FC236}">
                <a16:creationId xmlns:a16="http://schemas.microsoft.com/office/drawing/2014/main" id="{16BCFD7A-BAD1-80E9-241B-1E0D4B057C90}"/>
              </a:ext>
            </a:extLst>
          </p:cNvPr>
          <p:cNvSpPr>
            <a:spLocks noGrp="1"/>
          </p:cNvSpPr>
          <p:nvPr>
            <p:ph type="body" idx="1"/>
          </p:nvPr>
        </p:nvSpPr>
        <p:spPr>
          <a:xfrm>
            <a:off x="266700" y="1304925"/>
            <a:ext cx="7086600" cy="4351338"/>
          </a:xfrm>
          <a:prstGeom prst="rect">
            <a:avLst/>
          </a:prstGeom>
        </p:spPr>
        <p:txBody>
          <a:bodyPr vert="horz" lIns="91440" tIns="45720" rIns="91440" bIns="45720" rtlCol="0">
            <a:normAutofit/>
          </a:bodyPr>
          <a:lstStyle/>
          <a:p>
            <a:pPr lvl="0"/>
            <a:r>
              <a:rPr lang="en-US"/>
              <a:t>Click to edit body text</a:t>
            </a:r>
          </a:p>
        </p:txBody>
      </p:sp>
      <p:sp>
        <p:nvSpPr>
          <p:cNvPr id="2" name="Slide Number Placeholder 1">
            <a:extLst>
              <a:ext uri="{FF2B5EF4-FFF2-40B4-BE49-F238E27FC236}">
                <a16:creationId xmlns:a16="http://schemas.microsoft.com/office/drawing/2014/main" id="{8B9FA358-6E5F-6601-4082-BDC38A8D7E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6DDF2E-182E-489A-A1BF-4B94DF0EF231}" type="slidenum">
              <a:rPr lang="en-GB" smtClean="0"/>
              <a:t>‹#›</a:t>
            </a:fld>
            <a:endParaRPr lang="en-GB" dirty="0"/>
          </a:p>
        </p:txBody>
      </p:sp>
    </p:spTree>
    <p:extLst>
      <p:ext uri="{BB962C8B-B14F-4D97-AF65-F5344CB8AC3E}">
        <p14:creationId xmlns:p14="http://schemas.microsoft.com/office/powerpoint/2010/main" val="30743288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5" r:id="rId7"/>
  </p:sldLayoutIdLst>
  <p:hf hdr="0" ftr="0" dt="0"/>
  <p:txStyles>
    <p:titleStyle>
      <a:lvl1pPr algn="l" defTabSz="914400" rtl="0" eaLnBrk="1" latinLnBrk="0" hangingPunct="1">
        <a:lnSpc>
          <a:spcPct val="90000"/>
        </a:lnSpc>
        <a:spcBef>
          <a:spcPct val="0"/>
        </a:spcBef>
        <a:buNone/>
        <a:defRPr sz="2800" b="0" kern="1200">
          <a:solidFill>
            <a:schemeClr val="accent3"/>
          </a:solidFill>
          <a:latin typeface="Arial" panose="020B0604020202020204" pitchFamily="34" charset="0"/>
          <a:ea typeface="Verdana" panose="020B0604030504040204" pitchFamily="34" charset="0"/>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2"/>
          </a:solidFill>
          <a:latin typeface="Arial" panose="020B0604020202020204" pitchFamily="34" charset="0"/>
          <a:ea typeface="Verdana" panose="020B0604030504040204" pitchFamily="34" charset="0"/>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AB5F44-508E-D5E3-9686-E5DB5331D657}"/>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592" y="0"/>
            <a:ext cx="12190815" cy="6857999"/>
          </a:xfrm>
          <a:prstGeom prst="rect">
            <a:avLst/>
          </a:prstGeom>
        </p:spPr>
      </p:pic>
      <p:sp>
        <p:nvSpPr>
          <p:cNvPr id="2" name="Title Placeholder 1">
            <a:extLst>
              <a:ext uri="{FF2B5EF4-FFF2-40B4-BE49-F238E27FC236}">
                <a16:creationId xmlns:a16="http://schemas.microsoft.com/office/drawing/2014/main" id="{C3592D61-4A60-6946-D1E3-5AC93DE86E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13DF4FA-C0AF-B820-DFA1-4D5A16AFC1A6}"/>
              </a:ext>
            </a:extLst>
          </p:cNvPr>
          <p:cNvSpPr>
            <a:spLocks noGrp="1"/>
          </p:cNvSpPr>
          <p:nvPr>
            <p:ph type="body" idx="1"/>
          </p:nvPr>
        </p:nvSpPr>
        <p:spPr>
          <a:xfrm>
            <a:off x="838200" y="1825625"/>
            <a:ext cx="10515600" cy="33448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B1C4AB4-12A7-2444-B999-E190C2D007E6}"/>
              </a:ext>
            </a:extLst>
          </p:cNvPr>
          <p:cNvSpPr>
            <a:spLocks noGrp="1"/>
          </p:cNvSpPr>
          <p:nvPr>
            <p:ph type="dt" sz="half" idx="2"/>
          </p:nvPr>
        </p:nvSpPr>
        <p:spPr>
          <a:xfrm>
            <a:off x="838200" y="5367135"/>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endParaRPr lang="en-GB" dirty="0"/>
          </a:p>
        </p:txBody>
      </p:sp>
      <p:sp>
        <p:nvSpPr>
          <p:cNvPr id="5" name="Footer Placeholder 4">
            <a:extLst>
              <a:ext uri="{FF2B5EF4-FFF2-40B4-BE49-F238E27FC236}">
                <a16:creationId xmlns:a16="http://schemas.microsoft.com/office/drawing/2014/main" id="{28C43241-55FA-000D-E911-88A86A203DC8}"/>
              </a:ext>
            </a:extLst>
          </p:cNvPr>
          <p:cNvSpPr>
            <a:spLocks noGrp="1"/>
          </p:cNvSpPr>
          <p:nvPr>
            <p:ph type="ftr" sz="quarter" idx="3"/>
          </p:nvPr>
        </p:nvSpPr>
        <p:spPr>
          <a:xfrm>
            <a:off x="4038600" y="5367135"/>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02F6D9DA-6B18-0AEA-604C-ADB3F8C64158}"/>
              </a:ext>
            </a:extLst>
          </p:cNvPr>
          <p:cNvSpPr>
            <a:spLocks noGrp="1"/>
          </p:cNvSpPr>
          <p:nvPr>
            <p:ph type="sldNum" sz="quarter" idx="4"/>
          </p:nvPr>
        </p:nvSpPr>
        <p:spPr>
          <a:xfrm>
            <a:off x="8610600" y="5367135"/>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94601B8E-4C5D-4D9E-8821-9696CA0E0E3F}" type="slidenum">
              <a:rPr lang="en-GB" smtClean="0"/>
              <a:pPr/>
              <a:t>‹#›</a:t>
            </a:fld>
            <a:endParaRPr lang="en-GB" dirty="0"/>
          </a:p>
        </p:txBody>
      </p:sp>
    </p:spTree>
    <p:extLst>
      <p:ext uri="{BB962C8B-B14F-4D97-AF65-F5344CB8AC3E}">
        <p14:creationId xmlns:p14="http://schemas.microsoft.com/office/powerpoint/2010/main" val="135965427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914400" rtl="0" eaLnBrk="1" latinLnBrk="0" hangingPunct="1">
        <a:lnSpc>
          <a:spcPct val="90000"/>
        </a:lnSpc>
        <a:spcBef>
          <a:spcPct val="0"/>
        </a:spcBef>
        <a:buNone/>
        <a:defRPr sz="3600" kern="1200">
          <a:solidFill>
            <a:srgbClr val="00308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FF9D1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67676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67676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67676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67676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CD08151-6D18-25FB-A802-E7456487629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92" y="0"/>
            <a:ext cx="12190815" cy="6857999"/>
          </a:xfrm>
          <a:prstGeom prst="rect">
            <a:avLst/>
          </a:prstGeom>
        </p:spPr>
      </p:pic>
      <p:sp>
        <p:nvSpPr>
          <p:cNvPr id="2" name="Title Placeholder 1">
            <a:extLst>
              <a:ext uri="{FF2B5EF4-FFF2-40B4-BE49-F238E27FC236}">
                <a16:creationId xmlns:a16="http://schemas.microsoft.com/office/drawing/2014/main" id="{E9610686-6AB8-DE04-DA39-C6BB5918C641}"/>
              </a:ext>
            </a:extLst>
          </p:cNvPr>
          <p:cNvSpPr>
            <a:spLocks noGrp="1"/>
          </p:cNvSpPr>
          <p:nvPr>
            <p:ph type="title"/>
          </p:nvPr>
        </p:nvSpPr>
        <p:spPr>
          <a:xfrm>
            <a:off x="266700" y="210343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5B27FDF-0155-797D-5DDB-D0BCCCF4BD9E}"/>
              </a:ext>
            </a:extLst>
          </p:cNvPr>
          <p:cNvSpPr>
            <a:spLocks noGrp="1"/>
          </p:cNvSpPr>
          <p:nvPr>
            <p:ph type="body" idx="1"/>
          </p:nvPr>
        </p:nvSpPr>
        <p:spPr>
          <a:xfrm>
            <a:off x="266700" y="3527425"/>
            <a:ext cx="10515600" cy="18446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a:extLst>
              <a:ext uri="{FF2B5EF4-FFF2-40B4-BE49-F238E27FC236}">
                <a16:creationId xmlns:a16="http://schemas.microsoft.com/office/drawing/2014/main" id="{C0C5B949-7781-D140-B320-343A7E58DB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C5D514-3320-49A5-8DEC-F5E08F4BC646}" type="slidenum">
              <a:rPr lang="en-GB" smtClean="0"/>
              <a:t>‹#›</a:t>
            </a:fld>
            <a:endParaRPr lang="en-GB" dirty="0"/>
          </a:p>
        </p:txBody>
      </p:sp>
    </p:spTree>
    <p:extLst>
      <p:ext uri="{BB962C8B-B14F-4D97-AF65-F5344CB8AC3E}">
        <p14:creationId xmlns:p14="http://schemas.microsoft.com/office/powerpoint/2010/main" val="3217555802"/>
      </p:ext>
    </p:extLst>
  </p:cSld>
  <p:clrMap bg1="lt1" tx1="dk1" bg2="lt2" tx2="dk2" accent1="accent1" accent2="accent2" accent3="accent3" accent4="accent4" accent5="accent5" accent6="accent6" hlink="hlink" folHlink="folHlink"/>
  <p:sldLayoutIdLst>
    <p:sldLayoutId id="2147483709" r:id="rId1"/>
  </p:sldLayoutIdLst>
  <p:hf hdr="0" ftr="0" dt="0"/>
  <p:txStyles>
    <p:titleStyle>
      <a:lvl1pPr algn="l" defTabSz="914400" rtl="0" eaLnBrk="1" latinLnBrk="0" hangingPunct="1">
        <a:lnSpc>
          <a:spcPct val="90000"/>
        </a:lnSpc>
        <a:spcBef>
          <a:spcPct val="0"/>
        </a:spcBef>
        <a:buNone/>
        <a:defRPr sz="3600" b="0" kern="1200">
          <a:solidFill>
            <a:schemeClr val="accent3"/>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AB5F44-508E-D5E3-9686-E5DB5331D657}"/>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1355" y="0"/>
            <a:ext cx="12189289" cy="6857998"/>
          </a:xfrm>
          <a:prstGeom prst="rect">
            <a:avLst/>
          </a:prstGeom>
        </p:spPr>
      </p:pic>
      <p:sp>
        <p:nvSpPr>
          <p:cNvPr id="2" name="Title Placeholder 1">
            <a:extLst>
              <a:ext uri="{FF2B5EF4-FFF2-40B4-BE49-F238E27FC236}">
                <a16:creationId xmlns:a16="http://schemas.microsoft.com/office/drawing/2014/main" id="{C3592D61-4A60-6946-D1E3-5AC93DE86E86}"/>
              </a:ext>
            </a:extLst>
          </p:cNvPr>
          <p:cNvSpPr>
            <a:spLocks noGrp="1"/>
          </p:cNvSpPr>
          <p:nvPr>
            <p:ph type="title"/>
          </p:nvPr>
        </p:nvSpPr>
        <p:spPr>
          <a:xfrm>
            <a:off x="266700" y="365125"/>
            <a:ext cx="11654682" cy="472363"/>
          </a:xfrm>
          <a:prstGeom prst="rect">
            <a:avLst/>
          </a:prstGeom>
        </p:spPr>
        <p:txBody>
          <a:bodyPr vert="horz" lIns="91440" tIns="45720" rIns="91440" bIns="45720" rtlCol="0" anchor="ctr">
            <a:noAutofit/>
          </a:bodyPr>
          <a:lstStyle/>
          <a:p>
            <a:r>
              <a:rPr lang="en-US"/>
              <a:t>Click to edit Master title style</a:t>
            </a:r>
            <a:endParaRPr lang="en-GB"/>
          </a:p>
        </p:txBody>
      </p:sp>
      <p:sp>
        <p:nvSpPr>
          <p:cNvPr id="4" name="Date Placeholder 3">
            <a:extLst>
              <a:ext uri="{FF2B5EF4-FFF2-40B4-BE49-F238E27FC236}">
                <a16:creationId xmlns:a16="http://schemas.microsoft.com/office/drawing/2014/main" id="{4B1C4AB4-12A7-2444-B999-E190C2D007E6}"/>
              </a:ext>
            </a:extLst>
          </p:cNvPr>
          <p:cNvSpPr>
            <a:spLocks noGrp="1"/>
          </p:cNvSpPr>
          <p:nvPr>
            <p:ph type="dt" sz="half" idx="2"/>
          </p:nvPr>
        </p:nvSpPr>
        <p:spPr>
          <a:xfrm>
            <a:off x="266700" y="5367135"/>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endParaRPr lang="en-GB" dirty="0"/>
          </a:p>
        </p:txBody>
      </p:sp>
      <p:sp>
        <p:nvSpPr>
          <p:cNvPr id="5" name="Footer Placeholder 4">
            <a:extLst>
              <a:ext uri="{FF2B5EF4-FFF2-40B4-BE49-F238E27FC236}">
                <a16:creationId xmlns:a16="http://schemas.microsoft.com/office/drawing/2014/main" id="{28C43241-55FA-000D-E911-88A86A203DC8}"/>
              </a:ext>
            </a:extLst>
          </p:cNvPr>
          <p:cNvSpPr>
            <a:spLocks noGrp="1"/>
          </p:cNvSpPr>
          <p:nvPr>
            <p:ph type="ftr" sz="quarter" idx="3"/>
          </p:nvPr>
        </p:nvSpPr>
        <p:spPr>
          <a:xfrm>
            <a:off x="4036642" y="5367135"/>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GB" dirty="0"/>
          </a:p>
        </p:txBody>
      </p:sp>
      <p:sp>
        <p:nvSpPr>
          <p:cNvPr id="13" name="Text Placeholder 2">
            <a:extLst>
              <a:ext uri="{FF2B5EF4-FFF2-40B4-BE49-F238E27FC236}">
                <a16:creationId xmlns:a16="http://schemas.microsoft.com/office/drawing/2014/main" id="{7E71A0C6-6FDD-31C0-2DA4-598F59053007}"/>
              </a:ext>
            </a:extLst>
          </p:cNvPr>
          <p:cNvSpPr>
            <a:spLocks noGrp="1"/>
          </p:cNvSpPr>
          <p:nvPr>
            <p:ph type="body" idx="1"/>
          </p:nvPr>
        </p:nvSpPr>
        <p:spPr>
          <a:xfrm>
            <a:off x="266700" y="1304925"/>
            <a:ext cx="11654683" cy="3865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2"/>
          <p:cNvSpPr>
            <a:spLocks noGrp="1"/>
          </p:cNvSpPr>
          <p:nvPr>
            <p:ph type="sldNum" sz="quarter" idx="4"/>
          </p:nvPr>
        </p:nvSpPr>
        <p:spPr>
          <a:xfrm>
            <a:off x="9448206" y="6356350"/>
            <a:ext cx="2743200"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B365B2C5-C53C-49D8-82DA-F86E3C8546A7}" type="slidenum">
              <a:rPr lang="en-GB" smtClean="0"/>
              <a:pPr/>
              <a:t>‹#›</a:t>
            </a:fld>
            <a:endParaRPr lang="en-GB" dirty="0"/>
          </a:p>
        </p:txBody>
      </p:sp>
    </p:spTree>
    <p:extLst>
      <p:ext uri="{BB962C8B-B14F-4D97-AF65-F5344CB8AC3E}">
        <p14:creationId xmlns:p14="http://schemas.microsoft.com/office/powerpoint/2010/main" val="317089712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Lst>
  <p:hf hdr="0" ftr="0" dt="0"/>
  <p:txStyles>
    <p:titleStyle>
      <a:lvl1pPr algn="l" defTabSz="914400" rtl="0" eaLnBrk="1" latinLnBrk="0" hangingPunct="1">
        <a:lnSpc>
          <a:spcPct val="90000"/>
        </a:lnSpc>
        <a:spcBef>
          <a:spcPct val="0"/>
        </a:spcBef>
        <a:buNone/>
        <a:defRPr sz="2800" kern="1200">
          <a:solidFill>
            <a:srgbClr val="00308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accent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67676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tmp"/><Relationship Id="rId4" Type="http://schemas.openxmlformats.org/officeDocument/2006/relationships/image" Target="../media/image13.tmp"/></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B5CD0-94BB-02A9-D0D6-755513A2911E}"/>
              </a:ext>
            </a:extLst>
          </p:cNvPr>
          <p:cNvSpPr>
            <a:spLocks noGrp="1"/>
          </p:cNvSpPr>
          <p:nvPr>
            <p:ph type="ctrTitle"/>
          </p:nvPr>
        </p:nvSpPr>
        <p:spPr>
          <a:xfrm>
            <a:off x="203199" y="2557461"/>
            <a:ext cx="6419273" cy="1138240"/>
          </a:xfrm>
        </p:spPr>
        <p:txBody>
          <a:bodyPr>
            <a:noAutofit/>
          </a:bodyPr>
          <a:lstStyle/>
          <a:p>
            <a:r>
              <a:rPr lang="en-GB" sz="4000" b="1" dirty="0">
                <a:solidFill>
                  <a:srgbClr val="FF9D1B"/>
                </a:solidFill>
                <a:ea typeface="+mn-ea"/>
              </a:rPr>
              <a:t>ISIS-II Target Concept Development</a:t>
            </a:r>
            <a:endParaRPr lang="en-GB" sz="4000" dirty="0"/>
          </a:p>
        </p:txBody>
      </p:sp>
      <p:sp>
        <p:nvSpPr>
          <p:cNvPr id="3" name="Subtitle 2">
            <a:extLst>
              <a:ext uri="{FF2B5EF4-FFF2-40B4-BE49-F238E27FC236}">
                <a16:creationId xmlns:a16="http://schemas.microsoft.com/office/drawing/2014/main" id="{15A80B9D-A009-468E-DD38-1C459E82E2B8}"/>
              </a:ext>
            </a:extLst>
          </p:cNvPr>
          <p:cNvSpPr>
            <a:spLocks noGrp="1"/>
          </p:cNvSpPr>
          <p:nvPr>
            <p:ph type="subTitle" idx="1"/>
          </p:nvPr>
        </p:nvSpPr>
        <p:spPr>
          <a:xfrm>
            <a:off x="203200" y="3919825"/>
            <a:ext cx="5375564" cy="772569"/>
          </a:xfrm>
        </p:spPr>
        <p:txBody>
          <a:bodyPr>
            <a:normAutofit fontScale="92500"/>
          </a:bodyPr>
          <a:lstStyle/>
          <a:p>
            <a:r>
              <a:rPr lang="en-GB" b="1" dirty="0"/>
              <a:t>Dan Wilcox</a:t>
            </a:r>
            <a:r>
              <a:rPr lang="en-GB" dirty="0"/>
              <a:t>, High Power Targets Group, Rutherford Appleton Laboratory</a:t>
            </a:r>
          </a:p>
        </p:txBody>
      </p:sp>
      <p:sp>
        <p:nvSpPr>
          <p:cNvPr id="4" name="Text Placeholder 3">
            <a:extLst>
              <a:ext uri="{FF2B5EF4-FFF2-40B4-BE49-F238E27FC236}">
                <a16:creationId xmlns:a16="http://schemas.microsoft.com/office/drawing/2014/main" id="{F317514D-CA92-5C28-8A6F-C434B7EF14DE}"/>
              </a:ext>
            </a:extLst>
          </p:cNvPr>
          <p:cNvSpPr>
            <a:spLocks noGrp="1"/>
          </p:cNvSpPr>
          <p:nvPr>
            <p:ph type="body" sz="quarter" idx="10"/>
          </p:nvPr>
        </p:nvSpPr>
        <p:spPr>
          <a:xfrm>
            <a:off x="203200" y="4813297"/>
            <a:ext cx="8648700" cy="263975"/>
          </a:xfrm>
        </p:spPr>
        <p:txBody>
          <a:bodyPr>
            <a:normAutofit fontScale="92500" lnSpcReduction="20000"/>
          </a:bodyPr>
          <a:lstStyle/>
          <a:p>
            <a:r>
              <a:rPr lang="en-GB" dirty="0"/>
              <a:t>16</a:t>
            </a:r>
            <a:r>
              <a:rPr lang="en-GB" baseline="30000" dirty="0"/>
              <a:t>th</a:t>
            </a:r>
            <a:r>
              <a:rPr lang="en-GB" dirty="0"/>
              <a:t> International Workshop on Spallation Materials Technology, Abingdon, UK</a:t>
            </a:r>
          </a:p>
        </p:txBody>
      </p:sp>
      <p:sp>
        <p:nvSpPr>
          <p:cNvPr id="5" name="Text Placeholder 4">
            <a:extLst>
              <a:ext uri="{FF2B5EF4-FFF2-40B4-BE49-F238E27FC236}">
                <a16:creationId xmlns:a16="http://schemas.microsoft.com/office/drawing/2014/main" id="{F4CC80D5-0EB8-807C-B0E7-140CDCF28F4C}"/>
              </a:ext>
            </a:extLst>
          </p:cNvPr>
          <p:cNvSpPr>
            <a:spLocks noGrp="1"/>
          </p:cNvSpPr>
          <p:nvPr>
            <p:ph type="body" sz="quarter" idx="11"/>
          </p:nvPr>
        </p:nvSpPr>
        <p:spPr>
          <a:xfrm>
            <a:off x="203200" y="5133522"/>
            <a:ext cx="8648700" cy="263975"/>
          </a:xfrm>
        </p:spPr>
        <p:txBody>
          <a:bodyPr>
            <a:normAutofit fontScale="92500" lnSpcReduction="20000"/>
          </a:bodyPr>
          <a:lstStyle/>
          <a:p>
            <a:r>
              <a:rPr lang="en-GB" dirty="0"/>
              <a:t>29</a:t>
            </a:r>
            <a:r>
              <a:rPr lang="en-GB" baseline="30000" dirty="0"/>
              <a:t>th</a:t>
            </a:r>
            <a:r>
              <a:rPr lang="en-GB" dirty="0"/>
              <a:t> October 2024</a:t>
            </a:r>
          </a:p>
        </p:txBody>
      </p:sp>
    </p:spTree>
    <p:extLst>
      <p:ext uri="{BB962C8B-B14F-4D97-AF65-F5344CB8AC3E}">
        <p14:creationId xmlns:p14="http://schemas.microsoft.com/office/powerpoint/2010/main" val="41240650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F5D8A-B691-0D92-BB78-1445802C9DD7}"/>
              </a:ext>
            </a:extLst>
          </p:cNvPr>
          <p:cNvSpPr>
            <a:spLocks noGrp="1"/>
          </p:cNvSpPr>
          <p:nvPr>
            <p:ph type="title"/>
          </p:nvPr>
        </p:nvSpPr>
        <p:spPr/>
        <p:txBody>
          <a:bodyPr/>
          <a:lstStyle/>
          <a:p>
            <a:r>
              <a:rPr lang="en-GB" dirty="0"/>
              <a:t>Static Target Summary</a:t>
            </a:r>
          </a:p>
        </p:txBody>
      </p:sp>
      <p:sp>
        <p:nvSpPr>
          <p:cNvPr id="3" name="Content Placeholder 2">
            <a:extLst>
              <a:ext uri="{FF2B5EF4-FFF2-40B4-BE49-F238E27FC236}">
                <a16:creationId xmlns:a16="http://schemas.microsoft.com/office/drawing/2014/main" id="{0DA1C1F4-218B-098A-9F20-565F313AF676}"/>
              </a:ext>
            </a:extLst>
          </p:cNvPr>
          <p:cNvSpPr>
            <a:spLocks noGrp="1"/>
          </p:cNvSpPr>
          <p:nvPr>
            <p:ph idx="1"/>
          </p:nvPr>
        </p:nvSpPr>
        <p:spPr>
          <a:xfrm>
            <a:off x="266700" y="1304925"/>
            <a:ext cx="10547074" cy="4738066"/>
          </a:xfrm>
        </p:spPr>
        <p:txBody>
          <a:bodyPr>
            <a:normAutofit/>
          </a:bodyPr>
          <a:lstStyle/>
          <a:p>
            <a:r>
              <a:rPr lang="en-GB" b="1" dirty="0"/>
              <a:t>0.8 MW looks challenging but maybe not impossible</a:t>
            </a:r>
          </a:p>
          <a:p>
            <a:pPr marL="342900" indent="-342900">
              <a:buFont typeface="Arial" panose="020B0604020202020204" pitchFamily="34" charset="0"/>
              <a:buChar char="•"/>
            </a:pPr>
            <a:r>
              <a:rPr lang="en-GB" dirty="0"/>
              <a:t>Decay heat rules out any mm-scale Ta cladding</a:t>
            </a:r>
          </a:p>
          <a:p>
            <a:pPr marL="800100" lvl="1" indent="-342900">
              <a:buFont typeface="Arial" panose="020B0604020202020204" pitchFamily="34" charset="0"/>
              <a:buChar char="•"/>
            </a:pPr>
            <a:r>
              <a:rPr lang="en-GB" dirty="0"/>
              <a:t>Alternatives; &gt;0.3mm Ta layer, Niobium (activation issue), Zircaloy, other?</a:t>
            </a:r>
          </a:p>
          <a:p>
            <a:pPr marL="800100" lvl="1" indent="-342900">
              <a:buFont typeface="Arial" panose="020B0604020202020204" pitchFamily="34" charset="0"/>
              <a:buChar char="•"/>
            </a:pPr>
            <a:r>
              <a:rPr lang="en-GB" dirty="0"/>
              <a:t>Or abandon water cooling and use helium gas on bare tungsten</a:t>
            </a:r>
          </a:p>
          <a:p>
            <a:pPr marL="1485900" lvl="2" indent="-342900"/>
            <a:r>
              <a:rPr lang="en-GB" sz="1600" dirty="0"/>
              <a:t>Will bare tungsten survive thermal shock from short-pulse beam? </a:t>
            </a:r>
          </a:p>
          <a:p>
            <a:pPr marL="342900" indent="-342900">
              <a:buFont typeface="Arial" panose="020B0604020202020204" pitchFamily="34" charset="0"/>
              <a:buChar char="•"/>
            </a:pPr>
            <a:r>
              <a:rPr lang="en-GB" dirty="0"/>
              <a:t>Heat removal from static target also challenging, particularly if He-cooled</a:t>
            </a:r>
          </a:p>
          <a:p>
            <a:pPr marL="800100" lvl="1" indent="-342900">
              <a:buFont typeface="Arial" panose="020B0604020202020204" pitchFamily="34" charset="0"/>
              <a:buChar char="•"/>
            </a:pPr>
            <a:r>
              <a:rPr lang="en-GB" dirty="0"/>
              <a:t>Fine segmentation (rods or foils); beam power increase may be worth neutronic penalty?</a:t>
            </a:r>
          </a:p>
          <a:p>
            <a:pPr marL="800100" lvl="1" indent="-342900">
              <a:buFont typeface="Arial" panose="020B0604020202020204" pitchFamily="34" charset="0"/>
              <a:buChar char="•"/>
            </a:pPr>
            <a:r>
              <a:rPr lang="en-GB" dirty="0"/>
              <a:t>Flat-topping of beam to spread out thermal shock</a:t>
            </a:r>
          </a:p>
          <a:p>
            <a:pPr marL="800100" lvl="1" indent="-342900">
              <a:buFont typeface="Arial" panose="020B0604020202020204" pitchFamily="34" charset="0"/>
              <a:buChar char="•"/>
            </a:pPr>
            <a:endParaRPr lang="en-GB" dirty="0"/>
          </a:p>
          <a:p>
            <a:r>
              <a:rPr lang="en-GB" b="1" dirty="0"/>
              <a:t>1.6 MW target will almost certainly have to rotate</a:t>
            </a:r>
          </a:p>
          <a:p>
            <a:endParaRPr lang="en-GB" sz="1800" dirty="0"/>
          </a:p>
          <a:p>
            <a:r>
              <a:rPr lang="en-GB" dirty="0"/>
              <a:t>Neutronics would ideally like more power on both targets if possible, but 0.8 MW may already be at or just above a step change in required target technology – is this worthwhile?</a:t>
            </a:r>
          </a:p>
        </p:txBody>
      </p:sp>
      <p:sp>
        <p:nvSpPr>
          <p:cNvPr id="4" name="Slide Number Placeholder 3">
            <a:extLst>
              <a:ext uri="{FF2B5EF4-FFF2-40B4-BE49-F238E27FC236}">
                <a16:creationId xmlns:a16="http://schemas.microsoft.com/office/drawing/2014/main" id="{4CEFAFF5-1598-C48A-5A1F-6F5150D4A1FB}"/>
              </a:ext>
            </a:extLst>
          </p:cNvPr>
          <p:cNvSpPr>
            <a:spLocks noGrp="1"/>
          </p:cNvSpPr>
          <p:nvPr>
            <p:ph type="sldNum" sz="quarter" idx="10"/>
          </p:nvPr>
        </p:nvSpPr>
        <p:spPr/>
        <p:txBody>
          <a:bodyPr/>
          <a:lstStyle/>
          <a:p>
            <a:fld id="{5BF48E1F-18AA-4E93-A90A-D92C52653AE8}" type="slidenum">
              <a:rPr lang="en-GB" smtClean="0"/>
              <a:t>10</a:t>
            </a:fld>
            <a:endParaRPr lang="en-GB" dirty="0"/>
          </a:p>
        </p:txBody>
      </p:sp>
    </p:spTree>
    <p:extLst>
      <p:ext uri="{BB962C8B-B14F-4D97-AF65-F5344CB8AC3E}">
        <p14:creationId xmlns:p14="http://schemas.microsoft.com/office/powerpoint/2010/main" val="20039212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693E4-8A18-3E35-CC5E-3561367846A1}"/>
              </a:ext>
            </a:extLst>
          </p:cNvPr>
          <p:cNvSpPr>
            <a:spLocks noGrp="1"/>
          </p:cNvSpPr>
          <p:nvPr>
            <p:ph type="title"/>
          </p:nvPr>
        </p:nvSpPr>
        <p:spPr/>
        <p:txBody>
          <a:bodyPr/>
          <a:lstStyle/>
          <a:p>
            <a:r>
              <a:rPr lang="en-GB" dirty="0"/>
              <a:t>Rotating Target Concept</a:t>
            </a:r>
          </a:p>
        </p:txBody>
      </p:sp>
      <p:sp>
        <p:nvSpPr>
          <p:cNvPr id="4" name="Content Placeholder 3">
            <a:extLst>
              <a:ext uri="{FF2B5EF4-FFF2-40B4-BE49-F238E27FC236}">
                <a16:creationId xmlns:a16="http://schemas.microsoft.com/office/drawing/2014/main" id="{67B30B24-C6E1-C86E-53E8-084487FD641C}"/>
              </a:ext>
            </a:extLst>
          </p:cNvPr>
          <p:cNvSpPr>
            <a:spLocks noGrp="1"/>
          </p:cNvSpPr>
          <p:nvPr>
            <p:ph idx="1"/>
          </p:nvPr>
        </p:nvSpPr>
        <p:spPr/>
        <p:txBody>
          <a:bodyPr/>
          <a:lstStyle/>
          <a:p>
            <a:pPr marL="342900" indent="-342900">
              <a:buFont typeface="Arial" panose="020B0604020202020204" pitchFamily="34" charset="0"/>
              <a:buChar char="•"/>
            </a:pPr>
            <a:r>
              <a:rPr lang="en-GB" dirty="0"/>
              <a:t>Each segment based on static target option</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Decay heat is now manageable, so focusing on water-cooled Ta-clad option for now</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Aim to keep target as compact as possible for ease of manufacture and handling</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For &gt;4 segments, aim to make each segment individually replaceable if possible</a:t>
            </a:r>
          </a:p>
        </p:txBody>
      </p:sp>
      <p:sp>
        <p:nvSpPr>
          <p:cNvPr id="5" name="Slide Number Placeholder 4">
            <a:extLst>
              <a:ext uri="{FF2B5EF4-FFF2-40B4-BE49-F238E27FC236}">
                <a16:creationId xmlns:a16="http://schemas.microsoft.com/office/drawing/2014/main" id="{41484A09-7580-4F88-0DA0-B99929085AB4}"/>
              </a:ext>
            </a:extLst>
          </p:cNvPr>
          <p:cNvSpPr>
            <a:spLocks noGrp="1"/>
          </p:cNvSpPr>
          <p:nvPr>
            <p:ph type="sldNum" sz="quarter" idx="11"/>
          </p:nvPr>
        </p:nvSpPr>
        <p:spPr/>
        <p:txBody>
          <a:bodyPr/>
          <a:lstStyle/>
          <a:p>
            <a:fld id="{5BF48E1F-18AA-4E93-A90A-D92C52653AE8}" type="slidenum">
              <a:rPr lang="en-GB" smtClean="0"/>
              <a:t>11</a:t>
            </a:fld>
            <a:endParaRPr lang="en-GB" dirty="0"/>
          </a:p>
        </p:txBody>
      </p:sp>
      <p:grpSp>
        <p:nvGrpSpPr>
          <p:cNvPr id="10" name="Group 9">
            <a:extLst>
              <a:ext uri="{FF2B5EF4-FFF2-40B4-BE49-F238E27FC236}">
                <a16:creationId xmlns:a16="http://schemas.microsoft.com/office/drawing/2014/main" id="{520EF9AE-D87D-71F0-9A8E-CAF07A40161E}"/>
              </a:ext>
            </a:extLst>
          </p:cNvPr>
          <p:cNvGrpSpPr/>
          <p:nvPr/>
        </p:nvGrpSpPr>
        <p:grpSpPr>
          <a:xfrm>
            <a:off x="6495066" y="678993"/>
            <a:ext cx="5138085" cy="5973644"/>
            <a:chOff x="7131406" y="893620"/>
            <a:chExt cx="4896720" cy="5693028"/>
          </a:xfrm>
        </p:grpSpPr>
        <p:pic>
          <p:nvPicPr>
            <p:cNvPr id="6" name="Picture 5">
              <a:extLst>
                <a:ext uri="{FF2B5EF4-FFF2-40B4-BE49-F238E27FC236}">
                  <a16:creationId xmlns:a16="http://schemas.microsoft.com/office/drawing/2014/main" id="{204F47B2-C9D7-2796-6FD8-FB8173EFF01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876179" y="893620"/>
              <a:ext cx="3407174" cy="2057062"/>
            </a:xfrm>
            <a:prstGeom prst="rect">
              <a:avLst/>
            </a:prstGeom>
          </p:spPr>
        </p:pic>
        <p:pic>
          <p:nvPicPr>
            <p:cNvPr id="7" name="Picture 6">
              <a:extLst>
                <a:ext uri="{FF2B5EF4-FFF2-40B4-BE49-F238E27FC236}">
                  <a16:creationId xmlns:a16="http://schemas.microsoft.com/office/drawing/2014/main" id="{958F5619-B6AD-C319-15DE-7959D9565E77}"/>
                </a:ext>
              </a:extLst>
            </p:cNvPr>
            <p:cNvPicPr>
              <a:picLocks noChangeAspect="1"/>
            </p:cNvPicPr>
            <p:nvPr/>
          </p:nvPicPr>
          <p:blipFill rotWithShape="1">
            <a:blip r:embed="rId3"/>
            <a:srcRect t="4985"/>
            <a:stretch/>
          </p:blipFill>
          <p:spPr>
            <a:xfrm>
              <a:off x="7131406" y="3503636"/>
              <a:ext cx="4896720" cy="2806534"/>
            </a:xfrm>
            <a:prstGeom prst="rect">
              <a:avLst/>
            </a:prstGeom>
          </p:spPr>
        </p:pic>
        <p:sp>
          <p:nvSpPr>
            <p:cNvPr id="8" name="TextBox 7">
              <a:extLst>
                <a:ext uri="{FF2B5EF4-FFF2-40B4-BE49-F238E27FC236}">
                  <a16:creationId xmlns:a16="http://schemas.microsoft.com/office/drawing/2014/main" id="{80B01B7A-0ED0-2BC7-A0E1-5C88A749DFE4}"/>
                </a:ext>
              </a:extLst>
            </p:cNvPr>
            <p:cNvSpPr txBox="1"/>
            <p:nvPr/>
          </p:nvSpPr>
          <p:spPr>
            <a:xfrm>
              <a:off x="8753112" y="2919381"/>
              <a:ext cx="1653309" cy="307777"/>
            </a:xfrm>
            <a:prstGeom prst="rect">
              <a:avLst/>
            </a:prstGeom>
            <a:noFill/>
          </p:spPr>
          <p:txBody>
            <a:bodyPr wrap="square" rtlCol="0">
              <a:spAutoFit/>
            </a:bodyPr>
            <a:lstStyle/>
            <a:p>
              <a:pPr algn="ctr"/>
              <a:r>
                <a:rPr lang="en-GB" sz="1400" b="1" dirty="0"/>
                <a:t>4 Segments</a:t>
              </a:r>
            </a:p>
          </p:txBody>
        </p:sp>
        <p:sp>
          <p:nvSpPr>
            <p:cNvPr id="9" name="TextBox 8">
              <a:extLst>
                <a:ext uri="{FF2B5EF4-FFF2-40B4-BE49-F238E27FC236}">
                  <a16:creationId xmlns:a16="http://schemas.microsoft.com/office/drawing/2014/main" id="{B9AAB066-EC1B-1638-6C9D-29A4ACF266EA}"/>
                </a:ext>
              </a:extLst>
            </p:cNvPr>
            <p:cNvSpPr txBox="1"/>
            <p:nvPr/>
          </p:nvSpPr>
          <p:spPr>
            <a:xfrm>
              <a:off x="8753112" y="6278871"/>
              <a:ext cx="1653309" cy="307777"/>
            </a:xfrm>
            <a:prstGeom prst="rect">
              <a:avLst/>
            </a:prstGeom>
            <a:noFill/>
          </p:spPr>
          <p:txBody>
            <a:bodyPr wrap="square" rtlCol="0">
              <a:spAutoFit/>
            </a:bodyPr>
            <a:lstStyle/>
            <a:p>
              <a:pPr algn="ctr"/>
              <a:r>
                <a:rPr lang="en-GB" sz="1400" b="1" dirty="0"/>
                <a:t>15 Segments</a:t>
              </a:r>
            </a:p>
          </p:txBody>
        </p:sp>
      </p:grpSp>
    </p:spTree>
    <p:extLst>
      <p:ext uri="{BB962C8B-B14F-4D97-AF65-F5344CB8AC3E}">
        <p14:creationId xmlns:p14="http://schemas.microsoft.com/office/powerpoint/2010/main" val="12451928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9C3C55A-D008-65A1-1865-30924DC76802}"/>
              </a:ext>
            </a:extLst>
          </p:cNvPr>
          <p:cNvPicPr>
            <a:picLocks noChangeAspect="1"/>
          </p:cNvPicPr>
          <p:nvPr/>
        </p:nvPicPr>
        <p:blipFill>
          <a:blip r:embed="rId3"/>
          <a:stretch>
            <a:fillRect/>
          </a:stretch>
        </p:blipFill>
        <p:spPr>
          <a:xfrm>
            <a:off x="7466601" y="23866"/>
            <a:ext cx="4627664" cy="2937025"/>
          </a:xfrm>
          <a:prstGeom prst="rect">
            <a:avLst/>
          </a:prstGeom>
        </p:spPr>
      </p:pic>
      <p:sp>
        <p:nvSpPr>
          <p:cNvPr id="5" name="Slide Number Placeholder 4">
            <a:extLst>
              <a:ext uri="{FF2B5EF4-FFF2-40B4-BE49-F238E27FC236}">
                <a16:creationId xmlns:a16="http://schemas.microsoft.com/office/drawing/2014/main" id="{A9236572-D73F-2BBC-653A-0B630C40643B}"/>
              </a:ext>
            </a:extLst>
          </p:cNvPr>
          <p:cNvSpPr>
            <a:spLocks noGrp="1"/>
          </p:cNvSpPr>
          <p:nvPr>
            <p:ph type="sldNum" sz="quarter" idx="11"/>
          </p:nvPr>
        </p:nvSpPr>
        <p:spPr/>
        <p:txBody>
          <a:bodyPr/>
          <a:lstStyle/>
          <a:p>
            <a:fld id="{5BF48E1F-18AA-4E93-A90A-D92C52653AE8}" type="slidenum">
              <a:rPr lang="en-GB" smtClean="0"/>
              <a:t>12</a:t>
            </a:fld>
            <a:endParaRPr lang="en-GB" dirty="0"/>
          </a:p>
        </p:txBody>
      </p:sp>
      <p:sp>
        <p:nvSpPr>
          <p:cNvPr id="6" name="Title 1">
            <a:extLst>
              <a:ext uri="{FF2B5EF4-FFF2-40B4-BE49-F238E27FC236}">
                <a16:creationId xmlns:a16="http://schemas.microsoft.com/office/drawing/2014/main" id="{F1458023-D417-5814-5A49-F18629F1657F}"/>
              </a:ext>
            </a:extLst>
          </p:cNvPr>
          <p:cNvSpPr>
            <a:spLocks noGrp="1"/>
          </p:cNvSpPr>
          <p:nvPr>
            <p:ph type="title"/>
          </p:nvPr>
        </p:nvSpPr>
        <p:spPr>
          <a:xfrm>
            <a:off x="266700" y="365125"/>
            <a:ext cx="6324600" cy="574675"/>
          </a:xfrm>
        </p:spPr>
        <p:txBody>
          <a:bodyPr/>
          <a:lstStyle/>
          <a:p>
            <a:r>
              <a:rPr lang="en-GB" dirty="0"/>
              <a:t>Stress Waves and Thermal Shock</a:t>
            </a:r>
          </a:p>
        </p:txBody>
      </p:sp>
      <p:sp>
        <p:nvSpPr>
          <p:cNvPr id="7" name="Content Placeholder 3">
            <a:extLst>
              <a:ext uri="{FF2B5EF4-FFF2-40B4-BE49-F238E27FC236}">
                <a16:creationId xmlns:a16="http://schemas.microsoft.com/office/drawing/2014/main" id="{E2207863-7EC6-338B-214D-168D37785FD9}"/>
              </a:ext>
            </a:extLst>
          </p:cNvPr>
          <p:cNvSpPr>
            <a:spLocks noGrp="1"/>
          </p:cNvSpPr>
          <p:nvPr>
            <p:ph idx="1"/>
          </p:nvPr>
        </p:nvSpPr>
        <p:spPr>
          <a:xfrm>
            <a:off x="266700" y="1173728"/>
            <a:ext cx="7199901" cy="5008123"/>
          </a:xfrm>
        </p:spPr>
        <p:txBody>
          <a:bodyPr>
            <a:normAutofit/>
          </a:bodyPr>
          <a:lstStyle/>
          <a:p>
            <a:r>
              <a:rPr lang="en-GB" b="1" dirty="0"/>
              <a:t>Adding segments does not reduce thermal shock</a:t>
            </a:r>
          </a:p>
          <a:p>
            <a:endParaRPr lang="en-GB" sz="800" b="1" dirty="0"/>
          </a:p>
          <a:p>
            <a:r>
              <a:rPr lang="en-GB" dirty="0"/>
              <a:t>Stress waves could be avoided with a long pulse duration or a highly segmented target </a:t>
            </a:r>
          </a:p>
          <a:p>
            <a:pPr marL="285750" indent="-285750">
              <a:buFont typeface="Arial" panose="020B0604020202020204" pitchFamily="34" charset="0"/>
              <a:buChar char="•"/>
            </a:pPr>
            <a:r>
              <a:rPr lang="en-GB" sz="1600" dirty="0"/>
              <a:t>Long pulse is not possible </a:t>
            </a:r>
            <a:r>
              <a:rPr lang="en-GB" sz="1600" dirty="0" err="1"/>
              <a:t>neutronically</a:t>
            </a:r>
            <a:r>
              <a:rPr lang="en-GB" sz="1600" dirty="0"/>
              <a:t> (we are a short pulse facility)</a:t>
            </a:r>
          </a:p>
          <a:p>
            <a:pPr marL="285750" indent="-285750">
              <a:buFont typeface="Arial" panose="020B0604020202020204" pitchFamily="34" charset="0"/>
              <a:buChar char="•"/>
            </a:pPr>
            <a:r>
              <a:rPr lang="en-GB" sz="1600" dirty="0"/>
              <a:t>Speed of sound in tungsten ~5200m/s, ISIS bunch length =100ns, therefore distance travelled by a stress wave during one bunch ~0.52mm</a:t>
            </a:r>
          </a:p>
          <a:p>
            <a:pPr marL="285750" indent="-285750">
              <a:buFont typeface="Arial" panose="020B0604020202020204" pitchFamily="34" charset="0"/>
              <a:buChar char="•"/>
            </a:pPr>
            <a:r>
              <a:rPr lang="en-GB" sz="1600" dirty="0"/>
              <a:t>Highly segmented target e.g. packed bed limits dissipation of decay heat </a:t>
            </a:r>
          </a:p>
          <a:p>
            <a:endParaRPr lang="en-GB" sz="800" dirty="0"/>
          </a:p>
          <a:p>
            <a:r>
              <a:rPr lang="en-GB" dirty="0"/>
              <a:t>For a constant beam power, increasing pulse frequency reduces pulse intensity </a:t>
            </a:r>
          </a:p>
          <a:p>
            <a:pPr marL="342900" indent="-342900">
              <a:buFont typeface="Arial" panose="020B0604020202020204" pitchFamily="34" charset="0"/>
              <a:buChar char="•"/>
            </a:pPr>
            <a:r>
              <a:rPr lang="en-GB" sz="1600" dirty="0"/>
              <a:t>Neutronic constraints on increasing pulse frequency above ~30-40Hz</a:t>
            </a:r>
          </a:p>
          <a:p>
            <a:endParaRPr lang="en-GB" sz="800" dirty="0"/>
          </a:p>
          <a:p>
            <a:r>
              <a:rPr lang="en-GB" dirty="0"/>
              <a:t>Widening and flattening the beam spot is the main stress wave mitigation strategy available to us</a:t>
            </a:r>
          </a:p>
        </p:txBody>
      </p:sp>
      <p:sp>
        <p:nvSpPr>
          <p:cNvPr id="10" name="TextBox 9">
            <a:extLst>
              <a:ext uri="{FF2B5EF4-FFF2-40B4-BE49-F238E27FC236}">
                <a16:creationId xmlns:a16="http://schemas.microsoft.com/office/drawing/2014/main" id="{A5C567DE-14F7-4AFD-6430-B833CC1D9671}"/>
              </a:ext>
            </a:extLst>
          </p:cNvPr>
          <p:cNvSpPr txBox="1"/>
          <p:nvPr/>
        </p:nvSpPr>
        <p:spPr>
          <a:xfrm>
            <a:off x="8120270" y="2826676"/>
            <a:ext cx="3805030" cy="461665"/>
          </a:xfrm>
          <a:prstGeom prst="rect">
            <a:avLst/>
          </a:prstGeom>
          <a:solidFill>
            <a:schemeClr val="bg1"/>
          </a:solidFill>
        </p:spPr>
        <p:txBody>
          <a:bodyPr wrap="square" rtlCol="0">
            <a:spAutoFit/>
          </a:bodyPr>
          <a:lstStyle/>
          <a:p>
            <a:r>
              <a:rPr lang="en-GB" sz="1200" i="1" dirty="0"/>
              <a:t>Average temperature depends on power only. Peak temperature also depends on frequency</a:t>
            </a:r>
          </a:p>
        </p:txBody>
      </p:sp>
      <p:grpSp>
        <p:nvGrpSpPr>
          <p:cNvPr id="19" name="Group 18">
            <a:extLst>
              <a:ext uri="{FF2B5EF4-FFF2-40B4-BE49-F238E27FC236}">
                <a16:creationId xmlns:a16="http://schemas.microsoft.com/office/drawing/2014/main" id="{208B7AF3-E9A3-9747-C247-A15DEEE5D7EF}"/>
              </a:ext>
            </a:extLst>
          </p:cNvPr>
          <p:cNvGrpSpPr/>
          <p:nvPr/>
        </p:nvGrpSpPr>
        <p:grpSpPr>
          <a:xfrm>
            <a:off x="7466601" y="3409145"/>
            <a:ext cx="4627664" cy="2782959"/>
            <a:chOff x="7466601" y="3399620"/>
            <a:chExt cx="4627664" cy="2782959"/>
          </a:xfrm>
        </p:grpSpPr>
        <p:pic>
          <p:nvPicPr>
            <p:cNvPr id="2" name="Picture 1">
              <a:extLst>
                <a:ext uri="{FF2B5EF4-FFF2-40B4-BE49-F238E27FC236}">
                  <a16:creationId xmlns:a16="http://schemas.microsoft.com/office/drawing/2014/main" id="{ECD2C7DB-0A49-2C7C-B832-1C8C36D84C6D}"/>
                </a:ext>
              </a:extLst>
            </p:cNvPr>
            <p:cNvPicPr>
              <a:picLocks noChangeAspect="1"/>
            </p:cNvPicPr>
            <p:nvPr/>
          </p:nvPicPr>
          <p:blipFill>
            <a:blip r:embed="rId4"/>
            <a:stretch>
              <a:fillRect/>
            </a:stretch>
          </p:blipFill>
          <p:spPr>
            <a:xfrm>
              <a:off x="7466601" y="3399620"/>
              <a:ext cx="4627664" cy="2782959"/>
            </a:xfrm>
            <a:prstGeom prst="rect">
              <a:avLst/>
            </a:prstGeom>
          </p:spPr>
        </p:pic>
        <p:cxnSp>
          <p:nvCxnSpPr>
            <p:cNvPr id="12" name="Straight Connector 11">
              <a:extLst>
                <a:ext uri="{FF2B5EF4-FFF2-40B4-BE49-F238E27FC236}">
                  <a16:creationId xmlns:a16="http://schemas.microsoft.com/office/drawing/2014/main" id="{67029D02-61BB-B9C7-8A22-4CC99DDB7CED}"/>
                </a:ext>
              </a:extLst>
            </p:cNvPr>
            <p:cNvCxnSpPr>
              <a:cxnSpLocks/>
            </p:cNvCxnSpPr>
            <p:nvPr/>
          </p:nvCxnSpPr>
          <p:spPr>
            <a:xfrm>
              <a:off x="8040758" y="4990267"/>
              <a:ext cx="3854725" cy="0"/>
            </a:xfrm>
            <a:prstGeom prst="line">
              <a:avLst/>
            </a:prstGeom>
            <a:ln w="19050">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F2C139F-9752-40D9-7345-CEE5AB2CCA9A}"/>
                </a:ext>
              </a:extLst>
            </p:cNvPr>
            <p:cNvSpPr txBox="1"/>
            <p:nvPr/>
          </p:nvSpPr>
          <p:spPr>
            <a:xfrm>
              <a:off x="9965552" y="4105609"/>
              <a:ext cx="1881885" cy="430887"/>
            </a:xfrm>
            <a:prstGeom prst="rect">
              <a:avLst/>
            </a:prstGeom>
            <a:noFill/>
          </p:spPr>
          <p:txBody>
            <a:bodyPr wrap="square" rtlCol="0">
              <a:spAutoFit/>
            </a:bodyPr>
            <a:lstStyle/>
            <a:p>
              <a:r>
                <a:rPr lang="en-GB" sz="1050" b="1" dirty="0">
                  <a:solidFill>
                    <a:srgbClr val="FF0000"/>
                  </a:solidFill>
                </a:rPr>
                <a:t>1E9 cycle endurance limit of irradiated tungsten</a:t>
              </a:r>
            </a:p>
          </p:txBody>
        </p:sp>
        <p:cxnSp>
          <p:nvCxnSpPr>
            <p:cNvPr id="14" name="Straight Arrow Connector 13">
              <a:extLst>
                <a:ext uri="{FF2B5EF4-FFF2-40B4-BE49-F238E27FC236}">
                  <a16:creationId xmlns:a16="http://schemas.microsoft.com/office/drawing/2014/main" id="{D095A72A-D756-EB25-1A83-541A4BE642D4}"/>
                </a:ext>
              </a:extLst>
            </p:cNvPr>
            <p:cNvCxnSpPr>
              <a:cxnSpLocks/>
            </p:cNvCxnSpPr>
            <p:nvPr/>
          </p:nvCxnSpPr>
          <p:spPr>
            <a:xfrm flipH="1">
              <a:off x="10446026" y="4537457"/>
              <a:ext cx="111594" cy="42299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A382275-9D5D-D3DB-9AFA-6D0DA4BB219D}"/>
                </a:ext>
              </a:extLst>
            </p:cNvPr>
            <p:cNvCxnSpPr/>
            <p:nvPr/>
          </p:nvCxnSpPr>
          <p:spPr>
            <a:xfrm>
              <a:off x="8234363" y="5476875"/>
              <a:ext cx="0" cy="214313"/>
            </a:xfrm>
            <a:prstGeom prst="straightConnector1">
              <a:avLst/>
            </a:prstGeom>
            <a:ln w="19050">
              <a:headEnd type="triangle"/>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DC25C730-0EB2-4BCB-68E2-9549466B9CA4}"/>
                </a:ext>
              </a:extLst>
            </p:cNvPr>
            <p:cNvCxnSpPr>
              <a:cxnSpLocks/>
            </p:cNvCxnSpPr>
            <p:nvPr/>
          </p:nvCxnSpPr>
          <p:spPr>
            <a:xfrm>
              <a:off x="8323263" y="4238625"/>
              <a:ext cx="0" cy="1200150"/>
            </a:xfrm>
            <a:prstGeom prst="straightConnector1">
              <a:avLst/>
            </a:prstGeom>
            <a:ln w="19050">
              <a:headEnd type="triangle"/>
              <a:tailEnd type="triangle"/>
            </a:ln>
          </p:spPr>
          <p:style>
            <a:lnRef idx="1">
              <a:schemeClr val="dk1"/>
            </a:lnRef>
            <a:fillRef idx="0">
              <a:schemeClr val="dk1"/>
            </a:fillRef>
            <a:effectRef idx="0">
              <a:schemeClr val="dk1"/>
            </a:effectRef>
            <a:fontRef idx="minor">
              <a:schemeClr val="tx1"/>
            </a:fontRef>
          </p:style>
        </p:cxnSp>
        <p:sp>
          <p:nvSpPr>
            <p:cNvPr id="26" name="TextBox 25">
              <a:extLst>
                <a:ext uri="{FF2B5EF4-FFF2-40B4-BE49-F238E27FC236}">
                  <a16:creationId xmlns:a16="http://schemas.microsoft.com/office/drawing/2014/main" id="{4823584F-065F-D8FA-6CF7-C04E7E18803F}"/>
                </a:ext>
              </a:extLst>
            </p:cNvPr>
            <p:cNvSpPr txBox="1"/>
            <p:nvPr/>
          </p:nvSpPr>
          <p:spPr>
            <a:xfrm>
              <a:off x="8247063" y="5476875"/>
              <a:ext cx="1595436" cy="246221"/>
            </a:xfrm>
            <a:prstGeom prst="rect">
              <a:avLst/>
            </a:prstGeom>
            <a:noFill/>
          </p:spPr>
          <p:txBody>
            <a:bodyPr wrap="square" rtlCol="0">
              <a:spAutoFit/>
            </a:bodyPr>
            <a:lstStyle/>
            <a:p>
              <a:r>
                <a:rPr lang="en-GB" sz="1000" b="1" dirty="0"/>
                <a:t>Steady state stress</a:t>
              </a:r>
            </a:p>
          </p:txBody>
        </p:sp>
        <p:sp>
          <p:nvSpPr>
            <p:cNvPr id="27" name="TextBox 26">
              <a:extLst>
                <a:ext uri="{FF2B5EF4-FFF2-40B4-BE49-F238E27FC236}">
                  <a16:creationId xmlns:a16="http://schemas.microsoft.com/office/drawing/2014/main" id="{C11649AA-5EBE-60EE-EAC6-04391944EBFB}"/>
                </a:ext>
              </a:extLst>
            </p:cNvPr>
            <p:cNvSpPr txBox="1"/>
            <p:nvPr/>
          </p:nvSpPr>
          <p:spPr>
            <a:xfrm>
              <a:off x="8088521" y="4044351"/>
              <a:ext cx="956420" cy="246221"/>
            </a:xfrm>
            <a:prstGeom prst="rect">
              <a:avLst/>
            </a:prstGeom>
            <a:noFill/>
          </p:spPr>
          <p:txBody>
            <a:bodyPr wrap="square" rtlCol="0">
              <a:spAutoFit/>
            </a:bodyPr>
            <a:lstStyle/>
            <a:p>
              <a:r>
                <a:rPr lang="en-GB" sz="1000" b="1" dirty="0"/>
                <a:t>Pulse stress</a:t>
              </a:r>
            </a:p>
          </p:txBody>
        </p:sp>
      </p:grpSp>
      <p:sp>
        <p:nvSpPr>
          <p:cNvPr id="11" name="TextBox 10">
            <a:extLst>
              <a:ext uri="{FF2B5EF4-FFF2-40B4-BE49-F238E27FC236}">
                <a16:creationId xmlns:a16="http://schemas.microsoft.com/office/drawing/2014/main" id="{47287DD3-ACD3-ABA3-D090-A401ABB6ECD0}"/>
              </a:ext>
            </a:extLst>
          </p:cNvPr>
          <p:cNvSpPr txBox="1"/>
          <p:nvPr/>
        </p:nvSpPr>
        <p:spPr>
          <a:xfrm>
            <a:off x="8120270" y="6068727"/>
            <a:ext cx="3805030" cy="461665"/>
          </a:xfrm>
          <a:prstGeom prst="rect">
            <a:avLst/>
          </a:prstGeom>
          <a:noFill/>
        </p:spPr>
        <p:txBody>
          <a:bodyPr wrap="square" rtlCol="0">
            <a:spAutoFit/>
          </a:bodyPr>
          <a:lstStyle/>
          <a:p>
            <a:r>
              <a:rPr lang="en-GB" sz="1200" i="1" dirty="0"/>
              <a:t>Peak stress mainly driven by pulses, particularly at low pulse frequencies</a:t>
            </a:r>
          </a:p>
        </p:txBody>
      </p:sp>
    </p:spTree>
    <p:extLst>
      <p:ext uri="{BB962C8B-B14F-4D97-AF65-F5344CB8AC3E}">
        <p14:creationId xmlns:p14="http://schemas.microsoft.com/office/powerpoint/2010/main" val="42836157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0021E87-A359-595D-0B82-AEB383AAA3CB}"/>
              </a:ext>
            </a:extLst>
          </p:cNvPr>
          <p:cNvSpPr>
            <a:spLocks noGrp="1"/>
          </p:cNvSpPr>
          <p:nvPr>
            <p:ph type="sldNum" sz="quarter" idx="11"/>
          </p:nvPr>
        </p:nvSpPr>
        <p:spPr/>
        <p:txBody>
          <a:bodyPr/>
          <a:lstStyle/>
          <a:p>
            <a:fld id="{5BF48E1F-18AA-4E93-A90A-D92C52653AE8}" type="slidenum">
              <a:rPr lang="en-GB" smtClean="0"/>
              <a:t>13</a:t>
            </a:fld>
            <a:endParaRPr lang="en-GB" dirty="0"/>
          </a:p>
        </p:txBody>
      </p:sp>
      <p:sp>
        <p:nvSpPr>
          <p:cNvPr id="6" name="Title 1">
            <a:extLst>
              <a:ext uri="{FF2B5EF4-FFF2-40B4-BE49-F238E27FC236}">
                <a16:creationId xmlns:a16="http://schemas.microsoft.com/office/drawing/2014/main" id="{282240C6-8CC4-05B6-651C-6B2C277D3AF7}"/>
              </a:ext>
            </a:extLst>
          </p:cNvPr>
          <p:cNvSpPr>
            <a:spLocks noGrp="1"/>
          </p:cNvSpPr>
          <p:nvPr>
            <p:ph type="title"/>
          </p:nvPr>
        </p:nvSpPr>
        <p:spPr>
          <a:xfrm>
            <a:off x="266700" y="365125"/>
            <a:ext cx="6324600" cy="574675"/>
          </a:xfrm>
        </p:spPr>
        <p:txBody>
          <a:bodyPr/>
          <a:lstStyle/>
          <a:p>
            <a:r>
              <a:rPr lang="en-GB" dirty="0"/>
              <a:t>Design Criteria</a:t>
            </a:r>
          </a:p>
        </p:txBody>
      </p:sp>
      <p:grpSp>
        <p:nvGrpSpPr>
          <p:cNvPr id="3" name="Group 2">
            <a:extLst>
              <a:ext uri="{FF2B5EF4-FFF2-40B4-BE49-F238E27FC236}">
                <a16:creationId xmlns:a16="http://schemas.microsoft.com/office/drawing/2014/main" id="{7500B9E9-E0A2-A904-5E1B-4D798B872D1D}"/>
              </a:ext>
            </a:extLst>
          </p:cNvPr>
          <p:cNvGrpSpPr/>
          <p:nvPr/>
        </p:nvGrpSpPr>
        <p:grpSpPr>
          <a:xfrm>
            <a:off x="6572249" y="1499142"/>
            <a:ext cx="5529551" cy="3876052"/>
            <a:chOff x="6572249" y="1093787"/>
            <a:chExt cx="5529551" cy="3876052"/>
          </a:xfrm>
        </p:grpSpPr>
        <p:pic>
          <p:nvPicPr>
            <p:cNvPr id="2" name="Picture 1">
              <a:extLst>
                <a:ext uri="{FF2B5EF4-FFF2-40B4-BE49-F238E27FC236}">
                  <a16:creationId xmlns:a16="http://schemas.microsoft.com/office/drawing/2014/main" id="{54C0C2FF-EB1A-3D4C-ACAD-51181D9009B4}"/>
                </a:ext>
              </a:extLst>
            </p:cNvPr>
            <p:cNvPicPr>
              <a:picLocks noChangeAspect="1"/>
            </p:cNvPicPr>
            <p:nvPr/>
          </p:nvPicPr>
          <p:blipFill>
            <a:blip r:embed="rId3"/>
            <a:stretch>
              <a:fillRect/>
            </a:stretch>
          </p:blipFill>
          <p:spPr>
            <a:xfrm>
              <a:off x="6572249" y="1093787"/>
              <a:ext cx="5529551" cy="3682303"/>
            </a:xfrm>
            <a:prstGeom prst="rect">
              <a:avLst/>
            </a:prstGeom>
          </p:spPr>
        </p:pic>
        <p:grpSp>
          <p:nvGrpSpPr>
            <p:cNvPr id="13" name="Group 12">
              <a:extLst>
                <a:ext uri="{FF2B5EF4-FFF2-40B4-BE49-F238E27FC236}">
                  <a16:creationId xmlns:a16="http://schemas.microsoft.com/office/drawing/2014/main" id="{980BD319-5440-F7AA-60FC-8BC0A96845BE}"/>
                </a:ext>
              </a:extLst>
            </p:cNvPr>
            <p:cNvGrpSpPr/>
            <p:nvPr/>
          </p:nvGrpSpPr>
          <p:grpSpPr>
            <a:xfrm>
              <a:off x="6591300" y="2068083"/>
              <a:ext cx="5334000" cy="2901756"/>
              <a:chOff x="6591300" y="2068083"/>
              <a:chExt cx="5334000" cy="2901756"/>
            </a:xfrm>
          </p:grpSpPr>
          <p:sp>
            <p:nvSpPr>
              <p:cNvPr id="9" name="TextBox 8">
                <a:extLst>
                  <a:ext uri="{FF2B5EF4-FFF2-40B4-BE49-F238E27FC236}">
                    <a16:creationId xmlns:a16="http://schemas.microsoft.com/office/drawing/2014/main" id="{045F5776-5E8E-A122-CC98-164AF9F40245}"/>
                  </a:ext>
                </a:extLst>
              </p:cNvPr>
              <p:cNvSpPr txBox="1"/>
              <p:nvPr/>
            </p:nvSpPr>
            <p:spPr>
              <a:xfrm>
                <a:off x="6591300" y="4692840"/>
                <a:ext cx="5334000" cy="276999"/>
              </a:xfrm>
              <a:prstGeom prst="rect">
                <a:avLst/>
              </a:prstGeom>
              <a:solidFill>
                <a:schemeClr val="bg1"/>
              </a:solidFill>
            </p:spPr>
            <p:txBody>
              <a:bodyPr wrap="square" rtlCol="0">
                <a:spAutoFit/>
              </a:bodyPr>
              <a:lstStyle/>
              <a:p>
                <a:pPr algn="ctr"/>
                <a:r>
                  <a:rPr lang="en-GB" sz="1200" i="1" dirty="0"/>
                  <a:t>Results for 4 segments, 30 Hz, 1.6 MW, 11 mm plate</a:t>
                </a:r>
              </a:p>
            </p:txBody>
          </p:sp>
          <p:cxnSp>
            <p:nvCxnSpPr>
              <p:cNvPr id="10" name="Straight Connector 9">
                <a:extLst>
                  <a:ext uri="{FF2B5EF4-FFF2-40B4-BE49-F238E27FC236}">
                    <a16:creationId xmlns:a16="http://schemas.microsoft.com/office/drawing/2014/main" id="{7ACF4C79-B3D9-17E1-FE8D-33BF36A98CD5}"/>
                  </a:ext>
                </a:extLst>
              </p:cNvPr>
              <p:cNvCxnSpPr>
                <a:cxnSpLocks/>
              </p:cNvCxnSpPr>
              <p:nvPr/>
            </p:nvCxnSpPr>
            <p:spPr>
              <a:xfrm>
                <a:off x="6927993" y="2584998"/>
                <a:ext cx="4989024" cy="0"/>
              </a:xfrm>
              <a:prstGeom prst="line">
                <a:avLst/>
              </a:prstGeom>
              <a:ln w="28575">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9E24FAB-F0FF-C776-29AB-9C2927D334E4}"/>
                  </a:ext>
                </a:extLst>
              </p:cNvPr>
              <p:cNvSpPr txBox="1"/>
              <p:nvPr/>
            </p:nvSpPr>
            <p:spPr>
              <a:xfrm>
                <a:off x="10055431" y="2068083"/>
                <a:ext cx="1866640" cy="461665"/>
              </a:xfrm>
              <a:prstGeom prst="rect">
                <a:avLst/>
              </a:prstGeom>
              <a:noFill/>
            </p:spPr>
            <p:txBody>
              <a:bodyPr wrap="square" rtlCol="0">
                <a:spAutoFit/>
              </a:bodyPr>
              <a:lstStyle/>
              <a:p>
                <a:r>
                  <a:rPr lang="en-GB" sz="1200" b="1" dirty="0">
                    <a:solidFill>
                      <a:srgbClr val="FF0000"/>
                    </a:solidFill>
                  </a:rPr>
                  <a:t>All criteria normalised to a limit of 1</a:t>
                </a:r>
              </a:p>
            </p:txBody>
          </p:sp>
          <p:cxnSp>
            <p:nvCxnSpPr>
              <p:cNvPr id="12" name="Straight Arrow Connector 11">
                <a:extLst>
                  <a:ext uri="{FF2B5EF4-FFF2-40B4-BE49-F238E27FC236}">
                    <a16:creationId xmlns:a16="http://schemas.microsoft.com/office/drawing/2014/main" id="{8480DBAE-FB8F-3231-67F4-E72D0EBE3815}"/>
                  </a:ext>
                </a:extLst>
              </p:cNvPr>
              <p:cNvCxnSpPr>
                <a:cxnSpLocks/>
                <a:stCxn id="11" idx="1"/>
              </p:cNvCxnSpPr>
              <p:nvPr/>
            </p:nvCxnSpPr>
            <p:spPr>
              <a:xfrm flipH="1">
                <a:off x="9680716" y="2298916"/>
                <a:ext cx="374715" cy="23083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7" name="Content Placeholder 3">
            <a:extLst>
              <a:ext uri="{FF2B5EF4-FFF2-40B4-BE49-F238E27FC236}">
                <a16:creationId xmlns:a16="http://schemas.microsoft.com/office/drawing/2014/main" id="{D5537F92-08DF-519C-4116-CE3905D34CFD}"/>
              </a:ext>
            </a:extLst>
          </p:cNvPr>
          <p:cNvSpPr>
            <a:spLocks noGrp="1"/>
          </p:cNvSpPr>
          <p:nvPr>
            <p:ph idx="1"/>
          </p:nvPr>
        </p:nvSpPr>
        <p:spPr>
          <a:xfrm>
            <a:off x="266700" y="1257789"/>
            <a:ext cx="6324600" cy="5051426"/>
          </a:xfrm>
        </p:spPr>
        <p:txBody>
          <a:bodyPr>
            <a:normAutofit/>
          </a:bodyPr>
          <a:lstStyle/>
          <a:p>
            <a:r>
              <a:rPr lang="en-GB" sz="1800" b="1" dirty="0"/>
              <a:t>Direct stress: </a:t>
            </a:r>
          </a:p>
          <a:p>
            <a:pPr marL="342900" indent="-342900">
              <a:buFont typeface="Arial" panose="020B0604020202020204" pitchFamily="34" charset="0"/>
              <a:buChar char="•"/>
            </a:pPr>
            <a:r>
              <a:rPr lang="en-GB" sz="1600" dirty="0"/>
              <a:t>Christensen and max principal stress for tungsten</a:t>
            </a:r>
          </a:p>
          <a:p>
            <a:pPr marL="342900" indent="-342900">
              <a:buFont typeface="Arial" panose="020B0604020202020204" pitchFamily="34" charset="0"/>
              <a:buChar char="•"/>
            </a:pPr>
            <a:r>
              <a:rPr lang="en-GB" sz="1600" dirty="0"/>
              <a:t>Von Mises stress for tantalum</a:t>
            </a:r>
          </a:p>
          <a:p>
            <a:endParaRPr lang="en-GB" sz="700" dirty="0"/>
          </a:p>
          <a:p>
            <a:r>
              <a:rPr lang="en-GB" sz="1800" b="1" dirty="0"/>
              <a:t>Fatigue: </a:t>
            </a:r>
          </a:p>
          <a:p>
            <a:pPr marL="342900" indent="-342900">
              <a:buFont typeface="Arial" panose="020B0604020202020204" pitchFamily="34" charset="0"/>
              <a:buChar char="•"/>
            </a:pPr>
            <a:r>
              <a:rPr lang="en-GB" sz="1600" dirty="0"/>
              <a:t>Goodman equivalent stress</a:t>
            </a:r>
          </a:p>
          <a:p>
            <a:pPr marL="342900" indent="-342900">
              <a:buFont typeface="Arial" panose="020B0604020202020204" pitchFamily="34" charset="0"/>
              <a:buChar char="•"/>
            </a:pPr>
            <a:r>
              <a:rPr lang="en-GB" sz="1600" dirty="0"/>
              <a:t>How to account for triaxial stress in brittle materials?</a:t>
            </a:r>
          </a:p>
          <a:p>
            <a:pPr marL="342900" indent="-342900">
              <a:buFont typeface="Arial" panose="020B0604020202020204" pitchFamily="34" charset="0"/>
              <a:buChar char="•"/>
            </a:pPr>
            <a:r>
              <a:rPr lang="en-GB" sz="1600" dirty="0"/>
              <a:t>Strain rate dependence is ignored – conservative for stress waves</a:t>
            </a:r>
          </a:p>
          <a:p>
            <a:endParaRPr lang="en-GB" sz="700" dirty="0"/>
          </a:p>
          <a:p>
            <a:r>
              <a:rPr lang="en-GB" sz="1800" b="1" dirty="0"/>
              <a:t>Temperature: </a:t>
            </a:r>
          </a:p>
          <a:p>
            <a:pPr marL="342900" indent="-342900">
              <a:buFont typeface="Arial" panose="020B0604020202020204" pitchFamily="34" charset="0"/>
              <a:buChar char="•"/>
            </a:pPr>
            <a:r>
              <a:rPr lang="en-GB" sz="1600" dirty="0"/>
              <a:t>Bare tungsten surface limited to &lt;500°C to prevent oxidation </a:t>
            </a:r>
          </a:p>
          <a:p>
            <a:pPr marL="342900" indent="-342900">
              <a:buFont typeface="Arial" panose="020B0604020202020204" pitchFamily="34" charset="0"/>
              <a:buChar char="•"/>
            </a:pPr>
            <a:r>
              <a:rPr lang="en-GB" sz="1600" dirty="0"/>
              <a:t>Tantalum surface temperature limited by heat flux &lt;3MW/m^3 (burnout) rather than temperature</a:t>
            </a:r>
          </a:p>
        </p:txBody>
      </p:sp>
    </p:spTree>
    <p:extLst>
      <p:ext uri="{BB962C8B-B14F-4D97-AF65-F5344CB8AC3E}">
        <p14:creationId xmlns:p14="http://schemas.microsoft.com/office/powerpoint/2010/main" val="21133322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ABE0D-30AA-5B57-2CCF-496F4DC249A3}"/>
              </a:ext>
            </a:extLst>
          </p:cNvPr>
          <p:cNvSpPr>
            <a:spLocks noGrp="1"/>
          </p:cNvSpPr>
          <p:nvPr>
            <p:ph type="title"/>
          </p:nvPr>
        </p:nvSpPr>
        <p:spPr/>
        <p:txBody>
          <a:bodyPr/>
          <a:lstStyle/>
          <a:p>
            <a:r>
              <a:rPr lang="en-GB" dirty="0"/>
              <a:t>Rotating Target Summary</a:t>
            </a:r>
          </a:p>
        </p:txBody>
      </p:sp>
      <p:sp>
        <p:nvSpPr>
          <p:cNvPr id="3" name="Content Placeholder 2">
            <a:extLst>
              <a:ext uri="{FF2B5EF4-FFF2-40B4-BE49-F238E27FC236}">
                <a16:creationId xmlns:a16="http://schemas.microsoft.com/office/drawing/2014/main" id="{4F7202F8-2636-CBA1-56AD-BA40CA20C82F}"/>
              </a:ext>
            </a:extLst>
          </p:cNvPr>
          <p:cNvSpPr>
            <a:spLocks noGrp="1"/>
          </p:cNvSpPr>
          <p:nvPr>
            <p:ph idx="1"/>
          </p:nvPr>
        </p:nvSpPr>
        <p:spPr>
          <a:xfrm>
            <a:off x="266699" y="1304924"/>
            <a:ext cx="10376163" cy="4605681"/>
          </a:xfrm>
        </p:spPr>
        <p:txBody>
          <a:bodyPr>
            <a:normAutofit/>
          </a:bodyPr>
          <a:lstStyle/>
          <a:p>
            <a:r>
              <a:rPr lang="en-GB" b="1" dirty="0"/>
              <a:t>For 1.6 MW, 30 Hz, at least 15 segments are required with a Gaussian beam profile</a:t>
            </a:r>
          </a:p>
          <a:p>
            <a:endParaRPr lang="en-GB" sz="800" b="1" dirty="0"/>
          </a:p>
          <a:p>
            <a:r>
              <a:rPr lang="en-GB" dirty="0"/>
              <a:t>Next steps: </a:t>
            </a:r>
          </a:p>
          <a:p>
            <a:pPr marL="342900" indent="-342900">
              <a:buFont typeface="Arial" panose="020B0604020202020204" pitchFamily="34" charset="0"/>
              <a:buChar char="•"/>
            </a:pPr>
            <a:r>
              <a:rPr lang="en-GB" sz="1800" dirty="0"/>
              <a:t>Reduce thermal shock severity by flattening the beam profile</a:t>
            </a:r>
          </a:p>
          <a:p>
            <a:pPr marL="342900" indent="-342900">
              <a:buFont typeface="Arial" panose="020B0604020202020204" pitchFamily="34" charset="0"/>
              <a:buChar char="•"/>
            </a:pPr>
            <a:r>
              <a:rPr lang="en-GB" sz="1800" dirty="0"/>
              <a:t>Simulation of decay heat in rotating wheel – does tantalum accumulate decay heat even outside of direct proton beam?</a:t>
            </a:r>
          </a:p>
          <a:p>
            <a:pPr marL="342900" indent="-342900">
              <a:buFont typeface="Arial" panose="020B0604020202020204" pitchFamily="34" charset="0"/>
              <a:buChar char="•"/>
            </a:pPr>
            <a:r>
              <a:rPr lang="en-GB" sz="1800" dirty="0"/>
              <a:t>Consider failure modes – are tungsten particles in helium gas worse than dissolved tungsten in cooling water? Does the cladding serve a structural function?</a:t>
            </a:r>
          </a:p>
          <a:p>
            <a:endParaRPr lang="en-GB" sz="800" dirty="0"/>
          </a:p>
          <a:p>
            <a:r>
              <a:rPr lang="en-GB" dirty="0"/>
              <a:t>Aims for future development:</a:t>
            </a:r>
          </a:p>
          <a:p>
            <a:pPr marL="285750" indent="-285750">
              <a:buFont typeface="Arial" panose="020B0604020202020204" pitchFamily="34" charset="0"/>
              <a:buChar char="•"/>
            </a:pPr>
            <a:r>
              <a:rPr lang="en-GB" sz="1800" dirty="0"/>
              <a:t>Minimise number of segments, and therefore size and complexity of wheel</a:t>
            </a:r>
          </a:p>
          <a:p>
            <a:pPr marL="285750" indent="-285750">
              <a:buFont typeface="Arial" panose="020B0604020202020204" pitchFamily="34" charset="0"/>
              <a:buChar char="•"/>
            </a:pPr>
            <a:r>
              <a:rPr lang="en-GB" sz="1800" dirty="0"/>
              <a:t>Minimise number of plates, and therefore volume of tantalum</a:t>
            </a:r>
          </a:p>
          <a:p>
            <a:endParaRPr lang="en-GB" dirty="0"/>
          </a:p>
        </p:txBody>
      </p:sp>
      <p:sp>
        <p:nvSpPr>
          <p:cNvPr id="4" name="Slide Number Placeholder 3">
            <a:extLst>
              <a:ext uri="{FF2B5EF4-FFF2-40B4-BE49-F238E27FC236}">
                <a16:creationId xmlns:a16="http://schemas.microsoft.com/office/drawing/2014/main" id="{2F421B8B-61B2-157E-686B-8AC26A400836}"/>
              </a:ext>
            </a:extLst>
          </p:cNvPr>
          <p:cNvSpPr>
            <a:spLocks noGrp="1"/>
          </p:cNvSpPr>
          <p:nvPr>
            <p:ph type="sldNum" sz="quarter" idx="10"/>
          </p:nvPr>
        </p:nvSpPr>
        <p:spPr/>
        <p:txBody>
          <a:bodyPr/>
          <a:lstStyle/>
          <a:p>
            <a:fld id="{5BF48E1F-18AA-4E93-A90A-D92C52653AE8}" type="slidenum">
              <a:rPr lang="en-GB" smtClean="0"/>
              <a:t>14</a:t>
            </a:fld>
            <a:endParaRPr lang="en-GB" dirty="0"/>
          </a:p>
        </p:txBody>
      </p:sp>
      <p:pic>
        <p:nvPicPr>
          <p:cNvPr id="5" name="Picture 4">
            <a:extLst>
              <a:ext uri="{FF2B5EF4-FFF2-40B4-BE49-F238E27FC236}">
                <a16:creationId xmlns:a16="http://schemas.microsoft.com/office/drawing/2014/main" id="{0BCA537E-A9D8-F510-3213-1D9DC1CC9B70}"/>
              </a:ext>
            </a:extLst>
          </p:cNvPr>
          <p:cNvPicPr>
            <a:picLocks noChangeAspect="1"/>
          </p:cNvPicPr>
          <p:nvPr/>
        </p:nvPicPr>
        <p:blipFill rotWithShape="1">
          <a:blip r:embed="rId2"/>
          <a:srcRect t="4985"/>
          <a:stretch/>
        </p:blipFill>
        <p:spPr>
          <a:xfrm>
            <a:off x="8011372" y="4176073"/>
            <a:ext cx="3941656" cy="2259143"/>
          </a:xfrm>
          <a:prstGeom prst="rect">
            <a:avLst/>
          </a:prstGeom>
        </p:spPr>
      </p:pic>
    </p:spTree>
    <p:extLst>
      <p:ext uri="{BB962C8B-B14F-4D97-AF65-F5344CB8AC3E}">
        <p14:creationId xmlns:p14="http://schemas.microsoft.com/office/powerpoint/2010/main" val="29457897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85DA4-7D37-67CB-D521-EB62C81402DF}"/>
              </a:ext>
            </a:extLst>
          </p:cNvPr>
          <p:cNvSpPr>
            <a:spLocks noGrp="1"/>
          </p:cNvSpPr>
          <p:nvPr>
            <p:ph type="title"/>
          </p:nvPr>
        </p:nvSpPr>
        <p:spPr/>
        <p:txBody>
          <a:bodyPr/>
          <a:lstStyle/>
          <a:p>
            <a:r>
              <a:rPr lang="en-GB" dirty="0"/>
              <a:t>Alternative Materials</a:t>
            </a:r>
          </a:p>
        </p:txBody>
      </p:sp>
      <p:sp>
        <p:nvSpPr>
          <p:cNvPr id="4" name="Content Placeholder 3">
            <a:extLst>
              <a:ext uri="{FF2B5EF4-FFF2-40B4-BE49-F238E27FC236}">
                <a16:creationId xmlns:a16="http://schemas.microsoft.com/office/drawing/2014/main" id="{005ABD53-D764-A290-66B1-54C20A369C88}"/>
              </a:ext>
            </a:extLst>
          </p:cNvPr>
          <p:cNvSpPr>
            <a:spLocks noGrp="1"/>
          </p:cNvSpPr>
          <p:nvPr>
            <p:ph idx="1"/>
          </p:nvPr>
        </p:nvSpPr>
        <p:spPr>
          <a:xfrm>
            <a:off x="266700" y="1304925"/>
            <a:ext cx="5829300" cy="4351338"/>
          </a:xfrm>
        </p:spPr>
        <p:txBody>
          <a:bodyPr/>
          <a:lstStyle/>
          <a:p>
            <a:r>
              <a:rPr lang="en-GB" b="1" dirty="0"/>
              <a:t>Core</a:t>
            </a:r>
          </a:p>
          <a:p>
            <a:pPr marL="342900" indent="-342900">
              <a:buFont typeface="Arial" panose="020B0604020202020204" pitchFamily="34" charset="0"/>
              <a:buChar char="•"/>
            </a:pPr>
            <a:r>
              <a:rPr lang="en-GB" dirty="0"/>
              <a:t>Pure tungsten (baseline)</a:t>
            </a:r>
          </a:p>
          <a:p>
            <a:pPr marL="342900" indent="-342900">
              <a:buFont typeface="Arial" panose="020B0604020202020204" pitchFamily="34" charset="0"/>
              <a:buChar char="•"/>
            </a:pPr>
            <a:r>
              <a:rPr lang="en-GB" dirty="0" err="1"/>
              <a:t>Densimet</a:t>
            </a:r>
            <a:r>
              <a:rPr lang="en-GB" dirty="0"/>
              <a:t> </a:t>
            </a:r>
          </a:p>
          <a:p>
            <a:pPr marL="342900" indent="-342900">
              <a:buFont typeface="Arial" panose="020B0604020202020204" pitchFamily="34" charset="0"/>
              <a:buChar char="•"/>
            </a:pPr>
            <a:r>
              <a:rPr lang="en-GB" sz="2000" dirty="0" err="1"/>
              <a:t>W+few%Ta</a:t>
            </a:r>
            <a:r>
              <a:rPr lang="en-GB" sz="2000" dirty="0"/>
              <a:t> (stronger for unclad plates?)</a:t>
            </a:r>
          </a:p>
          <a:p>
            <a:pPr marL="342900" indent="-342900">
              <a:buFont typeface="Arial" panose="020B0604020202020204" pitchFamily="34" charset="0"/>
              <a:buChar char="•"/>
            </a:pPr>
            <a:r>
              <a:rPr lang="en-GB" sz="2000" dirty="0"/>
              <a:t>TFGR (Toughened, Fine Grained, Recrystallized) W-1.1%TiC – not yet manufacturable in bulk?</a:t>
            </a:r>
          </a:p>
          <a:p>
            <a:pPr marL="342900" indent="-342900">
              <a:buFont typeface="Arial" panose="020B0604020202020204" pitchFamily="34" charset="0"/>
              <a:buChar char="•"/>
            </a:pPr>
            <a:endParaRPr lang="en-GB" dirty="0"/>
          </a:p>
        </p:txBody>
      </p:sp>
      <p:sp>
        <p:nvSpPr>
          <p:cNvPr id="5" name="Slide Number Placeholder 4">
            <a:extLst>
              <a:ext uri="{FF2B5EF4-FFF2-40B4-BE49-F238E27FC236}">
                <a16:creationId xmlns:a16="http://schemas.microsoft.com/office/drawing/2014/main" id="{CB0391C3-B15B-67C6-B779-0159546121F6}"/>
              </a:ext>
            </a:extLst>
          </p:cNvPr>
          <p:cNvSpPr>
            <a:spLocks noGrp="1"/>
          </p:cNvSpPr>
          <p:nvPr>
            <p:ph type="sldNum" sz="quarter" idx="11"/>
          </p:nvPr>
        </p:nvSpPr>
        <p:spPr/>
        <p:txBody>
          <a:bodyPr/>
          <a:lstStyle/>
          <a:p>
            <a:fld id="{5BF48E1F-18AA-4E93-A90A-D92C52653AE8}" type="slidenum">
              <a:rPr lang="en-GB" smtClean="0"/>
              <a:t>15</a:t>
            </a:fld>
            <a:endParaRPr lang="en-GB" dirty="0"/>
          </a:p>
        </p:txBody>
      </p:sp>
      <p:sp>
        <p:nvSpPr>
          <p:cNvPr id="6" name="Content Placeholder 3">
            <a:extLst>
              <a:ext uri="{FF2B5EF4-FFF2-40B4-BE49-F238E27FC236}">
                <a16:creationId xmlns:a16="http://schemas.microsoft.com/office/drawing/2014/main" id="{25C2E299-BE48-A5E9-C134-28A208B6DF97}"/>
              </a:ext>
            </a:extLst>
          </p:cNvPr>
          <p:cNvSpPr txBox="1">
            <a:spLocks/>
          </p:cNvSpPr>
          <p:nvPr/>
        </p:nvSpPr>
        <p:spPr>
          <a:xfrm>
            <a:off x="6096000" y="1304925"/>
            <a:ext cx="5829300" cy="4351338"/>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2"/>
                </a:solidFill>
                <a:latin typeface="Arial" panose="020B0604020202020204" pitchFamily="34" charset="0"/>
                <a:ea typeface="Verdana" panose="020B0604030504040204" pitchFamily="34" charset="0"/>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t>Cladding</a:t>
            </a:r>
          </a:p>
          <a:p>
            <a:pPr marL="342900" indent="-342900">
              <a:buFont typeface="Arial" panose="020B0604020202020204" pitchFamily="34" charset="0"/>
              <a:buChar char="•"/>
            </a:pPr>
            <a:r>
              <a:rPr lang="en-GB" dirty="0" err="1"/>
              <a:t>HIPed</a:t>
            </a:r>
            <a:r>
              <a:rPr lang="en-GB" dirty="0"/>
              <a:t> Ta; 1.5mm (baseline) to 0.3mm (min)</a:t>
            </a:r>
          </a:p>
          <a:p>
            <a:pPr marL="342900" indent="-342900">
              <a:buFont typeface="Arial" panose="020B0604020202020204" pitchFamily="34" charset="0"/>
              <a:buChar char="•"/>
            </a:pPr>
            <a:r>
              <a:rPr lang="en-GB" dirty="0"/>
              <a:t>Ta with few % W?</a:t>
            </a:r>
          </a:p>
          <a:p>
            <a:pPr marL="342900" indent="-342900">
              <a:buFont typeface="Arial" panose="020B0604020202020204" pitchFamily="34" charset="0"/>
              <a:buChar char="•"/>
            </a:pPr>
            <a:r>
              <a:rPr lang="en-GB" dirty="0"/>
              <a:t>CVD thin tantalum?</a:t>
            </a:r>
          </a:p>
          <a:p>
            <a:pPr marL="342900" indent="-342900">
              <a:buFont typeface="Arial" panose="020B0604020202020204" pitchFamily="34" charset="0"/>
              <a:buChar char="•"/>
            </a:pPr>
            <a:r>
              <a:rPr lang="en-GB" dirty="0"/>
              <a:t>Niobium – if waste can be managed</a:t>
            </a:r>
          </a:p>
          <a:p>
            <a:pPr marL="342900" indent="-342900">
              <a:buFont typeface="Arial" panose="020B0604020202020204" pitchFamily="34" charset="0"/>
              <a:buChar char="•"/>
            </a:pPr>
            <a:endParaRPr lang="en-GB" dirty="0"/>
          </a:p>
          <a:p>
            <a:r>
              <a:rPr lang="en-GB" b="1" dirty="0"/>
              <a:t>Canning (i.e. unbonded cladding)</a:t>
            </a:r>
          </a:p>
          <a:p>
            <a:pPr marL="342900" indent="-342900">
              <a:buFont typeface="Arial" panose="020B0604020202020204" pitchFamily="34" charset="0"/>
              <a:buChar char="•"/>
            </a:pPr>
            <a:r>
              <a:rPr lang="en-GB" dirty="0"/>
              <a:t>Zircaloy</a:t>
            </a:r>
          </a:p>
          <a:p>
            <a:pPr marL="342900" indent="-342900">
              <a:buFont typeface="Arial" panose="020B0604020202020204" pitchFamily="34" charset="0"/>
              <a:buChar char="•"/>
            </a:pPr>
            <a:r>
              <a:rPr lang="en-GB" dirty="0"/>
              <a:t>Inconel?</a:t>
            </a:r>
          </a:p>
          <a:p>
            <a:pPr marL="342900" indent="-342900">
              <a:buFont typeface="Arial" panose="020B0604020202020204" pitchFamily="34" charset="0"/>
              <a:buChar char="•"/>
            </a:pPr>
            <a:r>
              <a:rPr lang="en-GB" dirty="0"/>
              <a:t>Stainless or ODS steel</a:t>
            </a:r>
          </a:p>
          <a:p>
            <a:pPr marL="342900" indent="-342900">
              <a:buFont typeface="Arial" panose="020B0604020202020204" pitchFamily="34" charset="0"/>
              <a:buChar char="•"/>
            </a:pPr>
            <a:r>
              <a:rPr lang="en-GB" dirty="0"/>
              <a:t>High entropy alloys?</a:t>
            </a:r>
          </a:p>
        </p:txBody>
      </p:sp>
      <p:cxnSp>
        <p:nvCxnSpPr>
          <p:cNvPr id="8" name="Straight Connector 7">
            <a:extLst>
              <a:ext uri="{FF2B5EF4-FFF2-40B4-BE49-F238E27FC236}">
                <a16:creationId xmlns:a16="http://schemas.microsoft.com/office/drawing/2014/main" id="{46F82BE4-DE11-6537-CE8D-EC9475B4FB22}"/>
              </a:ext>
            </a:extLst>
          </p:cNvPr>
          <p:cNvCxnSpPr/>
          <p:nvPr/>
        </p:nvCxnSpPr>
        <p:spPr>
          <a:xfrm>
            <a:off x="5689601" y="1013688"/>
            <a:ext cx="0" cy="4953000"/>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172092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C1013-D769-287E-FEDE-7E1AB32B7094}"/>
              </a:ext>
            </a:extLst>
          </p:cNvPr>
          <p:cNvSpPr>
            <a:spLocks noGrp="1"/>
          </p:cNvSpPr>
          <p:nvPr>
            <p:ph type="title"/>
          </p:nvPr>
        </p:nvSpPr>
        <p:spPr>
          <a:xfrm>
            <a:off x="266699" y="365125"/>
            <a:ext cx="7030393" cy="574675"/>
          </a:xfrm>
        </p:spPr>
        <p:txBody>
          <a:bodyPr>
            <a:normAutofit/>
          </a:bodyPr>
          <a:lstStyle/>
          <a:p>
            <a:r>
              <a:rPr lang="en-GB" dirty="0"/>
              <a:t>Irradiated Material Properties Summary</a:t>
            </a:r>
          </a:p>
        </p:txBody>
      </p:sp>
      <p:sp>
        <p:nvSpPr>
          <p:cNvPr id="3" name="Picture Placeholder 2">
            <a:extLst>
              <a:ext uri="{FF2B5EF4-FFF2-40B4-BE49-F238E27FC236}">
                <a16:creationId xmlns:a16="http://schemas.microsoft.com/office/drawing/2014/main" id="{CEB814E0-4406-13DA-D99F-D3E6887C45AE}"/>
              </a:ext>
            </a:extLst>
          </p:cNvPr>
          <p:cNvSpPr>
            <a:spLocks noGrp="1"/>
          </p:cNvSpPr>
          <p:nvPr>
            <p:ph type="pic" sz="quarter" idx="10"/>
          </p:nvPr>
        </p:nvSpPr>
        <p:spPr>
          <a:xfrm>
            <a:off x="7360466" y="1350189"/>
            <a:ext cx="4564833" cy="4351338"/>
          </a:xfrm>
        </p:spPr>
        <p:txBody>
          <a:bodyPr>
            <a:normAutofit lnSpcReduction="10000"/>
          </a:bodyPr>
          <a:lstStyle/>
          <a:p>
            <a:r>
              <a:rPr lang="en-GB" dirty="0"/>
              <a:t>Tantalum can retain high ductility after 11dpa, however there is a lot of scatter in the (limited) available data</a:t>
            </a:r>
          </a:p>
          <a:p>
            <a:pPr marL="742950" lvl="1" indent="-285750">
              <a:buFont typeface="Arial" panose="020B0604020202020204" pitchFamily="34" charset="0"/>
              <a:buChar char="•"/>
            </a:pPr>
            <a:r>
              <a:rPr lang="en-GB" dirty="0"/>
              <a:t>Tantalum impurities and gas production in the irradiation environment may explain this</a:t>
            </a:r>
          </a:p>
          <a:p>
            <a:pPr lvl="1"/>
            <a:endParaRPr lang="en-GB" dirty="0"/>
          </a:p>
          <a:p>
            <a:r>
              <a:rPr lang="en-GB" dirty="0"/>
              <a:t>Peak dose after 5 years operation:</a:t>
            </a:r>
          </a:p>
          <a:p>
            <a:pPr marL="742950" lvl="1" indent="-285750">
              <a:buFont typeface="Arial" panose="020B0604020202020204" pitchFamily="34" charset="0"/>
              <a:buChar char="•"/>
            </a:pPr>
            <a:r>
              <a:rPr lang="en-GB" dirty="0"/>
              <a:t>30 dpa on TS1, 70dpa on TS2 </a:t>
            </a:r>
          </a:p>
          <a:p>
            <a:pPr marL="742950" lvl="1" indent="-285750">
              <a:buFont typeface="Arial" panose="020B0604020202020204" pitchFamily="34" charset="0"/>
              <a:buChar char="•"/>
            </a:pPr>
            <a:r>
              <a:rPr lang="en-GB" dirty="0"/>
              <a:t>Very limited data above ~20dpa</a:t>
            </a:r>
          </a:p>
          <a:p>
            <a:pPr lvl="1"/>
            <a:endParaRPr lang="en-GB" dirty="0"/>
          </a:p>
          <a:p>
            <a:r>
              <a:rPr lang="en-GB" dirty="0"/>
              <a:t>Other unknown effects:</a:t>
            </a:r>
          </a:p>
          <a:p>
            <a:pPr marL="742950" lvl="1" indent="-285750">
              <a:buFont typeface="Arial" panose="020B0604020202020204" pitchFamily="34" charset="0"/>
              <a:buChar char="•"/>
            </a:pPr>
            <a:r>
              <a:rPr lang="en-GB" dirty="0"/>
              <a:t>Is HIP residual stress annealed by irradiation?</a:t>
            </a:r>
          </a:p>
          <a:p>
            <a:pPr marL="742950" lvl="1" indent="-285750">
              <a:buFont typeface="Arial" panose="020B0604020202020204" pitchFamily="34" charset="0"/>
              <a:buChar char="•"/>
            </a:pPr>
            <a:r>
              <a:rPr lang="en-GB" dirty="0"/>
              <a:t>Cold creep in Ta?</a:t>
            </a:r>
          </a:p>
          <a:p>
            <a:endParaRPr lang="en-GB" dirty="0"/>
          </a:p>
        </p:txBody>
      </p:sp>
      <p:sp>
        <p:nvSpPr>
          <p:cNvPr id="5" name="Slide Number Placeholder 4">
            <a:extLst>
              <a:ext uri="{FF2B5EF4-FFF2-40B4-BE49-F238E27FC236}">
                <a16:creationId xmlns:a16="http://schemas.microsoft.com/office/drawing/2014/main" id="{2F3636A7-FE32-82B3-F610-767822074B2A}"/>
              </a:ext>
            </a:extLst>
          </p:cNvPr>
          <p:cNvSpPr>
            <a:spLocks noGrp="1"/>
          </p:cNvSpPr>
          <p:nvPr>
            <p:ph type="sldNum" sz="quarter" idx="11"/>
          </p:nvPr>
        </p:nvSpPr>
        <p:spPr/>
        <p:txBody>
          <a:bodyPr/>
          <a:lstStyle/>
          <a:p>
            <a:fld id="{5BF48E1F-18AA-4E93-A90A-D92C52653AE8}" type="slidenum">
              <a:rPr lang="en-GB" smtClean="0"/>
              <a:t>16</a:t>
            </a:fld>
            <a:endParaRPr lang="en-GB" dirty="0"/>
          </a:p>
        </p:txBody>
      </p:sp>
      <p:graphicFrame>
        <p:nvGraphicFramePr>
          <p:cNvPr id="8" name="Table 6">
            <a:extLst>
              <a:ext uri="{FF2B5EF4-FFF2-40B4-BE49-F238E27FC236}">
                <a16:creationId xmlns:a16="http://schemas.microsoft.com/office/drawing/2014/main" id="{C5B039D8-FCA1-9160-6FC9-317AB0268E91}"/>
              </a:ext>
            </a:extLst>
          </p:cNvPr>
          <p:cNvGraphicFramePr>
            <a:graphicFrameLocks/>
          </p:cNvGraphicFramePr>
          <p:nvPr/>
        </p:nvGraphicFramePr>
        <p:xfrm>
          <a:off x="500176" y="1003407"/>
          <a:ext cx="6577702" cy="4826883"/>
        </p:xfrm>
        <a:graphic>
          <a:graphicData uri="http://schemas.openxmlformats.org/drawingml/2006/table">
            <a:tbl>
              <a:tblPr firstRow="1" bandRow="1">
                <a:tableStyleId>{5940675A-B579-460E-94D1-54222C63F5DA}</a:tableStyleId>
              </a:tblPr>
              <a:tblGrid>
                <a:gridCol w="2574798">
                  <a:extLst>
                    <a:ext uri="{9D8B030D-6E8A-4147-A177-3AD203B41FA5}">
                      <a16:colId xmlns:a16="http://schemas.microsoft.com/office/drawing/2014/main" val="3924896882"/>
                    </a:ext>
                  </a:extLst>
                </a:gridCol>
                <a:gridCol w="2001452">
                  <a:extLst>
                    <a:ext uri="{9D8B030D-6E8A-4147-A177-3AD203B41FA5}">
                      <a16:colId xmlns:a16="http://schemas.microsoft.com/office/drawing/2014/main" val="2150618561"/>
                    </a:ext>
                  </a:extLst>
                </a:gridCol>
                <a:gridCol w="2001452">
                  <a:extLst>
                    <a:ext uri="{9D8B030D-6E8A-4147-A177-3AD203B41FA5}">
                      <a16:colId xmlns:a16="http://schemas.microsoft.com/office/drawing/2014/main" val="1592704163"/>
                    </a:ext>
                  </a:extLst>
                </a:gridCol>
              </a:tblGrid>
              <a:tr h="494037">
                <a:tc>
                  <a:txBody>
                    <a:bodyPr/>
                    <a:lstStyle/>
                    <a:p>
                      <a:pPr algn="ctr" fontAlgn="t"/>
                      <a:r>
                        <a:rPr lang="en-GB" sz="1600" b="0" i="0" u="none" strike="noStrike" dirty="0">
                          <a:solidFill>
                            <a:srgbClr val="000000"/>
                          </a:solidFill>
                          <a:effectLst/>
                          <a:latin typeface="+mn-lt"/>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en-GB" sz="1600" b="1" i="0" u="none" strike="noStrike" dirty="0">
                          <a:solidFill>
                            <a:srgbClr val="000000"/>
                          </a:solidFill>
                          <a:effectLst/>
                          <a:latin typeface="+mn-lt"/>
                        </a:rPr>
                        <a:t>Tungsten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en-GB" sz="1600" b="1" i="0" u="none" strike="noStrike" dirty="0">
                          <a:solidFill>
                            <a:srgbClr val="000000"/>
                          </a:solidFill>
                          <a:effectLst/>
                          <a:latin typeface="+mn-lt"/>
                        </a:rPr>
                        <a:t>Tantalum</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05343066"/>
                  </a:ext>
                </a:extLst>
              </a:tr>
              <a:tr h="654952">
                <a:tc>
                  <a:txBody>
                    <a:bodyPr/>
                    <a:lstStyle/>
                    <a:p>
                      <a:pPr algn="ctr" fontAlgn="t"/>
                      <a:r>
                        <a:rPr lang="en-GB" sz="1600" b="0" i="0" u="none" strike="noStrike" dirty="0">
                          <a:solidFill>
                            <a:srgbClr val="000000"/>
                          </a:solidFill>
                          <a:effectLst/>
                          <a:latin typeface="+mn-lt"/>
                        </a:rPr>
                        <a:t>Tensile Data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en-GB" sz="1600" b="0" i="0" u="none" strike="noStrike" dirty="0">
                          <a:solidFill>
                            <a:srgbClr val="000000"/>
                          </a:solidFill>
                          <a:effectLst/>
                          <a:latin typeface="+mn-lt"/>
                        </a:rPr>
                        <a:t>Product size/form dependent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fontAlgn="t"/>
                      <a:r>
                        <a:rPr lang="en-GB" sz="1600" b="0" i="0" u="none" strike="noStrike" dirty="0">
                          <a:solidFill>
                            <a:srgbClr val="000000"/>
                          </a:solidFill>
                          <a:effectLst/>
                          <a:latin typeface="+mn-lt"/>
                        </a:rPr>
                        <a:t>Some variability – impurities and product form?</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3143381762"/>
                  </a:ext>
                </a:extLst>
              </a:tr>
              <a:tr h="654952">
                <a:tc>
                  <a:txBody>
                    <a:bodyPr/>
                    <a:lstStyle/>
                    <a:p>
                      <a:pPr algn="ctr" fontAlgn="t"/>
                      <a:r>
                        <a:rPr lang="en-GB" sz="1600" b="0" i="0" u="none" strike="noStrike" dirty="0">
                          <a:solidFill>
                            <a:srgbClr val="000000"/>
                          </a:solidFill>
                          <a:effectLst/>
                          <a:latin typeface="+mn-lt"/>
                        </a:rPr>
                        <a:t>Tensile after Irradiation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en-GB" sz="1600" b="0" i="0" u="none" strike="noStrike" dirty="0">
                          <a:solidFill>
                            <a:srgbClr val="000000"/>
                          </a:solidFill>
                          <a:effectLst/>
                          <a:latin typeface="+mn-lt"/>
                        </a:rPr>
                        <a:t>Good data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fontAlgn="t"/>
                      <a:r>
                        <a:rPr lang="en-GB" sz="1600" b="0" i="0" u="none" strike="noStrike" dirty="0">
                          <a:solidFill>
                            <a:srgbClr val="000000"/>
                          </a:solidFill>
                          <a:effectLst/>
                          <a:latin typeface="+mn-lt"/>
                        </a:rPr>
                        <a:t>Retained ductility quite variable – effect of impurities?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66"/>
                    </a:solidFill>
                  </a:tcPr>
                </a:tc>
                <a:extLst>
                  <a:ext uri="{0D108BD9-81ED-4DB2-BD59-A6C34878D82A}">
                    <a16:rowId xmlns:a16="http://schemas.microsoft.com/office/drawing/2014/main" val="706224405"/>
                  </a:ext>
                </a:extLst>
              </a:tr>
              <a:tr h="654952">
                <a:tc>
                  <a:txBody>
                    <a:bodyPr/>
                    <a:lstStyle/>
                    <a:p>
                      <a:pPr algn="ctr" fontAlgn="t"/>
                      <a:r>
                        <a:rPr lang="en-GB" sz="1600" b="0" i="0" u="none" strike="noStrike">
                          <a:solidFill>
                            <a:srgbClr val="000000"/>
                          </a:solidFill>
                          <a:effectLst/>
                          <a:latin typeface="+mn-lt"/>
                        </a:rPr>
                        <a:t>Fatigue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en-GB" sz="1600" b="0" i="0" u="none" strike="noStrike" dirty="0">
                          <a:solidFill>
                            <a:srgbClr val="000000"/>
                          </a:solidFill>
                          <a:effectLst/>
                          <a:latin typeface="+mn-lt"/>
                        </a:rPr>
                        <a:t>Good data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fontAlgn="t"/>
                      <a:r>
                        <a:rPr lang="en-GB" sz="1600" b="0" i="0" u="none" strike="noStrike" dirty="0">
                          <a:solidFill>
                            <a:srgbClr val="000000"/>
                          </a:solidFill>
                          <a:effectLst/>
                          <a:latin typeface="+mn-lt"/>
                        </a:rPr>
                        <a:t>Good data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3059963003"/>
                  </a:ext>
                </a:extLst>
              </a:tr>
              <a:tr h="654952">
                <a:tc>
                  <a:txBody>
                    <a:bodyPr/>
                    <a:lstStyle/>
                    <a:p>
                      <a:pPr algn="ctr" fontAlgn="t"/>
                      <a:r>
                        <a:rPr lang="en-GB" sz="1600" b="0" i="0" u="none" strike="noStrike" dirty="0">
                          <a:solidFill>
                            <a:srgbClr val="000000"/>
                          </a:solidFill>
                          <a:effectLst/>
                          <a:latin typeface="+mn-lt"/>
                        </a:rPr>
                        <a:t>High Cycle Fatigue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pt-BR" sz="1600" b="0" i="0" u="none" strike="noStrike" dirty="0">
                          <a:solidFill>
                            <a:srgbClr val="000000"/>
                          </a:solidFill>
                          <a:effectLst/>
                          <a:latin typeface="+mn-lt"/>
                        </a:rPr>
                        <a:t>No data above ~2E6 cycles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66"/>
                    </a:solidFill>
                  </a:tcPr>
                </a:tc>
                <a:tc>
                  <a:txBody>
                    <a:bodyPr/>
                    <a:lstStyle/>
                    <a:p>
                      <a:pPr algn="ctr" fontAlgn="t"/>
                      <a:r>
                        <a:rPr lang="en-GB" sz="1600" b="0" i="0" u="none" strike="noStrike" dirty="0">
                          <a:solidFill>
                            <a:srgbClr val="000000"/>
                          </a:solidFill>
                          <a:effectLst/>
                          <a:latin typeface="+mn-lt"/>
                        </a:rPr>
                        <a:t>Up to ~1E8 cycles, high and low frequency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750022383"/>
                  </a:ext>
                </a:extLst>
              </a:tr>
              <a:tr h="654952">
                <a:tc>
                  <a:txBody>
                    <a:bodyPr/>
                    <a:lstStyle/>
                    <a:p>
                      <a:pPr algn="ctr" fontAlgn="t"/>
                      <a:r>
                        <a:rPr lang="en-GB" sz="1600" b="0" i="0" u="none" strike="noStrike" dirty="0">
                          <a:solidFill>
                            <a:srgbClr val="000000"/>
                          </a:solidFill>
                          <a:effectLst/>
                          <a:latin typeface="+mn-lt"/>
                        </a:rPr>
                        <a:t>Fatigue after Irradiation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en-GB" sz="1600" b="0" i="0" u="none" strike="noStrike" dirty="0">
                          <a:solidFill>
                            <a:srgbClr val="000000"/>
                          </a:solidFill>
                          <a:effectLst/>
                          <a:latin typeface="+mn-lt"/>
                        </a:rPr>
                        <a:t>No data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p>
                      <a:pPr algn="ctr" fontAlgn="t"/>
                      <a:r>
                        <a:rPr lang="en-GB" sz="1600" b="0" i="0" u="none" strike="noStrike" dirty="0">
                          <a:solidFill>
                            <a:srgbClr val="000000"/>
                          </a:solidFill>
                          <a:effectLst/>
                          <a:latin typeface="+mn-lt"/>
                        </a:rPr>
                        <a:t>No data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7C80"/>
                    </a:solidFill>
                  </a:tcPr>
                </a:tc>
                <a:extLst>
                  <a:ext uri="{0D108BD9-81ED-4DB2-BD59-A6C34878D82A}">
                    <a16:rowId xmlns:a16="http://schemas.microsoft.com/office/drawing/2014/main" val="982942011"/>
                  </a:ext>
                </a:extLst>
              </a:tr>
              <a:tr h="799807">
                <a:tc>
                  <a:txBody>
                    <a:bodyPr/>
                    <a:lstStyle/>
                    <a:p>
                      <a:pPr algn="ctr" fontAlgn="t"/>
                      <a:r>
                        <a:rPr lang="en-GB" sz="1600" b="0" i="0" u="none" strike="noStrike" dirty="0">
                          <a:solidFill>
                            <a:srgbClr val="000000"/>
                          </a:solidFill>
                          <a:effectLst/>
                          <a:latin typeface="+mn-lt"/>
                        </a:rPr>
                        <a:t>Thermal Conductivity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en-GB" sz="1600" b="0" i="0" u="none" strike="noStrike" dirty="0">
                          <a:solidFill>
                            <a:srgbClr val="000000"/>
                          </a:solidFill>
                          <a:effectLst/>
                          <a:latin typeface="+mn-lt"/>
                        </a:rPr>
                        <a:t>Limited data with protons. Critical for core temperature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66"/>
                    </a:solidFill>
                  </a:tcPr>
                </a:tc>
                <a:tc>
                  <a:txBody>
                    <a:bodyPr/>
                    <a:lstStyle/>
                    <a:p>
                      <a:pPr algn="ctr" fontAlgn="t"/>
                      <a:r>
                        <a:rPr lang="en-GB" sz="1600" b="0" i="0" u="none" strike="noStrike" dirty="0">
                          <a:solidFill>
                            <a:srgbClr val="000000"/>
                          </a:solidFill>
                          <a:effectLst/>
                          <a:latin typeface="+mn-lt"/>
                        </a:rPr>
                        <a:t>No data, but small effect from thin cladding</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66"/>
                    </a:solidFill>
                  </a:tcPr>
                </a:tc>
                <a:extLst>
                  <a:ext uri="{0D108BD9-81ED-4DB2-BD59-A6C34878D82A}">
                    <a16:rowId xmlns:a16="http://schemas.microsoft.com/office/drawing/2014/main" val="1552167616"/>
                  </a:ext>
                </a:extLst>
              </a:tr>
            </a:tbl>
          </a:graphicData>
        </a:graphic>
      </p:graphicFrame>
    </p:spTree>
    <p:extLst>
      <p:ext uri="{BB962C8B-B14F-4D97-AF65-F5344CB8AC3E}">
        <p14:creationId xmlns:p14="http://schemas.microsoft.com/office/powerpoint/2010/main" val="33791495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66593-3AB9-A5AB-7CCB-0A7C04269750}"/>
              </a:ext>
            </a:extLst>
          </p:cNvPr>
          <p:cNvSpPr>
            <a:spLocks noGrp="1"/>
          </p:cNvSpPr>
          <p:nvPr>
            <p:ph type="title"/>
          </p:nvPr>
        </p:nvSpPr>
        <p:spPr>
          <a:xfrm>
            <a:off x="266699" y="365125"/>
            <a:ext cx="7899105" cy="574675"/>
          </a:xfrm>
        </p:spPr>
        <p:txBody>
          <a:bodyPr>
            <a:normAutofit/>
          </a:bodyPr>
          <a:lstStyle/>
          <a:p>
            <a:r>
              <a:rPr lang="en-GB" dirty="0"/>
              <a:t>Overlap with </a:t>
            </a:r>
            <a:r>
              <a:rPr lang="en-GB" dirty="0" err="1"/>
              <a:t>RaDIATE</a:t>
            </a:r>
            <a:r>
              <a:rPr lang="en-GB" dirty="0"/>
              <a:t> Collaboration</a:t>
            </a:r>
          </a:p>
        </p:txBody>
      </p:sp>
      <p:sp>
        <p:nvSpPr>
          <p:cNvPr id="4" name="Content Placeholder 3">
            <a:extLst>
              <a:ext uri="{FF2B5EF4-FFF2-40B4-BE49-F238E27FC236}">
                <a16:creationId xmlns:a16="http://schemas.microsoft.com/office/drawing/2014/main" id="{C0D738C3-B1CD-952F-DE2A-6DF293E46D6A}"/>
              </a:ext>
            </a:extLst>
          </p:cNvPr>
          <p:cNvSpPr>
            <a:spLocks noGrp="1"/>
          </p:cNvSpPr>
          <p:nvPr>
            <p:ph idx="1"/>
          </p:nvPr>
        </p:nvSpPr>
        <p:spPr>
          <a:xfrm>
            <a:off x="266699" y="1304925"/>
            <a:ext cx="6931046" cy="5187950"/>
          </a:xfrm>
        </p:spPr>
        <p:txBody>
          <a:bodyPr>
            <a:normAutofit/>
          </a:bodyPr>
          <a:lstStyle/>
          <a:p>
            <a:r>
              <a:rPr lang="en-GB" dirty="0"/>
              <a:t>Mesoscale fatigue tests on tantalum and tungsten</a:t>
            </a:r>
          </a:p>
          <a:p>
            <a:pPr marL="742950" lvl="1" indent="-285750">
              <a:buFont typeface="Arial" panose="020B0604020202020204" pitchFamily="34" charset="0"/>
              <a:buChar char="•"/>
            </a:pPr>
            <a:r>
              <a:rPr lang="en-GB" dirty="0"/>
              <a:t>20kHz test = 1E9 cycles in 14 hours</a:t>
            </a:r>
          </a:p>
          <a:p>
            <a:pPr marL="742950" lvl="1" indent="-285750">
              <a:buFont typeface="Arial" panose="020B0604020202020204" pitchFamily="34" charset="0"/>
              <a:buChar char="•"/>
            </a:pPr>
            <a:r>
              <a:rPr lang="en-GB" dirty="0"/>
              <a:t>Already have low frequency data for comparison</a:t>
            </a:r>
          </a:p>
          <a:p>
            <a:pPr marL="742950" lvl="1" indent="-285750">
              <a:buFont typeface="Arial" panose="020B0604020202020204" pitchFamily="34" charset="0"/>
              <a:buChar char="•"/>
            </a:pPr>
            <a:r>
              <a:rPr lang="en-GB" dirty="0"/>
              <a:t>Proof of concept test on 100 µm thick tungsten foil completed</a:t>
            </a:r>
          </a:p>
          <a:p>
            <a:pPr marL="742950" lvl="1" indent="-285750">
              <a:buFont typeface="Arial" panose="020B0604020202020204" pitchFamily="34" charset="0"/>
              <a:buChar char="•"/>
            </a:pPr>
            <a:endParaRPr lang="en-GB" dirty="0"/>
          </a:p>
          <a:p>
            <a:pPr indent="-228600"/>
            <a:r>
              <a:rPr lang="en-GB" dirty="0"/>
              <a:t>Followed by irradiated fatigue tests if possible</a:t>
            </a:r>
          </a:p>
          <a:p>
            <a:pPr marL="742950" lvl="1" indent="-285750">
              <a:buFont typeface="Arial" panose="020B0604020202020204" pitchFamily="34" charset="0"/>
              <a:buChar char="•"/>
            </a:pPr>
            <a:r>
              <a:rPr lang="en-GB" dirty="0"/>
              <a:t>Ti irradiation with active cooling planned at Birmingham University cyclotron, could be adapted for Ta and W</a:t>
            </a:r>
          </a:p>
          <a:p>
            <a:pPr marL="742950" lvl="1" indent="-285750">
              <a:buFont typeface="Arial" panose="020B0604020202020204" pitchFamily="34" charset="0"/>
              <a:buChar char="•"/>
            </a:pPr>
            <a:endParaRPr lang="en-GB" dirty="0"/>
          </a:p>
          <a:p>
            <a:r>
              <a:rPr lang="en-GB" dirty="0"/>
              <a:t>Small scale laser flash analysis also demonstrated at Oxford University</a:t>
            </a:r>
          </a:p>
          <a:p>
            <a:pPr marL="742950" lvl="1" indent="-285750">
              <a:buFont typeface="Arial" panose="020B0604020202020204" pitchFamily="34" charset="0"/>
              <a:buChar char="•"/>
            </a:pPr>
            <a:r>
              <a:rPr lang="en-GB" dirty="0"/>
              <a:t>Thermal diffusivity measurements on irradiated foils</a:t>
            </a:r>
          </a:p>
          <a:p>
            <a:pPr marL="742950" lvl="1" indent="-285750">
              <a:buFont typeface="Arial" panose="020B0604020202020204" pitchFamily="34" charset="0"/>
              <a:buChar char="•"/>
            </a:pPr>
            <a:r>
              <a:rPr lang="en-GB" dirty="0"/>
              <a:t>In addition to in-situ measurements on new TS1</a:t>
            </a:r>
          </a:p>
        </p:txBody>
      </p:sp>
      <p:sp>
        <p:nvSpPr>
          <p:cNvPr id="5" name="Slide Number Placeholder 4">
            <a:extLst>
              <a:ext uri="{FF2B5EF4-FFF2-40B4-BE49-F238E27FC236}">
                <a16:creationId xmlns:a16="http://schemas.microsoft.com/office/drawing/2014/main" id="{C9386524-9E5F-0E00-CCF9-0E8C75F31762}"/>
              </a:ext>
            </a:extLst>
          </p:cNvPr>
          <p:cNvSpPr>
            <a:spLocks noGrp="1"/>
          </p:cNvSpPr>
          <p:nvPr>
            <p:ph type="sldNum" sz="quarter" idx="11"/>
          </p:nvPr>
        </p:nvSpPr>
        <p:spPr/>
        <p:txBody>
          <a:bodyPr/>
          <a:lstStyle/>
          <a:p>
            <a:fld id="{5BF48E1F-18AA-4E93-A90A-D92C52653AE8}" type="slidenum">
              <a:rPr lang="en-GB" smtClean="0"/>
              <a:t>17</a:t>
            </a:fld>
            <a:endParaRPr lang="en-GB" dirty="0"/>
          </a:p>
        </p:txBody>
      </p:sp>
      <p:pic>
        <p:nvPicPr>
          <p:cNvPr id="6" name="Picture 5">
            <a:extLst>
              <a:ext uri="{FF2B5EF4-FFF2-40B4-BE49-F238E27FC236}">
                <a16:creationId xmlns:a16="http://schemas.microsoft.com/office/drawing/2014/main" id="{DC0F6C0C-2322-C9A6-573B-02A90D9D8EC4}"/>
              </a:ext>
            </a:extLst>
          </p:cNvPr>
          <p:cNvPicPr>
            <a:picLocks noChangeAspect="1"/>
          </p:cNvPicPr>
          <p:nvPr/>
        </p:nvPicPr>
        <p:blipFill rotWithShape="1">
          <a:blip r:embed="rId2">
            <a:extLst>
              <a:ext uri="{28A0092B-C50C-407E-A947-70E740481C1C}">
                <a14:useLocalDpi xmlns:a14="http://schemas.microsoft.com/office/drawing/2010/main" val="0"/>
              </a:ext>
            </a:extLst>
          </a:blip>
          <a:srcRect r="3580" b="2055"/>
          <a:stretch/>
        </p:blipFill>
        <p:spPr bwMode="auto">
          <a:xfrm>
            <a:off x="7400260" y="3337170"/>
            <a:ext cx="4433778" cy="3265564"/>
          </a:xfrm>
          <a:prstGeom prst="rect">
            <a:avLst/>
          </a:prstGeom>
          <a:noFill/>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FA3494BA-52A9-490E-AD7D-F9653AD8B1A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5000" b="6239"/>
          <a:stretch>
            <a:fillRect/>
          </a:stretch>
        </p:blipFill>
        <p:spPr bwMode="auto">
          <a:xfrm rot="16200000">
            <a:off x="9274952" y="262955"/>
            <a:ext cx="2582203" cy="30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00195488-5748-4D36-BD2F-86F6496A46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0711" t="26204" r="41617" b="24577"/>
          <a:stretch>
            <a:fillRect/>
          </a:stretch>
        </p:blipFill>
        <p:spPr bwMode="auto">
          <a:xfrm>
            <a:off x="7038753" y="1265536"/>
            <a:ext cx="1816396" cy="1816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94659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A5BC0-D97C-EC5E-24A0-05CB0CEF7C3F}"/>
              </a:ext>
            </a:extLst>
          </p:cNvPr>
          <p:cNvSpPr>
            <a:spLocks noGrp="1"/>
          </p:cNvSpPr>
          <p:nvPr>
            <p:ph type="title"/>
          </p:nvPr>
        </p:nvSpPr>
        <p:spPr/>
        <p:txBody>
          <a:bodyPr/>
          <a:lstStyle/>
          <a:p>
            <a:r>
              <a:rPr lang="en-GB" dirty="0"/>
              <a:t>Summary</a:t>
            </a:r>
          </a:p>
        </p:txBody>
      </p:sp>
      <p:sp>
        <p:nvSpPr>
          <p:cNvPr id="3" name="Content Placeholder 2">
            <a:extLst>
              <a:ext uri="{FF2B5EF4-FFF2-40B4-BE49-F238E27FC236}">
                <a16:creationId xmlns:a16="http://schemas.microsoft.com/office/drawing/2014/main" id="{24A28007-B168-0E56-D716-E8B9C5C20763}"/>
              </a:ext>
            </a:extLst>
          </p:cNvPr>
          <p:cNvSpPr>
            <a:spLocks noGrp="1"/>
          </p:cNvSpPr>
          <p:nvPr>
            <p:ph idx="1"/>
          </p:nvPr>
        </p:nvSpPr>
        <p:spPr>
          <a:xfrm>
            <a:off x="266700" y="1304925"/>
            <a:ext cx="9436100" cy="4351338"/>
          </a:xfrm>
        </p:spPr>
        <p:txBody>
          <a:bodyPr>
            <a:normAutofit/>
          </a:bodyPr>
          <a:lstStyle/>
          <a:p>
            <a:pPr marL="342900" indent="-342900">
              <a:buFont typeface="Arial" panose="020B0604020202020204" pitchFamily="34" charset="0"/>
              <a:buChar char="•"/>
            </a:pPr>
            <a:r>
              <a:rPr lang="en-GB" sz="2400" dirty="0">
                <a:solidFill>
                  <a:schemeClr val="accent1"/>
                </a:solidFill>
                <a:latin typeface="Arial"/>
                <a:ea typeface="Verdana" panose="020B0604030504040204" pitchFamily="34" charset="0"/>
                <a:cs typeface="Arial"/>
              </a:rPr>
              <a:t>ISIS-II currently under design, will operate at </a:t>
            </a:r>
            <a:r>
              <a:rPr lang="en-GB" sz="2400" dirty="0">
                <a:solidFill>
                  <a:schemeClr val="accent1"/>
                </a:solidFill>
                <a:latin typeface="Arial"/>
                <a:cs typeface="Arial"/>
              </a:rPr>
              <a:t>more than </a:t>
            </a:r>
            <a:r>
              <a:rPr lang="en-GB" sz="2400" dirty="0">
                <a:solidFill>
                  <a:schemeClr val="accent1"/>
                </a:solidFill>
                <a:latin typeface="Arial"/>
                <a:ea typeface="Verdana" panose="020B0604030504040204" pitchFamily="34" charset="0"/>
                <a:cs typeface="Arial"/>
              </a:rPr>
              <a:t>10x higher power</a:t>
            </a:r>
          </a:p>
          <a:p>
            <a:pPr marL="342900" indent="-342900">
              <a:buFont typeface="Arial" panose="020B0604020202020204" pitchFamily="34" charset="0"/>
              <a:buChar char="•"/>
            </a:pPr>
            <a:r>
              <a:rPr lang="en-GB" sz="2400" dirty="0">
                <a:solidFill>
                  <a:srgbClr val="FF9D1B"/>
                </a:solidFill>
                <a:ea typeface="+mn-ea"/>
              </a:rPr>
              <a:t>Two neutron target stations from day one, stationary and rotating options under consideration</a:t>
            </a:r>
          </a:p>
          <a:p>
            <a:pPr marL="342900" indent="-342900">
              <a:buFont typeface="Arial" panose="020B0604020202020204" pitchFamily="34" charset="0"/>
              <a:buChar char="•"/>
            </a:pPr>
            <a:r>
              <a:rPr lang="en-GB" sz="2400" dirty="0">
                <a:solidFill>
                  <a:schemeClr val="accent1"/>
                </a:solidFill>
                <a:latin typeface="Arial"/>
                <a:ea typeface="Verdana" panose="020B0604030504040204" pitchFamily="34" charset="0"/>
                <a:cs typeface="Arial"/>
              </a:rPr>
              <a:t>Preferred option: one static target, one compact rotating target</a:t>
            </a:r>
          </a:p>
          <a:p>
            <a:pPr marL="342900" indent="-342900">
              <a:buFont typeface="Arial" panose="020B0604020202020204" pitchFamily="34" charset="0"/>
              <a:buChar char="•"/>
            </a:pPr>
            <a:r>
              <a:rPr lang="en-GB" sz="2400" dirty="0">
                <a:solidFill>
                  <a:srgbClr val="FF9D1B"/>
                </a:solidFill>
                <a:ea typeface="+mn-ea"/>
              </a:rPr>
              <a:t>Limiting factors: decay heat on static target, thermal stress on rotating target</a:t>
            </a:r>
            <a:endParaRPr lang="en-GB" sz="2400" dirty="0">
              <a:solidFill>
                <a:schemeClr val="accent1"/>
              </a:solidFill>
              <a:latin typeface="Arial"/>
              <a:ea typeface="Verdana" panose="020B0604030504040204" pitchFamily="34" charset="0"/>
              <a:cs typeface="Arial"/>
            </a:endParaRPr>
          </a:p>
          <a:p>
            <a:pPr marL="342900" indent="-342900">
              <a:buFont typeface="Arial" panose="020B0604020202020204" pitchFamily="34" charset="0"/>
              <a:buChar char="•"/>
            </a:pPr>
            <a:r>
              <a:rPr lang="en-GB" sz="2400" dirty="0">
                <a:solidFill>
                  <a:schemeClr val="accent1"/>
                </a:solidFill>
                <a:latin typeface="Arial"/>
                <a:ea typeface="Verdana" panose="020B0604030504040204" pitchFamily="34" charset="0"/>
                <a:cs typeface="Arial"/>
              </a:rPr>
              <a:t>Investigation into alternative materials is in early stages</a:t>
            </a:r>
          </a:p>
          <a:p>
            <a:pPr marL="342900" indent="-342900">
              <a:buFont typeface="Arial" panose="020B0604020202020204" pitchFamily="34" charset="0"/>
              <a:buChar char="•"/>
            </a:pPr>
            <a:endParaRPr lang="en-GB" sz="2400" dirty="0"/>
          </a:p>
        </p:txBody>
      </p:sp>
      <p:sp>
        <p:nvSpPr>
          <p:cNvPr id="5" name="Slide Number Placeholder 4"/>
          <p:cNvSpPr>
            <a:spLocks noGrp="1"/>
          </p:cNvSpPr>
          <p:nvPr>
            <p:ph type="sldNum" sz="quarter" idx="10"/>
          </p:nvPr>
        </p:nvSpPr>
        <p:spPr/>
        <p:txBody>
          <a:bodyPr/>
          <a:lstStyle/>
          <a:p>
            <a:fld id="{5BF48E1F-18AA-4E93-A90A-D92C52653AE8}" type="slidenum">
              <a:rPr lang="en-GB" smtClean="0"/>
              <a:t>18</a:t>
            </a:fld>
            <a:endParaRPr lang="en-GB" dirty="0"/>
          </a:p>
        </p:txBody>
      </p:sp>
    </p:spTree>
    <p:extLst>
      <p:ext uri="{BB962C8B-B14F-4D97-AF65-F5344CB8AC3E}">
        <p14:creationId xmlns:p14="http://schemas.microsoft.com/office/powerpoint/2010/main" val="13412518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B01966-E792-5FE8-A756-9259A052AB82}"/>
              </a:ext>
            </a:extLst>
          </p:cNvPr>
          <p:cNvSpPr>
            <a:spLocks noGrp="1"/>
          </p:cNvSpPr>
          <p:nvPr>
            <p:ph idx="1"/>
          </p:nvPr>
        </p:nvSpPr>
        <p:spPr>
          <a:xfrm>
            <a:off x="2686476" y="1981185"/>
            <a:ext cx="6819047" cy="2895630"/>
          </a:xfrm>
        </p:spPr>
        <p:txBody>
          <a:bodyPr>
            <a:normAutofit/>
          </a:bodyPr>
          <a:lstStyle/>
          <a:p>
            <a:pPr algn="ctr"/>
            <a:r>
              <a:rPr lang="en-GB" sz="6000" dirty="0"/>
              <a:t>Thank you for your attention. </a:t>
            </a:r>
          </a:p>
          <a:p>
            <a:pPr algn="ctr"/>
            <a:r>
              <a:rPr lang="en-GB" sz="6000" dirty="0"/>
              <a:t>Any questions?</a:t>
            </a:r>
          </a:p>
        </p:txBody>
      </p:sp>
      <p:sp>
        <p:nvSpPr>
          <p:cNvPr id="2" name="Slide Number Placeholder 1"/>
          <p:cNvSpPr>
            <a:spLocks noGrp="1"/>
          </p:cNvSpPr>
          <p:nvPr>
            <p:ph type="sldNum" sz="quarter" idx="10"/>
          </p:nvPr>
        </p:nvSpPr>
        <p:spPr/>
        <p:txBody>
          <a:bodyPr/>
          <a:lstStyle/>
          <a:p>
            <a:fld id="{5BF48E1F-18AA-4E93-A90A-D92C52653AE8}" type="slidenum">
              <a:rPr lang="en-GB" smtClean="0"/>
              <a:t>19</a:t>
            </a:fld>
            <a:endParaRPr lang="en-GB" dirty="0"/>
          </a:p>
        </p:txBody>
      </p:sp>
    </p:spTree>
    <p:extLst>
      <p:ext uri="{BB962C8B-B14F-4D97-AF65-F5344CB8AC3E}">
        <p14:creationId xmlns:p14="http://schemas.microsoft.com/office/powerpoint/2010/main" val="28725926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alphaModFix amt="40000"/>
            <a:extLst>
              <a:ext uri="{28A0092B-C50C-407E-A947-70E740481C1C}">
                <a14:useLocalDpi xmlns:a14="http://schemas.microsoft.com/office/drawing/2010/main" val="0"/>
              </a:ext>
            </a:extLst>
          </a:blip>
          <a:stretch>
            <a:fillRect/>
          </a:stretch>
        </p:blipFill>
        <p:spPr>
          <a:xfrm>
            <a:off x="-1" y="-1"/>
            <a:ext cx="12192001" cy="6858001"/>
          </a:xfrm>
          <a:prstGeom prst="rect">
            <a:avLst/>
          </a:prstGeom>
          <a:noFill/>
          <a:effectLst>
            <a:reflection endPos="65000" dist="50800" dir="5400000" sy="-100000" algn="bl" rotWithShape="0"/>
          </a:effectLst>
        </p:spPr>
      </p:pic>
      <p:sp>
        <p:nvSpPr>
          <p:cNvPr id="3" name="Title 2"/>
          <p:cNvSpPr>
            <a:spLocks noGrp="1"/>
          </p:cNvSpPr>
          <p:nvPr>
            <p:ph type="title"/>
          </p:nvPr>
        </p:nvSpPr>
        <p:spPr/>
        <p:txBody>
          <a:bodyPr/>
          <a:lstStyle/>
          <a:p>
            <a:r>
              <a:rPr lang="en-GB" b="1" dirty="0"/>
              <a:t>Contents</a:t>
            </a:r>
          </a:p>
        </p:txBody>
      </p:sp>
      <p:sp>
        <p:nvSpPr>
          <p:cNvPr id="4" name="Content Placeholder 3"/>
          <p:cNvSpPr>
            <a:spLocks noGrp="1"/>
          </p:cNvSpPr>
          <p:nvPr>
            <p:ph idx="1"/>
          </p:nvPr>
        </p:nvSpPr>
        <p:spPr/>
        <p:txBody>
          <a:bodyPr>
            <a:normAutofit/>
          </a:bodyPr>
          <a:lstStyle/>
          <a:p>
            <a:pPr marL="0" indent="0">
              <a:buNone/>
            </a:pPr>
            <a:r>
              <a:rPr lang="en-GB" b="1" dirty="0"/>
              <a:t>Overview of proposed target stations</a:t>
            </a:r>
          </a:p>
          <a:p>
            <a:pPr marL="0" indent="0">
              <a:buNone/>
            </a:pPr>
            <a:r>
              <a:rPr lang="en-GB" b="1" dirty="0"/>
              <a:t>Pushing the limits of a static target</a:t>
            </a:r>
          </a:p>
          <a:p>
            <a:pPr marL="0" indent="0">
              <a:buNone/>
            </a:pPr>
            <a:r>
              <a:rPr lang="en-GB" b="1" dirty="0"/>
              <a:t>Rotating target concepts</a:t>
            </a:r>
          </a:p>
          <a:p>
            <a:pPr marL="0" indent="0">
              <a:buNone/>
            </a:pPr>
            <a:r>
              <a:rPr lang="en-GB" b="1" dirty="0"/>
              <a:t>Alternative material options</a:t>
            </a:r>
          </a:p>
          <a:p>
            <a:pPr marL="0" indent="0">
              <a:buNone/>
            </a:pPr>
            <a:r>
              <a:rPr lang="en-GB" b="1" dirty="0"/>
              <a:t>Summary</a:t>
            </a:r>
            <a:endParaRPr lang="en-GB" dirty="0"/>
          </a:p>
          <a:p>
            <a:pPr marL="0" indent="0">
              <a:buNone/>
            </a:pPr>
            <a:endParaRPr lang="en-GB" dirty="0"/>
          </a:p>
        </p:txBody>
      </p:sp>
      <p:pic>
        <p:nvPicPr>
          <p:cNvPr id="9" name="Content Placeholder 7">
            <a:extLst>
              <a:ext uri="{FF2B5EF4-FFF2-40B4-BE49-F238E27FC236}">
                <a16:creationId xmlns:a16="http://schemas.microsoft.com/office/drawing/2014/main" id="{38ABE86A-E4F7-466B-DBFB-6B967B18D25E}"/>
              </a:ext>
            </a:extLst>
          </p:cNvPr>
          <p:cNvPicPr>
            <a:picLocks noGrp="1" noChangeAspect="1"/>
          </p:cNvPicPr>
          <p:nvPr>
            <p:ph type="pic" sz="quarter" idx="10"/>
          </p:nvPr>
        </p:nvPicPr>
        <p:blipFill rotWithShape="1">
          <a:blip r:embed="rId3"/>
          <a:srcRect l="-253" r="-524"/>
          <a:stretch/>
        </p:blipFill>
        <p:spPr>
          <a:xfrm>
            <a:off x="5963920" y="1304925"/>
            <a:ext cx="6228079" cy="3458322"/>
          </a:xfrm>
          <a:prstGeom prst="rect">
            <a:avLst/>
          </a:prstGeom>
        </p:spPr>
      </p:pic>
      <p:sp>
        <p:nvSpPr>
          <p:cNvPr id="5" name="TextBox 4">
            <a:extLst>
              <a:ext uri="{FF2B5EF4-FFF2-40B4-BE49-F238E27FC236}">
                <a16:creationId xmlns:a16="http://schemas.microsoft.com/office/drawing/2014/main" id="{919D379B-8160-4CB2-0083-07962D9713E6}"/>
              </a:ext>
            </a:extLst>
          </p:cNvPr>
          <p:cNvSpPr txBox="1"/>
          <p:nvPr/>
        </p:nvSpPr>
        <p:spPr>
          <a:xfrm>
            <a:off x="9022080" y="4763247"/>
            <a:ext cx="3169919" cy="307777"/>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An ariel photograph of the ISIS facility</a:t>
            </a:r>
          </a:p>
        </p:txBody>
      </p:sp>
      <p:sp>
        <p:nvSpPr>
          <p:cNvPr id="6" name="Slide Number Placeholder 5"/>
          <p:cNvSpPr>
            <a:spLocks noGrp="1"/>
          </p:cNvSpPr>
          <p:nvPr>
            <p:ph type="sldNum" sz="quarter" idx="4"/>
          </p:nvPr>
        </p:nvSpPr>
        <p:spPr/>
        <p:txBody>
          <a:bodyPr/>
          <a:lstStyle/>
          <a:p>
            <a:fld id="{B365B2C5-C53C-49D8-82DA-F86E3C8546A7}" type="slidenum">
              <a:rPr lang="en-GB" smtClean="0"/>
              <a:pPr/>
              <a:t>2</a:t>
            </a:fld>
            <a:endParaRPr lang="en-GB" dirty="0"/>
          </a:p>
        </p:txBody>
      </p:sp>
    </p:spTree>
    <p:extLst>
      <p:ext uri="{BB962C8B-B14F-4D97-AF65-F5344CB8AC3E}">
        <p14:creationId xmlns:p14="http://schemas.microsoft.com/office/powerpoint/2010/main" val="3412958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7A8D8-7935-CE40-AD9D-DF08D1CEEFD0}"/>
              </a:ext>
            </a:extLst>
          </p:cNvPr>
          <p:cNvSpPr>
            <a:spLocks noGrp="1"/>
          </p:cNvSpPr>
          <p:nvPr>
            <p:ph type="title"/>
          </p:nvPr>
        </p:nvSpPr>
        <p:spPr>
          <a:xfrm>
            <a:off x="266699" y="365125"/>
            <a:ext cx="9997184" cy="574675"/>
          </a:xfrm>
        </p:spPr>
        <p:txBody>
          <a:bodyPr>
            <a:normAutofit fontScale="90000"/>
          </a:bodyPr>
          <a:lstStyle/>
          <a:p>
            <a:r>
              <a:rPr lang="en-GB" b="1" dirty="0"/>
              <a:t>ISIS-II: the UK’s next generation Neutron and Muon source  </a:t>
            </a:r>
          </a:p>
        </p:txBody>
      </p:sp>
      <p:sp>
        <p:nvSpPr>
          <p:cNvPr id="4" name="Slide Number Placeholder 3">
            <a:extLst>
              <a:ext uri="{FF2B5EF4-FFF2-40B4-BE49-F238E27FC236}">
                <a16:creationId xmlns:a16="http://schemas.microsoft.com/office/drawing/2014/main" id="{51896650-749E-8E53-36EA-FC21DE5EDF87}"/>
              </a:ext>
            </a:extLst>
          </p:cNvPr>
          <p:cNvSpPr>
            <a:spLocks noGrp="1"/>
          </p:cNvSpPr>
          <p:nvPr>
            <p:ph type="sldNum" sz="quarter" idx="10"/>
          </p:nvPr>
        </p:nvSpPr>
        <p:spPr/>
        <p:txBody>
          <a:bodyPr/>
          <a:lstStyle/>
          <a:p>
            <a:fld id="{5BF48E1F-18AA-4E93-A90A-D92C52653AE8}" type="slidenum">
              <a:rPr lang="en-GB" smtClean="0"/>
              <a:t>3</a:t>
            </a:fld>
            <a:endParaRPr lang="en-GB" dirty="0"/>
          </a:p>
        </p:txBody>
      </p:sp>
      <p:pic>
        <p:nvPicPr>
          <p:cNvPr id="5" name="Picture 126">
            <a:extLst>
              <a:ext uri="{FF2B5EF4-FFF2-40B4-BE49-F238E27FC236}">
                <a16:creationId xmlns:a16="http://schemas.microsoft.com/office/drawing/2014/main" id="{6851198D-799C-05A7-113C-17F74C2D427F}"/>
              </a:ext>
            </a:extLst>
          </p:cNvPr>
          <p:cNvPicPr>
            <a:picLocks noChangeArrowheads="1"/>
          </p:cNvPicPr>
          <p:nvPr/>
        </p:nvPicPr>
        <p:blipFill rotWithShape="1">
          <a:blip r:embed="rId3">
            <a:extLst>
              <a:ext uri="{28A0092B-C50C-407E-A947-70E740481C1C}">
                <a14:useLocalDpi xmlns:a14="http://schemas.microsoft.com/office/drawing/2010/main" val="0"/>
              </a:ext>
            </a:extLst>
          </a:blip>
          <a:srcRect l="4453" t="61159" r="41797" b="3564"/>
          <a:stretch/>
        </p:blipFill>
        <p:spPr>
          <a:xfrm>
            <a:off x="6372224" y="1086021"/>
            <a:ext cx="5553077" cy="2050119"/>
          </a:xfrm>
          <a:prstGeom prst="rect">
            <a:avLst/>
          </a:prstGeom>
          <a:noFill/>
        </p:spPr>
      </p:pic>
      <p:grpSp>
        <p:nvGrpSpPr>
          <p:cNvPr id="10" name="Group 9">
            <a:extLst>
              <a:ext uri="{FF2B5EF4-FFF2-40B4-BE49-F238E27FC236}">
                <a16:creationId xmlns:a16="http://schemas.microsoft.com/office/drawing/2014/main" id="{A14570ED-0B35-346A-60B8-42331CC933C1}"/>
              </a:ext>
            </a:extLst>
          </p:cNvPr>
          <p:cNvGrpSpPr/>
          <p:nvPr/>
        </p:nvGrpSpPr>
        <p:grpSpPr>
          <a:xfrm>
            <a:off x="197338" y="3178037"/>
            <a:ext cx="6844450" cy="3463925"/>
            <a:chOff x="333374" y="3333275"/>
            <a:chExt cx="6694825" cy="3388200"/>
          </a:xfrm>
        </p:grpSpPr>
        <p:sp>
          <p:nvSpPr>
            <p:cNvPr id="9" name="Rectangle 8">
              <a:extLst>
                <a:ext uri="{FF2B5EF4-FFF2-40B4-BE49-F238E27FC236}">
                  <a16:creationId xmlns:a16="http://schemas.microsoft.com/office/drawing/2014/main" id="{96203DFF-61C6-E0DB-5297-B630CDAE5B58}"/>
                </a:ext>
              </a:extLst>
            </p:cNvPr>
            <p:cNvSpPr/>
            <p:nvPr/>
          </p:nvSpPr>
          <p:spPr>
            <a:xfrm>
              <a:off x="3152775" y="6029325"/>
              <a:ext cx="1209675" cy="6921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ISIS-II_summary_GLs [Read-Only] - PowerPoint">
              <a:extLst>
                <a:ext uri="{FF2B5EF4-FFF2-40B4-BE49-F238E27FC236}">
                  <a16:creationId xmlns:a16="http://schemas.microsoft.com/office/drawing/2014/main" id="{0477AFCB-387A-E3D8-6F03-3D2368A1EAAE}"/>
                </a:ext>
              </a:extLst>
            </p:cNvPr>
            <p:cNvPicPr>
              <a:picLocks noChangeAspect="1"/>
            </p:cNvPicPr>
            <p:nvPr/>
          </p:nvPicPr>
          <p:blipFill rotWithShape="1">
            <a:blip r:embed="rId4">
              <a:extLst>
                <a:ext uri="{28A0092B-C50C-407E-A947-70E740481C1C}">
                  <a14:useLocalDpi xmlns:a14="http://schemas.microsoft.com/office/drawing/2010/main" val="0"/>
                </a:ext>
              </a:extLst>
            </a:blip>
            <a:srcRect l="52206" t="17041" r="9779" b="9895"/>
            <a:stretch/>
          </p:blipFill>
          <p:spPr>
            <a:xfrm>
              <a:off x="333374" y="3333275"/>
              <a:ext cx="3190876" cy="3345173"/>
            </a:xfrm>
            <a:prstGeom prst="rect">
              <a:avLst/>
            </a:prstGeom>
          </p:spPr>
        </p:pic>
        <p:pic>
          <p:nvPicPr>
            <p:cNvPr id="7" name="Picture 6" descr="ISIS-II_summary_GLs [Read-Only] - PowerPoint">
              <a:extLst>
                <a:ext uri="{FF2B5EF4-FFF2-40B4-BE49-F238E27FC236}">
                  <a16:creationId xmlns:a16="http://schemas.microsoft.com/office/drawing/2014/main" id="{4617744C-6AED-FC02-50B9-2B4C99F40F3F}"/>
                </a:ext>
              </a:extLst>
            </p:cNvPr>
            <p:cNvPicPr>
              <a:picLocks noChangeAspect="1"/>
            </p:cNvPicPr>
            <p:nvPr/>
          </p:nvPicPr>
          <p:blipFill rotWithShape="1">
            <a:blip r:embed="rId5">
              <a:extLst>
                <a:ext uri="{28A0092B-C50C-407E-A947-70E740481C1C}">
                  <a14:useLocalDpi xmlns:a14="http://schemas.microsoft.com/office/drawing/2010/main" val="0"/>
                </a:ext>
              </a:extLst>
            </a:blip>
            <a:srcRect l="19265" t="21759" r="48088" b="10031"/>
            <a:stretch/>
          </p:blipFill>
          <p:spPr>
            <a:xfrm>
              <a:off x="4098472" y="3333275"/>
              <a:ext cx="2929727" cy="3338833"/>
            </a:xfrm>
            <a:prstGeom prst="rect">
              <a:avLst/>
            </a:prstGeom>
          </p:spPr>
        </p:pic>
      </p:grpSp>
      <p:pic>
        <p:nvPicPr>
          <p:cNvPr id="11" name="Picture 10">
            <a:extLst>
              <a:ext uri="{FF2B5EF4-FFF2-40B4-BE49-F238E27FC236}">
                <a16:creationId xmlns:a16="http://schemas.microsoft.com/office/drawing/2014/main" id="{887B651A-CF86-E449-9861-EF1980D7E5F0}"/>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1910" t="18178" r="27141" b="4064"/>
          <a:stretch/>
        </p:blipFill>
        <p:spPr>
          <a:xfrm>
            <a:off x="7430658" y="3860609"/>
            <a:ext cx="3961518" cy="2811998"/>
          </a:xfrm>
          <a:prstGeom prst="rect">
            <a:avLst/>
          </a:prstGeom>
        </p:spPr>
      </p:pic>
      <p:sp>
        <p:nvSpPr>
          <p:cNvPr id="12" name="TextBox 11">
            <a:extLst>
              <a:ext uri="{FF2B5EF4-FFF2-40B4-BE49-F238E27FC236}">
                <a16:creationId xmlns:a16="http://schemas.microsoft.com/office/drawing/2014/main" id="{EF45A075-639F-C6A6-4FBE-87593663538A}"/>
              </a:ext>
            </a:extLst>
          </p:cNvPr>
          <p:cNvSpPr txBox="1"/>
          <p:nvPr/>
        </p:nvSpPr>
        <p:spPr>
          <a:xfrm>
            <a:off x="7430659" y="3552830"/>
            <a:ext cx="3961518" cy="307777"/>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Preferred location: Greenfield site at RAL</a:t>
            </a:r>
          </a:p>
        </p:txBody>
      </p:sp>
      <p:sp>
        <p:nvSpPr>
          <p:cNvPr id="3" name="Content Placeholder 2">
            <a:extLst>
              <a:ext uri="{FF2B5EF4-FFF2-40B4-BE49-F238E27FC236}">
                <a16:creationId xmlns:a16="http://schemas.microsoft.com/office/drawing/2014/main" id="{B272DEA3-762C-2B1E-05A7-17ADB09B093D}"/>
              </a:ext>
            </a:extLst>
          </p:cNvPr>
          <p:cNvSpPr>
            <a:spLocks noGrp="1"/>
          </p:cNvSpPr>
          <p:nvPr>
            <p:ph idx="1"/>
          </p:nvPr>
        </p:nvSpPr>
        <p:spPr>
          <a:xfrm>
            <a:off x="266699" y="1095960"/>
            <a:ext cx="6531665" cy="4351338"/>
          </a:xfrm>
        </p:spPr>
        <p:txBody>
          <a:bodyPr/>
          <a:lstStyle/>
          <a:p>
            <a:pPr marL="342900" indent="-342900">
              <a:buFont typeface="Arial" panose="020B0604020202020204" pitchFamily="34" charset="0"/>
              <a:buChar char="•"/>
            </a:pPr>
            <a:r>
              <a:rPr lang="en-GB" dirty="0">
                <a:solidFill>
                  <a:srgbClr val="44546A"/>
                </a:solidFill>
              </a:rPr>
              <a:t>Current</a:t>
            </a:r>
            <a:r>
              <a:rPr lang="en-GB" dirty="0"/>
              <a:t> phase: “Feasibility, Design Studies and R&amp;D”</a:t>
            </a:r>
            <a:endParaRPr lang="en-GB" sz="700" dirty="0"/>
          </a:p>
          <a:p>
            <a:pPr marL="342900" indent="-342900">
              <a:buFont typeface="Arial" panose="020B0604020202020204" pitchFamily="34" charset="0"/>
              <a:buChar char="•"/>
            </a:pPr>
            <a:r>
              <a:rPr lang="en-GB" dirty="0"/>
              <a:t>MW-class short-pulse spallation source</a:t>
            </a:r>
          </a:p>
          <a:p>
            <a:pPr marL="342900" indent="-342900">
              <a:buFont typeface="Arial" panose="020B0604020202020204" pitchFamily="34" charset="0"/>
              <a:buChar char="•"/>
            </a:pPr>
            <a:r>
              <a:rPr lang="en-GB" dirty="0"/>
              <a:t>New accelerator and two new target stations from day one, optimised for different things</a:t>
            </a:r>
          </a:p>
          <a:p>
            <a:pPr marL="342900" indent="-342900">
              <a:buFont typeface="Arial" panose="020B0604020202020204" pitchFamily="34" charset="0"/>
              <a:buChar char="•"/>
            </a:pPr>
            <a:r>
              <a:rPr lang="en-GB" b="1" dirty="0"/>
              <a:t>Power on targets: 1.6 MW and 0.8 MW</a:t>
            </a:r>
          </a:p>
          <a:p>
            <a:pPr marL="342900" indent="-342900">
              <a:buFont typeface="Arial" panose="020B0604020202020204" pitchFamily="34" charset="0"/>
              <a:buChar char="•"/>
            </a:pPr>
            <a:endParaRPr lang="en-GB" dirty="0"/>
          </a:p>
        </p:txBody>
      </p:sp>
    </p:spTree>
    <p:extLst>
      <p:ext uri="{BB962C8B-B14F-4D97-AF65-F5344CB8AC3E}">
        <p14:creationId xmlns:p14="http://schemas.microsoft.com/office/powerpoint/2010/main" val="37485690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AADD1-7ACD-A73D-A9F2-61B8678968EB}"/>
              </a:ext>
            </a:extLst>
          </p:cNvPr>
          <p:cNvSpPr>
            <a:spLocks noGrp="1"/>
          </p:cNvSpPr>
          <p:nvPr>
            <p:ph type="title"/>
          </p:nvPr>
        </p:nvSpPr>
        <p:spPr/>
        <p:txBody>
          <a:bodyPr/>
          <a:lstStyle/>
          <a:p>
            <a:r>
              <a:rPr lang="en-GB" dirty="0"/>
              <a:t>ISIS-II Target Concepts</a:t>
            </a:r>
          </a:p>
        </p:txBody>
      </p:sp>
      <p:sp>
        <p:nvSpPr>
          <p:cNvPr id="3" name="Content Placeholder 2">
            <a:extLst>
              <a:ext uri="{FF2B5EF4-FFF2-40B4-BE49-F238E27FC236}">
                <a16:creationId xmlns:a16="http://schemas.microsoft.com/office/drawing/2014/main" id="{F629A146-94D2-1190-3C39-F4BC3DF843A0}"/>
              </a:ext>
            </a:extLst>
          </p:cNvPr>
          <p:cNvSpPr>
            <a:spLocks noGrp="1"/>
          </p:cNvSpPr>
          <p:nvPr>
            <p:ph idx="1"/>
          </p:nvPr>
        </p:nvSpPr>
        <p:spPr>
          <a:xfrm>
            <a:off x="266700" y="2023417"/>
            <a:ext cx="3297179" cy="1869856"/>
          </a:xfrm>
        </p:spPr>
        <p:txBody>
          <a:bodyPr/>
          <a:lstStyle/>
          <a:p>
            <a:r>
              <a:rPr lang="en-GB" b="1" dirty="0"/>
              <a:t>Stationary Target</a:t>
            </a:r>
          </a:p>
          <a:p>
            <a:endParaRPr lang="en-GB" sz="800" b="1" dirty="0"/>
          </a:p>
          <a:p>
            <a:r>
              <a:rPr lang="en-GB" sz="1600" dirty="0"/>
              <a:t>Familiar technology</a:t>
            </a:r>
          </a:p>
          <a:p>
            <a:r>
              <a:rPr lang="en-GB" sz="1600" dirty="0"/>
              <a:t>Water cooled or helium cooled?</a:t>
            </a:r>
          </a:p>
          <a:p>
            <a:r>
              <a:rPr lang="en-GB" sz="1600" dirty="0"/>
              <a:t>Limited acceptable beam power</a:t>
            </a:r>
            <a:endParaRPr lang="en-GB" dirty="0"/>
          </a:p>
        </p:txBody>
      </p:sp>
      <p:sp>
        <p:nvSpPr>
          <p:cNvPr id="4" name="Slide Number Placeholder 3">
            <a:extLst>
              <a:ext uri="{FF2B5EF4-FFF2-40B4-BE49-F238E27FC236}">
                <a16:creationId xmlns:a16="http://schemas.microsoft.com/office/drawing/2014/main" id="{825B2F5C-20AF-505B-110C-A21226D13345}"/>
              </a:ext>
            </a:extLst>
          </p:cNvPr>
          <p:cNvSpPr>
            <a:spLocks noGrp="1"/>
          </p:cNvSpPr>
          <p:nvPr>
            <p:ph type="sldNum" sz="quarter" idx="10"/>
          </p:nvPr>
        </p:nvSpPr>
        <p:spPr/>
        <p:txBody>
          <a:bodyPr/>
          <a:lstStyle/>
          <a:p>
            <a:fld id="{5BF48E1F-18AA-4E93-A90A-D92C52653AE8}" type="slidenum">
              <a:rPr lang="en-GB" smtClean="0"/>
              <a:t>4</a:t>
            </a:fld>
            <a:endParaRPr lang="en-GB" dirty="0"/>
          </a:p>
        </p:txBody>
      </p:sp>
      <p:sp>
        <p:nvSpPr>
          <p:cNvPr id="6" name="Content Placeholder 2">
            <a:extLst>
              <a:ext uri="{FF2B5EF4-FFF2-40B4-BE49-F238E27FC236}">
                <a16:creationId xmlns:a16="http://schemas.microsoft.com/office/drawing/2014/main" id="{4EDD31C3-9375-89BE-6F0C-01D4180CCA1B}"/>
              </a:ext>
            </a:extLst>
          </p:cNvPr>
          <p:cNvSpPr txBox="1">
            <a:spLocks/>
          </p:cNvSpPr>
          <p:nvPr/>
        </p:nvSpPr>
        <p:spPr>
          <a:xfrm>
            <a:off x="3754280" y="2023417"/>
            <a:ext cx="3297179" cy="186985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2"/>
                </a:solidFill>
                <a:latin typeface="Arial" panose="020B0604020202020204" pitchFamily="34" charset="0"/>
                <a:ea typeface="Verdana" panose="020B0604030504040204" pitchFamily="34" charset="0"/>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t>4-Segment Target Wheel</a:t>
            </a:r>
          </a:p>
          <a:p>
            <a:endParaRPr lang="en-GB" sz="800" dirty="0"/>
          </a:p>
          <a:p>
            <a:r>
              <a:rPr lang="en-GB" sz="1600" dirty="0"/>
              <a:t>Compact wheel option</a:t>
            </a:r>
          </a:p>
          <a:p>
            <a:r>
              <a:rPr lang="en-GB" sz="1600" dirty="0"/>
              <a:t>Relatively familiar manufacture</a:t>
            </a:r>
          </a:p>
        </p:txBody>
      </p:sp>
      <p:sp>
        <p:nvSpPr>
          <p:cNvPr id="7" name="Content Placeholder 2">
            <a:extLst>
              <a:ext uri="{FF2B5EF4-FFF2-40B4-BE49-F238E27FC236}">
                <a16:creationId xmlns:a16="http://schemas.microsoft.com/office/drawing/2014/main" id="{545264FB-1010-43E3-855F-044E3964225B}"/>
              </a:ext>
            </a:extLst>
          </p:cNvPr>
          <p:cNvSpPr txBox="1">
            <a:spLocks/>
          </p:cNvSpPr>
          <p:nvPr/>
        </p:nvSpPr>
        <p:spPr>
          <a:xfrm>
            <a:off x="7508277" y="2023417"/>
            <a:ext cx="4143726" cy="186985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2"/>
                </a:solidFill>
                <a:latin typeface="Arial" panose="020B0604020202020204" pitchFamily="34" charset="0"/>
                <a:ea typeface="Verdana" panose="020B0604030504040204" pitchFamily="34" charset="0"/>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t>15-Segment Target Wheel</a:t>
            </a:r>
          </a:p>
          <a:p>
            <a:endParaRPr lang="en-GB" sz="800" dirty="0"/>
          </a:p>
          <a:p>
            <a:r>
              <a:rPr lang="en-GB" sz="1600" dirty="0"/>
              <a:t>Highest acceptable beam power</a:t>
            </a:r>
          </a:p>
          <a:p>
            <a:r>
              <a:rPr lang="en-GB" sz="1600" dirty="0"/>
              <a:t>Complex manufacture and handling</a:t>
            </a:r>
          </a:p>
          <a:p>
            <a:endParaRPr lang="en-GB" sz="1600" dirty="0"/>
          </a:p>
        </p:txBody>
      </p:sp>
      <p:pic>
        <p:nvPicPr>
          <p:cNvPr id="9" name="Picture 8">
            <a:extLst>
              <a:ext uri="{FF2B5EF4-FFF2-40B4-BE49-F238E27FC236}">
                <a16:creationId xmlns:a16="http://schemas.microsoft.com/office/drawing/2014/main" id="{B2565252-6878-ECDB-ABB9-2959970437EC}"/>
              </a:ext>
            </a:extLst>
          </p:cNvPr>
          <p:cNvPicPr>
            <a:picLocks noChangeAspect="1"/>
          </p:cNvPicPr>
          <p:nvPr/>
        </p:nvPicPr>
        <p:blipFill>
          <a:blip r:embed="rId3"/>
          <a:stretch>
            <a:fillRect/>
          </a:stretch>
        </p:blipFill>
        <p:spPr>
          <a:xfrm>
            <a:off x="3754278" y="3691389"/>
            <a:ext cx="3052763" cy="1843088"/>
          </a:xfrm>
          <a:prstGeom prst="rect">
            <a:avLst/>
          </a:prstGeom>
        </p:spPr>
      </p:pic>
      <p:pic>
        <p:nvPicPr>
          <p:cNvPr id="11" name="Picture 10">
            <a:extLst>
              <a:ext uri="{FF2B5EF4-FFF2-40B4-BE49-F238E27FC236}">
                <a16:creationId xmlns:a16="http://schemas.microsoft.com/office/drawing/2014/main" id="{3D391776-3CDF-94C4-7A2E-59197A3FEA1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43692" y="4124409"/>
            <a:ext cx="1817629" cy="1071318"/>
          </a:xfrm>
          <a:prstGeom prst="rect">
            <a:avLst/>
          </a:prstGeom>
        </p:spPr>
      </p:pic>
      <p:pic>
        <p:nvPicPr>
          <p:cNvPr id="5" name="Picture 4">
            <a:extLst>
              <a:ext uri="{FF2B5EF4-FFF2-40B4-BE49-F238E27FC236}">
                <a16:creationId xmlns:a16="http://schemas.microsoft.com/office/drawing/2014/main" id="{CC656E58-7046-6649-EAA6-A808325CEE3A}"/>
              </a:ext>
            </a:extLst>
          </p:cNvPr>
          <p:cNvPicPr>
            <a:picLocks noChangeAspect="1"/>
          </p:cNvPicPr>
          <p:nvPr/>
        </p:nvPicPr>
        <p:blipFill rotWithShape="1">
          <a:blip r:embed="rId5"/>
          <a:srcRect t="4985"/>
          <a:stretch/>
        </p:blipFill>
        <p:spPr>
          <a:xfrm>
            <a:off x="7386456" y="3402767"/>
            <a:ext cx="4387368" cy="2514601"/>
          </a:xfrm>
          <a:prstGeom prst="rect">
            <a:avLst/>
          </a:prstGeom>
        </p:spPr>
      </p:pic>
      <p:sp>
        <p:nvSpPr>
          <p:cNvPr id="8" name="TextBox 7">
            <a:extLst>
              <a:ext uri="{FF2B5EF4-FFF2-40B4-BE49-F238E27FC236}">
                <a16:creationId xmlns:a16="http://schemas.microsoft.com/office/drawing/2014/main" id="{08C80195-FDD3-6C66-799F-EC2DA0C50346}"/>
              </a:ext>
            </a:extLst>
          </p:cNvPr>
          <p:cNvSpPr txBox="1"/>
          <p:nvPr/>
        </p:nvSpPr>
        <p:spPr>
          <a:xfrm>
            <a:off x="266700" y="1090632"/>
            <a:ext cx="9094116" cy="49699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sz="2000" dirty="0">
                <a:solidFill>
                  <a:srgbClr val="44546A"/>
                </a:solidFill>
              </a:rPr>
              <a:t>Initial focus on “Conventional” ISIS target technology – Ta-clad W plates</a:t>
            </a:r>
          </a:p>
        </p:txBody>
      </p:sp>
    </p:spTree>
    <p:extLst>
      <p:ext uri="{BB962C8B-B14F-4D97-AF65-F5344CB8AC3E}">
        <p14:creationId xmlns:p14="http://schemas.microsoft.com/office/powerpoint/2010/main" val="32761606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A0B92-A36F-7E99-E871-4EE9135E1FAF}"/>
              </a:ext>
            </a:extLst>
          </p:cNvPr>
          <p:cNvSpPr>
            <a:spLocks noGrp="1"/>
          </p:cNvSpPr>
          <p:nvPr>
            <p:ph type="title"/>
          </p:nvPr>
        </p:nvSpPr>
        <p:spPr/>
        <p:txBody>
          <a:bodyPr/>
          <a:lstStyle/>
          <a:p>
            <a:r>
              <a:rPr lang="en-GB" dirty="0"/>
              <a:t>Starting Point for Optimisations</a:t>
            </a:r>
          </a:p>
        </p:txBody>
      </p:sp>
      <p:sp>
        <p:nvSpPr>
          <p:cNvPr id="4" name="Content Placeholder 3">
            <a:extLst>
              <a:ext uri="{FF2B5EF4-FFF2-40B4-BE49-F238E27FC236}">
                <a16:creationId xmlns:a16="http://schemas.microsoft.com/office/drawing/2014/main" id="{C9CDB697-C483-E7EB-CCA7-74C5A11DF486}"/>
              </a:ext>
            </a:extLst>
          </p:cNvPr>
          <p:cNvSpPr>
            <a:spLocks noGrp="1"/>
          </p:cNvSpPr>
          <p:nvPr>
            <p:ph idx="1"/>
          </p:nvPr>
        </p:nvSpPr>
        <p:spPr>
          <a:xfrm>
            <a:off x="266700" y="1304925"/>
            <a:ext cx="6501745" cy="4351338"/>
          </a:xfrm>
        </p:spPr>
        <p:txBody>
          <a:bodyPr/>
          <a:lstStyle/>
          <a:p>
            <a:pPr marL="342900" indent="-342900">
              <a:buFont typeface="Arial" panose="020B0604020202020204" pitchFamily="34" charset="0"/>
              <a:buChar char="•"/>
            </a:pPr>
            <a:r>
              <a:rPr lang="en-GB" dirty="0"/>
              <a:t>Current TS1 target height, double current width</a:t>
            </a:r>
          </a:p>
          <a:p>
            <a:pPr marL="171450" indent="-171450">
              <a:buFont typeface="Arial" panose="020B0604020202020204" pitchFamily="34" charset="0"/>
              <a:buChar char="•"/>
            </a:pPr>
            <a:endParaRPr lang="en-GB" sz="800" dirty="0"/>
          </a:p>
          <a:p>
            <a:pPr marL="342900" indent="-342900">
              <a:buFont typeface="Arial" panose="020B0604020202020204" pitchFamily="34" charset="0"/>
              <a:buChar char="•"/>
            </a:pPr>
            <a:r>
              <a:rPr lang="en-GB" dirty="0"/>
              <a:t>Beam profile Gaussian (worst case) or flattened</a:t>
            </a:r>
          </a:p>
          <a:p>
            <a:pPr marL="171450" indent="-171450">
              <a:buFont typeface="Arial" panose="020B0604020202020204" pitchFamily="34" charset="0"/>
              <a:buChar char="•"/>
            </a:pPr>
            <a:endParaRPr lang="en-GB" sz="800" dirty="0"/>
          </a:p>
          <a:p>
            <a:pPr marL="342900" indent="-342900">
              <a:buFont typeface="Arial" panose="020B0604020202020204" pitchFamily="34" charset="0"/>
              <a:buChar char="•"/>
            </a:pPr>
            <a:r>
              <a:rPr lang="en-GB" dirty="0"/>
              <a:t>Coolant: heavy water or helium gas</a:t>
            </a:r>
          </a:p>
          <a:p>
            <a:pPr marL="171450" indent="-171450">
              <a:buFont typeface="Arial" panose="020B0604020202020204" pitchFamily="34" charset="0"/>
              <a:buChar char="•"/>
            </a:pPr>
            <a:endParaRPr lang="en-GB" sz="800" dirty="0"/>
          </a:p>
          <a:p>
            <a:pPr marL="342900" indent="-342900">
              <a:buFont typeface="Arial" panose="020B0604020202020204" pitchFamily="34" charset="0"/>
              <a:buChar char="•"/>
            </a:pPr>
            <a:r>
              <a:rPr lang="en-GB" dirty="0"/>
              <a:t>Baseline materials: pure tungsten, Ta-clad if water cooled</a:t>
            </a:r>
          </a:p>
          <a:p>
            <a:pPr marL="171450" indent="-171450">
              <a:buFont typeface="Arial" panose="020B0604020202020204" pitchFamily="34" charset="0"/>
              <a:buChar char="•"/>
            </a:pPr>
            <a:endParaRPr lang="en-GB" sz="800" dirty="0"/>
          </a:p>
          <a:p>
            <a:pPr marL="342900" indent="-342900">
              <a:buFont typeface="Arial" panose="020B0604020202020204" pitchFamily="34" charset="0"/>
              <a:buChar char="•"/>
            </a:pPr>
            <a:r>
              <a:rPr lang="en-GB" dirty="0"/>
              <a:t>Up to 14 plates (about the highest number possible with tantalum-cladding before the front plates become too thin to manufacture)</a:t>
            </a:r>
          </a:p>
          <a:p>
            <a:pPr marL="342900" indent="-342900">
              <a:buFont typeface="Arial" panose="020B0604020202020204" pitchFamily="34" charset="0"/>
              <a:buChar char="•"/>
            </a:pPr>
            <a:endParaRPr lang="en-GB" dirty="0"/>
          </a:p>
        </p:txBody>
      </p:sp>
      <p:sp>
        <p:nvSpPr>
          <p:cNvPr id="5" name="Slide Number Placeholder 4">
            <a:extLst>
              <a:ext uri="{FF2B5EF4-FFF2-40B4-BE49-F238E27FC236}">
                <a16:creationId xmlns:a16="http://schemas.microsoft.com/office/drawing/2014/main" id="{B53A5C50-42FB-72C0-561C-BAFF2087D101}"/>
              </a:ext>
            </a:extLst>
          </p:cNvPr>
          <p:cNvSpPr>
            <a:spLocks noGrp="1"/>
          </p:cNvSpPr>
          <p:nvPr>
            <p:ph type="sldNum" sz="quarter" idx="11"/>
          </p:nvPr>
        </p:nvSpPr>
        <p:spPr/>
        <p:txBody>
          <a:bodyPr/>
          <a:lstStyle/>
          <a:p>
            <a:fld id="{5BF48E1F-18AA-4E93-A90A-D92C52653AE8}" type="slidenum">
              <a:rPr lang="en-GB" smtClean="0"/>
              <a:t>5</a:t>
            </a:fld>
            <a:endParaRPr lang="en-GB" dirty="0"/>
          </a:p>
        </p:txBody>
      </p:sp>
      <p:pic>
        <p:nvPicPr>
          <p:cNvPr id="6" name="Picture 5">
            <a:extLst>
              <a:ext uri="{FF2B5EF4-FFF2-40B4-BE49-F238E27FC236}">
                <a16:creationId xmlns:a16="http://schemas.microsoft.com/office/drawing/2014/main" id="{86B4230E-3717-F50D-4A4D-42881E280CC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972300" y="3019936"/>
            <a:ext cx="5118100" cy="2747163"/>
          </a:xfrm>
          <a:prstGeom prst="rect">
            <a:avLst/>
          </a:prstGeom>
        </p:spPr>
      </p:pic>
      <p:pic>
        <p:nvPicPr>
          <p:cNvPr id="7" name="Picture 6">
            <a:extLst>
              <a:ext uri="{FF2B5EF4-FFF2-40B4-BE49-F238E27FC236}">
                <a16:creationId xmlns:a16="http://schemas.microsoft.com/office/drawing/2014/main" id="{D5D8FB1A-829F-6B6B-CB95-EBED9014353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972300" y="145065"/>
            <a:ext cx="5086124" cy="2764035"/>
          </a:xfrm>
          <a:prstGeom prst="rect">
            <a:avLst/>
          </a:prstGeom>
        </p:spPr>
      </p:pic>
      <p:sp>
        <p:nvSpPr>
          <p:cNvPr id="8" name="TextBox 7">
            <a:extLst>
              <a:ext uri="{FF2B5EF4-FFF2-40B4-BE49-F238E27FC236}">
                <a16:creationId xmlns:a16="http://schemas.microsoft.com/office/drawing/2014/main" id="{940EFA89-AFAE-ABB8-23DE-F7BB4A0AF9A4}"/>
              </a:ext>
            </a:extLst>
          </p:cNvPr>
          <p:cNvSpPr txBox="1"/>
          <p:nvPr/>
        </p:nvSpPr>
        <p:spPr>
          <a:xfrm>
            <a:off x="7927109" y="5775183"/>
            <a:ext cx="4110182" cy="830997"/>
          </a:xfrm>
          <a:prstGeom prst="rect">
            <a:avLst/>
          </a:prstGeom>
          <a:noFill/>
        </p:spPr>
        <p:txBody>
          <a:bodyPr wrap="square" rtlCol="0">
            <a:spAutoFit/>
          </a:bodyPr>
          <a:lstStyle/>
          <a:p>
            <a:r>
              <a:rPr lang="en-GB" sz="1600" b="1" dirty="0"/>
              <a:t>Custom Python script optimises plate thicknesses and maximum beam power for each concept</a:t>
            </a:r>
          </a:p>
        </p:txBody>
      </p:sp>
      <p:cxnSp>
        <p:nvCxnSpPr>
          <p:cNvPr id="10" name="Straight Arrow Connector 9">
            <a:extLst>
              <a:ext uri="{FF2B5EF4-FFF2-40B4-BE49-F238E27FC236}">
                <a16:creationId xmlns:a16="http://schemas.microsoft.com/office/drawing/2014/main" id="{5DFF40EC-246A-E2B5-636F-30A557EFD8ED}"/>
              </a:ext>
            </a:extLst>
          </p:cNvPr>
          <p:cNvCxnSpPr/>
          <p:nvPr/>
        </p:nvCxnSpPr>
        <p:spPr>
          <a:xfrm flipH="1" flipV="1">
            <a:off x="9642764" y="4858327"/>
            <a:ext cx="240145" cy="88023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737730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7C941-B89C-E7C1-3CE6-353CB5C02DC5}"/>
              </a:ext>
            </a:extLst>
          </p:cNvPr>
          <p:cNvSpPr>
            <a:spLocks noGrp="1"/>
          </p:cNvSpPr>
          <p:nvPr>
            <p:ph type="title"/>
          </p:nvPr>
        </p:nvSpPr>
        <p:spPr/>
        <p:txBody>
          <a:bodyPr/>
          <a:lstStyle/>
          <a:p>
            <a:r>
              <a:rPr lang="en-GB" dirty="0"/>
              <a:t>Helium Gas Coolant Parameters</a:t>
            </a:r>
          </a:p>
        </p:txBody>
      </p:sp>
      <p:sp>
        <p:nvSpPr>
          <p:cNvPr id="3" name="Content Placeholder 2">
            <a:extLst>
              <a:ext uri="{FF2B5EF4-FFF2-40B4-BE49-F238E27FC236}">
                <a16:creationId xmlns:a16="http://schemas.microsoft.com/office/drawing/2014/main" id="{A0CEBAAB-4284-AC75-1DA7-82C1ABA39BD8}"/>
              </a:ext>
            </a:extLst>
          </p:cNvPr>
          <p:cNvSpPr>
            <a:spLocks noGrp="1"/>
          </p:cNvSpPr>
          <p:nvPr>
            <p:ph idx="1"/>
          </p:nvPr>
        </p:nvSpPr>
        <p:spPr>
          <a:xfrm>
            <a:off x="266700" y="1274671"/>
            <a:ext cx="6550897" cy="4743450"/>
          </a:xfrm>
        </p:spPr>
        <p:txBody>
          <a:bodyPr>
            <a:normAutofit/>
          </a:bodyPr>
          <a:lstStyle/>
          <a:p>
            <a:pPr marL="342900" indent="-342900">
              <a:buFont typeface="Arial" panose="020B0604020202020204" pitchFamily="34" charset="0"/>
              <a:buChar char="•"/>
            </a:pPr>
            <a:r>
              <a:rPr lang="en-GB" dirty="0"/>
              <a:t>Best heat transfer coefficient requires high velocity and high pressure</a:t>
            </a:r>
          </a:p>
          <a:p>
            <a:pPr marL="342900" indent="-342900">
              <a:buFont typeface="Arial" panose="020B0604020202020204" pitchFamily="34" charset="0"/>
              <a:buChar char="•"/>
            </a:pPr>
            <a:endParaRPr lang="en-GB" sz="800" dirty="0"/>
          </a:p>
          <a:p>
            <a:pPr marL="342900" indent="-342900">
              <a:buFont typeface="Arial" panose="020B0604020202020204" pitchFamily="34" charset="0"/>
              <a:buChar char="•"/>
            </a:pPr>
            <a:r>
              <a:rPr lang="en-GB" dirty="0"/>
              <a:t>Velocity limited to Mach number &lt;0.5</a:t>
            </a:r>
          </a:p>
          <a:p>
            <a:pPr marL="342900" indent="-342900">
              <a:buFont typeface="Arial" panose="020B0604020202020204" pitchFamily="34" charset="0"/>
              <a:buChar char="•"/>
            </a:pPr>
            <a:r>
              <a:rPr lang="en-GB" dirty="0"/>
              <a:t>Pressure limited by vessel wall thickness to ~10 bar</a:t>
            </a:r>
          </a:p>
          <a:p>
            <a:pPr marL="342900" indent="-342900">
              <a:buFont typeface="Arial" panose="020B0604020202020204" pitchFamily="34" charset="0"/>
              <a:buChar char="•"/>
            </a:pPr>
            <a:r>
              <a:rPr lang="en-GB" dirty="0"/>
              <a:t>Outlet temperature may be limited by sealing technologies to ~180</a:t>
            </a:r>
            <a:r>
              <a:rPr lang="en-GB" dirty="0">
                <a:latin typeface="+mn-lt"/>
                <a:cs typeface="Calibri" panose="020F0502020204030204" pitchFamily="34" charset="0"/>
              </a:rPr>
              <a:t>°</a:t>
            </a:r>
            <a:r>
              <a:rPr lang="en-GB" dirty="0">
                <a:latin typeface="+mn-lt"/>
              </a:rPr>
              <a:t>C</a:t>
            </a:r>
            <a:r>
              <a:rPr lang="en-GB" dirty="0"/>
              <a:t> (currently ~60</a:t>
            </a:r>
            <a:r>
              <a:rPr lang="en-GB" dirty="0">
                <a:latin typeface="+mn-lt"/>
                <a:cs typeface="Calibri" panose="020F0502020204030204" pitchFamily="34" charset="0"/>
              </a:rPr>
              <a:t>°</a:t>
            </a:r>
            <a:r>
              <a:rPr lang="en-GB" dirty="0">
                <a:latin typeface="+mn-lt"/>
              </a:rPr>
              <a:t>C, so not an issue</a:t>
            </a:r>
            <a:r>
              <a:rPr lang="en-GB" dirty="0"/>
              <a:t>)</a:t>
            </a:r>
          </a:p>
          <a:p>
            <a:pPr marL="342900" indent="-342900">
              <a:buFont typeface="Arial" panose="020B0604020202020204" pitchFamily="34" charset="0"/>
              <a:buChar char="•"/>
            </a:pPr>
            <a:endParaRPr lang="en-GB" sz="800" dirty="0"/>
          </a:p>
          <a:p>
            <a:pPr marL="342900" indent="-342900">
              <a:buFont typeface="Arial" panose="020B0604020202020204" pitchFamily="34" charset="0"/>
              <a:buChar char="•"/>
            </a:pPr>
            <a:r>
              <a:rPr lang="en-GB" dirty="0"/>
              <a:t>Can’t match HTC of water cooling, but with more target segmentation can still increase beam power, which seems acceptable to neutronics so far</a:t>
            </a:r>
          </a:p>
          <a:p>
            <a:pPr marL="800100" lvl="1" indent="-342900">
              <a:buFont typeface="Arial" panose="020B0604020202020204" pitchFamily="34" charset="0"/>
              <a:buChar char="•"/>
            </a:pPr>
            <a:r>
              <a:rPr lang="en-GB" sz="1600" dirty="0"/>
              <a:t>With achievable helium parameters and 14 plates, the maximum allowable beam power is ~400 kW</a:t>
            </a:r>
          </a:p>
        </p:txBody>
      </p:sp>
      <p:sp>
        <p:nvSpPr>
          <p:cNvPr id="4" name="Slide Number Placeholder 3">
            <a:extLst>
              <a:ext uri="{FF2B5EF4-FFF2-40B4-BE49-F238E27FC236}">
                <a16:creationId xmlns:a16="http://schemas.microsoft.com/office/drawing/2014/main" id="{2F35A659-255E-067A-0644-1471FE29494D}"/>
              </a:ext>
            </a:extLst>
          </p:cNvPr>
          <p:cNvSpPr>
            <a:spLocks noGrp="1"/>
          </p:cNvSpPr>
          <p:nvPr>
            <p:ph type="sldNum" sz="quarter" idx="10"/>
          </p:nvPr>
        </p:nvSpPr>
        <p:spPr/>
        <p:txBody>
          <a:bodyPr/>
          <a:lstStyle/>
          <a:p>
            <a:fld id="{5BF48E1F-18AA-4E93-A90A-D92C52653AE8}" type="slidenum">
              <a:rPr lang="en-GB" smtClean="0"/>
              <a:t>6</a:t>
            </a:fld>
            <a:endParaRPr lang="en-GB" dirty="0"/>
          </a:p>
        </p:txBody>
      </p:sp>
      <p:sp>
        <p:nvSpPr>
          <p:cNvPr id="8" name="TextBox 7">
            <a:extLst>
              <a:ext uri="{FF2B5EF4-FFF2-40B4-BE49-F238E27FC236}">
                <a16:creationId xmlns:a16="http://schemas.microsoft.com/office/drawing/2014/main" id="{B0B44DF7-AB70-29D9-4948-29D978D162C4}"/>
              </a:ext>
            </a:extLst>
          </p:cNvPr>
          <p:cNvSpPr txBox="1"/>
          <p:nvPr/>
        </p:nvSpPr>
        <p:spPr>
          <a:xfrm>
            <a:off x="7891828" y="6408697"/>
            <a:ext cx="3006275" cy="276999"/>
          </a:xfrm>
          <a:prstGeom prst="rect">
            <a:avLst/>
          </a:prstGeom>
          <a:noFill/>
        </p:spPr>
        <p:txBody>
          <a:bodyPr wrap="square" rtlCol="0">
            <a:spAutoFit/>
          </a:bodyPr>
          <a:lstStyle/>
          <a:p>
            <a:r>
              <a:rPr lang="en-GB" sz="1200" i="1" dirty="0"/>
              <a:t>Images courtesy of Daniel Wells Calvo</a:t>
            </a:r>
          </a:p>
        </p:txBody>
      </p:sp>
      <p:grpSp>
        <p:nvGrpSpPr>
          <p:cNvPr id="14" name="Group 13">
            <a:extLst>
              <a:ext uri="{FF2B5EF4-FFF2-40B4-BE49-F238E27FC236}">
                <a16:creationId xmlns:a16="http://schemas.microsoft.com/office/drawing/2014/main" id="{84D579F6-F959-996F-5C0F-B441A1B7593C}"/>
              </a:ext>
            </a:extLst>
          </p:cNvPr>
          <p:cNvGrpSpPr/>
          <p:nvPr/>
        </p:nvGrpSpPr>
        <p:grpSpPr>
          <a:xfrm>
            <a:off x="7093527" y="3480594"/>
            <a:ext cx="4602879" cy="2786113"/>
            <a:chOff x="7026851" y="486660"/>
            <a:chExt cx="4602879" cy="2786113"/>
          </a:xfrm>
        </p:grpSpPr>
        <p:pic>
          <p:nvPicPr>
            <p:cNvPr id="7" name="Picture 6">
              <a:extLst>
                <a:ext uri="{FF2B5EF4-FFF2-40B4-BE49-F238E27FC236}">
                  <a16:creationId xmlns:a16="http://schemas.microsoft.com/office/drawing/2014/main" id="{A8330D11-8380-2C9B-02D8-5DC19A970E55}"/>
                </a:ext>
              </a:extLst>
            </p:cNvPr>
            <p:cNvPicPr>
              <a:picLocks noChangeAspect="1"/>
            </p:cNvPicPr>
            <p:nvPr/>
          </p:nvPicPr>
          <p:blipFill>
            <a:blip r:embed="rId2"/>
            <a:stretch>
              <a:fillRect/>
            </a:stretch>
          </p:blipFill>
          <p:spPr>
            <a:xfrm>
              <a:off x="7026851" y="486660"/>
              <a:ext cx="4602879" cy="2786113"/>
            </a:xfrm>
            <a:prstGeom prst="rect">
              <a:avLst/>
            </a:prstGeom>
          </p:spPr>
        </p:pic>
        <p:sp>
          <p:nvSpPr>
            <p:cNvPr id="5" name="Rectangle 4">
              <a:extLst>
                <a:ext uri="{FF2B5EF4-FFF2-40B4-BE49-F238E27FC236}">
                  <a16:creationId xmlns:a16="http://schemas.microsoft.com/office/drawing/2014/main" id="{8D46FE9A-7B40-2826-F5BF-301D31E66FC7}"/>
                </a:ext>
              </a:extLst>
            </p:cNvPr>
            <p:cNvSpPr/>
            <p:nvPr/>
          </p:nvSpPr>
          <p:spPr>
            <a:xfrm>
              <a:off x="8037842" y="628650"/>
              <a:ext cx="3315958" cy="676275"/>
            </a:xfrm>
            <a:prstGeom prst="rect">
              <a:avLst/>
            </a:prstGeom>
            <a:solidFill>
              <a:srgbClr val="FF7C8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F1A95CE-C540-0B94-8F5F-E04B35877C27}"/>
                </a:ext>
              </a:extLst>
            </p:cNvPr>
            <p:cNvSpPr/>
            <p:nvPr/>
          </p:nvSpPr>
          <p:spPr>
            <a:xfrm>
              <a:off x="9686296" y="628650"/>
              <a:ext cx="1667504" cy="1790700"/>
            </a:xfrm>
            <a:prstGeom prst="rect">
              <a:avLst/>
            </a:prstGeom>
            <a:solidFill>
              <a:srgbClr val="FF7C8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E6251539-73ED-75C2-3D8D-F6F681394A5B}"/>
                </a:ext>
              </a:extLst>
            </p:cNvPr>
            <p:cNvSpPr txBox="1"/>
            <p:nvPr/>
          </p:nvSpPr>
          <p:spPr>
            <a:xfrm>
              <a:off x="8111598" y="652462"/>
              <a:ext cx="904615" cy="461665"/>
            </a:xfrm>
            <a:prstGeom prst="rect">
              <a:avLst/>
            </a:prstGeom>
            <a:noFill/>
          </p:spPr>
          <p:txBody>
            <a:bodyPr wrap="square" rtlCol="0">
              <a:spAutoFit/>
            </a:bodyPr>
            <a:lstStyle/>
            <a:p>
              <a:r>
                <a:rPr lang="en-GB" sz="1200" b="1" dirty="0">
                  <a:solidFill>
                    <a:srgbClr val="FF0000"/>
                  </a:solidFill>
                </a:rPr>
                <a:t>Pressure too high</a:t>
              </a:r>
            </a:p>
          </p:txBody>
        </p:sp>
        <p:sp>
          <p:nvSpPr>
            <p:cNvPr id="12" name="TextBox 11">
              <a:extLst>
                <a:ext uri="{FF2B5EF4-FFF2-40B4-BE49-F238E27FC236}">
                  <a16:creationId xmlns:a16="http://schemas.microsoft.com/office/drawing/2014/main" id="{A777A182-AA72-AECC-2075-05B1E91D5A3F}"/>
                </a:ext>
              </a:extLst>
            </p:cNvPr>
            <p:cNvSpPr txBox="1"/>
            <p:nvPr/>
          </p:nvSpPr>
          <p:spPr>
            <a:xfrm>
              <a:off x="10206177" y="1802286"/>
              <a:ext cx="904615" cy="461665"/>
            </a:xfrm>
            <a:prstGeom prst="rect">
              <a:avLst/>
            </a:prstGeom>
            <a:noFill/>
          </p:spPr>
          <p:txBody>
            <a:bodyPr wrap="square" rtlCol="0">
              <a:spAutoFit/>
            </a:bodyPr>
            <a:lstStyle/>
            <a:p>
              <a:r>
                <a:rPr lang="en-GB" sz="1200" b="1" dirty="0">
                  <a:solidFill>
                    <a:srgbClr val="FF0000"/>
                  </a:solidFill>
                </a:rPr>
                <a:t>Velocity too high</a:t>
              </a:r>
            </a:p>
          </p:txBody>
        </p:sp>
      </p:grpSp>
      <p:pic>
        <p:nvPicPr>
          <p:cNvPr id="13" name="Picture 12">
            <a:extLst>
              <a:ext uri="{FF2B5EF4-FFF2-40B4-BE49-F238E27FC236}">
                <a16:creationId xmlns:a16="http://schemas.microsoft.com/office/drawing/2014/main" id="{6EDCFE06-E57C-945B-D2CD-13F43885B792}"/>
              </a:ext>
            </a:extLst>
          </p:cNvPr>
          <p:cNvPicPr>
            <a:picLocks noChangeAspect="1"/>
          </p:cNvPicPr>
          <p:nvPr/>
        </p:nvPicPr>
        <p:blipFill rotWithShape="1">
          <a:blip r:embed="rId3"/>
          <a:srcRect l="20381"/>
          <a:stretch/>
        </p:blipFill>
        <p:spPr>
          <a:xfrm>
            <a:off x="7698217" y="271842"/>
            <a:ext cx="3393498" cy="3027394"/>
          </a:xfrm>
          <a:prstGeom prst="rect">
            <a:avLst/>
          </a:prstGeom>
          <a:ln w="28575">
            <a:noFill/>
          </a:ln>
        </p:spPr>
      </p:pic>
    </p:spTree>
    <p:extLst>
      <p:ext uri="{BB962C8B-B14F-4D97-AF65-F5344CB8AC3E}">
        <p14:creationId xmlns:p14="http://schemas.microsoft.com/office/powerpoint/2010/main" val="8151778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EED20-2297-EAF6-F82B-C386F67F8148}"/>
              </a:ext>
            </a:extLst>
          </p:cNvPr>
          <p:cNvSpPr>
            <a:spLocks noGrp="1"/>
          </p:cNvSpPr>
          <p:nvPr>
            <p:ph type="title"/>
          </p:nvPr>
        </p:nvSpPr>
        <p:spPr/>
        <p:txBody>
          <a:bodyPr/>
          <a:lstStyle/>
          <a:p>
            <a:r>
              <a:rPr lang="en-GB" dirty="0"/>
              <a:t>Static Target Results</a:t>
            </a:r>
          </a:p>
        </p:txBody>
      </p:sp>
      <p:sp>
        <p:nvSpPr>
          <p:cNvPr id="4" name="Content Placeholder 3">
            <a:extLst>
              <a:ext uri="{FF2B5EF4-FFF2-40B4-BE49-F238E27FC236}">
                <a16:creationId xmlns:a16="http://schemas.microsoft.com/office/drawing/2014/main" id="{62B952AF-6FA7-33D2-50E0-47A9957E894C}"/>
              </a:ext>
            </a:extLst>
          </p:cNvPr>
          <p:cNvSpPr>
            <a:spLocks noGrp="1"/>
          </p:cNvSpPr>
          <p:nvPr>
            <p:ph idx="1"/>
          </p:nvPr>
        </p:nvSpPr>
        <p:spPr/>
        <p:txBody>
          <a:bodyPr/>
          <a:lstStyle/>
          <a:p>
            <a:r>
              <a:rPr lang="en-GB" dirty="0"/>
              <a:t>Achievable beam power with 14 plates: 622kW water cooled, or 400kW helium cooled</a:t>
            </a:r>
          </a:p>
          <a:p>
            <a:pPr marL="342900" indent="-342900">
              <a:buFont typeface="Arial" panose="020B0604020202020204" pitchFamily="34" charset="0"/>
              <a:buChar char="•"/>
            </a:pPr>
            <a:r>
              <a:rPr lang="en-GB" dirty="0"/>
              <a:t>Limited by thermal stress &lt;150 MPa in both cases</a:t>
            </a:r>
          </a:p>
          <a:p>
            <a:pPr marL="342900" indent="-342900">
              <a:buFont typeface="Arial" panose="020B0604020202020204" pitchFamily="34" charset="0"/>
              <a:buChar char="•"/>
            </a:pPr>
            <a:endParaRPr lang="en-GB" dirty="0"/>
          </a:p>
          <a:p>
            <a:r>
              <a:rPr lang="en-GB" dirty="0"/>
              <a:t>Decay heat limit reached first?</a:t>
            </a:r>
          </a:p>
          <a:p>
            <a:pPr marL="342900" indent="-342900">
              <a:buFont typeface="Arial" panose="020B0604020202020204" pitchFamily="34" charset="0"/>
              <a:buChar char="•"/>
            </a:pPr>
            <a:r>
              <a:rPr lang="en-GB" dirty="0"/>
              <a:t>Peak temperature limit </a:t>
            </a:r>
            <a:r>
              <a:rPr lang="en-GB" dirty="0">
                <a:latin typeface="+mn-lt"/>
              </a:rPr>
              <a:t>800</a:t>
            </a:r>
            <a:r>
              <a:rPr lang="en-GB" dirty="0">
                <a:latin typeface="+mn-lt"/>
                <a:cs typeface="Calibri" panose="020F0502020204030204" pitchFamily="34" charset="0"/>
              </a:rPr>
              <a:t>°</a:t>
            </a:r>
            <a:r>
              <a:rPr lang="en-GB" dirty="0">
                <a:latin typeface="+mn-lt"/>
              </a:rPr>
              <a:t>C</a:t>
            </a:r>
          </a:p>
          <a:p>
            <a:pPr marL="342900" indent="-342900">
              <a:buFont typeface="Arial" panose="020B0604020202020204" pitchFamily="34" charset="0"/>
              <a:buChar char="•"/>
            </a:pPr>
            <a:r>
              <a:rPr lang="en-GB" dirty="0">
                <a:latin typeface="+mn-lt"/>
              </a:rPr>
              <a:t>In LOCA simulations, peak temperature occurs 1-5 hours after cooling loss</a:t>
            </a:r>
          </a:p>
          <a:p>
            <a:pPr marL="342900" indent="-342900">
              <a:buFont typeface="Arial" panose="020B0604020202020204" pitchFamily="34" charset="0"/>
              <a:buChar char="•"/>
            </a:pPr>
            <a:r>
              <a:rPr lang="en-GB" dirty="0">
                <a:latin typeface="+mn-lt"/>
              </a:rPr>
              <a:t>After 1 hour, decay heat in pure W is 50% lower than in </a:t>
            </a:r>
            <a:r>
              <a:rPr lang="en-GB" dirty="0" err="1">
                <a:latin typeface="+mn-lt"/>
              </a:rPr>
              <a:t>W+Ta</a:t>
            </a:r>
            <a:r>
              <a:rPr lang="en-GB" dirty="0">
                <a:latin typeface="+mn-lt"/>
              </a:rPr>
              <a:t> (for the same beam power)</a:t>
            </a:r>
          </a:p>
        </p:txBody>
      </p:sp>
      <p:sp>
        <p:nvSpPr>
          <p:cNvPr id="5" name="Slide Number Placeholder 4">
            <a:extLst>
              <a:ext uri="{FF2B5EF4-FFF2-40B4-BE49-F238E27FC236}">
                <a16:creationId xmlns:a16="http://schemas.microsoft.com/office/drawing/2014/main" id="{3FF98C32-A564-6CEC-2440-AD38CB5044C7}"/>
              </a:ext>
            </a:extLst>
          </p:cNvPr>
          <p:cNvSpPr>
            <a:spLocks noGrp="1"/>
          </p:cNvSpPr>
          <p:nvPr>
            <p:ph type="sldNum" sz="quarter" idx="11"/>
          </p:nvPr>
        </p:nvSpPr>
        <p:spPr/>
        <p:txBody>
          <a:bodyPr/>
          <a:lstStyle/>
          <a:p>
            <a:fld id="{5BF48E1F-18AA-4E93-A90A-D92C52653AE8}" type="slidenum">
              <a:rPr lang="en-GB" smtClean="0"/>
              <a:t>7</a:t>
            </a:fld>
            <a:endParaRPr lang="en-GB" dirty="0"/>
          </a:p>
        </p:txBody>
      </p:sp>
      <p:pic>
        <p:nvPicPr>
          <p:cNvPr id="6" name="Picture 5">
            <a:extLst>
              <a:ext uri="{FF2B5EF4-FFF2-40B4-BE49-F238E27FC236}">
                <a16:creationId xmlns:a16="http://schemas.microsoft.com/office/drawing/2014/main" id="{5AD3682B-0012-2630-B091-13DC670F7877}"/>
              </a:ext>
            </a:extLst>
          </p:cNvPr>
          <p:cNvPicPr>
            <a:picLocks noChangeAspect="1"/>
          </p:cNvPicPr>
          <p:nvPr/>
        </p:nvPicPr>
        <p:blipFill>
          <a:blip r:embed="rId2"/>
          <a:stretch>
            <a:fillRect/>
          </a:stretch>
        </p:blipFill>
        <p:spPr>
          <a:xfrm>
            <a:off x="6876911" y="655930"/>
            <a:ext cx="5085333" cy="2585656"/>
          </a:xfrm>
          <a:prstGeom prst="rect">
            <a:avLst/>
          </a:prstGeom>
        </p:spPr>
      </p:pic>
      <p:pic>
        <p:nvPicPr>
          <p:cNvPr id="7" name="Picture 6">
            <a:extLst>
              <a:ext uri="{FF2B5EF4-FFF2-40B4-BE49-F238E27FC236}">
                <a16:creationId xmlns:a16="http://schemas.microsoft.com/office/drawing/2014/main" id="{6829F665-8818-27EB-F0C7-9EC06423B58E}"/>
              </a:ext>
            </a:extLst>
          </p:cNvPr>
          <p:cNvPicPr>
            <a:picLocks noChangeAspect="1"/>
          </p:cNvPicPr>
          <p:nvPr/>
        </p:nvPicPr>
        <p:blipFill>
          <a:blip r:embed="rId3"/>
          <a:stretch>
            <a:fillRect/>
          </a:stretch>
        </p:blipFill>
        <p:spPr>
          <a:xfrm>
            <a:off x="6876911" y="3380524"/>
            <a:ext cx="4964393" cy="2522381"/>
          </a:xfrm>
          <a:prstGeom prst="rect">
            <a:avLst/>
          </a:prstGeom>
        </p:spPr>
      </p:pic>
      <p:sp>
        <p:nvSpPr>
          <p:cNvPr id="8" name="TextBox 26">
            <a:extLst>
              <a:ext uri="{FF2B5EF4-FFF2-40B4-BE49-F238E27FC236}">
                <a16:creationId xmlns:a16="http://schemas.microsoft.com/office/drawing/2014/main" id="{2F71093C-F77E-71FE-1BD9-87F567459FE1}"/>
              </a:ext>
            </a:extLst>
          </p:cNvPr>
          <p:cNvSpPr txBox="1"/>
          <p:nvPr/>
        </p:nvSpPr>
        <p:spPr>
          <a:xfrm>
            <a:off x="8075942" y="5747252"/>
            <a:ext cx="3750117" cy="7386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b="1" dirty="0">
                <a:solidFill>
                  <a:srgbClr val="000000"/>
                </a:solidFill>
              </a:rPr>
              <a:t>Temperature and stress results are similar for water cooling at 622kW and helium cooling at 400kW </a:t>
            </a:r>
          </a:p>
        </p:txBody>
      </p:sp>
      <p:sp>
        <p:nvSpPr>
          <p:cNvPr id="3" name="TextBox 2">
            <a:extLst>
              <a:ext uri="{FF2B5EF4-FFF2-40B4-BE49-F238E27FC236}">
                <a16:creationId xmlns:a16="http://schemas.microsoft.com/office/drawing/2014/main" id="{6F7E59CB-C1E1-5FAE-EAB7-8B5FE24C2FCF}"/>
              </a:ext>
            </a:extLst>
          </p:cNvPr>
          <p:cNvSpPr txBox="1"/>
          <p:nvPr/>
        </p:nvSpPr>
        <p:spPr>
          <a:xfrm>
            <a:off x="8075942" y="6507162"/>
            <a:ext cx="3006275" cy="276999"/>
          </a:xfrm>
          <a:prstGeom prst="rect">
            <a:avLst/>
          </a:prstGeom>
          <a:noFill/>
        </p:spPr>
        <p:txBody>
          <a:bodyPr wrap="square" rtlCol="0">
            <a:spAutoFit/>
          </a:bodyPr>
          <a:lstStyle/>
          <a:p>
            <a:r>
              <a:rPr lang="en-GB" sz="1200" i="1" dirty="0"/>
              <a:t>Images courtesy of Daniel Wells Calvo</a:t>
            </a:r>
          </a:p>
        </p:txBody>
      </p:sp>
    </p:spTree>
    <p:extLst>
      <p:ext uri="{BB962C8B-B14F-4D97-AF65-F5344CB8AC3E}">
        <p14:creationId xmlns:p14="http://schemas.microsoft.com/office/powerpoint/2010/main" val="2172240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156D03D-D3B3-867F-A441-1BC276E664F5}"/>
              </a:ext>
            </a:extLst>
          </p:cNvPr>
          <p:cNvSpPr/>
          <p:nvPr/>
        </p:nvSpPr>
        <p:spPr>
          <a:xfrm>
            <a:off x="4244009" y="6176963"/>
            <a:ext cx="2743200" cy="5746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68AE26E-AFEF-63AB-0B54-FED5EA596019}"/>
              </a:ext>
            </a:extLst>
          </p:cNvPr>
          <p:cNvSpPr>
            <a:spLocks noGrp="1"/>
          </p:cNvSpPr>
          <p:nvPr>
            <p:ph type="title"/>
          </p:nvPr>
        </p:nvSpPr>
        <p:spPr/>
        <p:txBody>
          <a:bodyPr/>
          <a:lstStyle/>
          <a:p>
            <a:r>
              <a:rPr lang="en-GB" dirty="0"/>
              <a:t>Static Target Limiting Factors</a:t>
            </a:r>
          </a:p>
        </p:txBody>
      </p:sp>
      <p:sp>
        <p:nvSpPr>
          <p:cNvPr id="5" name="Slide Number Placeholder 4">
            <a:extLst>
              <a:ext uri="{FF2B5EF4-FFF2-40B4-BE49-F238E27FC236}">
                <a16:creationId xmlns:a16="http://schemas.microsoft.com/office/drawing/2014/main" id="{C18FDE8A-195C-967A-CCBE-A55461FAD143}"/>
              </a:ext>
            </a:extLst>
          </p:cNvPr>
          <p:cNvSpPr>
            <a:spLocks noGrp="1"/>
          </p:cNvSpPr>
          <p:nvPr>
            <p:ph type="sldNum" sz="quarter" idx="11"/>
          </p:nvPr>
        </p:nvSpPr>
        <p:spPr/>
        <p:txBody>
          <a:bodyPr/>
          <a:lstStyle/>
          <a:p>
            <a:fld id="{5BF48E1F-18AA-4E93-A90A-D92C52653AE8}" type="slidenum">
              <a:rPr lang="en-GB" smtClean="0"/>
              <a:t>8</a:t>
            </a:fld>
            <a:endParaRPr lang="en-GB" dirty="0"/>
          </a:p>
        </p:txBody>
      </p:sp>
      <p:sp>
        <p:nvSpPr>
          <p:cNvPr id="9" name="Content Placeholder 2">
            <a:extLst>
              <a:ext uri="{FF2B5EF4-FFF2-40B4-BE49-F238E27FC236}">
                <a16:creationId xmlns:a16="http://schemas.microsoft.com/office/drawing/2014/main" id="{10F19ED2-6916-CC90-C0F2-D7B69B336612}"/>
              </a:ext>
            </a:extLst>
          </p:cNvPr>
          <p:cNvSpPr txBox="1">
            <a:spLocks/>
          </p:cNvSpPr>
          <p:nvPr/>
        </p:nvSpPr>
        <p:spPr>
          <a:xfrm>
            <a:off x="545565" y="1083449"/>
            <a:ext cx="5692066" cy="5093514"/>
          </a:xfrm>
          <a:prstGeom prst="rect">
            <a:avLst/>
          </a:prstGeom>
        </p:spPr>
        <p:txBody>
          <a:bodyPr vert="horz" lIns="91440" tIns="45720" rIns="91440" bIns="45720" rtlCol="0">
            <a:normAutofit/>
          </a:bodyPr>
          <a:lstStyle>
            <a:lvl1pPr marL="446088" indent="-446088" algn="l" defTabSz="914400" rtl="0" eaLnBrk="1" latinLnBrk="0" hangingPunct="1">
              <a:lnSpc>
                <a:spcPct val="90000"/>
              </a:lnSpc>
              <a:spcBef>
                <a:spcPts val="1000"/>
              </a:spcBef>
              <a:buClr>
                <a:schemeClr val="tx1"/>
              </a:buClr>
              <a:buFont typeface="Wingdings" panose="05000000000000000000" pitchFamily="2" charset="2"/>
              <a:buChar char="q"/>
              <a:defRPr sz="2400" kern="1200">
                <a:solidFill>
                  <a:schemeClr val="accent4"/>
                </a:solidFill>
                <a:latin typeface="Arial" panose="020B0604020202020204" pitchFamily="34" charset="0"/>
                <a:ea typeface="+mn-ea"/>
                <a:cs typeface="Arial" panose="020B0604020202020204" pitchFamily="34" charset="0"/>
              </a:defRPr>
            </a:lvl1pPr>
            <a:lvl2pPr marL="806450" indent="-349250" algn="l" defTabSz="914400" rtl="0" eaLnBrk="1" latinLnBrk="0" hangingPunct="1">
              <a:lnSpc>
                <a:spcPct val="90000"/>
              </a:lnSpc>
              <a:spcBef>
                <a:spcPts val="500"/>
              </a:spcBef>
              <a:buClr>
                <a:schemeClr val="tx1"/>
              </a:buClr>
              <a:buFont typeface="Wingdings" panose="05000000000000000000" pitchFamily="2" charset="2"/>
              <a:buChar char="Ø"/>
              <a:defRPr sz="2000" kern="1200">
                <a:solidFill>
                  <a:schemeClr val="accent4"/>
                </a:solidFill>
                <a:latin typeface="Arial" panose="020B0604020202020204" pitchFamily="34" charset="0"/>
                <a:ea typeface="+mn-ea"/>
                <a:cs typeface="Arial" panose="020B0604020202020204" pitchFamily="34" charset="0"/>
              </a:defRPr>
            </a:lvl2pPr>
            <a:lvl3pPr marL="1076325" indent="-269875" algn="l" defTabSz="914400" rtl="0" eaLnBrk="1" latinLnBrk="0" hangingPunct="1">
              <a:lnSpc>
                <a:spcPct val="90000"/>
              </a:lnSpc>
              <a:spcBef>
                <a:spcPts val="500"/>
              </a:spcBef>
              <a:buClr>
                <a:schemeClr val="tx1"/>
              </a:buClr>
              <a:buFont typeface="Wingdings" pitchFamily="2" charset="2"/>
              <a:buChar char="§"/>
              <a:defRPr sz="1600" kern="1200">
                <a:solidFill>
                  <a:schemeClr val="accent4"/>
                </a:solidFill>
                <a:latin typeface="Arial" panose="020B0604020202020204" pitchFamily="34" charset="0"/>
                <a:ea typeface="+mn-ea"/>
                <a:cs typeface="Arial" panose="020B0604020202020204" pitchFamily="34" charset="0"/>
              </a:defRPr>
            </a:lvl3pPr>
            <a:lvl4pPr marL="1344613" indent="-268288" algn="l" defTabSz="914400" rtl="0" eaLnBrk="1" latinLnBrk="0" hangingPunct="1">
              <a:lnSpc>
                <a:spcPct val="90000"/>
              </a:lnSpc>
              <a:spcBef>
                <a:spcPts val="500"/>
              </a:spcBef>
              <a:buClr>
                <a:schemeClr val="tx1"/>
              </a:buClr>
              <a:buFont typeface="Wingdings" pitchFamily="2" charset="2"/>
              <a:buChar char="§"/>
              <a:defRPr sz="1600" kern="1200">
                <a:solidFill>
                  <a:schemeClr val="accent4"/>
                </a:solidFill>
                <a:latin typeface="Arial" panose="020B0604020202020204" pitchFamily="34" charset="0"/>
                <a:ea typeface="+mn-ea"/>
                <a:cs typeface="Arial" panose="020B0604020202020204" pitchFamily="34" charset="0"/>
              </a:defRPr>
            </a:lvl4pPr>
            <a:lvl5pPr marL="1612900" indent="-268288" algn="l" defTabSz="914400" rtl="0" eaLnBrk="1" latinLnBrk="0" hangingPunct="1">
              <a:lnSpc>
                <a:spcPct val="90000"/>
              </a:lnSpc>
              <a:spcBef>
                <a:spcPts val="500"/>
              </a:spcBef>
              <a:buClr>
                <a:schemeClr val="tx1"/>
              </a:buClr>
              <a:buFont typeface="Wingdings" pitchFamily="2" charset="2"/>
              <a:buChar char="§"/>
              <a:defRPr sz="16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6088" marR="0" lvl="0" indent="-446088" algn="l" defTabSz="914400" rtl="0" eaLnBrk="1" fontAlgn="auto" latinLnBrk="0" hangingPunct="1">
              <a:lnSpc>
                <a:spcPct val="90000"/>
              </a:lnSpc>
              <a:spcBef>
                <a:spcPts val="1000"/>
              </a:spcBef>
              <a:spcAft>
                <a:spcPts val="0"/>
              </a:spcAft>
              <a:buClr>
                <a:srgbClr val="2E2C61"/>
              </a:buClr>
              <a:buSzTx/>
              <a:buFont typeface="Wingdings" panose="05000000000000000000" pitchFamily="2" charset="2"/>
              <a:buChar char="q"/>
              <a:tabLst/>
              <a:defRPr/>
            </a:pPr>
            <a:r>
              <a:rPr kumimoji="0" lang="en-GB" sz="2400" b="0" i="0" u="none" strike="noStrike" kern="1200" cap="none" spc="0" normalizeH="0" baseline="0" noProof="0" dirty="0">
                <a:ln>
                  <a:noFill/>
                </a:ln>
                <a:solidFill>
                  <a:srgbClr val="616161"/>
                </a:solidFill>
                <a:effectLst/>
                <a:uLnTx/>
                <a:uFillTx/>
                <a:latin typeface="Arial" panose="020B0604020202020204" pitchFamily="34" charset="0"/>
                <a:ea typeface="+mn-ea"/>
                <a:cs typeface="Arial" panose="020B0604020202020204" pitchFamily="34" charset="0"/>
              </a:rPr>
              <a:t>Water cooled target with Ta cladding</a:t>
            </a:r>
          </a:p>
          <a:p>
            <a:pPr marL="806450" marR="0" lvl="1" indent="-349250" algn="l" defTabSz="914400" rtl="0" eaLnBrk="1" fontAlgn="auto" latinLnBrk="0" hangingPunct="1">
              <a:lnSpc>
                <a:spcPct val="90000"/>
              </a:lnSpc>
              <a:spcBef>
                <a:spcPts val="500"/>
              </a:spcBef>
              <a:spcAft>
                <a:spcPts val="0"/>
              </a:spcAft>
              <a:buClr>
                <a:srgbClr val="2E2C61"/>
              </a:buClr>
              <a:buSzTx/>
              <a:buFont typeface="Wingdings" panose="05000000000000000000" pitchFamily="2" charset="2"/>
              <a:buChar char="Ø"/>
              <a:tabLst/>
              <a:defRPr/>
            </a:pPr>
            <a:r>
              <a:rPr kumimoji="0" lang="en-GB" sz="2000" b="0" i="0" u="none" strike="noStrike" kern="1200" cap="none" spc="0" normalizeH="0" baseline="0" noProof="0" dirty="0">
                <a:ln>
                  <a:noFill/>
                </a:ln>
                <a:solidFill>
                  <a:srgbClr val="616161"/>
                </a:solidFill>
                <a:effectLst/>
                <a:uLnTx/>
                <a:uFillTx/>
                <a:latin typeface="Arial" panose="020B0604020202020204" pitchFamily="34" charset="0"/>
                <a:ea typeface="+mn-ea"/>
                <a:cs typeface="Arial" panose="020B0604020202020204" pitchFamily="34" charset="0"/>
              </a:rPr>
              <a:t>Direct beam limit: ~600kW </a:t>
            </a:r>
          </a:p>
          <a:p>
            <a:pPr marL="1076325" marR="0" lvl="2" indent="-269875" algn="l" defTabSz="914400" rtl="0" eaLnBrk="1" fontAlgn="auto" latinLnBrk="0" hangingPunct="1">
              <a:lnSpc>
                <a:spcPct val="90000"/>
              </a:lnSpc>
              <a:spcBef>
                <a:spcPts val="500"/>
              </a:spcBef>
              <a:spcAft>
                <a:spcPts val="0"/>
              </a:spcAft>
              <a:buClr>
                <a:srgbClr val="2E2C61"/>
              </a:buClr>
              <a:buSzTx/>
              <a:buFont typeface="Wingdings" pitchFamily="2" charset="2"/>
              <a:buChar char="§"/>
              <a:tabLst/>
              <a:defRPr/>
            </a:pPr>
            <a:r>
              <a:rPr kumimoji="0" lang="en-GB" sz="1600" b="0" i="0" u="none" strike="noStrike" kern="1200" cap="none" spc="0" normalizeH="0" baseline="0" noProof="0" dirty="0">
                <a:ln>
                  <a:noFill/>
                </a:ln>
                <a:solidFill>
                  <a:srgbClr val="616161"/>
                </a:solidFill>
                <a:effectLst/>
                <a:uLnTx/>
                <a:uFillTx/>
                <a:latin typeface="Arial" panose="020B0604020202020204" pitchFamily="34" charset="0"/>
                <a:ea typeface="+mn-ea"/>
                <a:cs typeface="Arial" panose="020B0604020202020204" pitchFamily="34" charset="0"/>
              </a:rPr>
              <a:t>~14 plates max, before front plates have more cladding than core</a:t>
            </a:r>
          </a:p>
          <a:p>
            <a:pPr marL="806450" marR="0" lvl="1" indent="-349250" algn="l" defTabSz="914400" rtl="0" eaLnBrk="1" fontAlgn="auto" latinLnBrk="0" hangingPunct="1">
              <a:lnSpc>
                <a:spcPct val="90000"/>
              </a:lnSpc>
              <a:spcBef>
                <a:spcPts val="500"/>
              </a:spcBef>
              <a:spcAft>
                <a:spcPts val="0"/>
              </a:spcAft>
              <a:buClr>
                <a:srgbClr val="2E2C61"/>
              </a:buClr>
              <a:buSzTx/>
              <a:buFont typeface="Wingdings" panose="05000000000000000000" pitchFamily="2" charset="2"/>
              <a:buChar char="Ø"/>
              <a:tabLst/>
              <a:defRPr/>
            </a:pPr>
            <a:r>
              <a:rPr kumimoji="0" lang="en-GB" sz="2000" b="0" i="0" u="none" strike="noStrike" kern="1200" cap="none" spc="0" normalizeH="0" baseline="0" noProof="0" dirty="0">
                <a:ln>
                  <a:noFill/>
                </a:ln>
                <a:solidFill>
                  <a:srgbClr val="616161"/>
                </a:solidFill>
                <a:effectLst/>
                <a:uLnTx/>
                <a:uFillTx/>
                <a:latin typeface="Arial" panose="020B0604020202020204" pitchFamily="34" charset="0"/>
                <a:ea typeface="+mn-ea"/>
                <a:cs typeface="Arial" panose="020B0604020202020204" pitchFamily="34" charset="0"/>
              </a:rPr>
              <a:t>Decay heat limit: ~200-400kW</a:t>
            </a:r>
          </a:p>
          <a:p>
            <a:pPr marL="1076325" marR="0" lvl="2" indent="-269875" algn="l" defTabSz="914400" rtl="0" eaLnBrk="1" fontAlgn="auto" latinLnBrk="0" hangingPunct="1">
              <a:lnSpc>
                <a:spcPct val="90000"/>
              </a:lnSpc>
              <a:spcBef>
                <a:spcPts val="500"/>
              </a:spcBef>
              <a:spcAft>
                <a:spcPts val="0"/>
              </a:spcAft>
              <a:buClr>
                <a:srgbClr val="2E2C61"/>
              </a:buClr>
              <a:buSzTx/>
              <a:buFont typeface="Wingdings" pitchFamily="2" charset="2"/>
              <a:buChar char="§"/>
              <a:tabLst/>
              <a:defRPr/>
            </a:pPr>
            <a:r>
              <a:rPr kumimoji="0" lang="en-GB" sz="1600" b="0" i="0" u="none" strike="noStrike" kern="1200" cap="none" spc="0" normalizeH="0" baseline="0" noProof="0" dirty="0">
                <a:ln>
                  <a:noFill/>
                </a:ln>
                <a:solidFill>
                  <a:srgbClr val="616161"/>
                </a:solidFill>
                <a:effectLst/>
                <a:uLnTx/>
                <a:uFillTx/>
                <a:latin typeface="Arial" panose="020B0604020202020204" pitchFamily="34" charset="0"/>
                <a:ea typeface="+mn-ea"/>
                <a:cs typeface="Arial" panose="020B0604020202020204" pitchFamily="34" charset="0"/>
              </a:rPr>
              <a:t>Cladding roughly doubles the decay heat</a:t>
            </a:r>
          </a:p>
          <a:p>
            <a:pPr marL="1076325" marR="0" lvl="2" indent="-269875" algn="l" defTabSz="914400" rtl="0" eaLnBrk="1" fontAlgn="auto" latinLnBrk="0" hangingPunct="1">
              <a:lnSpc>
                <a:spcPct val="90000"/>
              </a:lnSpc>
              <a:spcBef>
                <a:spcPts val="500"/>
              </a:spcBef>
              <a:spcAft>
                <a:spcPts val="0"/>
              </a:spcAft>
              <a:buClr>
                <a:srgbClr val="2E2C61"/>
              </a:buClr>
              <a:buSzTx/>
              <a:buFont typeface="Wingdings" pitchFamily="2" charset="2"/>
              <a:buChar char="§"/>
              <a:tabLst/>
              <a:defRPr/>
            </a:pPr>
            <a:endParaRPr kumimoji="0" lang="en-GB" sz="900" b="0" i="0" u="none" strike="noStrike" kern="1200" cap="none" spc="0" normalizeH="0" baseline="0" noProof="0" dirty="0">
              <a:ln>
                <a:noFill/>
              </a:ln>
              <a:solidFill>
                <a:srgbClr val="616161"/>
              </a:solidFill>
              <a:effectLst/>
              <a:uLnTx/>
              <a:uFillTx/>
              <a:latin typeface="Arial" panose="020B0604020202020204" pitchFamily="34" charset="0"/>
              <a:ea typeface="+mn-ea"/>
              <a:cs typeface="Arial" panose="020B0604020202020204" pitchFamily="34" charset="0"/>
            </a:endParaRPr>
          </a:p>
          <a:p>
            <a:pPr marL="446088" marR="0" lvl="0" indent="-446088" algn="l" defTabSz="914400" rtl="0" eaLnBrk="1" fontAlgn="auto" latinLnBrk="0" hangingPunct="1">
              <a:lnSpc>
                <a:spcPct val="90000"/>
              </a:lnSpc>
              <a:spcBef>
                <a:spcPts val="1000"/>
              </a:spcBef>
              <a:spcAft>
                <a:spcPts val="0"/>
              </a:spcAft>
              <a:buClr>
                <a:srgbClr val="2E2C61"/>
              </a:buClr>
              <a:buSzTx/>
              <a:buFont typeface="Wingdings" panose="05000000000000000000" pitchFamily="2" charset="2"/>
              <a:buChar char="q"/>
              <a:tabLst/>
              <a:defRPr/>
            </a:pPr>
            <a:r>
              <a:rPr kumimoji="0" lang="en-GB" sz="2400" b="0" i="0" u="none" strike="noStrike" kern="1200" cap="none" spc="0" normalizeH="0" baseline="0" noProof="0" dirty="0">
                <a:ln>
                  <a:noFill/>
                </a:ln>
                <a:solidFill>
                  <a:srgbClr val="616161"/>
                </a:solidFill>
                <a:effectLst/>
                <a:uLnTx/>
                <a:uFillTx/>
                <a:latin typeface="Arial" panose="020B0604020202020204" pitchFamily="34" charset="0"/>
                <a:ea typeface="+mn-ea"/>
                <a:cs typeface="Arial" panose="020B0604020202020204" pitchFamily="34" charset="0"/>
              </a:rPr>
              <a:t>Helium cooled target, bare tungsten</a:t>
            </a:r>
          </a:p>
          <a:p>
            <a:pPr marL="806450" marR="0" lvl="1" indent="-349250" algn="l" defTabSz="914400" rtl="0" eaLnBrk="1" fontAlgn="auto" latinLnBrk="0" hangingPunct="1">
              <a:lnSpc>
                <a:spcPct val="90000"/>
              </a:lnSpc>
              <a:spcBef>
                <a:spcPts val="500"/>
              </a:spcBef>
              <a:spcAft>
                <a:spcPts val="0"/>
              </a:spcAft>
              <a:buClr>
                <a:srgbClr val="2E2C61"/>
              </a:buClr>
              <a:buSzTx/>
              <a:buFont typeface="Wingdings" panose="05000000000000000000" pitchFamily="2" charset="2"/>
              <a:buChar char="Ø"/>
              <a:tabLst/>
              <a:defRPr/>
            </a:pPr>
            <a:r>
              <a:rPr kumimoji="0" lang="en-GB" sz="2000" b="0" i="0" u="none" strike="noStrike" kern="1200" cap="none" spc="0" normalizeH="0" baseline="0" noProof="0" dirty="0">
                <a:ln>
                  <a:noFill/>
                </a:ln>
                <a:solidFill>
                  <a:srgbClr val="616161"/>
                </a:solidFill>
                <a:effectLst/>
                <a:uLnTx/>
                <a:uFillTx/>
                <a:latin typeface="Arial" panose="020B0604020202020204" pitchFamily="34" charset="0"/>
                <a:ea typeface="+mn-ea"/>
                <a:cs typeface="Arial" panose="020B0604020202020204" pitchFamily="34" charset="0"/>
              </a:rPr>
              <a:t>Direct beam limit: 1MW+</a:t>
            </a:r>
          </a:p>
          <a:p>
            <a:pPr marL="1076325" marR="0" lvl="2" indent="-269875" algn="l" defTabSz="914400" rtl="0" eaLnBrk="1" fontAlgn="auto" latinLnBrk="0" hangingPunct="1">
              <a:lnSpc>
                <a:spcPct val="90000"/>
              </a:lnSpc>
              <a:spcBef>
                <a:spcPts val="500"/>
              </a:spcBef>
              <a:spcAft>
                <a:spcPts val="0"/>
              </a:spcAft>
              <a:buClr>
                <a:srgbClr val="2E2C61"/>
              </a:buClr>
              <a:buSzTx/>
              <a:buFont typeface="Wingdings" pitchFamily="2" charset="2"/>
              <a:buChar char="§"/>
              <a:tabLst/>
              <a:defRPr/>
            </a:pPr>
            <a:r>
              <a:rPr kumimoji="0" lang="en-GB" sz="1600" b="0" i="0" u="none" strike="noStrike" kern="1200" cap="none" spc="0" normalizeH="0" baseline="0" noProof="0" dirty="0">
                <a:ln>
                  <a:noFill/>
                </a:ln>
                <a:solidFill>
                  <a:srgbClr val="616161"/>
                </a:solidFill>
                <a:effectLst/>
                <a:uLnTx/>
                <a:uFillTx/>
                <a:latin typeface="Arial" panose="020B0604020202020204" pitchFamily="34" charset="0"/>
                <a:ea typeface="+mn-ea"/>
                <a:cs typeface="Arial" panose="020B0604020202020204" pitchFamily="34" charset="0"/>
              </a:rPr>
              <a:t>Requires many thin plates or cannelloni rods</a:t>
            </a:r>
          </a:p>
          <a:p>
            <a:pPr marL="1076325" marR="0" lvl="2" indent="-269875" algn="l" defTabSz="914400" rtl="0" eaLnBrk="1" fontAlgn="auto" latinLnBrk="0" hangingPunct="1">
              <a:lnSpc>
                <a:spcPct val="90000"/>
              </a:lnSpc>
              <a:spcBef>
                <a:spcPts val="500"/>
              </a:spcBef>
              <a:spcAft>
                <a:spcPts val="0"/>
              </a:spcAft>
              <a:buClr>
                <a:srgbClr val="2E2C61"/>
              </a:buClr>
              <a:buSzTx/>
              <a:buFont typeface="Wingdings" pitchFamily="2" charset="2"/>
              <a:buChar char="§"/>
              <a:tabLst/>
              <a:defRPr/>
            </a:pPr>
            <a:r>
              <a:rPr kumimoji="0" lang="en-GB" sz="1600" b="0" i="0" u="none" strike="noStrike" kern="1200" cap="none" spc="0" normalizeH="0" baseline="0" noProof="0" dirty="0">
                <a:ln>
                  <a:noFill/>
                </a:ln>
                <a:solidFill>
                  <a:srgbClr val="616161"/>
                </a:solidFill>
                <a:effectLst/>
                <a:uLnTx/>
                <a:uFillTx/>
                <a:latin typeface="Arial" panose="020B0604020202020204" pitchFamily="34" charset="0"/>
                <a:ea typeface="+mn-ea"/>
                <a:cs typeface="Arial" panose="020B0604020202020204" pitchFamily="34" charset="0"/>
              </a:rPr>
              <a:t>Neutronic performance may prevent this</a:t>
            </a:r>
          </a:p>
          <a:p>
            <a:pPr marL="806450" marR="0" lvl="1" indent="-349250" algn="l" defTabSz="914400" rtl="0" eaLnBrk="1" fontAlgn="auto" latinLnBrk="0" hangingPunct="1">
              <a:lnSpc>
                <a:spcPct val="90000"/>
              </a:lnSpc>
              <a:spcBef>
                <a:spcPts val="500"/>
              </a:spcBef>
              <a:spcAft>
                <a:spcPts val="0"/>
              </a:spcAft>
              <a:buClr>
                <a:srgbClr val="2E2C61"/>
              </a:buClr>
              <a:buSzTx/>
              <a:buFont typeface="Wingdings" panose="05000000000000000000" pitchFamily="2" charset="2"/>
              <a:buChar char="Ø"/>
              <a:tabLst/>
              <a:defRPr/>
            </a:pPr>
            <a:r>
              <a:rPr kumimoji="0" lang="en-GB" sz="2000" b="0" i="0" u="none" strike="noStrike" kern="1200" cap="none" spc="0" normalizeH="0" baseline="0" noProof="0" dirty="0">
                <a:ln>
                  <a:noFill/>
                </a:ln>
                <a:solidFill>
                  <a:srgbClr val="616161"/>
                </a:solidFill>
                <a:effectLst/>
                <a:uLnTx/>
                <a:uFillTx/>
                <a:latin typeface="Arial" panose="020B0604020202020204" pitchFamily="34" charset="0"/>
                <a:ea typeface="+mn-ea"/>
                <a:cs typeface="Arial" panose="020B0604020202020204" pitchFamily="34" charset="0"/>
              </a:rPr>
              <a:t>Decay heat limit: ~400-800kW</a:t>
            </a:r>
          </a:p>
          <a:p>
            <a:pPr marL="1076325" marR="0" lvl="2" indent="-269875" algn="l" defTabSz="914400" rtl="0" eaLnBrk="1" fontAlgn="auto" latinLnBrk="0" hangingPunct="1">
              <a:lnSpc>
                <a:spcPct val="90000"/>
              </a:lnSpc>
              <a:spcBef>
                <a:spcPts val="500"/>
              </a:spcBef>
              <a:spcAft>
                <a:spcPts val="0"/>
              </a:spcAft>
              <a:buClr>
                <a:srgbClr val="2E2C61"/>
              </a:buClr>
              <a:buSzTx/>
              <a:buFont typeface="Wingdings" pitchFamily="2" charset="2"/>
              <a:buChar char="§"/>
              <a:tabLst/>
              <a:defRPr/>
            </a:pPr>
            <a:r>
              <a:rPr kumimoji="0" lang="en-GB" sz="1600" b="0" i="0" u="none" strike="noStrike" kern="1200" cap="none" spc="0" normalizeH="0" baseline="0" noProof="0" dirty="0">
                <a:ln>
                  <a:noFill/>
                </a:ln>
                <a:solidFill>
                  <a:srgbClr val="616161"/>
                </a:solidFill>
                <a:effectLst/>
                <a:uLnTx/>
                <a:uFillTx/>
                <a:latin typeface="Arial" panose="020B0604020202020204" pitchFamily="34" charset="0"/>
                <a:ea typeface="+mn-ea"/>
                <a:cs typeface="Arial" panose="020B0604020202020204" pitchFamily="34" charset="0"/>
              </a:rPr>
              <a:t>Upper limit assumes mitigating strategies such as black paint/coating can be guaranteed to work</a:t>
            </a:r>
          </a:p>
          <a:p>
            <a:pPr marL="806450" marR="0" lvl="1" indent="-349250" algn="l" defTabSz="914400" rtl="0" eaLnBrk="1" fontAlgn="auto" latinLnBrk="0" hangingPunct="1">
              <a:lnSpc>
                <a:spcPct val="90000"/>
              </a:lnSpc>
              <a:spcBef>
                <a:spcPts val="500"/>
              </a:spcBef>
              <a:spcAft>
                <a:spcPts val="0"/>
              </a:spcAft>
              <a:buClr>
                <a:srgbClr val="2E2C61"/>
              </a:buClr>
              <a:buSzTx/>
              <a:buFont typeface="Wingdings" panose="05000000000000000000" pitchFamily="2" charset="2"/>
              <a:buChar char="Ø"/>
              <a:tabLst/>
              <a:defRPr/>
            </a:pPr>
            <a:r>
              <a:rPr kumimoji="0" lang="en-GB" sz="2000" b="1" i="0" u="none" strike="noStrike" kern="1200" cap="none" spc="0" normalizeH="0" baseline="0" noProof="0" dirty="0">
                <a:ln>
                  <a:noFill/>
                </a:ln>
                <a:solidFill>
                  <a:srgbClr val="616161"/>
                </a:solidFill>
                <a:effectLst/>
                <a:uLnTx/>
                <a:uFillTx/>
                <a:latin typeface="Arial" panose="020B0604020202020204" pitchFamily="34" charset="0"/>
                <a:ea typeface="+mn-ea"/>
                <a:cs typeface="Arial" panose="020B0604020202020204" pitchFamily="34" charset="0"/>
              </a:rPr>
              <a:t>Neutronic limit: ???kW</a:t>
            </a:r>
          </a:p>
          <a:p>
            <a:pPr marL="1076325" marR="0" lvl="2" indent="-269875" algn="l" defTabSz="914400" rtl="0" eaLnBrk="1" fontAlgn="auto" latinLnBrk="0" hangingPunct="1">
              <a:lnSpc>
                <a:spcPct val="90000"/>
              </a:lnSpc>
              <a:spcBef>
                <a:spcPts val="500"/>
              </a:spcBef>
              <a:spcAft>
                <a:spcPts val="0"/>
              </a:spcAft>
              <a:buClr>
                <a:srgbClr val="2E2C61"/>
              </a:buClr>
              <a:buSzTx/>
              <a:buFont typeface="Wingdings" pitchFamily="2" charset="2"/>
              <a:buChar char="§"/>
              <a:tabLst/>
              <a:defRPr/>
            </a:pPr>
            <a:r>
              <a:rPr kumimoji="0" lang="en-GB" sz="1600" b="0" i="0" u="none" strike="noStrike" kern="1200" cap="none" spc="0" normalizeH="0" baseline="0" noProof="0" dirty="0">
                <a:ln>
                  <a:noFill/>
                </a:ln>
                <a:solidFill>
                  <a:srgbClr val="616161"/>
                </a:solidFill>
                <a:effectLst/>
                <a:uLnTx/>
                <a:uFillTx/>
                <a:latin typeface="Arial" panose="020B0604020202020204" pitchFamily="34" charset="0"/>
                <a:ea typeface="+mn-ea"/>
                <a:cs typeface="Arial" panose="020B0604020202020204" pitchFamily="34" charset="0"/>
              </a:rPr>
              <a:t>Initial studies currently underway</a:t>
            </a:r>
          </a:p>
        </p:txBody>
      </p:sp>
      <p:pic>
        <p:nvPicPr>
          <p:cNvPr id="10" name="Picture 9">
            <a:extLst>
              <a:ext uri="{FF2B5EF4-FFF2-40B4-BE49-F238E27FC236}">
                <a16:creationId xmlns:a16="http://schemas.microsoft.com/office/drawing/2014/main" id="{2CA08218-B702-CBEC-4E9B-91B7E6401500}"/>
              </a:ext>
            </a:extLst>
          </p:cNvPr>
          <p:cNvPicPr>
            <a:picLocks noChangeAspect="1"/>
          </p:cNvPicPr>
          <p:nvPr/>
        </p:nvPicPr>
        <p:blipFill>
          <a:blip r:embed="rId3"/>
          <a:stretch>
            <a:fillRect/>
          </a:stretch>
        </p:blipFill>
        <p:spPr>
          <a:xfrm>
            <a:off x="6454641" y="136525"/>
            <a:ext cx="5470659" cy="2672934"/>
          </a:xfrm>
          <a:prstGeom prst="rect">
            <a:avLst/>
          </a:prstGeom>
        </p:spPr>
      </p:pic>
      <p:pic>
        <p:nvPicPr>
          <p:cNvPr id="11" name="Picture 10">
            <a:extLst>
              <a:ext uri="{FF2B5EF4-FFF2-40B4-BE49-F238E27FC236}">
                <a16:creationId xmlns:a16="http://schemas.microsoft.com/office/drawing/2014/main" id="{1E3533FE-DC13-ACCD-AD96-E5519FEA340E}"/>
              </a:ext>
            </a:extLst>
          </p:cNvPr>
          <p:cNvPicPr>
            <a:picLocks noChangeAspect="1"/>
          </p:cNvPicPr>
          <p:nvPr/>
        </p:nvPicPr>
        <p:blipFill>
          <a:blip r:embed="rId4"/>
          <a:stretch>
            <a:fillRect/>
          </a:stretch>
        </p:blipFill>
        <p:spPr>
          <a:xfrm>
            <a:off x="6339858" y="2805184"/>
            <a:ext cx="5223974" cy="3609922"/>
          </a:xfrm>
          <a:prstGeom prst="rect">
            <a:avLst/>
          </a:prstGeom>
        </p:spPr>
      </p:pic>
      <p:sp>
        <p:nvSpPr>
          <p:cNvPr id="12" name="TextBox 11">
            <a:extLst>
              <a:ext uri="{FF2B5EF4-FFF2-40B4-BE49-F238E27FC236}">
                <a16:creationId xmlns:a16="http://schemas.microsoft.com/office/drawing/2014/main" id="{AFCEE106-A40B-935D-AD48-6A36624CE436}"/>
              </a:ext>
            </a:extLst>
          </p:cNvPr>
          <p:cNvSpPr txBox="1"/>
          <p:nvPr/>
        </p:nvSpPr>
        <p:spPr>
          <a:xfrm>
            <a:off x="4919233" y="6394321"/>
            <a:ext cx="3070815" cy="338554"/>
          </a:xfrm>
          <a:prstGeom prst="rect">
            <a:avLst/>
          </a:prstGeom>
          <a:solidFill>
            <a:schemeClr val="bg1"/>
          </a:solidFill>
        </p:spPr>
        <p:txBody>
          <a:bodyPr wrap="square" rtlCol="0">
            <a:spAutoFit/>
          </a:bodyPr>
          <a:lstStyle/>
          <a:p>
            <a:r>
              <a:rPr lang="en-GB" sz="1600" b="1" i="1" dirty="0">
                <a:solidFill>
                  <a:schemeClr val="bg2">
                    <a:lumMod val="50000"/>
                  </a:schemeClr>
                </a:solidFill>
              </a:rPr>
              <a:t>As presented at ICANS 2023</a:t>
            </a:r>
          </a:p>
        </p:txBody>
      </p:sp>
    </p:spTree>
    <p:extLst>
      <p:ext uri="{BB962C8B-B14F-4D97-AF65-F5344CB8AC3E}">
        <p14:creationId xmlns:p14="http://schemas.microsoft.com/office/powerpoint/2010/main" val="17413990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944C96D-E535-695C-4B78-E11D67B094A4}"/>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591300" y="434207"/>
            <a:ext cx="5401409" cy="2918943"/>
          </a:xfrm>
          <a:prstGeom prst="rect">
            <a:avLst/>
          </a:prstGeom>
        </p:spPr>
      </p:pic>
      <p:sp>
        <p:nvSpPr>
          <p:cNvPr id="2" name="Title 1">
            <a:extLst>
              <a:ext uri="{FF2B5EF4-FFF2-40B4-BE49-F238E27FC236}">
                <a16:creationId xmlns:a16="http://schemas.microsoft.com/office/drawing/2014/main" id="{B1A55CD3-C6B4-B2A7-477F-FA82BD29F490}"/>
              </a:ext>
            </a:extLst>
          </p:cNvPr>
          <p:cNvSpPr>
            <a:spLocks noGrp="1"/>
          </p:cNvSpPr>
          <p:nvPr>
            <p:ph type="title"/>
          </p:nvPr>
        </p:nvSpPr>
        <p:spPr/>
        <p:txBody>
          <a:bodyPr>
            <a:normAutofit fontScale="90000"/>
          </a:bodyPr>
          <a:lstStyle/>
          <a:p>
            <a:r>
              <a:rPr lang="en-GB" dirty="0"/>
              <a:t>Decay Heat Mitigations to Reach 0.8 MW</a:t>
            </a:r>
          </a:p>
        </p:txBody>
      </p:sp>
      <p:sp>
        <p:nvSpPr>
          <p:cNvPr id="4" name="Content Placeholder 3">
            <a:extLst>
              <a:ext uri="{FF2B5EF4-FFF2-40B4-BE49-F238E27FC236}">
                <a16:creationId xmlns:a16="http://schemas.microsoft.com/office/drawing/2014/main" id="{D85BC380-7CB5-3467-F210-7E0F1A4BFEA2}"/>
              </a:ext>
            </a:extLst>
          </p:cNvPr>
          <p:cNvSpPr>
            <a:spLocks noGrp="1"/>
          </p:cNvSpPr>
          <p:nvPr>
            <p:ph idx="1"/>
          </p:nvPr>
        </p:nvSpPr>
        <p:spPr>
          <a:xfrm>
            <a:off x="266699" y="1304925"/>
            <a:ext cx="6789883" cy="4351338"/>
          </a:xfrm>
        </p:spPr>
        <p:txBody>
          <a:bodyPr/>
          <a:lstStyle/>
          <a:p>
            <a:r>
              <a:rPr lang="en-GB" dirty="0"/>
              <a:t>Risk mitigation and FMEA</a:t>
            </a:r>
          </a:p>
          <a:p>
            <a:pPr marL="342900" indent="-342900">
              <a:buFont typeface="Arial" panose="020B0604020202020204" pitchFamily="34" charset="0"/>
              <a:buChar char="•"/>
            </a:pPr>
            <a:r>
              <a:rPr lang="en-GB" sz="1800" dirty="0"/>
              <a:t>Backup cooling, e.g. water tank on roof</a:t>
            </a:r>
          </a:p>
          <a:p>
            <a:pPr marL="342900" indent="-342900">
              <a:buFont typeface="Arial" panose="020B0604020202020204" pitchFamily="34" charset="0"/>
              <a:buChar char="•"/>
            </a:pPr>
            <a:r>
              <a:rPr lang="en-GB" sz="1800" dirty="0"/>
              <a:t>Maintaining void vessel – containment, He environment</a:t>
            </a:r>
          </a:p>
          <a:p>
            <a:r>
              <a:rPr lang="en-GB" dirty="0"/>
              <a:t>Passive cooling improvements</a:t>
            </a:r>
          </a:p>
          <a:p>
            <a:pPr marL="342900" indent="-342900">
              <a:buFont typeface="Arial" panose="020B0604020202020204" pitchFamily="34" charset="0"/>
              <a:buChar char="•"/>
            </a:pPr>
            <a:r>
              <a:rPr lang="en-GB" sz="1800" dirty="0"/>
              <a:t>Increased emissivity – black coating, surface texturing?</a:t>
            </a:r>
          </a:p>
          <a:p>
            <a:pPr marL="342900" indent="-342900">
              <a:buFont typeface="Arial" panose="020B0604020202020204" pitchFamily="34" charset="0"/>
              <a:buChar char="•"/>
            </a:pPr>
            <a:r>
              <a:rPr lang="en-GB" sz="1800" dirty="0"/>
              <a:t>Increased surface area – “wings”, conduction to base?</a:t>
            </a:r>
          </a:p>
          <a:p>
            <a:r>
              <a:rPr lang="en-GB" dirty="0"/>
              <a:t>Swap targets after every user cycle?</a:t>
            </a:r>
          </a:p>
        </p:txBody>
      </p:sp>
      <p:sp>
        <p:nvSpPr>
          <p:cNvPr id="5" name="Slide Number Placeholder 4">
            <a:extLst>
              <a:ext uri="{FF2B5EF4-FFF2-40B4-BE49-F238E27FC236}">
                <a16:creationId xmlns:a16="http://schemas.microsoft.com/office/drawing/2014/main" id="{D0319486-D48B-0D54-D37E-ED85C276390D}"/>
              </a:ext>
            </a:extLst>
          </p:cNvPr>
          <p:cNvSpPr>
            <a:spLocks noGrp="1"/>
          </p:cNvSpPr>
          <p:nvPr>
            <p:ph type="sldNum" sz="quarter" idx="11"/>
          </p:nvPr>
        </p:nvSpPr>
        <p:spPr/>
        <p:txBody>
          <a:bodyPr/>
          <a:lstStyle/>
          <a:p>
            <a:fld id="{5BF48E1F-18AA-4E93-A90A-D92C52653AE8}" type="slidenum">
              <a:rPr lang="en-GB" smtClean="0"/>
              <a:t>9</a:t>
            </a:fld>
            <a:endParaRPr lang="en-GB" dirty="0"/>
          </a:p>
        </p:txBody>
      </p:sp>
      <p:pic>
        <p:nvPicPr>
          <p:cNvPr id="7" name="Picture 6">
            <a:extLst>
              <a:ext uri="{FF2B5EF4-FFF2-40B4-BE49-F238E27FC236}">
                <a16:creationId xmlns:a16="http://schemas.microsoft.com/office/drawing/2014/main" id="{3F01C733-4663-B67E-210A-B9A5F89ABFB1}"/>
              </a:ext>
            </a:extLst>
          </p:cNvPr>
          <p:cNvPicPr>
            <a:picLocks noChangeAspect="1"/>
          </p:cNvPicPr>
          <p:nvPr/>
        </p:nvPicPr>
        <p:blipFill rotWithShape="1">
          <a:blip r:embed="rId3"/>
          <a:srcRect t="14619"/>
          <a:stretch/>
        </p:blipFill>
        <p:spPr>
          <a:xfrm>
            <a:off x="5395446" y="3801399"/>
            <a:ext cx="6597263" cy="2396236"/>
          </a:xfrm>
          <a:prstGeom prst="rect">
            <a:avLst/>
          </a:prstGeom>
        </p:spPr>
      </p:pic>
      <p:sp>
        <p:nvSpPr>
          <p:cNvPr id="8" name="TextBox 7">
            <a:extLst>
              <a:ext uri="{FF2B5EF4-FFF2-40B4-BE49-F238E27FC236}">
                <a16:creationId xmlns:a16="http://schemas.microsoft.com/office/drawing/2014/main" id="{28307DFE-9EAB-47E7-0EDB-9F7B52121D24}"/>
              </a:ext>
            </a:extLst>
          </p:cNvPr>
          <p:cNvSpPr txBox="1"/>
          <p:nvPr/>
        </p:nvSpPr>
        <p:spPr>
          <a:xfrm>
            <a:off x="7980771" y="6259810"/>
            <a:ext cx="2362480" cy="461665"/>
          </a:xfrm>
          <a:prstGeom prst="rect">
            <a:avLst/>
          </a:prstGeom>
          <a:noFill/>
        </p:spPr>
        <p:txBody>
          <a:bodyPr wrap="square" rtlCol="0">
            <a:spAutoFit/>
          </a:bodyPr>
          <a:lstStyle/>
          <a:p>
            <a:r>
              <a:rPr lang="en-GB" sz="1200" dirty="0">
                <a:solidFill>
                  <a:srgbClr val="000000"/>
                </a:solidFill>
              </a:rPr>
              <a:t>Test case: TS1 Project target geometry at 650kW, 1200MeV</a:t>
            </a:r>
          </a:p>
        </p:txBody>
      </p:sp>
      <p:pic>
        <p:nvPicPr>
          <p:cNvPr id="9" name="Picture 8">
            <a:extLst>
              <a:ext uri="{FF2B5EF4-FFF2-40B4-BE49-F238E27FC236}">
                <a16:creationId xmlns:a16="http://schemas.microsoft.com/office/drawing/2014/main" id="{17E95410-5828-DAD7-EFE2-97F97A31AFF4}"/>
              </a:ext>
            </a:extLst>
          </p:cNvPr>
          <p:cNvPicPr>
            <a:picLocks noChangeAspect="1"/>
          </p:cNvPicPr>
          <p:nvPr/>
        </p:nvPicPr>
        <p:blipFill>
          <a:blip r:embed="rId4"/>
          <a:srcRect t="50000"/>
          <a:stretch/>
        </p:blipFill>
        <p:spPr>
          <a:xfrm>
            <a:off x="254707" y="4221019"/>
            <a:ext cx="4826498" cy="1684368"/>
          </a:xfrm>
          <a:prstGeom prst="rect">
            <a:avLst/>
          </a:prstGeom>
        </p:spPr>
      </p:pic>
    </p:spTree>
    <p:extLst>
      <p:ext uri="{BB962C8B-B14F-4D97-AF65-F5344CB8AC3E}">
        <p14:creationId xmlns:p14="http://schemas.microsoft.com/office/powerpoint/2010/main" val="2297572800"/>
      </p:ext>
    </p:extLst>
  </p:cSld>
  <p:clrMapOvr>
    <a:masterClrMapping/>
  </p:clrMapOvr>
</p:sld>
</file>

<file path=ppt/theme/theme1.xml><?xml version="1.0" encoding="utf-8"?>
<a:theme xmlns:a="http://schemas.openxmlformats.org/drawingml/2006/main" name="Standard slide">
  <a:themeElements>
    <a:clrScheme name="STFC Colours">
      <a:dk1>
        <a:sysClr val="windowText" lastClr="000000"/>
      </a:dk1>
      <a:lt1>
        <a:sysClr val="window" lastClr="FFFFFF"/>
      </a:lt1>
      <a:dk2>
        <a:srgbClr val="44546A"/>
      </a:dk2>
      <a:lt2>
        <a:srgbClr val="E7E6E6"/>
      </a:lt2>
      <a:accent1>
        <a:srgbClr val="1E5DF8"/>
      </a:accent1>
      <a:accent2>
        <a:srgbClr val="FF9D1B"/>
      </a:accent2>
      <a:accent3>
        <a:srgbClr val="003088"/>
      </a:accent3>
      <a:accent4>
        <a:srgbClr val="D77900"/>
      </a:accent4>
      <a:accent5>
        <a:srgbClr val="008AAD"/>
      </a:accent5>
      <a:accent6>
        <a:srgbClr val="3E863E"/>
      </a:accent6>
      <a:hlink>
        <a:srgbClr val="1E5DF8"/>
      </a:hlink>
      <a:folHlink>
        <a:srgbClr val="923D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itle slide">
  <a:themeElements>
    <a:clrScheme name="STFC Colours">
      <a:dk1>
        <a:sysClr val="windowText" lastClr="000000"/>
      </a:dk1>
      <a:lt1>
        <a:sysClr val="window" lastClr="FFFFFF"/>
      </a:lt1>
      <a:dk2>
        <a:srgbClr val="44546A"/>
      </a:dk2>
      <a:lt2>
        <a:srgbClr val="E7E6E6"/>
      </a:lt2>
      <a:accent1>
        <a:srgbClr val="1E5DF8"/>
      </a:accent1>
      <a:accent2>
        <a:srgbClr val="FF9D1B"/>
      </a:accent2>
      <a:accent3>
        <a:srgbClr val="003088"/>
      </a:accent3>
      <a:accent4>
        <a:srgbClr val="D77900"/>
      </a:accent4>
      <a:accent5>
        <a:srgbClr val="008AAD"/>
      </a:accent5>
      <a:accent6>
        <a:srgbClr val="3E863E"/>
      </a:accent6>
      <a:hlink>
        <a:srgbClr val="1E5DF8"/>
      </a:hlink>
      <a:folHlink>
        <a:srgbClr val="923D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Blank Layouts">
  <a:themeElements>
    <a:clrScheme name="STFC Colours">
      <a:dk1>
        <a:sysClr val="windowText" lastClr="000000"/>
      </a:dk1>
      <a:lt1>
        <a:sysClr val="window" lastClr="FFFFFF"/>
      </a:lt1>
      <a:dk2>
        <a:srgbClr val="44546A"/>
      </a:dk2>
      <a:lt2>
        <a:srgbClr val="E7E6E6"/>
      </a:lt2>
      <a:accent1>
        <a:srgbClr val="1E5DF8"/>
      </a:accent1>
      <a:accent2>
        <a:srgbClr val="FF9D1B"/>
      </a:accent2>
      <a:accent3>
        <a:srgbClr val="003088"/>
      </a:accent3>
      <a:accent4>
        <a:srgbClr val="D77900"/>
      </a:accent4>
      <a:accent5>
        <a:srgbClr val="008AAD"/>
      </a:accent5>
      <a:accent6>
        <a:srgbClr val="3E863E"/>
      </a:accent6>
      <a:hlink>
        <a:srgbClr val="1E5DF8"/>
      </a:hlink>
      <a:folHlink>
        <a:srgbClr val="923D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tandard slide">
  <a:themeElements>
    <a:clrScheme name="STFC Colours">
      <a:dk1>
        <a:sysClr val="windowText" lastClr="000000"/>
      </a:dk1>
      <a:lt1>
        <a:sysClr val="window" lastClr="FFFFFF"/>
      </a:lt1>
      <a:dk2>
        <a:srgbClr val="44546A"/>
      </a:dk2>
      <a:lt2>
        <a:srgbClr val="E7E6E6"/>
      </a:lt2>
      <a:accent1>
        <a:srgbClr val="1E5DF8"/>
      </a:accent1>
      <a:accent2>
        <a:srgbClr val="FF9D1B"/>
      </a:accent2>
      <a:accent3>
        <a:srgbClr val="003088"/>
      </a:accent3>
      <a:accent4>
        <a:srgbClr val="D77900"/>
      </a:accent4>
      <a:accent5>
        <a:srgbClr val="008AAD"/>
      </a:accent5>
      <a:accent6>
        <a:srgbClr val="3E863E"/>
      </a:accent6>
      <a:hlink>
        <a:srgbClr val="1E5DF8"/>
      </a:hlink>
      <a:folHlink>
        <a:srgbClr val="923D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More layouts">
  <a:themeElements>
    <a:clrScheme name="STFC Colours">
      <a:dk1>
        <a:sysClr val="windowText" lastClr="000000"/>
      </a:dk1>
      <a:lt1>
        <a:sysClr val="window" lastClr="FFFFFF"/>
      </a:lt1>
      <a:dk2>
        <a:srgbClr val="44546A"/>
      </a:dk2>
      <a:lt2>
        <a:srgbClr val="E7E6E6"/>
      </a:lt2>
      <a:accent1>
        <a:srgbClr val="1E5DF8"/>
      </a:accent1>
      <a:accent2>
        <a:srgbClr val="FF9D1B"/>
      </a:accent2>
      <a:accent3>
        <a:srgbClr val="003088"/>
      </a:accent3>
      <a:accent4>
        <a:srgbClr val="D77900"/>
      </a:accent4>
      <a:accent5>
        <a:srgbClr val="008AAD"/>
      </a:accent5>
      <a:accent6>
        <a:srgbClr val="3E863E"/>
      </a:accent6>
      <a:hlink>
        <a:srgbClr val="1E5DF8"/>
      </a:hlink>
      <a:folHlink>
        <a:srgbClr val="923D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STFC Colours">
      <a:dk1>
        <a:sysClr val="windowText" lastClr="000000"/>
      </a:dk1>
      <a:lt1>
        <a:sysClr val="window" lastClr="FFFFFF"/>
      </a:lt1>
      <a:dk2>
        <a:srgbClr val="44546A"/>
      </a:dk2>
      <a:lt2>
        <a:srgbClr val="E7E6E6"/>
      </a:lt2>
      <a:accent1>
        <a:srgbClr val="1E5DF8"/>
      </a:accent1>
      <a:accent2>
        <a:srgbClr val="FF9D1B"/>
      </a:accent2>
      <a:accent3>
        <a:srgbClr val="003088"/>
      </a:accent3>
      <a:accent4>
        <a:srgbClr val="D77900"/>
      </a:accent4>
      <a:accent5>
        <a:srgbClr val="008AAD"/>
      </a:accent5>
      <a:accent6>
        <a:srgbClr val="3E863E"/>
      </a:accent6>
      <a:hlink>
        <a:srgbClr val="1E5DF8"/>
      </a:hlink>
      <a:folHlink>
        <a:srgbClr val="923D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Pattern">
  <a:themeElements>
    <a:clrScheme name="STFC Colours">
      <a:dk1>
        <a:sysClr val="windowText" lastClr="000000"/>
      </a:dk1>
      <a:lt1>
        <a:sysClr val="window" lastClr="FFFFFF"/>
      </a:lt1>
      <a:dk2>
        <a:srgbClr val="44546A"/>
      </a:dk2>
      <a:lt2>
        <a:srgbClr val="E7E6E6"/>
      </a:lt2>
      <a:accent1>
        <a:srgbClr val="1E5DF8"/>
      </a:accent1>
      <a:accent2>
        <a:srgbClr val="FF9D1B"/>
      </a:accent2>
      <a:accent3>
        <a:srgbClr val="003088"/>
      </a:accent3>
      <a:accent4>
        <a:srgbClr val="D77900"/>
      </a:accent4>
      <a:accent5>
        <a:srgbClr val="008AAD"/>
      </a:accent5>
      <a:accent6>
        <a:srgbClr val="3E863E"/>
      </a:accent6>
      <a:hlink>
        <a:srgbClr val="1E5DF8"/>
      </a:hlink>
      <a:folHlink>
        <a:srgbClr val="923D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15189</TotalTime>
  <Words>1790</Words>
  <Application>Microsoft Office PowerPoint</Application>
  <PresentationFormat>Widescreen</PresentationFormat>
  <Paragraphs>255</Paragraphs>
  <Slides>19</Slides>
  <Notes>6</Notes>
  <HiddenSlides>0</HiddenSlides>
  <MMClips>0</MMClips>
  <ScaleCrop>false</ScaleCrop>
  <HeadingPairs>
    <vt:vector size="6" baseType="variant">
      <vt:variant>
        <vt:lpstr>Fonts Used</vt:lpstr>
      </vt:variant>
      <vt:variant>
        <vt:i4>3</vt:i4>
      </vt:variant>
      <vt:variant>
        <vt:lpstr>Theme</vt:lpstr>
      </vt:variant>
      <vt:variant>
        <vt:i4>7</vt:i4>
      </vt:variant>
      <vt:variant>
        <vt:lpstr>Slide Titles</vt:lpstr>
      </vt:variant>
      <vt:variant>
        <vt:i4>19</vt:i4>
      </vt:variant>
    </vt:vector>
  </HeadingPairs>
  <TitlesOfParts>
    <vt:vector size="29" baseType="lpstr">
      <vt:lpstr>Arial</vt:lpstr>
      <vt:lpstr>Calibri</vt:lpstr>
      <vt:lpstr>Wingdings</vt:lpstr>
      <vt:lpstr>Standard slide</vt:lpstr>
      <vt:lpstr>1_Title slide</vt:lpstr>
      <vt:lpstr>4_Blank Layouts</vt:lpstr>
      <vt:lpstr>1_Standard slide</vt:lpstr>
      <vt:lpstr>More layouts</vt:lpstr>
      <vt:lpstr>1_Office Theme</vt:lpstr>
      <vt:lpstr>3_Pattern</vt:lpstr>
      <vt:lpstr>ISIS-II Target Concept Development</vt:lpstr>
      <vt:lpstr>Contents</vt:lpstr>
      <vt:lpstr>ISIS-II: the UK’s next generation Neutron and Muon source  </vt:lpstr>
      <vt:lpstr>ISIS-II Target Concepts</vt:lpstr>
      <vt:lpstr>Starting Point for Optimisations</vt:lpstr>
      <vt:lpstr>Helium Gas Coolant Parameters</vt:lpstr>
      <vt:lpstr>Static Target Results</vt:lpstr>
      <vt:lpstr>Static Target Limiting Factors</vt:lpstr>
      <vt:lpstr>Decay Heat Mitigations to Reach 0.8 MW</vt:lpstr>
      <vt:lpstr>Static Target Summary</vt:lpstr>
      <vt:lpstr>Rotating Target Concept</vt:lpstr>
      <vt:lpstr>Stress Waves and Thermal Shock</vt:lpstr>
      <vt:lpstr>Design Criteria</vt:lpstr>
      <vt:lpstr>Rotating Target Summary</vt:lpstr>
      <vt:lpstr>Alternative Materials</vt:lpstr>
      <vt:lpstr>Irradiated Material Properties Summary</vt:lpstr>
      <vt:lpstr>Overlap with RaDIATE Collaboration</vt:lpstr>
      <vt:lpstr>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Gallimore, Stephen (STFC,RAL,ISIS)</dc:creator>
  <cp:lastModifiedBy>Wilcox, Dan (STFC,RAL,TECH)</cp:lastModifiedBy>
  <cp:revision>199</cp:revision>
  <dcterms:created xsi:type="dcterms:W3CDTF">2023-10-17T07:55:24Z</dcterms:created>
  <dcterms:modified xsi:type="dcterms:W3CDTF">2024-10-25T13:49:35Z</dcterms:modified>
</cp:coreProperties>
</file>