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2504" r:id="rId3"/>
    <p:sldId id="2511" r:id="rId4"/>
    <p:sldId id="407" r:id="rId5"/>
    <p:sldId id="459" r:id="rId6"/>
    <p:sldId id="2512" r:id="rId7"/>
    <p:sldId id="2505" r:id="rId8"/>
    <p:sldId id="2506" r:id="rId9"/>
    <p:sldId id="2509" r:id="rId10"/>
    <p:sldId id="408" r:id="rId11"/>
    <p:sldId id="323" r:id="rId12"/>
    <p:sldId id="409" r:id="rId13"/>
    <p:sldId id="326" r:id="rId14"/>
    <p:sldId id="316" r:id="rId15"/>
    <p:sldId id="447" r:id="rId16"/>
    <p:sldId id="2517" r:id="rId17"/>
    <p:sldId id="2518" r:id="rId18"/>
    <p:sldId id="458" r:id="rId19"/>
    <p:sldId id="2513" r:id="rId20"/>
    <p:sldId id="412" r:id="rId21"/>
    <p:sldId id="418" r:id="rId22"/>
    <p:sldId id="439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FF8326"/>
    <a:srgbClr val="505050"/>
    <a:srgbClr val="97D7EB"/>
    <a:srgbClr val="98D7EA"/>
    <a:srgbClr val="98D7EB"/>
    <a:srgbClr val="50504E"/>
    <a:srgbClr val="4E4E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0B7E3-97C4-9443-B205-FE90630222A0}" v="326" dt="2024-10-26T04:14:41.4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74647"/>
  </p:normalViewPr>
  <p:slideViewPr>
    <p:cSldViewPr snapToGrid="0" snapToObjects="1" showGuides="1">
      <p:cViewPr>
        <p:scale>
          <a:sx n="123" d="100"/>
          <a:sy n="123" d="100"/>
        </p:scale>
        <p:origin x="864" y="24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aham C. Burleigh" userId="e3525319-23f5-48d5-81e5-cb2e4a19e73a" providerId="ADAL" clId="{8590B7E3-97C4-9443-B205-FE90630222A0}"/>
    <pc:docChg chg="undo redo custSel addSld delSld modSld sldOrd">
      <pc:chgData name="Abraham C. Burleigh" userId="e3525319-23f5-48d5-81e5-cb2e4a19e73a" providerId="ADAL" clId="{8590B7E3-97C4-9443-B205-FE90630222A0}" dt="2024-10-26T04:15:51.241" v="11936" actId="1036"/>
      <pc:docMkLst>
        <pc:docMk/>
      </pc:docMkLst>
      <pc:sldChg chg="addSp modSp mod">
        <pc:chgData name="Abraham C. Burleigh" userId="e3525319-23f5-48d5-81e5-cb2e4a19e73a" providerId="ADAL" clId="{8590B7E3-97C4-9443-B205-FE90630222A0}" dt="2024-10-22T20:37:55.900" v="2723" actId="20577"/>
        <pc:sldMkLst>
          <pc:docMk/>
          <pc:sldMk cId="1989597527" sldId="294"/>
        </pc:sldMkLst>
        <pc:spChg chg="mod">
          <ac:chgData name="Abraham C. Burleigh" userId="e3525319-23f5-48d5-81e5-cb2e4a19e73a" providerId="ADAL" clId="{8590B7E3-97C4-9443-B205-FE90630222A0}" dt="2024-10-22T20:37:55.900" v="2723" actId="20577"/>
          <ac:spMkLst>
            <pc:docMk/>
            <pc:sldMk cId="1989597527" sldId="294"/>
            <ac:spMk id="4" creationId="{00000000-0000-0000-0000-000000000000}"/>
          </ac:spMkLst>
        </pc:spChg>
        <pc:spChg chg="add mod">
          <ac:chgData name="Abraham C. Burleigh" userId="e3525319-23f5-48d5-81e5-cb2e4a19e73a" providerId="ADAL" clId="{8590B7E3-97C4-9443-B205-FE90630222A0}" dt="2024-10-22T17:14:48.727" v="2702" actId="207"/>
          <ac:spMkLst>
            <pc:docMk/>
            <pc:sldMk cId="1989597527" sldId="294"/>
            <ac:spMk id="5" creationId="{BE439C84-7326-DDFA-9B1D-6430F05AF119}"/>
          </ac:spMkLst>
        </pc:spChg>
      </pc:sldChg>
      <pc:sldChg chg="addSp delSp modSp mod ord">
        <pc:chgData name="Abraham C. Burleigh" userId="e3525319-23f5-48d5-81e5-cb2e4a19e73a" providerId="ADAL" clId="{8590B7E3-97C4-9443-B205-FE90630222A0}" dt="2024-10-26T04:06:35.880" v="11645"/>
        <pc:sldMkLst>
          <pc:docMk/>
          <pc:sldMk cId="3752626624" sldId="316"/>
        </pc:sldMkLst>
        <pc:spChg chg="mod">
          <ac:chgData name="Abraham C. Burleigh" userId="e3525319-23f5-48d5-81e5-cb2e4a19e73a" providerId="ADAL" clId="{8590B7E3-97C4-9443-B205-FE90630222A0}" dt="2024-10-25T17:41:43.879" v="8121"/>
          <ac:spMkLst>
            <pc:docMk/>
            <pc:sldMk cId="3752626624" sldId="316"/>
            <ac:spMk id="2" creationId="{5AB8672F-EF82-2DA1-E237-4F3A0DDA8947}"/>
          </ac:spMkLst>
        </pc:spChg>
        <pc:spChg chg="add del mod">
          <ac:chgData name="Abraham C. Burleigh" userId="e3525319-23f5-48d5-81e5-cb2e4a19e73a" providerId="ADAL" clId="{8590B7E3-97C4-9443-B205-FE90630222A0}" dt="2024-10-26T04:06:35.613" v="11644" actId="478"/>
          <ac:spMkLst>
            <pc:docMk/>
            <pc:sldMk cId="3752626624" sldId="316"/>
            <ac:spMk id="4" creationId="{B37F568D-C9D7-3221-5A1E-9C8B41D5CA31}"/>
          </ac:spMkLst>
        </pc:spChg>
        <pc:spChg chg="del">
          <ac:chgData name="Abraham C. Burleigh" userId="e3525319-23f5-48d5-81e5-cb2e4a19e73a" providerId="ADAL" clId="{8590B7E3-97C4-9443-B205-FE90630222A0}" dt="2024-10-25T19:28:31.875" v="8725" actId="478"/>
          <ac:spMkLst>
            <pc:docMk/>
            <pc:sldMk cId="3752626624" sldId="316"/>
            <ac:spMk id="7" creationId="{5377C73B-4496-8FC8-A8AF-A5BBD3452496}"/>
          </ac:spMkLst>
        </pc:spChg>
        <pc:spChg chg="mod">
          <ac:chgData name="Abraham C. Burleigh" userId="e3525319-23f5-48d5-81e5-cb2e4a19e73a" providerId="ADAL" clId="{8590B7E3-97C4-9443-B205-FE90630222A0}" dt="2024-10-26T03:04:25.686" v="10175" actId="20577"/>
          <ac:spMkLst>
            <pc:docMk/>
            <pc:sldMk cId="3752626624" sldId="316"/>
            <ac:spMk id="11" creationId="{3C1D807C-CBA4-E20A-B0AE-6D1A1EF83A6A}"/>
          </ac:spMkLst>
        </pc:spChg>
        <pc:spChg chg="add mod">
          <ac:chgData name="Abraham C. Burleigh" userId="e3525319-23f5-48d5-81e5-cb2e4a19e73a" providerId="ADAL" clId="{8590B7E3-97C4-9443-B205-FE90630222A0}" dt="2024-10-26T04:06:35.880" v="11645"/>
          <ac:spMkLst>
            <pc:docMk/>
            <pc:sldMk cId="3752626624" sldId="316"/>
            <ac:spMk id="13" creationId="{1B4E2D8C-C288-E8F5-8D7E-85A30B073B6C}"/>
          </ac:spMkLst>
        </pc:spChg>
        <pc:spChg chg="mod">
          <ac:chgData name="Abraham C. Burleigh" userId="e3525319-23f5-48d5-81e5-cb2e4a19e73a" providerId="ADAL" clId="{8590B7E3-97C4-9443-B205-FE90630222A0}" dt="2024-10-23T19:12:16.848" v="5979" actId="1035"/>
          <ac:spMkLst>
            <pc:docMk/>
            <pc:sldMk cId="3752626624" sldId="316"/>
            <ac:spMk id="23" creationId="{742EEB37-BFF9-A42C-348E-64C6519F3561}"/>
          </ac:spMkLst>
        </pc:spChg>
        <pc:spChg chg="mod">
          <ac:chgData name="Abraham C. Burleigh" userId="e3525319-23f5-48d5-81e5-cb2e4a19e73a" providerId="ADAL" clId="{8590B7E3-97C4-9443-B205-FE90630222A0}" dt="2024-10-26T02:57:32.339" v="10025" actId="1035"/>
          <ac:spMkLst>
            <pc:docMk/>
            <pc:sldMk cId="3752626624" sldId="316"/>
            <ac:spMk id="32" creationId="{A83A07F1-2C13-FF1C-CEB1-1D1D6D82A973}"/>
          </ac:spMkLst>
        </pc:spChg>
        <pc:picChg chg="add mod">
          <ac:chgData name="Abraham C. Burleigh" userId="e3525319-23f5-48d5-81e5-cb2e4a19e73a" providerId="ADAL" clId="{8590B7E3-97C4-9443-B205-FE90630222A0}" dt="2024-10-26T03:11:14.106" v="10185" actId="1076"/>
          <ac:picMkLst>
            <pc:docMk/>
            <pc:sldMk cId="3752626624" sldId="316"/>
            <ac:picMk id="5" creationId="{0C8797DB-15D2-0CB2-A546-1744DC27BBEF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8" creationId="{F69A24C4-4312-D5BF-BD2E-E2F2C5B88DD9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9" creationId="{40278664-5CFC-0871-E9D2-A6583D5AB7A6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10" creationId="{3FB72186-FE74-D2AB-5063-01D069BFA7E9}"/>
          </ac:picMkLst>
        </pc:picChg>
        <pc:picChg chg="add mod">
          <ac:chgData name="Abraham C. Burleigh" userId="e3525319-23f5-48d5-81e5-cb2e4a19e73a" providerId="ADAL" clId="{8590B7E3-97C4-9443-B205-FE90630222A0}" dt="2024-10-26T03:11:23.561" v="10189" actId="1038"/>
          <ac:picMkLst>
            <pc:docMk/>
            <pc:sldMk cId="3752626624" sldId="316"/>
            <ac:picMk id="12" creationId="{9CB539E6-9819-AAC0-E166-286D2FC1A6FF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14" creationId="{9D21D17D-589A-2116-C920-B480D3E0AC31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15" creationId="{68A02F13-A2C3-62F7-90DE-9A06ADE195E5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16" creationId="{1A922A22-F1FB-F8E4-687E-AB6A57CB6A44}"/>
          </ac:picMkLst>
        </pc:picChg>
        <pc:picChg chg="mod">
          <ac:chgData name="Abraham C. Burleigh" userId="e3525319-23f5-48d5-81e5-cb2e4a19e73a" providerId="ADAL" clId="{8590B7E3-97C4-9443-B205-FE90630222A0}" dt="2024-10-26T02:57:32.339" v="10025" actId="1035"/>
          <ac:picMkLst>
            <pc:docMk/>
            <pc:sldMk cId="3752626624" sldId="316"/>
            <ac:picMk id="18" creationId="{D7222CDC-8A4A-9765-2081-2AE29686248A}"/>
          </ac:picMkLst>
        </pc:picChg>
        <pc:picChg chg="mod">
          <ac:chgData name="Abraham C. Burleigh" userId="e3525319-23f5-48d5-81e5-cb2e4a19e73a" providerId="ADAL" clId="{8590B7E3-97C4-9443-B205-FE90630222A0}" dt="2024-10-26T03:10:55.850" v="10181" actId="1076"/>
          <ac:picMkLst>
            <pc:docMk/>
            <pc:sldMk cId="3752626624" sldId="316"/>
            <ac:picMk id="25" creationId="{75AF3F39-6577-6F16-B8C9-8D68B69E70CE}"/>
          </ac:picMkLst>
        </pc:picChg>
      </pc:sldChg>
      <pc:sldChg chg="addSp delSp modSp mod modNotesTx">
        <pc:chgData name="Abraham C. Burleigh" userId="e3525319-23f5-48d5-81e5-cb2e4a19e73a" providerId="ADAL" clId="{8590B7E3-97C4-9443-B205-FE90630222A0}" dt="2024-10-26T04:05:28.301" v="11618" actId="478"/>
        <pc:sldMkLst>
          <pc:docMk/>
          <pc:sldMk cId="1187401923" sldId="323"/>
        </pc:sldMkLst>
        <pc:spChg chg="del mod">
          <ac:chgData name="Abraham C. Burleigh" userId="e3525319-23f5-48d5-81e5-cb2e4a19e73a" providerId="ADAL" clId="{8590B7E3-97C4-9443-B205-FE90630222A0}" dt="2024-10-22T21:55:25.438" v="3088" actId="478"/>
          <ac:spMkLst>
            <pc:docMk/>
            <pc:sldMk cId="1187401923" sldId="323"/>
            <ac:spMk id="2" creationId="{43878D85-6F92-6CA5-CA59-48EF90B72D69}"/>
          </ac:spMkLst>
        </pc:spChg>
        <pc:spChg chg="add del">
          <ac:chgData name="Abraham C. Burleigh" userId="e3525319-23f5-48d5-81e5-cb2e4a19e73a" providerId="ADAL" clId="{8590B7E3-97C4-9443-B205-FE90630222A0}" dt="2024-10-21T16:26:24.406" v="55" actId="22"/>
          <ac:spMkLst>
            <pc:docMk/>
            <pc:sldMk cId="1187401923" sldId="323"/>
            <ac:spMk id="4" creationId="{A2A18E1F-8850-6B02-B118-537B41A18CC7}"/>
          </ac:spMkLst>
        </pc:spChg>
        <pc:spChg chg="mod">
          <ac:chgData name="Abraham C. Burleigh" userId="e3525319-23f5-48d5-81e5-cb2e4a19e73a" providerId="ADAL" clId="{8590B7E3-97C4-9443-B205-FE90630222A0}" dt="2024-10-22T21:54:40.399" v="3080" actId="20577"/>
          <ac:spMkLst>
            <pc:docMk/>
            <pc:sldMk cId="1187401923" sldId="323"/>
            <ac:spMk id="7" creationId="{3766B881-E086-BCAC-490B-AC6C8A614643}"/>
          </ac:spMkLst>
        </pc:spChg>
        <pc:spChg chg="add del mod">
          <ac:chgData name="Abraham C. Burleigh" userId="e3525319-23f5-48d5-81e5-cb2e4a19e73a" providerId="ADAL" clId="{8590B7E3-97C4-9443-B205-FE90630222A0}" dt="2024-10-21T17:35:25.627" v="1674"/>
          <ac:spMkLst>
            <pc:docMk/>
            <pc:sldMk cId="1187401923" sldId="323"/>
            <ac:spMk id="9" creationId="{A51DF7E2-73E1-E1C9-B39E-BEE480C2090C}"/>
          </ac:spMkLst>
        </pc:spChg>
        <pc:spChg chg="add del mod">
          <ac:chgData name="Abraham C. Burleigh" userId="e3525319-23f5-48d5-81e5-cb2e4a19e73a" providerId="ADAL" clId="{8590B7E3-97C4-9443-B205-FE90630222A0}" dt="2024-10-21T16:27:06.578" v="64" actId="21"/>
          <ac:spMkLst>
            <pc:docMk/>
            <pc:sldMk cId="1187401923" sldId="323"/>
            <ac:spMk id="11" creationId="{65C5E1E8-3145-CC9B-3985-93EE24087A64}"/>
          </ac:spMkLst>
        </pc:spChg>
        <pc:spChg chg="add mod">
          <ac:chgData name="Abraham C. Burleigh" userId="e3525319-23f5-48d5-81e5-cb2e4a19e73a" providerId="ADAL" clId="{8590B7E3-97C4-9443-B205-FE90630222A0}" dt="2024-10-23T18:33:55.125" v="5586" actId="21"/>
          <ac:spMkLst>
            <pc:docMk/>
            <pc:sldMk cId="1187401923" sldId="323"/>
            <ac:spMk id="11" creationId="{9F5B424C-EE67-7056-F380-6DF4B29382D8}"/>
          </ac:spMkLst>
        </pc:spChg>
        <pc:spChg chg="mod">
          <ac:chgData name="Abraham C. Burleigh" userId="e3525319-23f5-48d5-81e5-cb2e4a19e73a" providerId="ADAL" clId="{8590B7E3-97C4-9443-B205-FE90630222A0}" dt="2024-10-25T17:41:21.745" v="8117" actId="113"/>
          <ac:spMkLst>
            <pc:docMk/>
            <pc:sldMk cId="1187401923" sldId="323"/>
            <ac:spMk id="12" creationId="{6C8225E3-0DA9-DC54-126A-BEE34ADFA8BC}"/>
          </ac:spMkLst>
        </pc:spChg>
        <pc:spChg chg="add mod">
          <ac:chgData name="Abraham C. Burleigh" userId="e3525319-23f5-48d5-81e5-cb2e4a19e73a" providerId="ADAL" clId="{8590B7E3-97C4-9443-B205-FE90630222A0}" dt="2024-10-23T18:32:39.485" v="5544" actId="1036"/>
          <ac:spMkLst>
            <pc:docMk/>
            <pc:sldMk cId="1187401923" sldId="323"/>
            <ac:spMk id="16" creationId="{D14E13AA-AA21-ECDC-B5E0-D334B200895D}"/>
          </ac:spMkLst>
        </pc:spChg>
        <pc:spChg chg="add del mod">
          <ac:chgData name="Abraham C. Burleigh" userId="e3525319-23f5-48d5-81e5-cb2e4a19e73a" providerId="ADAL" clId="{8590B7E3-97C4-9443-B205-FE90630222A0}" dt="2024-10-23T18:33:35.761" v="5576"/>
          <ac:spMkLst>
            <pc:docMk/>
            <pc:sldMk cId="1187401923" sldId="323"/>
            <ac:spMk id="17" creationId="{D463CB5E-4024-9521-1AB8-7B4EC9644E63}"/>
          </ac:spMkLst>
        </pc:spChg>
        <pc:spChg chg="add mod">
          <ac:chgData name="Abraham C. Burleigh" userId="e3525319-23f5-48d5-81e5-cb2e4a19e73a" providerId="ADAL" clId="{8590B7E3-97C4-9443-B205-FE90630222A0}" dt="2024-10-23T19:56:42.536" v="7398" actId="20577"/>
          <ac:spMkLst>
            <pc:docMk/>
            <pc:sldMk cId="1187401923" sldId="323"/>
            <ac:spMk id="18" creationId="{1D0BC163-80BC-8C47-792A-D24416369CB7}"/>
          </ac:spMkLst>
        </pc:spChg>
        <pc:spChg chg="add mod">
          <ac:chgData name="Abraham C. Burleigh" userId="e3525319-23f5-48d5-81e5-cb2e4a19e73a" providerId="ADAL" clId="{8590B7E3-97C4-9443-B205-FE90630222A0}" dt="2024-10-23T18:34:17.558" v="5588"/>
          <ac:spMkLst>
            <pc:docMk/>
            <pc:sldMk cId="1187401923" sldId="323"/>
            <ac:spMk id="19" creationId="{DCE317CF-68A3-139E-0873-8522FC2E44CF}"/>
          </ac:spMkLst>
        </pc:spChg>
        <pc:spChg chg="add mod">
          <ac:chgData name="Abraham C. Burleigh" userId="e3525319-23f5-48d5-81e5-cb2e4a19e73a" providerId="ADAL" clId="{8590B7E3-97C4-9443-B205-FE90630222A0}" dt="2024-10-23T18:34:24.475" v="5590"/>
          <ac:spMkLst>
            <pc:docMk/>
            <pc:sldMk cId="1187401923" sldId="323"/>
            <ac:spMk id="20" creationId="{DA56E045-5C80-1A4D-C4DC-C277C7DC5B8B}"/>
          </ac:spMkLst>
        </pc:spChg>
        <pc:spChg chg="add del mod">
          <ac:chgData name="Abraham C. Burleigh" userId="e3525319-23f5-48d5-81e5-cb2e4a19e73a" providerId="ADAL" clId="{8590B7E3-97C4-9443-B205-FE90630222A0}" dt="2024-10-26T04:05:28.301" v="11618" actId="478"/>
          <ac:spMkLst>
            <pc:docMk/>
            <pc:sldMk cId="1187401923" sldId="323"/>
            <ac:spMk id="21" creationId="{82EEBEE2-0608-E139-EC1D-704DAE4FDA5B}"/>
          </ac:spMkLst>
        </pc:spChg>
        <pc:spChg chg="add mod">
          <ac:chgData name="Abraham C. Burleigh" userId="e3525319-23f5-48d5-81e5-cb2e4a19e73a" providerId="ADAL" clId="{8590B7E3-97C4-9443-B205-FE90630222A0}" dt="2024-10-26T04:05:27.689" v="11617"/>
          <ac:spMkLst>
            <pc:docMk/>
            <pc:sldMk cId="1187401923" sldId="323"/>
            <ac:spMk id="22" creationId="{300E921A-CAF5-E090-35BE-54F3BA4D3293}"/>
          </ac:spMkLst>
        </pc:spChg>
        <pc:graphicFrameChg chg="del">
          <ac:chgData name="Abraham C. Burleigh" userId="e3525319-23f5-48d5-81e5-cb2e4a19e73a" providerId="ADAL" clId="{8590B7E3-97C4-9443-B205-FE90630222A0}" dt="2024-10-21T17:15:50.316" v="1525" actId="478"/>
          <ac:graphicFrameMkLst>
            <pc:docMk/>
            <pc:sldMk cId="1187401923" sldId="323"/>
            <ac:graphicFrameMk id="5" creationId="{F157221D-DE74-57CC-7754-6FE2D58E0F8A}"/>
          </ac:graphicFrameMkLst>
        </pc:graphicFrameChg>
        <pc:picChg chg="add mod">
          <ac:chgData name="Abraham C. Burleigh" userId="e3525319-23f5-48d5-81e5-cb2e4a19e73a" providerId="ADAL" clId="{8590B7E3-97C4-9443-B205-FE90630222A0}" dt="2024-10-25T23:27:30.717" v="9817" actId="14826"/>
          <ac:picMkLst>
            <pc:docMk/>
            <pc:sldMk cId="1187401923" sldId="323"/>
            <ac:picMk id="4" creationId="{978F2010-B313-9D5F-6C37-99EFCF1B48A3}"/>
          </ac:picMkLst>
        </pc:picChg>
        <pc:picChg chg="add mod">
          <ac:chgData name="Abraham C. Burleigh" userId="e3525319-23f5-48d5-81e5-cb2e4a19e73a" providerId="ADAL" clId="{8590B7E3-97C4-9443-B205-FE90630222A0}" dt="2024-10-25T23:26:57.834" v="9816" actId="14826"/>
          <ac:picMkLst>
            <pc:docMk/>
            <pc:sldMk cId="1187401923" sldId="323"/>
            <ac:picMk id="8" creationId="{340B195D-10B8-5FD1-57DF-6EAE461EB98F}"/>
          </ac:picMkLst>
        </pc:picChg>
        <pc:picChg chg="add mod">
          <ac:chgData name="Abraham C. Burleigh" userId="e3525319-23f5-48d5-81e5-cb2e4a19e73a" providerId="ADAL" clId="{8590B7E3-97C4-9443-B205-FE90630222A0}" dt="2024-10-25T22:42:36.372" v="9808" actId="14826"/>
          <ac:picMkLst>
            <pc:docMk/>
            <pc:sldMk cId="1187401923" sldId="323"/>
            <ac:picMk id="10" creationId="{1D53396F-4A9B-5A18-DEDF-15367DFA0C03}"/>
          </ac:picMkLst>
        </pc:picChg>
        <pc:picChg chg="add del mod">
          <ac:chgData name="Abraham C. Burleigh" userId="e3525319-23f5-48d5-81e5-cb2e4a19e73a" providerId="ADAL" clId="{8590B7E3-97C4-9443-B205-FE90630222A0}" dt="2024-10-22T21:11:34.067" v="2941" actId="478"/>
          <ac:picMkLst>
            <pc:docMk/>
            <pc:sldMk cId="1187401923" sldId="323"/>
            <ac:picMk id="13" creationId="{EBEB9BD3-2493-B417-405D-DDC3E0D5996D}"/>
          </ac:picMkLst>
        </pc:picChg>
        <pc:picChg chg="add del mod">
          <ac:chgData name="Abraham C. Burleigh" userId="e3525319-23f5-48d5-81e5-cb2e4a19e73a" providerId="ADAL" clId="{8590B7E3-97C4-9443-B205-FE90630222A0}" dt="2024-10-22T21:11:29.906" v="2939" actId="478"/>
          <ac:picMkLst>
            <pc:docMk/>
            <pc:sldMk cId="1187401923" sldId="323"/>
            <ac:picMk id="14" creationId="{A3B576B8-DC03-9FAF-E2B9-86CD2D037222}"/>
          </ac:picMkLst>
        </pc:picChg>
        <pc:picChg chg="add del mod">
          <ac:chgData name="Abraham C. Burleigh" userId="e3525319-23f5-48d5-81e5-cb2e4a19e73a" providerId="ADAL" clId="{8590B7E3-97C4-9443-B205-FE90630222A0}" dt="2024-10-22T21:11:31.960" v="2940" actId="478"/>
          <ac:picMkLst>
            <pc:docMk/>
            <pc:sldMk cId="1187401923" sldId="323"/>
            <ac:picMk id="15" creationId="{0BD5F917-736E-2100-C787-AC72CE44EE4F}"/>
          </ac:picMkLst>
        </pc:picChg>
      </pc:sldChg>
      <pc:sldChg chg="addSp delSp modSp mod ord modNotesTx">
        <pc:chgData name="Abraham C. Burleigh" userId="e3525319-23f5-48d5-81e5-cb2e4a19e73a" providerId="ADAL" clId="{8590B7E3-97C4-9443-B205-FE90630222A0}" dt="2024-10-26T04:06:32.304" v="11643"/>
        <pc:sldMkLst>
          <pc:docMk/>
          <pc:sldMk cId="3685474394" sldId="326"/>
        </pc:sldMkLst>
        <pc:spChg chg="add del mod">
          <ac:chgData name="Abraham C. Burleigh" userId="e3525319-23f5-48d5-81e5-cb2e4a19e73a" providerId="ADAL" clId="{8590B7E3-97C4-9443-B205-FE90630222A0}" dt="2024-10-26T04:06:32.011" v="11642" actId="478"/>
          <ac:spMkLst>
            <pc:docMk/>
            <pc:sldMk cId="3685474394" sldId="326"/>
            <ac:spMk id="2" creationId="{804AEB98-9771-59A5-0DE8-DF637AEFD41A}"/>
          </ac:spMkLst>
        </pc:spChg>
        <pc:spChg chg="del">
          <ac:chgData name="Abraham C. Burleigh" userId="e3525319-23f5-48d5-81e5-cb2e4a19e73a" providerId="ADAL" clId="{8590B7E3-97C4-9443-B205-FE90630222A0}" dt="2024-10-21T17:21:01.768" v="1553" actId="478"/>
          <ac:spMkLst>
            <pc:docMk/>
            <pc:sldMk cId="3685474394" sldId="326"/>
            <ac:spMk id="2" creationId="{D2618B66-1110-D7ED-68FE-6C84B3EB9908}"/>
          </ac:spMkLst>
        </pc:spChg>
        <pc:spChg chg="mod">
          <ac:chgData name="Abraham C. Burleigh" userId="e3525319-23f5-48d5-81e5-cb2e4a19e73a" providerId="ADAL" clId="{8590B7E3-97C4-9443-B205-FE90630222A0}" dt="2024-10-25T17:41:35.546" v="8120"/>
          <ac:spMkLst>
            <pc:docMk/>
            <pc:sldMk cId="3685474394" sldId="326"/>
            <ac:spMk id="3" creationId="{C7B4013B-4827-5B7F-E05C-59D532813DDA}"/>
          </ac:spMkLst>
        </pc:spChg>
        <pc:spChg chg="add mod">
          <ac:chgData name="Abraham C. Burleigh" userId="e3525319-23f5-48d5-81e5-cb2e4a19e73a" providerId="ADAL" clId="{8590B7E3-97C4-9443-B205-FE90630222A0}" dt="2024-10-26T04:06:32.304" v="11643"/>
          <ac:spMkLst>
            <pc:docMk/>
            <pc:sldMk cId="3685474394" sldId="326"/>
            <ac:spMk id="4" creationId="{E5DE8BC0-E349-DD53-66B5-8316F1E5D490}"/>
          </ac:spMkLst>
        </pc:spChg>
        <pc:spChg chg="mod">
          <ac:chgData name="Abraham C. Burleigh" userId="e3525319-23f5-48d5-81e5-cb2e4a19e73a" providerId="ADAL" clId="{8590B7E3-97C4-9443-B205-FE90630222A0}" dt="2024-10-21T18:20:02.504" v="2432" actId="20577"/>
          <ac:spMkLst>
            <pc:docMk/>
            <pc:sldMk cId="3685474394" sldId="326"/>
            <ac:spMk id="5" creationId="{FB732BE0-CDF6-BF68-0F9B-56F7D0CDF87D}"/>
          </ac:spMkLst>
        </pc:spChg>
        <pc:spChg chg="del">
          <ac:chgData name="Abraham C. Burleigh" userId="e3525319-23f5-48d5-81e5-cb2e4a19e73a" providerId="ADAL" clId="{8590B7E3-97C4-9443-B205-FE90630222A0}" dt="2024-10-25T19:28:27.870" v="8723" actId="478"/>
          <ac:spMkLst>
            <pc:docMk/>
            <pc:sldMk cId="3685474394" sldId="326"/>
            <ac:spMk id="7" creationId="{F3A8CED4-01D0-6D1D-5239-4F669469194B}"/>
          </ac:spMkLst>
        </pc:spChg>
        <pc:spChg chg="del mod">
          <ac:chgData name="Abraham C. Burleigh" userId="e3525319-23f5-48d5-81e5-cb2e4a19e73a" providerId="ADAL" clId="{8590B7E3-97C4-9443-B205-FE90630222A0}" dt="2024-10-23T18:35:09.298" v="5595"/>
          <ac:spMkLst>
            <pc:docMk/>
            <pc:sldMk cId="3685474394" sldId="326"/>
            <ac:spMk id="8" creationId="{36295294-BCF8-5C8E-8E16-BDC98F842752}"/>
          </ac:spMkLst>
        </pc:spChg>
        <pc:spChg chg="del">
          <ac:chgData name="Abraham C. Burleigh" userId="e3525319-23f5-48d5-81e5-cb2e4a19e73a" providerId="ADAL" clId="{8590B7E3-97C4-9443-B205-FE90630222A0}" dt="2024-10-21T17:22:06.105" v="1556" actId="478"/>
          <ac:spMkLst>
            <pc:docMk/>
            <pc:sldMk cId="3685474394" sldId="326"/>
            <ac:spMk id="9" creationId="{17EB7F78-7204-A30A-CFDB-616507763896}"/>
          </ac:spMkLst>
        </pc:spChg>
        <pc:spChg chg="del">
          <ac:chgData name="Abraham C. Burleigh" userId="e3525319-23f5-48d5-81e5-cb2e4a19e73a" providerId="ADAL" clId="{8590B7E3-97C4-9443-B205-FE90630222A0}" dt="2024-10-21T18:19:52.246" v="2426" actId="478"/>
          <ac:spMkLst>
            <pc:docMk/>
            <pc:sldMk cId="3685474394" sldId="326"/>
            <ac:spMk id="13" creationId="{F0241E29-1CB7-9E16-DA66-8112000503E3}"/>
          </ac:spMkLst>
        </pc:spChg>
        <pc:spChg chg="del">
          <ac:chgData name="Abraham C. Burleigh" userId="e3525319-23f5-48d5-81e5-cb2e4a19e73a" providerId="ADAL" clId="{8590B7E3-97C4-9443-B205-FE90630222A0}" dt="2024-10-21T17:22:06.105" v="1556" actId="478"/>
          <ac:spMkLst>
            <pc:docMk/>
            <pc:sldMk cId="3685474394" sldId="326"/>
            <ac:spMk id="15" creationId="{881B5233-DA66-D63A-9C61-B0A6B4796639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16" creationId="{A717E072-1206-B828-84AA-6C2E0B8D360C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17" creationId="{7169E162-7E9B-02B8-EDE1-279A942DFDCE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18" creationId="{5AC9B172-E29F-16AC-E364-F3E53CE78298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19" creationId="{6EDC4C98-FE7F-2712-E60A-E6ADCA287856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20" creationId="{753747DB-9785-51D6-C170-54C761EDC81E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21" creationId="{BF33E357-83CF-E720-CF5D-566D7E1BA568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22" creationId="{B62F18C7-1042-43BE-A67E-EC9B410E66BF}"/>
          </ac:spMkLst>
        </pc:spChg>
        <pc:spChg chg="mod">
          <ac:chgData name="Abraham C. Burleigh" userId="e3525319-23f5-48d5-81e5-cb2e4a19e73a" providerId="ADAL" clId="{8590B7E3-97C4-9443-B205-FE90630222A0}" dt="2024-10-21T17:22:58.508" v="1565" actId="1076"/>
          <ac:spMkLst>
            <pc:docMk/>
            <pc:sldMk cId="3685474394" sldId="326"/>
            <ac:spMk id="23" creationId="{607865C1-18B6-B365-2D01-FBCC84E45012}"/>
          </ac:spMkLst>
        </pc:spChg>
        <pc:spChg chg="add mod">
          <ac:chgData name="Abraham C. Burleigh" userId="e3525319-23f5-48d5-81e5-cb2e4a19e73a" providerId="ADAL" clId="{8590B7E3-97C4-9443-B205-FE90630222A0}" dt="2024-10-21T18:30:50.144" v="2578"/>
          <ac:spMkLst>
            <pc:docMk/>
            <pc:sldMk cId="3685474394" sldId="326"/>
            <ac:spMk id="29" creationId="{FF4759FE-D4B5-DD4D-A243-82646E82B022}"/>
          </ac:spMkLst>
        </pc:spChg>
        <pc:spChg chg="mod">
          <ac:chgData name="Abraham C. Burleigh" userId="e3525319-23f5-48d5-81e5-cb2e4a19e73a" providerId="ADAL" clId="{8590B7E3-97C4-9443-B205-FE90630222A0}" dt="2024-10-23T19:10:22.464" v="5946" actId="1037"/>
          <ac:spMkLst>
            <pc:docMk/>
            <pc:sldMk cId="3685474394" sldId="326"/>
            <ac:spMk id="30" creationId="{A78FF898-17D8-63D3-AF56-2E78F6F24237}"/>
          </ac:spMkLst>
        </pc:spChg>
        <pc:spChg chg="mod">
          <ac:chgData name="Abraham C. Burleigh" userId="e3525319-23f5-48d5-81e5-cb2e4a19e73a" providerId="ADAL" clId="{8590B7E3-97C4-9443-B205-FE90630222A0}" dt="2024-10-26T02:56:33.181" v="10007" actId="1076"/>
          <ac:spMkLst>
            <pc:docMk/>
            <pc:sldMk cId="3685474394" sldId="326"/>
            <ac:spMk id="32" creationId="{B5344570-4E3B-5356-674D-32627CBAD5D3}"/>
          </ac:spMkLst>
        </pc:spChg>
        <pc:picChg chg="del">
          <ac:chgData name="Abraham C. Burleigh" userId="e3525319-23f5-48d5-81e5-cb2e4a19e73a" providerId="ADAL" clId="{8590B7E3-97C4-9443-B205-FE90630222A0}" dt="2024-10-21T17:20:57.257" v="1552" actId="478"/>
          <ac:picMkLst>
            <pc:docMk/>
            <pc:sldMk cId="3685474394" sldId="326"/>
            <ac:picMk id="10" creationId="{FCFCB3AA-148C-5E0B-9942-53BE7617E971}"/>
          </ac:picMkLst>
        </pc:picChg>
        <pc:picChg chg="add mod">
          <ac:chgData name="Abraham C. Burleigh" userId="e3525319-23f5-48d5-81e5-cb2e4a19e73a" providerId="ADAL" clId="{8590B7E3-97C4-9443-B205-FE90630222A0}" dt="2024-10-23T18:34:47.073" v="5591" actId="1076"/>
          <ac:picMkLst>
            <pc:docMk/>
            <pc:sldMk cId="3685474394" sldId="326"/>
            <ac:picMk id="11" creationId="{D5382639-F319-1AAA-D885-2220CEA77CDF}"/>
          </ac:picMkLst>
        </pc:picChg>
        <pc:picChg chg="del">
          <ac:chgData name="Abraham C. Burleigh" userId="e3525319-23f5-48d5-81e5-cb2e4a19e73a" providerId="ADAL" clId="{8590B7E3-97C4-9443-B205-FE90630222A0}" dt="2024-10-21T18:19:49.829" v="2425" actId="478"/>
          <ac:picMkLst>
            <pc:docMk/>
            <pc:sldMk cId="3685474394" sldId="326"/>
            <ac:picMk id="12" creationId="{26957979-44C1-5CAE-A7D8-524E997C80DF}"/>
          </ac:picMkLst>
        </pc:picChg>
        <pc:picChg chg="del">
          <ac:chgData name="Abraham C. Burleigh" userId="e3525319-23f5-48d5-81e5-cb2e4a19e73a" providerId="ADAL" clId="{8590B7E3-97C4-9443-B205-FE90630222A0}" dt="2024-10-21T17:20:57.257" v="1552" actId="478"/>
          <ac:picMkLst>
            <pc:docMk/>
            <pc:sldMk cId="3685474394" sldId="326"/>
            <ac:picMk id="14" creationId="{4782FA65-3FC0-7F37-EFCD-E32FE174B648}"/>
          </ac:picMkLst>
        </pc:picChg>
        <pc:picChg chg="mod">
          <ac:chgData name="Abraham C. Burleigh" userId="e3525319-23f5-48d5-81e5-cb2e4a19e73a" providerId="ADAL" clId="{8590B7E3-97C4-9443-B205-FE90630222A0}" dt="2024-10-21T17:22:58.508" v="1565" actId="1076"/>
          <ac:picMkLst>
            <pc:docMk/>
            <pc:sldMk cId="3685474394" sldId="326"/>
            <ac:picMk id="26" creationId="{1DD1C3B2-6506-4B5D-9102-85CFA762DEF3}"/>
          </ac:picMkLst>
        </pc:picChg>
        <pc:picChg chg="mod">
          <ac:chgData name="Abraham C. Burleigh" userId="e3525319-23f5-48d5-81e5-cb2e4a19e73a" providerId="ADAL" clId="{8590B7E3-97C4-9443-B205-FE90630222A0}" dt="2024-10-21T17:22:58.508" v="1565" actId="1076"/>
          <ac:picMkLst>
            <pc:docMk/>
            <pc:sldMk cId="3685474394" sldId="326"/>
            <ac:picMk id="27" creationId="{2A7A3C78-584F-9762-5445-860136B9E009}"/>
          </ac:picMkLst>
        </pc:picChg>
        <pc:picChg chg="add mod">
          <ac:chgData name="Abraham C. Burleigh" userId="e3525319-23f5-48d5-81e5-cb2e4a19e73a" providerId="ADAL" clId="{8590B7E3-97C4-9443-B205-FE90630222A0}" dt="2024-10-23T18:34:47.073" v="5591" actId="1076"/>
          <ac:picMkLst>
            <pc:docMk/>
            <pc:sldMk cId="3685474394" sldId="326"/>
            <ac:picMk id="28" creationId="{361C4D9E-A176-074D-ACA8-B1BD2F560E80}"/>
          </ac:picMkLst>
        </pc:picChg>
        <pc:cxnChg chg="mod">
          <ac:chgData name="Abraham C. Burleigh" userId="e3525319-23f5-48d5-81e5-cb2e4a19e73a" providerId="ADAL" clId="{8590B7E3-97C4-9443-B205-FE90630222A0}" dt="2024-10-23T18:35:21.649" v="5604" actId="1037"/>
          <ac:cxnSpMkLst>
            <pc:docMk/>
            <pc:sldMk cId="3685474394" sldId="326"/>
            <ac:cxnSpMk id="25" creationId="{1610558A-B1C1-450D-3EB5-6FA8BEB7D78C}"/>
          </ac:cxnSpMkLst>
        </pc:cxnChg>
      </pc:sldChg>
      <pc:sldChg chg="addSp delSp modSp mod ord">
        <pc:chgData name="Abraham C. Burleigh" userId="e3525319-23f5-48d5-81e5-cb2e4a19e73a" providerId="ADAL" clId="{8590B7E3-97C4-9443-B205-FE90630222A0}" dt="2024-10-26T03:36:59.924" v="10784" actId="20578"/>
        <pc:sldMkLst>
          <pc:docMk/>
          <pc:sldMk cId="961473836" sldId="331"/>
        </pc:sldMkLst>
        <pc:spChg chg="mod">
          <ac:chgData name="Abraham C. Burleigh" userId="e3525319-23f5-48d5-81e5-cb2e4a19e73a" providerId="ADAL" clId="{8590B7E3-97C4-9443-B205-FE90630222A0}" dt="2024-10-25T17:41:46.127" v="8122"/>
          <ac:spMkLst>
            <pc:docMk/>
            <pc:sldMk cId="961473836" sldId="331"/>
            <ac:spMk id="2" creationId="{426B8E1F-325D-6754-8439-9D9208FFEAE4}"/>
          </ac:spMkLst>
        </pc:spChg>
        <pc:spChg chg="mod">
          <ac:chgData name="Abraham C. Burleigh" userId="e3525319-23f5-48d5-81e5-cb2e4a19e73a" providerId="ADAL" clId="{8590B7E3-97C4-9443-B205-FE90630222A0}" dt="2024-10-23T19:25:21.391" v="6374" actId="1035"/>
          <ac:spMkLst>
            <pc:docMk/>
            <pc:sldMk cId="961473836" sldId="331"/>
            <ac:spMk id="3" creationId="{AFA6F810-419F-D01D-8809-C3645752B2FF}"/>
          </ac:spMkLst>
        </pc:spChg>
        <pc:spChg chg="add mod">
          <ac:chgData name="Abraham C. Burleigh" userId="e3525319-23f5-48d5-81e5-cb2e4a19e73a" providerId="ADAL" clId="{8590B7E3-97C4-9443-B205-FE90630222A0}" dt="2024-10-26T03:23:46.470" v="10460" actId="1035"/>
          <ac:spMkLst>
            <pc:docMk/>
            <pc:sldMk cId="961473836" sldId="331"/>
            <ac:spMk id="5" creationId="{6CACE47A-7E16-5E66-62F4-A0F6AEC4D110}"/>
          </ac:spMkLst>
        </pc:spChg>
        <pc:spChg chg="del">
          <ac:chgData name="Abraham C. Burleigh" userId="e3525319-23f5-48d5-81e5-cb2e4a19e73a" providerId="ADAL" clId="{8590B7E3-97C4-9443-B205-FE90630222A0}" dt="2024-10-25T19:28:36.098" v="8727" actId="478"/>
          <ac:spMkLst>
            <pc:docMk/>
            <pc:sldMk cId="961473836" sldId="331"/>
            <ac:spMk id="7" creationId="{B2EC3517-0777-0E91-5CA1-E6F8D70D113A}"/>
          </ac:spMkLst>
        </pc:spChg>
        <pc:spChg chg="add mod">
          <ac:chgData name="Abraham C. Burleigh" userId="e3525319-23f5-48d5-81e5-cb2e4a19e73a" providerId="ADAL" clId="{8590B7E3-97C4-9443-B205-FE90630222A0}" dt="2024-10-26T03:22:49.767" v="10440" actId="1076"/>
          <ac:spMkLst>
            <pc:docMk/>
            <pc:sldMk cId="961473836" sldId="331"/>
            <ac:spMk id="8" creationId="{192A31C3-2838-BB87-7883-EA041D5860F7}"/>
          </ac:spMkLst>
        </pc:spChg>
        <pc:spChg chg="add mod">
          <ac:chgData name="Abraham C. Burleigh" userId="e3525319-23f5-48d5-81e5-cb2e4a19e73a" providerId="ADAL" clId="{8590B7E3-97C4-9443-B205-FE90630222A0}" dt="2024-10-25T19:28:37.024" v="8728"/>
          <ac:spMkLst>
            <pc:docMk/>
            <pc:sldMk cId="961473836" sldId="331"/>
            <ac:spMk id="9" creationId="{9140116F-8479-24E7-2334-423F4401D007}"/>
          </ac:spMkLst>
        </pc:spChg>
        <pc:spChg chg="mod">
          <ac:chgData name="Abraham C. Burleigh" userId="e3525319-23f5-48d5-81e5-cb2e4a19e73a" providerId="ADAL" clId="{8590B7E3-97C4-9443-B205-FE90630222A0}" dt="2024-10-26T03:22:37.535" v="10438" actId="20577"/>
          <ac:spMkLst>
            <pc:docMk/>
            <pc:sldMk cId="961473836" sldId="331"/>
            <ac:spMk id="32" creationId="{9AE6D89D-541E-75BC-C048-755336036872}"/>
          </ac:spMkLst>
        </pc:spChg>
        <pc:spChg chg="mod">
          <ac:chgData name="Abraham C. Burleigh" userId="e3525319-23f5-48d5-81e5-cb2e4a19e73a" providerId="ADAL" clId="{8590B7E3-97C4-9443-B205-FE90630222A0}" dt="2024-10-26T03:27:13.162" v="10522" actId="20577"/>
          <ac:spMkLst>
            <pc:docMk/>
            <pc:sldMk cId="961473836" sldId="331"/>
            <ac:spMk id="34" creationId="{29BEE859-7100-474A-63A8-ACDCA9F58544}"/>
          </ac:spMkLst>
        </pc:spChg>
        <pc:spChg chg="mod">
          <ac:chgData name="Abraham C. Burleigh" userId="e3525319-23f5-48d5-81e5-cb2e4a19e73a" providerId="ADAL" clId="{8590B7E3-97C4-9443-B205-FE90630222A0}" dt="2024-10-26T03:23:13.070" v="10443" actId="1076"/>
          <ac:spMkLst>
            <pc:docMk/>
            <pc:sldMk cId="961473836" sldId="331"/>
            <ac:spMk id="36" creationId="{C9F2CFAB-2A6A-A84D-D3FE-5AC00B3599C9}"/>
          </ac:spMkLst>
        </pc:spChg>
        <pc:picChg chg="add mod">
          <ac:chgData name="Abraham C. Burleigh" userId="e3525319-23f5-48d5-81e5-cb2e4a19e73a" providerId="ADAL" clId="{8590B7E3-97C4-9443-B205-FE90630222A0}" dt="2024-10-26T03:23:55.256" v="10469" actId="1037"/>
          <ac:picMkLst>
            <pc:docMk/>
            <pc:sldMk cId="961473836" sldId="331"/>
            <ac:picMk id="4" creationId="{E00CF138-CDEA-206E-81D7-4B65853B152F}"/>
          </ac:picMkLst>
        </pc:picChg>
        <pc:picChg chg="del">
          <ac:chgData name="Abraham C. Burleigh" userId="e3525319-23f5-48d5-81e5-cb2e4a19e73a" providerId="ADAL" clId="{8590B7E3-97C4-9443-B205-FE90630222A0}" dt="2024-10-21T18:28:36.664" v="2576" actId="478"/>
          <ac:picMkLst>
            <pc:docMk/>
            <pc:sldMk cId="961473836" sldId="331"/>
            <ac:picMk id="28" creationId="{AAAC626B-E720-16ED-6237-7B89F4999708}"/>
          </ac:picMkLst>
        </pc:picChg>
        <pc:picChg chg="del">
          <ac:chgData name="Abraham C. Burleigh" userId="e3525319-23f5-48d5-81e5-cb2e4a19e73a" providerId="ADAL" clId="{8590B7E3-97C4-9443-B205-FE90630222A0}" dt="2024-10-23T19:59:29.980" v="7491" actId="478"/>
          <ac:picMkLst>
            <pc:docMk/>
            <pc:sldMk cId="961473836" sldId="331"/>
            <ac:picMk id="31" creationId="{9BF4CB46-5226-E267-FA55-4A8B51ACD59E}"/>
          </ac:picMkLst>
        </pc:picChg>
        <pc:picChg chg="mod">
          <ac:chgData name="Abraham C. Burleigh" userId="e3525319-23f5-48d5-81e5-cb2e4a19e73a" providerId="ADAL" clId="{8590B7E3-97C4-9443-B205-FE90630222A0}" dt="2024-10-26T03:22:34.206" v="10437" actId="1038"/>
          <ac:picMkLst>
            <pc:docMk/>
            <pc:sldMk cId="961473836" sldId="331"/>
            <ac:picMk id="33" creationId="{0F10579F-68EE-1CB5-7AAC-3D55F350229F}"/>
          </ac:picMkLst>
        </pc:picChg>
        <pc:picChg chg="mod">
          <ac:chgData name="Abraham C. Burleigh" userId="e3525319-23f5-48d5-81e5-cb2e4a19e73a" providerId="ADAL" clId="{8590B7E3-97C4-9443-B205-FE90630222A0}" dt="2024-10-26T03:21:33.715" v="10396" actId="1035"/>
          <ac:picMkLst>
            <pc:docMk/>
            <pc:sldMk cId="961473836" sldId="331"/>
            <ac:picMk id="37" creationId="{5BBF384C-8380-937E-CFF1-410DB32309AE}"/>
          </ac:picMkLst>
        </pc:picChg>
      </pc:sldChg>
      <pc:sldChg chg="del">
        <pc:chgData name="Abraham C. Burleigh" userId="e3525319-23f5-48d5-81e5-cb2e4a19e73a" providerId="ADAL" clId="{8590B7E3-97C4-9443-B205-FE90630222A0}" dt="2024-10-22T22:29:35.659" v="3345" actId="2696"/>
        <pc:sldMkLst>
          <pc:docMk/>
          <pc:sldMk cId="3954535425" sldId="336"/>
        </pc:sldMkLst>
      </pc:sldChg>
      <pc:sldChg chg="del">
        <pc:chgData name="Abraham C. Burleigh" userId="e3525319-23f5-48d5-81e5-cb2e4a19e73a" providerId="ADAL" clId="{8590B7E3-97C4-9443-B205-FE90630222A0}" dt="2024-10-22T22:29:35.656" v="3344" actId="2696"/>
        <pc:sldMkLst>
          <pc:docMk/>
          <pc:sldMk cId="2285384343" sldId="337"/>
        </pc:sldMkLst>
      </pc:sldChg>
      <pc:sldChg chg="del">
        <pc:chgData name="Abraham C. Burleigh" userId="e3525319-23f5-48d5-81e5-cb2e4a19e73a" providerId="ADAL" clId="{8590B7E3-97C4-9443-B205-FE90630222A0}" dt="2024-10-22T22:32:15.638" v="3348" actId="2696"/>
        <pc:sldMkLst>
          <pc:docMk/>
          <pc:sldMk cId="983090195" sldId="349"/>
        </pc:sldMkLst>
      </pc:sldChg>
      <pc:sldChg chg="addSp delSp modSp mod modNotesTx">
        <pc:chgData name="Abraham C. Burleigh" userId="e3525319-23f5-48d5-81e5-cb2e4a19e73a" providerId="ADAL" clId="{8590B7E3-97C4-9443-B205-FE90630222A0}" dt="2024-10-26T04:07:43.894" v="11684" actId="1035"/>
        <pc:sldMkLst>
          <pc:docMk/>
          <pc:sldMk cId="626630093" sldId="407"/>
        </pc:sldMkLst>
        <pc:spChg chg="add del mod">
          <ac:chgData name="Abraham C. Burleigh" userId="e3525319-23f5-48d5-81e5-cb2e4a19e73a" providerId="ADAL" clId="{8590B7E3-97C4-9443-B205-FE90630222A0}" dt="2024-10-21T16:48:39.325" v="698" actId="478"/>
          <ac:spMkLst>
            <pc:docMk/>
            <pc:sldMk cId="626630093" sldId="407"/>
            <ac:spMk id="2" creationId="{69CB3643-24F0-EE78-714B-ED12E11E3176}"/>
          </ac:spMkLst>
        </pc:spChg>
        <pc:spChg chg="mod">
          <ac:chgData name="Abraham C. Burleigh" userId="e3525319-23f5-48d5-81e5-cb2e4a19e73a" providerId="ADAL" clId="{8590B7E3-97C4-9443-B205-FE90630222A0}" dt="2024-10-25T17:40:50.745" v="8108"/>
          <ac:spMkLst>
            <pc:docMk/>
            <pc:sldMk cId="626630093" sldId="407"/>
            <ac:spMk id="4" creationId="{2F376C20-D600-3F01-E479-26C3D7EE65DC}"/>
          </ac:spMkLst>
        </pc:spChg>
        <pc:spChg chg="mod">
          <ac:chgData name="Abraham C. Burleigh" userId="e3525319-23f5-48d5-81e5-cb2e4a19e73a" providerId="ADAL" clId="{8590B7E3-97C4-9443-B205-FE90630222A0}" dt="2024-10-23T18:50:05.356" v="5763" actId="20577"/>
          <ac:spMkLst>
            <pc:docMk/>
            <pc:sldMk cId="626630093" sldId="407"/>
            <ac:spMk id="6" creationId="{3703A3E0-D602-EBDC-F0ED-D3204F433B2B}"/>
          </ac:spMkLst>
        </pc:spChg>
        <pc:spChg chg="del">
          <ac:chgData name="Abraham C. Burleigh" userId="e3525319-23f5-48d5-81e5-cb2e4a19e73a" providerId="ADAL" clId="{8590B7E3-97C4-9443-B205-FE90630222A0}" dt="2024-10-25T19:27:26.294" v="8704" actId="478"/>
          <ac:spMkLst>
            <pc:docMk/>
            <pc:sldMk cId="626630093" sldId="407"/>
            <ac:spMk id="7" creationId="{9AEA89DA-12C9-F71C-C6D9-862F859BCC65}"/>
          </ac:spMkLst>
        </pc:spChg>
        <pc:spChg chg="add mod">
          <ac:chgData name="Abraham C. Burleigh" userId="e3525319-23f5-48d5-81e5-cb2e4a19e73a" providerId="ADAL" clId="{8590B7E3-97C4-9443-B205-FE90630222A0}" dt="2024-10-25T20:11:29.169" v="8895" actId="1036"/>
          <ac:spMkLst>
            <pc:docMk/>
            <pc:sldMk cId="626630093" sldId="407"/>
            <ac:spMk id="8" creationId="{938B6316-2486-E25A-B843-69632B29EB7B}"/>
          </ac:spMkLst>
        </pc:spChg>
        <pc:spChg chg="add mod">
          <ac:chgData name="Abraham C. Burleigh" userId="e3525319-23f5-48d5-81e5-cb2e4a19e73a" providerId="ADAL" clId="{8590B7E3-97C4-9443-B205-FE90630222A0}" dt="2024-10-25T19:23:22.514" v="8672" actId="1076"/>
          <ac:spMkLst>
            <pc:docMk/>
            <pc:sldMk cId="626630093" sldId="407"/>
            <ac:spMk id="10" creationId="{AB5B6959-F610-BBF0-EC42-B13E4210B02E}"/>
          </ac:spMkLst>
        </pc:spChg>
        <pc:spChg chg="add del mod">
          <ac:chgData name="Abraham C. Burleigh" userId="e3525319-23f5-48d5-81e5-cb2e4a19e73a" providerId="ADAL" clId="{8590B7E3-97C4-9443-B205-FE90630222A0}" dt="2024-10-26T04:05:57.393" v="11626" actId="478"/>
          <ac:spMkLst>
            <pc:docMk/>
            <pc:sldMk cId="626630093" sldId="407"/>
            <ac:spMk id="11" creationId="{349AD760-BF53-3451-2467-45A0D3EE4E20}"/>
          </ac:spMkLst>
        </pc:spChg>
        <pc:spChg chg="add del">
          <ac:chgData name="Abraham C. Burleigh" userId="e3525319-23f5-48d5-81e5-cb2e4a19e73a" providerId="ADAL" clId="{8590B7E3-97C4-9443-B205-FE90630222A0}" dt="2024-10-25T19:41:37.433" v="8781" actId="22"/>
          <ac:spMkLst>
            <pc:docMk/>
            <pc:sldMk cId="626630093" sldId="407"/>
            <ac:spMk id="13" creationId="{9607698F-06EA-A6AE-D7F5-5E2360506DF1}"/>
          </ac:spMkLst>
        </pc:spChg>
        <pc:spChg chg="add del">
          <ac:chgData name="Abraham C. Burleigh" userId="e3525319-23f5-48d5-81e5-cb2e4a19e73a" providerId="ADAL" clId="{8590B7E3-97C4-9443-B205-FE90630222A0}" dt="2024-10-25T19:41:41.168" v="8783" actId="22"/>
          <ac:spMkLst>
            <pc:docMk/>
            <pc:sldMk cId="626630093" sldId="407"/>
            <ac:spMk id="16" creationId="{14EAC81B-9E81-9699-2579-9DB6031EFD46}"/>
          </ac:spMkLst>
        </pc:spChg>
        <pc:spChg chg="add mod">
          <ac:chgData name="Abraham C. Burleigh" userId="e3525319-23f5-48d5-81e5-cb2e4a19e73a" providerId="ADAL" clId="{8590B7E3-97C4-9443-B205-FE90630222A0}" dt="2024-10-26T04:05:57.802" v="11627"/>
          <ac:spMkLst>
            <pc:docMk/>
            <pc:sldMk cId="626630093" sldId="407"/>
            <ac:spMk id="17" creationId="{1C276F92-0038-28DC-6EBB-95C6F0E1A416}"/>
          </ac:spMkLst>
        </pc:spChg>
        <pc:spChg chg="mod">
          <ac:chgData name="Abraham C. Burleigh" userId="e3525319-23f5-48d5-81e5-cb2e4a19e73a" providerId="ADAL" clId="{8590B7E3-97C4-9443-B205-FE90630222A0}" dt="2024-10-25T19:17:41.123" v="8579" actId="1076"/>
          <ac:spMkLst>
            <pc:docMk/>
            <pc:sldMk cId="626630093" sldId="407"/>
            <ac:spMk id="20" creationId="{39A347EB-1A08-5BF0-EA1B-ECFBB87DC59F}"/>
          </ac:spMkLst>
        </pc:spChg>
        <pc:spChg chg="mod">
          <ac:chgData name="Abraham C. Burleigh" userId="e3525319-23f5-48d5-81e5-cb2e4a19e73a" providerId="ADAL" clId="{8590B7E3-97C4-9443-B205-FE90630222A0}" dt="2024-10-25T19:17:26.552" v="8575" actId="1076"/>
          <ac:spMkLst>
            <pc:docMk/>
            <pc:sldMk cId="626630093" sldId="407"/>
            <ac:spMk id="22" creationId="{1D9526E9-561E-BDA0-C835-BACB5FC4E475}"/>
          </ac:spMkLst>
        </pc:spChg>
        <pc:spChg chg="mod">
          <ac:chgData name="Abraham C. Burleigh" userId="e3525319-23f5-48d5-81e5-cb2e4a19e73a" providerId="ADAL" clId="{8590B7E3-97C4-9443-B205-FE90630222A0}" dt="2024-10-26T04:07:37.778" v="11678" actId="1036"/>
          <ac:spMkLst>
            <pc:docMk/>
            <pc:sldMk cId="626630093" sldId="407"/>
            <ac:spMk id="28" creationId="{684ACAA7-06B2-F6F0-A95B-13B55DD8C4F4}"/>
          </ac:spMkLst>
        </pc:spChg>
        <pc:picChg chg="add mod">
          <ac:chgData name="Abraham C. Burleigh" userId="e3525319-23f5-48d5-81e5-cb2e4a19e73a" providerId="ADAL" clId="{8590B7E3-97C4-9443-B205-FE90630222A0}" dt="2024-10-26T04:07:43.894" v="11684" actId="1035"/>
          <ac:picMkLst>
            <pc:docMk/>
            <pc:sldMk cId="626630093" sldId="407"/>
            <ac:picMk id="2" creationId="{846D12F2-18EB-68EB-DF50-935615CAE8B1}"/>
          </ac:picMkLst>
        </pc:picChg>
        <pc:picChg chg="add mod">
          <ac:chgData name="Abraham C. Burleigh" userId="e3525319-23f5-48d5-81e5-cb2e4a19e73a" providerId="ADAL" clId="{8590B7E3-97C4-9443-B205-FE90630222A0}" dt="2024-10-25T20:11:19.224" v="8889" actId="1076"/>
          <ac:picMkLst>
            <pc:docMk/>
            <pc:sldMk cId="626630093" sldId="407"/>
            <ac:picMk id="3" creationId="{0958550E-1327-BB2D-BFF1-BB56DAF9E516}"/>
          </ac:picMkLst>
        </pc:picChg>
        <pc:picChg chg="add mod">
          <ac:chgData name="Abraham C. Burleigh" userId="e3525319-23f5-48d5-81e5-cb2e4a19e73a" providerId="ADAL" clId="{8590B7E3-97C4-9443-B205-FE90630222A0}" dt="2024-10-26T04:07:25.899" v="11659" actId="1076"/>
          <ac:picMkLst>
            <pc:docMk/>
            <pc:sldMk cId="626630093" sldId="407"/>
            <ac:picMk id="9" creationId="{A07D4542-197E-7221-C6F0-FE53321ABCD1}"/>
          </ac:picMkLst>
        </pc:picChg>
        <pc:picChg chg="mod">
          <ac:chgData name="Abraham C. Burleigh" userId="e3525319-23f5-48d5-81e5-cb2e4a19e73a" providerId="ADAL" clId="{8590B7E3-97C4-9443-B205-FE90630222A0}" dt="2024-10-25T19:17:41.123" v="8579" actId="1076"/>
          <ac:picMkLst>
            <pc:docMk/>
            <pc:sldMk cId="626630093" sldId="407"/>
            <ac:picMk id="15" creationId="{BAD8C3EB-1F12-0F23-7755-E0809D8A8157}"/>
          </ac:picMkLst>
        </pc:picChg>
        <pc:picChg chg="mod">
          <ac:chgData name="Abraham C. Burleigh" userId="e3525319-23f5-48d5-81e5-cb2e4a19e73a" providerId="ADAL" clId="{8590B7E3-97C4-9443-B205-FE90630222A0}" dt="2024-10-25T19:17:26.552" v="8575" actId="1076"/>
          <ac:picMkLst>
            <pc:docMk/>
            <pc:sldMk cId="626630093" sldId="407"/>
            <ac:picMk id="21" creationId="{5D53F26A-52DE-953B-0A3D-95A3CF01255D}"/>
          </ac:picMkLst>
        </pc:picChg>
      </pc:sldChg>
      <pc:sldChg chg="addSp delSp modSp mod modNotesTx">
        <pc:chgData name="Abraham C. Burleigh" userId="e3525319-23f5-48d5-81e5-cb2e4a19e73a" providerId="ADAL" clId="{8590B7E3-97C4-9443-B205-FE90630222A0}" dt="2024-10-26T04:06:21.294" v="11637"/>
        <pc:sldMkLst>
          <pc:docMk/>
          <pc:sldMk cId="489512535" sldId="408"/>
        </pc:sldMkLst>
        <pc:spChg chg="add del mod">
          <ac:chgData name="Abraham C. Burleigh" userId="e3525319-23f5-48d5-81e5-cb2e4a19e73a" providerId="ADAL" clId="{8590B7E3-97C4-9443-B205-FE90630222A0}" dt="2024-10-21T17:12:11.831" v="1466" actId="478"/>
          <ac:spMkLst>
            <pc:docMk/>
            <pc:sldMk cId="489512535" sldId="408"/>
            <ac:spMk id="3" creationId="{4A71209D-8323-F4BB-B083-F9E8A9D5FB54}"/>
          </ac:spMkLst>
        </pc:spChg>
        <pc:spChg chg="add del mod">
          <ac:chgData name="Abraham C. Burleigh" userId="e3525319-23f5-48d5-81e5-cb2e4a19e73a" providerId="ADAL" clId="{8590B7E3-97C4-9443-B205-FE90630222A0}" dt="2024-10-26T04:05:43.434" v="11620" actId="478"/>
          <ac:spMkLst>
            <pc:docMk/>
            <pc:sldMk cId="489512535" sldId="408"/>
            <ac:spMk id="4" creationId="{D7870874-004C-4E8F-8D7B-AE4ECEC51175}"/>
          </ac:spMkLst>
        </pc:spChg>
        <pc:spChg chg="mod">
          <ac:chgData name="Abraham C. Burleigh" userId="e3525319-23f5-48d5-81e5-cb2e4a19e73a" providerId="ADAL" clId="{8590B7E3-97C4-9443-B205-FE90630222A0}" dt="2024-10-25T17:41:05.690" v="8114"/>
          <ac:spMkLst>
            <pc:docMk/>
            <pc:sldMk cId="489512535" sldId="408"/>
            <ac:spMk id="6" creationId="{612C8112-A600-2DD9-C87B-A7EEBC4A0935}"/>
          </ac:spMkLst>
        </pc:spChg>
        <pc:spChg chg="mod">
          <ac:chgData name="Abraham C. Burleigh" userId="e3525319-23f5-48d5-81e5-cb2e4a19e73a" providerId="ADAL" clId="{8590B7E3-97C4-9443-B205-FE90630222A0}" dt="2024-10-23T19:45:54.302" v="6876" actId="20577"/>
          <ac:spMkLst>
            <pc:docMk/>
            <pc:sldMk cId="489512535" sldId="408"/>
            <ac:spMk id="7" creationId="{543CCBFC-D583-7F92-8572-3BD59EFA1676}"/>
          </ac:spMkLst>
        </pc:spChg>
        <pc:spChg chg="mod">
          <ac:chgData name="Abraham C. Burleigh" userId="e3525319-23f5-48d5-81e5-cb2e4a19e73a" providerId="ADAL" clId="{8590B7E3-97C4-9443-B205-FE90630222A0}" dt="2024-10-25T21:57:37.682" v="9804" actId="1035"/>
          <ac:spMkLst>
            <pc:docMk/>
            <pc:sldMk cId="489512535" sldId="408"/>
            <ac:spMk id="8" creationId="{00BA770C-D334-BF15-FD0A-BACC4971456D}"/>
          </ac:spMkLst>
        </pc:spChg>
        <pc:spChg chg="del mod">
          <ac:chgData name="Abraham C. Burleigh" userId="e3525319-23f5-48d5-81e5-cb2e4a19e73a" providerId="ADAL" clId="{8590B7E3-97C4-9443-B205-FE90630222A0}" dt="2024-10-23T19:02:10.761" v="5799" actId="478"/>
          <ac:spMkLst>
            <pc:docMk/>
            <pc:sldMk cId="489512535" sldId="408"/>
            <ac:spMk id="9" creationId="{F4F807C6-F30B-9B07-3BF7-CA2A29E51A26}"/>
          </ac:spMkLst>
        </pc:spChg>
        <pc:spChg chg="del mod">
          <ac:chgData name="Abraham C. Burleigh" userId="e3525319-23f5-48d5-81e5-cb2e4a19e73a" providerId="ADAL" clId="{8590B7E3-97C4-9443-B205-FE90630222A0}" dt="2024-10-25T21:14:40.411" v="9690" actId="478"/>
          <ac:spMkLst>
            <pc:docMk/>
            <pc:sldMk cId="489512535" sldId="408"/>
            <ac:spMk id="10" creationId="{DE3DFB3E-A7F3-6D7F-FD88-A62E1F35D576}"/>
          </ac:spMkLst>
        </pc:spChg>
        <pc:spChg chg="add del mod">
          <ac:chgData name="Abraham C. Burleigh" userId="e3525319-23f5-48d5-81e5-cb2e4a19e73a" providerId="ADAL" clId="{8590B7E3-97C4-9443-B205-FE90630222A0}" dt="2024-10-25T19:32:17.177" v="8738" actId="478"/>
          <ac:spMkLst>
            <pc:docMk/>
            <pc:sldMk cId="489512535" sldId="408"/>
            <ac:spMk id="12" creationId="{7BD04D20-F32A-8E86-E530-026418EA289A}"/>
          </ac:spMkLst>
        </pc:spChg>
        <pc:spChg chg="mod">
          <ac:chgData name="Abraham C. Burleigh" userId="e3525319-23f5-48d5-81e5-cb2e4a19e73a" providerId="ADAL" clId="{8590B7E3-97C4-9443-B205-FE90630222A0}" dt="2024-10-25T19:33:57.830" v="8761" actId="14100"/>
          <ac:spMkLst>
            <pc:docMk/>
            <pc:sldMk cId="489512535" sldId="408"/>
            <ac:spMk id="14" creationId="{03D2B9D6-4D56-1BC3-49D6-CFDED68413EF}"/>
          </ac:spMkLst>
        </pc:spChg>
        <pc:spChg chg="mod">
          <ac:chgData name="Abraham C. Burleigh" userId="e3525319-23f5-48d5-81e5-cb2e4a19e73a" providerId="ADAL" clId="{8590B7E3-97C4-9443-B205-FE90630222A0}" dt="2024-10-23T19:04:03.256" v="5823" actId="1076"/>
          <ac:spMkLst>
            <pc:docMk/>
            <pc:sldMk cId="489512535" sldId="408"/>
            <ac:spMk id="16" creationId="{64CBC054-8942-86C8-3056-13BE998DB0FA}"/>
          </ac:spMkLst>
        </pc:spChg>
        <pc:spChg chg="mod">
          <ac:chgData name="Abraham C. Burleigh" userId="e3525319-23f5-48d5-81e5-cb2e4a19e73a" providerId="ADAL" clId="{8590B7E3-97C4-9443-B205-FE90630222A0}" dt="2024-10-21T17:10:22.334" v="1325" actId="1035"/>
          <ac:spMkLst>
            <pc:docMk/>
            <pc:sldMk cId="489512535" sldId="408"/>
            <ac:spMk id="17" creationId="{AB684F90-8C4A-BA73-7B67-F82361F57DC2}"/>
          </ac:spMkLst>
        </pc:spChg>
        <pc:spChg chg="mod">
          <ac:chgData name="Abraham C. Burleigh" userId="e3525319-23f5-48d5-81e5-cb2e4a19e73a" providerId="ADAL" clId="{8590B7E3-97C4-9443-B205-FE90630222A0}" dt="2024-10-23T19:03:50.410" v="5820" actId="1076"/>
          <ac:spMkLst>
            <pc:docMk/>
            <pc:sldMk cId="489512535" sldId="408"/>
            <ac:spMk id="18" creationId="{EF69AF1B-D656-166B-E8D4-9B175BF71CF5}"/>
          </ac:spMkLst>
        </pc:spChg>
        <pc:spChg chg="mod">
          <ac:chgData name="Abraham C. Burleigh" userId="e3525319-23f5-48d5-81e5-cb2e4a19e73a" providerId="ADAL" clId="{8590B7E3-97C4-9443-B205-FE90630222A0}" dt="2024-10-21T17:10:22.334" v="1325" actId="1035"/>
          <ac:spMkLst>
            <pc:docMk/>
            <pc:sldMk cId="489512535" sldId="408"/>
            <ac:spMk id="19" creationId="{E3116012-6536-CAD8-7CA4-59981260E063}"/>
          </ac:spMkLst>
        </pc:spChg>
        <pc:spChg chg="mod">
          <ac:chgData name="Abraham C. Burleigh" userId="e3525319-23f5-48d5-81e5-cb2e4a19e73a" providerId="ADAL" clId="{8590B7E3-97C4-9443-B205-FE90630222A0}" dt="2024-10-23T19:04:07.149" v="5824" actId="1076"/>
          <ac:spMkLst>
            <pc:docMk/>
            <pc:sldMk cId="489512535" sldId="408"/>
            <ac:spMk id="20" creationId="{5FE9A397-3F8E-4004-557B-3FB076F21471}"/>
          </ac:spMkLst>
        </pc:spChg>
        <pc:spChg chg="mod">
          <ac:chgData name="Abraham C. Burleigh" userId="e3525319-23f5-48d5-81e5-cb2e4a19e73a" providerId="ADAL" clId="{8590B7E3-97C4-9443-B205-FE90630222A0}" dt="2024-10-21T17:10:22.334" v="1325" actId="1035"/>
          <ac:spMkLst>
            <pc:docMk/>
            <pc:sldMk cId="489512535" sldId="408"/>
            <ac:spMk id="21" creationId="{F0092173-61BE-7119-4F49-C3A9162DED3B}"/>
          </ac:spMkLst>
        </pc:spChg>
        <pc:spChg chg="mod">
          <ac:chgData name="Abraham C. Burleigh" userId="e3525319-23f5-48d5-81e5-cb2e4a19e73a" providerId="ADAL" clId="{8590B7E3-97C4-9443-B205-FE90630222A0}" dt="2024-10-23T19:03:54.695" v="5821" actId="1076"/>
          <ac:spMkLst>
            <pc:docMk/>
            <pc:sldMk cId="489512535" sldId="408"/>
            <ac:spMk id="22" creationId="{BA1E7C1A-2148-A70B-3A70-52FC9FD03C07}"/>
          </ac:spMkLst>
        </pc:spChg>
        <pc:spChg chg="mod">
          <ac:chgData name="Abraham C. Burleigh" userId="e3525319-23f5-48d5-81e5-cb2e4a19e73a" providerId="ADAL" clId="{8590B7E3-97C4-9443-B205-FE90630222A0}" dt="2024-10-21T17:10:22.334" v="1325" actId="1035"/>
          <ac:spMkLst>
            <pc:docMk/>
            <pc:sldMk cId="489512535" sldId="408"/>
            <ac:spMk id="23" creationId="{3A9DE239-AE7A-2935-EAF0-DE73979FCE48}"/>
          </ac:spMkLst>
        </pc:spChg>
        <pc:spChg chg="del">
          <ac:chgData name="Abraham C. Burleigh" userId="e3525319-23f5-48d5-81e5-cb2e4a19e73a" providerId="ADAL" clId="{8590B7E3-97C4-9443-B205-FE90630222A0}" dt="2024-10-25T19:27:56.967" v="8716" actId="478"/>
          <ac:spMkLst>
            <pc:docMk/>
            <pc:sldMk cId="489512535" sldId="408"/>
            <ac:spMk id="24" creationId="{D6D7A433-CD7C-9632-F3E3-E5461DE4A7B3}"/>
          </ac:spMkLst>
        </pc:spChg>
        <pc:spChg chg="add mod">
          <ac:chgData name="Abraham C. Burleigh" userId="e3525319-23f5-48d5-81e5-cb2e4a19e73a" providerId="ADAL" clId="{8590B7E3-97C4-9443-B205-FE90630222A0}" dt="2024-10-25T21:58:33.102" v="9807" actId="1076"/>
          <ac:spMkLst>
            <pc:docMk/>
            <pc:sldMk cId="489512535" sldId="408"/>
            <ac:spMk id="26" creationId="{2A85D57E-1D7E-26BE-283A-C05192121D5F}"/>
          </ac:spMkLst>
        </pc:spChg>
        <pc:spChg chg="add mod">
          <ac:chgData name="Abraham C. Burleigh" userId="e3525319-23f5-48d5-81e5-cb2e4a19e73a" providerId="ADAL" clId="{8590B7E3-97C4-9443-B205-FE90630222A0}" dt="2024-10-25T21:58:33.102" v="9807" actId="1076"/>
          <ac:spMkLst>
            <pc:docMk/>
            <pc:sldMk cId="489512535" sldId="408"/>
            <ac:spMk id="28" creationId="{CCB9D78A-0FF2-41EA-8470-6126304B69BB}"/>
          </ac:spMkLst>
        </pc:spChg>
        <pc:spChg chg="add mod">
          <ac:chgData name="Abraham C. Burleigh" userId="e3525319-23f5-48d5-81e5-cb2e4a19e73a" providerId="ADAL" clId="{8590B7E3-97C4-9443-B205-FE90630222A0}" dt="2024-10-25T21:58:33.102" v="9807" actId="1076"/>
          <ac:spMkLst>
            <pc:docMk/>
            <pc:sldMk cId="489512535" sldId="408"/>
            <ac:spMk id="29" creationId="{BAB27BB6-B91E-2937-EF3A-413B5E986CC3}"/>
          </ac:spMkLst>
        </pc:spChg>
        <pc:spChg chg="add del mod">
          <ac:chgData name="Abraham C. Burleigh" userId="e3525319-23f5-48d5-81e5-cb2e4a19e73a" providerId="ADAL" clId="{8590B7E3-97C4-9443-B205-FE90630222A0}" dt="2024-10-26T04:06:20.964" v="11636" actId="478"/>
          <ac:spMkLst>
            <pc:docMk/>
            <pc:sldMk cId="489512535" sldId="408"/>
            <ac:spMk id="38" creationId="{E41B84D9-070E-2709-3C52-BBD14C3A9469}"/>
          </ac:spMkLst>
        </pc:spChg>
        <pc:spChg chg="add mod">
          <ac:chgData name="Abraham C. Burleigh" userId="e3525319-23f5-48d5-81e5-cb2e4a19e73a" providerId="ADAL" clId="{8590B7E3-97C4-9443-B205-FE90630222A0}" dt="2024-10-26T04:06:21.294" v="11637"/>
          <ac:spMkLst>
            <pc:docMk/>
            <pc:sldMk cId="489512535" sldId="408"/>
            <ac:spMk id="39" creationId="{52568746-EC2E-E3C2-49A4-9B806150241D}"/>
          </ac:spMkLst>
        </pc:spChg>
        <pc:graphicFrameChg chg="mod">
          <ac:chgData name="Abraham C. Burleigh" userId="e3525319-23f5-48d5-81e5-cb2e4a19e73a" providerId="ADAL" clId="{8590B7E3-97C4-9443-B205-FE90630222A0}" dt="2024-10-25T21:13:19.371" v="9679" actId="20577"/>
          <ac:graphicFrameMkLst>
            <pc:docMk/>
            <pc:sldMk cId="489512535" sldId="408"/>
            <ac:graphicFrameMk id="15" creationId="{B16A7851-ACC7-D91C-0BE0-1BF644F624F8}"/>
          </ac:graphicFrameMkLst>
        </pc:graphicFrameChg>
        <pc:picChg chg="del">
          <ac:chgData name="Abraham C. Burleigh" userId="e3525319-23f5-48d5-81e5-cb2e4a19e73a" providerId="ADAL" clId="{8590B7E3-97C4-9443-B205-FE90630222A0}" dt="2024-10-23T19:02:43.277" v="5804" actId="21"/>
          <ac:picMkLst>
            <pc:docMk/>
            <pc:sldMk cId="489512535" sldId="408"/>
            <ac:picMk id="2" creationId="{64746B21-880D-4AC7-6CBD-247BA9D1DF43}"/>
          </ac:picMkLst>
        </pc:picChg>
        <pc:picChg chg="add mod">
          <ac:chgData name="Abraham C. Burleigh" userId="e3525319-23f5-48d5-81e5-cb2e4a19e73a" providerId="ADAL" clId="{8590B7E3-97C4-9443-B205-FE90630222A0}" dt="2024-10-25T21:57:24.217" v="9784" actId="166"/>
          <ac:picMkLst>
            <pc:docMk/>
            <pc:sldMk cId="489512535" sldId="408"/>
            <ac:picMk id="3" creationId="{C8A6C2C3-C99A-3114-76CA-41FABBEE61EB}"/>
          </ac:picMkLst>
        </pc:picChg>
        <pc:picChg chg="del">
          <ac:chgData name="Abraham C. Burleigh" userId="e3525319-23f5-48d5-81e5-cb2e4a19e73a" providerId="ADAL" clId="{8590B7E3-97C4-9443-B205-FE90630222A0}" dt="2024-10-21T18:17:12.033" v="2400" actId="478"/>
          <ac:picMkLst>
            <pc:docMk/>
            <pc:sldMk cId="489512535" sldId="408"/>
            <ac:picMk id="4" creationId="{BE4E6CC5-B6ED-5756-D08D-CCC7769AEDE8}"/>
          </ac:picMkLst>
        </pc:picChg>
        <pc:picChg chg="add del mod">
          <ac:chgData name="Abraham C. Burleigh" userId="e3525319-23f5-48d5-81e5-cb2e4a19e73a" providerId="ADAL" clId="{8590B7E3-97C4-9443-B205-FE90630222A0}" dt="2024-10-25T21:52:01.256" v="9735" actId="1076"/>
          <ac:picMkLst>
            <pc:docMk/>
            <pc:sldMk cId="489512535" sldId="408"/>
            <ac:picMk id="11" creationId="{44690236-019D-828E-3EC7-5EB2A4FE24E7}"/>
          </ac:picMkLst>
        </pc:picChg>
        <pc:picChg chg="mod">
          <ac:chgData name="Abraham C. Burleigh" userId="e3525319-23f5-48d5-81e5-cb2e4a19e73a" providerId="ADAL" clId="{8590B7E3-97C4-9443-B205-FE90630222A0}" dt="2024-10-25T21:58:33.102" v="9807" actId="1076"/>
          <ac:picMkLst>
            <pc:docMk/>
            <pc:sldMk cId="489512535" sldId="408"/>
            <ac:picMk id="13" creationId="{E5259921-7B97-28A8-DB71-840122E7B75F}"/>
          </ac:picMkLst>
        </pc:picChg>
        <pc:picChg chg="add del mod">
          <ac:chgData name="Abraham C. Burleigh" userId="e3525319-23f5-48d5-81e5-cb2e4a19e73a" providerId="ADAL" clId="{8590B7E3-97C4-9443-B205-FE90630222A0}" dt="2024-10-25T19:32:17.177" v="8738" actId="478"/>
          <ac:picMkLst>
            <pc:docMk/>
            <pc:sldMk cId="489512535" sldId="408"/>
            <ac:picMk id="25" creationId="{1474CC7C-2D8C-6BE8-1D31-BF9DE9A03D7F}"/>
          </ac:picMkLst>
        </pc:picChg>
        <pc:picChg chg="add mod">
          <ac:chgData name="Abraham C. Burleigh" userId="e3525319-23f5-48d5-81e5-cb2e4a19e73a" providerId="ADAL" clId="{8590B7E3-97C4-9443-B205-FE90630222A0}" dt="2024-10-25T21:58:33.102" v="9807" actId="1076"/>
          <ac:picMkLst>
            <pc:docMk/>
            <pc:sldMk cId="489512535" sldId="408"/>
            <ac:picMk id="27" creationId="{3227FCD2-1855-A3CD-B359-D0009B0C1BBC}"/>
          </ac:picMkLst>
        </pc:picChg>
        <pc:picChg chg="add del mod">
          <ac:chgData name="Abraham C. Burleigh" userId="e3525319-23f5-48d5-81e5-cb2e4a19e73a" providerId="ADAL" clId="{8590B7E3-97C4-9443-B205-FE90630222A0}" dt="2024-10-25T21:41:35.211" v="9709" actId="478"/>
          <ac:picMkLst>
            <pc:docMk/>
            <pc:sldMk cId="489512535" sldId="408"/>
            <ac:picMk id="31" creationId="{8102A9C6-6DE1-C22F-1383-F13B1D080BF3}"/>
          </ac:picMkLst>
        </pc:picChg>
        <pc:picChg chg="add del mod">
          <ac:chgData name="Abraham C. Burleigh" userId="e3525319-23f5-48d5-81e5-cb2e4a19e73a" providerId="ADAL" clId="{8590B7E3-97C4-9443-B205-FE90630222A0}" dt="2024-10-25T21:51:53.195" v="9732" actId="478"/>
          <ac:picMkLst>
            <pc:docMk/>
            <pc:sldMk cId="489512535" sldId="408"/>
            <ac:picMk id="33" creationId="{872811FC-6846-BC95-D784-E03A86F33727}"/>
          </ac:picMkLst>
        </pc:picChg>
        <pc:picChg chg="add del mod">
          <ac:chgData name="Abraham C. Burleigh" userId="e3525319-23f5-48d5-81e5-cb2e4a19e73a" providerId="ADAL" clId="{8590B7E3-97C4-9443-B205-FE90630222A0}" dt="2024-10-25T21:54:55.235" v="9739" actId="478"/>
          <ac:picMkLst>
            <pc:docMk/>
            <pc:sldMk cId="489512535" sldId="408"/>
            <ac:picMk id="35" creationId="{2E6F461A-AC39-735D-5134-DA51534CF062}"/>
          </ac:picMkLst>
        </pc:picChg>
        <pc:picChg chg="add mod">
          <ac:chgData name="Abraham C. Burleigh" userId="e3525319-23f5-48d5-81e5-cb2e4a19e73a" providerId="ADAL" clId="{8590B7E3-97C4-9443-B205-FE90630222A0}" dt="2024-10-25T21:57:19.075" v="9783" actId="14100"/>
          <ac:picMkLst>
            <pc:docMk/>
            <pc:sldMk cId="489512535" sldId="408"/>
            <ac:picMk id="37" creationId="{41669700-E1E0-CB28-A55B-D1914E12334D}"/>
          </ac:picMkLst>
        </pc:picChg>
      </pc:sldChg>
      <pc:sldChg chg="addSp delSp modSp mod ord modNotesTx">
        <pc:chgData name="Abraham C. Burleigh" userId="e3525319-23f5-48d5-81e5-cb2e4a19e73a" providerId="ADAL" clId="{8590B7E3-97C4-9443-B205-FE90630222A0}" dt="2024-10-26T04:06:29.289" v="11641"/>
        <pc:sldMkLst>
          <pc:docMk/>
          <pc:sldMk cId="3105669209" sldId="409"/>
        </pc:sldMkLst>
        <pc:spChg chg="mod">
          <ac:chgData name="Abraham C. Burleigh" userId="e3525319-23f5-48d5-81e5-cb2e4a19e73a" providerId="ADAL" clId="{8590B7E3-97C4-9443-B205-FE90630222A0}" dt="2024-10-23T19:45:41.714" v="6868" actId="1035"/>
          <ac:spMkLst>
            <pc:docMk/>
            <pc:sldMk cId="3105669209" sldId="409"/>
            <ac:spMk id="2" creationId="{61975F20-0806-65C2-C1E0-B8BA15713617}"/>
          </ac:spMkLst>
        </pc:spChg>
        <pc:spChg chg="add del mod">
          <ac:chgData name="Abraham C. Burleigh" userId="e3525319-23f5-48d5-81e5-cb2e4a19e73a" providerId="ADAL" clId="{8590B7E3-97C4-9443-B205-FE90630222A0}" dt="2024-10-26T04:06:28.941" v="11640" actId="478"/>
          <ac:spMkLst>
            <pc:docMk/>
            <pc:sldMk cId="3105669209" sldId="409"/>
            <ac:spMk id="3" creationId="{D6B7FE39-66CC-ECD4-9504-A2E73BBA2DFD}"/>
          </ac:spMkLst>
        </pc:spChg>
        <pc:spChg chg="mod">
          <ac:chgData name="Abraham C. Burleigh" userId="e3525319-23f5-48d5-81e5-cb2e4a19e73a" providerId="ADAL" clId="{8590B7E3-97C4-9443-B205-FE90630222A0}" dt="2024-10-26T02:53:23.758" v="9888" actId="1036"/>
          <ac:spMkLst>
            <pc:docMk/>
            <pc:sldMk cId="3105669209" sldId="409"/>
            <ac:spMk id="6" creationId="{DC8D5A84-8CF2-D0B6-B3EE-F4CD0E482554}"/>
          </ac:spMkLst>
        </pc:spChg>
        <pc:spChg chg="mod">
          <ac:chgData name="Abraham C. Burleigh" userId="e3525319-23f5-48d5-81e5-cb2e4a19e73a" providerId="ADAL" clId="{8590B7E3-97C4-9443-B205-FE90630222A0}" dt="2024-10-26T02:53:33.640" v="9893" actId="14100"/>
          <ac:spMkLst>
            <pc:docMk/>
            <pc:sldMk cId="3105669209" sldId="409"/>
            <ac:spMk id="8" creationId="{AC51D642-9374-EFE7-274A-CE6F46395B97}"/>
          </ac:spMkLst>
        </pc:spChg>
        <pc:spChg chg="mod">
          <ac:chgData name="Abraham C. Burleigh" userId="e3525319-23f5-48d5-81e5-cb2e4a19e73a" providerId="ADAL" clId="{8590B7E3-97C4-9443-B205-FE90630222A0}" dt="2024-10-26T02:53:29.422" v="9892" actId="1035"/>
          <ac:spMkLst>
            <pc:docMk/>
            <pc:sldMk cId="3105669209" sldId="409"/>
            <ac:spMk id="9" creationId="{61CA9F8C-8481-517C-343B-82DD5BC486E1}"/>
          </ac:spMkLst>
        </pc:spChg>
        <pc:spChg chg="mod">
          <ac:chgData name="Abraham C. Burleigh" userId="e3525319-23f5-48d5-81e5-cb2e4a19e73a" providerId="ADAL" clId="{8590B7E3-97C4-9443-B205-FE90630222A0}" dt="2024-10-25T17:41:27.575" v="8118"/>
          <ac:spMkLst>
            <pc:docMk/>
            <pc:sldMk cId="3105669209" sldId="409"/>
            <ac:spMk id="11" creationId="{65447FB0-C7EA-739D-0BEE-C79C77BAE7A6}"/>
          </ac:spMkLst>
        </pc:spChg>
        <pc:spChg chg="del">
          <ac:chgData name="Abraham C. Burleigh" userId="e3525319-23f5-48d5-81e5-cb2e4a19e73a" providerId="ADAL" clId="{8590B7E3-97C4-9443-B205-FE90630222A0}" dt="2024-10-25T19:28:23.530" v="8721" actId="478"/>
          <ac:spMkLst>
            <pc:docMk/>
            <pc:sldMk cId="3105669209" sldId="409"/>
            <ac:spMk id="12" creationId="{542E164C-787C-1C67-4A97-CF37108DCFC6}"/>
          </ac:spMkLst>
        </pc:spChg>
        <pc:spChg chg="add mod">
          <ac:chgData name="Abraham C. Burleigh" userId="e3525319-23f5-48d5-81e5-cb2e4a19e73a" providerId="ADAL" clId="{8590B7E3-97C4-9443-B205-FE90630222A0}" dt="2024-10-26T04:06:29.289" v="11641"/>
          <ac:spMkLst>
            <pc:docMk/>
            <pc:sldMk cId="3105669209" sldId="409"/>
            <ac:spMk id="15" creationId="{D71D3EE8-912A-F828-A60C-206CECF71BC3}"/>
          </ac:spMkLst>
        </pc:spChg>
        <pc:picChg chg="mod">
          <ac:chgData name="Abraham C. Burleigh" userId="e3525319-23f5-48d5-81e5-cb2e4a19e73a" providerId="ADAL" clId="{8590B7E3-97C4-9443-B205-FE90630222A0}" dt="2024-10-23T19:18:06.176" v="6148" actId="1076"/>
          <ac:picMkLst>
            <pc:docMk/>
            <pc:sldMk cId="3105669209" sldId="409"/>
            <ac:picMk id="4" creationId="{F0EC7219-D59B-AF1F-E2C5-42EB2012EC76}"/>
          </ac:picMkLst>
        </pc:picChg>
        <pc:picChg chg="mod">
          <ac:chgData name="Abraham C. Burleigh" userId="e3525319-23f5-48d5-81e5-cb2e4a19e73a" providerId="ADAL" clId="{8590B7E3-97C4-9443-B205-FE90630222A0}" dt="2024-10-23T19:34:28.316" v="6500" actId="1036"/>
          <ac:picMkLst>
            <pc:docMk/>
            <pc:sldMk cId="3105669209" sldId="409"/>
            <ac:picMk id="7" creationId="{69F88464-B780-521B-D413-B91D2222373F}"/>
          </ac:picMkLst>
        </pc:picChg>
        <pc:picChg chg="mod">
          <ac:chgData name="Abraham C. Burleigh" userId="e3525319-23f5-48d5-81e5-cb2e4a19e73a" providerId="ADAL" clId="{8590B7E3-97C4-9443-B205-FE90630222A0}" dt="2024-10-23T19:18:06.176" v="6148" actId="1076"/>
          <ac:picMkLst>
            <pc:docMk/>
            <pc:sldMk cId="3105669209" sldId="409"/>
            <ac:picMk id="10" creationId="{64C6A3AF-57A9-9D0E-EAA5-DEE0BECD737E}"/>
          </ac:picMkLst>
        </pc:picChg>
        <pc:picChg chg="mod">
          <ac:chgData name="Abraham C. Burleigh" userId="e3525319-23f5-48d5-81e5-cb2e4a19e73a" providerId="ADAL" clId="{8590B7E3-97C4-9443-B205-FE90630222A0}" dt="2024-10-23T19:34:28.316" v="6500" actId="1036"/>
          <ac:picMkLst>
            <pc:docMk/>
            <pc:sldMk cId="3105669209" sldId="409"/>
            <ac:picMk id="13" creationId="{69B5A3B3-2F99-9FA9-76F2-F96F57384BEC}"/>
          </ac:picMkLst>
        </pc:picChg>
        <pc:picChg chg="mod">
          <ac:chgData name="Abraham C. Burleigh" userId="e3525319-23f5-48d5-81e5-cb2e4a19e73a" providerId="ADAL" clId="{8590B7E3-97C4-9443-B205-FE90630222A0}" dt="2024-10-26T02:53:15.760" v="9876" actId="167"/>
          <ac:picMkLst>
            <pc:docMk/>
            <pc:sldMk cId="3105669209" sldId="409"/>
            <ac:picMk id="14" creationId="{52695E4A-7550-CBFA-E93B-876AA00F314C}"/>
          </ac:picMkLst>
        </pc:picChg>
      </pc:sldChg>
      <pc:sldChg chg="addSp delSp modSp mod">
        <pc:chgData name="Abraham C. Burleigh" userId="e3525319-23f5-48d5-81e5-cb2e4a19e73a" providerId="ADAL" clId="{8590B7E3-97C4-9443-B205-FE90630222A0}" dt="2024-10-26T04:15:51.241" v="11936" actId="1036"/>
        <pc:sldMkLst>
          <pc:docMk/>
          <pc:sldMk cId="1210565147" sldId="412"/>
        </pc:sldMkLst>
        <pc:spChg chg="del">
          <ac:chgData name="Abraham C. Burleigh" userId="e3525319-23f5-48d5-81e5-cb2e4a19e73a" providerId="ADAL" clId="{8590B7E3-97C4-9443-B205-FE90630222A0}" dt="2024-10-23T20:52:39.765" v="7520" actId="478"/>
          <ac:spMkLst>
            <pc:docMk/>
            <pc:sldMk cId="1210565147" sldId="412"/>
            <ac:spMk id="2" creationId="{DCC25CFC-D22C-D1C8-09A8-1B8493182DAE}"/>
          </ac:spMkLst>
        </pc:spChg>
        <pc:spChg chg="add del mod">
          <ac:chgData name="Abraham C. Burleigh" userId="e3525319-23f5-48d5-81e5-cb2e4a19e73a" providerId="ADAL" clId="{8590B7E3-97C4-9443-B205-FE90630222A0}" dt="2024-10-26T04:06:57.867" v="11656" actId="478"/>
          <ac:spMkLst>
            <pc:docMk/>
            <pc:sldMk cId="1210565147" sldId="412"/>
            <ac:spMk id="3" creationId="{DCE919E2-F4F1-80E1-F9E8-AB6412BD6070}"/>
          </ac:spMkLst>
        </pc:spChg>
        <pc:spChg chg="mod">
          <ac:chgData name="Abraham C. Burleigh" userId="e3525319-23f5-48d5-81e5-cb2e4a19e73a" providerId="ADAL" clId="{8590B7E3-97C4-9443-B205-FE90630222A0}" dt="2024-10-26T04:15:05.593" v="11890" actId="1036"/>
          <ac:spMkLst>
            <pc:docMk/>
            <pc:sldMk cId="1210565147" sldId="412"/>
            <ac:spMk id="4" creationId="{CA6219A2-7980-148E-BA18-03C19077C4B5}"/>
          </ac:spMkLst>
        </pc:spChg>
        <pc:spChg chg="mod">
          <ac:chgData name="Abraham C. Burleigh" userId="e3525319-23f5-48d5-81e5-cb2e4a19e73a" providerId="ADAL" clId="{8590B7E3-97C4-9443-B205-FE90630222A0}" dt="2024-10-26T04:14:50.331" v="11886" actId="1036"/>
          <ac:spMkLst>
            <pc:docMk/>
            <pc:sldMk cId="1210565147" sldId="412"/>
            <ac:spMk id="6" creationId="{37FBE19D-AF3C-0C89-6824-D8066ED19852}"/>
          </ac:spMkLst>
        </pc:spChg>
        <pc:spChg chg="mod">
          <ac:chgData name="Abraham C. Burleigh" userId="e3525319-23f5-48d5-81e5-cb2e4a19e73a" providerId="ADAL" clId="{8590B7E3-97C4-9443-B205-FE90630222A0}" dt="2024-10-25T17:41:56.225" v="8125"/>
          <ac:spMkLst>
            <pc:docMk/>
            <pc:sldMk cId="1210565147" sldId="412"/>
            <ac:spMk id="9" creationId="{661D230E-4815-A714-11B3-88E2F430D1F4}"/>
          </ac:spMkLst>
        </pc:spChg>
        <pc:spChg chg="add mod">
          <ac:chgData name="Abraham C. Burleigh" userId="e3525319-23f5-48d5-81e5-cb2e4a19e73a" providerId="ADAL" clId="{8590B7E3-97C4-9443-B205-FE90630222A0}" dt="2024-10-26T04:06:58.236" v="11657"/>
          <ac:spMkLst>
            <pc:docMk/>
            <pc:sldMk cId="1210565147" sldId="412"/>
            <ac:spMk id="10" creationId="{807AFED4-E337-EBBC-49CC-5ACA853B73D1}"/>
          </ac:spMkLst>
        </pc:spChg>
        <pc:spChg chg="add mod">
          <ac:chgData name="Abraham C. Burleigh" userId="e3525319-23f5-48d5-81e5-cb2e4a19e73a" providerId="ADAL" clId="{8590B7E3-97C4-9443-B205-FE90630222A0}" dt="2024-10-26T04:14:55.170" v="11887" actId="20577"/>
          <ac:spMkLst>
            <pc:docMk/>
            <pc:sldMk cId="1210565147" sldId="412"/>
            <ac:spMk id="17" creationId="{5EFDC929-27F6-28B0-EE7F-EEB75ED2CC65}"/>
          </ac:spMkLst>
        </pc:spChg>
        <pc:picChg chg="mod">
          <ac:chgData name="Abraham C. Burleigh" userId="e3525319-23f5-48d5-81e5-cb2e4a19e73a" providerId="ADAL" clId="{8590B7E3-97C4-9443-B205-FE90630222A0}" dt="2024-10-26T04:15:33.392" v="11922" actId="1035"/>
          <ac:picMkLst>
            <pc:docMk/>
            <pc:sldMk cId="1210565147" sldId="412"/>
            <ac:picMk id="8" creationId="{5CB67A5B-ED52-DCD1-4EB3-B154721F5219}"/>
          </ac:picMkLst>
        </pc:picChg>
        <pc:picChg chg="del">
          <ac:chgData name="Abraham C. Burleigh" userId="e3525319-23f5-48d5-81e5-cb2e4a19e73a" providerId="ADAL" clId="{8590B7E3-97C4-9443-B205-FE90630222A0}" dt="2024-10-23T20:52:20.583" v="7519" actId="478"/>
          <ac:picMkLst>
            <pc:docMk/>
            <pc:sldMk cId="1210565147" sldId="412"/>
            <ac:picMk id="11" creationId="{9E7DA322-499F-EF8C-6546-11C2DDDA3474}"/>
          </ac:picMkLst>
        </pc:picChg>
        <pc:picChg chg="add mod">
          <ac:chgData name="Abraham C. Burleigh" userId="e3525319-23f5-48d5-81e5-cb2e4a19e73a" providerId="ADAL" clId="{8590B7E3-97C4-9443-B205-FE90630222A0}" dt="2024-10-26T04:15:37.872" v="11933" actId="1038"/>
          <ac:picMkLst>
            <pc:docMk/>
            <pc:sldMk cId="1210565147" sldId="412"/>
            <ac:picMk id="12" creationId="{1D72101D-64F1-22F8-4FBE-1F7F2211C937}"/>
          </ac:picMkLst>
        </pc:picChg>
        <pc:picChg chg="add mod">
          <ac:chgData name="Abraham C. Burleigh" userId="e3525319-23f5-48d5-81e5-cb2e4a19e73a" providerId="ADAL" clId="{8590B7E3-97C4-9443-B205-FE90630222A0}" dt="2024-10-26T04:15:37.872" v="11933" actId="1038"/>
          <ac:picMkLst>
            <pc:docMk/>
            <pc:sldMk cId="1210565147" sldId="412"/>
            <ac:picMk id="13" creationId="{008A81F6-3BD5-EBD9-0944-A7843C9D7684}"/>
          </ac:picMkLst>
        </pc:picChg>
        <pc:picChg chg="add mod">
          <ac:chgData name="Abraham C. Burleigh" userId="e3525319-23f5-48d5-81e5-cb2e4a19e73a" providerId="ADAL" clId="{8590B7E3-97C4-9443-B205-FE90630222A0}" dt="2024-10-26T04:15:43.118" v="11934" actId="1076"/>
          <ac:picMkLst>
            <pc:docMk/>
            <pc:sldMk cId="1210565147" sldId="412"/>
            <ac:picMk id="14" creationId="{C75B4CBB-F857-8320-2A85-042BBC7AD21B}"/>
          </ac:picMkLst>
        </pc:picChg>
        <pc:picChg chg="mod">
          <ac:chgData name="Abraham C. Burleigh" userId="e3525319-23f5-48d5-81e5-cb2e4a19e73a" providerId="ADAL" clId="{8590B7E3-97C4-9443-B205-FE90630222A0}" dt="2024-10-26T04:15:24.563" v="11900" actId="1036"/>
          <ac:picMkLst>
            <pc:docMk/>
            <pc:sldMk cId="1210565147" sldId="412"/>
            <ac:picMk id="15" creationId="{610308DC-DADC-F3A9-DD39-599100223D0D}"/>
          </ac:picMkLst>
        </pc:picChg>
        <pc:picChg chg="add mod">
          <ac:chgData name="Abraham C. Burleigh" userId="e3525319-23f5-48d5-81e5-cb2e4a19e73a" providerId="ADAL" clId="{8590B7E3-97C4-9443-B205-FE90630222A0}" dt="2024-10-26T04:15:51.241" v="11936" actId="1036"/>
          <ac:picMkLst>
            <pc:docMk/>
            <pc:sldMk cId="1210565147" sldId="412"/>
            <ac:picMk id="16" creationId="{8CB528C1-C3FF-B3AC-8739-69640548A86B}"/>
          </ac:picMkLst>
        </pc:picChg>
      </pc:sldChg>
      <pc:sldChg chg="del">
        <pc:chgData name="Abraham C. Burleigh" userId="e3525319-23f5-48d5-81e5-cb2e4a19e73a" providerId="ADAL" clId="{8590B7E3-97C4-9443-B205-FE90630222A0}" dt="2024-10-22T22:29:38.942" v="3346" actId="2696"/>
        <pc:sldMkLst>
          <pc:docMk/>
          <pc:sldMk cId="971753596" sldId="429"/>
        </pc:sldMkLst>
      </pc:sldChg>
      <pc:sldChg chg="ord">
        <pc:chgData name="Abraham C. Burleigh" userId="e3525319-23f5-48d5-81e5-cb2e4a19e73a" providerId="ADAL" clId="{8590B7E3-97C4-9443-B205-FE90630222A0}" dt="2024-10-23T19:33:48.512" v="6487" actId="20578"/>
        <pc:sldMkLst>
          <pc:docMk/>
          <pc:sldMk cId="2903571758" sldId="431"/>
        </pc:sldMkLst>
      </pc:sldChg>
      <pc:sldChg chg="modNotesTx">
        <pc:chgData name="Abraham C. Burleigh" userId="e3525319-23f5-48d5-81e5-cb2e4a19e73a" providerId="ADAL" clId="{8590B7E3-97C4-9443-B205-FE90630222A0}" dt="2024-10-23T17:50:08.819" v="5221" actId="20577"/>
        <pc:sldMkLst>
          <pc:docMk/>
          <pc:sldMk cId="3677105501" sldId="434"/>
        </pc:sldMkLst>
      </pc:sldChg>
      <pc:sldChg chg="addSp delSp modSp add del mod ord modNotesTx">
        <pc:chgData name="Abraham C. Burleigh" userId="e3525319-23f5-48d5-81e5-cb2e4a19e73a" providerId="ADAL" clId="{8590B7E3-97C4-9443-B205-FE90630222A0}" dt="2024-10-26T04:09:22.053" v="11686" actId="692"/>
        <pc:sldMkLst>
          <pc:docMk/>
          <pc:sldMk cId="2136716823" sldId="447"/>
        </pc:sldMkLst>
        <pc:spChg chg="add mod">
          <ac:chgData name="Abraham C. Burleigh" userId="e3525319-23f5-48d5-81e5-cb2e4a19e73a" providerId="ADAL" clId="{8590B7E3-97C4-9443-B205-FE90630222A0}" dt="2024-10-26T04:00:17.576" v="11498" actId="1076"/>
          <ac:spMkLst>
            <pc:docMk/>
            <pc:sldMk cId="2136716823" sldId="447"/>
            <ac:spMk id="3" creationId="{5D8607B4-D663-B4D6-86EE-F9B6517A891D}"/>
          </ac:spMkLst>
        </pc:spChg>
        <pc:spChg chg="mod">
          <ac:chgData name="Abraham C. Burleigh" userId="e3525319-23f5-48d5-81e5-cb2e4a19e73a" providerId="ADAL" clId="{8590B7E3-97C4-9443-B205-FE90630222A0}" dt="2024-10-26T04:00:04.746" v="11494" actId="1076"/>
          <ac:spMkLst>
            <pc:docMk/>
            <pc:sldMk cId="2136716823" sldId="447"/>
            <ac:spMk id="6" creationId="{00000000-0000-0000-0000-000000000000}"/>
          </ac:spMkLst>
        </pc:spChg>
        <pc:spChg chg="del">
          <ac:chgData name="Abraham C. Burleigh" userId="e3525319-23f5-48d5-81e5-cb2e4a19e73a" providerId="ADAL" clId="{8590B7E3-97C4-9443-B205-FE90630222A0}" dt="2024-10-26T04:06:39.419" v="11646" actId="478"/>
          <ac:spMkLst>
            <pc:docMk/>
            <pc:sldMk cId="2136716823" sldId="447"/>
            <ac:spMk id="8" creationId="{3AD227E1-02BF-8C23-5F80-DBDA5387A801}"/>
          </ac:spMkLst>
        </pc:spChg>
        <pc:spChg chg="add mod">
          <ac:chgData name="Abraham C. Burleigh" userId="e3525319-23f5-48d5-81e5-cb2e4a19e73a" providerId="ADAL" clId="{8590B7E3-97C4-9443-B205-FE90630222A0}" dt="2024-10-26T04:09:08.592" v="11685" actId="207"/>
          <ac:spMkLst>
            <pc:docMk/>
            <pc:sldMk cId="2136716823" sldId="447"/>
            <ac:spMk id="25" creationId="{82462C49-509C-2B28-0D77-602EB88BB0B8}"/>
          </ac:spMkLst>
        </pc:spChg>
        <pc:spChg chg="add mod">
          <ac:chgData name="Abraham C. Burleigh" userId="e3525319-23f5-48d5-81e5-cb2e4a19e73a" providerId="ADAL" clId="{8590B7E3-97C4-9443-B205-FE90630222A0}" dt="2024-10-26T04:06:39.723" v="11647"/>
          <ac:spMkLst>
            <pc:docMk/>
            <pc:sldMk cId="2136716823" sldId="447"/>
            <ac:spMk id="28" creationId="{635F49F3-C3DA-438A-5570-54C2F6FE84C2}"/>
          </ac:spMkLst>
        </pc:spChg>
        <pc:picChg chg="del mod">
          <ac:chgData name="Abraham C. Burleigh" userId="e3525319-23f5-48d5-81e5-cb2e4a19e73a" providerId="ADAL" clId="{8590B7E3-97C4-9443-B205-FE90630222A0}" dt="2024-10-26T03:58:53.411" v="11465" actId="478"/>
          <ac:picMkLst>
            <pc:docMk/>
            <pc:sldMk cId="2136716823" sldId="447"/>
            <ac:picMk id="4" creationId="{1BB27EE4-18CF-4590-E9AD-EF314C5848B6}"/>
          </ac:picMkLst>
        </pc:picChg>
        <pc:picChg chg="del mod">
          <ac:chgData name="Abraham C. Burleigh" userId="e3525319-23f5-48d5-81e5-cb2e4a19e73a" providerId="ADAL" clId="{8590B7E3-97C4-9443-B205-FE90630222A0}" dt="2024-10-26T03:01:47.228" v="10135" actId="478"/>
          <ac:picMkLst>
            <pc:docMk/>
            <pc:sldMk cId="2136716823" sldId="447"/>
            <ac:picMk id="9" creationId="{051B6403-C2E1-75E5-91D0-D37FF5E3ACD0}"/>
          </ac:picMkLst>
        </pc:picChg>
        <pc:picChg chg="add del mod">
          <ac:chgData name="Abraham C. Burleigh" userId="e3525319-23f5-48d5-81e5-cb2e4a19e73a" providerId="ADAL" clId="{8590B7E3-97C4-9443-B205-FE90630222A0}" dt="2024-10-26T04:00:12.592" v="11497" actId="1076"/>
          <ac:picMkLst>
            <pc:docMk/>
            <pc:sldMk cId="2136716823" sldId="447"/>
            <ac:picMk id="11" creationId="{29C83405-B8CE-0327-AB21-1CF7A0F04E86}"/>
          </ac:picMkLst>
        </pc:picChg>
        <pc:picChg chg="del mod modCrop">
          <ac:chgData name="Abraham C. Burleigh" userId="e3525319-23f5-48d5-81e5-cb2e4a19e73a" providerId="ADAL" clId="{8590B7E3-97C4-9443-B205-FE90630222A0}" dt="2024-10-26T04:00:21.514" v="11499" actId="1076"/>
          <ac:picMkLst>
            <pc:docMk/>
            <pc:sldMk cId="2136716823" sldId="447"/>
            <ac:picMk id="13" creationId="{C3E255B4-8373-89F6-6247-2B9ABDB80340}"/>
          </ac:picMkLst>
        </pc:picChg>
        <pc:cxnChg chg="add mod">
          <ac:chgData name="Abraham C. Burleigh" userId="e3525319-23f5-48d5-81e5-cb2e4a19e73a" providerId="ADAL" clId="{8590B7E3-97C4-9443-B205-FE90630222A0}" dt="2024-10-26T04:04:10.288" v="11609" actId="14100"/>
          <ac:cxnSpMkLst>
            <pc:docMk/>
            <pc:sldMk cId="2136716823" sldId="447"/>
            <ac:cxnSpMk id="12" creationId="{4F2F8A67-A200-48CE-3D12-6CCBD9CB8C9C}"/>
          </ac:cxnSpMkLst>
        </pc:cxnChg>
        <pc:cxnChg chg="add mod">
          <ac:chgData name="Abraham C. Burleigh" userId="e3525319-23f5-48d5-81e5-cb2e4a19e73a" providerId="ADAL" clId="{8590B7E3-97C4-9443-B205-FE90630222A0}" dt="2024-10-26T04:09:22.053" v="11686" actId="692"/>
          <ac:cxnSpMkLst>
            <pc:docMk/>
            <pc:sldMk cId="2136716823" sldId="447"/>
            <ac:cxnSpMk id="18" creationId="{7A88CE1B-26E6-03DD-85D6-E709F2C457C5}"/>
          </ac:cxnSpMkLst>
        </pc:cxnChg>
        <pc:cxnChg chg="add del mod">
          <ac:chgData name="Abraham C. Burleigh" userId="e3525319-23f5-48d5-81e5-cb2e4a19e73a" providerId="ADAL" clId="{8590B7E3-97C4-9443-B205-FE90630222A0}" dt="2024-10-26T04:09:22.053" v="11686" actId="692"/>
          <ac:cxnSpMkLst>
            <pc:docMk/>
            <pc:sldMk cId="2136716823" sldId="447"/>
            <ac:cxnSpMk id="20" creationId="{8A687F53-9851-4AA2-FCBD-4EA2AD2F5C9E}"/>
          </ac:cxnSpMkLst>
        </pc:cxnChg>
        <pc:cxnChg chg="add mod">
          <ac:chgData name="Abraham C. Burleigh" userId="e3525319-23f5-48d5-81e5-cb2e4a19e73a" providerId="ADAL" clId="{8590B7E3-97C4-9443-B205-FE90630222A0}" dt="2024-10-26T04:09:22.053" v="11686" actId="692"/>
          <ac:cxnSpMkLst>
            <pc:docMk/>
            <pc:sldMk cId="2136716823" sldId="447"/>
            <ac:cxnSpMk id="21" creationId="{00228699-CED9-AAC7-546E-4DB1B9128343}"/>
          </ac:cxnSpMkLst>
        </pc:cxnChg>
      </pc:sldChg>
      <pc:sldChg chg="del">
        <pc:chgData name="Abraham C. Burleigh" userId="e3525319-23f5-48d5-81e5-cb2e4a19e73a" providerId="ADAL" clId="{8590B7E3-97C4-9443-B205-FE90630222A0}" dt="2024-10-22T22:30:56.523" v="3347" actId="2696"/>
        <pc:sldMkLst>
          <pc:docMk/>
          <pc:sldMk cId="2915438764" sldId="453"/>
        </pc:sldMkLst>
      </pc:sldChg>
      <pc:sldChg chg="addSp delSp modSp mod">
        <pc:chgData name="Abraham C. Burleigh" userId="e3525319-23f5-48d5-81e5-cb2e4a19e73a" providerId="ADAL" clId="{8590B7E3-97C4-9443-B205-FE90630222A0}" dt="2024-10-26T04:06:50.256" v="11653"/>
        <pc:sldMkLst>
          <pc:docMk/>
          <pc:sldMk cId="2045194195" sldId="458"/>
        </pc:sldMkLst>
        <pc:spChg chg="add del mod">
          <ac:chgData name="Abraham C. Burleigh" userId="e3525319-23f5-48d5-81e5-cb2e4a19e73a" providerId="ADAL" clId="{8590B7E3-97C4-9443-B205-FE90630222A0}" dt="2024-10-26T04:06:49.919" v="11652" actId="478"/>
          <ac:spMkLst>
            <pc:docMk/>
            <pc:sldMk cId="2045194195" sldId="458"/>
            <ac:spMk id="3" creationId="{0D8DEE97-3CD1-55B2-5B33-41AE84CDD559}"/>
          </ac:spMkLst>
        </pc:spChg>
        <pc:spChg chg="mod">
          <ac:chgData name="Abraham C. Burleigh" userId="e3525319-23f5-48d5-81e5-cb2e4a19e73a" providerId="ADAL" clId="{8590B7E3-97C4-9443-B205-FE90630222A0}" dt="2024-10-25T17:41:48.310" v="8123"/>
          <ac:spMkLst>
            <pc:docMk/>
            <pc:sldMk cId="2045194195" sldId="458"/>
            <ac:spMk id="4" creationId="{A464CF71-AD5B-CD73-B9DD-11C673196E28}"/>
          </ac:spMkLst>
        </pc:spChg>
        <pc:spChg chg="mod">
          <ac:chgData name="Abraham C. Burleigh" userId="e3525319-23f5-48d5-81e5-cb2e4a19e73a" providerId="ADAL" clId="{8590B7E3-97C4-9443-B205-FE90630222A0}" dt="2024-10-26T03:52:00.730" v="11218" actId="20577"/>
          <ac:spMkLst>
            <pc:docMk/>
            <pc:sldMk cId="2045194195" sldId="458"/>
            <ac:spMk id="6" creationId="{37FBE19D-AF3C-0C89-6824-D8066ED19852}"/>
          </ac:spMkLst>
        </pc:spChg>
        <pc:spChg chg="del">
          <ac:chgData name="Abraham C. Burleigh" userId="e3525319-23f5-48d5-81e5-cb2e4a19e73a" providerId="ADAL" clId="{8590B7E3-97C4-9443-B205-FE90630222A0}" dt="2024-10-25T19:28:40.367" v="8729" actId="478"/>
          <ac:spMkLst>
            <pc:docMk/>
            <pc:sldMk cId="2045194195" sldId="458"/>
            <ac:spMk id="7" creationId="{D3D3D9B4-F2B2-8ACD-5F59-C4FB6EC4E336}"/>
          </ac:spMkLst>
        </pc:spChg>
        <pc:spChg chg="add mod">
          <ac:chgData name="Abraham C. Burleigh" userId="e3525319-23f5-48d5-81e5-cb2e4a19e73a" providerId="ADAL" clId="{8590B7E3-97C4-9443-B205-FE90630222A0}" dt="2024-10-26T04:06:50.256" v="11653"/>
          <ac:spMkLst>
            <pc:docMk/>
            <pc:sldMk cId="2045194195" sldId="458"/>
            <ac:spMk id="10" creationId="{05A2A68B-6A59-B392-5B2F-9886B64D9AFF}"/>
          </ac:spMkLst>
        </pc:spChg>
        <pc:spChg chg="mod">
          <ac:chgData name="Abraham C. Burleigh" userId="e3525319-23f5-48d5-81e5-cb2e4a19e73a" providerId="ADAL" clId="{8590B7E3-97C4-9443-B205-FE90630222A0}" dt="2024-10-26T03:44:17.569" v="10998" actId="1035"/>
          <ac:spMkLst>
            <pc:docMk/>
            <pc:sldMk cId="2045194195" sldId="458"/>
            <ac:spMk id="12" creationId="{DDAA1D00-C7E8-E0FA-A459-F005267B729E}"/>
          </ac:spMkLst>
        </pc:spChg>
        <pc:spChg chg="mod">
          <ac:chgData name="Abraham C. Burleigh" userId="e3525319-23f5-48d5-81e5-cb2e4a19e73a" providerId="ADAL" clId="{8590B7E3-97C4-9443-B205-FE90630222A0}" dt="2024-10-26T03:45:07.548" v="11028" actId="20577"/>
          <ac:spMkLst>
            <pc:docMk/>
            <pc:sldMk cId="2045194195" sldId="458"/>
            <ac:spMk id="13" creationId="{9E04A447-8416-CF77-20CE-3A11FCCAAE30}"/>
          </ac:spMkLst>
        </pc:spChg>
        <pc:picChg chg="mod">
          <ac:chgData name="Abraham C. Burleigh" userId="e3525319-23f5-48d5-81e5-cb2e4a19e73a" providerId="ADAL" clId="{8590B7E3-97C4-9443-B205-FE90630222A0}" dt="2024-10-26T03:44:17.569" v="10998" actId="1035"/>
          <ac:picMkLst>
            <pc:docMk/>
            <pc:sldMk cId="2045194195" sldId="458"/>
            <ac:picMk id="8" creationId="{9E64CB51-93C3-E36F-6E12-67531B6D85C1}"/>
          </ac:picMkLst>
        </pc:picChg>
        <pc:picChg chg="mod">
          <ac:chgData name="Abraham C. Burleigh" userId="e3525319-23f5-48d5-81e5-cb2e4a19e73a" providerId="ADAL" clId="{8590B7E3-97C4-9443-B205-FE90630222A0}" dt="2024-10-26T03:44:17.569" v="10998" actId="1035"/>
          <ac:picMkLst>
            <pc:docMk/>
            <pc:sldMk cId="2045194195" sldId="458"/>
            <ac:picMk id="9" creationId="{AC87C67B-A71B-E88A-9A02-D845949459B5}"/>
          </ac:picMkLst>
        </pc:picChg>
      </pc:sldChg>
      <pc:sldChg chg="addSp delSp modSp mod modNotesTx">
        <pc:chgData name="Abraham C. Burleigh" userId="e3525319-23f5-48d5-81e5-cb2e4a19e73a" providerId="ADAL" clId="{8590B7E3-97C4-9443-B205-FE90630222A0}" dt="2024-10-26T04:06:02.434" v="11629"/>
        <pc:sldMkLst>
          <pc:docMk/>
          <pc:sldMk cId="875026101" sldId="459"/>
        </pc:sldMkLst>
        <pc:spChg chg="add del mod">
          <ac:chgData name="Abraham C. Burleigh" userId="e3525319-23f5-48d5-81e5-cb2e4a19e73a" providerId="ADAL" clId="{8590B7E3-97C4-9443-B205-FE90630222A0}" dt="2024-10-26T04:06:02.140" v="11628" actId="478"/>
          <ac:spMkLst>
            <pc:docMk/>
            <pc:sldMk cId="875026101" sldId="459"/>
            <ac:spMk id="2" creationId="{F624AD7D-48F6-2647-A830-6003E4941F24}"/>
          </ac:spMkLst>
        </pc:spChg>
        <pc:spChg chg="add mod">
          <ac:chgData name="Abraham C. Burleigh" userId="e3525319-23f5-48d5-81e5-cb2e4a19e73a" providerId="ADAL" clId="{8590B7E3-97C4-9443-B205-FE90630222A0}" dt="2024-10-25T20:15:49.812" v="9033" actId="14100"/>
          <ac:spMkLst>
            <pc:docMk/>
            <pc:sldMk cId="875026101" sldId="459"/>
            <ac:spMk id="3" creationId="{BECDB126-7FD3-BE5F-C744-5DD8B87B3761}"/>
          </ac:spMkLst>
        </pc:spChg>
        <pc:spChg chg="mod">
          <ac:chgData name="Abraham C. Burleigh" userId="e3525319-23f5-48d5-81e5-cb2e4a19e73a" providerId="ADAL" clId="{8590B7E3-97C4-9443-B205-FE90630222A0}" dt="2024-10-25T20:15:38.278" v="9022" actId="1038"/>
          <ac:spMkLst>
            <pc:docMk/>
            <pc:sldMk cId="875026101" sldId="459"/>
            <ac:spMk id="4" creationId="{A4A67926-B10D-262E-C803-4C9403CFF71B}"/>
          </ac:spMkLst>
        </pc:spChg>
        <pc:spChg chg="del mod">
          <ac:chgData name="Abraham C. Burleigh" userId="e3525319-23f5-48d5-81e5-cb2e4a19e73a" providerId="ADAL" clId="{8590B7E3-97C4-9443-B205-FE90630222A0}" dt="2024-10-25T20:12:18.257" v="8902" actId="478"/>
          <ac:spMkLst>
            <pc:docMk/>
            <pc:sldMk cId="875026101" sldId="459"/>
            <ac:spMk id="7" creationId="{6E2D8A77-8581-E9BD-5399-4676E0DFED6C}"/>
          </ac:spMkLst>
        </pc:spChg>
        <pc:spChg chg="mod">
          <ac:chgData name="Abraham C. Burleigh" userId="e3525319-23f5-48d5-81e5-cb2e4a19e73a" providerId="ADAL" clId="{8590B7E3-97C4-9443-B205-FE90630222A0}" dt="2024-10-25T17:40:54.163" v="8109"/>
          <ac:spMkLst>
            <pc:docMk/>
            <pc:sldMk cId="875026101" sldId="459"/>
            <ac:spMk id="8" creationId="{3D0EB996-9A14-1F2C-5F7E-93A92C12C5E6}"/>
          </ac:spMkLst>
        </pc:spChg>
        <pc:spChg chg="mod">
          <ac:chgData name="Abraham C. Burleigh" userId="e3525319-23f5-48d5-81e5-cb2e4a19e73a" providerId="ADAL" clId="{8590B7E3-97C4-9443-B205-FE90630222A0}" dt="2024-10-23T19:42:26.153" v="6775" actId="20577"/>
          <ac:spMkLst>
            <pc:docMk/>
            <pc:sldMk cId="875026101" sldId="459"/>
            <ac:spMk id="9" creationId="{79E2BF46-18F7-087D-87D6-1541C2FD7A7A}"/>
          </ac:spMkLst>
        </pc:spChg>
        <pc:spChg chg="del">
          <ac:chgData name="Abraham C. Burleigh" userId="e3525319-23f5-48d5-81e5-cb2e4a19e73a" providerId="ADAL" clId="{8590B7E3-97C4-9443-B205-FE90630222A0}" dt="2024-10-25T19:27:31.428" v="8706" actId="478"/>
          <ac:spMkLst>
            <pc:docMk/>
            <pc:sldMk cId="875026101" sldId="459"/>
            <ac:spMk id="10" creationId="{8F2C7944-B6D2-9F1A-6EFA-927BA27283BE}"/>
          </ac:spMkLst>
        </pc:spChg>
        <pc:spChg chg="add mod">
          <ac:chgData name="Abraham C. Burleigh" userId="e3525319-23f5-48d5-81e5-cb2e4a19e73a" providerId="ADAL" clId="{8590B7E3-97C4-9443-B205-FE90630222A0}" dt="2024-10-26T04:06:02.434" v="11629"/>
          <ac:spMkLst>
            <pc:docMk/>
            <pc:sldMk cId="875026101" sldId="459"/>
            <ac:spMk id="11" creationId="{74E6417E-BBE9-19AC-7DE3-115C849D87C2}"/>
          </ac:spMkLst>
        </pc:spChg>
        <pc:spChg chg="mod">
          <ac:chgData name="Abraham C. Burleigh" userId="e3525319-23f5-48d5-81e5-cb2e4a19e73a" providerId="ADAL" clId="{8590B7E3-97C4-9443-B205-FE90630222A0}" dt="2024-10-25T20:15:43.654" v="9032" actId="1038"/>
          <ac:spMkLst>
            <pc:docMk/>
            <pc:sldMk cId="875026101" sldId="459"/>
            <ac:spMk id="29" creationId="{B3756187-57FC-0B83-0C25-A98988E4A9BB}"/>
          </ac:spMkLst>
        </pc:spChg>
        <pc:picChg chg="mod">
          <ac:chgData name="Abraham C. Burleigh" userId="e3525319-23f5-48d5-81e5-cb2e4a19e73a" providerId="ADAL" clId="{8590B7E3-97C4-9443-B205-FE90630222A0}" dt="2024-10-25T20:15:43.654" v="9032" actId="1038"/>
          <ac:picMkLst>
            <pc:docMk/>
            <pc:sldMk cId="875026101" sldId="459"/>
            <ac:picMk id="6" creationId="{F63C9751-0694-17D1-9B4A-3DAE68151DAD}"/>
          </ac:picMkLst>
        </pc:picChg>
        <pc:picChg chg="mod">
          <ac:chgData name="Abraham C. Burleigh" userId="e3525319-23f5-48d5-81e5-cb2e4a19e73a" providerId="ADAL" clId="{8590B7E3-97C4-9443-B205-FE90630222A0}" dt="2024-10-25T20:15:43.654" v="9032" actId="1038"/>
          <ac:picMkLst>
            <pc:docMk/>
            <pc:sldMk cId="875026101" sldId="459"/>
            <ac:picMk id="23" creationId="{7CC87B4F-FFD6-B8F8-1FDF-5BB203712AB3}"/>
          </ac:picMkLst>
        </pc:picChg>
      </pc:sldChg>
      <pc:sldChg chg="del">
        <pc:chgData name="Abraham C. Burleigh" userId="e3525319-23f5-48d5-81e5-cb2e4a19e73a" providerId="ADAL" clId="{8590B7E3-97C4-9443-B205-FE90630222A0}" dt="2024-10-25T19:31:44.891" v="8735" actId="2696"/>
        <pc:sldMkLst>
          <pc:docMk/>
          <pc:sldMk cId="2586230256" sldId="461"/>
        </pc:sldMkLst>
      </pc:sldChg>
      <pc:sldChg chg="addSp delSp modSp mod modNotesTx">
        <pc:chgData name="Abraham C. Burleigh" userId="e3525319-23f5-48d5-81e5-cb2e4a19e73a" providerId="ADAL" clId="{8590B7E3-97C4-9443-B205-FE90630222A0}" dt="2024-10-26T04:05:49.026" v="11623"/>
        <pc:sldMkLst>
          <pc:docMk/>
          <pc:sldMk cId="736839696" sldId="2504"/>
        </pc:sldMkLst>
        <pc:spChg chg="del mod">
          <ac:chgData name="Abraham C. Burleigh" userId="e3525319-23f5-48d5-81e5-cb2e4a19e73a" providerId="ADAL" clId="{8590B7E3-97C4-9443-B205-FE90630222A0}" dt="2024-10-26T04:05:48.663" v="11622" actId="478"/>
          <ac:spMkLst>
            <pc:docMk/>
            <pc:sldMk cId="736839696" sldId="2504"/>
            <ac:spMk id="2" creationId="{1A35B01B-7465-E620-1BF1-8FD14A84A6A7}"/>
          </ac:spMkLst>
        </pc:spChg>
        <pc:spChg chg="add mod">
          <ac:chgData name="Abraham C. Burleigh" userId="e3525319-23f5-48d5-81e5-cb2e4a19e73a" providerId="ADAL" clId="{8590B7E3-97C4-9443-B205-FE90630222A0}" dt="2024-10-26T04:05:49.026" v="11623"/>
          <ac:spMkLst>
            <pc:docMk/>
            <pc:sldMk cId="736839696" sldId="2504"/>
            <ac:spMk id="3" creationId="{B9CF42E4-FAAD-A71B-1A2D-FFC32D3489FC}"/>
          </ac:spMkLst>
        </pc:spChg>
        <pc:spChg chg="add del mod">
          <ac:chgData name="Abraham C. Burleigh" userId="e3525319-23f5-48d5-81e5-cb2e4a19e73a" providerId="ADAL" clId="{8590B7E3-97C4-9443-B205-FE90630222A0}" dt="2024-10-21T16:28:36.168" v="79" actId="478"/>
          <ac:spMkLst>
            <pc:docMk/>
            <pc:sldMk cId="736839696" sldId="2504"/>
            <ac:spMk id="6" creationId="{1DA006C9-B01A-146F-C6A0-BB48EA49AC26}"/>
          </ac:spMkLst>
        </pc:spChg>
        <pc:spChg chg="mod">
          <ac:chgData name="Abraham C. Burleigh" userId="e3525319-23f5-48d5-81e5-cb2e4a19e73a" providerId="ADAL" clId="{8590B7E3-97C4-9443-B205-FE90630222A0}" dt="2024-10-23T20:28:42.187" v="7498" actId="1076"/>
          <ac:spMkLst>
            <pc:docMk/>
            <pc:sldMk cId="736839696" sldId="2504"/>
            <ac:spMk id="7" creationId="{2E278650-38D5-B465-D42C-D1B62A3930AE}"/>
          </ac:spMkLst>
        </pc:spChg>
        <pc:spChg chg="mod">
          <ac:chgData name="Abraham C. Burleigh" userId="e3525319-23f5-48d5-81e5-cb2e4a19e73a" providerId="ADAL" clId="{8590B7E3-97C4-9443-B205-FE90630222A0}" dt="2024-10-25T17:40:34.310" v="8105" actId="20577"/>
          <ac:spMkLst>
            <pc:docMk/>
            <pc:sldMk cId="736839696" sldId="2504"/>
            <ac:spMk id="14" creationId="{FC497E05-7CAF-A099-DA49-1C8D0FCA9A54}"/>
          </ac:spMkLst>
        </pc:spChg>
        <pc:spChg chg="mod">
          <ac:chgData name="Abraham C. Burleigh" userId="e3525319-23f5-48d5-81e5-cb2e4a19e73a" providerId="ADAL" clId="{8590B7E3-97C4-9443-B205-FE90630222A0}" dt="2024-10-22T22:26:33.684" v="3301" actId="1038"/>
          <ac:spMkLst>
            <pc:docMk/>
            <pc:sldMk cId="736839696" sldId="2504"/>
            <ac:spMk id="17" creationId="{8A0977FD-FFFB-645C-0852-5DC2D9B03F25}"/>
          </ac:spMkLst>
        </pc:spChg>
        <pc:spChg chg="mod">
          <ac:chgData name="Abraham C. Burleigh" userId="e3525319-23f5-48d5-81e5-cb2e4a19e73a" providerId="ADAL" clId="{8590B7E3-97C4-9443-B205-FE90630222A0}" dt="2024-10-22T22:26:33.684" v="3301" actId="1038"/>
          <ac:spMkLst>
            <pc:docMk/>
            <pc:sldMk cId="736839696" sldId="2504"/>
            <ac:spMk id="25" creationId="{ECB97911-B2BB-B3F9-2981-2B8286171239}"/>
          </ac:spMkLst>
        </pc:spChg>
        <pc:spChg chg="mod">
          <ac:chgData name="Abraham C. Burleigh" userId="e3525319-23f5-48d5-81e5-cb2e4a19e73a" providerId="ADAL" clId="{8590B7E3-97C4-9443-B205-FE90630222A0}" dt="2024-10-25T17:24:23.227" v="7712" actId="20577"/>
          <ac:spMkLst>
            <pc:docMk/>
            <pc:sldMk cId="736839696" sldId="2504"/>
            <ac:spMk id="28" creationId="{40B1E140-CE8A-0B60-F961-1DFE408286A5}"/>
          </ac:spMkLst>
        </pc:spChg>
        <pc:picChg chg="mod">
          <ac:chgData name="Abraham C. Burleigh" userId="e3525319-23f5-48d5-81e5-cb2e4a19e73a" providerId="ADAL" clId="{8590B7E3-97C4-9443-B205-FE90630222A0}" dt="2024-10-22T22:26:33.684" v="3301" actId="1038"/>
          <ac:picMkLst>
            <pc:docMk/>
            <pc:sldMk cId="736839696" sldId="2504"/>
            <ac:picMk id="13" creationId="{0C20B3C0-9C40-9781-6AFC-6EB886272E5F}"/>
          </ac:picMkLst>
        </pc:picChg>
        <pc:picChg chg="mod">
          <ac:chgData name="Abraham C. Burleigh" userId="e3525319-23f5-48d5-81e5-cb2e4a19e73a" providerId="ADAL" clId="{8590B7E3-97C4-9443-B205-FE90630222A0}" dt="2024-10-22T22:26:33.684" v="3301" actId="1038"/>
          <ac:picMkLst>
            <pc:docMk/>
            <pc:sldMk cId="736839696" sldId="2504"/>
            <ac:picMk id="16" creationId="{1F9CDCFF-C5D1-276F-3A3E-5F58BD9D76B1}"/>
          </ac:picMkLst>
        </pc:picChg>
        <pc:picChg chg="mod">
          <ac:chgData name="Abraham C. Burleigh" userId="e3525319-23f5-48d5-81e5-cb2e4a19e73a" providerId="ADAL" clId="{8590B7E3-97C4-9443-B205-FE90630222A0}" dt="2024-10-25T17:22:51.764" v="7612" actId="1076"/>
          <ac:picMkLst>
            <pc:docMk/>
            <pc:sldMk cId="736839696" sldId="2504"/>
            <ac:picMk id="26" creationId="{854A67D5-5164-8C21-CAE7-7895B6C4D012}"/>
          </ac:picMkLst>
        </pc:picChg>
        <pc:picChg chg="mod">
          <ac:chgData name="Abraham C. Burleigh" userId="e3525319-23f5-48d5-81e5-cb2e4a19e73a" providerId="ADAL" clId="{8590B7E3-97C4-9443-B205-FE90630222A0}" dt="2024-10-25T17:22:51.764" v="7612" actId="1076"/>
          <ac:picMkLst>
            <pc:docMk/>
            <pc:sldMk cId="736839696" sldId="2504"/>
            <ac:picMk id="27" creationId="{6A80158D-E4C6-EF4D-456F-36B591DE5072}"/>
          </ac:picMkLst>
        </pc:picChg>
      </pc:sldChg>
      <pc:sldChg chg="addSp delSp modSp mod modNotesTx">
        <pc:chgData name="Abraham C. Burleigh" userId="e3525319-23f5-48d5-81e5-cb2e4a19e73a" providerId="ADAL" clId="{8590B7E3-97C4-9443-B205-FE90630222A0}" dt="2024-10-26T04:06:10.099" v="11633"/>
        <pc:sldMkLst>
          <pc:docMk/>
          <pc:sldMk cId="1024041683" sldId="2505"/>
        </pc:sldMkLst>
        <pc:spChg chg="mod">
          <ac:chgData name="Abraham C. Burleigh" userId="e3525319-23f5-48d5-81e5-cb2e4a19e73a" providerId="ADAL" clId="{8590B7E3-97C4-9443-B205-FE90630222A0}" dt="2024-10-23T19:41:26.603" v="6738" actId="1036"/>
          <ac:spMkLst>
            <pc:docMk/>
            <pc:sldMk cId="1024041683" sldId="2505"/>
            <ac:spMk id="4" creationId="{CFBDA848-F379-617D-A268-5DD2B102232E}"/>
          </ac:spMkLst>
        </pc:spChg>
        <pc:spChg chg="del mod">
          <ac:chgData name="Abraham C. Burleigh" userId="e3525319-23f5-48d5-81e5-cb2e4a19e73a" providerId="ADAL" clId="{8590B7E3-97C4-9443-B205-FE90630222A0}" dt="2024-10-23T17:25:44.184" v="4553" actId="478"/>
          <ac:spMkLst>
            <pc:docMk/>
            <pc:sldMk cId="1024041683" sldId="2505"/>
            <ac:spMk id="6" creationId="{5AF7D362-DDE9-5F98-83AF-0A563C73B42C}"/>
          </ac:spMkLst>
        </pc:spChg>
        <pc:spChg chg="mod">
          <ac:chgData name="Abraham C. Burleigh" userId="e3525319-23f5-48d5-81e5-cb2e4a19e73a" providerId="ADAL" clId="{8590B7E3-97C4-9443-B205-FE90630222A0}" dt="2024-10-23T18:11:56.805" v="5487" actId="20577"/>
          <ac:spMkLst>
            <pc:docMk/>
            <pc:sldMk cId="1024041683" sldId="2505"/>
            <ac:spMk id="7" creationId="{9D4C80D1-0100-1231-52E2-5F5D3ED473D1}"/>
          </ac:spMkLst>
        </pc:spChg>
        <pc:spChg chg="mod">
          <ac:chgData name="Abraham C. Burleigh" userId="e3525319-23f5-48d5-81e5-cb2e4a19e73a" providerId="ADAL" clId="{8590B7E3-97C4-9443-B205-FE90630222A0}" dt="2024-10-25T17:40:59.502" v="8111"/>
          <ac:spMkLst>
            <pc:docMk/>
            <pc:sldMk cId="1024041683" sldId="2505"/>
            <ac:spMk id="8" creationId="{EDE18161-A473-0FE9-7B14-E96165DA7E34}"/>
          </ac:spMkLst>
        </pc:spChg>
        <pc:spChg chg="mod">
          <ac:chgData name="Abraham C. Burleigh" userId="e3525319-23f5-48d5-81e5-cb2e4a19e73a" providerId="ADAL" clId="{8590B7E3-97C4-9443-B205-FE90630222A0}" dt="2024-10-23T19:43:28.124" v="6808" actId="20577"/>
          <ac:spMkLst>
            <pc:docMk/>
            <pc:sldMk cId="1024041683" sldId="2505"/>
            <ac:spMk id="28" creationId="{5627B323-F933-4C88-4CE9-41A65786CAED}"/>
          </ac:spMkLst>
        </pc:spChg>
        <pc:spChg chg="del">
          <ac:chgData name="Abraham C. Burleigh" userId="e3525319-23f5-48d5-81e5-cb2e4a19e73a" providerId="ADAL" clId="{8590B7E3-97C4-9443-B205-FE90630222A0}" dt="2024-10-25T19:27:39.790" v="8710" actId="478"/>
          <ac:spMkLst>
            <pc:docMk/>
            <pc:sldMk cId="1024041683" sldId="2505"/>
            <ac:spMk id="29" creationId="{6A996CBA-6571-8977-4996-2E916E54FF25}"/>
          </ac:spMkLst>
        </pc:spChg>
        <pc:spChg chg="add mod">
          <ac:chgData name="Abraham C. Burleigh" userId="e3525319-23f5-48d5-81e5-cb2e4a19e73a" providerId="ADAL" clId="{8590B7E3-97C4-9443-B205-FE90630222A0}" dt="2024-10-25T19:46:31.754" v="8827" actId="207"/>
          <ac:spMkLst>
            <pc:docMk/>
            <pc:sldMk cId="1024041683" sldId="2505"/>
            <ac:spMk id="31" creationId="{F17E4CC6-0C2F-4342-D8E1-A7AD1829EF1A}"/>
          </ac:spMkLst>
        </pc:spChg>
        <pc:spChg chg="add mod">
          <ac:chgData name="Abraham C. Burleigh" userId="e3525319-23f5-48d5-81e5-cb2e4a19e73a" providerId="ADAL" clId="{8590B7E3-97C4-9443-B205-FE90630222A0}" dt="2024-10-25T19:46:41.461" v="8831" actId="207"/>
          <ac:spMkLst>
            <pc:docMk/>
            <pc:sldMk cId="1024041683" sldId="2505"/>
            <ac:spMk id="32" creationId="{CECF6C1C-03F4-8B49-C27C-F0971CCFBD93}"/>
          </ac:spMkLst>
        </pc:spChg>
        <pc:spChg chg="add del mod">
          <ac:chgData name="Abraham C. Burleigh" userId="e3525319-23f5-48d5-81e5-cb2e4a19e73a" providerId="ADAL" clId="{8590B7E3-97C4-9443-B205-FE90630222A0}" dt="2024-10-26T04:06:09.782" v="11632" actId="478"/>
          <ac:spMkLst>
            <pc:docMk/>
            <pc:sldMk cId="1024041683" sldId="2505"/>
            <ac:spMk id="33" creationId="{5FD6BFA5-EDFC-0814-B38F-A2379417D38E}"/>
          </ac:spMkLst>
        </pc:spChg>
        <pc:spChg chg="add mod">
          <ac:chgData name="Abraham C. Burleigh" userId="e3525319-23f5-48d5-81e5-cb2e4a19e73a" providerId="ADAL" clId="{8590B7E3-97C4-9443-B205-FE90630222A0}" dt="2024-10-25T19:48:11.432" v="8847" actId="1036"/>
          <ac:spMkLst>
            <pc:docMk/>
            <pc:sldMk cId="1024041683" sldId="2505"/>
            <ac:spMk id="35" creationId="{6A103F82-2B04-6451-6306-A14F0FEBA937}"/>
          </ac:spMkLst>
        </pc:spChg>
        <pc:spChg chg="add mod">
          <ac:chgData name="Abraham C. Burleigh" userId="e3525319-23f5-48d5-81e5-cb2e4a19e73a" providerId="ADAL" clId="{8590B7E3-97C4-9443-B205-FE90630222A0}" dt="2024-10-25T19:48:02.797" v="8843" actId="1076"/>
          <ac:spMkLst>
            <pc:docMk/>
            <pc:sldMk cId="1024041683" sldId="2505"/>
            <ac:spMk id="36" creationId="{066AEA0F-C44D-3CA2-4353-5A5169A6F6F5}"/>
          </ac:spMkLst>
        </pc:spChg>
        <pc:spChg chg="add mod">
          <ac:chgData name="Abraham C. Burleigh" userId="e3525319-23f5-48d5-81e5-cb2e4a19e73a" providerId="ADAL" clId="{8590B7E3-97C4-9443-B205-FE90630222A0}" dt="2024-10-26T04:06:10.099" v="11633"/>
          <ac:spMkLst>
            <pc:docMk/>
            <pc:sldMk cId="1024041683" sldId="2505"/>
            <ac:spMk id="37" creationId="{EBE41492-E260-48B8-590E-1603B108FE3D}"/>
          </ac:spMkLst>
        </pc:spChg>
        <pc:picChg chg="add mod">
          <ac:chgData name="Abraham C. Burleigh" userId="e3525319-23f5-48d5-81e5-cb2e4a19e73a" providerId="ADAL" clId="{8590B7E3-97C4-9443-B205-FE90630222A0}" dt="2024-10-23T18:09:38.847" v="5431" actId="1037"/>
          <ac:picMkLst>
            <pc:docMk/>
            <pc:sldMk cId="1024041683" sldId="2505"/>
            <ac:picMk id="3" creationId="{9540B3F1-DB52-BDB1-B881-7DF52EF7C221}"/>
          </ac:picMkLst>
        </pc:picChg>
        <pc:picChg chg="add del mod">
          <ac:chgData name="Abraham C. Burleigh" userId="e3525319-23f5-48d5-81e5-cb2e4a19e73a" providerId="ADAL" clId="{8590B7E3-97C4-9443-B205-FE90630222A0}" dt="2024-10-23T17:10:47.687" v="4208" actId="478"/>
          <ac:picMkLst>
            <pc:docMk/>
            <pc:sldMk cId="1024041683" sldId="2505"/>
            <ac:picMk id="9" creationId="{2AF23175-5F25-E7BC-FC60-7E6AD504D5B1}"/>
          </ac:picMkLst>
        </pc:picChg>
        <pc:picChg chg="add del mod">
          <ac:chgData name="Abraham C. Burleigh" userId="e3525319-23f5-48d5-81e5-cb2e4a19e73a" providerId="ADAL" clId="{8590B7E3-97C4-9443-B205-FE90630222A0}" dt="2024-10-23T17:10:40.228" v="4206" actId="478"/>
          <ac:picMkLst>
            <pc:docMk/>
            <pc:sldMk cId="1024041683" sldId="2505"/>
            <ac:picMk id="10" creationId="{EAF0BC1A-1B9C-1F23-D373-F66FB6F3480E}"/>
          </ac:picMkLst>
        </pc:picChg>
        <pc:picChg chg="add del mod">
          <ac:chgData name="Abraham C. Burleigh" userId="e3525319-23f5-48d5-81e5-cb2e4a19e73a" providerId="ADAL" clId="{8590B7E3-97C4-9443-B205-FE90630222A0}" dt="2024-10-23T17:10:36.016" v="4204" actId="478"/>
          <ac:picMkLst>
            <pc:docMk/>
            <pc:sldMk cId="1024041683" sldId="2505"/>
            <ac:picMk id="11" creationId="{4BA3C235-6C1B-1150-EED3-2D1DBF0CA092}"/>
          </ac:picMkLst>
        </pc:picChg>
        <pc:picChg chg="add mod">
          <ac:chgData name="Abraham C. Burleigh" userId="e3525319-23f5-48d5-81e5-cb2e4a19e73a" providerId="ADAL" clId="{8590B7E3-97C4-9443-B205-FE90630222A0}" dt="2024-10-23T18:07:22.031" v="5389" actId="1036"/>
          <ac:picMkLst>
            <pc:docMk/>
            <pc:sldMk cId="1024041683" sldId="2505"/>
            <ac:picMk id="12" creationId="{E631721B-6B49-DFE7-E318-9F9739CB67A5}"/>
          </ac:picMkLst>
        </pc:picChg>
        <pc:picChg chg="add mod">
          <ac:chgData name="Abraham C. Burleigh" userId="e3525319-23f5-48d5-81e5-cb2e4a19e73a" providerId="ADAL" clId="{8590B7E3-97C4-9443-B205-FE90630222A0}" dt="2024-10-23T18:07:15.529" v="5387" actId="1036"/>
          <ac:picMkLst>
            <pc:docMk/>
            <pc:sldMk cId="1024041683" sldId="2505"/>
            <ac:picMk id="13" creationId="{F76FAA04-4A5B-F1A6-00AF-5D98D9BE36E8}"/>
          </ac:picMkLst>
        </pc:picChg>
        <pc:picChg chg="add del mod">
          <ac:chgData name="Abraham C. Burleigh" userId="e3525319-23f5-48d5-81e5-cb2e4a19e73a" providerId="ADAL" clId="{8590B7E3-97C4-9443-B205-FE90630222A0}" dt="2024-10-23T17:09:55.859" v="4196" actId="478"/>
          <ac:picMkLst>
            <pc:docMk/>
            <pc:sldMk cId="1024041683" sldId="2505"/>
            <ac:picMk id="14" creationId="{FFA66685-433C-7E1C-C0E2-B802032C5658}"/>
          </ac:picMkLst>
        </pc:picChg>
        <pc:picChg chg="mod">
          <ac:chgData name="Abraham C. Burleigh" userId="e3525319-23f5-48d5-81e5-cb2e4a19e73a" providerId="ADAL" clId="{8590B7E3-97C4-9443-B205-FE90630222A0}" dt="2024-10-23T19:41:26.603" v="6738" actId="1036"/>
          <ac:picMkLst>
            <pc:docMk/>
            <pc:sldMk cId="1024041683" sldId="2505"/>
            <ac:picMk id="20" creationId="{2A21045C-ACD0-E25C-887A-5BF8B9BC704E}"/>
          </ac:picMkLst>
        </pc:picChg>
        <pc:picChg chg="mod">
          <ac:chgData name="Abraham C. Burleigh" userId="e3525319-23f5-48d5-81e5-cb2e4a19e73a" providerId="ADAL" clId="{8590B7E3-97C4-9443-B205-FE90630222A0}" dt="2024-10-23T19:41:26.603" v="6738" actId="1036"/>
          <ac:picMkLst>
            <pc:docMk/>
            <pc:sldMk cId="1024041683" sldId="2505"/>
            <ac:picMk id="21" creationId="{2F0DFC38-4E48-DED2-B287-1182E200EE29}"/>
          </ac:picMkLst>
        </pc:picChg>
        <pc:picChg chg="mod">
          <ac:chgData name="Abraham C. Burleigh" userId="e3525319-23f5-48d5-81e5-cb2e4a19e73a" providerId="ADAL" clId="{8590B7E3-97C4-9443-B205-FE90630222A0}" dt="2024-10-23T19:41:26.603" v="6738" actId="1036"/>
          <ac:picMkLst>
            <pc:docMk/>
            <pc:sldMk cId="1024041683" sldId="2505"/>
            <ac:picMk id="22" creationId="{64FE4B37-67F2-19B2-0DF6-6A4615BBFBBD}"/>
          </ac:picMkLst>
        </pc:picChg>
        <pc:picChg chg="mod">
          <ac:chgData name="Abraham C. Burleigh" userId="e3525319-23f5-48d5-81e5-cb2e4a19e73a" providerId="ADAL" clId="{8590B7E3-97C4-9443-B205-FE90630222A0}" dt="2024-10-23T19:41:26.603" v="6738" actId="1036"/>
          <ac:picMkLst>
            <pc:docMk/>
            <pc:sldMk cId="1024041683" sldId="2505"/>
            <ac:picMk id="23" creationId="{5C78D632-E63A-ADFB-ED7A-924DBF72DCA3}"/>
          </ac:picMkLst>
        </pc:picChg>
        <pc:picChg chg="mod">
          <ac:chgData name="Abraham C. Burleigh" userId="e3525319-23f5-48d5-81e5-cb2e4a19e73a" providerId="ADAL" clId="{8590B7E3-97C4-9443-B205-FE90630222A0}" dt="2024-10-23T19:41:26.603" v="6738" actId="1036"/>
          <ac:picMkLst>
            <pc:docMk/>
            <pc:sldMk cId="1024041683" sldId="2505"/>
            <ac:picMk id="26" creationId="{486A3CB5-A130-DFD3-C048-C5C322B87825}"/>
          </ac:picMkLst>
        </pc:picChg>
        <pc:picChg chg="mod">
          <ac:chgData name="Abraham C. Burleigh" userId="e3525319-23f5-48d5-81e5-cb2e4a19e73a" providerId="ADAL" clId="{8590B7E3-97C4-9443-B205-FE90630222A0}" dt="2024-10-25T19:45:26.880" v="8809" actId="1076"/>
          <ac:picMkLst>
            <pc:docMk/>
            <pc:sldMk cId="1024041683" sldId="2505"/>
            <ac:picMk id="27" creationId="{4DF46D76-0A32-D046-9BA1-AB1DFB1A0184}"/>
          </ac:picMkLst>
        </pc:picChg>
        <pc:picChg chg="add del mod">
          <ac:chgData name="Abraham C. Burleigh" userId="e3525319-23f5-48d5-81e5-cb2e4a19e73a" providerId="ADAL" clId="{8590B7E3-97C4-9443-B205-FE90630222A0}" dt="2024-10-23T17:21:04.790" v="4524" actId="478"/>
          <ac:picMkLst>
            <pc:docMk/>
            <pc:sldMk cId="1024041683" sldId="2505"/>
            <ac:picMk id="30" creationId="{4F6AA281-79A4-7D68-E98F-F73DD272C11A}"/>
          </ac:picMkLst>
        </pc:picChg>
        <pc:cxnChg chg="add mod">
          <ac:chgData name="Abraham C. Burleigh" userId="e3525319-23f5-48d5-81e5-cb2e4a19e73a" providerId="ADAL" clId="{8590B7E3-97C4-9443-B205-FE90630222A0}" dt="2024-10-23T18:09:38.847" v="5431" actId="1037"/>
          <ac:cxnSpMkLst>
            <pc:docMk/>
            <pc:sldMk cId="1024041683" sldId="2505"/>
            <ac:cxnSpMk id="16" creationId="{4A050953-4DCF-29AD-7448-94108B398220}"/>
          </ac:cxnSpMkLst>
        </pc:cxnChg>
        <pc:cxnChg chg="add mod">
          <ac:chgData name="Abraham C. Burleigh" userId="e3525319-23f5-48d5-81e5-cb2e4a19e73a" providerId="ADAL" clId="{8590B7E3-97C4-9443-B205-FE90630222A0}" dt="2024-10-23T18:09:38.847" v="5431" actId="1037"/>
          <ac:cxnSpMkLst>
            <pc:docMk/>
            <pc:sldMk cId="1024041683" sldId="2505"/>
            <ac:cxnSpMk id="18" creationId="{57FDEDED-60BD-E122-93DE-68C6691A30A6}"/>
          </ac:cxnSpMkLst>
        </pc:cxnChg>
      </pc:sldChg>
      <pc:sldChg chg="addSp delSp modSp mod modNotesTx">
        <pc:chgData name="Abraham C. Burleigh" userId="e3525319-23f5-48d5-81e5-cb2e4a19e73a" providerId="ADAL" clId="{8590B7E3-97C4-9443-B205-FE90630222A0}" dt="2024-10-26T04:06:13.966" v="11635"/>
        <pc:sldMkLst>
          <pc:docMk/>
          <pc:sldMk cId="2445181081" sldId="2506"/>
        </pc:sldMkLst>
        <pc:spChg chg="add del mod">
          <ac:chgData name="Abraham C. Burleigh" userId="e3525319-23f5-48d5-81e5-cb2e4a19e73a" providerId="ADAL" clId="{8590B7E3-97C4-9443-B205-FE90630222A0}" dt="2024-10-26T04:06:13.638" v="11634" actId="478"/>
          <ac:spMkLst>
            <pc:docMk/>
            <pc:sldMk cId="2445181081" sldId="2506"/>
            <ac:spMk id="2" creationId="{8FDDF9ED-29F8-9D57-2AFA-42A72D4B5CEC}"/>
          </ac:spMkLst>
        </pc:spChg>
        <pc:spChg chg="mod">
          <ac:chgData name="Abraham C. Burleigh" userId="e3525319-23f5-48d5-81e5-cb2e4a19e73a" providerId="ADAL" clId="{8590B7E3-97C4-9443-B205-FE90630222A0}" dt="2024-10-25T17:41:01.305" v="8112"/>
          <ac:spMkLst>
            <pc:docMk/>
            <pc:sldMk cId="2445181081" sldId="2506"/>
            <ac:spMk id="3" creationId="{97623F83-CF98-C35F-2271-D39EA29C2B84}"/>
          </ac:spMkLst>
        </pc:spChg>
        <pc:spChg chg="mod">
          <ac:chgData name="Abraham C. Burleigh" userId="e3525319-23f5-48d5-81e5-cb2e4a19e73a" providerId="ADAL" clId="{8590B7E3-97C4-9443-B205-FE90630222A0}" dt="2024-10-23T19:43:41.114" v="6814" actId="20577"/>
          <ac:spMkLst>
            <pc:docMk/>
            <pc:sldMk cId="2445181081" sldId="2506"/>
            <ac:spMk id="4" creationId="{18CA7D90-A949-B864-F05F-A6EFC5208B96}"/>
          </ac:spMkLst>
        </pc:spChg>
        <pc:spChg chg="mod">
          <ac:chgData name="Abraham C. Burleigh" userId="e3525319-23f5-48d5-81e5-cb2e4a19e73a" providerId="ADAL" clId="{8590B7E3-97C4-9443-B205-FE90630222A0}" dt="2024-10-25T21:04:12.042" v="9489" actId="1037"/>
          <ac:spMkLst>
            <pc:docMk/>
            <pc:sldMk cId="2445181081" sldId="2506"/>
            <ac:spMk id="6" creationId="{7F6B630B-8DAE-ABB8-D15D-D0CEFEE43ACE}"/>
          </ac:spMkLst>
        </pc:spChg>
        <pc:spChg chg="mod">
          <ac:chgData name="Abraham C. Burleigh" userId="e3525319-23f5-48d5-81e5-cb2e4a19e73a" providerId="ADAL" clId="{8590B7E3-97C4-9443-B205-FE90630222A0}" dt="2024-10-25T21:06:19.626" v="9587" actId="1036"/>
          <ac:spMkLst>
            <pc:docMk/>
            <pc:sldMk cId="2445181081" sldId="2506"/>
            <ac:spMk id="8" creationId="{1A8B135D-BE28-94AB-9CC0-9D9FECE56DE1}"/>
          </ac:spMkLst>
        </pc:spChg>
        <pc:spChg chg="mod">
          <ac:chgData name="Abraham C. Burleigh" userId="e3525319-23f5-48d5-81e5-cb2e4a19e73a" providerId="ADAL" clId="{8590B7E3-97C4-9443-B205-FE90630222A0}" dt="2024-10-25T21:06:25.331" v="9598" actId="1035"/>
          <ac:spMkLst>
            <pc:docMk/>
            <pc:sldMk cId="2445181081" sldId="2506"/>
            <ac:spMk id="10" creationId="{585123DE-68A5-9994-FA08-E8BCD156AE04}"/>
          </ac:spMkLst>
        </pc:spChg>
        <pc:spChg chg="del">
          <ac:chgData name="Abraham C. Burleigh" userId="e3525319-23f5-48d5-81e5-cb2e4a19e73a" providerId="ADAL" clId="{8590B7E3-97C4-9443-B205-FE90630222A0}" dt="2024-10-25T19:27:46.788" v="8712" actId="478"/>
          <ac:spMkLst>
            <pc:docMk/>
            <pc:sldMk cId="2445181081" sldId="2506"/>
            <ac:spMk id="11" creationId="{94F503FD-7FD6-9DD4-FA18-FFBA8B5F0C4C}"/>
          </ac:spMkLst>
        </pc:spChg>
        <pc:spChg chg="del">
          <ac:chgData name="Abraham C. Burleigh" userId="e3525319-23f5-48d5-81e5-cb2e4a19e73a" providerId="ADAL" clId="{8590B7E3-97C4-9443-B205-FE90630222A0}" dt="2024-10-21T18:15:21.942" v="2396" actId="478"/>
          <ac:spMkLst>
            <pc:docMk/>
            <pc:sldMk cId="2445181081" sldId="2506"/>
            <ac:spMk id="19" creationId="{9224E4B3-1A25-6E43-CF7D-9D19876C5F65}"/>
          </ac:spMkLst>
        </pc:spChg>
        <pc:spChg chg="add mod">
          <ac:chgData name="Abraham C. Burleigh" userId="e3525319-23f5-48d5-81e5-cb2e4a19e73a" providerId="ADAL" clId="{8590B7E3-97C4-9443-B205-FE90630222A0}" dt="2024-10-26T04:06:13.966" v="11635"/>
          <ac:spMkLst>
            <pc:docMk/>
            <pc:sldMk cId="2445181081" sldId="2506"/>
            <ac:spMk id="23" creationId="{F7D51AA9-7411-3085-F759-28CBF0FD5483}"/>
          </ac:spMkLst>
        </pc:spChg>
        <pc:picChg chg="del mod">
          <ac:chgData name="Abraham C. Burleigh" userId="e3525319-23f5-48d5-81e5-cb2e4a19e73a" providerId="ADAL" clId="{8590B7E3-97C4-9443-B205-FE90630222A0}" dt="2024-10-21T18:15:21.942" v="2396" actId="478"/>
          <ac:picMkLst>
            <pc:docMk/>
            <pc:sldMk cId="2445181081" sldId="2506"/>
            <ac:picMk id="2" creationId="{E897F2FB-0CD6-C658-AE93-6446F16F9836}"/>
          </ac:picMkLst>
        </pc:picChg>
        <pc:picChg chg="add del mod">
          <ac:chgData name="Abraham C. Burleigh" userId="e3525319-23f5-48d5-81e5-cb2e4a19e73a" providerId="ADAL" clId="{8590B7E3-97C4-9443-B205-FE90630222A0}" dt="2024-10-25T20:44:27.388" v="9146" actId="478"/>
          <ac:picMkLst>
            <pc:docMk/>
            <pc:sldMk cId="2445181081" sldId="2506"/>
            <ac:picMk id="9" creationId="{E922F72A-F391-98A8-33DA-F9622F9E0031}"/>
          </ac:picMkLst>
        </pc:picChg>
        <pc:picChg chg="del mod">
          <ac:chgData name="Abraham C. Burleigh" userId="e3525319-23f5-48d5-81e5-cb2e4a19e73a" providerId="ADAL" clId="{8590B7E3-97C4-9443-B205-FE90630222A0}" dt="2024-10-25T20:47:08.483" v="9166" actId="478"/>
          <ac:picMkLst>
            <pc:docMk/>
            <pc:sldMk cId="2445181081" sldId="2506"/>
            <ac:picMk id="13" creationId="{20AEB8A1-CDB6-EF48-A8A5-FF1B2D9C5F69}"/>
          </ac:picMkLst>
        </pc:picChg>
        <pc:picChg chg="add del mod">
          <ac:chgData name="Abraham C. Burleigh" userId="e3525319-23f5-48d5-81e5-cb2e4a19e73a" providerId="ADAL" clId="{8590B7E3-97C4-9443-B205-FE90630222A0}" dt="2024-10-25T20:44:28.243" v="9147" actId="478"/>
          <ac:picMkLst>
            <pc:docMk/>
            <pc:sldMk cId="2445181081" sldId="2506"/>
            <ac:picMk id="14" creationId="{D0D303F6-2B90-DA50-5C5B-BC551A40EB6E}"/>
          </ac:picMkLst>
        </pc:picChg>
        <pc:picChg chg="mod modCrop">
          <ac:chgData name="Abraham C. Burleigh" userId="e3525319-23f5-48d5-81e5-cb2e4a19e73a" providerId="ADAL" clId="{8590B7E3-97C4-9443-B205-FE90630222A0}" dt="2024-10-25T20:50:49.444" v="9329" actId="732"/>
          <ac:picMkLst>
            <pc:docMk/>
            <pc:sldMk cId="2445181081" sldId="2506"/>
            <ac:picMk id="16" creationId="{971B6B10-50E7-5BDD-FDD8-3E8FD768A8BA}"/>
          </ac:picMkLst>
        </pc:picChg>
        <pc:picChg chg="add mod">
          <ac:chgData name="Abraham C. Burleigh" userId="e3525319-23f5-48d5-81e5-cb2e4a19e73a" providerId="ADAL" clId="{8590B7E3-97C4-9443-B205-FE90630222A0}" dt="2024-10-25T21:06:25.331" v="9598" actId="1035"/>
          <ac:picMkLst>
            <pc:docMk/>
            <pc:sldMk cId="2445181081" sldId="2506"/>
            <ac:picMk id="17" creationId="{A7EA47A5-6610-4603-7F5C-877CB318EB7F}"/>
          </ac:picMkLst>
        </pc:picChg>
        <pc:picChg chg="add mod">
          <ac:chgData name="Abraham C. Burleigh" userId="e3525319-23f5-48d5-81e5-cb2e4a19e73a" providerId="ADAL" clId="{8590B7E3-97C4-9443-B205-FE90630222A0}" dt="2024-10-25T21:06:25.331" v="9598" actId="1035"/>
          <ac:picMkLst>
            <pc:docMk/>
            <pc:sldMk cId="2445181081" sldId="2506"/>
            <ac:picMk id="19" creationId="{2B240DC3-3007-4D22-697A-E22FC28B5E6F}"/>
          </ac:picMkLst>
        </pc:picChg>
        <pc:picChg chg="del mod">
          <ac:chgData name="Abraham C. Burleigh" userId="e3525319-23f5-48d5-81e5-cb2e4a19e73a" providerId="ADAL" clId="{8590B7E3-97C4-9443-B205-FE90630222A0}" dt="2024-10-25T20:47:08.483" v="9166" actId="478"/>
          <ac:picMkLst>
            <pc:docMk/>
            <pc:sldMk cId="2445181081" sldId="2506"/>
            <ac:picMk id="20" creationId="{C728C9A0-43D1-A2E6-74FF-18C513840725}"/>
          </ac:picMkLst>
        </pc:picChg>
        <pc:picChg chg="add mod modCrop">
          <ac:chgData name="Abraham C. Burleigh" userId="e3525319-23f5-48d5-81e5-cb2e4a19e73a" providerId="ADAL" clId="{8590B7E3-97C4-9443-B205-FE90630222A0}" dt="2024-10-25T20:51:42.847" v="9339" actId="1076"/>
          <ac:picMkLst>
            <pc:docMk/>
            <pc:sldMk cId="2445181081" sldId="2506"/>
            <ac:picMk id="21" creationId="{042F8C5E-25F5-5CF8-57AD-C64D2E124F3A}"/>
          </ac:picMkLst>
        </pc:picChg>
        <pc:picChg chg="add del mod">
          <ac:chgData name="Abraham C. Burleigh" userId="e3525319-23f5-48d5-81e5-cb2e4a19e73a" providerId="ADAL" clId="{8590B7E3-97C4-9443-B205-FE90630222A0}" dt="2024-10-25T20:50:55.077" v="9332" actId="478"/>
          <ac:picMkLst>
            <pc:docMk/>
            <pc:sldMk cId="2445181081" sldId="2506"/>
            <ac:picMk id="22" creationId="{793368EF-BD02-5979-DEE4-F4EB99652A75}"/>
          </ac:picMkLst>
        </pc:picChg>
      </pc:sldChg>
      <pc:sldChg chg="ord">
        <pc:chgData name="Abraham C. Burleigh" userId="e3525319-23f5-48d5-81e5-cb2e4a19e73a" providerId="ADAL" clId="{8590B7E3-97C4-9443-B205-FE90630222A0}" dt="2024-10-23T19:33:26.643" v="6486" actId="20578"/>
        <pc:sldMkLst>
          <pc:docMk/>
          <pc:sldMk cId="520120005" sldId="2507"/>
        </pc:sldMkLst>
      </pc:sldChg>
      <pc:sldChg chg="ord">
        <pc:chgData name="Abraham C. Burleigh" userId="e3525319-23f5-48d5-81e5-cb2e4a19e73a" providerId="ADAL" clId="{8590B7E3-97C4-9443-B205-FE90630222A0}" dt="2024-10-23T19:33:26.643" v="6486" actId="20578"/>
        <pc:sldMkLst>
          <pc:docMk/>
          <pc:sldMk cId="535027656" sldId="2508"/>
        </pc:sldMkLst>
      </pc:sldChg>
      <pc:sldChg chg="addSp delSp modSp mod">
        <pc:chgData name="Abraham C. Burleigh" userId="e3525319-23f5-48d5-81e5-cb2e4a19e73a" providerId="ADAL" clId="{8590B7E3-97C4-9443-B205-FE90630222A0}" dt="2024-10-26T04:06:24.585" v="11639"/>
        <pc:sldMkLst>
          <pc:docMk/>
          <pc:sldMk cId="751595684" sldId="2509"/>
        </pc:sldMkLst>
        <pc:spChg chg="mod">
          <ac:chgData name="Abraham C. Burleigh" userId="e3525319-23f5-48d5-81e5-cb2e4a19e73a" providerId="ADAL" clId="{8590B7E3-97C4-9443-B205-FE90630222A0}" dt="2024-10-25T17:41:03.083" v="8113"/>
          <ac:spMkLst>
            <pc:docMk/>
            <pc:sldMk cId="751595684" sldId="2509"/>
            <ac:spMk id="2" creationId="{F93BB5EB-2BB8-4332-DB7E-A113F6891F2A}"/>
          </ac:spMkLst>
        </pc:spChg>
        <pc:spChg chg="mod">
          <ac:chgData name="Abraham C. Burleigh" userId="e3525319-23f5-48d5-81e5-cb2e4a19e73a" providerId="ADAL" clId="{8590B7E3-97C4-9443-B205-FE90630222A0}" dt="2024-10-23T16:29:40.633" v="3788" actId="14100"/>
          <ac:spMkLst>
            <pc:docMk/>
            <pc:sldMk cId="751595684" sldId="2509"/>
            <ac:spMk id="4" creationId="{4DA5EA38-BC13-F81C-FEC7-1492C52E1E22}"/>
          </ac:spMkLst>
        </pc:spChg>
        <pc:spChg chg="del">
          <ac:chgData name="Abraham C. Burleigh" userId="e3525319-23f5-48d5-81e5-cb2e4a19e73a" providerId="ADAL" clId="{8590B7E3-97C4-9443-B205-FE90630222A0}" dt="2024-10-23T14:59:53.592" v="3366" actId="478"/>
          <ac:spMkLst>
            <pc:docMk/>
            <pc:sldMk cId="751595684" sldId="2509"/>
            <ac:spMk id="6" creationId="{58580A80-955C-A096-48B4-1EC97D000BD0}"/>
          </ac:spMkLst>
        </pc:spChg>
        <pc:spChg chg="del">
          <ac:chgData name="Abraham C. Burleigh" userId="e3525319-23f5-48d5-81e5-cb2e4a19e73a" providerId="ADAL" clId="{8590B7E3-97C4-9443-B205-FE90630222A0}" dt="2024-10-25T19:27:51.535" v="8714" actId="478"/>
          <ac:spMkLst>
            <pc:docMk/>
            <pc:sldMk cId="751595684" sldId="2509"/>
            <ac:spMk id="7" creationId="{4B0E19E2-D719-D2A2-7B0B-432BD299A6AE}"/>
          </ac:spMkLst>
        </pc:spChg>
        <pc:spChg chg="add del mod">
          <ac:chgData name="Abraham C. Burleigh" userId="e3525319-23f5-48d5-81e5-cb2e4a19e73a" providerId="ADAL" clId="{8590B7E3-97C4-9443-B205-FE90630222A0}" dt="2024-10-23T14:59:56.086" v="3367" actId="478"/>
          <ac:spMkLst>
            <pc:docMk/>
            <pc:sldMk cId="751595684" sldId="2509"/>
            <ac:spMk id="8" creationId="{637E0A47-6DDF-9144-522F-E9892AAD11FB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11" creationId="{05CD69E2-C793-7D89-F8D4-BE7AE7E7D26D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12" creationId="{15208611-B42D-C539-2366-002559387A8D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13" creationId="{C19302DB-0FED-1724-B8BC-6C716A50F1C4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14" creationId="{452EA69D-1DC2-91D2-BFA5-2475940E6F10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19" creationId="{E89F759D-EAD7-EEFF-60A6-9E3BA158AB39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20" creationId="{12D92A94-2D84-20EE-B221-8A815753553F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21" creationId="{766E868D-DB77-B6B9-2684-2DCF44A070D8}"/>
          </ac:spMkLst>
        </pc:spChg>
        <pc:spChg chg="mod">
          <ac:chgData name="Abraham C. Burleigh" userId="e3525319-23f5-48d5-81e5-cb2e4a19e73a" providerId="ADAL" clId="{8590B7E3-97C4-9443-B205-FE90630222A0}" dt="2024-10-23T15:01:07.212" v="3423"/>
          <ac:spMkLst>
            <pc:docMk/>
            <pc:sldMk cId="751595684" sldId="2509"/>
            <ac:spMk id="22" creationId="{87B44C67-4120-5D32-F23C-D4E5DE34F692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31" creationId="{08751491-A745-1F05-4202-244F5A0774FC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32" creationId="{54CEC2AF-B25B-D200-8B73-889147F5D6FF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33" creationId="{DD9DC637-D505-70D3-9915-AE811BDA0094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34" creationId="{C68DF30C-5135-6E14-0BBB-68F2C66C09CC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39" creationId="{AC5CF054-9619-DCFC-5824-62520FC67AEC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40" creationId="{C0CD7EC3-4A7F-9CCB-E6A7-6BDC060A535D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41" creationId="{CEE946E4-D7BE-AF7E-72C8-3DC78513D09F}"/>
          </ac:spMkLst>
        </pc:spChg>
        <pc:spChg chg="mod">
          <ac:chgData name="Abraham C. Burleigh" userId="e3525319-23f5-48d5-81e5-cb2e4a19e73a" providerId="ADAL" clId="{8590B7E3-97C4-9443-B205-FE90630222A0}" dt="2024-10-23T15:01:21.306" v="3438"/>
          <ac:spMkLst>
            <pc:docMk/>
            <pc:sldMk cId="751595684" sldId="2509"/>
            <ac:spMk id="42" creationId="{88BBB3CF-D10D-A95B-BDE9-8BD5B537B138}"/>
          </ac:spMkLst>
        </pc:spChg>
        <pc:spChg chg="add del mod">
          <ac:chgData name="Abraham C. Burleigh" userId="e3525319-23f5-48d5-81e5-cb2e4a19e73a" providerId="ADAL" clId="{8590B7E3-97C4-9443-B205-FE90630222A0}" dt="2024-10-23T15:03:49.753" v="3452"/>
          <ac:spMkLst>
            <pc:docMk/>
            <pc:sldMk cId="751595684" sldId="2509"/>
            <ac:spMk id="52" creationId="{72F3526D-D882-8E5D-5541-73FACA3389B7}"/>
          </ac:spMkLst>
        </pc:spChg>
        <pc:spChg chg="add mod">
          <ac:chgData name="Abraham C. Burleigh" userId="e3525319-23f5-48d5-81e5-cb2e4a19e73a" providerId="ADAL" clId="{8590B7E3-97C4-9443-B205-FE90630222A0}" dt="2024-10-23T15:03:48.064" v="3450"/>
          <ac:spMkLst>
            <pc:docMk/>
            <pc:sldMk cId="751595684" sldId="2509"/>
            <ac:spMk id="53" creationId="{F12032E3-D3CE-129E-D553-D6C55C115D79}"/>
          </ac:spMkLst>
        </pc:spChg>
        <pc:spChg chg="add mod">
          <ac:chgData name="Abraham C. Burleigh" userId="e3525319-23f5-48d5-81e5-cb2e4a19e73a" providerId="ADAL" clId="{8590B7E3-97C4-9443-B205-FE90630222A0}" dt="2024-10-23T15:04:01.181" v="3457" actId="1076"/>
          <ac:spMkLst>
            <pc:docMk/>
            <pc:sldMk cId="751595684" sldId="2509"/>
            <ac:spMk id="54" creationId="{2D963AB5-4154-4092-F868-8253AC45C18C}"/>
          </ac:spMkLst>
        </pc:spChg>
        <pc:spChg chg="add del mod topLvl">
          <ac:chgData name="Abraham C. Burleigh" userId="e3525319-23f5-48d5-81e5-cb2e4a19e73a" providerId="ADAL" clId="{8590B7E3-97C4-9443-B205-FE90630222A0}" dt="2024-10-23T15:11:13.124" v="3538" actId="478"/>
          <ac:spMkLst>
            <pc:docMk/>
            <pc:sldMk cId="751595684" sldId="2509"/>
            <ac:spMk id="57" creationId="{C2C0DB55-D7C3-690F-FA2E-C4A81AAC03AA}"/>
          </ac:spMkLst>
        </pc:spChg>
        <pc:spChg chg="add mod">
          <ac:chgData name="Abraham C. Burleigh" userId="e3525319-23f5-48d5-81e5-cb2e4a19e73a" providerId="ADAL" clId="{8590B7E3-97C4-9443-B205-FE90630222A0}" dt="2024-10-23T16:33:59.697" v="4013" actId="1035"/>
          <ac:spMkLst>
            <pc:docMk/>
            <pc:sldMk cId="751595684" sldId="2509"/>
            <ac:spMk id="62" creationId="{085252D9-78D4-20CE-1468-BF1A9D20957D}"/>
          </ac:spMkLst>
        </pc:spChg>
        <pc:spChg chg="add mod">
          <ac:chgData name="Abraham C. Burleigh" userId="e3525319-23f5-48d5-81e5-cb2e4a19e73a" providerId="ADAL" clId="{8590B7E3-97C4-9443-B205-FE90630222A0}" dt="2024-10-25T21:11:32.526" v="9639" actId="20577"/>
          <ac:spMkLst>
            <pc:docMk/>
            <pc:sldMk cId="751595684" sldId="2509"/>
            <ac:spMk id="63" creationId="{5FC21671-AC3B-A1EA-3F5A-C571E996A42F}"/>
          </ac:spMkLst>
        </pc:spChg>
        <pc:spChg chg="add mod">
          <ac:chgData name="Abraham C. Burleigh" userId="e3525319-23f5-48d5-81e5-cb2e4a19e73a" providerId="ADAL" clId="{8590B7E3-97C4-9443-B205-FE90630222A0}" dt="2024-10-23T21:00:51.933" v="7522" actId="1076"/>
          <ac:spMkLst>
            <pc:docMk/>
            <pc:sldMk cId="751595684" sldId="2509"/>
            <ac:spMk id="64" creationId="{217CCA15-DFE0-E216-18B5-ABD908726A99}"/>
          </ac:spMkLst>
        </pc:spChg>
        <pc:spChg chg="add mod">
          <ac:chgData name="Abraham C. Burleigh" userId="e3525319-23f5-48d5-81e5-cb2e4a19e73a" providerId="ADAL" clId="{8590B7E3-97C4-9443-B205-FE90630222A0}" dt="2024-10-23T21:00:47.580" v="7521" actId="1076"/>
          <ac:spMkLst>
            <pc:docMk/>
            <pc:sldMk cId="751595684" sldId="2509"/>
            <ac:spMk id="65" creationId="{6B7650FC-C362-FE70-551A-63B66C34ED82}"/>
          </ac:spMkLst>
        </pc:spChg>
        <pc:spChg chg="add mod">
          <ac:chgData name="Abraham C. Burleigh" userId="e3525319-23f5-48d5-81e5-cb2e4a19e73a" providerId="ADAL" clId="{8590B7E3-97C4-9443-B205-FE90630222A0}" dt="2024-10-23T19:01:13.834" v="5789" actId="1076"/>
          <ac:spMkLst>
            <pc:docMk/>
            <pc:sldMk cId="751595684" sldId="2509"/>
            <ac:spMk id="66" creationId="{4EDD232A-441B-6A9F-23FE-C3DA0FF0106A}"/>
          </ac:spMkLst>
        </pc:spChg>
        <pc:spChg chg="add del mod">
          <ac:chgData name="Abraham C. Burleigh" userId="e3525319-23f5-48d5-81e5-cb2e4a19e73a" providerId="ADAL" clId="{8590B7E3-97C4-9443-B205-FE90630222A0}" dt="2024-10-26T04:06:24.276" v="11638" actId="478"/>
          <ac:spMkLst>
            <pc:docMk/>
            <pc:sldMk cId="751595684" sldId="2509"/>
            <ac:spMk id="68" creationId="{003EEA5A-5314-84B5-6C1D-C3702DAA54A6}"/>
          </ac:spMkLst>
        </pc:spChg>
        <pc:spChg chg="add mod">
          <ac:chgData name="Abraham C. Burleigh" userId="e3525319-23f5-48d5-81e5-cb2e4a19e73a" providerId="ADAL" clId="{8590B7E3-97C4-9443-B205-FE90630222A0}" dt="2024-10-26T04:06:24.585" v="11639"/>
          <ac:spMkLst>
            <pc:docMk/>
            <pc:sldMk cId="751595684" sldId="2509"/>
            <ac:spMk id="69" creationId="{DC6B35C7-F694-470F-48E7-0D21232F736D}"/>
          </ac:spMkLst>
        </pc:spChg>
        <pc:grpChg chg="add mod">
          <ac:chgData name="Abraham C. Burleigh" userId="e3525319-23f5-48d5-81e5-cb2e4a19e73a" providerId="ADAL" clId="{8590B7E3-97C4-9443-B205-FE90630222A0}" dt="2024-10-23T15:01:19.759" v="3437" actId="1076"/>
          <ac:grpSpMkLst>
            <pc:docMk/>
            <pc:sldMk cId="751595684" sldId="2509"/>
            <ac:grpSpMk id="9" creationId="{7A4EA1AE-28BA-A603-DB08-73667016F87F}"/>
          </ac:grpSpMkLst>
        </pc:grpChg>
        <pc:grpChg chg="mod">
          <ac:chgData name="Abraham C. Burleigh" userId="e3525319-23f5-48d5-81e5-cb2e4a19e73a" providerId="ADAL" clId="{8590B7E3-97C4-9443-B205-FE90630222A0}" dt="2024-10-23T15:01:07.212" v="3423"/>
          <ac:grpSpMkLst>
            <pc:docMk/>
            <pc:sldMk cId="751595684" sldId="2509"/>
            <ac:grpSpMk id="10" creationId="{8636CDD7-79BF-AE9D-B86F-FCA5AE2112FE}"/>
          </ac:grpSpMkLst>
        </pc:grpChg>
        <pc:grpChg chg="mod">
          <ac:chgData name="Abraham C. Burleigh" userId="e3525319-23f5-48d5-81e5-cb2e4a19e73a" providerId="ADAL" clId="{8590B7E3-97C4-9443-B205-FE90630222A0}" dt="2024-10-23T15:01:07.212" v="3423"/>
          <ac:grpSpMkLst>
            <pc:docMk/>
            <pc:sldMk cId="751595684" sldId="2509"/>
            <ac:grpSpMk id="24" creationId="{B3AFCD8B-DDBF-9F21-69CC-EE4D2D881183}"/>
          </ac:grpSpMkLst>
        </pc:grpChg>
        <pc:grpChg chg="add mod">
          <ac:chgData name="Abraham C. Burleigh" userId="e3525319-23f5-48d5-81e5-cb2e4a19e73a" providerId="ADAL" clId="{8590B7E3-97C4-9443-B205-FE90630222A0}" dt="2024-10-23T16:33:46.202" v="4000" actId="1035"/>
          <ac:grpSpMkLst>
            <pc:docMk/>
            <pc:sldMk cId="751595684" sldId="2509"/>
            <ac:grpSpMk id="29" creationId="{9ED37B5E-CE95-347D-E5E3-C8F033835422}"/>
          </ac:grpSpMkLst>
        </pc:grpChg>
        <pc:grpChg chg="mod">
          <ac:chgData name="Abraham C. Burleigh" userId="e3525319-23f5-48d5-81e5-cb2e4a19e73a" providerId="ADAL" clId="{8590B7E3-97C4-9443-B205-FE90630222A0}" dt="2024-10-23T15:01:21.306" v="3438"/>
          <ac:grpSpMkLst>
            <pc:docMk/>
            <pc:sldMk cId="751595684" sldId="2509"/>
            <ac:grpSpMk id="30" creationId="{4190FF7E-F8DD-47BA-94F9-182A034676C4}"/>
          </ac:grpSpMkLst>
        </pc:grpChg>
        <pc:grpChg chg="mod">
          <ac:chgData name="Abraham C. Burleigh" userId="e3525319-23f5-48d5-81e5-cb2e4a19e73a" providerId="ADAL" clId="{8590B7E3-97C4-9443-B205-FE90630222A0}" dt="2024-10-23T15:01:21.306" v="3438"/>
          <ac:grpSpMkLst>
            <pc:docMk/>
            <pc:sldMk cId="751595684" sldId="2509"/>
            <ac:grpSpMk id="44" creationId="{AC31F5EC-4580-94BB-B8AC-4E9C3FEFB6D7}"/>
          </ac:grpSpMkLst>
        </pc:grpChg>
        <pc:grpChg chg="add del mod">
          <ac:chgData name="Abraham C. Burleigh" userId="e3525319-23f5-48d5-81e5-cb2e4a19e73a" providerId="ADAL" clId="{8590B7E3-97C4-9443-B205-FE90630222A0}" dt="2024-10-23T16:33:46.202" v="4000" actId="1035"/>
          <ac:grpSpMkLst>
            <pc:docMk/>
            <pc:sldMk cId="751595684" sldId="2509"/>
            <ac:grpSpMk id="55" creationId="{DAB1839C-192C-BB37-3C9B-D956794FAACD}"/>
          </ac:grpSpMkLst>
        </pc:grpChg>
        <pc:picChg chg="mod">
          <ac:chgData name="Abraham C. Burleigh" userId="e3525319-23f5-48d5-81e5-cb2e4a19e73a" providerId="ADAL" clId="{8590B7E3-97C4-9443-B205-FE90630222A0}" dt="2024-10-23T15:01:07.212" v="3423"/>
          <ac:picMkLst>
            <pc:docMk/>
            <pc:sldMk cId="751595684" sldId="2509"/>
            <ac:picMk id="23" creationId="{3CCC3E4E-5AD6-4F7F-2F62-16D054C1A446}"/>
          </ac:picMkLst>
        </pc:picChg>
        <pc:picChg chg="mod">
          <ac:chgData name="Abraham C. Burleigh" userId="e3525319-23f5-48d5-81e5-cb2e4a19e73a" providerId="ADAL" clId="{8590B7E3-97C4-9443-B205-FE90630222A0}" dt="2024-10-23T15:05:55.146" v="3496" actId="14100"/>
          <ac:picMkLst>
            <pc:docMk/>
            <pc:sldMk cId="751595684" sldId="2509"/>
            <ac:picMk id="43" creationId="{1CB19EE2-2FF9-4E17-9E3D-9D45E6988521}"/>
          </ac:picMkLst>
        </pc:picChg>
        <pc:picChg chg="add mod">
          <ac:chgData name="Abraham C. Burleigh" userId="e3525319-23f5-48d5-81e5-cb2e4a19e73a" providerId="ADAL" clId="{8590B7E3-97C4-9443-B205-FE90630222A0}" dt="2024-10-23T16:33:46.202" v="4000" actId="1035"/>
          <ac:picMkLst>
            <pc:docMk/>
            <pc:sldMk cId="751595684" sldId="2509"/>
            <ac:picMk id="49" creationId="{ED2C2963-BCB2-8BF1-5645-8798D81491AB}"/>
          </ac:picMkLst>
        </pc:picChg>
        <pc:picChg chg="add mod">
          <ac:chgData name="Abraham C. Burleigh" userId="e3525319-23f5-48d5-81e5-cb2e4a19e73a" providerId="ADAL" clId="{8590B7E3-97C4-9443-B205-FE90630222A0}" dt="2024-10-23T16:33:46.202" v="4000" actId="1035"/>
          <ac:picMkLst>
            <pc:docMk/>
            <pc:sldMk cId="751595684" sldId="2509"/>
            <ac:picMk id="50" creationId="{B79B5B9E-963F-8E84-08CB-17CF03F616FB}"/>
          </ac:picMkLst>
        </pc:picChg>
        <pc:picChg chg="add mod">
          <ac:chgData name="Abraham C. Burleigh" userId="e3525319-23f5-48d5-81e5-cb2e4a19e73a" providerId="ADAL" clId="{8590B7E3-97C4-9443-B205-FE90630222A0}" dt="2024-10-23T16:33:46.202" v="4000" actId="1035"/>
          <ac:picMkLst>
            <pc:docMk/>
            <pc:sldMk cId="751595684" sldId="2509"/>
            <ac:picMk id="51" creationId="{7592C48C-EEFF-5AFC-D5BB-B66B89DC8A63}"/>
          </ac:picMkLst>
        </pc:picChg>
        <pc:picChg chg="mod topLvl">
          <ac:chgData name="Abraham C. Burleigh" userId="e3525319-23f5-48d5-81e5-cb2e4a19e73a" providerId="ADAL" clId="{8590B7E3-97C4-9443-B205-FE90630222A0}" dt="2024-10-23T15:11:13.124" v="3538" actId="478"/>
          <ac:picMkLst>
            <pc:docMk/>
            <pc:sldMk cId="751595684" sldId="2509"/>
            <ac:picMk id="56" creationId="{563DC1F2-4C09-B2FC-93C7-70F83CE5BC1C}"/>
          </ac:picMkLst>
        </pc:picChg>
        <pc:picChg chg="add del mod">
          <ac:chgData name="Abraham C. Burleigh" userId="e3525319-23f5-48d5-81e5-cb2e4a19e73a" providerId="ADAL" clId="{8590B7E3-97C4-9443-B205-FE90630222A0}" dt="2024-10-23T19:02:52.254" v="5807" actId="21"/>
          <ac:picMkLst>
            <pc:docMk/>
            <pc:sldMk cId="751595684" sldId="2509"/>
            <ac:picMk id="67" creationId="{4763A54B-62C0-773B-16F6-E84ADF919233}"/>
          </ac:picMkLst>
        </pc:pic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15" creationId="{DDE36941-6891-84A8-90F5-19E960AA7C62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16" creationId="{4EE7085C-BBFE-767B-AE9A-6A4EDB8B962B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17" creationId="{A79AECC9-6188-471D-CB9A-19447C8A20E5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18" creationId="{4E321AF6-3C06-6882-BB1E-199F86E5A3F1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25" creationId="{3121CE99-F6ED-723D-B22B-82A41F5A942A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26" creationId="{C4D937F4-1E4D-83C3-116B-75B519DB3521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27" creationId="{3B3088BA-5E24-AADF-82DD-F1D4FE41871F}"/>
          </ac:cxnSpMkLst>
        </pc:cxnChg>
        <pc:cxnChg chg="mod">
          <ac:chgData name="Abraham C. Burleigh" userId="e3525319-23f5-48d5-81e5-cb2e4a19e73a" providerId="ADAL" clId="{8590B7E3-97C4-9443-B205-FE90630222A0}" dt="2024-10-23T15:01:07.212" v="3423"/>
          <ac:cxnSpMkLst>
            <pc:docMk/>
            <pc:sldMk cId="751595684" sldId="2509"/>
            <ac:cxnSpMk id="28" creationId="{B8890145-6088-37A6-34D1-F72BBDBC33C7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35" creationId="{555C8B85-3CAE-5576-24BD-2A1897AC44C9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36" creationId="{ECFBFE48-5B25-0F2E-BE3F-B459A97DFC41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37" creationId="{DA57B52C-81D6-8174-0F70-FD23FC1352A7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38" creationId="{1C3FA955-0E4D-4E3D-856E-C0CE259EBABE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45" creationId="{459F6DD5-8002-E9D1-17E2-4C27297A2EF1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46" creationId="{58DA6D1C-F23E-F098-8482-ABE15CA21277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47" creationId="{C3357FF1-B373-F250-44D0-F8CE1B483069}"/>
          </ac:cxnSpMkLst>
        </pc:cxnChg>
        <pc:cxnChg chg="mod">
          <ac:chgData name="Abraham C. Burleigh" userId="e3525319-23f5-48d5-81e5-cb2e4a19e73a" providerId="ADAL" clId="{8590B7E3-97C4-9443-B205-FE90630222A0}" dt="2024-10-23T15:01:21.306" v="3438"/>
          <ac:cxnSpMkLst>
            <pc:docMk/>
            <pc:sldMk cId="751595684" sldId="2509"/>
            <ac:cxnSpMk id="48" creationId="{1050F4EB-3EF5-71E4-EA89-CD851DE77E9F}"/>
          </ac:cxnSpMkLst>
        </pc:cxnChg>
        <pc:cxnChg chg="add mod">
          <ac:chgData name="Abraham C. Burleigh" userId="e3525319-23f5-48d5-81e5-cb2e4a19e73a" providerId="ADAL" clId="{8590B7E3-97C4-9443-B205-FE90630222A0}" dt="2024-10-23T16:33:59.697" v="4013" actId="1035"/>
          <ac:cxnSpMkLst>
            <pc:docMk/>
            <pc:sldMk cId="751595684" sldId="2509"/>
            <ac:cxnSpMk id="59" creationId="{CB6D1382-2768-E51D-370B-FF154892A096}"/>
          </ac:cxnSpMkLst>
        </pc:cxnChg>
      </pc:sldChg>
      <pc:sldChg chg="ord">
        <pc:chgData name="Abraham C. Burleigh" userId="e3525319-23f5-48d5-81e5-cb2e4a19e73a" providerId="ADAL" clId="{8590B7E3-97C4-9443-B205-FE90630222A0}" dt="2024-10-23T19:33:26.643" v="6486" actId="20578"/>
        <pc:sldMkLst>
          <pc:docMk/>
          <pc:sldMk cId="3510849145" sldId="2510"/>
        </pc:sldMkLst>
      </pc:sldChg>
      <pc:sldChg chg="addSp delSp modSp mod modNotesTx">
        <pc:chgData name="Abraham C. Burleigh" userId="e3525319-23f5-48d5-81e5-cb2e4a19e73a" providerId="ADAL" clId="{8590B7E3-97C4-9443-B205-FE90630222A0}" dt="2024-10-26T04:05:53.562" v="11625"/>
        <pc:sldMkLst>
          <pc:docMk/>
          <pc:sldMk cId="800338631" sldId="2511"/>
        </pc:sldMkLst>
        <pc:spChg chg="del mod">
          <ac:chgData name="Abraham C. Burleigh" userId="e3525319-23f5-48d5-81e5-cb2e4a19e73a" providerId="ADAL" clId="{8590B7E3-97C4-9443-B205-FE90630222A0}" dt="2024-10-25T19:27:17.964" v="8702" actId="478"/>
          <ac:spMkLst>
            <pc:docMk/>
            <pc:sldMk cId="800338631" sldId="2511"/>
            <ac:spMk id="2" creationId="{574B0025-D4B8-7B5F-2D65-374E2391932F}"/>
          </ac:spMkLst>
        </pc:spChg>
        <pc:spChg chg="mod">
          <ac:chgData name="Abraham C. Burleigh" userId="e3525319-23f5-48d5-81e5-cb2e4a19e73a" providerId="ADAL" clId="{8590B7E3-97C4-9443-B205-FE90630222A0}" dt="2024-10-25T17:40:41.488" v="8107" actId="20577"/>
          <ac:spMkLst>
            <pc:docMk/>
            <pc:sldMk cId="800338631" sldId="2511"/>
            <ac:spMk id="3" creationId="{B2949F39-2877-0D79-5EA7-E19959241EDE}"/>
          </ac:spMkLst>
        </pc:spChg>
        <pc:spChg chg="mod">
          <ac:chgData name="Abraham C. Burleigh" userId="e3525319-23f5-48d5-81e5-cb2e4a19e73a" providerId="ADAL" clId="{8590B7E3-97C4-9443-B205-FE90630222A0}" dt="2024-10-25T18:58:28.005" v="8356" actId="1076"/>
          <ac:spMkLst>
            <pc:docMk/>
            <pc:sldMk cId="800338631" sldId="2511"/>
            <ac:spMk id="4" creationId="{471CA35D-826D-3699-D5F6-8C126B8E4E23}"/>
          </ac:spMkLst>
        </pc:spChg>
        <pc:spChg chg="del mod">
          <ac:chgData name="Abraham C. Burleigh" userId="e3525319-23f5-48d5-81e5-cb2e4a19e73a" providerId="ADAL" clId="{8590B7E3-97C4-9443-B205-FE90630222A0}" dt="2024-10-25T18:56:09.089" v="8263" actId="478"/>
          <ac:spMkLst>
            <pc:docMk/>
            <pc:sldMk cId="800338631" sldId="2511"/>
            <ac:spMk id="7" creationId="{AA05E902-EF7A-A8BE-A77E-1D0F49187BDD}"/>
          </ac:spMkLst>
        </pc:spChg>
        <pc:spChg chg="del mod">
          <ac:chgData name="Abraham C. Burleigh" userId="e3525319-23f5-48d5-81e5-cb2e4a19e73a" providerId="ADAL" clId="{8590B7E3-97C4-9443-B205-FE90630222A0}" dt="2024-10-25T18:56:09.089" v="8263" actId="478"/>
          <ac:spMkLst>
            <pc:docMk/>
            <pc:sldMk cId="800338631" sldId="2511"/>
            <ac:spMk id="8" creationId="{F754C591-C865-B341-1A6E-B5098E2E47DA}"/>
          </ac:spMkLst>
        </pc:spChg>
        <pc:spChg chg="del mod">
          <ac:chgData name="Abraham C. Burleigh" userId="e3525319-23f5-48d5-81e5-cb2e4a19e73a" providerId="ADAL" clId="{8590B7E3-97C4-9443-B205-FE90630222A0}" dt="2024-10-25T18:56:09.089" v="8263" actId="478"/>
          <ac:spMkLst>
            <pc:docMk/>
            <pc:sldMk cId="800338631" sldId="2511"/>
            <ac:spMk id="9" creationId="{08E79846-1E3C-0F35-AE79-AEF4FB739A23}"/>
          </ac:spMkLst>
        </pc:spChg>
        <pc:spChg chg="del mod">
          <ac:chgData name="Abraham C. Burleigh" userId="e3525319-23f5-48d5-81e5-cb2e4a19e73a" providerId="ADAL" clId="{8590B7E3-97C4-9443-B205-FE90630222A0}" dt="2024-10-25T18:56:13.072" v="8264" actId="478"/>
          <ac:spMkLst>
            <pc:docMk/>
            <pc:sldMk cId="800338631" sldId="2511"/>
            <ac:spMk id="10" creationId="{EF5871AA-F4DD-6E9F-1A44-428A0979A6B2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11" creationId="{A9EADAD4-4A5B-0ADD-85B2-DCE28280AABE}"/>
          </ac:spMkLst>
        </pc:spChg>
        <pc:spChg chg="add del 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12" creationId="{0DEFE1D8-FD67-4F3F-DB58-DABAFA136D52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15" creationId="{B1AD10C2-1A14-B097-CCAB-B2D0B745E6CA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18" creationId="{FA77C577-BA6F-F4C0-1AEE-EFADFF29523C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19" creationId="{D1777A7A-BAB0-6619-A4D1-9E424A22215A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20" creationId="{3B7DDC87-B590-0D37-18FE-7934DAC417E6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21" creationId="{C851C054-FE15-7A5A-7675-3BD9FB2C703E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22" creationId="{DD92751E-E315-1AC8-3607-DCCCC76D8043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23" creationId="{A3AF16FF-7AA8-F570-E7DC-05DE44197E11}"/>
          </ac:spMkLst>
        </pc:spChg>
        <pc:spChg chg="mod">
          <ac:chgData name="Abraham C. Burleigh" userId="e3525319-23f5-48d5-81e5-cb2e4a19e73a" providerId="ADAL" clId="{8590B7E3-97C4-9443-B205-FE90630222A0}" dt="2024-10-25T18:59:28.677" v="8384" actId="1076"/>
          <ac:spMkLst>
            <pc:docMk/>
            <pc:sldMk cId="800338631" sldId="2511"/>
            <ac:spMk id="24" creationId="{AA961E45-9CBC-8D49-113D-48F6B2BC1788}"/>
          </ac:spMkLst>
        </pc:spChg>
        <pc:spChg chg="add mod">
          <ac:chgData name="Abraham C. Burleigh" userId="e3525319-23f5-48d5-81e5-cb2e4a19e73a" providerId="ADAL" clId="{8590B7E3-97C4-9443-B205-FE90630222A0}" dt="2024-10-25T18:58:39.629" v="8363" actId="1035"/>
          <ac:spMkLst>
            <pc:docMk/>
            <pc:sldMk cId="800338631" sldId="2511"/>
            <ac:spMk id="25" creationId="{25E0FB75-0EA0-2544-D6B9-9AF56D6EBDE8}"/>
          </ac:spMkLst>
        </pc:spChg>
        <pc:spChg chg="add mod">
          <ac:chgData name="Abraham C. Burleigh" userId="e3525319-23f5-48d5-81e5-cb2e4a19e73a" providerId="ADAL" clId="{8590B7E3-97C4-9443-B205-FE90630222A0}" dt="2024-10-25T19:00:22.477" v="8391" actId="14100"/>
          <ac:spMkLst>
            <pc:docMk/>
            <pc:sldMk cId="800338631" sldId="2511"/>
            <ac:spMk id="26" creationId="{7388168A-0549-51A9-A438-C792B428E8AC}"/>
          </ac:spMkLst>
        </pc:spChg>
        <pc:spChg chg="add mod">
          <ac:chgData name="Abraham C. Burleigh" userId="e3525319-23f5-48d5-81e5-cb2e4a19e73a" providerId="ADAL" clId="{8590B7E3-97C4-9443-B205-FE90630222A0}" dt="2024-10-25T18:58:25.131" v="8354" actId="14100"/>
          <ac:spMkLst>
            <pc:docMk/>
            <pc:sldMk cId="800338631" sldId="2511"/>
            <ac:spMk id="36" creationId="{7BA5B7FA-E58E-5942-24A3-A93C3F5FBFBE}"/>
          </ac:spMkLst>
        </pc:spChg>
        <pc:spChg chg="add mod">
          <ac:chgData name="Abraham C. Burleigh" userId="e3525319-23f5-48d5-81e5-cb2e4a19e73a" providerId="ADAL" clId="{8590B7E3-97C4-9443-B205-FE90630222A0}" dt="2024-10-25T18:58:13.089" v="8352" actId="1035"/>
          <ac:spMkLst>
            <pc:docMk/>
            <pc:sldMk cId="800338631" sldId="2511"/>
            <ac:spMk id="37" creationId="{C5BFDADF-7640-1840-C557-4E0D21F9703D}"/>
          </ac:spMkLst>
        </pc:spChg>
        <pc:spChg chg="add mod">
          <ac:chgData name="Abraham C. Burleigh" userId="e3525319-23f5-48d5-81e5-cb2e4a19e73a" providerId="ADAL" clId="{8590B7E3-97C4-9443-B205-FE90630222A0}" dt="2024-10-25T18:57:59.155" v="8343" actId="1035"/>
          <ac:spMkLst>
            <pc:docMk/>
            <pc:sldMk cId="800338631" sldId="2511"/>
            <ac:spMk id="38" creationId="{A6F323B0-6258-21E4-2C80-6F953B537549}"/>
          </ac:spMkLst>
        </pc:spChg>
        <pc:spChg chg="add mod">
          <ac:chgData name="Abraham C. Burleigh" userId="e3525319-23f5-48d5-81e5-cb2e4a19e73a" providerId="ADAL" clId="{8590B7E3-97C4-9443-B205-FE90630222A0}" dt="2024-10-25T18:57:17.629" v="8305" actId="1076"/>
          <ac:spMkLst>
            <pc:docMk/>
            <pc:sldMk cId="800338631" sldId="2511"/>
            <ac:spMk id="39" creationId="{FF34A237-CF5D-A8F4-5821-DA7EE5E387A1}"/>
          </ac:spMkLst>
        </pc:spChg>
        <pc:spChg chg="add del mod">
          <ac:chgData name="Abraham C. Burleigh" userId="e3525319-23f5-48d5-81e5-cb2e4a19e73a" providerId="ADAL" clId="{8590B7E3-97C4-9443-B205-FE90630222A0}" dt="2024-10-26T04:05:53.203" v="11624" actId="478"/>
          <ac:spMkLst>
            <pc:docMk/>
            <pc:sldMk cId="800338631" sldId="2511"/>
            <ac:spMk id="40" creationId="{2824771D-2464-6175-2D30-BA55DBC45B77}"/>
          </ac:spMkLst>
        </pc:spChg>
        <pc:spChg chg="add mod">
          <ac:chgData name="Abraham C. Burleigh" userId="e3525319-23f5-48d5-81e5-cb2e4a19e73a" providerId="ADAL" clId="{8590B7E3-97C4-9443-B205-FE90630222A0}" dt="2024-10-26T04:05:53.562" v="11625"/>
          <ac:spMkLst>
            <pc:docMk/>
            <pc:sldMk cId="800338631" sldId="2511"/>
            <ac:spMk id="41" creationId="{68790E15-762F-FD79-0DB2-46C1B385FB18}"/>
          </ac:spMkLst>
        </pc:spChg>
        <pc:picChg chg="del mod">
          <ac:chgData name="Abraham C. Burleigh" userId="e3525319-23f5-48d5-81e5-cb2e4a19e73a" providerId="ADAL" clId="{8590B7E3-97C4-9443-B205-FE90630222A0}" dt="2024-10-25T18:56:09.089" v="8263" actId="478"/>
          <ac:picMkLst>
            <pc:docMk/>
            <pc:sldMk cId="800338631" sldId="2511"/>
            <ac:picMk id="6" creationId="{1D0F54BA-B5B6-3B4F-5A29-313E796DDE13}"/>
          </ac:picMkLst>
        </pc:picChg>
        <pc:picChg chg="add del mod">
          <ac:chgData name="Abraham C. Burleigh" userId="e3525319-23f5-48d5-81e5-cb2e4a19e73a" providerId="ADAL" clId="{8590B7E3-97C4-9443-B205-FE90630222A0}" dt="2024-10-25T18:50:47.896" v="8165" actId="478"/>
          <ac:picMkLst>
            <pc:docMk/>
            <pc:sldMk cId="800338631" sldId="2511"/>
            <ac:picMk id="13" creationId="{9F724219-CD84-21C4-AE19-4295214FE4AB}"/>
          </ac:picMkLst>
        </pc:picChg>
        <pc:picChg chg="add del mod">
          <ac:chgData name="Abraham C. Burleigh" userId="e3525319-23f5-48d5-81e5-cb2e4a19e73a" providerId="ADAL" clId="{8590B7E3-97C4-9443-B205-FE90630222A0}" dt="2024-10-25T18:53:47.333" v="8226" actId="478"/>
          <ac:picMkLst>
            <pc:docMk/>
            <pc:sldMk cId="800338631" sldId="2511"/>
            <ac:picMk id="14" creationId="{B266FE1E-E86B-06AF-64C3-56427332D255}"/>
          </ac:picMkLst>
        </pc:picChg>
        <pc:picChg chg="add del mod">
          <ac:chgData name="Abraham C. Burleigh" userId="e3525319-23f5-48d5-81e5-cb2e4a19e73a" providerId="ADAL" clId="{8590B7E3-97C4-9443-B205-FE90630222A0}" dt="2024-10-25T18:53:47.333" v="8226" actId="478"/>
          <ac:picMkLst>
            <pc:docMk/>
            <pc:sldMk cId="800338631" sldId="2511"/>
            <ac:picMk id="16" creationId="{B93881BB-D1E6-1D74-6AA4-EA3739F6744A}"/>
          </ac:picMkLst>
        </pc:picChg>
        <pc:picChg chg="add del mod">
          <ac:chgData name="Abraham C. Burleigh" userId="e3525319-23f5-48d5-81e5-cb2e4a19e73a" providerId="ADAL" clId="{8590B7E3-97C4-9443-B205-FE90630222A0}" dt="2024-10-25T18:53:47.333" v="8226" actId="478"/>
          <ac:picMkLst>
            <pc:docMk/>
            <pc:sldMk cId="800338631" sldId="2511"/>
            <ac:picMk id="17" creationId="{E27415D2-5F6B-D7CA-8F6A-3CA3EA828415}"/>
          </ac:picMkLst>
        </pc:picChg>
        <pc:picChg chg="add mod modCrop">
          <ac:chgData name="Abraham C. Burleigh" userId="e3525319-23f5-48d5-81e5-cb2e4a19e73a" providerId="ADAL" clId="{8590B7E3-97C4-9443-B205-FE90630222A0}" dt="2024-10-25T19:51:53.868" v="8866" actId="1036"/>
          <ac:picMkLst>
            <pc:docMk/>
            <pc:sldMk cId="800338631" sldId="2511"/>
            <ac:picMk id="28" creationId="{4AA7C334-02C7-E96B-B29A-AB47E7941B59}"/>
          </ac:picMkLst>
        </pc:picChg>
        <pc:picChg chg="add mod modCrop">
          <ac:chgData name="Abraham C. Burleigh" userId="e3525319-23f5-48d5-81e5-cb2e4a19e73a" providerId="ADAL" clId="{8590B7E3-97C4-9443-B205-FE90630222A0}" dt="2024-10-25T19:51:53.868" v="8866" actId="1036"/>
          <ac:picMkLst>
            <pc:docMk/>
            <pc:sldMk cId="800338631" sldId="2511"/>
            <ac:picMk id="30" creationId="{F17266F3-C42A-9795-E9ED-53E078C03C06}"/>
          </ac:picMkLst>
        </pc:picChg>
        <pc:picChg chg="add mod modCrop">
          <ac:chgData name="Abraham C. Burleigh" userId="e3525319-23f5-48d5-81e5-cb2e4a19e73a" providerId="ADAL" clId="{8590B7E3-97C4-9443-B205-FE90630222A0}" dt="2024-10-25T19:51:53.868" v="8866" actId="1036"/>
          <ac:picMkLst>
            <pc:docMk/>
            <pc:sldMk cId="800338631" sldId="2511"/>
            <ac:picMk id="32" creationId="{648334E5-BD09-DAB0-8D73-E4CA25A076A0}"/>
          </ac:picMkLst>
        </pc:picChg>
        <pc:picChg chg="add mod modCrop">
          <ac:chgData name="Abraham C. Burleigh" userId="e3525319-23f5-48d5-81e5-cb2e4a19e73a" providerId="ADAL" clId="{8590B7E3-97C4-9443-B205-FE90630222A0}" dt="2024-10-25T19:51:53.868" v="8866" actId="1036"/>
          <ac:picMkLst>
            <pc:docMk/>
            <pc:sldMk cId="800338631" sldId="2511"/>
            <ac:picMk id="34" creationId="{3E248924-C13D-D5D8-2E67-6FFB1FF24124}"/>
          </ac:picMkLst>
        </pc:picChg>
        <pc:picChg chg="add mod">
          <ac:chgData name="Abraham C. Burleigh" userId="e3525319-23f5-48d5-81e5-cb2e4a19e73a" providerId="ADAL" clId="{8590B7E3-97C4-9443-B205-FE90630222A0}" dt="2024-10-25T18:57:52.774" v="8340" actId="1036"/>
          <ac:picMkLst>
            <pc:docMk/>
            <pc:sldMk cId="800338631" sldId="2511"/>
            <ac:picMk id="35" creationId="{C03CE987-9D7D-6CCC-1FFE-4B5973E69F18}"/>
          </ac:picMkLst>
        </pc:picChg>
      </pc:sldChg>
      <pc:sldChg chg="addSp delSp modSp mod modNotesTx">
        <pc:chgData name="Abraham C. Burleigh" userId="e3525319-23f5-48d5-81e5-cb2e4a19e73a" providerId="ADAL" clId="{8590B7E3-97C4-9443-B205-FE90630222A0}" dt="2024-10-26T04:06:06.310" v="11631"/>
        <pc:sldMkLst>
          <pc:docMk/>
          <pc:sldMk cId="2629651340" sldId="2512"/>
        </pc:sldMkLst>
        <pc:spChg chg="add del mod">
          <ac:chgData name="Abraham C. Burleigh" userId="e3525319-23f5-48d5-81e5-cb2e4a19e73a" providerId="ADAL" clId="{8590B7E3-97C4-9443-B205-FE90630222A0}" dt="2024-10-26T04:06:05.977" v="11630" actId="478"/>
          <ac:spMkLst>
            <pc:docMk/>
            <pc:sldMk cId="2629651340" sldId="2512"/>
            <ac:spMk id="2" creationId="{C8DA07A5-00C2-7557-9042-B8115FC98995}"/>
          </ac:spMkLst>
        </pc:spChg>
        <pc:spChg chg="mod">
          <ac:chgData name="Abraham C. Burleigh" userId="e3525319-23f5-48d5-81e5-cb2e4a19e73a" providerId="ADAL" clId="{8590B7E3-97C4-9443-B205-FE90630222A0}" dt="2024-10-25T17:40:57.248" v="8110"/>
          <ac:spMkLst>
            <pc:docMk/>
            <pc:sldMk cId="2629651340" sldId="2512"/>
            <ac:spMk id="3" creationId="{1D3C720A-BAF8-6A1D-BD62-822920CA6390}"/>
          </ac:spMkLst>
        </pc:spChg>
        <pc:spChg chg="mod">
          <ac:chgData name="Abraham C. Burleigh" userId="e3525319-23f5-48d5-81e5-cb2e4a19e73a" providerId="ADAL" clId="{8590B7E3-97C4-9443-B205-FE90630222A0}" dt="2024-10-25T20:21:10.514" v="9122" actId="1037"/>
          <ac:spMkLst>
            <pc:docMk/>
            <pc:sldMk cId="2629651340" sldId="2512"/>
            <ac:spMk id="4" creationId="{6E9A6B19-2432-73D0-AB45-B0CFAC76DDDE}"/>
          </ac:spMkLst>
        </pc:spChg>
        <pc:spChg chg="add del mod">
          <ac:chgData name="Abraham C. Burleigh" userId="e3525319-23f5-48d5-81e5-cb2e4a19e73a" providerId="ADAL" clId="{8590B7E3-97C4-9443-B205-FE90630222A0}" dt="2024-10-21T16:28:01.689" v="71" actId="21"/>
          <ac:spMkLst>
            <pc:docMk/>
            <pc:sldMk cId="2629651340" sldId="2512"/>
            <ac:spMk id="6" creationId="{1F8D55C7-E001-1586-B342-D1C9684DEC76}"/>
          </ac:spMkLst>
        </pc:spChg>
        <pc:spChg chg="add mod">
          <ac:chgData name="Abraham C. Burleigh" userId="e3525319-23f5-48d5-81e5-cb2e4a19e73a" providerId="ADAL" clId="{8590B7E3-97C4-9443-B205-FE90630222A0}" dt="2024-10-26T04:06:06.310" v="11631"/>
          <ac:spMkLst>
            <pc:docMk/>
            <pc:sldMk cId="2629651340" sldId="2512"/>
            <ac:spMk id="6" creationId="{2B40E9A5-3C54-3D1D-0401-E7693469D28D}"/>
          </ac:spMkLst>
        </pc:spChg>
        <pc:spChg chg="mod">
          <ac:chgData name="Abraham C. Burleigh" userId="e3525319-23f5-48d5-81e5-cb2e4a19e73a" providerId="ADAL" clId="{8590B7E3-97C4-9443-B205-FE90630222A0}" dt="2024-10-25T20:20:55.583" v="9102" actId="1038"/>
          <ac:spMkLst>
            <pc:docMk/>
            <pc:sldMk cId="2629651340" sldId="2512"/>
            <ac:spMk id="7" creationId="{D490EC2D-CD64-36B5-40D6-79E6071D9BF4}"/>
          </ac:spMkLst>
        </pc:spChg>
        <pc:spChg chg="mod">
          <ac:chgData name="Abraham C. Burleigh" userId="e3525319-23f5-48d5-81e5-cb2e4a19e73a" providerId="ADAL" clId="{8590B7E3-97C4-9443-B205-FE90630222A0}" dt="2024-10-23T17:26:39.563" v="4591" actId="207"/>
          <ac:spMkLst>
            <pc:docMk/>
            <pc:sldMk cId="2629651340" sldId="2512"/>
            <ac:spMk id="28" creationId="{1C0CEEDA-1B66-8963-19EE-F4CEE216603A}"/>
          </ac:spMkLst>
        </pc:spChg>
        <pc:spChg chg="del">
          <ac:chgData name="Abraham C. Burleigh" userId="e3525319-23f5-48d5-81e5-cb2e4a19e73a" providerId="ADAL" clId="{8590B7E3-97C4-9443-B205-FE90630222A0}" dt="2024-10-25T19:27:35.596" v="8708" actId="478"/>
          <ac:spMkLst>
            <pc:docMk/>
            <pc:sldMk cId="2629651340" sldId="2512"/>
            <ac:spMk id="29" creationId="{B44822B3-435B-8FC2-4CEC-44DB0E2E977B}"/>
          </ac:spMkLst>
        </pc:spChg>
        <pc:picChg chg="mod">
          <ac:chgData name="Abraham C. Burleigh" userId="e3525319-23f5-48d5-81e5-cb2e4a19e73a" providerId="ADAL" clId="{8590B7E3-97C4-9443-B205-FE90630222A0}" dt="2024-10-25T20:21:10.514" v="9122" actId="1037"/>
          <ac:picMkLst>
            <pc:docMk/>
            <pc:sldMk cId="2629651340" sldId="2512"/>
            <ac:picMk id="9" creationId="{5EF3E1FC-1E9A-D409-0692-0BC4F9AE1FB7}"/>
          </ac:picMkLst>
        </pc:picChg>
        <pc:picChg chg="mod">
          <ac:chgData name="Abraham C. Burleigh" userId="e3525319-23f5-48d5-81e5-cb2e4a19e73a" providerId="ADAL" clId="{8590B7E3-97C4-9443-B205-FE90630222A0}" dt="2024-10-25T20:21:10.514" v="9122" actId="1037"/>
          <ac:picMkLst>
            <pc:docMk/>
            <pc:sldMk cId="2629651340" sldId="2512"/>
            <ac:picMk id="10" creationId="{109954A1-A82B-1532-6D6F-3DE15D88F59B}"/>
          </ac:picMkLst>
        </pc:picChg>
        <pc:picChg chg="mod">
          <ac:chgData name="Abraham C. Burleigh" userId="e3525319-23f5-48d5-81e5-cb2e4a19e73a" providerId="ADAL" clId="{8590B7E3-97C4-9443-B205-FE90630222A0}" dt="2024-10-25T20:20:47.103" v="9096" actId="1035"/>
          <ac:picMkLst>
            <pc:docMk/>
            <pc:sldMk cId="2629651340" sldId="2512"/>
            <ac:picMk id="11" creationId="{38567EB9-B00E-F876-3CB3-2AA50ED2D613}"/>
          </ac:picMkLst>
        </pc:picChg>
        <pc:picChg chg="mod">
          <ac:chgData name="Abraham C. Burleigh" userId="e3525319-23f5-48d5-81e5-cb2e4a19e73a" providerId="ADAL" clId="{8590B7E3-97C4-9443-B205-FE90630222A0}" dt="2024-10-23T19:00:42.140" v="5777" actId="1036"/>
          <ac:picMkLst>
            <pc:docMk/>
            <pc:sldMk cId="2629651340" sldId="2512"/>
            <ac:picMk id="12" creationId="{76087805-A77D-278F-F981-1754428F791F}"/>
          </ac:picMkLst>
        </pc:picChg>
        <pc:picChg chg="mod">
          <ac:chgData name="Abraham C. Burleigh" userId="e3525319-23f5-48d5-81e5-cb2e4a19e73a" providerId="ADAL" clId="{8590B7E3-97C4-9443-B205-FE90630222A0}" dt="2024-10-23T19:00:42.140" v="5777" actId="1036"/>
          <ac:picMkLst>
            <pc:docMk/>
            <pc:sldMk cId="2629651340" sldId="2512"/>
            <ac:picMk id="13" creationId="{C8036F69-200C-84C6-2D78-1279F74E3B9C}"/>
          </ac:picMkLst>
        </pc:picChg>
        <pc:picChg chg="mod">
          <ac:chgData name="Abraham C. Burleigh" userId="e3525319-23f5-48d5-81e5-cb2e4a19e73a" providerId="ADAL" clId="{8590B7E3-97C4-9443-B205-FE90630222A0}" dt="2024-10-25T20:20:47.103" v="9096" actId="1035"/>
          <ac:picMkLst>
            <pc:docMk/>
            <pc:sldMk cId="2629651340" sldId="2512"/>
            <ac:picMk id="14" creationId="{568A3C6E-0475-8677-F846-E909544C33D2}"/>
          </ac:picMkLst>
        </pc:picChg>
        <pc:picChg chg="mod">
          <ac:chgData name="Abraham C. Burleigh" userId="e3525319-23f5-48d5-81e5-cb2e4a19e73a" providerId="ADAL" clId="{8590B7E3-97C4-9443-B205-FE90630222A0}" dt="2024-10-23T19:00:42.140" v="5777" actId="1036"/>
          <ac:picMkLst>
            <pc:docMk/>
            <pc:sldMk cId="2629651340" sldId="2512"/>
            <ac:picMk id="15" creationId="{999019FD-85B1-12F9-97A3-7799FF149980}"/>
          </ac:picMkLst>
        </pc:picChg>
        <pc:picChg chg="mod">
          <ac:chgData name="Abraham C. Burleigh" userId="e3525319-23f5-48d5-81e5-cb2e4a19e73a" providerId="ADAL" clId="{8590B7E3-97C4-9443-B205-FE90630222A0}" dt="2024-10-25T20:20:47.103" v="9096" actId="1035"/>
          <ac:picMkLst>
            <pc:docMk/>
            <pc:sldMk cId="2629651340" sldId="2512"/>
            <ac:picMk id="16" creationId="{7F945AFA-5E76-6EDD-D392-70D9435D9FF7}"/>
          </ac:picMkLst>
        </pc:picChg>
      </pc:sldChg>
      <pc:sldChg chg="add del">
        <pc:chgData name="Abraham C. Burleigh" userId="e3525319-23f5-48d5-81e5-cb2e4a19e73a" providerId="ADAL" clId="{8590B7E3-97C4-9443-B205-FE90630222A0}" dt="2024-10-21T16:26:11.321" v="27" actId="2890"/>
        <pc:sldMkLst>
          <pc:docMk/>
          <pc:sldMk cId="3358993276" sldId="2513"/>
        </pc:sldMkLst>
      </pc:sldChg>
      <pc:sldChg chg="addSp delSp modSp add mod">
        <pc:chgData name="Abraham C. Burleigh" userId="e3525319-23f5-48d5-81e5-cb2e4a19e73a" providerId="ADAL" clId="{8590B7E3-97C4-9443-B205-FE90630222A0}" dt="2024-10-26T04:06:53" v="11655"/>
        <pc:sldMkLst>
          <pc:docMk/>
          <pc:sldMk cId="3839255936" sldId="2513"/>
        </pc:sldMkLst>
        <pc:spChg chg="mod">
          <ac:chgData name="Abraham C. Burleigh" userId="e3525319-23f5-48d5-81e5-cb2e4a19e73a" providerId="ADAL" clId="{8590B7E3-97C4-9443-B205-FE90630222A0}" dt="2024-10-21T18:35:45.619" v="2626" actId="20577"/>
          <ac:spMkLst>
            <pc:docMk/>
            <pc:sldMk cId="3839255936" sldId="2513"/>
            <ac:spMk id="2" creationId="{73C067A4-A2A6-2536-3D6C-E6D661613F73}"/>
          </ac:spMkLst>
        </pc:spChg>
        <pc:spChg chg="add mod">
          <ac:chgData name="Abraham C. Burleigh" userId="e3525319-23f5-48d5-81e5-cb2e4a19e73a" providerId="ADAL" clId="{8590B7E3-97C4-9443-B205-FE90630222A0}" dt="2024-10-23T19:29:52.118" v="6429"/>
          <ac:spMkLst>
            <pc:docMk/>
            <pc:sldMk cId="3839255936" sldId="2513"/>
            <ac:spMk id="3" creationId="{7435AAA3-FC57-C92E-A649-902457944025}"/>
          </ac:spMkLst>
        </pc:spChg>
        <pc:spChg chg="mod">
          <ac:chgData name="Abraham C. Burleigh" userId="e3525319-23f5-48d5-81e5-cb2e4a19e73a" providerId="ADAL" clId="{8590B7E3-97C4-9443-B205-FE90630222A0}" dt="2024-10-25T17:41:51.599" v="8124"/>
          <ac:spMkLst>
            <pc:docMk/>
            <pc:sldMk cId="3839255936" sldId="2513"/>
            <ac:spMk id="4" creationId="{4978AF47-DEB4-8F7F-35AE-40741452B42B}"/>
          </ac:spMkLst>
        </pc:spChg>
        <pc:spChg chg="mod">
          <ac:chgData name="Abraham C. Burleigh" userId="e3525319-23f5-48d5-81e5-cb2e4a19e73a" providerId="ADAL" clId="{8590B7E3-97C4-9443-B205-FE90630222A0}" dt="2024-10-26T03:57:27.948" v="11450" actId="1076"/>
          <ac:spMkLst>
            <pc:docMk/>
            <pc:sldMk cId="3839255936" sldId="2513"/>
            <ac:spMk id="6" creationId="{02CE3F26-64E5-98E2-B840-51D8FEA6519D}"/>
          </ac:spMkLst>
        </pc:spChg>
        <pc:spChg chg="del">
          <ac:chgData name="Abraham C. Burleigh" userId="e3525319-23f5-48d5-81e5-cb2e4a19e73a" providerId="ADAL" clId="{8590B7E3-97C4-9443-B205-FE90630222A0}" dt="2024-10-25T19:28:44.402" v="8731" actId="478"/>
          <ac:spMkLst>
            <pc:docMk/>
            <pc:sldMk cId="3839255936" sldId="2513"/>
            <ac:spMk id="7" creationId="{9D7FBA20-2A66-189A-5570-0B0640DA959D}"/>
          </ac:spMkLst>
        </pc:spChg>
        <pc:spChg chg="add del mod">
          <ac:chgData name="Abraham C. Burleigh" userId="e3525319-23f5-48d5-81e5-cb2e4a19e73a" providerId="ADAL" clId="{8590B7E3-97C4-9443-B205-FE90630222A0}" dt="2024-10-23T19:30:11.274" v="6434" actId="478"/>
          <ac:spMkLst>
            <pc:docMk/>
            <pc:sldMk cId="3839255936" sldId="2513"/>
            <ac:spMk id="10" creationId="{1696C875-551F-2F64-FB99-F5EBCDCB1C02}"/>
          </ac:spMkLst>
        </pc:spChg>
        <pc:spChg chg="add del mod">
          <ac:chgData name="Abraham C. Burleigh" userId="e3525319-23f5-48d5-81e5-cb2e4a19e73a" providerId="ADAL" clId="{8590B7E3-97C4-9443-B205-FE90630222A0}" dt="2024-10-23T19:32:06.696" v="6467" actId="478"/>
          <ac:spMkLst>
            <pc:docMk/>
            <pc:sldMk cId="3839255936" sldId="2513"/>
            <ac:spMk id="11" creationId="{66538A4C-4090-D0B3-9A1A-C589CACB998D}"/>
          </ac:spMkLst>
        </pc:spChg>
        <pc:spChg chg="add del">
          <ac:chgData name="Abraham C. Burleigh" userId="e3525319-23f5-48d5-81e5-cb2e4a19e73a" providerId="ADAL" clId="{8590B7E3-97C4-9443-B205-FE90630222A0}" dt="2024-10-23T19:31:28.526" v="6445" actId="478"/>
          <ac:spMkLst>
            <pc:docMk/>
            <pc:sldMk cId="3839255936" sldId="2513"/>
            <ac:spMk id="12" creationId="{85C23FA7-1B73-66E2-F5E3-E847353D9515}"/>
          </ac:spMkLst>
        </pc:spChg>
        <pc:spChg chg="add del">
          <ac:chgData name="Abraham C. Burleigh" userId="e3525319-23f5-48d5-81e5-cb2e4a19e73a" providerId="ADAL" clId="{8590B7E3-97C4-9443-B205-FE90630222A0}" dt="2024-10-21T18:36:16.274" v="2640" actId="478"/>
          <ac:spMkLst>
            <pc:docMk/>
            <pc:sldMk cId="3839255936" sldId="2513"/>
            <ac:spMk id="13" creationId="{0A4E27F7-5354-0675-AE3F-88A540B17BA2}"/>
          </ac:spMkLst>
        </pc:spChg>
        <pc:spChg chg="add del mod">
          <ac:chgData name="Abraham C. Burleigh" userId="e3525319-23f5-48d5-81e5-cb2e4a19e73a" providerId="ADAL" clId="{8590B7E3-97C4-9443-B205-FE90630222A0}" dt="2024-10-26T04:06:52.656" v="11654" actId="478"/>
          <ac:spMkLst>
            <pc:docMk/>
            <pc:sldMk cId="3839255936" sldId="2513"/>
            <ac:spMk id="13" creationId="{C9346C9D-D84E-66F2-FC84-55228C4C1042}"/>
          </ac:spMkLst>
        </pc:spChg>
        <pc:spChg chg="add mod">
          <ac:chgData name="Abraham C. Burleigh" userId="e3525319-23f5-48d5-81e5-cb2e4a19e73a" providerId="ADAL" clId="{8590B7E3-97C4-9443-B205-FE90630222A0}" dt="2024-10-26T04:06:53" v="11655"/>
          <ac:spMkLst>
            <pc:docMk/>
            <pc:sldMk cId="3839255936" sldId="2513"/>
            <ac:spMk id="14" creationId="{C323DE74-397D-DFC5-436C-64538355A6C3}"/>
          </ac:spMkLst>
        </pc:spChg>
        <pc:picChg chg="add del">
          <ac:chgData name="Abraham C. Burleigh" userId="e3525319-23f5-48d5-81e5-cb2e4a19e73a" providerId="ADAL" clId="{8590B7E3-97C4-9443-B205-FE90630222A0}" dt="2024-10-23T19:32:07.376" v="6468" actId="478"/>
          <ac:picMkLst>
            <pc:docMk/>
            <pc:sldMk cId="3839255936" sldId="2513"/>
            <ac:picMk id="8" creationId="{286A0DC9-D588-6EEA-8AD4-60D19A9A3DB1}"/>
          </ac:picMkLst>
        </pc:picChg>
        <pc:picChg chg="add del">
          <ac:chgData name="Abraham C. Burleigh" userId="e3525319-23f5-48d5-81e5-cb2e4a19e73a" providerId="ADAL" clId="{8590B7E3-97C4-9443-B205-FE90630222A0}" dt="2024-10-23T19:32:08.590" v="6469" actId="478"/>
          <ac:picMkLst>
            <pc:docMk/>
            <pc:sldMk cId="3839255936" sldId="2513"/>
            <ac:picMk id="9" creationId="{B40DED38-E625-4120-3593-23C7668AB814}"/>
          </ac:picMkLst>
        </pc:picChg>
      </pc:sldChg>
      <pc:sldChg chg="delSp modSp add mod ord">
        <pc:chgData name="Abraham C. Burleigh" userId="e3525319-23f5-48d5-81e5-cb2e4a19e73a" providerId="ADAL" clId="{8590B7E3-97C4-9443-B205-FE90630222A0}" dt="2024-10-23T19:08:50.749" v="5939" actId="14100"/>
        <pc:sldMkLst>
          <pc:docMk/>
          <pc:sldMk cId="1647691901" sldId="2514"/>
        </pc:sldMkLst>
        <pc:spChg chg="mod">
          <ac:chgData name="Abraham C. Burleigh" userId="e3525319-23f5-48d5-81e5-cb2e4a19e73a" providerId="ADAL" clId="{8590B7E3-97C4-9443-B205-FE90630222A0}" dt="2024-10-23T19:08:50.749" v="5939" actId="14100"/>
          <ac:spMkLst>
            <pc:docMk/>
            <pc:sldMk cId="1647691901" sldId="2514"/>
            <ac:spMk id="6" creationId="{00000000-0000-0000-0000-000000000000}"/>
          </ac:spMkLst>
        </pc:spChg>
        <pc:picChg chg="mod">
          <ac:chgData name="Abraham C. Burleigh" userId="e3525319-23f5-48d5-81e5-cb2e4a19e73a" providerId="ADAL" clId="{8590B7E3-97C4-9443-B205-FE90630222A0}" dt="2024-10-23T19:08:42.077" v="5936" actId="1076"/>
          <ac:picMkLst>
            <pc:docMk/>
            <pc:sldMk cId="1647691901" sldId="2514"/>
            <ac:picMk id="4" creationId="{1BB27EE4-18CF-4590-E9AD-EF314C5848B6}"/>
          </ac:picMkLst>
        </pc:picChg>
        <pc:picChg chg="del">
          <ac:chgData name="Abraham C. Burleigh" userId="e3525319-23f5-48d5-81e5-cb2e4a19e73a" providerId="ADAL" clId="{8590B7E3-97C4-9443-B205-FE90630222A0}" dt="2024-10-23T19:08:30.145" v="5928" actId="478"/>
          <ac:picMkLst>
            <pc:docMk/>
            <pc:sldMk cId="1647691901" sldId="2514"/>
            <ac:picMk id="11" creationId="{29C83405-B8CE-0327-AB21-1CF7A0F04E86}"/>
          </ac:picMkLst>
        </pc:picChg>
        <pc:picChg chg="mod">
          <ac:chgData name="Abraham C. Burleigh" userId="e3525319-23f5-48d5-81e5-cb2e4a19e73a" providerId="ADAL" clId="{8590B7E3-97C4-9443-B205-FE90630222A0}" dt="2024-10-23T19:08:44.756" v="5937" actId="1076"/>
          <ac:picMkLst>
            <pc:docMk/>
            <pc:sldMk cId="1647691901" sldId="2514"/>
            <ac:picMk id="13" creationId="{C3E255B4-8373-89F6-6247-2B9ABDB80340}"/>
          </ac:picMkLst>
        </pc:picChg>
      </pc:sldChg>
      <pc:sldChg chg="add ord">
        <pc:chgData name="Abraham C. Burleigh" userId="e3525319-23f5-48d5-81e5-cb2e4a19e73a" providerId="ADAL" clId="{8590B7E3-97C4-9443-B205-FE90630222A0}" dt="2024-10-26T03:13:43.251" v="10202" actId="20578"/>
        <pc:sldMkLst>
          <pc:docMk/>
          <pc:sldMk cId="3214106934" sldId="2515"/>
        </pc:sldMkLst>
      </pc:sldChg>
      <pc:sldChg chg="delSp add del mod">
        <pc:chgData name="Abraham C. Burleigh" userId="e3525319-23f5-48d5-81e5-cb2e4a19e73a" providerId="ADAL" clId="{8590B7E3-97C4-9443-B205-FE90630222A0}" dt="2024-10-25T19:01:40.060" v="8403" actId="2696"/>
        <pc:sldMkLst>
          <pc:docMk/>
          <pc:sldMk cId="3690234148" sldId="2515"/>
        </pc:sldMkLst>
        <pc:spChg chg="del">
          <ac:chgData name="Abraham C. Burleigh" userId="e3525319-23f5-48d5-81e5-cb2e4a19e73a" providerId="ADAL" clId="{8590B7E3-97C4-9443-B205-FE90630222A0}" dt="2024-10-25T18:57:02.711" v="8303" actId="21"/>
          <ac:spMkLst>
            <pc:docMk/>
            <pc:sldMk cId="3690234148" sldId="2515"/>
            <ac:spMk id="7" creationId="{EC156C00-4CDA-6B6B-08F0-EE25BF4F9D50}"/>
          </ac:spMkLst>
        </pc:spChg>
        <pc:spChg chg="del">
          <ac:chgData name="Abraham C. Burleigh" userId="e3525319-23f5-48d5-81e5-cb2e4a19e73a" providerId="ADAL" clId="{8590B7E3-97C4-9443-B205-FE90630222A0}" dt="2024-10-25T18:57:02.711" v="8303" actId="21"/>
          <ac:spMkLst>
            <pc:docMk/>
            <pc:sldMk cId="3690234148" sldId="2515"/>
            <ac:spMk id="8" creationId="{C9B80B1B-8182-1E87-052B-17FD20CB8D03}"/>
          </ac:spMkLst>
        </pc:spChg>
        <pc:spChg chg="del">
          <ac:chgData name="Abraham C. Burleigh" userId="e3525319-23f5-48d5-81e5-cb2e4a19e73a" providerId="ADAL" clId="{8590B7E3-97C4-9443-B205-FE90630222A0}" dt="2024-10-25T18:57:02.711" v="8303" actId="21"/>
          <ac:spMkLst>
            <pc:docMk/>
            <pc:sldMk cId="3690234148" sldId="2515"/>
            <ac:spMk id="9" creationId="{025147D5-71E9-E346-A684-8E1221B25615}"/>
          </ac:spMkLst>
        </pc:spChg>
        <pc:spChg chg="del">
          <ac:chgData name="Abraham C. Burleigh" userId="e3525319-23f5-48d5-81e5-cb2e4a19e73a" providerId="ADAL" clId="{8590B7E3-97C4-9443-B205-FE90630222A0}" dt="2024-10-25T18:57:02.711" v="8303" actId="21"/>
          <ac:spMkLst>
            <pc:docMk/>
            <pc:sldMk cId="3690234148" sldId="2515"/>
            <ac:spMk id="10" creationId="{A65E9A14-2790-583F-D4BB-2362FD499538}"/>
          </ac:spMkLst>
        </pc:spChg>
        <pc:picChg chg="del">
          <ac:chgData name="Abraham C. Burleigh" userId="e3525319-23f5-48d5-81e5-cb2e4a19e73a" providerId="ADAL" clId="{8590B7E3-97C4-9443-B205-FE90630222A0}" dt="2024-10-25T18:57:02.711" v="8303" actId="21"/>
          <ac:picMkLst>
            <pc:docMk/>
            <pc:sldMk cId="3690234148" sldId="2515"/>
            <ac:picMk id="6" creationId="{D58FAEAF-2E9D-D264-A805-8BACA4BA06B9}"/>
          </ac:picMkLst>
        </pc:picChg>
      </pc:sldChg>
      <pc:sldChg chg="add ord">
        <pc:chgData name="Abraham C. Burleigh" userId="e3525319-23f5-48d5-81e5-cb2e4a19e73a" providerId="ADAL" clId="{8590B7E3-97C4-9443-B205-FE90630222A0}" dt="2024-10-25T20:10:32.028" v="8884" actId="20578"/>
        <pc:sldMkLst>
          <pc:docMk/>
          <pc:sldMk cId="1687256615" sldId="2516"/>
        </pc:sldMkLst>
      </pc:sldChg>
      <pc:sldChg chg="addSp delSp modSp add mod ord">
        <pc:chgData name="Abraham C. Burleigh" userId="e3525319-23f5-48d5-81e5-cb2e4a19e73a" providerId="ADAL" clId="{8590B7E3-97C4-9443-B205-FE90630222A0}" dt="2024-10-26T04:06:43.513" v="11649"/>
        <pc:sldMkLst>
          <pc:docMk/>
          <pc:sldMk cId="1567046120" sldId="2517"/>
        </pc:sldMkLst>
        <pc:spChg chg="mod">
          <ac:chgData name="Abraham C. Burleigh" userId="e3525319-23f5-48d5-81e5-cb2e4a19e73a" providerId="ADAL" clId="{8590B7E3-97C4-9443-B205-FE90630222A0}" dt="2024-10-26T03:37:28.312" v="10791" actId="14100"/>
          <ac:spMkLst>
            <pc:docMk/>
            <pc:sldMk cId="1567046120" sldId="2517"/>
            <ac:spMk id="3" creationId="{AFA6F810-419F-D01D-8809-C3645752B2FF}"/>
          </ac:spMkLst>
        </pc:spChg>
        <pc:spChg chg="add mod">
          <ac:chgData name="Abraham C. Burleigh" userId="e3525319-23f5-48d5-81e5-cb2e4a19e73a" providerId="ADAL" clId="{8590B7E3-97C4-9443-B205-FE90630222A0}" dt="2024-10-26T04:06:43.513" v="11649"/>
          <ac:spMkLst>
            <pc:docMk/>
            <pc:sldMk cId="1567046120" sldId="2517"/>
            <ac:spMk id="4" creationId="{EE1C4A32-C678-1FB9-711F-7C0064F79102}"/>
          </ac:spMkLst>
        </pc:spChg>
        <pc:spChg chg="del">
          <ac:chgData name="Abraham C. Burleigh" userId="e3525319-23f5-48d5-81e5-cb2e4a19e73a" providerId="ADAL" clId="{8590B7E3-97C4-9443-B205-FE90630222A0}" dt="2024-10-26T04:06:43.209" v="11648" actId="478"/>
          <ac:spMkLst>
            <pc:docMk/>
            <pc:sldMk cId="1567046120" sldId="2517"/>
            <ac:spMk id="7" creationId="{B2EC3517-0777-0E91-5CA1-E6F8D70D113A}"/>
          </ac:spMkLst>
        </pc:spChg>
        <pc:spChg chg="mod">
          <ac:chgData name="Abraham C. Burleigh" userId="e3525319-23f5-48d5-81e5-cb2e4a19e73a" providerId="ADAL" clId="{8590B7E3-97C4-9443-B205-FE90630222A0}" dt="2024-10-26T03:35:20.997" v="10747" actId="1076"/>
          <ac:spMkLst>
            <pc:docMk/>
            <pc:sldMk cId="1567046120" sldId="2517"/>
            <ac:spMk id="32" creationId="{9AE6D89D-541E-75BC-C048-755336036872}"/>
          </ac:spMkLst>
        </pc:spChg>
        <pc:spChg chg="mod">
          <ac:chgData name="Abraham C. Burleigh" userId="e3525319-23f5-48d5-81e5-cb2e4a19e73a" providerId="ADAL" clId="{8590B7E3-97C4-9443-B205-FE90630222A0}" dt="2024-10-26T03:35:02.735" v="10726" actId="1035"/>
          <ac:spMkLst>
            <pc:docMk/>
            <pc:sldMk cId="1567046120" sldId="2517"/>
            <ac:spMk id="34" creationId="{29BEE859-7100-474A-63A8-ACDCA9F58544}"/>
          </ac:spMkLst>
        </pc:spChg>
        <pc:spChg chg="mod">
          <ac:chgData name="Abraham C. Burleigh" userId="e3525319-23f5-48d5-81e5-cb2e4a19e73a" providerId="ADAL" clId="{8590B7E3-97C4-9443-B205-FE90630222A0}" dt="2024-10-26T03:36:02.678" v="10782" actId="1035"/>
          <ac:spMkLst>
            <pc:docMk/>
            <pc:sldMk cId="1567046120" sldId="2517"/>
            <ac:spMk id="36" creationId="{C9F2CFAB-2A6A-A84D-D3FE-5AC00B3599C9}"/>
          </ac:spMkLst>
        </pc:spChg>
        <pc:picChg chg="mod">
          <ac:chgData name="Abraham C. Burleigh" userId="e3525319-23f5-48d5-81e5-cb2e4a19e73a" providerId="ADAL" clId="{8590B7E3-97C4-9443-B205-FE90630222A0}" dt="2024-10-26T03:35:09.639" v="10743" actId="1037"/>
          <ac:picMkLst>
            <pc:docMk/>
            <pc:sldMk cId="1567046120" sldId="2517"/>
            <ac:picMk id="28" creationId="{AAAC626B-E720-16ED-6237-7B89F4999708}"/>
          </ac:picMkLst>
        </pc:picChg>
        <pc:picChg chg="mod">
          <ac:chgData name="Abraham C. Burleigh" userId="e3525319-23f5-48d5-81e5-cb2e4a19e73a" providerId="ADAL" clId="{8590B7E3-97C4-9443-B205-FE90630222A0}" dt="2024-10-26T03:35:13.783" v="10745" actId="1076"/>
          <ac:picMkLst>
            <pc:docMk/>
            <pc:sldMk cId="1567046120" sldId="2517"/>
            <ac:picMk id="31" creationId="{9BF4CB46-5226-E267-FA55-4A8B51ACD59E}"/>
          </ac:picMkLst>
        </pc:picChg>
        <pc:picChg chg="mod">
          <ac:chgData name="Abraham C. Burleigh" userId="e3525319-23f5-48d5-81e5-cb2e4a19e73a" providerId="ADAL" clId="{8590B7E3-97C4-9443-B205-FE90630222A0}" dt="2024-10-26T03:35:29.837" v="10749" actId="1076"/>
          <ac:picMkLst>
            <pc:docMk/>
            <pc:sldMk cId="1567046120" sldId="2517"/>
            <ac:picMk id="33" creationId="{0F10579F-68EE-1CB5-7AAC-3D55F350229F}"/>
          </ac:picMkLst>
        </pc:picChg>
        <pc:picChg chg="mod">
          <ac:chgData name="Abraham C. Burleigh" userId="e3525319-23f5-48d5-81e5-cb2e4a19e73a" providerId="ADAL" clId="{8590B7E3-97C4-9443-B205-FE90630222A0}" dt="2024-10-26T03:35:51.634" v="10774" actId="1076"/>
          <ac:picMkLst>
            <pc:docMk/>
            <pc:sldMk cId="1567046120" sldId="2517"/>
            <ac:picMk id="37" creationId="{5BBF384C-8380-937E-CFF1-410DB32309AE}"/>
          </ac:picMkLst>
        </pc:picChg>
      </pc:sldChg>
      <pc:sldChg chg="addSp delSp modSp add mod ord">
        <pc:chgData name="Abraham C. Burleigh" userId="e3525319-23f5-48d5-81e5-cb2e4a19e73a" providerId="ADAL" clId="{8590B7E3-97C4-9443-B205-FE90630222A0}" dt="2024-10-26T04:06:46.745" v="11651"/>
        <pc:sldMkLst>
          <pc:docMk/>
          <pc:sldMk cId="2884013060" sldId="2518"/>
        </pc:sldMkLst>
        <pc:spChg chg="add mod">
          <ac:chgData name="Abraham C. Burleigh" userId="e3525319-23f5-48d5-81e5-cb2e4a19e73a" providerId="ADAL" clId="{8590B7E3-97C4-9443-B205-FE90630222A0}" dt="2024-10-26T04:06:46.745" v="11651"/>
          <ac:spMkLst>
            <pc:docMk/>
            <pc:sldMk cId="2884013060" sldId="2518"/>
            <ac:spMk id="3" creationId="{B4B160D4-1DAB-10E0-0D89-6E8717007416}"/>
          </ac:spMkLst>
        </pc:spChg>
        <pc:spChg chg="mod">
          <ac:chgData name="Abraham C. Burleigh" userId="e3525319-23f5-48d5-81e5-cb2e4a19e73a" providerId="ADAL" clId="{8590B7E3-97C4-9443-B205-FE90630222A0}" dt="2024-10-26T04:04:25.702" v="11614" actId="20577"/>
          <ac:spMkLst>
            <pc:docMk/>
            <pc:sldMk cId="2884013060" sldId="2518"/>
            <ac:spMk id="6" creationId="{D0323E21-6696-8658-9F49-A62012C8C42C}"/>
          </ac:spMkLst>
        </pc:spChg>
        <pc:spChg chg="mod">
          <ac:chgData name="Abraham C. Burleigh" userId="e3525319-23f5-48d5-81e5-cb2e4a19e73a" providerId="ADAL" clId="{8590B7E3-97C4-9443-B205-FE90630222A0}" dt="2024-10-26T03:41:39.008" v="10928" actId="20577"/>
          <ac:spMkLst>
            <pc:docMk/>
            <pc:sldMk cId="2884013060" sldId="2518"/>
            <ac:spMk id="7" creationId="{091BE700-F33D-B795-96A5-E0847A507B31}"/>
          </ac:spMkLst>
        </pc:spChg>
        <pc:spChg chg="del">
          <ac:chgData name="Abraham C. Burleigh" userId="e3525319-23f5-48d5-81e5-cb2e4a19e73a" providerId="ADAL" clId="{8590B7E3-97C4-9443-B205-FE90630222A0}" dt="2024-10-26T04:06:46.357" v="11650" actId="478"/>
          <ac:spMkLst>
            <pc:docMk/>
            <pc:sldMk cId="2884013060" sldId="2518"/>
            <ac:spMk id="8" creationId="{AFBA49BA-7B9B-3A1F-4323-251402EFC417}"/>
          </ac:spMkLst>
        </pc:spChg>
        <pc:picChg chg="del">
          <ac:chgData name="Abraham C. Burleigh" userId="e3525319-23f5-48d5-81e5-cb2e4a19e73a" providerId="ADAL" clId="{8590B7E3-97C4-9443-B205-FE90630222A0}" dt="2024-10-26T03:41:00.391" v="10839" actId="478"/>
          <ac:picMkLst>
            <pc:docMk/>
            <pc:sldMk cId="2884013060" sldId="2518"/>
            <ac:picMk id="4" creationId="{32DCF3E2-4B4E-DC9D-976F-89925443AB63}"/>
          </ac:picMkLst>
        </pc:picChg>
        <pc:picChg chg="del">
          <ac:chgData name="Abraham C. Burleigh" userId="e3525319-23f5-48d5-81e5-cb2e4a19e73a" providerId="ADAL" clId="{8590B7E3-97C4-9443-B205-FE90630222A0}" dt="2024-10-26T03:41:00.391" v="10839" actId="478"/>
          <ac:picMkLst>
            <pc:docMk/>
            <pc:sldMk cId="2884013060" sldId="2518"/>
            <ac:picMk id="11" creationId="{5EDCA235-53F3-B729-4AAB-966192EB61CD}"/>
          </ac:picMkLst>
        </pc:picChg>
        <pc:picChg chg="del">
          <ac:chgData name="Abraham C. Burleigh" userId="e3525319-23f5-48d5-81e5-cb2e4a19e73a" providerId="ADAL" clId="{8590B7E3-97C4-9443-B205-FE90630222A0}" dt="2024-10-26T03:41:00.391" v="10839" actId="478"/>
          <ac:picMkLst>
            <pc:docMk/>
            <pc:sldMk cId="2884013060" sldId="2518"/>
            <ac:picMk id="13" creationId="{349DFC20-943F-C4B6-B8AA-31F28C5F0F41}"/>
          </ac:picMkLst>
        </pc:picChg>
      </pc:sldChg>
    </pc:docChg>
  </pc:docChgLst>
  <pc:docChgLst>
    <pc:chgData name="Abraham C. Burleigh" userId="e3525319-23f5-48d5-81e5-cb2e4a19e73a" providerId="ADAL" clId="{97888DBF-301B-C54A-9A52-27E342D3B7B3}"/>
    <pc:docChg chg="undo redo custSel addSld delSld modSld sldOrd">
      <pc:chgData name="Abraham C. Burleigh" userId="e3525319-23f5-48d5-81e5-cb2e4a19e73a" providerId="ADAL" clId="{97888DBF-301B-C54A-9A52-27E342D3B7B3}" dt="2024-06-04T23:33:10.596" v="12747" actId="1037"/>
      <pc:docMkLst>
        <pc:docMk/>
      </pc:docMkLst>
      <pc:sldChg chg="modSp mod">
        <pc:chgData name="Abraham C. Burleigh" userId="e3525319-23f5-48d5-81e5-cb2e4a19e73a" providerId="ADAL" clId="{97888DBF-301B-C54A-9A52-27E342D3B7B3}" dt="2024-06-04T16:21:41.238" v="9155" actId="20577"/>
        <pc:sldMkLst>
          <pc:docMk/>
          <pc:sldMk cId="1989597527" sldId="294"/>
        </pc:sldMkLst>
        <pc:spChg chg="mod">
          <ac:chgData name="Abraham C. Burleigh" userId="e3525319-23f5-48d5-81e5-cb2e4a19e73a" providerId="ADAL" clId="{97888DBF-301B-C54A-9A52-27E342D3B7B3}" dt="2024-05-29T13:16:53.833" v="20" actId="20577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16:21:41.238" v="9155" actId="20577"/>
          <ac:spMkLst>
            <pc:docMk/>
            <pc:sldMk cId="1989597527" sldId="294"/>
            <ac:spMk id="4" creationId="{00000000-0000-0000-0000-000000000000}"/>
          </ac:spMkLst>
        </pc:spChg>
      </pc:sldChg>
      <pc:sldChg chg="modSp del mod">
        <pc:chgData name="Abraham C. Burleigh" userId="e3525319-23f5-48d5-81e5-cb2e4a19e73a" providerId="ADAL" clId="{97888DBF-301B-C54A-9A52-27E342D3B7B3}" dt="2024-05-31T21:24:44.905" v="6257" actId="2696"/>
        <pc:sldMkLst>
          <pc:docMk/>
          <pc:sldMk cId="1965780510" sldId="295"/>
        </pc:sldMkLst>
        <pc:spChg chg="mod">
          <ac:chgData name="Abraham C. Burleigh" userId="e3525319-23f5-48d5-81e5-cb2e4a19e73a" providerId="ADAL" clId="{97888DBF-301B-C54A-9A52-27E342D3B7B3}" dt="2024-05-29T17:55:52.084" v="3086" actId="5793"/>
          <ac:spMkLst>
            <pc:docMk/>
            <pc:sldMk cId="1965780510" sldId="295"/>
            <ac:spMk id="3" creationId="{E416859F-8448-8A2D-1D5F-98BB8EA3BC10}"/>
          </ac:spMkLst>
        </pc:spChg>
      </pc:sldChg>
      <pc:sldChg chg="del">
        <pc:chgData name="Abraham C. Burleigh" userId="e3525319-23f5-48d5-81e5-cb2e4a19e73a" providerId="ADAL" clId="{97888DBF-301B-C54A-9A52-27E342D3B7B3}" dt="2024-05-29T13:17:28.853" v="46" actId="2696"/>
        <pc:sldMkLst>
          <pc:docMk/>
          <pc:sldMk cId="3501506996" sldId="298"/>
        </pc:sldMkLst>
      </pc:sldChg>
      <pc:sldChg chg="del">
        <pc:chgData name="Abraham C. Burleigh" userId="e3525319-23f5-48d5-81e5-cb2e4a19e73a" providerId="ADAL" clId="{97888DBF-301B-C54A-9A52-27E342D3B7B3}" dt="2024-05-29T13:17:35.347" v="48" actId="2696"/>
        <pc:sldMkLst>
          <pc:docMk/>
          <pc:sldMk cId="775210003" sldId="301"/>
        </pc:sldMkLst>
      </pc:sldChg>
      <pc:sldChg chg="del">
        <pc:chgData name="Abraham C. Burleigh" userId="e3525319-23f5-48d5-81e5-cb2e4a19e73a" providerId="ADAL" clId="{97888DBF-301B-C54A-9A52-27E342D3B7B3}" dt="2024-05-29T13:17:36.882" v="50" actId="2696"/>
        <pc:sldMkLst>
          <pc:docMk/>
          <pc:sldMk cId="500651631" sldId="303"/>
        </pc:sldMkLst>
      </pc:sldChg>
      <pc:sldChg chg="addSp delSp modSp add mod ord modNotesTx">
        <pc:chgData name="Abraham C. Burleigh" userId="e3525319-23f5-48d5-81e5-cb2e4a19e73a" providerId="ADAL" clId="{97888DBF-301B-C54A-9A52-27E342D3B7B3}" dt="2024-06-04T20:43:22.111" v="12722" actId="14100"/>
        <pc:sldMkLst>
          <pc:docMk/>
          <pc:sldMk cId="2141310941" sldId="303"/>
        </pc:sldMkLst>
        <pc:spChg chg="add mod">
          <ac:chgData name="Abraham C. Burleigh" userId="e3525319-23f5-48d5-81e5-cb2e4a19e73a" providerId="ADAL" clId="{97888DBF-301B-C54A-9A52-27E342D3B7B3}" dt="2024-06-04T20:43:22.111" v="12722" actId="14100"/>
          <ac:spMkLst>
            <pc:docMk/>
            <pc:sldMk cId="2141310941" sldId="303"/>
            <ac:spMk id="2" creationId="{7F2EAE46-5246-D023-3216-010C76AEA99F}"/>
          </ac:spMkLst>
        </pc:spChg>
        <pc:spChg chg="mod">
          <ac:chgData name="Abraham C. Burleigh" userId="e3525319-23f5-48d5-81e5-cb2e4a19e73a" providerId="ADAL" clId="{97888DBF-301B-C54A-9A52-27E342D3B7B3}" dt="2024-06-04T18:29:30.091" v="11177" actId="14100"/>
          <ac:spMkLst>
            <pc:docMk/>
            <pc:sldMk cId="2141310941" sldId="303"/>
            <ac:spMk id="3" creationId="{61F32615-B89D-60C5-8219-965B3C723D9B}"/>
          </ac:spMkLst>
        </pc:spChg>
        <pc:spChg chg="del">
          <ac:chgData name="Abraham C. Burleigh" userId="e3525319-23f5-48d5-81e5-cb2e4a19e73a" providerId="ADAL" clId="{97888DBF-301B-C54A-9A52-27E342D3B7B3}" dt="2024-05-29T16:53:42.960" v="2200" actId="478"/>
          <ac:spMkLst>
            <pc:docMk/>
            <pc:sldMk cId="2141310941" sldId="303"/>
            <ac:spMk id="5" creationId="{96173315-34FD-AF44-6BFD-C4DBA8D591FD}"/>
          </ac:spMkLst>
        </pc:spChg>
        <pc:spChg chg="del mod">
          <ac:chgData name="Abraham C. Burleigh" userId="e3525319-23f5-48d5-81e5-cb2e4a19e73a" providerId="ADAL" clId="{97888DBF-301B-C54A-9A52-27E342D3B7B3}" dt="2024-05-29T16:45:58.966" v="2011" actId="478"/>
          <ac:spMkLst>
            <pc:docMk/>
            <pc:sldMk cId="2141310941" sldId="303"/>
            <ac:spMk id="9" creationId="{4CAB6AF8-0DF9-3339-D4D8-9A37A9E92E3F}"/>
          </ac:spMkLst>
        </pc:spChg>
        <pc:spChg chg="add mod">
          <ac:chgData name="Abraham C. Burleigh" userId="e3525319-23f5-48d5-81e5-cb2e4a19e73a" providerId="ADAL" clId="{97888DBF-301B-C54A-9A52-27E342D3B7B3}" dt="2024-05-29T17:03:44.816" v="2313" actId="1076"/>
          <ac:spMkLst>
            <pc:docMk/>
            <pc:sldMk cId="2141310941" sldId="303"/>
            <ac:spMk id="11" creationId="{B43F9680-E752-DCD9-3377-81850F1661D7}"/>
          </ac:spMkLst>
        </pc:spChg>
        <pc:spChg chg="add mod">
          <ac:chgData name="Abraham C. Burleigh" userId="e3525319-23f5-48d5-81e5-cb2e4a19e73a" providerId="ADAL" clId="{97888DBF-301B-C54A-9A52-27E342D3B7B3}" dt="2024-05-29T17:03:44.816" v="2313" actId="1076"/>
          <ac:spMkLst>
            <pc:docMk/>
            <pc:sldMk cId="2141310941" sldId="303"/>
            <ac:spMk id="13" creationId="{72BBAA3E-6985-78FC-5997-501D3241CD2A}"/>
          </ac:spMkLst>
        </pc:spChg>
        <pc:spChg chg="mod">
          <ac:chgData name="Abraham C. Burleigh" userId="e3525319-23f5-48d5-81e5-cb2e4a19e73a" providerId="ADAL" clId="{97888DBF-301B-C54A-9A52-27E342D3B7B3}" dt="2024-05-29T16:31:13.264" v="1820" actId="1076"/>
          <ac:spMkLst>
            <pc:docMk/>
            <pc:sldMk cId="2141310941" sldId="303"/>
            <ac:spMk id="18" creationId="{734F064E-D157-CEA9-142A-4503D5C226B8}"/>
          </ac:spMkLst>
        </pc:spChg>
        <pc:spChg chg="mod">
          <ac:chgData name="Abraham C. Burleigh" userId="e3525319-23f5-48d5-81e5-cb2e4a19e73a" providerId="ADAL" clId="{97888DBF-301B-C54A-9A52-27E342D3B7B3}" dt="2024-05-29T16:30:53.290" v="1814" actId="1076"/>
          <ac:spMkLst>
            <pc:docMk/>
            <pc:sldMk cId="2141310941" sldId="303"/>
            <ac:spMk id="20" creationId="{487A5A1D-1EF1-2D16-E595-D8295423C437}"/>
          </ac:spMkLst>
        </pc:spChg>
        <pc:spChg chg="mod">
          <ac:chgData name="Abraham C. Burleigh" userId="e3525319-23f5-48d5-81e5-cb2e4a19e73a" providerId="ADAL" clId="{97888DBF-301B-C54A-9A52-27E342D3B7B3}" dt="2024-05-29T17:01:58.745" v="2277" actId="1076"/>
          <ac:spMkLst>
            <pc:docMk/>
            <pc:sldMk cId="2141310941" sldId="303"/>
            <ac:spMk id="23" creationId="{AC87BEC3-0248-54EC-F813-5210119008AA}"/>
          </ac:spMkLst>
        </pc:spChg>
        <pc:picChg chg="del">
          <ac:chgData name="Abraham C. Burleigh" userId="e3525319-23f5-48d5-81e5-cb2e4a19e73a" providerId="ADAL" clId="{97888DBF-301B-C54A-9A52-27E342D3B7B3}" dt="2024-05-29T16:38:46.278" v="1836" actId="478"/>
          <ac:picMkLst>
            <pc:docMk/>
            <pc:sldMk cId="2141310941" sldId="303"/>
            <ac:picMk id="7" creationId="{98D5AC03-5BDB-436E-0D0C-0A553F28BD2A}"/>
          </ac:picMkLst>
        </pc:picChg>
        <pc:picChg chg="add mod">
          <ac:chgData name="Abraham C. Burleigh" userId="e3525319-23f5-48d5-81e5-cb2e4a19e73a" providerId="ADAL" clId="{97888DBF-301B-C54A-9A52-27E342D3B7B3}" dt="2024-05-29T17:03:44.816" v="2313" actId="1076"/>
          <ac:picMkLst>
            <pc:docMk/>
            <pc:sldMk cId="2141310941" sldId="303"/>
            <ac:picMk id="8" creationId="{5B063E58-395C-F515-4FA5-4517C35C6605}"/>
          </ac:picMkLst>
        </pc:picChg>
        <pc:picChg chg="add mod">
          <ac:chgData name="Abraham C. Burleigh" userId="e3525319-23f5-48d5-81e5-cb2e4a19e73a" providerId="ADAL" clId="{97888DBF-301B-C54A-9A52-27E342D3B7B3}" dt="2024-05-29T17:03:44.816" v="2313" actId="1076"/>
          <ac:picMkLst>
            <pc:docMk/>
            <pc:sldMk cId="2141310941" sldId="303"/>
            <ac:picMk id="10" creationId="{F9F4D00B-5D8A-3CFC-FEC8-83E782FE8ED1}"/>
          </ac:picMkLst>
        </pc:picChg>
        <pc:picChg chg="mod">
          <ac:chgData name="Abraham C. Burleigh" userId="e3525319-23f5-48d5-81e5-cb2e4a19e73a" providerId="ADAL" clId="{97888DBF-301B-C54A-9A52-27E342D3B7B3}" dt="2024-05-29T16:31:34.269" v="1829" actId="1076"/>
          <ac:picMkLst>
            <pc:docMk/>
            <pc:sldMk cId="2141310941" sldId="303"/>
            <ac:picMk id="15" creationId="{49FF644D-FB78-1D26-0AEE-9E4ADB426922}"/>
          </ac:picMkLst>
        </pc:picChg>
        <pc:picChg chg="mod">
          <ac:chgData name="Abraham C. Burleigh" userId="e3525319-23f5-48d5-81e5-cb2e4a19e73a" providerId="ADAL" clId="{97888DBF-301B-C54A-9A52-27E342D3B7B3}" dt="2024-05-29T16:30:40.913" v="1811" actId="14100"/>
          <ac:picMkLst>
            <pc:docMk/>
            <pc:sldMk cId="2141310941" sldId="303"/>
            <ac:picMk id="16" creationId="{08811B45-7D93-640B-0181-A311C7E79DA8}"/>
          </ac:picMkLst>
        </pc:picChg>
        <pc:picChg chg="mod">
          <ac:chgData name="Abraham C. Burleigh" userId="e3525319-23f5-48d5-81e5-cb2e4a19e73a" providerId="ADAL" clId="{97888DBF-301B-C54A-9A52-27E342D3B7B3}" dt="2024-05-29T16:30:59.092" v="1817" actId="1076"/>
          <ac:picMkLst>
            <pc:docMk/>
            <pc:sldMk cId="2141310941" sldId="303"/>
            <ac:picMk id="17" creationId="{224BBB2F-67E4-BFCB-2AFD-3A5964AF0EA5}"/>
          </ac:picMkLst>
        </pc:picChg>
        <pc:picChg chg="mod">
          <ac:chgData name="Abraham C. Burleigh" userId="e3525319-23f5-48d5-81e5-cb2e4a19e73a" providerId="ADAL" clId="{97888DBF-301B-C54A-9A52-27E342D3B7B3}" dt="2024-05-29T16:30:43.678" v="1812" actId="1076"/>
          <ac:picMkLst>
            <pc:docMk/>
            <pc:sldMk cId="2141310941" sldId="303"/>
            <ac:picMk id="19" creationId="{B26FEC40-64E1-BF5C-967E-DB411E94943E}"/>
          </ac:picMkLst>
        </pc:picChg>
      </pc:sldChg>
      <pc:sldChg chg="addSp delSp modSp add mod ord">
        <pc:chgData name="Abraham C. Burleigh" userId="e3525319-23f5-48d5-81e5-cb2e4a19e73a" providerId="ADAL" clId="{97888DBF-301B-C54A-9A52-27E342D3B7B3}" dt="2024-06-04T18:04:47.398" v="10933" actId="255"/>
        <pc:sldMkLst>
          <pc:docMk/>
          <pc:sldMk cId="634732863" sldId="307"/>
        </pc:sldMkLst>
        <pc:spChg chg="mod">
          <ac:chgData name="Abraham C. Burleigh" userId="e3525319-23f5-48d5-81e5-cb2e4a19e73a" providerId="ADAL" clId="{97888DBF-301B-C54A-9A52-27E342D3B7B3}" dt="2024-06-04T18:04:47.398" v="10933" actId="255"/>
          <ac:spMkLst>
            <pc:docMk/>
            <pc:sldMk cId="634732863" sldId="307"/>
            <ac:spMk id="11" creationId="{5F86AC3F-FF89-5076-8C3E-8A9658D8A1A9}"/>
          </ac:spMkLst>
        </pc:spChg>
        <pc:spChg chg="add del mod">
          <ac:chgData name="Abraham C. Burleigh" userId="e3525319-23f5-48d5-81e5-cb2e4a19e73a" providerId="ADAL" clId="{97888DBF-301B-C54A-9A52-27E342D3B7B3}" dt="2024-06-04T02:33:37.401" v="8310" actId="478"/>
          <ac:spMkLst>
            <pc:docMk/>
            <pc:sldMk cId="634732863" sldId="307"/>
            <ac:spMk id="16" creationId="{77C060F4-A835-94C0-C0C6-AC2D6F167E69}"/>
          </ac:spMkLst>
        </pc:spChg>
        <pc:spChg chg="del">
          <ac:chgData name="Abraham C. Burleigh" userId="e3525319-23f5-48d5-81e5-cb2e4a19e73a" providerId="ADAL" clId="{97888DBF-301B-C54A-9A52-27E342D3B7B3}" dt="2024-06-04T02:27:16.943" v="8224" actId="478"/>
          <ac:spMkLst>
            <pc:docMk/>
            <pc:sldMk cId="634732863" sldId="307"/>
            <ac:spMk id="21" creationId="{BC267E80-28AA-3EE8-3375-50DD1CDDDC86}"/>
          </ac:spMkLst>
        </pc:spChg>
        <pc:spChg chg="mod">
          <ac:chgData name="Abraham C. Burleigh" userId="e3525319-23f5-48d5-81e5-cb2e4a19e73a" providerId="ADAL" clId="{97888DBF-301B-C54A-9A52-27E342D3B7B3}" dt="2024-06-04T02:30:51.579" v="8280" actId="1076"/>
          <ac:spMkLst>
            <pc:docMk/>
            <pc:sldMk cId="634732863" sldId="307"/>
            <ac:spMk id="31" creationId="{AC423092-1F96-C95C-5F33-4975C1FA1A1E}"/>
          </ac:spMkLst>
        </pc:spChg>
        <pc:spChg chg="del">
          <ac:chgData name="Abraham C. Burleigh" userId="e3525319-23f5-48d5-81e5-cb2e4a19e73a" providerId="ADAL" clId="{97888DBF-301B-C54A-9A52-27E342D3B7B3}" dt="2024-06-04T02:27:16.943" v="8224" actId="478"/>
          <ac:spMkLst>
            <pc:docMk/>
            <pc:sldMk cId="634732863" sldId="307"/>
            <ac:spMk id="32" creationId="{E37404E1-0672-8A8D-B2D6-560DD57F128A}"/>
          </ac:spMkLst>
        </pc:spChg>
        <pc:spChg chg="mod">
          <ac:chgData name="Abraham C. Burleigh" userId="e3525319-23f5-48d5-81e5-cb2e4a19e73a" providerId="ADAL" clId="{97888DBF-301B-C54A-9A52-27E342D3B7B3}" dt="2024-06-04T02:31:22.764" v="8289" actId="1076"/>
          <ac:spMkLst>
            <pc:docMk/>
            <pc:sldMk cId="634732863" sldId="307"/>
            <ac:spMk id="33" creationId="{FE78E38F-3236-D88A-58E2-77DEA4E087D3}"/>
          </ac:spMkLst>
        </pc:spChg>
        <pc:spChg chg="mod">
          <ac:chgData name="Abraham C. Burleigh" userId="e3525319-23f5-48d5-81e5-cb2e4a19e73a" providerId="ADAL" clId="{97888DBF-301B-C54A-9A52-27E342D3B7B3}" dt="2024-06-04T02:33:26.371" v="8309" actId="692"/>
          <ac:spMkLst>
            <pc:docMk/>
            <pc:sldMk cId="634732863" sldId="307"/>
            <ac:spMk id="34" creationId="{B66A9392-5C47-2164-6021-9680116CBD0F}"/>
          </ac:spMkLst>
        </pc:spChg>
        <pc:picChg chg="del">
          <ac:chgData name="Abraham C. Burleigh" userId="e3525319-23f5-48d5-81e5-cb2e4a19e73a" providerId="ADAL" clId="{97888DBF-301B-C54A-9A52-27E342D3B7B3}" dt="2024-06-04T02:27:51.944" v="8230" actId="478"/>
          <ac:picMkLst>
            <pc:docMk/>
            <pc:sldMk cId="634732863" sldId="307"/>
            <ac:picMk id="4" creationId="{F0440268-C367-E9A7-4B1F-6B36E06448BD}"/>
          </ac:picMkLst>
        </pc:picChg>
        <pc:picChg chg="add mod">
          <ac:chgData name="Abraham C. Burleigh" userId="e3525319-23f5-48d5-81e5-cb2e4a19e73a" providerId="ADAL" clId="{97888DBF-301B-C54A-9A52-27E342D3B7B3}" dt="2024-06-04T02:30:16.059" v="8265" actId="1076"/>
          <ac:picMkLst>
            <pc:docMk/>
            <pc:sldMk cId="634732863" sldId="307"/>
            <ac:picMk id="7" creationId="{E3118AEF-EFD0-AFDD-0F6A-E9257057EE13}"/>
          </ac:picMkLst>
        </pc:picChg>
        <pc:picChg chg="del">
          <ac:chgData name="Abraham C. Burleigh" userId="e3525319-23f5-48d5-81e5-cb2e4a19e73a" providerId="ADAL" clId="{97888DBF-301B-C54A-9A52-27E342D3B7B3}" dt="2024-06-04T02:27:19.012" v="8225" actId="478"/>
          <ac:picMkLst>
            <pc:docMk/>
            <pc:sldMk cId="634732863" sldId="307"/>
            <ac:picMk id="8" creationId="{1D6A1EB0-DF40-CE9B-CD23-E08369DD4754}"/>
          </ac:picMkLst>
        </pc:picChg>
        <pc:picChg chg="mod">
          <ac:chgData name="Abraham C. Burleigh" userId="e3525319-23f5-48d5-81e5-cb2e4a19e73a" providerId="ADAL" clId="{97888DBF-301B-C54A-9A52-27E342D3B7B3}" dt="2024-06-04T02:33:43.543" v="8312" actId="1076"/>
          <ac:picMkLst>
            <pc:docMk/>
            <pc:sldMk cId="634732863" sldId="307"/>
            <ac:picMk id="10" creationId="{C48FF2C0-E486-0460-382D-4095D926E2BC}"/>
          </ac:picMkLst>
        </pc:picChg>
        <pc:picChg chg="add mod modCrop">
          <ac:chgData name="Abraham C. Burleigh" userId="e3525319-23f5-48d5-81e5-cb2e4a19e73a" providerId="ADAL" clId="{97888DBF-301B-C54A-9A52-27E342D3B7B3}" dt="2024-06-04T02:30:20.392" v="8266" actId="1076"/>
          <ac:picMkLst>
            <pc:docMk/>
            <pc:sldMk cId="634732863" sldId="307"/>
            <ac:picMk id="12" creationId="{FA0AC3EA-A618-6954-04F0-11D0F09CE0F5}"/>
          </ac:picMkLst>
        </pc:picChg>
        <pc:picChg chg="del">
          <ac:chgData name="Abraham C. Burleigh" userId="e3525319-23f5-48d5-81e5-cb2e4a19e73a" providerId="ADAL" clId="{97888DBF-301B-C54A-9A52-27E342D3B7B3}" dt="2024-06-04T02:27:16.943" v="8224" actId="478"/>
          <ac:picMkLst>
            <pc:docMk/>
            <pc:sldMk cId="634732863" sldId="307"/>
            <ac:picMk id="13" creationId="{2008A678-BBC9-7744-2ABA-D1A6887786D8}"/>
          </ac:picMkLst>
        </pc:picChg>
        <pc:picChg chg="mod">
          <ac:chgData name="Abraham C. Burleigh" userId="e3525319-23f5-48d5-81e5-cb2e4a19e73a" providerId="ADAL" clId="{97888DBF-301B-C54A-9A52-27E342D3B7B3}" dt="2024-06-04T02:33:40.331" v="8311" actId="1076"/>
          <ac:picMkLst>
            <pc:docMk/>
            <pc:sldMk cId="634732863" sldId="307"/>
            <ac:picMk id="15" creationId="{EADE7123-D1EF-8E22-831D-86EC9D9051BC}"/>
          </ac:picMkLst>
        </pc:picChg>
        <pc:cxnChg chg="del">
          <ac:chgData name="Abraham C. Burleigh" userId="e3525319-23f5-48d5-81e5-cb2e4a19e73a" providerId="ADAL" clId="{97888DBF-301B-C54A-9A52-27E342D3B7B3}" dt="2024-06-04T02:27:16.943" v="8224" actId="478"/>
          <ac:cxnSpMkLst>
            <pc:docMk/>
            <pc:sldMk cId="634732863" sldId="307"/>
            <ac:cxnSpMk id="23" creationId="{CEBF258E-2318-E268-2A43-46FDDB7E8A68}"/>
          </ac:cxnSpMkLst>
        </pc:cxnChg>
        <pc:cxnChg chg="del">
          <ac:chgData name="Abraham C. Burleigh" userId="e3525319-23f5-48d5-81e5-cb2e4a19e73a" providerId="ADAL" clId="{97888DBF-301B-C54A-9A52-27E342D3B7B3}" dt="2024-06-04T02:27:16.943" v="8224" actId="478"/>
          <ac:cxnSpMkLst>
            <pc:docMk/>
            <pc:sldMk cId="634732863" sldId="307"/>
            <ac:cxnSpMk id="25" creationId="{AD00F077-800B-B7CC-A64E-411E58A44FEF}"/>
          </ac:cxnSpMkLst>
        </pc:cxnChg>
        <pc:cxnChg chg="del">
          <ac:chgData name="Abraham C. Burleigh" userId="e3525319-23f5-48d5-81e5-cb2e4a19e73a" providerId="ADAL" clId="{97888DBF-301B-C54A-9A52-27E342D3B7B3}" dt="2024-06-04T02:27:16.943" v="8224" actId="478"/>
          <ac:cxnSpMkLst>
            <pc:docMk/>
            <pc:sldMk cId="634732863" sldId="307"/>
            <ac:cxnSpMk id="26" creationId="{0F22AA22-BABA-2D30-03F9-3BD6BC750920}"/>
          </ac:cxnSpMkLst>
        </pc:cxnChg>
        <pc:cxnChg chg="del">
          <ac:chgData name="Abraham C. Burleigh" userId="e3525319-23f5-48d5-81e5-cb2e4a19e73a" providerId="ADAL" clId="{97888DBF-301B-C54A-9A52-27E342D3B7B3}" dt="2024-06-04T02:27:16.943" v="8224" actId="478"/>
          <ac:cxnSpMkLst>
            <pc:docMk/>
            <pc:sldMk cId="634732863" sldId="307"/>
            <ac:cxnSpMk id="30" creationId="{95459881-034E-75F2-A562-8518870B7756}"/>
          </ac:cxnSpMkLst>
        </pc:cxnChg>
      </pc:sldChg>
      <pc:sldChg chg="addSp delSp modSp add mod modNotesTx">
        <pc:chgData name="Abraham C. Burleigh" userId="e3525319-23f5-48d5-81e5-cb2e4a19e73a" providerId="ADAL" clId="{97888DBF-301B-C54A-9A52-27E342D3B7B3}" dt="2024-06-03T18:41:34.744" v="7530" actId="20577"/>
        <pc:sldMkLst>
          <pc:docMk/>
          <pc:sldMk cId="575209248" sldId="320"/>
        </pc:sldMkLst>
        <pc:spChg chg="del">
          <ac:chgData name="Abraham C. Burleigh" userId="e3525319-23f5-48d5-81e5-cb2e4a19e73a" providerId="ADAL" clId="{97888DBF-301B-C54A-9A52-27E342D3B7B3}" dt="2024-05-29T20:54:41.981" v="4598" actId="478"/>
          <ac:spMkLst>
            <pc:docMk/>
            <pc:sldMk cId="575209248" sldId="320"/>
            <ac:spMk id="2" creationId="{A6F72BD3-87AA-84A6-4BED-A28F9B7FD378}"/>
          </ac:spMkLst>
        </pc:spChg>
        <pc:spChg chg="del">
          <ac:chgData name="Abraham C. Burleigh" userId="e3525319-23f5-48d5-81e5-cb2e4a19e73a" providerId="ADAL" clId="{97888DBF-301B-C54A-9A52-27E342D3B7B3}" dt="2024-05-31T14:09:24.245" v="4766" actId="478"/>
          <ac:spMkLst>
            <pc:docMk/>
            <pc:sldMk cId="575209248" sldId="320"/>
            <ac:spMk id="5" creationId="{B63FD472-31C4-0974-CB9C-69DE61B7DA0F}"/>
          </ac:spMkLst>
        </pc:spChg>
        <pc:spChg chg="mod">
          <ac:chgData name="Abraham C. Burleigh" userId="e3525319-23f5-48d5-81e5-cb2e4a19e73a" providerId="ADAL" clId="{97888DBF-301B-C54A-9A52-27E342D3B7B3}" dt="2024-05-29T20:59:43.691" v="4683" actId="1076"/>
          <ac:spMkLst>
            <pc:docMk/>
            <pc:sldMk cId="575209248" sldId="320"/>
            <ac:spMk id="9" creationId="{C5175DD4-7268-2D7D-B20B-11A3BF762EB3}"/>
          </ac:spMkLst>
        </pc:spChg>
        <pc:spChg chg="mod">
          <ac:chgData name="Abraham C. Burleigh" userId="e3525319-23f5-48d5-81e5-cb2e4a19e73a" providerId="ADAL" clId="{97888DBF-301B-C54A-9A52-27E342D3B7B3}" dt="2024-05-29T21:02:05.332" v="4703" actId="1076"/>
          <ac:spMkLst>
            <pc:docMk/>
            <pc:sldMk cId="575209248" sldId="320"/>
            <ac:spMk id="11" creationId="{319E6203-83EE-AB9F-E52A-222553DCBF54}"/>
          </ac:spMkLst>
        </pc:spChg>
        <pc:spChg chg="add mod">
          <ac:chgData name="Abraham C. Burleigh" userId="e3525319-23f5-48d5-81e5-cb2e4a19e73a" providerId="ADAL" clId="{97888DBF-301B-C54A-9A52-27E342D3B7B3}" dt="2024-06-03T15:30:31.046" v="6297" actId="1076"/>
          <ac:spMkLst>
            <pc:docMk/>
            <pc:sldMk cId="575209248" sldId="320"/>
            <ac:spMk id="12" creationId="{95D742F0-6191-FD81-7583-3D89CE0AF359}"/>
          </ac:spMkLst>
        </pc:spChg>
        <pc:spChg chg="del">
          <ac:chgData name="Abraham C. Burleigh" userId="e3525319-23f5-48d5-81e5-cb2e4a19e73a" providerId="ADAL" clId="{97888DBF-301B-C54A-9A52-27E342D3B7B3}" dt="2024-05-29T20:54:41.981" v="4598" actId="478"/>
          <ac:spMkLst>
            <pc:docMk/>
            <pc:sldMk cId="575209248" sldId="320"/>
            <ac:spMk id="13" creationId="{E0187D9A-AD75-C2E3-D711-0D370360CF08}"/>
          </ac:spMkLst>
        </pc:spChg>
        <pc:spChg chg="add del mod">
          <ac:chgData name="Abraham C. Burleigh" userId="e3525319-23f5-48d5-81e5-cb2e4a19e73a" providerId="ADAL" clId="{97888DBF-301B-C54A-9A52-27E342D3B7B3}" dt="2024-05-31T21:45:01.072" v="6275" actId="478"/>
          <ac:spMkLst>
            <pc:docMk/>
            <pc:sldMk cId="575209248" sldId="320"/>
            <ac:spMk id="16" creationId="{F4ADE6DC-A717-5F56-12E3-315D5D8A1E32}"/>
          </ac:spMkLst>
        </pc:spChg>
        <pc:spChg chg="add mod">
          <ac:chgData name="Abraham C. Burleigh" userId="e3525319-23f5-48d5-81e5-cb2e4a19e73a" providerId="ADAL" clId="{97888DBF-301B-C54A-9A52-27E342D3B7B3}" dt="2024-05-29T21:03:13.890" v="4743" actId="20577"/>
          <ac:spMkLst>
            <pc:docMk/>
            <pc:sldMk cId="575209248" sldId="320"/>
            <ac:spMk id="17" creationId="{7B9CA6CD-643D-5843-55C5-3F638A8237A1}"/>
          </ac:spMkLst>
        </pc:spChg>
        <pc:picChg chg="add mod">
          <ac:chgData name="Abraham C. Burleigh" userId="e3525319-23f5-48d5-81e5-cb2e4a19e73a" providerId="ADAL" clId="{97888DBF-301B-C54A-9A52-27E342D3B7B3}" dt="2024-06-03T15:30:23.685" v="6296" actId="1076"/>
          <ac:picMkLst>
            <pc:docMk/>
            <pc:sldMk cId="575209248" sldId="320"/>
            <ac:picMk id="2" creationId="{74E5C7B8-6AF2-45AE-E36B-9777D6B3B787}"/>
          </ac:picMkLst>
        </pc:picChg>
        <pc:picChg chg="add del mod">
          <ac:chgData name="Abraham C. Burleigh" userId="e3525319-23f5-48d5-81e5-cb2e4a19e73a" providerId="ADAL" clId="{97888DBF-301B-C54A-9A52-27E342D3B7B3}" dt="2024-05-31T21:44:59.863" v="6274" actId="478"/>
          <ac:picMkLst>
            <pc:docMk/>
            <pc:sldMk cId="575209248" sldId="320"/>
            <ac:picMk id="7" creationId="{61490F15-0959-9694-50E5-367288C29E6C}"/>
          </ac:picMkLst>
        </pc:picChg>
        <pc:picChg chg="add mod">
          <ac:chgData name="Abraham C. Burleigh" userId="e3525319-23f5-48d5-81e5-cb2e4a19e73a" providerId="ADAL" clId="{97888DBF-301B-C54A-9A52-27E342D3B7B3}" dt="2024-05-29T21:01:50.985" v="4702" actId="1076"/>
          <ac:picMkLst>
            <pc:docMk/>
            <pc:sldMk cId="575209248" sldId="320"/>
            <ac:picMk id="8" creationId="{76FF3BB1-2D71-B787-E7DA-1DFB9BCBD07B}"/>
          </ac:picMkLst>
        </pc:picChg>
        <pc:picChg chg="mod">
          <ac:chgData name="Abraham C. Burleigh" userId="e3525319-23f5-48d5-81e5-cb2e4a19e73a" providerId="ADAL" clId="{97888DBF-301B-C54A-9A52-27E342D3B7B3}" dt="2024-05-29T21:02:05.332" v="4703" actId="1076"/>
          <ac:picMkLst>
            <pc:docMk/>
            <pc:sldMk cId="575209248" sldId="320"/>
            <ac:picMk id="10" creationId="{7FE70A97-172E-A448-B23F-DF7F85772349}"/>
          </ac:picMkLst>
        </pc:picChg>
        <pc:picChg chg="del">
          <ac:chgData name="Abraham C. Burleigh" userId="e3525319-23f5-48d5-81e5-cb2e4a19e73a" providerId="ADAL" clId="{97888DBF-301B-C54A-9A52-27E342D3B7B3}" dt="2024-05-29T20:54:41.981" v="4598" actId="478"/>
          <ac:picMkLst>
            <pc:docMk/>
            <pc:sldMk cId="575209248" sldId="320"/>
            <ac:picMk id="12" creationId="{1227F223-E70C-8EB6-52D6-02A7D5EA5C2D}"/>
          </ac:picMkLst>
        </pc:picChg>
        <pc:picChg chg="mod">
          <ac:chgData name="Abraham C. Burleigh" userId="e3525319-23f5-48d5-81e5-cb2e4a19e73a" providerId="ADAL" clId="{97888DBF-301B-C54A-9A52-27E342D3B7B3}" dt="2024-06-03T15:29:59.784" v="6287" actId="14100"/>
          <ac:picMkLst>
            <pc:docMk/>
            <pc:sldMk cId="575209248" sldId="320"/>
            <ac:picMk id="14" creationId="{BB5B762D-7360-2F46-74A8-EEA61D724D9B}"/>
          </ac:picMkLst>
        </pc:picChg>
        <pc:picChg chg="mod modCrop">
          <ac:chgData name="Abraham C. Burleigh" userId="e3525319-23f5-48d5-81e5-cb2e4a19e73a" providerId="ADAL" clId="{97888DBF-301B-C54A-9A52-27E342D3B7B3}" dt="2024-06-03T15:30:09.850" v="6294" actId="14100"/>
          <ac:picMkLst>
            <pc:docMk/>
            <pc:sldMk cId="575209248" sldId="320"/>
            <ac:picMk id="15" creationId="{10E5912F-0937-4A8E-53D4-F50157D6D267}"/>
          </ac:picMkLst>
        </pc:picChg>
      </pc:sldChg>
      <pc:sldChg chg="add del">
        <pc:chgData name="Abraham C. Burleigh" userId="e3525319-23f5-48d5-81e5-cb2e4a19e73a" providerId="ADAL" clId="{97888DBF-301B-C54A-9A52-27E342D3B7B3}" dt="2024-05-29T19:26:55.953" v="3694" actId="2696"/>
        <pc:sldMkLst>
          <pc:docMk/>
          <pc:sldMk cId="3692235346" sldId="321"/>
        </pc:sldMkLst>
      </pc:sldChg>
      <pc:sldChg chg="add del ord">
        <pc:chgData name="Abraham C. Burleigh" userId="e3525319-23f5-48d5-81e5-cb2e4a19e73a" providerId="ADAL" clId="{97888DBF-301B-C54A-9A52-27E342D3B7B3}" dt="2024-05-29T19:48:49.332" v="3925" actId="2696"/>
        <pc:sldMkLst>
          <pc:docMk/>
          <pc:sldMk cId="403405886" sldId="322"/>
        </pc:sldMkLst>
      </pc:sldChg>
      <pc:sldChg chg="modSp add del mod ord modAnim">
        <pc:chgData name="Abraham C. Burleigh" userId="e3525319-23f5-48d5-81e5-cb2e4a19e73a" providerId="ADAL" clId="{97888DBF-301B-C54A-9A52-27E342D3B7B3}" dt="2024-05-31T21:27:02.594" v="6265" actId="2696"/>
        <pc:sldMkLst>
          <pc:docMk/>
          <pc:sldMk cId="2771440239" sldId="325"/>
        </pc:sldMkLst>
        <pc:picChg chg="mod">
          <ac:chgData name="Abraham C. Burleigh" userId="e3525319-23f5-48d5-81e5-cb2e4a19e73a" providerId="ADAL" clId="{97888DBF-301B-C54A-9A52-27E342D3B7B3}" dt="2024-05-29T20:24:10.189" v="4285" actId="167"/>
          <ac:picMkLst>
            <pc:docMk/>
            <pc:sldMk cId="2771440239" sldId="325"/>
            <ac:picMk id="22" creationId="{69FF1190-335B-7436-31AA-9391FA2F0B2D}"/>
          </ac:picMkLst>
        </pc:picChg>
        <pc:picChg chg="mod">
          <ac:chgData name="Abraham C. Burleigh" userId="e3525319-23f5-48d5-81e5-cb2e4a19e73a" providerId="ADAL" clId="{97888DBF-301B-C54A-9A52-27E342D3B7B3}" dt="2024-05-29T20:24:03.380" v="4284" actId="167"/>
          <ac:picMkLst>
            <pc:docMk/>
            <pc:sldMk cId="2771440239" sldId="325"/>
            <ac:picMk id="42" creationId="{262A10D0-D5F8-292E-AAFB-B8E9E08AFCAF}"/>
          </ac:picMkLst>
        </pc:picChg>
      </pc:sldChg>
      <pc:sldChg chg="del">
        <pc:chgData name="Abraham C. Burleigh" userId="e3525319-23f5-48d5-81e5-cb2e4a19e73a" providerId="ADAL" clId="{97888DBF-301B-C54A-9A52-27E342D3B7B3}" dt="2024-05-29T13:49:19.051" v="281" actId="2696"/>
        <pc:sldMkLst>
          <pc:docMk/>
          <pc:sldMk cId="1640903836" sldId="326"/>
        </pc:sldMkLst>
      </pc:sldChg>
      <pc:sldChg chg="addSp delSp modSp add mod ord">
        <pc:chgData name="Abraham C. Burleigh" userId="e3525319-23f5-48d5-81e5-cb2e4a19e73a" providerId="ADAL" clId="{97888DBF-301B-C54A-9A52-27E342D3B7B3}" dt="2024-05-31T21:17:50.673" v="6193" actId="1076"/>
        <pc:sldMkLst>
          <pc:docMk/>
          <pc:sldMk cId="2707611013" sldId="326"/>
        </pc:sldMkLst>
        <pc:spChg chg="mod">
          <ac:chgData name="Abraham C. Burleigh" userId="e3525319-23f5-48d5-81e5-cb2e4a19e73a" providerId="ADAL" clId="{97888DBF-301B-C54A-9A52-27E342D3B7B3}" dt="2024-05-29T19:56:31.033" v="4027" actId="1076"/>
          <ac:spMkLst>
            <pc:docMk/>
            <pc:sldMk cId="2707611013" sldId="326"/>
            <ac:spMk id="2" creationId="{928502BC-94C6-6797-C09A-D0141462DB96}"/>
          </ac:spMkLst>
        </pc:spChg>
        <pc:spChg chg="del">
          <ac:chgData name="Abraham C. Burleigh" userId="e3525319-23f5-48d5-81e5-cb2e4a19e73a" providerId="ADAL" clId="{97888DBF-301B-C54A-9A52-27E342D3B7B3}" dt="2024-05-29T19:49:07.737" v="3929" actId="478"/>
          <ac:spMkLst>
            <pc:docMk/>
            <pc:sldMk cId="2707611013" sldId="326"/>
            <ac:spMk id="5" creationId="{712A834C-73B9-ED8C-AA00-7CA767DC570A}"/>
          </ac:spMkLst>
        </pc:spChg>
        <pc:spChg chg="mod">
          <ac:chgData name="Abraham C. Burleigh" userId="e3525319-23f5-48d5-81e5-cb2e4a19e73a" providerId="ADAL" clId="{97888DBF-301B-C54A-9A52-27E342D3B7B3}" dt="2024-05-29T19:55:50.734" v="4012" actId="1076"/>
          <ac:spMkLst>
            <pc:docMk/>
            <pc:sldMk cId="2707611013" sldId="326"/>
            <ac:spMk id="8" creationId="{F78519B9-9A45-3591-1C16-5B52E31CABCA}"/>
          </ac:spMkLst>
        </pc:spChg>
        <pc:spChg chg="mod">
          <ac:chgData name="Abraham C. Burleigh" userId="e3525319-23f5-48d5-81e5-cb2e4a19e73a" providerId="ADAL" clId="{97888DBF-301B-C54A-9A52-27E342D3B7B3}" dt="2024-05-31T21:17:50.673" v="6193" actId="1076"/>
          <ac:spMkLst>
            <pc:docMk/>
            <pc:sldMk cId="2707611013" sldId="326"/>
            <ac:spMk id="11" creationId="{24E14150-3347-A019-98B6-0C2FCFF54BCB}"/>
          </ac:spMkLst>
        </pc:spChg>
        <pc:spChg chg="mod">
          <ac:chgData name="Abraham C. Burleigh" userId="e3525319-23f5-48d5-81e5-cb2e4a19e73a" providerId="ADAL" clId="{97888DBF-301B-C54A-9A52-27E342D3B7B3}" dt="2024-05-29T19:52:15.136" v="3960" actId="1076"/>
          <ac:spMkLst>
            <pc:docMk/>
            <pc:sldMk cId="2707611013" sldId="326"/>
            <ac:spMk id="12" creationId="{CAB56944-D17D-C047-FBD7-F8A39934A230}"/>
          </ac:spMkLst>
        </pc:spChg>
        <pc:spChg chg="add mod">
          <ac:chgData name="Abraham C. Burleigh" userId="e3525319-23f5-48d5-81e5-cb2e4a19e73a" providerId="ADAL" clId="{97888DBF-301B-C54A-9A52-27E342D3B7B3}" dt="2024-05-29T19:57:15.810" v="4036" actId="1035"/>
          <ac:spMkLst>
            <pc:docMk/>
            <pc:sldMk cId="2707611013" sldId="326"/>
            <ac:spMk id="13" creationId="{1C32769B-E508-1469-4E95-265893140FA4}"/>
          </ac:spMkLst>
        </pc:spChg>
        <pc:picChg chg="mod">
          <ac:chgData name="Abraham C. Burleigh" userId="e3525319-23f5-48d5-81e5-cb2e4a19e73a" providerId="ADAL" clId="{97888DBF-301B-C54A-9A52-27E342D3B7B3}" dt="2024-05-29T19:55:50.734" v="4012" actId="1076"/>
          <ac:picMkLst>
            <pc:docMk/>
            <pc:sldMk cId="2707611013" sldId="326"/>
            <ac:picMk id="7" creationId="{8C4D7D80-DCF6-496F-B451-5BEF91399F82}"/>
          </ac:picMkLst>
        </pc:picChg>
        <pc:picChg chg="mod">
          <ac:chgData name="Abraham C. Burleigh" userId="e3525319-23f5-48d5-81e5-cb2e4a19e73a" providerId="ADAL" clId="{97888DBF-301B-C54A-9A52-27E342D3B7B3}" dt="2024-05-29T19:54:31.792" v="3969" actId="1076"/>
          <ac:picMkLst>
            <pc:docMk/>
            <pc:sldMk cId="2707611013" sldId="326"/>
            <ac:picMk id="9" creationId="{EF2BFDA0-CC29-4AA8-850E-D23491940A6A}"/>
          </ac:picMkLst>
        </pc:picChg>
        <pc:picChg chg="add mod">
          <ac:chgData name="Abraham C. Burleigh" userId="e3525319-23f5-48d5-81e5-cb2e4a19e73a" providerId="ADAL" clId="{97888DBF-301B-C54A-9A52-27E342D3B7B3}" dt="2024-05-29T19:57:07.144" v="4031" actId="14100"/>
          <ac:picMkLst>
            <pc:docMk/>
            <pc:sldMk cId="2707611013" sldId="326"/>
            <ac:picMk id="10" creationId="{F0058626-CD7E-6FD9-9AF0-961FA54F4F47}"/>
          </ac:picMkLst>
        </pc:picChg>
      </pc:sldChg>
      <pc:sldChg chg="addSp delSp modSp add del mod modNotesTx">
        <pc:chgData name="Abraham C. Burleigh" userId="e3525319-23f5-48d5-81e5-cb2e4a19e73a" providerId="ADAL" clId="{97888DBF-301B-C54A-9A52-27E342D3B7B3}" dt="2024-06-03T15:17:53.794" v="6281" actId="2696"/>
        <pc:sldMkLst>
          <pc:docMk/>
          <pc:sldMk cId="200282877" sldId="327"/>
        </pc:sldMkLst>
        <pc:spChg chg="mod">
          <ac:chgData name="Abraham C. Burleigh" userId="e3525319-23f5-48d5-81e5-cb2e4a19e73a" providerId="ADAL" clId="{97888DBF-301B-C54A-9A52-27E342D3B7B3}" dt="2024-05-31T21:19:23.039" v="6196" actId="20577"/>
          <ac:spMkLst>
            <pc:docMk/>
            <pc:sldMk cId="200282877" sldId="327"/>
            <ac:spMk id="3" creationId="{FF89DC1D-6E46-2C92-14A6-4F0BD653CA2F}"/>
          </ac:spMkLst>
        </pc:spChg>
        <pc:spChg chg="del">
          <ac:chgData name="Abraham C. Burleigh" userId="e3525319-23f5-48d5-81e5-cb2e4a19e73a" providerId="ADAL" clId="{97888DBF-301B-C54A-9A52-27E342D3B7B3}" dt="2024-05-29T20:18:31.183" v="4221" actId="478"/>
          <ac:spMkLst>
            <pc:docMk/>
            <pc:sldMk cId="200282877" sldId="327"/>
            <ac:spMk id="5" creationId="{16381135-94EC-FC0B-8B05-FED2CDE548E0}"/>
          </ac:spMkLst>
        </pc:spChg>
        <pc:spChg chg="add del">
          <ac:chgData name="Abraham C. Burleigh" userId="e3525319-23f5-48d5-81e5-cb2e4a19e73a" providerId="ADAL" clId="{97888DBF-301B-C54A-9A52-27E342D3B7B3}" dt="2024-05-29T20:07:15.571" v="4074" actId="22"/>
          <ac:spMkLst>
            <pc:docMk/>
            <pc:sldMk cId="200282877" sldId="327"/>
            <ac:spMk id="8" creationId="{EC096CD9-7B02-44B4-A1A6-11702DEA2926}"/>
          </ac:spMkLst>
        </pc:spChg>
        <pc:spChg chg="mod">
          <ac:chgData name="Abraham C. Burleigh" userId="e3525319-23f5-48d5-81e5-cb2e4a19e73a" providerId="ADAL" clId="{97888DBF-301B-C54A-9A52-27E342D3B7B3}" dt="2024-05-29T20:11:00.890" v="4139" actId="1076"/>
          <ac:spMkLst>
            <pc:docMk/>
            <pc:sldMk cId="200282877" sldId="327"/>
            <ac:spMk id="9" creationId="{9E1B427C-6AEC-953E-193D-8840849A2381}"/>
          </ac:spMkLst>
        </pc:spChg>
        <pc:spChg chg="mod">
          <ac:chgData name="Abraham C. Burleigh" userId="e3525319-23f5-48d5-81e5-cb2e4a19e73a" providerId="ADAL" clId="{97888DBF-301B-C54A-9A52-27E342D3B7B3}" dt="2024-05-29T20:11:00.890" v="4139" actId="1076"/>
          <ac:spMkLst>
            <pc:docMk/>
            <pc:sldMk cId="200282877" sldId="327"/>
            <ac:spMk id="11" creationId="{0E4A9096-154D-6413-AFA6-34262DA12338}"/>
          </ac:spMkLst>
        </pc:spChg>
        <pc:spChg chg="mod">
          <ac:chgData name="Abraham C. Burleigh" userId="e3525319-23f5-48d5-81e5-cb2e4a19e73a" providerId="ADAL" clId="{97888DBF-301B-C54A-9A52-27E342D3B7B3}" dt="2024-05-29T20:19:08.144" v="4227" actId="1076"/>
          <ac:spMkLst>
            <pc:docMk/>
            <pc:sldMk cId="200282877" sldId="327"/>
            <ac:spMk id="12" creationId="{79F34EE9-C91F-971A-BDF1-BA9057BF1851}"/>
          </ac:spMkLst>
        </pc:spChg>
        <pc:spChg chg="mod">
          <ac:chgData name="Abraham C. Burleigh" userId="e3525319-23f5-48d5-81e5-cb2e4a19e73a" providerId="ADAL" clId="{97888DBF-301B-C54A-9A52-27E342D3B7B3}" dt="2024-05-29T20:16:20.502" v="4198" actId="14100"/>
          <ac:spMkLst>
            <pc:docMk/>
            <pc:sldMk cId="200282877" sldId="327"/>
            <ac:spMk id="13" creationId="{6A6DBB25-8D19-0469-32FC-B401CF2AEFE0}"/>
          </ac:spMkLst>
        </pc:spChg>
        <pc:spChg chg="del mod">
          <ac:chgData name="Abraham C. Burleigh" userId="e3525319-23f5-48d5-81e5-cb2e4a19e73a" providerId="ADAL" clId="{97888DBF-301B-C54A-9A52-27E342D3B7B3}" dt="2024-05-29T20:22:00.712" v="4268" actId="478"/>
          <ac:spMkLst>
            <pc:docMk/>
            <pc:sldMk cId="200282877" sldId="327"/>
            <ac:spMk id="15" creationId="{6640E4D3-FF3A-2632-4006-5C2545B3F6EE}"/>
          </ac:spMkLst>
        </pc:spChg>
        <pc:spChg chg="mod">
          <ac:chgData name="Abraham C. Burleigh" userId="e3525319-23f5-48d5-81e5-cb2e4a19e73a" providerId="ADAL" clId="{97888DBF-301B-C54A-9A52-27E342D3B7B3}" dt="2024-05-29T20:19:31.077" v="4234" actId="1036"/>
          <ac:spMkLst>
            <pc:docMk/>
            <pc:sldMk cId="200282877" sldId="327"/>
            <ac:spMk id="25" creationId="{F16452C4-5EBC-B3DE-0070-99FD6185955D}"/>
          </ac:spMkLst>
        </pc:spChg>
        <pc:spChg chg="mod">
          <ac:chgData name="Abraham C. Burleigh" userId="e3525319-23f5-48d5-81e5-cb2e4a19e73a" providerId="ADAL" clId="{97888DBF-301B-C54A-9A52-27E342D3B7B3}" dt="2024-05-29T20:19:01.274" v="4226" actId="1076"/>
          <ac:spMkLst>
            <pc:docMk/>
            <pc:sldMk cId="200282877" sldId="327"/>
            <ac:spMk id="26" creationId="{FEB38ECF-A4E2-5F6C-D774-CD3C4A7B5FA6}"/>
          </ac:spMkLst>
        </pc:spChg>
        <pc:spChg chg="add del">
          <ac:chgData name="Abraham C. Burleigh" userId="e3525319-23f5-48d5-81e5-cb2e4a19e73a" providerId="ADAL" clId="{97888DBF-301B-C54A-9A52-27E342D3B7B3}" dt="2024-05-29T20:18:21.940" v="4218" actId="22"/>
          <ac:spMkLst>
            <pc:docMk/>
            <pc:sldMk cId="200282877" sldId="327"/>
            <ac:spMk id="41" creationId="{16C7929B-0600-FD15-07E7-1B4508AA8CF4}"/>
          </ac:spMkLst>
        </pc:spChg>
        <pc:spChg chg="add mod">
          <ac:chgData name="Abraham C. Burleigh" userId="e3525319-23f5-48d5-81e5-cb2e4a19e73a" providerId="ADAL" clId="{97888DBF-301B-C54A-9A52-27E342D3B7B3}" dt="2024-05-29T20:22:14.299" v="4270" actId="1076"/>
          <ac:spMkLst>
            <pc:docMk/>
            <pc:sldMk cId="200282877" sldId="327"/>
            <ac:spMk id="43" creationId="{3F9B330C-B126-C648-5B8C-90E8F666B7D0}"/>
          </ac:spMkLst>
        </pc:spChg>
        <pc:picChg chg="mod">
          <ac:chgData name="Abraham C. Burleigh" userId="e3525319-23f5-48d5-81e5-cb2e4a19e73a" providerId="ADAL" clId="{97888DBF-301B-C54A-9A52-27E342D3B7B3}" dt="2024-05-29T20:19:28.734" v="4230" actId="1076"/>
          <ac:picMkLst>
            <pc:docMk/>
            <pc:sldMk cId="200282877" sldId="327"/>
            <ac:picMk id="7" creationId="{7752AE11-C754-B0C1-B2AB-38288DB58566}"/>
          </ac:picMkLst>
        </pc:picChg>
        <pc:picChg chg="mod">
          <ac:chgData name="Abraham C. Burleigh" userId="e3525319-23f5-48d5-81e5-cb2e4a19e73a" providerId="ADAL" clId="{97888DBF-301B-C54A-9A52-27E342D3B7B3}" dt="2024-05-29T20:22:19.783" v="4272" actId="1035"/>
          <ac:picMkLst>
            <pc:docMk/>
            <pc:sldMk cId="200282877" sldId="327"/>
            <ac:picMk id="14" creationId="{087AFE9D-A649-2630-4EEA-69C13B7E0C7A}"/>
          </ac:picMkLst>
        </pc:picChg>
        <pc:picChg chg="mod">
          <ac:chgData name="Abraham C. Burleigh" userId="e3525319-23f5-48d5-81e5-cb2e4a19e73a" providerId="ADAL" clId="{97888DBF-301B-C54A-9A52-27E342D3B7B3}" dt="2024-05-29T20:11:00.890" v="4139" actId="1076"/>
          <ac:picMkLst>
            <pc:docMk/>
            <pc:sldMk cId="200282877" sldId="327"/>
            <ac:picMk id="16" creationId="{06E9A61E-8EF4-0F9D-E5D1-816D18D1A255}"/>
          </ac:picMkLst>
        </pc:picChg>
        <pc:picChg chg="del mod">
          <ac:chgData name="Abraham C. Burleigh" userId="e3525319-23f5-48d5-81e5-cb2e4a19e73a" providerId="ADAL" clId="{97888DBF-301B-C54A-9A52-27E342D3B7B3}" dt="2024-05-29T20:14:04.457" v="4162" actId="478"/>
          <ac:picMkLst>
            <pc:docMk/>
            <pc:sldMk cId="200282877" sldId="327"/>
            <ac:picMk id="18" creationId="{C0550CBD-E924-6528-BB98-494C296836CD}"/>
          </ac:picMkLst>
        </pc:picChg>
        <pc:picChg chg="add mod">
          <ac:chgData name="Abraham C. Burleigh" userId="e3525319-23f5-48d5-81e5-cb2e4a19e73a" providerId="ADAL" clId="{97888DBF-301B-C54A-9A52-27E342D3B7B3}" dt="2024-05-29T20:14:00.673" v="4161" actId="571"/>
          <ac:picMkLst>
            <pc:docMk/>
            <pc:sldMk cId="200282877" sldId="327"/>
            <ac:picMk id="35" creationId="{46589FA7-3E8E-52ED-040A-1E3EED018715}"/>
          </ac:picMkLst>
        </pc:picChg>
        <pc:cxnChg chg="del mod">
          <ac:chgData name="Abraham C. Burleigh" userId="e3525319-23f5-48d5-81e5-cb2e4a19e73a" providerId="ADAL" clId="{97888DBF-301B-C54A-9A52-27E342D3B7B3}" dt="2024-05-29T20:12:20.738" v="4148" actId="478"/>
          <ac:cxnSpMkLst>
            <pc:docMk/>
            <pc:sldMk cId="200282877" sldId="327"/>
            <ac:cxnSpMk id="19" creationId="{4C1BDE45-4629-DE31-1590-E90E5D6A986E}"/>
          </ac:cxnSpMkLst>
        </pc:cxnChg>
        <pc:cxnChg chg="del mod">
          <ac:chgData name="Abraham C. Burleigh" userId="e3525319-23f5-48d5-81e5-cb2e4a19e73a" providerId="ADAL" clId="{97888DBF-301B-C54A-9A52-27E342D3B7B3}" dt="2024-05-29T20:12:20.738" v="4148" actId="478"/>
          <ac:cxnSpMkLst>
            <pc:docMk/>
            <pc:sldMk cId="200282877" sldId="327"/>
            <ac:cxnSpMk id="21" creationId="{45FA4D7E-38B9-704C-FC81-7290337A92F7}"/>
          </ac:cxnSpMkLst>
        </pc:cxnChg>
        <pc:cxnChg chg="add mod">
          <ac:chgData name="Abraham C. Burleigh" userId="e3525319-23f5-48d5-81e5-cb2e4a19e73a" providerId="ADAL" clId="{97888DBF-301B-C54A-9A52-27E342D3B7B3}" dt="2024-05-29T20:14:25.361" v="4165" actId="14100"/>
          <ac:cxnSpMkLst>
            <pc:docMk/>
            <pc:sldMk cId="200282877" sldId="327"/>
            <ac:cxnSpMk id="28" creationId="{3CA9B467-7B68-D6F2-141A-97EFB69B8E47}"/>
          </ac:cxnSpMkLst>
        </pc:cxnChg>
        <pc:cxnChg chg="add mod">
          <ac:chgData name="Abraham C. Burleigh" userId="e3525319-23f5-48d5-81e5-cb2e4a19e73a" providerId="ADAL" clId="{97888DBF-301B-C54A-9A52-27E342D3B7B3}" dt="2024-05-29T20:14:25.361" v="4165" actId="14100"/>
          <ac:cxnSpMkLst>
            <pc:docMk/>
            <pc:sldMk cId="200282877" sldId="327"/>
            <ac:cxnSpMk id="31" creationId="{AE0C1CB6-D51C-60E1-4681-8DD6D47277DC}"/>
          </ac:cxnSpMkLst>
        </pc:cxnChg>
      </pc:sldChg>
      <pc:sldChg chg="add del">
        <pc:chgData name="Abraham C. Burleigh" userId="e3525319-23f5-48d5-81e5-cb2e4a19e73a" providerId="ADAL" clId="{97888DBF-301B-C54A-9A52-27E342D3B7B3}" dt="2024-05-29T21:03:35.192" v="4745" actId="2696"/>
        <pc:sldMkLst>
          <pc:docMk/>
          <pc:sldMk cId="2368081443" sldId="328"/>
        </pc:sldMkLst>
      </pc:sldChg>
      <pc:sldChg chg="ord">
        <pc:chgData name="Abraham C. Burleigh" userId="e3525319-23f5-48d5-81e5-cb2e4a19e73a" providerId="ADAL" clId="{97888DBF-301B-C54A-9A52-27E342D3B7B3}" dt="2024-06-04T15:17:56.782" v="8539" actId="20578"/>
        <pc:sldMkLst>
          <pc:docMk/>
          <pc:sldMk cId="3954535425" sldId="336"/>
        </pc:sldMkLst>
      </pc:sldChg>
      <pc:sldChg chg="ord">
        <pc:chgData name="Abraham C. Burleigh" userId="e3525319-23f5-48d5-81e5-cb2e4a19e73a" providerId="ADAL" clId="{97888DBF-301B-C54A-9A52-27E342D3B7B3}" dt="2024-06-04T15:17:56.782" v="8539" actId="20578"/>
        <pc:sldMkLst>
          <pc:docMk/>
          <pc:sldMk cId="2285384343" sldId="337"/>
        </pc:sldMkLst>
      </pc:sldChg>
      <pc:sldChg chg="addSp delSp modSp mod ord">
        <pc:chgData name="Abraham C. Burleigh" userId="e3525319-23f5-48d5-81e5-cb2e4a19e73a" providerId="ADAL" clId="{97888DBF-301B-C54A-9A52-27E342D3B7B3}" dt="2024-06-04T20:53:58.956" v="12744" actId="20577"/>
        <pc:sldMkLst>
          <pc:docMk/>
          <pc:sldMk cId="2000494455" sldId="344"/>
        </pc:sldMkLst>
        <pc:spChg chg="add del mod">
          <ac:chgData name="Abraham C. Burleigh" userId="e3525319-23f5-48d5-81e5-cb2e4a19e73a" providerId="ADAL" clId="{97888DBF-301B-C54A-9A52-27E342D3B7B3}" dt="2024-06-04T19:47:59.032" v="12009" actId="478"/>
          <ac:spMkLst>
            <pc:docMk/>
            <pc:sldMk cId="2000494455" sldId="344"/>
            <ac:spMk id="4" creationId="{486B00AC-339D-AE1D-6D11-5FE984ACDFDB}"/>
          </ac:spMkLst>
        </pc:spChg>
        <pc:spChg chg="mod">
          <ac:chgData name="Abraham C. Burleigh" userId="e3525319-23f5-48d5-81e5-cb2e4a19e73a" providerId="ADAL" clId="{97888DBF-301B-C54A-9A52-27E342D3B7B3}" dt="2024-06-04T20:53:58.956" v="12744" actId="20577"/>
          <ac:spMkLst>
            <pc:docMk/>
            <pc:sldMk cId="2000494455" sldId="344"/>
            <ac:spMk id="6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19:54:25.538" v="12141" actId="20577"/>
          <ac:spMkLst>
            <pc:docMk/>
            <pc:sldMk cId="2000494455" sldId="344"/>
            <ac:spMk id="7" creationId="{00000000-0000-0000-0000-000000000000}"/>
          </ac:spMkLst>
        </pc:spChg>
        <pc:spChg chg="add del">
          <ac:chgData name="Abraham C. Burleigh" userId="e3525319-23f5-48d5-81e5-cb2e4a19e73a" providerId="ADAL" clId="{97888DBF-301B-C54A-9A52-27E342D3B7B3}" dt="2024-06-04T19:48:02.230" v="12011" actId="22"/>
          <ac:spMkLst>
            <pc:docMk/>
            <pc:sldMk cId="2000494455" sldId="344"/>
            <ac:spMk id="10" creationId="{92042E1D-01DC-A5C0-75E5-E682BAF53DB7}"/>
          </ac:spMkLst>
        </pc:spChg>
        <pc:spChg chg="add del mod">
          <ac:chgData name="Abraham C. Burleigh" userId="e3525319-23f5-48d5-81e5-cb2e4a19e73a" providerId="ADAL" clId="{97888DBF-301B-C54A-9A52-27E342D3B7B3}" dt="2024-06-04T19:48:30.953" v="12014" actId="478"/>
          <ac:spMkLst>
            <pc:docMk/>
            <pc:sldMk cId="2000494455" sldId="344"/>
            <ac:spMk id="12" creationId="{885BE9F1-ECDD-08F2-1944-DAFDC6E01D27}"/>
          </ac:spMkLst>
        </pc:spChg>
        <pc:spChg chg="add del">
          <ac:chgData name="Abraham C. Burleigh" userId="e3525319-23f5-48d5-81e5-cb2e4a19e73a" providerId="ADAL" clId="{97888DBF-301B-C54A-9A52-27E342D3B7B3}" dt="2024-06-04T19:48:39.127" v="12016" actId="478"/>
          <ac:spMkLst>
            <pc:docMk/>
            <pc:sldMk cId="2000494455" sldId="344"/>
            <ac:spMk id="14" creationId="{C2BECA53-EF31-6DE9-DB84-75B854767810}"/>
          </ac:spMkLst>
        </pc:spChg>
        <pc:spChg chg="add mod">
          <ac:chgData name="Abraham C. Burleigh" userId="e3525319-23f5-48d5-81e5-cb2e4a19e73a" providerId="ADAL" clId="{97888DBF-301B-C54A-9A52-27E342D3B7B3}" dt="2024-06-04T20:14:51.554" v="12440" actId="1076"/>
          <ac:spMkLst>
            <pc:docMk/>
            <pc:sldMk cId="2000494455" sldId="344"/>
            <ac:spMk id="16" creationId="{FB746F71-7D3F-96D1-CA0A-0E2ADB292A78}"/>
          </ac:spMkLst>
        </pc:spChg>
        <pc:spChg chg="add mod">
          <ac:chgData name="Abraham C. Burleigh" userId="e3525319-23f5-48d5-81e5-cb2e4a19e73a" providerId="ADAL" clId="{97888DBF-301B-C54A-9A52-27E342D3B7B3}" dt="2024-06-04T19:54:16.559" v="12140" actId="1036"/>
          <ac:spMkLst>
            <pc:docMk/>
            <pc:sldMk cId="2000494455" sldId="344"/>
            <ac:spMk id="17" creationId="{ECC7B609-5B39-D217-ABDA-28BD6A3DB814}"/>
          </ac:spMkLst>
        </pc:spChg>
        <pc:picChg chg="del">
          <ac:chgData name="Abraham C. Burleigh" userId="e3525319-23f5-48d5-81e5-cb2e4a19e73a" providerId="ADAL" clId="{97888DBF-301B-C54A-9A52-27E342D3B7B3}" dt="2024-06-04T19:47:55.017" v="12008" actId="478"/>
          <ac:picMkLst>
            <pc:docMk/>
            <pc:sldMk cId="2000494455" sldId="344"/>
            <ac:picMk id="9" creationId="{AE2AAF85-A3D7-A70A-FB63-BDB5C1E8B746}"/>
          </ac:picMkLst>
        </pc:picChg>
        <pc:picChg chg="add mod">
          <ac:chgData name="Abraham C. Burleigh" userId="e3525319-23f5-48d5-81e5-cb2e4a19e73a" providerId="ADAL" clId="{97888DBF-301B-C54A-9A52-27E342D3B7B3}" dt="2024-06-04T19:53:12.318" v="12120" actId="1076"/>
          <ac:picMkLst>
            <pc:docMk/>
            <pc:sldMk cId="2000494455" sldId="344"/>
            <ac:picMk id="15" creationId="{7109F6EA-7754-1447-51D5-517100F330E4}"/>
          </ac:picMkLst>
        </pc:picChg>
      </pc:sldChg>
      <pc:sldChg chg="addSp delSp modSp mod">
        <pc:chgData name="Abraham C. Burleigh" userId="e3525319-23f5-48d5-81e5-cb2e4a19e73a" providerId="ADAL" clId="{97888DBF-301B-C54A-9A52-27E342D3B7B3}" dt="2024-06-04T18:44:55.528" v="11253" actId="1035"/>
        <pc:sldMkLst>
          <pc:docMk/>
          <pc:sldMk cId="3064328211" sldId="345"/>
        </pc:sldMkLst>
        <pc:spChg chg="mod">
          <ac:chgData name="Abraham C. Burleigh" userId="e3525319-23f5-48d5-81e5-cb2e4a19e73a" providerId="ADAL" clId="{97888DBF-301B-C54A-9A52-27E342D3B7B3}" dt="2024-06-04T18:30:20.597" v="11196" actId="20577"/>
          <ac:spMkLst>
            <pc:docMk/>
            <pc:sldMk cId="3064328211" sldId="345"/>
            <ac:spMk id="4" creationId="{BC86C84A-0DEA-4326-663C-0448A4EBF0F6}"/>
          </ac:spMkLst>
        </pc:spChg>
        <pc:spChg chg="mod">
          <ac:chgData name="Abraham C. Burleigh" userId="e3525319-23f5-48d5-81e5-cb2e4a19e73a" providerId="ADAL" clId="{97888DBF-301B-C54A-9A52-27E342D3B7B3}" dt="2024-05-29T14:51:11.576" v="1236" actId="1076"/>
          <ac:spMkLst>
            <pc:docMk/>
            <pc:sldMk cId="3064328211" sldId="345"/>
            <ac:spMk id="6" creationId="{00000000-0000-0000-0000-000000000000}"/>
          </ac:spMkLst>
        </pc:spChg>
        <pc:spChg chg="add mod">
          <ac:chgData name="Abraham C. Burleigh" userId="e3525319-23f5-48d5-81e5-cb2e4a19e73a" providerId="ADAL" clId="{97888DBF-301B-C54A-9A52-27E342D3B7B3}" dt="2024-06-04T18:43:38.183" v="11206" actId="14100"/>
          <ac:spMkLst>
            <pc:docMk/>
            <pc:sldMk cId="3064328211" sldId="345"/>
            <ac:spMk id="7" creationId="{15B5944B-339C-0ED7-9AE0-31AEACC9B1B0}"/>
          </ac:spMkLst>
        </pc:spChg>
        <pc:spChg chg="add del mod">
          <ac:chgData name="Abraham C. Burleigh" userId="e3525319-23f5-48d5-81e5-cb2e4a19e73a" providerId="ADAL" clId="{97888DBF-301B-C54A-9A52-27E342D3B7B3}" dt="2024-06-04T18:44:55.528" v="11253" actId="1035"/>
          <ac:spMkLst>
            <pc:docMk/>
            <pc:sldMk cId="3064328211" sldId="345"/>
            <ac:spMk id="9" creationId="{5C2638CF-FAC5-BE80-6FB5-BF6C91EBF5A8}"/>
          </ac:spMkLst>
        </pc:spChg>
        <pc:spChg chg="mod">
          <ac:chgData name="Abraham C. Burleigh" userId="e3525319-23f5-48d5-81e5-cb2e4a19e73a" providerId="ADAL" clId="{97888DBF-301B-C54A-9A52-27E342D3B7B3}" dt="2024-06-04T17:11:20.806" v="10063" actId="20577"/>
          <ac:spMkLst>
            <pc:docMk/>
            <pc:sldMk cId="3064328211" sldId="345"/>
            <ac:spMk id="13" creationId="{49C601DB-4850-A6B4-CC1B-F1ABFCCCA313}"/>
          </ac:spMkLst>
        </pc:spChg>
        <pc:picChg chg="mod">
          <ac:chgData name="Abraham C. Burleigh" userId="e3525319-23f5-48d5-81e5-cb2e4a19e73a" providerId="ADAL" clId="{97888DBF-301B-C54A-9A52-27E342D3B7B3}" dt="2024-05-29T14:51:11.576" v="1236" actId="1076"/>
          <ac:picMkLst>
            <pc:docMk/>
            <pc:sldMk cId="3064328211" sldId="345"/>
            <ac:picMk id="2" creationId="{6BF5A357-17D3-4A91-80C3-F3A5A7093006}"/>
          </ac:picMkLst>
        </pc:picChg>
      </pc:sldChg>
      <pc:sldChg chg="addSp delSp modSp mod">
        <pc:chgData name="Abraham C. Burleigh" userId="e3525319-23f5-48d5-81e5-cb2e4a19e73a" providerId="ADAL" clId="{97888DBF-301B-C54A-9A52-27E342D3B7B3}" dt="2024-06-04T20:46:44.220" v="12730" actId="14100"/>
        <pc:sldMkLst>
          <pc:docMk/>
          <pc:sldMk cId="729850609" sldId="347"/>
        </pc:sldMkLst>
        <pc:spChg chg="mod">
          <ac:chgData name="Abraham C. Burleigh" userId="e3525319-23f5-48d5-81e5-cb2e4a19e73a" providerId="ADAL" clId="{97888DBF-301B-C54A-9A52-27E342D3B7B3}" dt="2024-06-04T20:46:44.220" v="12730" actId="14100"/>
          <ac:spMkLst>
            <pc:docMk/>
            <pc:sldMk cId="729850609" sldId="347"/>
            <ac:spMk id="6" creationId="{00000000-0000-0000-0000-000000000000}"/>
          </ac:spMkLst>
        </pc:spChg>
        <pc:spChg chg="del mod">
          <ac:chgData name="Abraham C. Burleigh" userId="e3525319-23f5-48d5-81e5-cb2e4a19e73a" providerId="ADAL" clId="{97888DBF-301B-C54A-9A52-27E342D3B7B3}" dt="2024-06-03T16:22:28.284" v="6445" actId="478"/>
          <ac:spMkLst>
            <pc:docMk/>
            <pc:sldMk cId="729850609" sldId="347"/>
            <ac:spMk id="10" creationId="{66ECE4B8-7D22-8EFD-A56B-B4D68877A3CA}"/>
          </ac:spMkLst>
        </pc:spChg>
        <pc:spChg chg="del mod">
          <ac:chgData name="Abraham C. Burleigh" userId="e3525319-23f5-48d5-81e5-cb2e4a19e73a" providerId="ADAL" clId="{97888DBF-301B-C54A-9A52-27E342D3B7B3}" dt="2024-06-03T16:22:28.284" v="6445" actId="478"/>
          <ac:spMkLst>
            <pc:docMk/>
            <pc:sldMk cId="729850609" sldId="347"/>
            <ac:spMk id="11" creationId="{6A787448-F855-696D-E206-5EAF495FBB7D}"/>
          </ac:spMkLst>
        </pc:spChg>
        <pc:spChg chg="mod">
          <ac:chgData name="Abraham C. Burleigh" userId="e3525319-23f5-48d5-81e5-cb2e4a19e73a" providerId="ADAL" clId="{97888DBF-301B-C54A-9A52-27E342D3B7B3}" dt="2024-06-04T17:09:23.344" v="10001" actId="1076"/>
          <ac:spMkLst>
            <pc:docMk/>
            <pc:sldMk cId="729850609" sldId="347"/>
            <ac:spMk id="13" creationId="{69F4EA3B-249C-6F33-5D87-AF669712EAB1}"/>
          </ac:spMkLst>
        </pc:spChg>
        <pc:picChg chg="del">
          <ac:chgData name="Abraham C. Burleigh" userId="e3525319-23f5-48d5-81e5-cb2e4a19e73a" providerId="ADAL" clId="{97888DBF-301B-C54A-9A52-27E342D3B7B3}" dt="2024-06-03T16:22:28.284" v="6445" actId="478"/>
          <ac:picMkLst>
            <pc:docMk/>
            <pc:sldMk cId="729850609" sldId="347"/>
            <ac:picMk id="4" creationId="{7E8452BF-60CA-383C-800B-0C84100755AB}"/>
          </ac:picMkLst>
        </pc:picChg>
        <pc:picChg chg="del">
          <ac:chgData name="Abraham C. Burleigh" userId="e3525319-23f5-48d5-81e5-cb2e4a19e73a" providerId="ADAL" clId="{97888DBF-301B-C54A-9A52-27E342D3B7B3}" dt="2024-06-03T16:22:28.284" v="6445" actId="478"/>
          <ac:picMkLst>
            <pc:docMk/>
            <pc:sldMk cId="729850609" sldId="347"/>
            <ac:picMk id="7" creationId="{25E5512C-E0B0-8187-1619-EB92B1157CE8}"/>
          </ac:picMkLst>
        </pc:picChg>
        <pc:picChg chg="add mod">
          <ac:chgData name="Abraham C. Burleigh" userId="e3525319-23f5-48d5-81e5-cb2e4a19e73a" providerId="ADAL" clId="{97888DBF-301B-C54A-9A52-27E342D3B7B3}" dt="2024-06-04T17:09:34.371" v="10002" actId="1076"/>
          <ac:picMkLst>
            <pc:docMk/>
            <pc:sldMk cId="729850609" sldId="347"/>
            <ac:picMk id="8" creationId="{7ACE16D6-DE05-4C92-F01C-F9C7F18475E0}"/>
          </ac:picMkLst>
        </pc:picChg>
        <pc:picChg chg="mod">
          <ac:chgData name="Abraham C. Burleigh" userId="e3525319-23f5-48d5-81e5-cb2e4a19e73a" providerId="ADAL" clId="{97888DBF-301B-C54A-9A52-27E342D3B7B3}" dt="2024-06-03T16:25:29.744" v="6464" actId="1076"/>
          <ac:picMkLst>
            <pc:docMk/>
            <pc:sldMk cId="729850609" sldId="347"/>
            <ac:picMk id="12" creationId="{78791963-ED53-D8D5-E354-DEF5FEB95936}"/>
          </ac:picMkLst>
        </pc:picChg>
      </pc:sldChg>
      <pc:sldChg chg="addSp delSp modSp mod">
        <pc:chgData name="Abraham C. Burleigh" userId="e3525319-23f5-48d5-81e5-cb2e4a19e73a" providerId="ADAL" clId="{97888DBF-301B-C54A-9A52-27E342D3B7B3}" dt="2024-05-31T17:23:15.519" v="5892" actId="20577"/>
        <pc:sldMkLst>
          <pc:docMk/>
          <pc:sldMk cId="983090195" sldId="349"/>
        </pc:sldMkLst>
        <pc:spChg chg="add del">
          <ac:chgData name="Abraham C. Burleigh" userId="e3525319-23f5-48d5-81e5-cb2e4a19e73a" providerId="ADAL" clId="{97888DBF-301B-C54A-9A52-27E342D3B7B3}" dt="2024-05-29T20:41:05.146" v="4353" actId="22"/>
          <ac:spMkLst>
            <pc:docMk/>
            <pc:sldMk cId="983090195" sldId="349"/>
            <ac:spMk id="4" creationId="{1435CB27-C101-5E98-C767-F4A174CA096A}"/>
          </ac:spMkLst>
        </pc:spChg>
        <pc:spChg chg="del mod">
          <ac:chgData name="Abraham C. Burleigh" userId="e3525319-23f5-48d5-81e5-cb2e4a19e73a" providerId="ADAL" clId="{97888DBF-301B-C54A-9A52-27E342D3B7B3}" dt="2024-05-29T20:45:24.783" v="4431" actId="478"/>
          <ac:spMkLst>
            <pc:docMk/>
            <pc:sldMk cId="983090195" sldId="349"/>
            <ac:spMk id="6" creationId="{00000000-0000-0000-0000-000000000000}"/>
          </ac:spMkLst>
        </pc:spChg>
        <pc:spChg chg="add mod">
          <ac:chgData name="Abraham C. Burleigh" userId="e3525319-23f5-48d5-81e5-cb2e4a19e73a" providerId="ADAL" clId="{97888DBF-301B-C54A-9A52-27E342D3B7B3}" dt="2024-05-31T17:23:15.519" v="5892" actId="20577"/>
          <ac:spMkLst>
            <pc:docMk/>
            <pc:sldMk cId="983090195" sldId="349"/>
            <ac:spMk id="7" creationId="{2E278650-38D5-B465-D42C-D1B62A3930AE}"/>
          </ac:spMkLst>
        </pc:spChg>
        <pc:spChg chg="add del mod">
          <ac:chgData name="Abraham C. Burleigh" userId="e3525319-23f5-48d5-81e5-cb2e4a19e73a" providerId="ADAL" clId="{97888DBF-301B-C54A-9A52-27E342D3B7B3}" dt="2024-05-29T20:45:27.328" v="4432" actId="478"/>
          <ac:spMkLst>
            <pc:docMk/>
            <pc:sldMk cId="983090195" sldId="349"/>
            <ac:spMk id="9" creationId="{62E1E160-FB58-DBF0-F17D-284C4C489287}"/>
          </ac:spMkLst>
        </pc:spChg>
      </pc:sldChg>
      <pc:sldChg chg="addSp delSp modSp mod ord">
        <pc:chgData name="Abraham C. Burleigh" userId="e3525319-23f5-48d5-81e5-cb2e4a19e73a" providerId="ADAL" clId="{97888DBF-301B-C54A-9A52-27E342D3B7B3}" dt="2024-05-31T14:29:56.443" v="4989" actId="1036"/>
        <pc:sldMkLst>
          <pc:docMk/>
          <pc:sldMk cId="2688795784" sldId="350"/>
        </pc:sldMkLst>
        <pc:spChg chg="add mod">
          <ac:chgData name="Abraham C. Burleigh" userId="e3525319-23f5-48d5-81e5-cb2e4a19e73a" providerId="ADAL" clId="{97888DBF-301B-C54A-9A52-27E342D3B7B3}" dt="2024-05-31T14:24:17.937" v="4859" actId="1076"/>
          <ac:spMkLst>
            <pc:docMk/>
            <pc:sldMk cId="2688795784" sldId="350"/>
            <ac:spMk id="6" creationId="{F79BB1C8-6F7C-B7A4-8901-F0E498911BAF}"/>
          </ac:spMkLst>
        </pc:spChg>
        <pc:spChg chg="mod">
          <ac:chgData name="Abraham C. Burleigh" userId="e3525319-23f5-48d5-81e5-cb2e4a19e73a" providerId="ADAL" clId="{97888DBF-301B-C54A-9A52-27E342D3B7B3}" dt="2024-05-31T14:29:56.443" v="4989" actId="1036"/>
          <ac:spMkLst>
            <pc:docMk/>
            <pc:sldMk cId="2688795784" sldId="350"/>
            <ac:spMk id="10" creationId="{5BF750AD-1F5C-2E7C-64BF-4A365EC85171}"/>
          </ac:spMkLst>
        </pc:spChg>
        <pc:spChg chg="del mod">
          <ac:chgData name="Abraham C. Burleigh" userId="e3525319-23f5-48d5-81e5-cb2e4a19e73a" providerId="ADAL" clId="{97888DBF-301B-C54A-9A52-27E342D3B7B3}" dt="2024-05-31T14:22:51.685" v="4822" actId="478"/>
          <ac:spMkLst>
            <pc:docMk/>
            <pc:sldMk cId="2688795784" sldId="350"/>
            <ac:spMk id="12" creationId="{E9AFFA0D-6F09-E6B9-BF7B-53ED9C75973F}"/>
          </ac:spMkLst>
        </pc:spChg>
        <pc:spChg chg="add del mod">
          <ac:chgData name="Abraham C. Burleigh" userId="e3525319-23f5-48d5-81e5-cb2e4a19e73a" providerId="ADAL" clId="{97888DBF-301B-C54A-9A52-27E342D3B7B3}" dt="2024-05-31T14:27:34.644" v="4949" actId="478"/>
          <ac:spMkLst>
            <pc:docMk/>
            <pc:sldMk cId="2688795784" sldId="350"/>
            <ac:spMk id="13" creationId="{BE5D1BEB-4CB1-3ADA-38B1-65AA304A5F89}"/>
          </ac:spMkLst>
        </pc:spChg>
        <pc:spChg chg="add mod">
          <ac:chgData name="Abraham C. Burleigh" userId="e3525319-23f5-48d5-81e5-cb2e4a19e73a" providerId="ADAL" clId="{97888DBF-301B-C54A-9A52-27E342D3B7B3}" dt="2024-05-31T14:29:39.883" v="4980" actId="1076"/>
          <ac:spMkLst>
            <pc:docMk/>
            <pc:sldMk cId="2688795784" sldId="350"/>
            <ac:spMk id="14" creationId="{BB0F14E3-D068-A03F-3106-DA01C9BEA66A}"/>
          </ac:spMkLst>
        </pc:spChg>
        <pc:spChg chg="del">
          <ac:chgData name="Abraham C. Burleigh" userId="e3525319-23f5-48d5-81e5-cb2e4a19e73a" providerId="ADAL" clId="{97888DBF-301B-C54A-9A52-27E342D3B7B3}" dt="2024-05-29T19:22:17.600" v="3562" actId="21"/>
          <ac:spMkLst>
            <pc:docMk/>
            <pc:sldMk cId="2688795784" sldId="350"/>
            <ac:spMk id="14" creationId="{E29A2A30-1ADE-5BCB-F61C-FC3CEA59C2B0}"/>
          </ac:spMkLst>
        </pc:spChg>
        <pc:spChg chg="del mod">
          <ac:chgData name="Abraham C. Burleigh" userId="e3525319-23f5-48d5-81e5-cb2e4a19e73a" providerId="ADAL" clId="{97888DBF-301B-C54A-9A52-27E342D3B7B3}" dt="2024-05-31T14:22:55.411" v="4823" actId="478"/>
          <ac:spMkLst>
            <pc:docMk/>
            <pc:sldMk cId="2688795784" sldId="350"/>
            <ac:spMk id="18" creationId="{07E765E8-8D95-2AC7-1831-405B94ABDC5A}"/>
          </ac:spMkLst>
        </pc:spChg>
        <pc:spChg chg="del mod">
          <ac:chgData name="Abraham C. Burleigh" userId="e3525319-23f5-48d5-81e5-cb2e4a19e73a" providerId="ADAL" clId="{97888DBF-301B-C54A-9A52-27E342D3B7B3}" dt="2024-05-31T14:22:51.685" v="4822" actId="478"/>
          <ac:spMkLst>
            <pc:docMk/>
            <pc:sldMk cId="2688795784" sldId="350"/>
            <ac:spMk id="20" creationId="{AAD162E5-B1B1-9440-040A-D8C75E5E08E5}"/>
          </ac:spMkLst>
        </pc:spChg>
        <pc:picChg chg="add mod">
          <ac:chgData name="Abraham C. Burleigh" userId="e3525319-23f5-48d5-81e5-cb2e4a19e73a" providerId="ADAL" clId="{97888DBF-301B-C54A-9A52-27E342D3B7B3}" dt="2024-05-31T14:24:17.937" v="4859" actId="1076"/>
          <ac:picMkLst>
            <pc:docMk/>
            <pc:sldMk cId="2688795784" sldId="350"/>
            <ac:picMk id="4" creationId="{67E3F21B-4B9E-2827-690B-4A326EAA6111}"/>
          </ac:picMkLst>
        </pc:picChg>
        <pc:picChg chg="add del mod">
          <ac:chgData name="Abraham C. Burleigh" userId="e3525319-23f5-48d5-81e5-cb2e4a19e73a" providerId="ADAL" clId="{97888DBF-301B-C54A-9A52-27E342D3B7B3}" dt="2024-05-29T19:40:18.199" v="3821" actId="478"/>
          <ac:picMkLst>
            <pc:docMk/>
            <pc:sldMk cId="2688795784" sldId="350"/>
            <ac:picMk id="4" creationId="{8ED1B2FA-29D5-2308-158A-D1233532CF82}"/>
          </ac:picMkLst>
        </pc:picChg>
        <pc:picChg chg="add mod">
          <ac:chgData name="Abraham C. Burleigh" userId="e3525319-23f5-48d5-81e5-cb2e4a19e73a" providerId="ADAL" clId="{97888DBF-301B-C54A-9A52-27E342D3B7B3}" dt="2024-05-31T14:23:59.155" v="4855" actId="1035"/>
          <ac:picMkLst>
            <pc:docMk/>
            <pc:sldMk cId="2688795784" sldId="350"/>
            <ac:picMk id="7" creationId="{9F7AE04A-D2B2-9A9B-FCC7-00DDBBC75C70}"/>
          </ac:picMkLst>
        </pc:picChg>
        <pc:picChg chg="del mod">
          <ac:chgData name="Abraham C. Burleigh" userId="e3525319-23f5-48d5-81e5-cb2e4a19e73a" providerId="ADAL" clId="{97888DBF-301B-C54A-9A52-27E342D3B7B3}" dt="2024-05-31T14:22:51.685" v="4822" actId="478"/>
          <ac:picMkLst>
            <pc:docMk/>
            <pc:sldMk cId="2688795784" sldId="350"/>
            <ac:picMk id="8" creationId="{1B85F7D4-8306-865F-2C02-CA610792882C}"/>
          </ac:picMkLst>
        </pc:picChg>
        <pc:picChg chg="add del mod">
          <ac:chgData name="Abraham C. Burleigh" userId="e3525319-23f5-48d5-81e5-cb2e4a19e73a" providerId="ADAL" clId="{97888DBF-301B-C54A-9A52-27E342D3B7B3}" dt="2024-05-31T14:29:03.823" v="4977" actId="478"/>
          <ac:picMkLst>
            <pc:docMk/>
            <pc:sldMk cId="2688795784" sldId="350"/>
            <ac:picMk id="9" creationId="{A54F757E-67E9-8AE4-A311-EE835B307694}"/>
          </ac:picMkLst>
        </pc:picChg>
        <pc:picChg chg="add mod">
          <ac:chgData name="Abraham C. Burleigh" userId="e3525319-23f5-48d5-81e5-cb2e4a19e73a" providerId="ADAL" clId="{97888DBF-301B-C54A-9A52-27E342D3B7B3}" dt="2024-05-31T14:29:11.105" v="4978" actId="1076"/>
          <ac:picMkLst>
            <pc:docMk/>
            <pc:sldMk cId="2688795784" sldId="350"/>
            <ac:picMk id="11" creationId="{1961C1AB-2AD6-F984-13AE-AC212094E89D}"/>
          </ac:picMkLst>
        </pc:picChg>
        <pc:picChg chg="del">
          <ac:chgData name="Abraham C. Burleigh" userId="e3525319-23f5-48d5-81e5-cb2e4a19e73a" providerId="ADAL" clId="{97888DBF-301B-C54A-9A52-27E342D3B7B3}" dt="2024-05-29T19:22:17.600" v="3562" actId="21"/>
          <ac:picMkLst>
            <pc:docMk/>
            <pc:sldMk cId="2688795784" sldId="350"/>
            <ac:picMk id="13" creationId="{0C0BC542-0B84-7832-39E8-471107BDC1EA}"/>
          </ac:picMkLst>
        </pc:picChg>
        <pc:picChg chg="del mod">
          <ac:chgData name="Abraham C. Burleigh" userId="e3525319-23f5-48d5-81e5-cb2e4a19e73a" providerId="ADAL" clId="{97888DBF-301B-C54A-9A52-27E342D3B7B3}" dt="2024-05-31T14:22:51.685" v="4822" actId="478"/>
          <ac:picMkLst>
            <pc:docMk/>
            <pc:sldMk cId="2688795784" sldId="350"/>
            <ac:picMk id="19" creationId="{FFAD1708-8717-E1A9-3233-6F96E4E8C7BD}"/>
          </ac:picMkLst>
        </pc:picChg>
      </pc:sldChg>
      <pc:sldChg chg="modSp mod ord">
        <pc:chgData name="Abraham C. Burleigh" userId="e3525319-23f5-48d5-81e5-cb2e4a19e73a" providerId="ADAL" clId="{97888DBF-301B-C54A-9A52-27E342D3B7B3}" dt="2024-06-04T20:51:41.922" v="12736" actId="20577"/>
        <pc:sldMkLst>
          <pc:docMk/>
          <pc:sldMk cId="1804820931" sldId="351"/>
        </pc:sldMkLst>
        <pc:spChg chg="mod">
          <ac:chgData name="Abraham C. Burleigh" userId="e3525319-23f5-48d5-81e5-cb2e4a19e73a" providerId="ADAL" clId="{97888DBF-301B-C54A-9A52-27E342D3B7B3}" dt="2024-06-04T20:51:41.922" v="12736" actId="20577"/>
          <ac:spMkLst>
            <pc:docMk/>
            <pc:sldMk cId="1804820931" sldId="351"/>
            <ac:spMk id="4" creationId="{D0FADADE-7949-793A-B3BE-99A6A156414D}"/>
          </ac:spMkLst>
        </pc:spChg>
        <pc:spChg chg="mod">
          <ac:chgData name="Abraham C. Burleigh" userId="e3525319-23f5-48d5-81e5-cb2e4a19e73a" providerId="ADAL" clId="{97888DBF-301B-C54A-9A52-27E342D3B7B3}" dt="2024-06-04T17:18:18.691" v="10279" actId="20577"/>
          <ac:spMkLst>
            <pc:docMk/>
            <pc:sldMk cId="1804820931" sldId="351"/>
            <ac:spMk id="6" creationId="{00000000-0000-0000-0000-000000000000}"/>
          </ac:spMkLst>
        </pc:spChg>
      </pc:sldChg>
      <pc:sldChg chg="modSp del mod ord">
        <pc:chgData name="Abraham C. Burleigh" userId="e3525319-23f5-48d5-81e5-cb2e4a19e73a" providerId="ADAL" clId="{97888DBF-301B-C54A-9A52-27E342D3B7B3}" dt="2024-05-31T14:38:36.405" v="5046" actId="2696"/>
        <pc:sldMkLst>
          <pc:docMk/>
          <pc:sldMk cId="2338734474" sldId="352"/>
        </pc:sldMkLst>
        <pc:spChg chg="mod">
          <ac:chgData name="Abraham C. Burleigh" userId="e3525319-23f5-48d5-81e5-cb2e4a19e73a" providerId="ADAL" clId="{97888DBF-301B-C54A-9A52-27E342D3B7B3}" dt="2024-05-29T18:00:44.892" v="3215" actId="20577"/>
          <ac:spMkLst>
            <pc:docMk/>
            <pc:sldMk cId="2338734474" sldId="352"/>
            <ac:spMk id="2" creationId="{297FC1DC-E062-B5A6-EE58-6570C63238ED}"/>
          </ac:spMkLst>
        </pc:spChg>
      </pc:sldChg>
      <pc:sldChg chg="addSp delSp modSp mod ord">
        <pc:chgData name="Abraham C. Burleigh" userId="e3525319-23f5-48d5-81e5-cb2e4a19e73a" providerId="ADAL" clId="{97888DBF-301B-C54A-9A52-27E342D3B7B3}" dt="2024-06-04T18:51:25.088" v="11315" actId="20578"/>
        <pc:sldMkLst>
          <pc:docMk/>
          <pc:sldMk cId="1533943893" sldId="353"/>
        </pc:sldMkLst>
        <pc:spChg chg="mod">
          <ac:chgData name="Abraham C. Burleigh" userId="e3525319-23f5-48d5-81e5-cb2e4a19e73a" providerId="ADAL" clId="{97888DBF-301B-C54A-9A52-27E342D3B7B3}" dt="2024-05-31T17:44:52.952" v="6003" actId="20577"/>
          <ac:spMkLst>
            <pc:docMk/>
            <pc:sldMk cId="1533943893" sldId="353"/>
            <ac:spMk id="2" creationId="{638A4D29-0BD9-262B-C5E5-C5ED94DA9FC2}"/>
          </ac:spMkLst>
        </pc:spChg>
        <pc:spChg chg="mod">
          <ac:chgData name="Abraham C. Burleigh" userId="e3525319-23f5-48d5-81e5-cb2e4a19e73a" providerId="ADAL" clId="{97888DBF-301B-C54A-9A52-27E342D3B7B3}" dt="2024-06-03T17:21:17.465" v="6644" actId="1035"/>
          <ac:spMkLst>
            <pc:docMk/>
            <pc:sldMk cId="1533943893" sldId="353"/>
            <ac:spMk id="4" creationId="{CFBDA848-F379-617D-A268-5DD2B102232E}"/>
          </ac:spMkLst>
        </pc:spChg>
        <pc:spChg chg="mod">
          <ac:chgData name="Abraham C. Burleigh" userId="e3525319-23f5-48d5-81e5-cb2e4a19e73a" providerId="ADAL" clId="{97888DBF-301B-C54A-9A52-27E342D3B7B3}" dt="2024-06-04T18:25:02.375" v="11121" actId="20577"/>
          <ac:spMkLst>
            <pc:docMk/>
            <pc:sldMk cId="1533943893" sldId="353"/>
            <ac:spMk id="6" creationId="{00000000-0000-0000-0000-000000000000}"/>
          </ac:spMkLst>
        </pc:spChg>
        <pc:picChg chg="add del mod">
          <ac:chgData name="Abraham C. Burleigh" userId="e3525319-23f5-48d5-81e5-cb2e4a19e73a" providerId="ADAL" clId="{97888DBF-301B-C54A-9A52-27E342D3B7B3}" dt="2024-05-29T13:23:45.975" v="149" actId="478"/>
          <ac:picMkLst>
            <pc:docMk/>
            <pc:sldMk cId="1533943893" sldId="353"/>
            <ac:picMk id="7" creationId="{49D34213-C79F-C22F-92E8-B3315A8DAE8C}"/>
          </ac:picMkLst>
        </pc:picChg>
        <pc:picChg chg="mod">
          <ac:chgData name="Abraham C. Burleigh" userId="e3525319-23f5-48d5-81e5-cb2e4a19e73a" providerId="ADAL" clId="{97888DBF-301B-C54A-9A52-27E342D3B7B3}" dt="2024-06-03T17:21:21.390" v="6647" actId="1035"/>
          <ac:picMkLst>
            <pc:docMk/>
            <pc:sldMk cId="1533943893" sldId="353"/>
            <ac:picMk id="9" creationId="{B02EEBC0-E9EA-03AD-6603-2EE881B17C0E}"/>
          </ac:picMkLst>
        </pc:picChg>
        <pc:picChg chg="mod">
          <ac:chgData name="Abraham C. Burleigh" userId="e3525319-23f5-48d5-81e5-cb2e4a19e73a" providerId="ADAL" clId="{97888DBF-301B-C54A-9A52-27E342D3B7B3}" dt="2024-06-03T17:21:17.465" v="6644" actId="1035"/>
          <ac:picMkLst>
            <pc:docMk/>
            <pc:sldMk cId="1533943893" sldId="353"/>
            <ac:picMk id="10" creationId="{B2EA52B0-4B11-6240-DFE6-7E1B4037F615}"/>
          </ac:picMkLst>
        </pc:picChg>
        <pc:picChg chg="mod">
          <ac:chgData name="Abraham C. Burleigh" userId="e3525319-23f5-48d5-81e5-cb2e4a19e73a" providerId="ADAL" clId="{97888DBF-301B-C54A-9A52-27E342D3B7B3}" dt="2024-05-29T13:24:42.407" v="155" actId="1076"/>
          <ac:picMkLst>
            <pc:docMk/>
            <pc:sldMk cId="1533943893" sldId="353"/>
            <ac:picMk id="11" creationId="{F1925979-7DA8-77B5-643D-0CC5AC964004}"/>
          </ac:picMkLst>
        </pc:picChg>
        <pc:picChg chg="mod">
          <ac:chgData name="Abraham C. Burleigh" userId="e3525319-23f5-48d5-81e5-cb2e4a19e73a" providerId="ADAL" clId="{97888DBF-301B-C54A-9A52-27E342D3B7B3}" dt="2024-05-29T13:23:36.679" v="135" actId="1037"/>
          <ac:picMkLst>
            <pc:docMk/>
            <pc:sldMk cId="1533943893" sldId="353"/>
            <ac:picMk id="12" creationId="{EDA1E0C9-41C4-F8F9-5883-41E5C340FA55}"/>
          </ac:picMkLst>
        </pc:picChg>
        <pc:picChg chg="mod">
          <ac:chgData name="Abraham C. Burleigh" userId="e3525319-23f5-48d5-81e5-cb2e4a19e73a" providerId="ADAL" clId="{97888DBF-301B-C54A-9A52-27E342D3B7B3}" dt="2024-05-29T13:24:23.533" v="153" actId="1076"/>
          <ac:picMkLst>
            <pc:docMk/>
            <pc:sldMk cId="1533943893" sldId="353"/>
            <ac:picMk id="13" creationId="{F736D041-897A-03D1-0F78-59A2E6D54A2D}"/>
          </ac:picMkLst>
        </pc:picChg>
        <pc:picChg chg="mod">
          <ac:chgData name="Abraham C. Burleigh" userId="e3525319-23f5-48d5-81e5-cb2e4a19e73a" providerId="ADAL" clId="{97888DBF-301B-C54A-9A52-27E342D3B7B3}" dt="2024-05-29T13:23:11.839" v="101" actId="1035"/>
          <ac:picMkLst>
            <pc:docMk/>
            <pc:sldMk cId="1533943893" sldId="353"/>
            <ac:picMk id="14" creationId="{833456A5-3F5F-5CE8-6A6C-D59978C6EF79}"/>
          </ac:picMkLst>
        </pc:picChg>
        <pc:picChg chg="mod">
          <ac:chgData name="Abraham C. Burleigh" userId="e3525319-23f5-48d5-81e5-cb2e4a19e73a" providerId="ADAL" clId="{97888DBF-301B-C54A-9A52-27E342D3B7B3}" dt="2024-05-29T13:24:27.486" v="154" actId="1076"/>
          <ac:picMkLst>
            <pc:docMk/>
            <pc:sldMk cId="1533943893" sldId="353"/>
            <ac:picMk id="15" creationId="{4191046E-3142-D563-0A33-C1BAC224849B}"/>
          </ac:picMkLst>
        </pc:picChg>
        <pc:picChg chg="mod">
          <ac:chgData name="Abraham C. Burleigh" userId="e3525319-23f5-48d5-81e5-cb2e4a19e73a" providerId="ADAL" clId="{97888DBF-301B-C54A-9A52-27E342D3B7B3}" dt="2024-05-29T13:24:11.956" v="152" actId="1076"/>
          <ac:picMkLst>
            <pc:docMk/>
            <pc:sldMk cId="1533943893" sldId="353"/>
            <ac:picMk id="16" creationId="{766C82BF-51BF-9361-C502-7F7009D8E2B3}"/>
          </ac:picMkLst>
        </pc:picChg>
        <pc:picChg chg="del">
          <ac:chgData name="Abraham C. Burleigh" userId="e3525319-23f5-48d5-81e5-cb2e4a19e73a" providerId="ADAL" clId="{97888DBF-301B-C54A-9A52-27E342D3B7B3}" dt="2024-05-29T13:22:10.997" v="66" actId="478"/>
          <ac:picMkLst>
            <pc:docMk/>
            <pc:sldMk cId="1533943893" sldId="353"/>
            <ac:picMk id="20" creationId="{2A21045C-ACD0-E25C-887A-5BF8B9BC704E}"/>
          </ac:picMkLst>
        </pc:picChg>
        <pc:picChg chg="del">
          <ac:chgData name="Abraham C. Burleigh" userId="e3525319-23f5-48d5-81e5-cb2e4a19e73a" providerId="ADAL" clId="{97888DBF-301B-C54A-9A52-27E342D3B7B3}" dt="2024-05-29T13:22:10.997" v="66" actId="478"/>
          <ac:picMkLst>
            <pc:docMk/>
            <pc:sldMk cId="1533943893" sldId="353"/>
            <ac:picMk id="21" creationId="{2F0DFC38-4E48-DED2-B287-1182E200EE29}"/>
          </ac:picMkLst>
        </pc:picChg>
        <pc:picChg chg="del">
          <ac:chgData name="Abraham C. Burleigh" userId="e3525319-23f5-48d5-81e5-cb2e4a19e73a" providerId="ADAL" clId="{97888DBF-301B-C54A-9A52-27E342D3B7B3}" dt="2024-05-29T13:22:10.997" v="66" actId="478"/>
          <ac:picMkLst>
            <pc:docMk/>
            <pc:sldMk cId="1533943893" sldId="353"/>
            <ac:picMk id="22" creationId="{64FE4B37-67F2-19B2-0DF6-6A4615BBFBBD}"/>
          </ac:picMkLst>
        </pc:picChg>
        <pc:picChg chg="del">
          <ac:chgData name="Abraham C. Burleigh" userId="e3525319-23f5-48d5-81e5-cb2e4a19e73a" providerId="ADAL" clId="{97888DBF-301B-C54A-9A52-27E342D3B7B3}" dt="2024-05-29T13:22:10.997" v="66" actId="478"/>
          <ac:picMkLst>
            <pc:docMk/>
            <pc:sldMk cId="1533943893" sldId="353"/>
            <ac:picMk id="23" creationId="{5C78D632-E63A-ADFB-ED7A-924DBF72DCA3}"/>
          </ac:picMkLst>
        </pc:picChg>
      </pc:sldChg>
      <pc:sldChg chg="addSp delSp modSp add del mod modNotesTx">
        <pc:chgData name="Abraham C. Burleigh" userId="e3525319-23f5-48d5-81e5-cb2e4a19e73a" providerId="ADAL" clId="{97888DBF-301B-C54A-9A52-27E342D3B7B3}" dt="2024-06-04T18:17:36.355" v="11064" actId="478"/>
        <pc:sldMkLst>
          <pc:docMk/>
          <pc:sldMk cId="3426490094" sldId="355"/>
        </pc:sldMkLst>
        <pc:spChg chg="add mod">
          <ac:chgData name="Abraham C. Burleigh" userId="e3525319-23f5-48d5-81e5-cb2e4a19e73a" providerId="ADAL" clId="{97888DBF-301B-C54A-9A52-27E342D3B7B3}" dt="2024-06-04T16:21:59.134" v="9158" actId="14100"/>
          <ac:spMkLst>
            <pc:docMk/>
            <pc:sldMk cId="3426490094" sldId="355"/>
            <ac:spMk id="2" creationId="{94E7646C-1A9A-2990-A20D-609151D348C5}"/>
          </ac:spMkLst>
        </pc:spChg>
        <pc:spChg chg="del">
          <ac:chgData name="Abraham C. Burleigh" userId="e3525319-23f5-48d5-81e5-cb2e4a19e73a" providerId="ADAL" clId="{97888DBF-301B-C54A-9A52-27E342D3B7B3}" dt="2024-06-04T18:17:36.355" v="11064" actId="478"/>
          <ac:spMkLst>
            <pc:docMk/>
            <pc:sldMk cId="3426490094" sldId="355"/>
            <ac:spMk id="5" creationId="{A180E2C8-CEC0-F069-0B2C-2D5D80486411}"/>
          </ac:spMkLst>
        </pc:spChg>
        <pc:spChg chg="mod">
          <ac:chgData name="Abraham C. Burleigh" userId="e3525319-23f5-48d5-81e5-cb2e4a19e73a" providerId="ADAL" clId="{97888DBF-301B-C54A-9A52-27E342D3B7B3}" dt="2024-05-29T14:23:03.306" v="589" actId="20577"/>
          <ac:spMkLst>
            <pc:docMk/>
            <pc:sldMk cId="3426490094" sldId="355"/>
            <ac:spMk id="7" creationId="{59C1721E-B25B-BB9E-EA89-367784298B5E}"/>
          </ac:spMkLst>
        </pc:spChg>
        <pc:spChg chg="mod">
          <ac:chgData name="Abraham C. Burleigh" userId="e3525319-23f5-48d5-81e5-cb2e4a19e73a" providerId="ADAL" clId="{97888DBF-301B-C54A-9A52-27E342D3B7B3}" dt="2024-06-04T14:45:03.795" v="8376" actId="20577"/>
          <ac:spMkLst>
            <pc:docMk/>
            <pc:sldMk cId="3426490094" sldId="355"/>
            <ac:spMk id="9" creationId="{48D5933F-9483-2F8D-351F-AB482342E267}"/>
          </ac:spMkLst>
        </pc:spChg>
        <pc:spChg chg="mod">
          <ac:chgData name="Abraham C. Burleigh" userId="e3525319-23f5-48d5-81e5-cb2e4a19e73a" providerId="ADAL" clId="{97888DBF-301B-C54A-9A52-27E342D3B7B3}" dt="2024-05-29T14:00:21.433" v="560" actId="1076"/>
          <ac:spMkLst>
            <pc:docMk/>
            <pc:sldMk cId="3426490094" sldId="355"/>
            <ac:spMk id="12" creationId="{85FDB3CA-2A4A-7698-513C-BF1580F20BFB}"/>
          </ac:spMkLst>
        </pc:spChg>
        <pc:spChg chg="del mod topLvl">
          <ac:chgData name="Abraham C. Burleigh" userId="e3525319-23f5-48d5-81e5-cb2e4a19e73a" providerId="ADAL" clId="{97888DBF-301B-C54A-9A52-27E342D3B7B3}" dt="2024-05-29T13:53:56.891" v="310" actId="478"/>
          <ac:spMkLst>
            <pc:docMk/>
            <pc:sldMk cId="3426490094" sldId="355"/>
            <ac:spMk id="14" creationId="{CBECEC41-87B0-E16B-8017-1A65061E17EF}"/>
          </ac:spMkLst>
        </pc:spChg>
        <pc:spChg chg="mod">
          <ac:chgData name="Abraham C. Burleigh" userId="e3525319-23f5-48d5-81e5-cb2e4a19e73a" providerId="ADAL" clId="{97888DBF-301B-C54A-9A52-27E342D3B7B3}" dt="2024-05-29T14:00:21.433" v="560" actId="1076"/>
          <ac:spMkLst>
            <pc:docMk/>
            <pc:sldMk cId="3426490094" sldId="355"/>
            <ac:spMk id="15" creationId="{890F1062-693A-162A-C6D9-410218C3C3E8}"/>
          </ac:spMkLst>
        </pc:spChg>
        <pc:spChg chg="add mod">
          <ac:chgData name="Abraham C. Burleigh" userId="e3525319-23f5-48d5-81e5-cb2e4a19e73a" providerId="ADAL" clId="{97888DBF-301B-C54A-9A52-27E342D3B7B3}" dt="2024-06-04T16:48:27.803" v="9319" actId="1076"/>
          <ac:spMkLst>
            <pc:docMk/>
            <pc:sldMk cId="3426490094" sldId="355"/>
            <ac:spMk id="17" creationId="{07069012-3D5C-CD2E-EB1B-C39566338643}"/>
          </ac:spMkLst>
        </pc:spChg>
        <pc:spChg chg="add del mod">
          <ac:chgData name="Abraham C. Burleigh" userId="e3525319-23f5-48d5-81e5-cb2e4a19e73a" providerId="ADAL" clId="{97888DBF-301B-C54A-9A52-27E342D3B7B3}" dt="2024-05-29T14:00:03.479" v="559" actId="478"/>
          <ac:spMkLst>
            <pc:docMk/>
            <pc:sldMk cId="3426490094" sldId="355"/>
            <ac:spMk id="17" creationId="{84597B77-D0CC-5363-9CF8-6901F028DD95}"/>
          </ac:spMkLst>
        </pc:spChg>
        <pc:spChg chg="mod">
          <ac:chgData name="Abraham C. Burleigh" userId="e3525319-23f5-48d5-81e5-cb2e4a19e73a" providerId="ADAL" clId="{97888DBF-301B-C54A-9A52-27E342D3B7B3}" dt="2024-05-29T14:00:21.433" v="560" actId="1076"/>
          <ac:spMkLst>
            <pc:docMk/>
            <pc:sldMk cId="3426490094" sldId="355"/>
            <ac:spMk id="18" creationId="{5D67A335-0C92-2903-9452-EA5A0502121A}"/>
          </ac:spMkLst>
        </pc:spChg>
        <pc:spChg chg="mod">
          <ac:chgData name="Abraham C. Burleigh" userId="e3525319-23f5-48d5-81e5-cb2e4a19e73a" providerId="ADAL" clId="{97888DBF-301B-C54A-9A52-27E342D3B7B3}" dt="2024-05-29T14:00:21.433" v="560" actId="1076"/>
          <ac:spMkLst>
            <pc:docMk/>
            <pc:sldMk cId="3426490094" sldId="355"/>
            <ac:spMk id="21" creationId="{812DE6AC-7A65-9FC7-3393-23CEDEF469C0}"/>
          </ac:spMkLst>
        </pc:spChg>
        <pc:spChg chg="add mod">
          <ac:chgData name="Abraham C. Burleigh" userId="e3525319-23f5-48d5-81e5-cb2e4a19e73a" providerId="ADAL" clId="{97888DBF-301B-C54A-9A52-27E342D3B7B3}" dt="2024-06-04T16:49:16.138" v="9328" actId="1076"/>
          <ac:spMkLst>
            <pc:docMk/>
            <pc:sldMk cId="3426490094" sldId="355"/>
            <ac:spMk id="23" creationId="{E20E5701-BC9E-11CB-9AC8-C8E97F8D3610}"/>
          </ac:spMkLst>
        </pc:spChg>
        <pc:grpChg chg="add del mod">
          <ac:chgData name="Abraham C. Burleigh" userId="e3525319-23f5-48d5-81e5-cb2e4a19e73a" providerId="ADAL" clId="{97888DBF-301B-C54A-9A52-27E342D3B7B3}" dt="2024-05-29T13:53:56.891" v="310" actId="478"/>
          <ac:grpSpMkLst>
            <pc:docMk/>
            <pc:sldMk cId="3426490094" sldId="355"/>
            <ac:grpSpMk id="2" creationId="{3277702F-5FB9-95B7-6D6B-A7A6325B7F25}"/>
          </ac:grpSpMkLst>
        </pc:grpChg>
        <pc:picChg chg="mod">
          <ac:chgData name="Abraham C. Burleigh" userId="e3525319-23f5-48d5-81e5-cb2e4a19e73a" providerId="ADAL" clId="{97888DBF-301B-C54A-9A52-27E342D3B7B3}" dt="2024-05-29T14:00:21.433" v="560" actId="1076"/>
          <ac:picMkLst>
            <pc:docMk/>
            <pc:sldMk cId="3426490094" sldId="355"/>
            <ac:picMk id="8" creationId="{97947A01-6D85-AE63-728D-1C7133AC6CAB}"/>
          </ac:picMkLst>
        </pc:picChg>
        <pc:picChg chg="mod topLvl">
          <ac:chgData name="Abraham C. Burleigh" userId="e3525319-23f5-48d5-81e5-cb2e4a19e73a" providerId="ADAL" clId="{97888DBF-301B-C54A-9A52-27E342D3B7B3}" dt="2024-06-04T16:21:55.012" v="9157" actId="1076"/>
          <ac:picMkLst>
            <pc:docMk/>
            <pc:sldMk cId="3426490094" sldId="355"/>
            <ac:picMk id="10" creationId="{B5483BB5-D3C5-6E33-3AF8-C9D0BD845580}"/>
          </ac:picMkLst>
        </pc:picChg>
        <pc:cxnChg chg="mod">
          <ac:chgData name="Abraham C. Burleigh" userId="e3525319-23f5-48d5-81e5-cb2e4a19e73a" providerId="ADAL" clId="{97888DBF-301B-C54A-9A52-27E342D3B7B3}" dt="2024-05-29T14:00:21.433" v="560" actId="1076"/>
          <ac:cxnSpMkLst>
            <pc:docMk/>
            <pc:sldMk cId="3426490094" sldId="355"/>
            <ac:cxnSpMk id="11" creationId="{FB82930D-49B6-289B-A6EE-CBD3FC76809A}"/>
          </ac:cxnSpMkLst>
        </pc:cxnChg>
        <pc:cxnChg chg="mod">
          <ac:chgData name="Abraham C. Burleigh" userId="e3525319-23f5-48d5-81e5-cb2e4a19e73a" providerId="ADAL" clId="{97888DBF-301B-C54A-9A52-27E342D3B7B3}" dt="2024-05-29T14:00:21.433" v="560" actId="1076"/>
          <ac:cxnSpMkLst>
            <pc:docMk/>
            <pc:sldMk cId="3426490094" sldId="355"/>
            <ac:cxnSpMk id="13" creationId="{DFF68F47-FF8A-ED7F-1911-9247C2EB09AE}"/>
          </ac:cxnSpMkLst>
        </pc:cxnChg>
        <pc:cxnChg chg="add mod">
          <ac:chgData name="Abraham C. Burleigh" userId="e3525319-23f5-48d5-81e5-cb2e4a19e73a" providerId="ADAL" clId="{97888DBF-301B-C54A-9A52-27E342D3B7B3}" dt="2024-06-04T16:48:18.103" v="9314" actId="1038"/>
          <ac:cxnSpMkLst>
            <pc:docMk/>
            <pc:sldMk cId="3426490094" sldId="355"/>
            <ac:cxnSpMk id="14" creationId="{B2B89585-ECFF-1D34-92DB-4704F9EDCB6D}"/>
          </ac:cxnSpMkLst>
        </pc:cxnChg>
        <pc:cxnChg chg="mod">
          <ac:chgData name="Abraham C. Burleigh" userId="e3525319-23f5-48d5-81e5-cb2e4a19e73a" providerId="ADAL" clId="{97888DBF-301B-C54A-9A52-27E342D3B7B3}" dt="2024-05-29T14:00:21.433" v="560" actId="1076"/>
          <ac:cxnSpMkLst>
            <pc:docMk/>
            <pc:sldMk cId="3426490094" sldId="355"/>
            <ac:cxnSpMk id="16" creationId="{C2EAB578-0F8A-81D7-14A4-180F326D3229}"/>
          </ac:cxnSpMkLst>
        </pc:cxnChg>
        <pc:cxnChg chg="mod">
          <ac:chgData name="Abraham C. Burleigh" userId="e3525319-23f5-48d5-81e5-cb2e4a19e73a" providerId="ADAL" clId="{97888DBF-301B-C54A-9A52-27E342D3B7B3}" dt="2024-05-29T14:00:21.433" v="560" actId="1076"/>
          <ac:cxnSpMkLst>
            <pc:docMk/>
            <pc:sldMk cId="3426490094" sldId="355"/>
            <ac:cxnSpMk id="19" creationId="{94EDAB46-3E1C-B81C-6452-E6A5CD63ECC6}"/>
          </ac:cxnSpMkLst>
        </pc:cxnChg>
        <pc:cxnChg chg="add mod">
          <ac:chgData name="Abraham C. Burleigh" userId="e3525319-23f5-48d5-81e5-cb2e4a19e73a" providerId="ADAL" clId="{97888DBF-301B-C54A-9A52-27E342D3B7B3}" dt="2024-06-04T16:49:01.922" v="9325" actId="14100"/>
          <ac:cxnSpMkLst>
            <pc:docMk/>
            <pc:sldMk cId="3426490094" sldId="355"/>
            <ac:cxnSpMk id="22" creationId="{9DADD7FD-F064-E6D4-34A7-AF4BBE887261}"/>
          </ac:cxnSpMkLst>
        </pc:cxnChg>
      </pc:sldChg>
      <pc:sldChg chg="del ord">
        <pc:chgData name="Abraham C. Burleigh" userId="e3525319-23f5-48d5-81e5-cb2e4a19e73a" providerId="ADAL" clId="{97888DBF-301B-C54A-9A52-27E342D3B7B3}" dt="2024-05-29T18:35:50.912" v="3508" actId="2696"/>
        <pc:sldMkLst>
          <pc:docMk/>
          <pc:sldMk cId="2538244061" sldId="356"/>
        </pc:sldMkLst>
      </pc:sldChg>
      <pc:sldChg chg="del ord">
        <pc:chgData name="Abraham C. Burleigh" userId="e3525319-23f5-48d5-81e5-cb2e4a19e73a" providerId="ADAL" clId="{97888DBF-301B-C54A-9A52-27E342D3B7B3}" dt="2024-05-29T18:35:51.678" v="3509" actId="2696"/>
        <pc:sldMkLst>
          <pc:docMk/>
          <pc:sldMk cId="3900632731" sldId="357"/>
        </pc:sldMkLst>
      </pc:sldChg>
      <pc:sldChg chg="delSp modSp del mod">
        <pc:chgData name="Abraham C. Burleigh" userId="e3525319-23f5-48d5-81e5-cb2e4a19e73a" providerId="ADAL" clId="{97888DBF-301B-C54A-9A52-27E342D3B7B3}" dt="2024-05-31T15:17:02.199" v="5235" actId="2696"/>
        <pc:sldMkLst>
          <pc:docMk/>
          <pc:sldMk cId="1478305687" sldId="358"/>
        </pc:sldMkLst>
        <pc:spChg chg="mod">
          <ac:chgData name="Abraham C. Burleigh" userId="e3525319-23f5-48d5-81e5-cb2e4a19e73a" providerId="ADAL" clId="{97888DBF-301B-C54A-9A52-27E342D3B7B3}" dt="2024-05-29T17:51:57.350" v="3038" actId="207"/>
          <ac:spMkLst>
            <pc:docMk/>
            <pc:sldMk cId="1478305687" sldId="358"/>
            <ac:spMk id="7" creationId="{15647F18-9C48-AEFA-5246-AE4518AAB4FF}"/>
          </ac:spMkLst>
        </pc:spChg>
        <pc:spChg chg="del">
          <ac:chgData name="Abraham C. Burleigh" userId="e3525319-23f5-48d5-81e5-cb2e4a19e73a" providerId="ADAL" clId="{97888DBF-301B-C54A-9A52-27E342D3B7B3}" dt="2024-05-31T14:46:54.242" v="5047" actId="478"/>
          <ac:spMkLst>
            <pc:docMk/>
            <pc:sldMk cId="1478305687" sldId="358"/>
            <ac:spMk id="15" creationId="{F9075C50-9272-0CCB-1951-13262E44AC2C}"/>
          </ac:spMkLst>
        </pc:spChg>
        <pc:spChg chg="del">
          <ac:chgData name="Abraham C. Burleigh" userId="e3525319-23f5-48d5-81e5-cb2e4a19e73a" providerId="ADAL" clId="{97888DBF-301B-C54A-9A52-27E342D3B7B3}" dt="2024-05-31T14:49:26.016" v="5051" actId="478"/>
          <ac:spMkLst>
            <pc:docMk/>
            <pc:sldMk cId="1478305687" sldId="358"/>
            <ac:spMk id="16" creationId="{594E0122-97D2-3A24-0768-BA892935C48F}"/>
          </ac:spMkLst>
        </pc:spChg>
        <pc:spChg chg="mod">
          <ac:chgData name="Abraham C. Burleigh" userId="e3525319-23f5-48d5-81e5-cb2e4a19e73a" providerId="ADAL" clId="{97888DBF-301B-C54A-9A52-27E342D3B7B3}" dt="2024-05-31T15:03:05.342" v="5115" actId="1076"/>
          <ac:spMkLst>
            <pc:docMk/>
            <pc:sldMk cId="1478305687" sldId="358"/>
            <ac:spMk id="17" creationId="{B629A4DC-54C5-C0A0-EE4A-518C654B9259}"/>
          </ac:spMkLst>
        </pc:spChg>
        <pc:spChg chg="del">
          <ac:chgData name="Abraham C. Burleigh" userId="e3525319-23f5-48d5-81e5-cb2e4a19e73a" providerId="ADAL" clId="{97888DBF-301B-C54A-9A52-27E342D3B7B3}" dt="2024-05-31T14:49:17.818" v="5050" actId="478"/>
          <ac:spMkLst>
            <pc:docMk/>
            <pc:sldMk cId="1478305687" sldId="358"/>
            <ac:spMk id="18" creationId="{1126523F-E5F7-892E-F0EA-913BDD3384D6}"/>
          </ac:spMkLst>
        </pc:spChg>
        <pc:spChg chg="del">
          <ac:chgData name="Abraham C. Burleigh" userId="e3525319-23f5-48d5-81e5-cb2e4a19e73a" providerId="ADAL" clId="{97888DBF-301B-C54A-9A52-27E342D3B7B3}" dt="2024-05-31T14:48:32.209" v="5049" actId="478"/>
          <ac:spMkLst>
            <pc:docMk/>
            <pc:sldMk cId="1478305687" sldId="358"/>
            <ac:spMk id="20" creationId="{C56C4D1F-B10D-6E96-8D1F-E73DDC8C1793}"/>
          </ac:spMkLst>
        </pc:spChg>
        <pc:spChg chg="mod">
          <ac:chgData name="Abraham C. Burleigh" userId="e3525319-23f5-48d5-81e5-cb2e4a19e73a" providerId="ADAL" clId="{97888DBF-301B-C54A-9A52-27E342D3B7B3}" dt="2024-05-31T15:02:59.746" v="5114" actId="1076"/>
          <ac:spMkLst>
            <pc:docMk/>
            <pc:sldMk cId="1478305687" sldId="358"/>
            <ac:spMk id="21" creationId="{4ACD5B24-5602-EE96-1811-6C5B39865EC0}"/>
          </ac:spMkLst>
        </pc:spChg>
        <pc:picChg chg="del">
          <ac:chgData name="Abraham C. Burleigh" userId="e3525319-23f5-48d5-81e5-cb2e4a19e73a" providerId="ADAL" clId="{97888DBF-301B-C54A-9A52-27E342D3B7B3}" dt="2024-05-31T14:46:54.242" v="5047" actId="478"/>
          <ac:picMkLst>
            <pc:docMk/>
            <pc:sldMk cId="1478305687" sldId="358"/>
            <ac:picMk id="8" creationId="{2903FE71-E4DF-FCE1-761A-73B253B3590D}"/>
          </ac:picMkLst>
        </pc:picChg>
        <pc:picChg chg="del">
          <ac:chgData name="Abraham C. Burleigh" userId="e3525319-23f5-48d5-81e5-cb2e4a19e73a" providerId="ADAL" clId="{97888DBF-301B-C54A-9A52-27E342D3B7B3}" dt="2024-05-31T14:49:26.016" v="5051" actId="478"/>
          <ac:picMkLst>
            <pc:docMk/>
            <pc:sldMk cId="1478305687" sldId="358"/>
            <ac:picMk id="10" creationId="{319A5E1B-C0A9-55BC-02FC-7A54950675AF}"/>
          </ac:picMkLst>
        </pc:picChg>
        <pc:picChg chg="mod">
          <ac:chgData name="Abraham C. Burleigh" userId="e3525319-23f5-48d5-81e5-cb2e4a19e73a" providerId="ADAL" clId="{97888DBF-301B-C54A-9A52-27E342D3B7B3}" dt="2024-05-31T15:02:52.148" v="5112" actId="14100"/>
          <ac:picMkLst>
            <pc:docMk/>
            <pc:sldMk cId="1478305687" sldId="358"/>
            <ac:picMk id="12" creationId="{7F971DA1-07A4-54E9-5D7B-039B42D4E92F}"/>
          </ac:picMkLst>
        </pc:picChg>
        <pc:picChg chg="del">
          <ac:chgData name="Abraham C. Burleigh" userId="e3525319-23f5-48d5-81e5-cb2e4a19e73a" providerId="ADAL" clId="{97888DBF-301B-C54A-9A52-27E342D3B7B3}" dt="2024-05-31T14:49:17.818" v="5050" actId="478"/>
          <ac:picMkLst>
            <pc:docMk/>
            <pc:sldMk cId="1478305687" sldId="358"/>
            <ac:picMk id="13" creationId="{25E01E4B-F57D-64B1-73BD-65CB7B32DA1F}"/>
          </ac:picMkLst>
        </pc:picChg>
        <pc:picChg chg="del">
          <ac:chgData name="Abraham C. Burleigh" userId="e3525319-23f5-48d5-81e5-cb2e4a19e73a" providerId="ADAL" clId="{97888DBF-301B-C54A-9A52-27E342D3B7B3}" dt="2024-05-31T14:48:29.666" v="5048" actId="478"/>
          <ac:picMkLst>
            <pc:docMk/>
            <pc:sldMk cId="1478305687" sldId="358"/>
            <ac:picMk id="14" creationId="{BD04570A-E9C0-4312-0EA4-A0A66D997579}"/>
          </ac:picMkLst>
        </pc:picChg>
      </pc:sldChg>
      <pc:sldChg chg="del ord">
        <pc:chgData name="Abraham C. Burleigh" userId="e3525319-23f5-48d5-81e5-cb2e4a19e73a" providerId="ADAL" clId="{97888DBF-301B-C54A-9A52-27E342D3B7B3}" dt="2024-05-29T18:35:52.546" v="3510" actId="2696"/>
        <pc:sldMkLst>
          <pc:docMk/>
          <pc:sldMk cId="1828753540" sldId="359"/>
        </pc:sldMkLst>
      </pc:sldChg>
      <pc:sldChg chg="del">
        <pc:chgData name="Abraham C. Burleigh" userId="e3525319-23f5-48d5-81e5-cb2e4a19e73a" providerId="ADAL" clId="{97888DBF-301B-C54A-9A52-27E342D3B7B3}" dt="2024-05-29T17:04:19.014" v="2319" actId="2696"/>
        <pc:sldMkLst>
          <pc:docMk/>
          <pc:sldMk cId="166749616" sldId="360"/>
        </pc:sldMkLst>
      </pc:sldChg>
      <pc:sldChg chg="modSp del mod ord modAnim">
        <pc:chgData name="Abraham C. Burleigh" userId="e3525319-23f5-48d5-81e5-cb2e4a19e73a" providerId="ADAL" clId="{97888DBF-301B-C54A-9A52-27E342D3B7B3}" dt="2024-05-29T18:35:43.725" v="3501" actId="2696"/>
        <pc:sldMkLst>
          <pc:docMk/>
          <pc:sldMk cId="3852759468" sldId="361"/>
        </pc:sldMkLst>
        <pc:spChg chg="mod">
          <ac:chgData name="Abraham C. Burleigh" userId="e3525319-23f5-48d5-81e5-cb2e4a19e73a" providerId="ADAL" clId="{97888DBF-301B-C54A-9A52-27E342D3B7B3}" dt="2024-05-29T16:32:40.506" v="1833" actId="1076"/>
          <ac:spMkLst>
            <pc:docMk/>
            <pc:sldMk cId="3852759468" sldId="361"/>
            <ac:spMk id="12" creationId="{82E185F6-0F26-DF52-888E-ED5EBA9F20E9}"/>
          </ac:spMkLst>
        </pc:spChg>
      </pc:sldChg>
      <pc:sldChg chg="addSp delSp modSp mod ord modNotesTx">
        <pc:chgData name="Abraham C. Burleigh" userId="e3525319-23f5-48d5-81e5-cb2e4a19e73a" providerId="ADAL" clId="{97888DBF-301B-C54A-9A52-27E342D3B7B3}" dt="2024-06-04T20:44:57.921" v="12723" actId="207"/>
        <pc:sldMkLst>
          <pc:docMk/>
          <pc:sldMk cId="894248585" sldId="362"/>
        </pc:sldMkLst>
        <pc:spChg chg="add mod">
          <ac:chgData name="Abraham C. Burleigh" userId="e3525319-23f5-48d5-81e5-cb2e4a19e73a" providerId="ADAL" clId="{97888DBF-301B-C54A-9A52-27E342D3B7B3}" dt="2024-05-29T17:13:54.173" v="2508" actId="1076"/>
          <ac:spMkLst>
            <pc:docMk/>
            <pc:sldMk cId="894248585" sldId="362"/>
            <ac:spMk id="2" creationId="{414085A3-C2FE-D842-F6ED-31A96664BB56}"/>
          </ac:spMkLst>
        </pc:spChg>
        <pc:spChg chg="mod">
          <ac:chgData name="Abraham C. Burleigh" userId="e3525319-23f5-48d5-81e5-cb2e4a19e73a" providerId="ADAL" clId="{97888DBF-301B-C54A-9A52-27E342D3B7B3}" dt="2024-05-29T17:17:39.159" v="2596" actId="20577"/>
          <ac:spMkLst>
            <pc:docMk/>
            <pc:sldMk cId="894248585" sldId="362"/>
            <ac:spMk id="3" creationId="{9F288388-ED0B-FA4E-5BFB-D4E6FE252122}"/>
          </ac:spMkLst>
        </pc:spChg>
        <pc:spChg chg="del">
          <ac:chgData name="Abraham C. Burleigh" userId="e3525319-23f5-48d5-81e5-cb2e4a19e73a" providerId="ADAL" clId="{97888DBF-301B-C54A-9A52-27E342D3B7B3}" dt="2024-05-29T17:17:20.116" v="2586" actId="478"/>
          <ac:spMkLst>
            <pc:docMk/>
            <pc:sldMk cId="894248585" sldId="362"/>
            <ac:spMk id="5" creationId="{0308242D-E720-983B-4F9A-1AF270682C78}"/>
          </ac:spMkLst>
        </pc:spChg>
        <pc:spChg chg="mod">
          <ac:chgData name="Abraham C. Burleigh" userId="e3525319-23f5-48d5-81e5-cb2e4a19e73a" providerId="ADAL" clId="{97888DBF-301B-C54A-9A52-27E342D3B7B3}" dt="2024-05-29T17:16:09.687" v="2583" actId="1076"/>
          <ac:spMkLst>
            <pc:docMk/>
            <pc:sldMk cId="894248585" sldId="362"/>
            <ac:spMk id="8" creationId="{DF9ECC48-228B-4506-2324-354ABA86CDE0}"/>
          </ac:spMkLst>
        </pc:spChg>
        <pc:spChg chg="add mod">
          <ac:chgData name="Abraham C. Burleigh" userId="e3525319-23f5-48d5-81e5-cb2e4a19e73a" providerId="ADAL" clId="{97888DBF-301B-C54A-9A52-27E342D3B7B3}" dt="2024-06-04T20:44:57.921" v="12723" actId="207"/>
          <ac:spMkLst>
            <pc:docMk/>
            <pc:sldMk cId="894248585" sldId="362"/>
            <ac:spMk id="9" creationId="{1579C1B3-C635-4CC2-DEE4-27D3A73344E3}"/>
          </ac:spMkLst>
        </pc:spChg>
        <pc:spChg chg="del mod">
          <ac:chgData name="Abraham C. Burleigh" userId="e3525319-23f5-48d5-81e5-cb2e4a19e73a" providerId="ADAL" clId="{97888DBF-301B-C54A-9A52-27E342D3B7B3}" dt="2024-05-29T17:15:56.403" v="2580" actId="478"/>
          <ac:spMkLst>
            <pc:docMk/>
            <pc:sldMk cId="894248585" sldId="362"/>
            <ac:spMk id="12" creationId="{887CBFAF-0068-09E5-9C9D-6E52141CB250}"/>
          </ac:spMkLst>
        </pc:spChg>
        <pc:spChg chg="mod">
          <ac:chgData name="Abraham C. Burleigh" userId="e3525319-23f5-48d5-81e5-cb2e4a19e73a" providerId="ADAL" clId="{97888DBF-301B-C54A-9A52-27E342D3B7B3}" dt="2024-06-04T01:27:05.829" v="7919" actId="1035"/>
          <ac:spMkLst>
            <pc:docMk/>
            <pc:sldMk cId="894248585" sldId="362"/>
            <ac:spMk id="16" creationId="{F07D6B6F-DD43-5625-1567-E618E60FF4FC}"/>
          </ac:spMkLst>
        </pc:spChg>
        <pc:picChg chg="mod">
          <ac:chgData name="Abraham C. Burleigh" userId="e3525319-23f5-48d5-81e5-cb2e4a19e73a" providerId="ADAL" clId="{97888DBF-301B-C54A-9A52-27E342D3B7B3}" dt="2024-05-29T17:16:05.246" v="2582" actId="1076"/>
          <ac:picMkLst>
            <pc:docMk/>
            <pc:sldMk cId="894248585" sldId="362"/>
            <ac:picMk id="7" creationId="{6D30A06F-13D7-24DD-9EFF-6C93AF7AA5FD}"/>
          </ac:picMkLst>
        </pc:picChg>
        <pc:picChg chg="mod">
          <ac:chgData name="Abraham C. Burleigh" userId="e3525319-23f5-48d5-81e5-cb2e4a19e73a" providerId="ADAL" clId="{97888DBF-301B-C54A-9A52-27E342D3B7B3}" dt="2024-05-29T17:07:57.650" v="2366" actId="1036"/>
          <ac:picMkLst>
            <pc:docMk/>
            <pc:sldMk cId="894248585" sldId="362"/>
            <ac:picMk id="15" creationId="{5DB36028-A9AB-26B0-7C70-1F2AA02B4187}"/>
          </ac:picMkLst>
        </pc:picChg>
      </pc:sldChg>
      <pc:sldChg chg="addSp delSp modSp mod ord modAnim modNotesTx">
        <pc:chgData name="Abraham C. Burleigh" userId="e3525319-23f5-48d5-81e5-cb2e4a19e73a" providerId="ADAL" clId="{97888DBF-301B-C54A-9A52-27E342D3B7B3}" dt="2024-05-31T17:18:24.357" v="5891" actId="20577"/>
        <pc:sldMkLst>
          <pc:docMk/>
          <pc:sldMk cId="151565097" sldId="363"/>
        </pc:sldMkLst>
        <pc:spChg chg="mod">
          <ac:chgData name="Abraham C. Burleigh" userId="e3525319-23f5-48d5-81e5-cb2e4a19e73a" providerId="ADAL" clId="{97888DBF-301B-C54A-9A52-27E342D3B7B3}" dt="2024-05-29T17:44:55.981" v="2944" actId="20577"/>
          <ac:spMkLst>
            <pc:docMk/>
            <pc:sldMk cId="151565097" sldId="363"/>
            <ac:spMk id="3" creationId="{4263EA00-8043-B117-424D-6226E828DDEF}"/>
          </ac:spMkLst>
        </pc:spChg>
        <pc:spChg chg="del">
          <ac:chgData name="Abraham C. Burleigh" userId="e3525319-23f5-48d5-81e5-cb2e4a19e73a" providerId="ADAL" clId="{97888DBF-301B-C54A-9A52-27E342D3B7B3}" dt="2024-05-29T17:43:16.234" v="2927" actId="478"/>
          <ac:spMkLst>
            <pc:docMk/>
            <pc:sldMk cId="151565097" sldId="363"/>
            <ac:spMk id="5" creationId="{C2776165-625C-3CE3-F5C5-519FFD45EE54}"/>
          </ac:spMkLst>
        </pc:spChg>
        <pc:spChg chg="mod">
          <ac:chgData name="Abraham C. Burleigh" userId="e3525319-23f5-48d5-81e5-cb2e4a19e73a" providerId="ADAL" clId="{97888DBF-301B-C54A-9A52-27E342D3B7B3}" dt="2024-05-29T17:45:15.054" v="2946" actId="1076"/>
          <ac:spMkLst>
            <pc:docMk/>
            <pc:sldMk cId="151565097" sldId="363"/>
            <ac:spMk id="8" creationId="{3E899427-094A-87CA-8AC3-8D841F135C28}"/>
          </ac:spMkLst>
        </pc:spChg>
        <pc:spChg chg="mod">
          <ac:chgData name="Abraham C. Burleigh" userId="e3525319-23f5-48d5-81e5-cb2e4a19e73a" providerId="ADAL" clId="{97888DBF-301B-C54A-9A52-27E342D3B7B3}" dt="2024-05-29T17:43:29.457" v="2931" actId="1076"/>
          <ac:spMkLst>
            <pc:docMk/>
            <pc:sldMk cId="151565097" sldId="363"/>
            <ac:spMk id="9" creationId="{B0FDCFB9-32DC-9430-FAC7-1D396A61E308}"/>
          </ac:spMkLst>
        </pc:spChg>
        <pc:spChg chg="add mod">
          <ac:chgData name="Abraham C. Burleigh" userId="e3525319-23f5-48d5-81e5-cb2e4a19e73a" providerId="ADAL" clId="{97888DBF-301B-C54A-9A52-27E342D3B7B3}" dt="2024-05-29T17:40:35.439" v="2907"/>
          <ac:spMkLst>
            <pc:docMk/>
            <pc:sldMk cId="151565097" sldId="363"/>
            <ac:spMk id="11" creationId="{FDC07B98-DD76-7A0F-1328-4A78A1D3E8BB}"/>
          </ac:spMkLst>
        </pc:spChg>
        <pc:spChg chg="mod">
          <ac:chgData name="Abraham C. Burleigh" userId="e3525319-23f5-48d5-81e5-cb2e4a19e73a" providerId="ADAL" clId="{97888DBF-301B-C54A-9A52-27E342D3B7B3}" dt="2024-05-29T17:45:43.646" v="2954" actId="1076"/>
          <ac:spMkLst>
            <pc:docMk/>
            <pc:sldMk cId="151565097" sldId="363"/>
            <ac:spMk id="12" creationId="{05A30AF7-A948-A983-4D09-8BA056FF758B}"/>
          </ac:spMkLst>
        </pc:spChg>
        <pc:spChg chg="add mod">
          <ac:chgData name="Abraham C. Burleigh" userId="e3525319-23f5-48d5-81e5-cb2e4a19e73a" providerId="ADAL" clId="{97888DBF-301B-C54A-9A52-27E342D3B7B3}" dt="2024-05-29T17:40:35.439" v="2907"/>
          <ac:spMkLst>
            <pc:docMk/>
            <pc:sldMk cId="151565097" sldId="363"/>
            <ac:spMk id="13" creationId="{24925B49-5AA9-01AC-6D49-50F9184E4F12}"/>
          </ac:spMkLst>
        </pc:spChg>
        <pc:spChg chg="mod">
          <ac:chgData name="Abraham C. Burleigh" userId="e3525319-23f5-48d5-81e5-cb2e4a19e73a" providerId="ADAL" clId="{97888DBF-301B-C54A-9A52-27E342D3B7B3}" dt="2024-05-31T17:17:37.691" v="5886" actId="1035"/>
          <ac:spMkLst>
            <pc:docMk/>
            <pc:sldMk cId="151565097" sldId="363"/>
            <ac:spMk id="16" creationId="{C325BCC9-33A2-D53E-8D97-AA4C145B67B3}"/>
          </ac:spMkLst>
        </pc:spChg>
        <pc:spChg chg="add mod">
          <ac:chgData name="Abraham C. Burleigh" userId="e3525319-23f5-48d5-81e5-cb2e4a19e73a" providerId="ADAL" clId="{97888DBF-301B-C54A-9A52-27E342D3B7B3}" dt="2024-05-29T17:40:35.439" v="2907"/>
          <ac:spMkLst>
            <pc:docMk/>
            <pc:sldMk cId="151565097" sldId="363"/>
            <ac:spMk id="18" creationId="{8BDB932E-E239-59CD-4544-BC6A77CCD8CC}"/>
          </ac:spMkLst>
        </pc:spChg>
        <pc:spChg chg="add mod">
          <ac:chgData name="Abraham C. Burleigh" userId="e3525319-23f5-48d5-81e5-cb2e4a19e73a" providerId="ADAL" clId="{97888DBF-301B-C54A-9A52-27E342D3B7B3}" dt="2024-05-29T17:40:35.439" v="2907"/>
          <ac:spMkLst>
            <pc:docMk/>
            <pc:sldMk cId="151565097" sldId="363"/>
            <ac:spMk id="19" creationId="{0AF72C31-7A98-8A70-44FF-C095A837A854}"/>
          </ac:spMkLst>
        </pc:spChg>
        <pc:spChg chg="add mod">
          <ac:chgData name="Abraham C. Burleigh" userId="e3525319-23f5-48d5-81e5-cb2e4a19e73a" providerId="ADAL" clId="{97888DBF-301B-C54A-9A52-27E342D3B7B3}" dt="2024-05-29T17:40:35.439" v="2907"/>
          <ac:spMkLst>
            <pc:docMk/>
            <pc:sldMk cId="151565097" sldId="363"/>
            <ac:spMk id="20" creationId="{8BE299E1-A661-E92B-6D59-80332E349163}"/>
          </ac:spMkLst>
        </pc:spChg>
        <pc:spChg chg="add mod">
          <ac:chgData name="Abraham C. Burleigh" userId="e3525319-23f5-48d5-81e5-cb2e4a19e73a" providerId="ADAL" clId="{97888DBF-301B-C54A-9A52-27E342D3B7B3}" dt="2024-05-29T17:40:58.638" v="2911" actId="1076"/>
          <ac:spMkLst>
            <pc:docMk/>
            <pc:sldMk cId="151565097" sldId="363"/>
            <ac:spMk id="21" creationId="{33EC0346-634A-3504-58CF-0DF5B88D8589}"/>
          </ac:spMkLst>
        </pc:spChg>
        <pc:spChg chg="add mod">
          <ac:chgData name="Abraham C. Burleigh" userId="e3525319-23f5-48d5-81e5-cb2e4a19e73a" providerId="ADAL" clId="{97888DBF-301B-C54A-9A52-27E342D3B7B3}" dt="2024-05-29T17:43:07.935" v="2925" actId="1076"/>
          <ac:spMkLst>
            <pc:docMk/>
            <pc:sldMk cId="151565097" sldId="363"/>
            <ac:spMk id="22" creationId="{2190106E-FDEB-5322-EA08-E3684A62B614}"/>
          </ac:spMkLst>
        </pc:spChg>
        <pc:spChg chg="add mod">
          <ac:chgData name="Abraham C. Burleigh" userId="e3525319-23f5-48d5-81e5-cb2e4a19e73a" providerId="ADAL" clId="{97888DBF-301B-C54A-9A52-27E342D3B7B3}" dt="2024-05-29T17:41:10.439" v="2914" actId="1076"/>
          <ac:spMkLst>
            <pc:docMk/>
            <pc:sldMk cId="151565097" sldId="363"/>
            <ac:spMk id="23" creationId="{88127EB4-F661-C1B9-72F0-8FDA07ADE2CA}"/>
          </ac:spMkLst>
        </pc:spChg>
        <pc:spChg chg="add mod">
          <ac:chgData name="Abraham C. Burleigh" userId="e3525319-23f5-48d5-81e5-cb2e4a19e73a" providerId="ADAL" clId="{97888DBF-301B-C54A-9A52-27E342D3B7B3}" dt="2024-05-29T17:40:54.913" v="2910" actId="1076"/>
          <ac:spMkLst>
            <pc:docMk/>
            <pc:sldMk cId="151565097" sldId="363"/>
            <ac:spMk id="24" creationId="{36160FD8-1045-F26F-0DB9-FB90A446A7FF}"/>
          </ac:spMkLst>
        </pc:spChg>
        <pc:spChg chg="add mod">
          <ac:chgData name="Abraham C. Burleigh" userId="e3525319-23f5-48d5-81e5-cb2e4a19e73a" providerId="ADAL" clId="{97888DBF-301B-C54A-9A52-27E342D3B7B3}" dt="2024-05-29T17:40:44.386" v="2909" actId="1076"/>
          <ac:spMkLst>
            <pc:docMk/>
            <pc:sldMk cId="151565097" sldId="363"/>
            <ac:spMk id="25" creationId="{6C9700DF-D424-5A83-665D-CE0B4AD46F91}"/>
          </ac:spMkLst>
        </pc:spChg>
        <pc:spChg chg="add mod">
          <ac:chgData name="Abraham C. Burleigh" userId="e3525319-23f5-48d5-81e5-cb2e4a19e73a" providerId="ADAL" clId="{97888DBF-301B-C54A-9A52-27E342D3B7B3}" dt="2024-05-29T17:45:22.564" v="2948" actId="571"/>
          <ac:spMkLst>
            <pc:docMk/>
            <pc:sldMk cId="151565097" sldId="363"/>
            <ac:spMk id="27" creationId="{0A280640-8481-A485-2AC4-0BE5829E1D55}"/>
          </ac:spMkLst>
        </pc:spChg>
        <pc:spChg chg="add mod">
          <ac:chgData name="Abraham C. Burleigh" userId="e3525319-23f5-48d5-81e5-cb2e4a19e73a" providerId="ADAL" clId="{97888DBF-301B-C54A-9A52-27E342D3B7B3}" dt="2024-05-31T17:18:24.357" v="5891" actId="20577"/>
          <ac:spMkLst>
            <pc:docMk/>
            <pc:sldMk cId="151565097" sldId="363"/>
            <ac:spMk id="28" creationId="{3A0F07E7-55D9-0D17-C47C-C66B433B5C38}"/>
          </ac:spMkLst>
        </pc:spChg>
        <pc:picChg chg="add del mod">
          <ac:chgData name="Abraham C. Burleigh" userId="e3525319-23f5-48d5-81e5-cb2e4a19e73a" providerId="ADAL" clId="{97888DBF-301B-C54A-9A52-27E342D3B7B3}" dt="2024-05-29T17:39:46.922" v="2898" actId="478"/>
          <ac:picMkLst>
            <pc:docMk/>
            <pc:sldMk cId="151565097" sldId="363"/>
            <ac:picMk id="2" creationId="{24C48FFC-17C2-D48D-666B-0DF693803AAF}"/>
          </ac:picMkLst>
        </pc:picChg>
        <pc:picChg chg="del">
          <ac:chgData name="Abraham C. Burleigh" userId="e3525319-23f5-48d5-81e5-cb2e4a19e73a" providerId="ADAL" clId="{97888DBF-301B-C54A-9A52-27E342D3B7B3}" dt="2024-05-29T17:37:16.927" v="2821" actId="478"/>
          <ac:picMkLst>
            <pc:docMk/>
            <pc:sldMk cId="151565097" sldId="363"/>
            <ac:picMk id="7" creationId="{8DD228B5-4FC7-6E07-69BD-257381F7C9E4}"/>
          </ac:picMkLst>
        </pc:picChg>
        <pc:picChg chg="mod">
          <ac:chgData name="Abraham C. Burleigh" userId="e3525319-23f5-48d5-81e5-cb2e4a19e73a" providerId="ADAL" clId="{97888DBF-301B-C54A-9A52-27E342D3B7B3}" dt="2024-05-29T17:45:34.966" v="2951" actId="14100"/>
          <ac:picMkLst>
            <pc:docMk/>
            <pc:sldMk cId="151565097" sldId="363"/>
            <ac:picMk id="10" creationId="{67834D29-31A7-A164-5863-5D44E116A108}"/>
          </ac:picMkLst>
        </pc:picChg>
        <pc:picChg chg="mod">
          <ac:chgData name="Abraham C. Burleigh" userId="e3525319-23f5-48d5-81e5-cb2e4a19e73a" providerId="ADAL" clId="{97888DBF-301B-C54A-9A52-27E342D3B7B3}" dt="2024-05-31T17:17:20.653" v="5846" actId="167"/>
          <ac:picMkLst>
            <pc:docMk/>
            <pc:sldMk cId="151565097" sldId="363"/>
            <ac:picMk id="14" creationId="{C8DDB304-60C3-2D2A-97E2-4E340F556041}"/>
          </ac:picMkLst>
        </pc:picChg>
        <pc:picChg chg="mod">
          <ac:chgData name="Abraham C. Burleigh" userId="e3525319-23f5-48d5-81e5-cb2e4a19e73a" providerId="ADAL" clId="{97888DBF-301B-C54A-9A52-27E342D3B7B3}" dt="2024-05-29T17:43:24.076" v="2929" actId="1076"/>
          <ac:picMkLst>
            <pc:docMk/>
            <pc:sldMk cId="151565097" sldId="363"/>
            <ac:picMk id="17" creationId="{88CD12AF-77CD-1DD9-B701-E905D946A704}"/>
          </ac:picMkLst>
        </pc:picChg>
        <pc:picChg chg="add mod">
          <ac:chgData name="Abraham C. Burleigh" userId="e3525319-23f5-48d5-81e5-cb2e4a19e73a" providerId="ADAL" clId="{97888DBF-301B-C54A-9A52-27E342D3B7B3}" dt="2024-05-29T17:45:22.564" v="2948" actId="571"/>
          <ac:picMkLst>
            <pc:docMk/>
            <pc:sldMk cId="151565097" sldId="363"/>
            <ac:picMk id="26" creationId="{BE5E750A-850D-8A3B-FCEF-C4871DD6860E}"/>
          </ac:picMkLst>
        </pc:picChg>
        <pc:cxnChg chg="mod">
          <ac:chgData name="Abraham C. Burleigh" userId="e3525319-23f5-48d5-81e5-cb2e4a19e73a" providerId="ADAL" clId="{97888DBF-301B-C54A-9A52-27E342D3B7B3}" dt="2024-05-31T17:17:27.527" v="5873" actId="1035"/>
          <ac:cxnSpMkLst>
            <pc:docMk/>
            <pc:sldMk cId="151565097" sldId="363"/>
            <ac:cxnSpMk id="15" creationId="{E8E926C9-93B4-569D-9EC4-9EBD8447E040}"/>
          </ac:cxnSpMkLst>
        </pc:cxnChg>
      </pc:sldChg>
      <pc:sldChg chg="addSp delSp modSp mod ord modNotesTx">
        <pc:chgData name="Abraham C. Burleigh" userId="e3525319-23f5-48d5-81e5-cb2e4a19e73a" providerId="ADAL" clId="{97888DBF-301B-C54A-9A52-27E342D3B7B3}" dt="2024-06-04T18:15:26.505" v="11063" actId="20577"/>
        <pc:sldMkLst>
          <pc:docMk/>
          <pc:sldMk cId="1808902431" sldId="364"/>
        </pc:sldMkLst>
        <pc:spChg chg="mod">
          <ac:chgData name="Abraham C. Burleigh" userId="e3525319-23f5-48d5-81e5-cb2e4a19e73a" providerId="ADAL" clId="{97888DBF-301B-C54A-9A52-27E342D3B7B3}" dt="2024-05-29T17:25:11.143" v="2692" actId="20577"/>
          <ac:spMkLst>
            <pc:docMk/>
            <pc:sldMk cId="1808902431" sldId="364"/>
            <ac:spMk id="3" creationId="{265A1E97-8721-5823-3BA0-3CEA34167F83}"/>
          </ac:spMkLst>
        </pc:spChg>
        <pc:spChg chg="del">
          <ac:chgData name="Abraham C. Burleigh" userId="e3525319-23f5-48d5-81e5-cb2e4a19e73a" providerId="ADAL" clId="{97888DBF-301B-C54A-9A52-27E342D3B7B3}" dt="2024-05-29T17:33:21.545" v="2798" actId="478"/>
          <ac:spMkLst>
            <pc:docMk/>
            <pc:sldMk cId="1808902431" sldId="364"/>
            <ac:spMk id="5" creationId="{11D1B367-12BC-3B27-30F9-5FAB21176A6D}"/>
          </ac:spMkLst>
        </pc:spChg>
        <pc:spChg chg="mod">
          <ac:chgData name="Abraham C. Burleigh" userId="e3525319-23f5-48d5-81e5-cb2e4a19e73a" providerId="ADAL" clId="{97888DBF-301B-C54A-9A52-27E342D3B7B3}" dt="2024-05-31T17:13:31.230" v="5836" actId="20577"/>
          <ac:spMkLst>
            <pc:docMk/>
            <pc:sldMk cId="1808902431" sldId="364"/>
            <ac:spMk id="7" creationId="{55633083-2A37-79CF-8933-C901F14C1192}"/>
          </ac:spMkLst>
        </pc:spChg>
        <pc:spChg chg="mod">
          <ac:chgData name="Abraham C. Burleigh" userId="e3525319-23f5-48d5-81e5-cb2e4a19e73a" providerId="ADAL" clId="{97888DBF-301B-C54A-9A52-27E342D3B7B3}" dt="2024-06-03T15:48:20.068" v="6340" actId="1076"/>
          <ac:spMkLst>
            <pc:docMk/>
            <pc:sldMk cId="1808902431" sldId="364"/>
            <ac:spMk id="9" creationId="{F2720DEC-0007-2BCB-38F0-26DF6E062BC3}"/>
          </ac:spMkLst>
        </pc:spChg>
        <pc:spChg chg="mod">
          <ac:chgData name="Abraham C. Burleigh" userId="e3525319-23f5-48d5-81e5-cb2e4a19e73a" providerId="ADAL" clId="{97888DBF-301B-C54A-9A52-27E342D3B7B3}" dt="2024-06-03T15:48:27.461" v="6341" actId="1076"/>
          <ac:spMkLst>
            <pc:docMk/>
            <pc:sldMk cId="1808902431" sldId="364"/>
            <ac:spMk id="11" creationId="{1414B010-CBDC-CFDB-EE50-C33167077880}"/>
          </ac:spMkLst>
        </pc:spChg>
        <pc:spChg chg="mod">
          <ac:chgData name="Abraham C. Burleigh" userId="e3525319-23f5-48d5-81e5-cb2e4a19e73a" providerId="ADAL" clId="{97888DBF-301B-C54A-9A52-27E342D3B7B3}" dt="2024-05-29T17:32:26.671" v="2786" actId="1076"/>
          <ac:spMkLst>
            <pc:docMk/>
            <pc:sldMk cId="1808902431" sldId="364"/>
            <ac:spMk id="12" creationId="{10FD9B69-1E95-4298-60F7-ADB4F540CBB4}"/>
          </ac:spMkLst>
        </pc:spChg>
        <pc:spChg chg="mod">
          <ac:chgData name="Abraham C. Burleigh" userId="e3525319-23f5-48d5-81e5-cb2e4a19e73a" providerId="ADAL" clId="{97888DBF-301B-C54A-9A52-27E342D3B7B3}" dt="2024-05-29T17:33:08.350" v="2797" actId="14100"/>
          <ac:spMkLst>
            <pc:docMk/>
            <pc:sldMk cId="1808902431" sldId="364"/>
            <ac:spMk id="15" creationId="{B937DB8F-8FE1-2148-AB15-777B3BE44E16}"/>
          </ac:spMkLst>
        </pc:spChg>
        <pc:picChg chg="add del mod">
          <ac:chgData name="Abraham C. Burleigh" userId="e3525319-23f5-48d5-81e5-cb2e4a19e73a" providerId="ADAL" clId="{97888DBF-301B-C54A-9A52-27E342D3B7B3}" dt="2024-06-03T15:53:56.766" v="6342" actId="478"/>
          <ac:picMkLst>
            <pc:docMk/>
            <pc:sldMk cId="1808902431" sldId="364"/>
            <ac:picMk id="2" creationId="{8FD47774-C963-54C4-54B7-0892384663A8}"/>
          </ac:picMkLst>
        </pc:picChg>
        <pc:picChg chg="mod">
          <ac:chgData name="Abraham C. Burleigh" userId="e3525319-23f5-48d5-81e5-cb2e4a19e73a" providerId="ADAL" clId="{97888DBF-301B-C54A-9A52-27E342D3B7B3}" dt="2024-05-29T17:32:50.658" v="2793" actId="1076"/>
          <ac:picMkLst>
            <pc:docMk/>
            <pc:sldMk cId="1808902431" sldId="364"/>
            <ac:picMk id="8" creationId="{D102391B-0469-D3E1-C4A9-C70ACDAF59CF}"/>
          </ac:picMkLst>
        </pc:picChg>
        <pc:picChg chg="mod">
          <ac:chgData name="Abraham C. Burleigh" userId="e3525319-23f5-48d5-81e5-cb2e4a19e73a" providerId="ADAL" clId="{97888DBF-301B-C54A-9A52-27E342D3B7B3}" dt="2024-05-29T17:32:26.671" v="2786" actId="1076"/>
          <ac:picMkLst>
            <pc:docMk/>
            <pc:sldMk cId="1808902431" sldId="364"/>
            <ac:picMk id="10" creationId="{86675D65-AE27-E705-40EA-4CB0AB5D0577}"/>
          </ac:picMkLst>
        </pc:picChg>
        <pc:cxnChg chg="mod">
          <ac:chgData name="Abraham C. Burleigh" userId="e3525319-23f5-48d5-81e5-cb2e4a19e73a" providerId="ADAL" clId="{97888DBF-301B-C54A-9A52-27E342D3B7B3}" dt="2024-05-31T17:14:45.541" v="5841" actId="1035"/>
          <ac:cxnSpMkLst>
            <pc:docMk/>
            <pc:sldMk cId="1808902431" sldId="364"/>
            <ac:cxnSpMk id="13" creationId="{5940E0F9-A6E4-76C3-E573-6B16529E5C01}"/>
          </ac:cxnSpMkLst>
        </pc:cxnChg>
        <pc:cxnChg chg="mod">
          <ac:chgData name="Abraham C. Burleigh" userId="e3525319-23f5-48d5-81e5-cb2e4a19e73a" providerId="ADAL" clId="{97888DBF-301B-C54A-9A52-27E342D3B7B3}" dt="2024-05-31T17:15:08.347" v="5843" actId="14100"/>
          <ac:cxnSpMkLst>
            <pc:docMk/>
            <pc:sldMk cId="1808902431" sldId="364"/>
            <ac:cxnSpMk id="14" creationId="{916E10E2-3822-8116-ABAE-E7EBC2BB1551}"/>
          </ac:cxnSpMkLst>
        </pc:cxnChg>
      </pc:sldChg>
      <pc:sldChg chg="add del ord">
        <pc:chgData name="Abraham C. Burleigh" userId="e3525319-23f5-48d5-81e5-cb2e4a19e73a" providerId="ADAL" clId="{97888DBF-301B-C54A-9A52-27E342D3B7B3}" dt="2024-05-29T17:44:20.619" v="2935" actId="2696"/>
        <pc:sldMkLst>
          <pc:docMk/>
          <pc:sldMk cId="3968363715" sldId="365"/>
        </pc:sldMkLst>
      </pc:sldChg>
      <pc:sldChg chg="del ord">
        <pc:chgData name="Abraham C. Burleigh" userId="e3525319-23f5-48d5-81e5-cb2e4a19e73a" providerId="ADAL" clId="{97888DBF-301B-C54A-9A52-27E342D3B7B3}" dt="2024-05-29T18:35:44.973" v="3502" actId="2696"/>
        <pc:sldMkLst>
          <pc:docMk/>
          <pc:sldMk cId="1522541637" sldId="366"/>
        </pc:sldMkLst>
      </pc:sldChg>
      <pc:sldChg chg="del ord">
        <pc:chgData name="Abraham C. Burleigh" userId="e3525319-23f5-48d5-81e5-cb2e4a19e73a" providerId="ADAL" clId="{97888DBF-301B-C54A-9A52-27E342D3B7B3}" dt="2024-05-29T18:35:48.745" v="3506" actId="2696"/>
        <pc:sldMkLst>
          <pc:docMk/>
          <pc:sldMk cId="50839031" sldId="367"/>
        </pc:sldMkLst>
      </pc:sldChg>
      <pc:sldChg chg="del ord modAnim">
        <pc:chgData name="Abraham C. Burleigh" userId="e3525319-23f5-48d5-81e5-cb2e4a19e73a" providerId="ADAL" clId="{97888DBF-301B-C54A-9A52-27E342D3B7B3}" dt="2024-05-29T18:35:49.720" v="3507" actId="2696"/>
        <pc:sldMkLst>
          <pc:docMk/>
          <pc:sldMk cId="3248151139" sldId="368"/>
        </pc:sldMkLst>
      </pc:sldChg>
      <pc:sldChg chg="addSp delSp modSp mod ord modAnim modNotesTx">
        <pc:chgData name="Abraham C. Burleigh" userId="e3525319-23f5-48d5-81e5-cb2e4a19e73a" providerId="ADAL" clId="{97888DBF-301B-C54A-9A52-27E342D3B7B3}" dt="2024-06-04T18:29:50.397" v="11187"/>
        <pc:sldMkLst>
          <pc:docMk/>
          <pc:sldMk cId="3440791536" sldId="369"/>
        </pc:sldMkLst>
        <pc:spChg chg="del">
          <ac:chgData name="Abraham C. Burleigh" userId="e3525319-23f5-48d5-81e5-cb2e4a19e73a" providerId="ADAL" clId="{97888DBF-301B-C54A-9A52-27E342D3B7B3}" dt="2024-05-31T15:17:06.231" v="5236" actId="478"/>
          <ac:spMkLst>
            <pc:docMk/>
            <pc:sldMk cId="3440791536" sldId="369"/>
            <ac:spMk id="5" creationId="{2A71BA9B-8AC9-AA38-E7CA-A24D26073100}"/>
          </ac:spMkLst>
        </pc:spChg>
        <pc:spChg chg="mod">
          <ac:chgData name="Abraham C. Burleigh" userId="e3525319-23f5-48d5-81e5-cb2e4a19e73a" providerId="ADAL" clId="{97888DBF-301B-C54A-9A52-27E342D3B7B3}" dt="2024-06-04T18:29:50.397" v="11187"/>
          <ac:spMkLst>
            <pc:docMk/>
            <pc:sldMk cId="3440791536" sldId="369"/>
            <ac:spMk id="7" creationId="{996B1422-9216-2080-4B67-8514F8FB26B2}"/>
          </ac:spMkLst>
        </pc:spChg>
        <pc:spChg chg="mod">
          <ac:chgData name="Abraham C. Burleigh" userId="e3525319-23f5-48d5-81e5-cb2e4a19e73a" providerId="ADAL" clId="{97888DBF-301B-C54A-9A52-27E342D3B7B3}" dt="2024-05-31T15:04:31.803" v="5124" actId="14100"/>
          <ac:spMkLst>
            <pc:docMk/>
            <pc:sldMk cId="3440791536" sldId="369"/>
            <ac:spMk id="8" creationId="{782B2229-676B-ADBF-01CC-27EA47F0E87D}"/>
          </ac:spMkLst>
        </pc:spChg>
        <pc:spChg chg="mod">
          <ac:chgData name="Abraham C. Burleigh" userId="e3525319-23f5-48d5-81e5-cb2e4a19e73a" providerId="ADAL" clId="{97888DBF-301B-C54A-9A52-27E342D3B7B3}" dt="2024-06-04T16:57:47.798" v="9668" actId="20577"/>
          <ac:spMkLst>
            <pc:docMk/>
            <pc:sldMk cId="3440791536" sldId="369"/>
            <ac:spMk id="9" creationId="{10B1F186-37AE-9262-E857-555A99BB33F2}"/>
          </ac:spMkLst>
        </pc:spChg>
        <pc:spChg chg="mod">
          <ac:chgData name="Abraham C. Burleigh" userId="e3525319-23f5-48d5-81e5-cb2e4a19e73a" providerId="ADAL" clId="{97888DBF-301B-C54A-9A52-27E342D3B7B3}" dt="2024-06-03T18:05:50.174" v="7090" actId="20577"/>
          <ac:spMkLst>
            <pc:docMk/>
            <pc:sldMk cId="3440791536" sldId="369"/>
            <ac:spMk id="10" creationId="{B31C09CD-BF97-B00B-2CBC-523A2BCFC106}"/>
          </ac:spMkLst>
        </pc:spChg>
        <pc:spChg chg="mod">
          <ac:chgData name="Abraham C. Burleigh" userId="e3525319-23f5-48d5-81e5-cb2e4a19e73a" providerId="ADAL" clId="{97888DBF-301B-C54A-9A52-27E342D3B7B3}" dt="2024-05-31T15:10:25.602" v="5210" actId="1076"/>
          <ac:spMkLst>
            <pc:docMk/>
            <pc:sldMk cId="3440791536" sldId="369"/>
            <ac:spMk id="13" creationId="{1944C5A5-5EFC-5FA9-F4CD-A572E471185D}"/>
          </ac:spMkLst>
        </pc:spChg>
        <pc:spChg chg="mod">
          <ac:chgData name="Abraham C. Burleigh" userId="e3525319-23f5-48d5-81e5-cb2e4a19e73a" providerId="ADAL" clId="{97888DBF-301B-C54A-9A52-27E342D3B7B3}" dt="2024-05-31T15:07:23.530" v="5165" actId="122"/>
          <ac:spMkLst>
            <pc:docMk/>
            <pc:sldMk cId="3440791536" sldId="369"/>
            <ac:spMk id="14" creationId="{EE060355-F11E-C374-03F7-27C74099C914}"/>
          </ac:spMkLst>
        </pc:spChg>
        <pc:spChg chg="add mod">
          <ac:chgData name="Abraham C. Burleigh" userId="e3525319-23f5-48d5-81e5-cb2e4a19e73a" providerId="ADAL" clId="{97888DBF-301B-C54A-9A52-27E342D3B7B3}" dt="2024-05-31T15:08:53.158" v="5194" actId="1076"/>
          <ac:spMkLst>
            <pc:docMk/>
            <pc:sldMk cId="3440791536" sldId="369"/>
            <ac:spMk id="15" creationId="{7A48B106-2128-76D3-B2BB-91BE71593450}"/>
          </ac:spMkLst>
        </pc:spChg>
        <pc:spChg chg="add mod">
          <ac:chgData name="Abraham C. Burleigh" userId="e3525319-23f5-48d5-81e5-cb2e4a19e73a" providerId="ADAL" clId="{97888DBF-301B-C54A-9A52-27E342D3B7B3}" dt="2024-05-31T15:07:32.168" v="5167" actId="1076"/>
          <ac:spMkLst>
            <pc:docMk/>
            <pc:sldMk cId="3440791536" sldId="369"/>
            <ac:spMk id="16" creationId="{CF3D630F-7E3D-BE91-2738-551AAAA8F063}"/>
          </ac:spMkLst>
        </pc:spChg>
        <pc:spChg chg="add mod">
          <ac:chgData name="Abraham C. Burleigh" userId="e3525319-23f5-48d5-81e5-cb2e4a19e73a" providerId="ADAL" clId="{97888DBF-301B-C54A-9A52-27E342D3B7B3}" dt="2024-05-31T15:10:08.631" v="5209" actId="1076"/>
          <ac:spMkLst>
            <pc:docMk/>
            <pc:sldMk cId="3440791536" sldId="369"/>
            <ac:spMk id="18" creationId="{07389F55-463B-4D75-4DFB-8801BC236062}"/>
          </ac:spMkLst>
        </pc:spChg>
        <pc:spChg chg="add mod">
          <ac:chgData name="Abraham C. Burleigh" userId="e3525319-23f5-48d5-81e5-cb2e4a19e73a" providerId="ADAL" clId="{97888DBF-301B-C54A-9A52-27E342D3B7B3}" dt="2024-05-31T15:18:43.876" v="5265" actId="1076"/>
          <ac:spMkLst>
            <pc:docMk/>
            <pc:sldMk cId="3440791536" sldId="369"/>
            <ac:spMk id="20" creationId="{D071D562-B3DE-B2BB-BBC8-4CC95621EBC0}"/>
          </ac:spMkLst>
        </pc:spChg>
        <pc:picChg chg="add mod">
          <ac:chgData name="Abraham C. Burleigh" userId="e3525319-23f5-48d5-81e5-cb2e4a19e73a" providerId="ADAL" clId="{97888DBF-301B-C54A-9A52-27E342D3B7B3}" dt="2024-05-31T15:08:53.158" v="5194" actId="1076"/>
          <ac:picMkLst>
            <pc:docMk/>
            <pc:sldMk cId="3440791536" sldId="369"/>
            <ac:picMk id="2" creationId="{F6B7F326-82B1-54B7-04E0-A54F016B45E6}"/>
          </ac:picMkLst>
        </pc:picChg>
        <pc:picChg chg="add mod">
          <ac:chgData name="Abraham C. Burleigh" userId="e3525319-23f5-48d5-81e5-cb2e4a19e73a" providerId="ADAL" clId="{97888DBF-301B-C54A-9A52-27E342D3B7B3}" dt="2024-05-31T15:06:24.213" v="5152" actId="1076"/>
          <ac:picMkLst>
            <pc:docMk/>
            <pc:sldMk cId="3440791536" sldId="369"/>
            <ac:picMk id="3" creationId="{31EDF0F9-3221-1AA0-4955-3F4CF7CCB0BE}"/>
          </ac:picMkLst>
        </pc:picChg>
        <pc:picChg chg="mod">
          <ac:chgData name="Abraham C. Burleigh" userId="e3525319-23f5-48d5-81e5-cb2e4a19e73a" providerId="ADAL" clId="{97888DBF-301B-C54A-9A52-27E342D3B7B3}" dt="2024-05-31T15:04:48.768" v="5127" actId="1076"/>
          <ac:picMkLst>
            <pc:docMk/>
            <pc:sldMk cId="3440791536" sldId="369"/>
            <ac:picMk id="11" creationId="{C237D120-B6B8-BA18-8F52-4C577D3685ED}"/>
          </ac:picMkLst>
        </pc:picChg>
        <pc:picChg chg="mod">
          <ac:chgData name="Abraham C. Burleigh" userId="e3525319-23f5-48d5-81e5-cb2e4a19e73a" providerId="ADAL" clId="{97888DBF-301B-C54A-9A52-27E342D3B7B3}" dt="2024-05-31T15:06:32.880" v="5154" actId="14100"/>
          <ac:picMkLst>
            <pc:docMk/>
            <pc:sldMk cId="3440791536" sldId="369"/>
            <ac:picMk id="12" creationId="{435EC894-67FA-9DCD-3684-2B70E4C2A48F}"/>
          </ac:picMkLst>
        </pc:picChg>
        <pc:picChg chg="add mod">
          <ac:chgData name="Abraham C. Burleigh" userId="e3525319-23f5-48d5-81e5-cb2e4a19e73a" providerId="ADAL" clId="{97888DBF-301B-C54A-9A52-27E342D3B7B3}" dt="2024-05-31T15:09:45.421" v="5204" actId="1076"/>
          <ac:picMkLst>
            <pc:docMk/>
            <pc:sldMk cId="3440791536" sldId="369"/>
            <ac:picMk id="17" creationId="{F3BBF880-8FAA-BE0C-5611-79038FA8E48C}"/>
          </ac:picMkLst>
        </pc:picChg>
        <pc:picChg chg="add del">
          <ac:chgData name="Abraham C. Burleigh" userId="e3525319-23f5-48d5-81e5-cb2e4a19e73a" providerId="ADAL" clId="{97888DBF-301B-C54A-9A52-27E342D3B7B3}" dt="2024-05-31T15:17:13.856" v="5238" actId="478"/>
          <ac:picMkLst>
            <pc:docMk/>
            <pc:sldMk cId="3440791536" sldId="369"/>
            <ac:picMk id="19" creationId="{72EBD4F6-9A92-123D-F01D-3173EE9FD12D}"/>
          </ac:picMkLst>
        </pc:picChg>
      </pc:sldChg>
      <pc:sldChg chg="del ord">
        <pc:chgData name="Abraham C. Burleigh" userId="e3525319-23f5-48d5-81e5-cb2e4a19e73a" providerId="ADAL" clId="{97888DBF-301B-C54A-9A52-27E342D3B7B3}" dt="2024-05-29T18:35:45.864" v="3503" actId="2696"/>
        <pc:sldMkLst>
          <pc:docMk/>
          <pc:sldMk cId="3479911713" sldId="370"/>
        </pc:sldMkLst>
      </pc:sldChg>
      <pc:sldChg chg="addSp delSp modSp mod ord">
        <pc:chgData name="Abraham C. Burleigh" userId="e3525319-23f5-48d5-81e5-cb2e4a19e73a" providerId="ADAL" clId="{97888DBF-301B-C54A-9A52-27E342D3B7B3}" dt="2024-05-31T21:26:51.231" v="6264" actId="20578"/>
        <pc:sldMkLst>
          <pc:docMk/>
          <pc:sldMk cId="4080222285" sldId="371"/>
        </pc:sldMkLst>
        <pc:spChg chg="del">
          <ac:chgData name="Abraham C. Burleigh" userId="e3525319-23f5-48d5-81e5-cb2e4a19e73a" providerId="ADAL" clId="{97888DBF-301B-C54A-9A52-27E342D3B7B3}" dt="2024-05-31T21:22:17.457" v="6236" actId="478"/>
          <ac:spMkLst>
            <pc:docMk/>
            <pc:sldMk cId="4080222285" sldId="371"/>
            <ac:spMk id="55" creationId="{72E905C8-E42E-7884-5798-062FAADA5FCC}"/>
          </ac:spMkLst>
        </pc:spChg>
        <pc:spChg chg="del">
          <ac:chgData name="Abraham C. Burleigh" userId="e3525319-23f5-48d5-81e5-cb2e4a19e73a" providerId="ADAL" clId="{97888DBF-301B-C54A-9A52-27E342D3B7B3}" dt="2024-05-31T21:22:19.991" v="6237" actId="478"/>
          <ac:spMkLst>
            <pc:docMk/>
            <pc:sldMk cId="4080222285" sldId="371"/>
            <ac:spMk id="56" creationId="{1E217C42-5A13-5079-6E3F-91AE5F8845AA}"/>
          </ac:spMkLst>
        </pc:spChg>
        <pc:picChg chg="add mod">
          <ac:chgData name="Abraham C. Burleigh" userId="e3525319-23f5-48d5-81e5-cb2e4a19e73a" providerId="ADAL" clId="{97888DBF-301B-C54A-9A52-27E342D3B7B3}" dt="2024-05-31T21:26:20.844" v="6263" actId="1076"/>
          <ac:picMkLst>
            <pc:docMk/>
            <pc:sldMk cId="4080222285" sldId="371"/>
            <ac:picMk id="2" creationId="{A5DDAC8A-7850-340B-70B1-F6B4A3E2C7B6}"/>
          </ac:picMkLst>
        </pc:picChg>
        <pc:picChg chg="del mod">
          <ac:chgData name="Abraham C. Burleigh" userId="e3525319-23f5-48d5-81e5-cb2e4a19e73a" providerId="ADAL" clId="{97888DBF-301B-C54A-9A52-27E342D3B7B3}" dt="2024-05-31T21:26:10.248" v="6259" actId="478"/>
          <ac:picMkLst>
            <pc:docMk/>
            <pc:sldMk cId="4080222285" sldId="371"/>
            <ac:picMk id="57" creationId="{F42F70A4-0414-3C6D-B2A0-22429BAE6CB6}"/>
          </ac:picMkLst>
        </pc:picChg>
        <pc:picChg chg="mod">
          <ac:chgData name="Abraham C. Burleigh" userId="e3525319-23f5-48d5-81e5-cb2e4a19e73a" providerId="ADAL" clId="{97888DBF-301B-C54A-9A52-27E342D3B7B3}" dt="2024-05-31T21:22:35.530" v="6239" actId="1076"/>
          <ac:picMkLst>
            <pc:docMk/>
            <pc:sldMk cId="4080222285" sldId="371"/>
            <ac:picMk id="58" creationId="{DE37F17E-69AA-4296-8BA7-9D313F76D4FE}"/>
          </ac:picMkLst>
        </pc:picChg>
        <pc:picChg chg="mod">
          <ac:chgData name="Abraham C. Burleigh" userId="e3525319-23f5-48d5-81e5-cb2e4a19e73a" providerId="ADAL" clId="{97888DBF-301B-C54A-9A52-27E342D3B7B3}" dt="2024-05-31T21:22:41.300" v="6240" actId="1076"/>
          <ac:picMkLst>
            <pc:docMk/>
            <pc:sldMk cId="4080222285" sldId="371"/>
            <ac:picMk id="59" creationId="{39E9B2A3-80D4-7302-C43B-FB3717C8DA70}"/>
          </ac:picMkLst>
        </pc:picChg>
        <pc:picChg chg="mod">
          <ac:chgData name="Abraham C. Burleigh" userId="e3525319-23f5-48d5-81e5-cb2e4a19e73a" providerId="ADAL" clId="{97888DBF-301B-C54A-9A52-27E342D3B7B3}" dt="2024-05-31T21:22:29.937" v="6238" actId="1076"/>
          <ac:picMkLst>
            <pc:docMk/>
            <pc:sldMk cId="4080222285" sldId="371"/>
            <ac:picMk id="60" creationId="{7321AA01-A7A0-3DCD-8AF2-A167EB9EEE6C}"/>
          </ac:picMkLst>
        </pc:picChg>
        <pc:picChg chg="mod">
          <ac:chgData name="Abraham C. Burleigh" userId="e3525319-23f5-48d5-81e5-cb2e4a19e73a" providerId="ADAL" clId="{97888DBF-301B-C54A-9A52-27E342D3B7B3}" dt="2024-05-31T21:22:29.937" v="6238" actId="1076"/>
          <ac:picMkLst>
            <pc:docMk/>
            <pc:sldMk cId="4080222285" sldId="371"/>
            <ac:picMk id="61" creationId="{B3AB6C62-35A9-96C5-B4EF-E9478BCC9841}"/>
          </ac:picMkLst>
        </pc:picChg>
        <pc:picChg chg="mod">
          <ac:chgData name="Abraham C. Burleigh" userId="e3525319-23f5-48d5-81e5-cb2e4a19e73a" providerId="ADAL" clId="{97888DBF-301B-C54A-9A52-27E342D3B7B3}" dt="2024-05-31T21:22:29.937" v="6238" actId="1076"/>
          <ac:picMkLst>
            <pc:docMk/>
            <pc:sldMk cId="4080222285" sldId="371"/>
            <ac:picMk id="63" creationId="{BB499D0E-18FD-429E-822D-44A1D226794C}"/>
          </ac:picMkLst>
        </pc:picChg>
        <pc:picChg chg="mod">
          <ac:chgData name="Abraham C. Burleigh" userId="e3525319-23f5-48d5-81e5-cb2e4a19e73a" providerId="ADAL" clId="{97888DBF-301B-C54A-9A52-27E342D3B7B3}" dt="2024-05-31T21:22:29.937" v="6238" actId="1076"/>
          <ac:picMkLst>
            <pc:docMk/>
            <pc:sldMk cId="4080222285" sldId="371"/>
            <ac:picMk id="64" creationId="{BDFED4D3-A084-8FE2-AE72-3D2514F224E3}"/>
          </ac:picMkLst>
        </pc:picChg>
      </pc:sldChg>
      <pc:sldChg chg="addSp delSp modSp add mod ord">
        <pc:chgData name="Abraham C. Burleigh" userId="e3525319-23f5-48d5-81e5-cb2e4a19e73a" providerId="ADAL" clId="{97888DBF-301B-C54A-9A52-27E342D3B7B3}" dt="2024-06-03T17:32:08.717" v="6687" actId="20578"/>
        <pc:sldMkLst>
          <pc:docMk/>
          <pc:sldMk cId="596237028" sldId="372"/>
        </pc:sldMkLst>
        <pc:spChg chg="mod">
          <ac:chgData name="Abraham C. Burleigh" userId="e3525319-23f5-48d5-81e5-cb2e4a19e73a" providerId="ADAL" clId="{97888DBF-301B-C54A-9A52-27E342D3B7B3}" dt="2024-05-29T16:19:04.765" v="1747" actId="14100"/>
          <ac:spMkLst>
            <pc:docMk/>
            <pc:sldMk cId="596237028" sldId="372"/>
            <ac:spMk id="10" creationId="{420FE427-B3FF-478F-27E5-39448E616FBC}"/>
          </ac:spMkLst>
        </pc:spChg>
        <pc:spChg chg="mod">
          <ac:chgData name="Abraham C. Burleigh" userId="e3525319-23f5-48d5-81e5-cb2e4a19e73a" providerId="ADAL" clId="{97888DBF-301B-C54A-9A52-27E342D3B7B3}" dt="2024-05-29T16:19:22.604" v="1752" actId="1076"/>
          <ac:spMkLst>
            <pc:docMk/>
            <pc:sldMk cId="596237028" sldId="372"/>
            <ac:spMk id="19" creationId="{AEFF0908-DAE4-763C-85B0-FF53667FD762}"/>
          </ac:spMkLst>
        </pc:spChg>
        <pc:spChg chg="mod">
          <ac:chgData name="Abraham C. Burleigh" userId="e3525319-23f5-48d5-81e5-cb2e4a19e73a" providerId="ADAL" clId="{97888DBF-301B-C54A-9A52-27E342D3B7B3}" dt="2024-05-29T16:19:22.604" v="1752" actId="1076"/>
          <ac:spMkLst>
            <pc:docMk/>
            <pc:sldMk cId="596237028" sldId="372"/>
            <ac:spMk id="20" creationId="{E7147CA7-735A-602E-7C28-3D51B1981AF8}"/>
          </ac:spMkLst>
        </pc:spChg>
        <pc:picChg chg="add mod">
          <ac:chgData name="Abraham C. Burleigh" userId="e3525319-23f5-48d5-81e5-cb2e4a19e73a" providerId="ADAL" clId="{97888DBF-301B-C54A-9A52-27E342D3B7B3}" dt="2024-05-29T16:18:58.311" v="1746"/>
          <ac:picMkLst>
            <pc:docMk/>
            <pc:sldMk cId="596237028" sldId="372"/>
            <ac:picMk id="2" creationId="{18E0BD4F-CD14-BDC6-B65C-E4B92D21960F}"/>
          </ac:picMkLst>
        </pc:picChg>
        <pc:picChg chg="add mod">
          <ac:chgData name="Abraham C. Burleigh" userId="e3525319-23f5-48d5-81e5-cb2e4a19e73a" providerId="ADAL" clId="{97888DBF-301B-C54A-9A52-27E342D3B7B3}" dt="2024-05-29T16:18:58.311" v="1746"/>
          <ac:picMkLst>
            <pc:docMk/>
            <pc:sldMk cId="596237028" sldId="372"/>
            <ac:picMk id="4" creationId="{5B5C041E-4469-9677-6535-5E05E734F0C1}"/>
          </ac:picMkLst>
        </pc:picChg>
        <pc:picChg chg="del">
          <ac:chgData name="Abraham C. Burleigh" userId="e3525319-23f5-48d5-81e5-cb2e4a19e73a" providerId="ADAL" clId="{97888DBF-301B-C54A-9A52-27E342D3B7B3}" dt="2024-05-29T16:18:57.879" v="1745" actId="478"/>
          <ac:picMkLst>
            <pc:docMk/>
            <pc:sldMk cId="596237028" sldId="372"/>
            <ac:picMk id="12" creationId="{529FEAF4-8AFA-81FA-3FFA-DA65619BB5C9}"/>
          </ac:picMkLst>
        </pc:picChg>
        <pc:picChg chg="del">
          <ac:chgData name="Abraham C. Burleigh" userId="e3525319-23f5-48d5-81e5-cb2e4a19e73a" providerId="ADAL" clId="{97888DBF-301B-C54A-9A52-27E342D3B7B3}" dt="2024-05-29T16:18:57.879" v="1745" actId="478"/>
          <ac:picMkLst>
            <pc:docMk/>
            <pc:sldMk cId="596237028" sldId="372"/>
            <ac:picMk id="13" creationId="{F94F1907-7F2C-0DF0-0CCE-D9AE51342541}"/>
          </ac:picMkLst>
        </pc:picChg>
        <pc:picChg chg="mod">
          <ac:chgData name="Abraham C. Burleigh" userId="e3525319-23f5-48d5-81e5-cb2e4a19e73a" providerId="ADAL" clId="{97888DBF-301B-C54A-9A52-27E342D3B7B3}" dt="2024-05-29T16:19:22.604" v="1752" actId="1076"/>
          <ac:picMkLst>
            <pc:docMk/>
            <pc:sldMk cId="596237028" sldId="372"/>
            <ac:picMk id="16" creationId="{2555CB83-E61E-D5C0-D5C7-46FF0893ED2D}"/>
          </ac:picMkLst>
        </pc:picChg>
      </pc:sldChg>
      <pc:sldChg chg="del ord">
        <pc:chgData name="Abraham C. Burleigh" userId="e3525319-23f5-48d5-81e5-cb2e4a19e73a" providerId="ADAL" clId="{97888DBF-301B-C54A-9A52-27E342D3B7B3}" dt="2024-05-29T13:39:00.334" v="238" actId="2696"/>
        <pc:sldMkLst>
          <pc:docMk/>
          <pc:sldMk cId="1576095034" sldId="372"/>
        </pc:sldMkLst>
      </pc:sldChg>
      <pc:sldChg chg="del ord">
        <pc:chgData name="Abraham C. Burleigh" userId="e3525319-23f5-48d5-81e5-cb2e4a19e73a" providerId="ADAL" clId="{97888DBF-301B-C54A-9A52-27E342D3B7B3}" dt="2024-05-31T14:13:04.184" v="4769" actId="2696"/>
        <pc:sldMkLst>
          <pc:docMk/>
          <pc:sldMk cId="2868257563" sldId="373"/>
        </pc:sldMkLst>
      </pc:sldChg>
      <pc:sldChg chg="del ord">
        <pc:chgData name="Abraham C. Burleigh" userId="e3525319-23f5-48d5-81e5-cb2e4a19e73a" providerId="ADAL" clId="{97888DBF-301B-C54A-9A52-27E342D3B7B3}" dt="2024-05-29T18:35:46.789" v="3504" actId="2696"/>
        <pc:sldMkLst>
          <pc:docMk/>
          <pc:sldMk cId="3632207515" sldId="374"/>
        </pc:sldMkLst>
      </pc:sldChg>
      <pc:sldChg chg="del ord">
        <pc:chgData name="Abraham C. Burleigh" userId="e3525319-23f5-48d5-81e5-cb2e4a19e73a" providerId="ADAL" clId="{97888DBF-301B-C54A-9A52-27E342D3B7B3}" dt="2024-05-29T18:35:47.693" v="3505" actId="2696"/>
        <pc:sldMkLst>
          <pc:docMk/>
          <pc:sldMk cId="3498582673" sldId="375"/>
        </pc:sldMkLst>
      </pc:sldChg>
      <pc:sldChg chg="del">
        <pc:chgData name="Abraham C. Burleigh" userId="e3525319-23f5-48d5-81e5-cb2e4a19e73a" providerId="ADAL" clId="{97888DBF-301B-C54A-9A52-27E342D3B7B3}" dt="2024-05-29T18:35:54.193" v="3511" actId="2696"/>
        <pc:sldMkLst>
          <pc:docMk/>
          <pc:sldMk cId="4290319130" sldId="376"/>
        </pc:sldMkLst>
      </pc:sldChg>
      <pc:sldChg chg="del">
        <pc:chgData name="Abraham C. Burleigh" userId="e3525319-23f5-48d5-81e5-cb2e4a19e73a" providerId="ADAL" clId="{97888DBF-301B-C54A-9A52-27E342D3B7B3}" dt="2024-05-29T18:35:55.655" v="3513" actId="2696"/>
        <pc:sldMkLst>
          <pc:docMk/>
          <pc:sldMk cId="2307280637" sldId="377"/>
        </pc:sldMkLst>
      </pc:sldChg>
      <pc:sldChg chg="add">
        <pc:chgData name="Abraham C. Burleigh" userId="e3525319-23f5-48d5-81e5-cb2e4a19e73a" providerId="ADAL" clId="{97888DBF-301B-C54A-9A52-27E342D3B7B3}" dt="2024-06-04T18:39:29.391" v="11201"/>
        <pc:sldMkLst>
          <pc:docMk/>
          <pc:sldMk cId="2724422400" sldId="377"/>
        </pc:sldMkLst>
      </pc:sldChg>
      <pc:sldChg chg="addSp delSp modSp del mod">
        <pc:chgData name="Abraham C. Burleigh" userId="e3525319-23f5-48d5-81e5-cb2e4a19e73a" providerId="ADAL" clId="{97888DBF-301B-C54A-9A52-27E342D3B7B3}" dt="2024-05-31T14:30:10.454" v="4990" actId="2696"/>
        <pc:sldMkLst>
          <pc:docMk/>
          <pc:sldMk cId="296166601" sldId="378"/>
        </pc:sldMkLst>
        <pc:spChg chg="add del mod">
          <ac:chgData name="Abraham C. Burleigh" userId="e3525319-23f5-48d5-81e5-cb2e4a19e73a" providerId="ADAL" clId="{97888DBF-301B-C54A-9A52-27E342D3B7B3}" dt="2024-05-29T19:48:56.898" v="3926" actId="21"/>
          <ac:spMkLst>
            <pc:docMk/>
            <pc:sldMk cId="296166601" sldId="378"/>
            <ac:spMk id="6" creationId="{83F1DB06-6593-A230-1842-AA353F9B474C}"/>
          </ac:spMkLst>
        </pc:spChg>
        <pc:spChg chg="add mod">
          <ac:chgData name="Abraham C. Burleigh" userId="e3525319-23f5-48d5-81e5-cb2e4a19e73a" providerId="ADAL" clId="{97888DBF-301B-C54A-9A52-27E342D3B7B3}" dt="2024-05-29T19:29:03.694" v="3705" actId="1076"/>
          <ac:spMkLst>
            <pc:docMk/>
            <pc:sldMk cId="296166601" sldId="378"/>
            <ac:spMk id="8" creationId="{CCD6FD72-2103-11D6-A1DA-2FC4D716D93A}"/>
          </ac:spMkLst>
        </pc:spChg>
        <pc:spChg chg="mod">
          <ac:chgData name="Abraham C. Burleigh" userId="e3525319-23f5-48d5-81e5-cb2e4a19e73a" providerId="ADAL" clId="{97888DBF-301B-C54A-9A52-27E342D3B7B3}" dt="2024-05-29T19:51:26.744" v="3953" actId="1076"/>
          <ac:spMkLst>
            <pc:docMk/>
            <pc:sldMk cId="296166601" sldId="378"/>
            <ac:spMk id="9" creationId="{5543ACF0-2EE6-7785-96B3-3F2EB738C57D}"/>
          </ac:spMkLst>
        </pc:spChg>
        <pc:spChg chg="mod">
          <ac:chgData name="Abraham C. Burleigh" userId="e3525319-23f5-48d5-81e5-cb2e4a19e73a" providerId="ADAL" clId="{97888DBF-301B-C54A-9A52-27E342D3B7B3}" dt="2024-05-29T19:51:26.744" v="3953" actId="1076"/>
          <ac:spMkLst>
            <pc:docMk/>
            <pc:sldMk cId="296166601" sldId="378"/>
            <ac:spMk id="10" creationId="{5BF750AD-1F5C-2E7C-64BF-4A365EC85171}"/>
          </ac:spMkLst>
        </pc:spChg>
        <pc:spChg chg="add mod">
          <ac:chgData name="Abraham C. Burleigh" userId="e3525319-23f5-48d5-81e5-cb2e4a19e73a" providerId="ADAL" clId="{97888DBF-301B-C54A-9A52-27E342D3B7B3}" dt="2024-05-29T19:29:03.694" v="3705" actId="1076"/>
          <ac:spMkLst>
            <pc:docMk/>
            <pc:sldMk cId="296166601" sldId="378"/>
            <ac:spMk id="12" creationId="{CD5C290A-7935-F182-7265-8B94243B1C8A}"/>
          </ac:spMkLst>
        </pc:spChg>
        <pc:spChg chg="add mod">
          <ac:chgData name="Abraham C. Burleigh" userId="e3525319-23f5-48d5-81e5-cb2e4a19e73a" providerId="ADAL" clId="{97888DBF-301B-C54A-9A52-27E342D3B7B3}" dt="2024-05-29T19:46:01.374" v="3888" actId="571"/>
          <ac:spMkLst>
            <pc:docMk/>
            <pc:sldMk cId="296166601" sldId="378"/>
            <ac:spMk id="14" creationId="{84585593-8A90-DFA4-7E76-CDADA02B3389}"/>
          </ac:spMkLst>
        </pc:spChg>
        <pc:spChg chg="add mod">
          <ac:chgData name="Abraham C. Burleigh" userId="e3525319-23f5-48d5-81e5-cb2e4a19e73a" providerId="ADAL" clId="{97888DBF-301B-C54A-9A52-27E342D3B7B3}" dt="2024-05-29T19:51:26.744" v="3953" actId="1076"/>
          <ac:spMkLst>
            <pc:docMk/>
            <pc:sldMk cId="296166601" sldId="378"/>
            <ac:spMk id="18" creationId="{B09257BE-B106-B41C-2F31-982AAC601804}"/>
          </ac:spMkLst>
        </pc:spChg>
        <pc:picChg chg="add del mod">
          <ac:chgData name="Abraham C. Burleigh" userId="e3525319-23f5-48d5-81e5-cb2e4a19e73a" providerId="ADAL" clId="{97888DBF-301B-C54A-9A52-27E342D3B7B3}" dt="2024-05-29T19:48:56.898" v="3926" actId="21"/>
          <ac:picMkLst>
            <pc:docMk/>
            <pc:sldMk cId="296166601" sldId="378"/>
            <ac:picMk id="4" creationId="{44895854-A9A7-8985-B4AC-70309BAF59A6}"/>
          </ac:picMkLst>
        </pc:picChg>
        <pc:picChg chg="mod">
          <ac:chgData name="Abraham C. Burleigh" userId="e3525319-23f5-48d5-81e5-cb2e4a19e73a" providerId="ADAL" clId="{97888DBF-301B-C54A-9A52-27E342D3B7B3}" dt="2024-05-29T19:51:26.744" v="3953" actId="1076"/>
          <ac:picMkLst>
            <pc:docMk/>
            <pc:sldMk cId="296166601" sldId="378"/>
            <ac:picMk id="7" creationId="{2015C2E6-ECE4-00A9-6A8D-D496DAA06D09}"/>
          </ac:picMkLst>
        </pc:picChg>
        <pc:picChg chg="add mod">
          <ac:chgData name="Abraham C. Burleigh" userId="e3525319-23f5-48d5-81e5-cb2e4a19e73a" providerId="ADAL" clId="{97888DBF-301B-C54A-9A52-27E342D3B7B3}" dt="2024-05-29T19:29:03.694" v="3705" actId="1076"/>
          <ac:picMkLst>
            <pc:docMk/>
            <pc:sldMk cId="296166601" sldId="378"/>
            <ac:picMk id="11" creationId="{B1754B33-E920-0A9F-C175-947F2DC4CAC5}"/>
          </ac:picMkLst>
        </pc:picChg>
        <pc:picChg chg="add mod">
          <ac:chgData name="Abraham C. Burleigh" userId="e3525319-23f5-48d5-81e5-cb2e4a19e73a" providerId="ADAL" clId="{97888DBF-301B-C54A-9A52-27E342D3B7B3}" dt="2024-05-29T19:46:01.374" v="3888" actId="571"/>
          <ac:picMkLst>
            <pc:docMk/>
            <pc:sldMk cId="296166601" sldId="378"/>
            <ac:picMk id="13" creationId="{78DF2DB4-B439-74A8-F241-7AEAD2601F48}"/>
          </ac:picMkLst>
        </pc:picChg>
        <pc:picChg chg="mod">
          <ac:chgData name="Abraham C. Burleigh" userId="e3525319-23f5-48d5-81e5-cb2e4a19e73a" providerId="ADAL" clId="{97888DBF-301B-C54A-9A52-27E342D3B7B3}" dt="2024-05-29T19:51:26.744" v="3953" actId="1076"/>
          <ac:picMkLst>
            <pc:docMk/>
            <pc:sldMk cId="296166601" sldId="378"/>
            <ac:picMk id="15" creationId="{53C84BB3-EF01-710B-95DD-576C5EF87797}"/>
          </ac:picMkLst>
        </pc:picChg>
        <pc:picChg chg="mod">
          <ac:chgData name="Abraham C. Burleigh" userId="e3525319-23f5-48d5-81e5-cb2e4a19e73a" providerId="ADAL" clId="{97888DBF-301B-C54A-9A52-27E342D3B7B3}" dt="2024-05-29T19:51:26.744" v="3953" actId="1076"/>
          <ac:picMkLst>
            <pc:docMk/>
            <pc:sldMk cId="296166601" sldId="378"/>
            <ac:picMk id="16" creationId="{560A62EE-8971-9874-6202-B4F57C8E6F01}"/>
          </ac:picMkLst>
        </pc:picChg>
        <pc:picChg chg="add mod">
          <ac:chgData name="Abraham C. Burleigh" userId="e3525319-23f5-48d5-81e5-cb2e4a19e73a" providerId="ADAL" clId="{97888DBF-301B-C54A-9A52-27E342D3B7B3}" dt="2024-05-29T19:51:26.744" v="3953" actId="1076"/>
          <ac:picMkLst>
            <pc:docMk/>
            <pc:sldMk cId="296166601" sldId="378"/>
            <ac:picMk id="17" creationId="{3EBE72D5-057C-F6E4-95DA-63FF018CFE60}"/>
          </ac:picMkLst>
        </pc:picChg>
      </pc:sldChg>
      <pc:sldChg chg="del">
        <pc:chgData name="Abraham C. Burleigh" userId="e3525319-23f5-48d5-81e5-cb2e4a19e73a" providerId="ADAL" clId="{97888DBF-301B-C54A-9A52-27E342D3B7B3}" dt="2024-05-29T18:35:54.905" v="3512" actId="2696"/>
        <pc:sldMkLst>
          <pc:docMk/>
          <pc:sldMk cId="4006600200" sldId="379"/>
        </pc:sldMkLst>
      </pc:sldChg>
      <pc:sldChg chg="delSp modSp del mod ord modNotesTx">
        <pc:chgData name="Abraham C. Burleigh" userId="e3525319-23f5-48d5-81e5-cb2e4a19e73a" providerId="ADAL" clId="{97888DBF-301B-C54A-9A52-27E342D3B7B3}" dt="2024-05-29T20:34:15.669" v="4293" actId="2696"/>
        <pc:sldMkLst>
          <pc:docMk/>
          <pc:sldMk cId="2197855916" sldId="381"/>
        </pc:sldMkLst>
        <pc:spChg chg="del">
          <ac:chgData name="Abraham C. Burleigh" userId="e3525319-23f5-48d5-81e5-cb2e4a19e73a" providerId="ADAL" clId="{97888DBF-301B-C54A-9A52-27E342D3B7B3}" dt="2024-05-29T20:01:11.873" v="4044" actId="478"/>
          <ac:spMkLst>
            <pc:docMk/>
            <pc:sldMk cId="2197855916" sldId="381"/>
            <ac:spMk id="17" creationId="{8DDF63C8-B011-44BA-21E0-F939D116DB5C}"/>
          </ac:spMkLst>
        </pc:spChg>
        <pc:spChg chg="del mod">
          <ac:chgData name="Abraham C. Burleigh" userId="e3525319-23f5-48d5-81e5-cb2e4a19e73a" providerId="ADAL" clId="{97888DBF-301B-C54A-9A52-27E342D3B7B3}" dt="2024-05-29T20:18:14.231" v="4216"/>
          <ac:spMkLst>
            <pc:docMk/>
            <pc:sldMk cId="2197855916" sldId="381"/>
            <ac:spMk id="21" creationId="{A751AE5B-19E3-15C3-703F-9114234688F4}"/>
          </ac:spMkLst>
        </pc:spChg>
        <pc:spChg chg="del">
          <ac:chgData name="Abraham C. Burleigh" userId="e3525319-23f5-48d5-81e5-cb2e4a19e73a" providerId="ADAL" clId="{97888DBF-301B-C54A-9A52-27E342D3B7B3}" dt="2024-05-29T20:01:11.873" v="4044" actId="478"/>
          <ac:spMkLst>
            <pc:docMk/>
            <pc:sldMk cId="2197855916" sldId="381"/>
            <ac:spMk id="22" creationId="{9D20624E-24D8-50FE-0692-AA38160BEA4C}"/>
          </ac:spMkLst>
        </pc:spChg>
        <pc:spChg chg="del">
          <ac:chgData name="Abraham C. Burleigh" userId="e3525319-23f5-48d5-81e5-cb2e4a19e73a" providerId="ADAL" clId="{97888DBF-301B-C54A-9A52-27E342D3B7B3}" dt="2024-05-29T20:01:11.873" v="4044" actId="478"/>
          <ac:spMkLst>
            <pc:docMk/>
            <pc:sldMk cId="2197855916" sldId="381"/>
            <ac:spMk id="23" creationId="{8DF615C7-58C5-0DAC-B1E1-6BBB55F82C79}"/>
          </ac:spMkLst>
        </pc:spChg>
        <pc:grpChg chg="del">
          <ac:chgData name="Abraham C. Burleigh" userId="e3525319-23f5-48d5-81e5-cb2e4a19e73a" providerId="ADAL" clId="{97888DBF-301B-C54A-9A52-27E342D3B7B3}" dt="2024-05-29T20:18:13.306" v="4214" actId="478"/>
          <ac:grpSpMkLst>
            <pc:docMk/>
            <pc:sldMk cId="2197855916" sldId="381"/>
            <ac:grpSpMk id="18" creationId="{B33D20CF-75E5-EA02-A228-D55B1EDA3857}"/>
          </ac:grpSpMkLst>
        </pc:grpChg>
        <pc:picChg chg="del">
          <ac:chgData name="Abraham C. Burleigh" userId="e3525319-23f5-48d5-81e5-cb2e4a19e73a" providerId="ADAL" clId="{97888DBF-301B-C54A-9A52-27E342D3B7B3}" dt="2024-05-29T20:01:11.873" v="4044" actId="478"/>
          <ac:picMkLst>
            <pc:docMk/>
            <pc:sldMk cId="2197855916" sldId="381"/>
            <ac:picMk id="16" creationId="{63CBF1B2-2D08-7524-6E67-07287D209D72}"/>
          </ac:picMkLst>
        </pc:picChg>
      </pc:sldChg>
      <pc:sldChg chg="del ord modAnim">
        <pc:chgData name="Abraham C. Burleigh" userId="e3525319-23f5-48d5-81e5-cb2e4a19e73a" providerId="ADAL" clId="{97888DBF-301B-C54A-9A52-27E342D3B7B3}" dt="2024-05-29T17:55:26.588" v="3083" actId="2696"/>
        <pc:sldMkLst>
          <pc:docMk/>
          <pc:sldMk cId="218820398" sldId="384"/>
        </pc:sldMkLst>
      </pc:sldChg>
      <pc:sldChg chg="del">
        <pc:chgData name="Abraham C. Burleigh" userId="e3525319-23f5-48d5-81e5-cb2e4a19e73a" providerId="ADAL" clId="{97888DBF-301B-C54A-9A52-27E342D3B7B3}" dt="2024-05-29T18:36:04.070" v="3518" actId="2696"/>
        <pc:sldMkLst>
          <pc:docMk/>
          <pc:sldMk cId="2631950690" sldId="385"/>
        </pc:sldMkLst>
      </pc:sldChg>
      <pc:sldChg chg="del">
        <pc:chgData name="Abraham C. Burleigh" userId="e3525319-23f5-48d5-81e5-cb2e4a19e73a" providerId="ADAL" clId="{97888DBF-301B-C54A-9A52-27E342D3B7B3}" dt="2024-05-29T18:36:06.131" v="3519" actId="2696"/>
        <pc:sldMkLst>
          <pc:docMk/>
          <pc:sldMk cId="3127421360" sldId="386"/>
        </pc:sldMkLst>
      </pc:sldChg>
      <pc:sldChg chg="del">
        <pc:chgData name="Abraham C. Burleigh" userId="e3525319-23f5-48d5-81e5-cb2e4a19e73a" providerId="ADAL" clId="{97888DBF-301B-C54A-9A52-27E342D3B7B3}" dt="2024-05-29T18:36:06.877" v="3520" actId="2696"/>
        <pc:sldMkLst>
          <pc:docMk/>
          <pc:sldMk cId="4157991384" sldId="387"/>
        </pc:sldMkLst>
      </pc:sldChg>
      <pc:sldChg chg="del">
        <pc:chgData name="Abraham C. Burleigh" userId="e3525319-23f5-48d5-81e5-cb2e4a19e73a" providerId="ADAL" clId="{97888DBF-301B-C54A-9A52-27E342D3B7B3}" dt="2024-05-29T18:36:09.683" v="3521" actId="2696"/>
        <pc:sldMkLst>
          <pc:docMk/>
          <pc:sldMk cId="2631036179" sldId="388"/>
        </pc:sldMkLst>
      </pc:sldChg>
      <pc:sldChg chg="del">
        <pc:chgData name="Abraham C. Burleigh" userId="e3525319-23f5-48d5-81e5-cb2e4a19e73a" providerId="ADAL" clId="{97888DBF-301B-C54A-9A52-27E342D3B7B3}" dt="2024-05-29T18:36:16.403" v="3523" actId="2696"/>
        <pc:sldMkLst>
          <pc:docMk/>
          <pc:sldMk cId="3464131805" sldId="389"/>
        </pc:sldMkLst>
      </pc:sldChg>
      <pc:sldChg chg="del">
        <pc:chgData name="Abraham C. Burleigh" userId="e3525319-23f5-48d5-81e5-cb2e4a19e73a" providerId="ADAL" clId="{97888DBF-301B-C54A-9A52-27E342D3B7B3}" dt="2024-05-29T18:35:56.525" v="3514" actId="2696"/>
        <pc:sldMkLst>
          <pc:docMk/>
          <pc:sldMk cId="915575178" sldId="390"/>
        </pc:sldMkLst>
      </pc:sldChg>
      <pc:sldChg chg="del">
        <pc:chgData name="Abraham C. Burleigh" userId="e3525319-23f5-48d5-81e5-cb2e4a19e73a" providerId="ADAL" clId="{97888DBF-301B-C54A-9A52-27E342D3B7B3}" dt="2024-05-29T18:35:57.859" v="3515" actId="2696"/>
        <pc:sldMkLst>
          <pc:docMk/>
          <pc:sldMk cId="1195097118" sldId="391"/>
        </pc:sldMkLst>
      </pc:sldChg>
      <pc:sldChg chg="del">
        <pc:chgData name="Abraham C. Burleigh" userId="e3525319-23f5-48d5-81e5-cb2e4a19e73a" providerId="ADAL" clId="{97888DBF-301B-C54A-9A52-27E342D3B7B3}" dt="2024-05-29T18:35:59.667" v="3516" actId="2696"/>
        <pc:sldMkLst>
          <pc:docMk/>
          <pc:sldMk cId="3381912369" sldId="392"/>
        </pc:sldMkLst>
      </pc:sldChg>
      <pc:sldChg chg="del">
        <pc:chgData name="Abraham C. Burleigh" userId="e3525319-23f5-48d5-81e5-cb2e4a19e73a" providerId="ADAL" clId="{97888DBF-301B-C54A-9A52-27E342D3B7B3}" dt="2024-05-29T18:36:01.312" v="3517" actId="2696"/>
        <pc:sldMkLst>
          <pc:docMk/>
          <pc:sldMk cId="2517003273" sldId="393"/>
        </pc:sldMkLst>
      </pc:sldChg>
      <pc:sldChg chg="del">
        <pc:chgData name="Abraham C. Burleigh" userId="e3525319-23f5-48d5-81e5-cb2e4a19e73a" providerId="ADAL" clId="{97888DBF-301B-C54A-9A52-27E342D3B7B3}" dt="2024-05-29T13:17:36.149" v="49" actId="2696"/>
        <pc:sldMkLst>
          <pc:docMk/>
          <pc:sldMk cId="768869264" sldId="398"/>
        </pc:sldMkLst>
      </pc:sldChg>
      <pc:sldChg chg="del">
        <pc:chgData name="Abraham C. Burleigh" userId="e3525319-23f5-48d5-81e5-cb2e4a19e73a" providerId="ADAL" clId="{97888DBF-301B-C54A-9A52-27E342D3B7B3}" dt="2024-05-29T13:17:47.711" v="51" actId="2696"/>
        <pc:sldMkLst>
          <pc:docMk/>
          <pc:sldMk cId="2069187742" sldId="399"/>
        </pc:sldMkLst>
      </pc:sldChg>
      <pc:sldChg chg="del">
        <pc:chgData name="Abraham C. Burleigh" userId="e3525319-23f5-48d5-81e5-cb2e4a19e73a" providerId="ADAL" clId="{97888DBF-301B-C54A-9A52-27E342D3B7B3}" dt="2024-05-29T18:36:14.427" v="3522" actId="2696"/>
        <pc:sldMkLst>
          <pc:docMk/>
          <pc:sldMk cId="1085515720" sldId="400"/>
        </pc:sldMkLst>
      </pc:sldChg>
      <pc:sldChg chg="del">
        <pc:chgData name="Abraham C. Burleigh" userId="e3525319-23f5-48d5-81e5-cb2e4a19e73a" providerId="ADAL" clId="{97888DBF-301B-C54A-9A52-27E342D3B7B3}" dt="2024-05-29T13:17:31.422" v="47" actId="2696"/>
        <pc:sldMkLst>
          <pc:docMk/>
          <pc:sldMk cId="1991540486" sldId="402"/>
        </pc:sldMkLst>
      </pc:sldChg>
      <pc:sldChg chg="del">
        <pc:chgData name="Abraham C. Burleigh" userId="e3525319-23f5-48d5-81e5-cb2e4a19e73a" providerId="ADAL" clId="{97888DBF-301B-C54A-9A52-27E342D3B7B3}" dt="2024-05-29T14:28:07.993" v="601" actId="2696"/>
        <pc:sldMkLst>
          <pc:docMk/>
          <pc:sldMk cId="257323333" sldId="405"/>
        </pc:sldMkLst>
      </pc:sldChg>
      <pc:sldChg chg="addSp delSp modSp mod">
        <pc:chgData name="Abraham C. Burleigh" userId="e3525319-23f5-48d5-81e5-cb2e4a19e73a" providerId="ADAL" clId="{97888DBF-301B-C54A-9A52-27E342D3B7B3}" dt="2024-06-04T18:34:23.700" v="11200" actId="1076"/>
        <pc:sldMkLst>
          <pc:docMk/>
          <pc:sldMk cId="871992301" sldId="406"/>
        </pc:sldMkLst>
        <pc:spChg chg="del mod">
          <ac:chgData name="Abraham C. Burleigh" userId="e3525319-23f5-48d5-81e5-cb2e4a19e73a" providerId="ADAL" clId="{97888DBF-301B-C54A-9A52-27E342D3B7B3}" dt="2024-05-29T18:09:26.872" v="3243" actId="478"/>
          <ac:spMkLst>
            <pc:docMk/>
            <pc:sldMk cId="871992301" sldId="406"/>
            <ac:spMk id="2" creationId="{17546CD4-12D9-07A7-5FA9-5097805EAB48}"/>
          </ac:spMkLst>
        </pc:spChg>
        <pc:spChg chg="add mod">
          <ac:chgData name="Abraham C. Burleigh" userId="e3525319-23f5-48d5-81e5-cb2e4a19e73a" providerId="ADAL" clId="{97888DBF-301B-C54A-9A52-27E342D3B7B3}" dt="2024-06-03T16:11:15.728" v="6374" actId="1076"/>
          <ac:spMkLst>
            <pc:docMk/>
            <pc:sldMk cId="871992301" sldId="406"/>
            <ac:spMk id="2" creationId="{E55D1636-DB2E-604C-285A-837560764A91}"/>
          </ac:spMkLst>
        </pc:spChg>
        <pc:spChg chg="add mod">
          <ac:chgData name="Abraham C. Burleigh" userId="e3525319-23f5-48d5-81e5-cb2e4a19e73a" providerId="ADAL" clId="{97888DBF-301B-C54A-9A52-27E342D3B7B3}" dt="2024-06-03T18:12:35.145" v="7193" actId="20577"/>
          <ac:spMkLst>
            <pc:docMk/>
            <pc:sldMk cId="871992301" sldId="406"/>
            <ac:spMk id="4" creationId="{4FEBCDD7-C84E-DA86-0274-3BFA6C2638C4}"/>
          </ac:spMkLst>
        </pc:spChg>
        <pc:spChg chg="del mod">
          <ac:chgData name="Abraham C. Burleigh" userId="e3525319-23f5-48d5-81e5-cb2e4a19e73a" providerId="ADAL" clId="{97888DBF-301B-C54A-9A52-27E342D3B7B3}" dt="2024-06-03T16:17:15.445" v="6419" actId="478"/>
          <ac:spMkLst>
            <pc:docMk/>
            <pc:sldMk cId="871992301" sldId="406"/>
            <ac:spMk id="6" creationId="{505E05E5-46F4-C90F-DC92-A9931269A1B7}"/>
          </ac:spMkLst>
        </pc:spChg>
        <pc:spChg chg="add mod">
          <ac:chgData name="Abraham C. Burleigh" userId="e3525319-23f5-48d5-81e5-cb2e4a19e73a" providerId="ADAL" clId="{97888DBF-301B-C54A-9A52-27E342D3B7B3}" dt="2024-06-04T18:34:23.700" v="11200" actId="1076"/>
          <ac:spMkLst>
            <pc:docMk/>
            <pc:sldMk cId="871992301" sldId="406"/>
            <ac:spMk id="11" creationId="{8ACDCB1B-50AB-23BB-5BB0-AFE1BF841E5F}"/>
          </ac:spMkLst>
        </pc:spChg>
        <pc:spChg chg="add del mod">
          <ac:chgData name="Abraham C. Burleigh" userId="e3525319-23f5-48d5-81e5-cb2e4a19e73a" providerId="ADAL" clId="{97888DBF-301B-C54A-9A52-27E342D3B7B3}" dt="2024-06-03T16:17:18.056" v="6420" actId="478"/>
          <ac:spMkLst>
            <pc:docMk/>
            <pc:sldMk cId="871992301" sldId="406"/>
            <ac:spMk id="17" creationId="{DA9AFCAC-5B37-5013-78A2-C6BF88A84A75}"/>
          </ac:spMkLst>
        </pc:spChg>
      </pc:sldChg>
      <pc:sldChg chg="delSp modSp mod ord">
        <pc:chgData name="Abraham C. Burleigh" userId="e3525319-23f5-48d5-81e5-cb2e4a19e73a" providerId="ADAL" clId="{97888DBF-301B-C54A-9A52-27E342D3B7B3}" dt="2024-06-04T19:40:16.909" v="11962" actId="20577"/>
        <pc:sldMkLst>
          <pc:docMk/>
          <pc:sldMk cId="626630093" sldId="407"/>
        </pc:sldMkLst>
        <pc:spChg chg="del mod">
          <ac:chgData name="Abraham C. Burleigh" userId="e3525319-23f5-48d5-81e5-cb2e4a19e73a" providerId="ADAL" clId="{97888DBF-301B-C54A-9A52-27E342D3B7B3}" dt="2024-06-04T18:46:16.295" v="11257" actId="478"/>
          <ac:spMkLst>
            <pc:docMk/>
            <pc:sldMk cId="626630093" sldId="407"/>
            <ac:spMk id="4" creationId="{A4A67926-B10D-262E-C803-4C9403CFF71B}"/>
          </ac:spMkLst>
        </pc:spChg>
        <pc:spChg chg="mod">
          <ac:chgData name="Abraham C. Burleigh" userId="e3525319-23f5-48d5-81e5-cb2e4a19e73a" providerId="ADAL" clId="{97888DBF-301B-C54A-9A52-27E342D3B7B3}" dt="2024-06-04T18:50:32.961" v="11312" actId="1076"/>
          <ac:spMkLst>
            <pc:docMk/>
            <pc:sldMk cId="626630093" sldId="407"/>
            <ac:spMk id="20" creationId="{39A347EB-1A08-5BF0-EA1B-ECFBB87DC59F}"/>
          </ac:spMkLst>
        </pc:spChg>
        <pc:spChg chg="mod">
          <ac:chgData name="Abraham C. Burleigh" userId="e3525319-23f5-48d5-81e5-cb2e4a19e73a" providerId="ADAL" clId="{97888DBF-301B-C54A-9A52-27E342D3B7B3}" dt="2024-06-04T18:50:39.830" v="11314" actId="122"/>
          <ac:spMkLst>
            <pc:docMk/>
            <pc:sldMk cId="626630093" sldId="407"/>
            <ac:spMk id="22" creationId="{1D9526E9-561E-BDA0-C835-BACB5FC4E475}"/>
          </ac:spMkLst>
        </pc:spChg>
        <pc:spChg chg="del mod">
          <ac:chgData name="Abraham C. Burleigh" userId="e3525319-23f5-48d5-81e5-cb2e4a19e73a" providerId="ADAL" clId="{97888DBF-301B-C54A-9A52-27E342D3B7B3}" dt="2024-06-04T18:46:16.295" v="11257" actId="478"/>
          <ac:spMkLst>
            <pc:docMk/>
            <pc:sldMk cId="626630093" sldId="407"/>
            <ac:spMk id="27" creationId="{02A4264E-617E-D018-6CB4-6ABF38F2CAFD}"/>
          </ac:spMkLst>
        </pc:spChg>
        <pc:spChg chg="mod">
          <ac:chgData name="Abraham C. Burleigh" userId="e3525319-23f5-48d5-81e5-cb2e4a19e73a" providerId="ADAL" clId="{97888DBF-301B-C54A-9A52-27E342D3B7B3}" dt="2024-06-04T19:40:16.909" v="11962" actId="20577"/>
          <ac:spMkLst>
            <pc:docMk/>
            <pc:sldMk cId="626630093" sldId="407"/>
            <ac:spMk id="28" creationId="{684ACAA7-06B2-F6F0-A95B-13B55DD8C4F4}"/>
          </ac:spMkLst>
        </pc:spChg>
        <pc:spChg chg="del mod">
          <ac:chgData name="Abraham C. Burleigh" userId="e3525319-23f5-48d5-81e5-cb2e4a19e73a" providerId="ADAL" clId="{97888DBF-301B-C54A-9A52-27E342D3B7B3}" dt="2024-06-04T18:46:16.295" v="11257" actId="478"/>
          <ac:spMkLst>
            <pc:docMk/>
            <pc:sldMk cId="626630093" sldId="407"/>
            <ac:spMk id="29" creationId="{B3756187-57FC-0B83-0C25-A98988E4A9BB}"/>
          </ac:spMkLst>
        </pc:spChg>
        <pc:picChg chg="mod">
          <ac:chgData name="Abraham C. Burleigh" userId="e3525319-23f5-48d5-81e5-cb2e4a19e73a" providerId="ADAL" clId="{97888DBF-301B-C54A-9A52-27E342D3B7B3}" dt="2024-06-04T18:50:15.949" v="11307" actId="1076"/>
          <ac:picMkLst>
            <pc:docMk/>
            <pc:sldMk cId="626630093" sldId="407"/>
            <ac:picMk id="15" creationId="{BAD8C3EB-1F12-0F23-7755-E0809D8A8157}"/>
          </ac:picMkLst>
        </pc:picChg>
        <pc:picChg chg="mod">
          <ac:chgData name="Abraham C. Burleigh" userId="e3525319-23f5-48d5-81e5-cb2e4a19e73a" providerId="ADAL" clId="{97888DBF-301B-C54A-9A52-27E342D3B7B3}" dt="2024-06-04T18:50:15.949" v="11307" actId="1076"/>
          <ac:picMkLst>
            <pc:docMk/>
            <pc:sldMk cId="626630093" sldId="407"/>
            <ac:picMk id="21" creationId="{5D53F26A-52DE-953B-0A3D-95A3CF01255D}"/>
          </ac:picMkLst>
        </pc:picChg>
        <pc:picChg chg="del">
          <ac:chgData name="Abraham C. Burleigh" userId="e3525319-23f5-48d5-81e5-cb2e4a19e73a" providerId="ADAL" clId="{97888DBF-301B-C54A-9A52-27E342D3B7B3}" dt="2024-06-04T18:46:16.295" v="11257" actId="478"/>
          <ac:picMkLst>
            <pc:docMk/>
            <pc:sldMk cId="626630093" sldId="407"/>
            <ac:picMk id="23" creationId="{7CC87B4F-FFD6-B8F8-1FDF-5BB203712AB3}"/>
          </ac:picMkLst>
        </pc:picChg>
      </pc:sldChg>
      <pc:sldChg chg="modSp del mod">
        <pc:chgData name="Abraham C. Burleigh" userId="e3525319-23f5-48d5-81e5-cb2e4a19e73a" providerId="ADAL" clId="{97888DBF-301B-C54A-9A52-27E342D3B7B3}" dt="2024-05-29T16:20:12.798" v="1757" actId="2696"/>
        <pc:sldMkLst>
          <pc:docMk/>
          <pc:sldMk cId="489512535" sldId="408"/>
        </pc:sldMkLst>
        <pc:spChg chg="mod">
          <ac:chgData name="Abraham C. Burleigh" userId="e3525319-23f5-48d5-81e5-cb2e4a19e73a" providerId="ADAL" clId="{97888DBF-301B-C54A-9A52-27E342D3B7B3}" dt="2024-05-29T16:19:48.393" v="1755" actId="20577"/>
          <ac:spMkLst>
            <pc:docMk/>
            <pc:sldMk cId="489512535" sldId="408"/>
            <ac:spMk id="6" creationId="{8B7DD167-8C63-1DF2-8BA4-9671CA1C3837}"/>
          </ac:spMkLst>
        </pc:spChg>
      </pc:sldChg>
      <pc:sldChg chg="addSp delSp modSp mod ord">
        <pc:chgData name="Abraham C. Burleigh" userId="e3525319-23f5-48d5-81e5-cb2e4a19e73a" providerId="ADAL" clId="{97888DBF-301B-C54A-9A52-27E342D3B7B3}" dt="2024-06-04T18:06:29.237" v="10977" actId="20577"/>
        <pc:sldMkLst>
          <pc:docMk/>
          <pc:sldMk cId="3105669209" sldId="409"/>
        </pc:sldMkLst>
        <pc:spChg chg="mod">
          <ac:chgData name="Abraham C. Burleigh" userId="e3525319-23f5-48d5-81e5-cb2e4a19e73a" providerId="ADAL" clId="{97888DBF-301B-C54A-9A52-27E342D3B7B3}" dt="2024-06-04T18:06:18.601" v="10969" actId="1076"/>
          <ac:spMkLst>
            <pc:docMk/>
            <pc:sldMk cId="3105669209" sldId="409"/>
            <ac:spMk id="6" creationId="{DC8D5A84-8CF2-D0B6-B3EE-F4CD0E482554}"/>
          </ac:spMkLst>
        </pc:spChg>
        <pc:spChg chg="mod">
          <ac:chgData name="Abraham C. Burleigh" userId="e3525319-23f5-48d5-81e5-cb2e4a19e73a" providerId="ADAL" clId="{97888DBF-301B-C54A-9A52-27E342D3B7B3}" dt="2024-06-04T18:06:29.237" v="10977" actId="20577"/>
          <ac:spMkLst>
            <pc:docMk/>
            <pc:sldMk cId="3105669209" sldId="409"/>
            <ac:spMk id="8" creationId="{AC51D642-9374-EFE7-274A-CE6F46395B97}"/>
          </ac:spMkLst>
        </pc:spChg>
        <pc:spChg chg="mod">
          <ac:chgData name="Abraham C. Burleigh" userId="e3525319-23f5-48d5-81e5-cb2e4a19e73a" providerId="ADAL" clId="{97888DBF-301B-C54A-9A52-27E342D3B7B3}" dt="2024-06-04T18:05:23.159" v="10935" actId="1076"/>
          <ac:spMkLst>
            <pc:docMk/>
            <pc:sldMk cId="3105669209" sldId="409"/>
            <ac:spMk id="9" creationId="{61CA9F8C-8481-517C-343B-82DD5BC486E1}"/>
          </ac:spMkLst>
        </pc:spChg>
        <pc:spChg chg="del">
          <ac:chgData name="Abraham C. Burleigh" userId="e3525319-23f5-48d5-81e5-cb2e4a19e73a" providerId="ADAL" clId="{97888DBF-301B-C54A-9A52-27E342D3B7B3}" dt="2024-05-29T18:13:50.617" v="3305" actId="478"/>
          <ac:spMkLst>
            <pc:docMk/>
            <pc:sldMk cId="3105669209" sldId="409"/>
            <ac:spMk id="12" creationId="{B09FDB1C-0B86-E746-33FB-727BA4945BE9}"/>
          </ac:spMkLst>
        </pc:spChg>
        <pc:picChg chg="del">
          <ac:chgData name="Abraham C. Burleigh" userId="e3525319-23f5-48d5-81e5-cb2e4a19e73a" providerId="ADAL" clId="{97888DBF-301B-C54A-9A52-27E342D3B7B3}" dt="2024-05-29T18:12:09.908" v="3287" actId="478"/>
          <ac:picMkLst>
            <pc:docMk/>
            <pc:sldMk cId="3105669209" sldId="409"/>
            <ac:picMk id="4" creationId="{4D1133B6-322C-8009-40F7-6F3FF4867EDF}"/>
          </ac:picMkLst>
        </pc:picChg>
        <pc:picChg chg="add mod">
          <ac:chgData name="Abraham C. Burleigh" userId="e3525319-23f5-48d5-81e5-cb2e4a19e73a" providerId="ADAL" clId="{97888DBF-301B-C54A-9A52-27E342D3B7B3}" dt="2024-06-04T01:31:39.526" v="7960" actId="1035"/>
          <ac:picMkLst>
            <pc:docMk/>
            <pc:sldMk cId="3105669209" sldId="409"/>
            <ac:picMk id="4" creationId="{F0EC7219-D59B-AF1F-E2C5-42EB2012EC76}"/>
          </ac:picMkLst>
        </pc:picChg>
        <pc:picChg chg="add mod">
          <ac:chgData name="Abraham C. Burleigh" userId="e3525319-23f5-48d5-81e5-cb2e4a19e73a" providerId="ADAL" clId="{97888DBF-301B-C54A-9A52-27E342D3B7B3}" dt="2024-06-04T18:05:56.494" v="10966" actId="1036"/>
          <ac:picMkLst>
            <pc:docMk/>
            <pc:sldMk cId="3105669209" sldId="409"/>
            <ac:picMk id="7" creationId="{69F88464-B780-521B-D413-B91D2222373F}"/>
          </ac:picMkLst>
        </pc:picChg>
        <pc:picChg chg="add mod">
          <ac:chgData name="Abraham C. Burleigh" userId="e3525319-23f5-48d5-81e5-cb2e4a19e73a" providerId="ADAL" clId="{97888DBF-301B-C54A-9A52-27E342D3B7B3}" dt="2024-06-04T01:31:36.208" v="7955" actId="1076"/>
          <ac:picMkLst>
            <pc:docMk/>
            <pc:sldMk cId="3105669209" sldId="409"/>
            <ac:picMk id="10" creationId="{64C6A3AF-57A9-9D0E-EAA5-DEE0BECD737E}"/>
          </ac:picMkLst>
        </pc:picChg>
        <pc:picChg chg="del">
          <ac:chgData name="Abraham C. Burleigh" userId="e3525319-23f5-48d5-81e5-cb2e4a19e73a" providerId="ADAL" clId="{97888DBF-301B-C54A-9A52-27E342D3B7B3}" dt="2024-05-29T18:13:04.126" v="3296" actId="478"/>
          <ac:picMkLst>
            <pc:docMk/>
            <pc:sldMk cId="3105669209" sldId="409"/>
            <ac:picMk id="10" creationId="{BCD446FD-ABDD-6467-B888-DA6C37C5AB30}"/>
          </ac:picMkLst>
        </pc:picChg>
        <pc:picChg chg="del">
          <ac:chgData name="Abraham C. Burleigh" userId="e3525319-23f5-48d5-81e5-cb2e4a19e73a" providerId="ADAL" clId="{97888DBF-301B-C54A-9A52-27E342D3B7B3}" dt="2024-05-29T18:13:50.617" v="3305" actId="478"/>
          <ac:picMkLst>
            <pc:docMk/>
            <pc:sldMk cId="3105669209" sldId="409"/>
            <ac:picMk id="11" creationId="{A75EFA35-1512-ADA9-8F7A-F6E201E62D9A}"/>
          </ac:picMkLst>
        </pc:picChg>
        <pc:picChg chg="add mod">
          <ac:chgData name="Abraham C. Burleigh" userId="e3525319-23f5-48d5-81e5-cb2e4a19e73a" providerId="ADAL" clId="{97888DBF-301B-C54A-9A52-27E342D3B7B3}" dt="2024-06-04T18:05:56.494" v="10966" actId="1036"/>
          <ac:picMkLst>
            <pc:docMk/>
            <pc:sldMk cId="3105669209" sldId="409"/>
            <ac:picMk id="13" creationId="{69B5A3B3-2F99-9FA9-76F2-F96F57384BEC}"/>
          </ac:picMkLst>
        </pc:picChg>
      </pc:sldChg>
      <pc:sldChg chg="modSp mod modNotesTx">
        <pc:chgData name="Abraham C. Burleigh" userId="e3525319-23f5-48d5-81e5-cb2e4a19e73a" providerId="ADAL" clId="{97888DBF-301B-C54A-9A52-27E342D3B7B3}" dt="2024-06-04T18:19:40.277" v="11110" actId="1038"/>
        <pc:sldMkLst>
          <pc:docMk/>
          <pc:sldMk cId="4087621788" sldId="410"/>
        </pc:sldMkLst>
        <pc:spChg chg="mod">
          <ac:chgData name="Abraham C. Burleigh" userId="e3525319-23f5-48d5-81e5-cb2e4a19e73a" providerId="ADAL" clId="{97888DBF-301B-C54A-9A52-27E342D3B7B3}" dt="2024-05-29T18:18:23.125" v="3348" actId="20577"/>
          <ac:spMkLst>
            <pc:docMk/>
            <pc:sldMk cId="4087621788" sldId="410"/>
            <ac:spMk id="2" creationId="{ECDCC6A9-4FF6-1FEE-242F-C8C52553853E}"/>
          </ac:spMkLst>
        </pc:spChg>
        <pc:spChg chg="mod">
          <ac:chgData name="Abraham C. Burleigh" userId="e3525319-23f5-48d5-81e5-cb2e4a19e73a" providerId="ADAL" clId="{97888DBF-301B-C54A-9A52-27E342D3B7B3}" dt="2024-05-29T18:17:43.691" v="3347" actId="20577"/>
          <ac:spMkLst>
            <pc:docMk/>
            <pc:sldMk cId="4087621788" sldId="410"/>
            <ac:spMk id="6" creationId="{E440D86D-B82F-1A41-9597-E878515ABFAA}"/>
          </ac:spMkLst>
        </pc:spChg>
        <pc:spChg chg="mod">
          <ac:chgData name="Abraham C. Burleigh" userId="e3525319-23f5-48d5-81e5-cb2e4a19e73a" providerId="ADAL" clId="{97888DBF-301B-C54A-9A52-27E342D3B7B3}" dt="2024-06-04T18:19:40.277" v="11110" actId="1038"/>
          <ac:spMkLst>
            <pc:docMk/>
            <pc:sldMk cId="4087621788" sldId="410"/>
            <ac:spMk id="13" creationId="{92A1E3CD-D236-0B84-24AC-FD40B7CBB1AA}"/>
          </ac:spMkLst>
        </pc:spChg>
        <pc:spChg chg="mod">
          <ac:chgData name="Abraham C. Burleigh" userId="e3525319-23f5-48d5-81e5-cb2e4a19e73a" providerId="ADAL" clId="{97888DBF-301B-C54A-9A52-27E342D3B7B3}" dt="2024-06-04T18:19:40.277" v="11110" actId="1038"/>
          <ac:spMkLst>
            <pc:docMk/>
            <pc:sldMk cId="4087621788" sldId="410"/>
            <ac:spMk id="14" creationId="{2CEA6991-B949-FE9F-E24E-5B75C2C5D3B0}"/>
          </ac:spMkLst>
        </pc:spChg>
        <pc:picChg chg="mod">
          <ac:chgData name="Abraham C. Burleigh" userId="e3525319-23f5-48d5-81e5-cb2e4a19e73a" providerId="ADAL" clId="{97888DBF-301B-C54A-9A52-27E342D3B7B3}" dt="2024-06-04T18:19:40.277" v="11110" actId="1038"/>
          <ac:picMkLst>
            <pc:docMk/>
            <pc:sldMk cId="4087621788" sldId="410"/>
            <ac:picMk id="4" creationId="{98B3DBD3-9F7C-C165-6C13-FBA6F8B33690}"/>
          </ac:picMkLst>
        </pc:picChg>
        <pc:picChg chg="mod">
          <ac:chgData name="Abraham C. Burleigh" userId="e3525319-23f5-48d5-81e5-cb2e4a19e73a" providerId="ADAL" clId="{97888DBF-301B-C54A-9A52-27E342D3B7B3}" dt="2024-06-04T18:19:40.277" v="11110" actId="1038"/>
          <ac:picMkLst>
            <pc:docMk/>
            <pc:sldMk cId="4087621788" sldId="410"/>
            <ac:picMk id="7" creationId="{55EBC1A2-F7CA-DD93-0707-C2EAAB8E4453}"/>
          </ac:picMkLst>
        </pc:picChg>
        <pc:picChg chg="mod">
          <ac:chgData name="Abraham C. Burleigh" userId="e3525319-23f5-48d5-81e5-cb2e4a19e73a" providerId="ADAL" clId="{97888DBF-301B-C54A-9A52-27E342D3B7B3}" dt="2024-06-04T18:19:40.277" v="11110" actId="1038"/>
          <ac:picMkLst>
            <pc:docMk/>
            <pc:sldMk cId="4087621788" sldId="410"/>
            <ac:picMk id="11" creationId="{22CE9639-72C7-BAD5-33AC-F145561D9913}"/>
          </ac:picMkLst>
        </pc:picChg>
      </pc:sldChg>
      <pc:sldChg chg="addSp delSp modSp mod">
        <pc:chgData name="Abraham C. Burleigh" userId="e3525319-23f5-48d5-81e5-cb2e4a19e73a" providerId="ADAL" clId="{97888DBF-301B-C54A-9A52-27E342D3B7B3}" dt="2024-06-04T17:27:42.397" v="10382" actId="1076"/>
        <pc:sldMkLst>
          <pc:docMk/>
          <pc:sldMk cId="2004999561" sldId="411"/>
        </pc:sldMkLst>
        <pc:spChg chg="mod">
          <ac:chgData name="Abraham C. Burleigh" userId="e3525319-23f5-48d5-81e5-cb2e4a19e73a" providerId="ADAL" clId="{97888DBF-301B-C54A-9A52-27E342D3B7B3}" dt="2024-05-29T17:54:23.184" v="3068" actId="20577"/>
          <ac:spMkLst>
            <pc:docMk/>
            <pc:sldMk cId="2004999561" sldId="411"/>
            <ac:spMk id="2" creationId="{DCC25CFC-D22C-D1C8-09A8-1B8493182DAE}"/>
          </ac:spMkLst>
        </pc:spChg>
        <pc:spChg chg="add del mod">
          <ac:chgData name="Abraham C. Burleigh" userId="e3525319-23f5-48d5-81e5-cb2e4a19e73a" providerId="ADAL" clId="{97888DBF-301B-C54A-9A52-27E342D3B7B3}" dt="2024-06-04T17:23:35.767" v="10300" actId="478"/>
          <ac:spMkLst>
            <pc:docMk/>
            <pc:sldMk cId="2004999561" sldId="411"/>
            <ac:spMk id="4" creationId="{9C2D7DC1-A183-B343-59D9-E93AF15AC008}"/>
          </ac:spMkLst>
        </pc:spChg>
        <pc:spChg chg="mod">
          <ac:chgData name="Abraham C. Burleigh" userId="e3525319-23f5-48d5-81e5-cb2e4a19e73a" providerId="ADAL" clId="{97888DBF-301B-C54A-9A52-27E342D3B7B3}" dt="2024-06-04T17:27:42.397" v="10382" actId="1076"/>
          <ac:spMkLst>
            <pc:docMk/>
            <pc:sldMk cId="2004999561" sldId="411"/>
            <ac:spMk id="6" creationId="{37FBE19D-AF3C-0C89-6824-D8066ED19852}"/>
          </ac:spMkLst>
        </pc:spChg>
        <pc:spChg chg="add del mod">
          <ac:chgData name="Abraham C. Burleigh" userId="e3525319-23f5-48d5-81e5-cb2e4a19e73a" providerId="ADAL" clId="{97888DBF-301B-C54A-9A52-27E342D3B7B3}" dt="2024-06-04T17:23:35.767" v="10300" actId="478"/>
          <ac:spMkLst>
            <pc:docMk/>
            <pc:sldMk cId="2004999561" sldId="411"/>
            <ac:spMk id="7" creationId="{2ED5A09E-1AD6-2F7F-D51B-481C45C561D0}"/>
          </ac:spMkLst>
        </pc:spChg>
        <pc:picChg chg="add del mod">
          <ac:chgData name="Abraham C. Burleigh" userId="e3525319-23f5-48d5-81e5-cb2e4a19e73a" providerId="ADAL" clId="{97888DBF-301B-C54A-9A52-27E342D3B7B3}" dt="2024-06-04T17:23:35.767" v="10300" actId="478"/>
          <ac:picMkLst>
            <pc:docMk/>
            <pc:sldMk cId="2004999561" sldId="411"/>
            <ac:picMk id="8" creationId="{9E64CB51-93C3-E36F-6E12-67531B6D85C1}"/>
          </ac:picMkLst>
        </pc:picChg>
      </pc:sldChg>
      <pc:sldChg chg="addSp delSp modSp mod">
        <pc:chgData name="Abraham C. Burleigh" userId="e3525319-23f5-48d5-81e5-cb2e4a19e73a" providerId="ADAL" clId="{97888DBF-301B-C54A-9A52-27E342D3B7B3}" dt="2024-06-03T18:47:27.347" v="7701" actId="1076"/>
        <pc:sldMkLst>
          <pc:docMk/>
          <pc:sldMk cId="1210565147" sldId="412"/>
        </pc:sldMkLst>
        <pc:spChg chg="mod">
          <ac:chgData name="Abraham C. Burleigh" userId="e3525319-23f5-48d5-81e5-cb2e4a19e73a" providerId="ADAL" clId="{97888DBF-301B-C54A-9A52-27E342D3B7B3}" dt="2024-05-31T21:24:56.099" v="6258" actId="20577"/>
          <ac:spMkLst>
            <pc:docMk/>
            <pc:sldMk cId="1210565147" sldId="412"/>
            <ac:spMk id="2" creationId="{DCC25CFC-D22C-D1C8-09A8-1B8493182DAE}"/>
          </ac:spMkLst>
        </pc:spChg>
        <pc:spChg chg="mod">
          <ac:chgData name="Abraham C. Burleigh" userId="e3525319-23f5-48d5-81e5-cb2e4a19e73a" providerId="ADAL" clId="{97888DBF-301B-C54A-9A52-27E342D3B7B3}" dt="2024-06-03T18:47:27.347" v="7701" actId="1076"/>
          <ac:spMkLst>
            <pc:docMk/>
            <pc:sldMk cId="1210565147" sldId="412"/>
            <ac:spMk id="6" creationId="{37FBE19D-AF3C-0C89-6824-D8066ED19852}"/>
          </ac:spMkLst>
        </pc:spChg>
        <pc:picChg chg="mod">
          <ac:chgData name="Abraham C. Burleigh" userId="e3525319-23f5-48d5-81e5-cb2e4a19e73a" providerId="ADAL" clId="{97888DBF-301B-C54A-9A52-27E342D3B7B3}" dt="2024-06-03T18:46:54.583" v="7693" actId="1076"/>
          <ac:picMkLst>
            <pc:docMk/>
            <pc:sldMk cId="1210565147" sldId="412"/>
            <ac:picMk id="7" creationId="{A1FCE510-6635-7F18-3BF6-47334A480EDB}"/>
          </ac:picMkLst>
        </pc:picChg>
        <pc:picChg chg="mod">
          <ac:chgData name="Abraham C. Burleigh" userId="e3525319-23f5-48d5-81e5-cb2e4a19e73a" providerId="ADAL" clId="{97888DBF-301B-C54A-9A52-27E342D3B7B3}" dt="2024-06-03T18:47:01.914" v="7695" actId="1076"/>
          <ac:picMkLst>
            <pc:docMk/>
            <pc:sldMk cId="1210565147" sldId="412"/>
            <ac:picMk id="8" creationId="{5CB67A5B-ED52-DCD1-4EB3-B154721F5219}"/>
          </ac:picMkLst>
        </pc:picChg>
        <pc:picChg chg="add del">
          <ac:chgData name="Abraham C. Burleigh" userId="e3525319-23f5-48d5-81e5-cb2e4a19e73a" providerId="ADAL" clId="{97888DBF-301B-C54A-9A52-27E342D3B7B3}" dt="2024-06-03T18:46:07.553" v="7683" actId="478"/>
          <ac:picMkLst>
            <pc:docMk/>
            <pc:sldMk cId="1210565147" sldId="412"/>
            <ac:picMk id="9" creationId="{5E4D0DDB-4C4E-039E-5165-7EB8592C5B08}"/>
          </ac:picMkLst>
        </pc:picChg>
        <pc:picChg chg="del mod">
          <ac:chgData name="Abraham C. Burleigh" userId="e3525319-23f5-48d5-81e5-cb2e4a19e73a" providerId="ADAL" clId="{97888DBF-301B-C54A-9A52-27E342D3B7B3}" dt="2024-06-03T18:46:49.610" v="7692" actId="478"/>
          <ac:picMkLst>
            <pc:docMk/>
            <pc:sldMk cId="1210565147" sldId="412"/>
            <ac:picMk id="10" creationId="{FF69F7ED-8A68-D105-45D8-962EB0B1EA4B}"/>
          </ac:picMkLst>
        </pc:picChg>
        <pc:picChg chg="mod">
          <ac:chgData name="Abraham C. Burleigh" userId="e3525319-23f5-48d5-81e5-cb2e4a19e73a" providerId="ADAL" clId="{97888DBF-301B-C54A-9A52-27E342D3B7B3}" dt="2024-06-03T18:47:04.575" v="7696" actId="1076"/>
          <ac:picMkLst>
            <pc:docMk/>
            <pc:sldMk cId="1210565147" sldId="412"/>
            <ac:picMk id="11" creationId="{9E7DA322-499F-EF8C-6546-11C2DDDA3474}"/>
          </ac:picMkLst>
        </pc:picChg>
        <pc:picChg chg="add del mod">
          <ac:chgData name="Abraham C. Burleigh" userId="e3525319-23f5-48d5-81e5-cb2e4a19e73a" providerId="ADAL" clId="{97888DBF-301B-C54A-9A52-27E342D3B7B3}" dt="2024-06-03T18:46:10.649" v="7685" actId="21"/>
          <ac:picMkLst>
            <pc:docMk/>
            <pc:sldMk cId="1210565147" sldId="412"/>
            <ac:picMk id="12" creationId="{33A7C6EA-C24C-7481-4982-A381EEBCABBB}"/>
          </ac:picMkLst>
        </pc:picChg>
        <pc:picChg chg="del mod">
          <ac:chgData name="Abraham C. Burleigh" userId="e3525319-23f5-48d5-81e5-cb2e4a19e73a" providerId="ADAL" clId="{97888DBF-301B-C54A-9A52-27E342D3B7B3}" dt="2024-05-31T21:23:53.997" v="6250" actId="478"/>
          <ac:picMkLst>
            <pc:docMk/>
            <pc:sldMk cId="1210565147" sldId="412"/>
            <ac:picMk id="13" creationId="{0B8B54B8-4E4E-2F91-BC29-307C7EB919F0}"/>
          </ac:picMkLst>
        </pc:picChg>
        <pc:picChg chg="add del mod">
          <ac:chgData name="Abraham C. Burleigh" userId="e3525319-23f5-48d5-81e5-cb2e4a19e73a" providerId="ADAL" clId="{97888DBF-301B-C54A-9A52-27E342D3B7B3}" dt="2024-06-03T18:46:10.649" v="7685" actId="21"/>
          <ac:picMkLst>
            <pc:docMk/>
            <pc:sldMk cId="1210565147" sldId="412"/>
            <ac:picMk id="14" creationId="{25EA5E51-D1E6-7DF1-6815-2DF344C85B5A}"/>
          </ac:picMkLst>
        </pc:picChg>
        <pc:picChg chg="add mod">
          <ac:chgData name="Abraham C. Burleigh" userId="e3525319-23f5-48d5-81e5-cb2e4a19e73a" providerId="ADAL" clId="{97888DBF-301B-C54A-9A52-27E342D3B7B3}" dt="2024-06-03T18:46:57.678" v="7694" actId="1076"/>
          <ac:picMkLst>
            <pc:docMk/>
            <pc:sldMk cId="1210565147" sldId="412"/>
            <ac:picMk id="15" creationId="{610308DC-DADC-F3A9-DD39-599100223D0D}"/>
          </ac:picMkLst>
        </pc:picChg>
        <pc:picChg chg="add del mod">
          <ac:chgData name="Abraham C. Burleigh" userId="e3525319-23f5-48d5-81e5-cb2e4a19e73a" providerId="ADAL" clId="{97888DBF-301B-C54A-9A52-27E342D3B7B3}" dt="2024-06-03T18:45:21.881" v="7673" actId="478"/>
          <ac:picMkLst>
            <pc:docMk/>
            <pc:sldMk cId="1210565147" sldId="412"/>
            <ac:picMk id="16" creationId="{FB70DBCC-CFEE-0667-4DD4-010D6F4354CF}"/>
          </ac:picMkLst>
        </pc:picChg>
        <pc:picChg chg="add del mod">
          <ac:chgData name="Abraham C. Burleigh" userId="e3525319-23f5-48d5-81e5-cb2e4a19e73a" providerId="ADAL" clId="{97888DBF-301B-C54A-9A52-27E342D3B7B3}" dt="2024-05-31T21:24:36.102" v="6256" actId="478"/>
          <ac:picMkLst>
            <pc:docMk/>
            <pc:sldMk cId="1210565147" sldId="412"/>
            <ac:picMk id="17" creationId="{909F846D-CF6D-3A14-1652-F9C9CA50DFA5}"/>
          </ac:picMkLst>
        </pc:picChg>
      </pc:sldChg>
      <pc:sldChg chg="del ord">
        <pc:chgData name="Abraham C. Burleigh" userId="e3525319-23f5-48d5-81e5-cb2e4a19e73a" providerId="ADAL" clId="{97888DBF-301B-C54A-9A52-27E342D3B7B3}" dt="2024-05-29T13:44:30.902" v="255" actId="2696"/>
        <pc:sldMkLst>
          <pc:docMk/>
          <pc:sldMk cId="1351002273" sldId="413"/>
        </pc:sldMkLst>
      </pc:sldChg>
      <pc:sldChg chg="modSp mod ord modNotesTx">
        <pc:chgData name="Abraham C. Burleigh" userId="e3525319-23f5-48d5-81e5-cb2e4a19e73a" providerId="ADAL" clId="{97888DBF-301B-C54A-9A52-27E342D3B7B3}" dt="2024-06-04T20:39:24.983" v="12718" actId="20578"/>
        <pc:sldMkLst>
          <pc:docMk/>
          <pc:sldMk cId="2700867564" sldId="414"/>
        </pc:sldMkLst>
        <pc:spChg chg="mod">
          <ac:chgData name="Abraham C. Burleigh" userId="e3525319-23f5-48d5-81e5-cb2e4a19e73a" providerId="ADAL" clId="{97888DBF-301B-C54A-9A52-27E342D3B7B3}" dt="2024-06-03T17:30:36.295" v="6683" actId="20577"/>
          <ac:spMkLst>
            <pc:docMk/>
            <pc:sldMk cId="2700867564" sldId="414"/>
            <ac:spMk id="7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5-29T20:51:01.124" v="4533" actId="1076"/>
          <ac:spMkLst>
            <pc:docMk/>
            <pc:sldMk cId="2700867564" sldId="414"/>
            <ac:spMk id="12" creationId="{DF12E0FD-6EAC-0A15-942E-97DA9FCA9325}"/>
          </ac:spMkLst>
        </pc:spChg>
        <pc:spChg chg="mod">
          <ac:chgData name="Abraham C. Burleigh" userId="e3525319-23f5-48d5-81e5-cb2e4a19e73a" providerId="ADAL" clId="{97888DBF-301B-C54A-9A52-27E342D3B7B3}" dt="2024-05-29T20:51:20.313" v="4538" actId="1076"/>
          <ac:spMkLst>
            <pc:docMk/>
            <pc:sldMk cId="2700867564" sldId="414"/>
            <ac:spMk id="13" creationId="{00964F4C-0DE4-BD26-1E35-592D74C5D7D6}"/>
          </ac:spMkLst>
        </pc:spChg>
        <pc:graphicFrameChg chg="mod modGraphic">
          <ac:chgData name="Abraham C. Burleigh" userId="e3525319-23f5-48d5-81e5-cb2e4a19e73a" providerId="ADAL" clId="{97888DBF-301B-C54A-9A52-27E342D3B7B3}" dt="2024-05-29T20:50:22.047" v="4518" actId="1076"/>
          <ac:graphicFrameMkLst>
            <pc:docMk/>
            <pc:sldMk cId="2700867564" sldId="414"/>
            <ac:graphicFrameMk id="10" creationId="{DBBA0316-12B7-0F65-0CF6-D30F39AFFBE5}"/>
          </ac:graphicFrameMkLst>
        </pc:graphicFrameChg>
        <pc:graphicFrameChg chg="mod modGraphic">
          <ac:chgData name="Abraham C. Burleigh" userId="e3525319-23f5-48d5-81e5-cb2e4a19e73a" providerId="ADAL" clId="{97888DBF-301B-C54A-9A52-27E342D3B7B3}" dt="2024-06-04T15:58:33.560" v="8931" actId="20577"/>
          <ac:graphicFrameMkLst>
            <pc:docMk/>
            <pc:sldMk cId="2700867564" sldId="414"/>
            <ac:graphicFrameMk id="11" creationId="{C182D35F-BC31-CE96-9675-F8702815739E}"/>
          </ac:graphicFrameMkLst>
        </pc:graphicFrameChg>
      </pc:sldChg>
      <pc:sldChg chg="modSp mod">
        <pc:chgData name="Abraham C. Burleigh" userId="e3525319-23f5-48d5-81e5-cb2e4a19e73a" providerId="ADAL" clId="{97888DBF-301B-C54A-9A52-27E342D3B7B3}" dt="2024-05-29T13:48:40.265" v="280" actId="1076"/>
        <pc:sldMkLst>
          <pc:docMk/>
          <pc:sldMk cId="2553403249" sldId="418"/>
        </pc:sldMkLst>
        <pc:spChg chg="mod">
          <ac:chgData name="Abraham C. Burleigh" userId="e3525319-23f5-48d5-81e5-cb2e4a19e73a" providerId="ADAL" clId="{97888DBF-301B-C54A-9A52-27E342D3B7B3}" dt="2024-05-29T13:48:40.265" v="280" actId="1076"/>
          <ac:spMkLst>
            <pc:docMk/>
            <pc:sldMk cId="2553403249" sldId="418"/>
            <ac:spMk id="7" creationId="{00000000-0000-0000-0000-000000000000}"/>
          </ac:spMkLst>
        </pc:spChg>
      </pc:sldChg>
      <pc:sldChg chg="del">
        <pc:chgData name="Abraham C. Burleigh" userId="e3525319-23f5-48d5-81e5-cb2e4a19e73a" providerId="ADAL" clId="{97888DBF-301B-C54A-9A52-27E342D3B7B3}" dt="2024-05-29T13:50:01.303" v="282" actId="2696"/>
        <pc:sldMkLst>
          <pc:docMk/>
          <pc:sldMk cId="3237827293" sldId="419"/>
        </pc:sldMkLst>
      </pc:sldChg>
      <pc:sldChg chg="modSp del mod ord">
        <pc:chgData name="Abraham C. Burleigh" userId="e3525319-23f5-48d5-81e5-cb2e4a19e73a" providerId="ADAL" clId="{97888DBF-301B-C54A-9A52-27E342D3B7B3}" dt="2024-05-29T16:19:36.791" v="1753" actId="2696"/>
        <pc:sldMkLst>
          <pc:docMk/>
          <pc:sldMk cId="58136094" sldId="420"/>
        </pc:sldMkLst>
        <pc:picChg chg="mod">
          <ac:chgData name="Abraham C. Burleigh" userId="e3525319-23f5-48d5-81e5-cb2e4a19e73a" providerId="ADAL" clId="{97888DBF-301B-C54A-9A52-27E342D3B7B3}" dt="2024-05-29T14:21:02.452" v="578" actId="1076"/>
          <ac:picMkLst>
            <pc:docMk/>
            <pc:sldMk cId="58136094" sldId="420"/>
            <ac:picMk id="8" creationId="{14586407-2334-79DF-991E-F52CD7A5D8E1}"/>
          </ac:picMkLst>
        </pc:picChg>
        <pc:picChg chg="mod">
          <ac:chgData name="Abraham C. Burleigh" userId="e3525319-23f5-48d5-81e5-cb2e4a19e73a" providerId="ADAL" clId="{97888DBF-301B-C54A-9A52-27E342D3B7B3}" dt="2024-05-29T14:21:13.309" v="580" actId="14100"/>
          <ac:picMkLst>
            <pc:docMk/>
            <pc:sldMk cId="58136094" sldId="420"/>
            <ac:picMk id="11" creationId="{2960FC3E-7129-BE50-37E8-8DB903B1C863}"/>
          </ac:picMkLst>
        </pc:picChg>
        <pc:picChg chg="mod">
          <ac:chgData name="Abraham C. Burleigh" userId="e3525319-23f5-48d5-81e5-cb2e4a19e73a" providerId="ADAL" clId="{97888DBF-301B-C54A-9A52-27E342D3B7B3}" dt="2024-05-29T14:21:28.041" v="583" actId="1076"/>
          <ac:picMkLst>
            <pc:docMk/>
            <pc:sldMk cId="58136094" sldId="420"/>
            <ac:picMk id="12" creationId="{14762129-C9D1-1775-9AA3-74750D0DAB29}"/>
          </ac:picMkLst>
        </pc:picChg>
      </pc:sldChg>
      <pc:sldChg chg="del ord">
        <pc:chgData name="Abraham C. Burleigh" userId="e3525319-23f5-48d5-81e5-cb2e4a19e73a" providerId="ADAL" clId="{97888DBF-301B-C54A-9A52-27E342D3B7B3}" dt="2024-05-29T16:22:50.828" v="1767" actId="2696"/>
        <pc:sldMkLst>
          <pc:docMk/>
          <pc:sldMk cId="1335239315" sldId="421"/>
        </pc:sldMkLst>
      </pc:sldChg>
      <pc:sldChg chg="del">
        <pc:chgData name="Abraham C. Burleigh" userId="e3525319-23f5-48d5-81e5-cb2e4a19e73a" providerId="ADAL" clId="{97888DBF-301B-C54A-9A52-27E342D3B7B3}" dt="2024-05-29T13:47:33.996" v="270" actId="2696"/>
        <pc:sldMkLst>
          <pc:docMk/>
          <pc:sldMk cId="456526984" sldId="422"/>
        </pc:sldMkLst>
      </pc:sldChg>
      <pc:sldChg chg="del">
        <pc:chgData name="Abraham C. Burleigh" userId="e3525319-23f5-48d5-81e5-cb2e4a19e73a" providerId="ADAL" clId="{97888DBF-301B-C54A-9A52-27E342D3B7B3}" dt="2024-05-29T13:21:28.537" v="58" actId="2696"/>
        <pc:sldMkLst>
          <pc:docMk/>
          <pc:sldMk cId="2455496085" sldId="423"/>
        </pc:sldMkLst>
      </pc:sldChg>
      <pc:sldChg chg="ord">
        <pc:chgData name="Abraham C. Burleigh" userId="e3525319-23f5-48d5-81e5-cb2e4a19e73a" providerId="ADAL" clId="{97888DBF-301B-C54A-9A52-27E342D3B7B3}" dt="2024-06-03T17:32:08.717" v="6687" actId="20578"/>
        <pc:sldMkLst>
          <pc:docMk/>
          <pc:sldMk cId="1641808993" sldId="424"/>
        </pc:sldMkLst>
      </pc:sldChg>
      <pc:sldChg chg="del ord">
        <pc:chgData name="Abraham C. Burleigh" userId="e3525319-23f5-48d5-81e5-cb2e4a19e73a" providerId="ADAL" clId="{97888DBF-301B-C54A-9A52-27E342D3B7B3}" dt="2024-05-29T15:47:35.929" v="1245" actId="2696"/>
        <pc:sldMkLst>
          <pc:docMk/>
          <pc:sldMk cId="1543242589" sldId="425"/>
        </pc:sldMkLst>
      </pc:sldChg>
      <pc:sldChg chg="addSp delSp modSp mod ord">
        <pc:chgData name="Abraham C. Burleigh" userId="e3525319-23f5-48d5-81e5-cb2e4a19e73a" providerId="ADAL" clId="{97888DBF-301B-C54A-9A52-27E342D3B7B3}" dt="2024-06-04T20:36:00.206" v="12713" actId="207"/>
        <pc:sldMkLst>
          <pc:docMk/>
          <pc:sldMk cId="2173511810" sldId="426"/>
        </pc:sldMkLst>
        <pc:spChg chg="add del mod">
          <ac:chgData name="Abraham C. Burleigh" userId="e3525319-23f5-48d5-81e5-cb2e4a19e73a" providerId="ADAL" clId="{97888DBF-301B-C54A-9A52-27E342D3B7B3}" dt="2024-06-04T16:14:54.987" v="9018" actId="478"/>
          <ac:spMkLst>
            <pc:docMk/>
            <pc:sldMk cId="2173511810" sldId="426"/>
            <ac:spMk id="2" creationId="{0CE17B83-057F-C0CB-03EA-CC4C0C9AA8DD}"/>
          </ac:spMkLst>
        </pc:spChg>
        <pc:spChg chg="mod">
          <ac:chgData name="Abraham C. Burleigh" userId="e3525319-23f5-48d5-81e5-cb2e4a19e73a" providerId="ADAL" clId="{97888DBF-301B-C54A-9A52-27E342D3B7B3}" dt="2024-06-04T20:36:00.206" v="12713" actId="207"/>
          <ac:spMkLst>
            <pc:docMk/>
            <pc:sldMk cId="2173511810" sldId="426"/>
            <ac:spMk id="6" creationId="{7F6B630B-8DAE-ABB8-D15D-D0CEFEE43ACE}"/>
          </ac:spMkLst>
        </pc:spChg>
        <pc:spChg chg="mod">
          <ac:chgData name="Abraham C. Burleigh" userId="e3525319-23f5-48d5-81e5-cb2e4a19e73a" providerId="ADAL" clId="{97888DBF-301B-C54A-9A52-27E342D3B7B3}" dt="2024-06-03T17:54:02.086" v="7053"/>
          <ac:spMkLst>
            <pc:docMk/>
            <pc:sldMk cId="2173511810" sldId="426"/>
            <ac:spMk id="7" creationId="{EA0A8BA2-89A4-E40C-EF60-B7B996AEDFFD}"/>
          </ac:spMkLst>
        </pc:spChg>
        <pc:spChg chg="mod">
          <ac:chgData name="Abraham C. Burleigh" userId="e3525319-23f5-48d5-81e5-cb2e4a19e73a" providerId="ADAL" clId="{97888DBF-301B-C54A-9A52-27E342D3B7B3}" dt="2024-06-04T20:34:02.491" v="12602" actId="14100"/>
          <ac:spMkLst>
            <pc:docMk/>
            <pc:sldMk cId="2173511810" sldId="426"/>
            <ac:spMk id="8" creationId="{1A8B135D-BE28-94AB-9CC0-9D9FECE56DE1}"/>
          </ac:spMkLst>
        </pc:spChg>
        <pc:spChg chg="mod">
          <ac:chgData name="Abraham C. Burleigh" userId="e3525319-23f5-48d5-81e5-cb2e4a19e73a" providerId="ADAL" clId="{97888DBF-301B-C54A-9A52-27E342D3B7B3}" dt="2024-06-04T20:33:47.962" v="12597" actId="1076"/>
          <ac:spMkLst>
            <pc:docMk/>
            <pc:sldMk cId="2173511810" sldId="426"/>
            <ac:spMk id="10" creationId="{A79ABB83-49A8-DF71-3C49-8E7BDBAD1870}"/>
          </ac:spMkLst>
        </pc:spChg>
        <pc:spChg chg="del">
          <ac:chgData name="Abraham C. Burleigh" userId="e3525319-23f5-48d5-81e5-cb2e4a19e73a" providerId="ADAL" clId="{97888DBF-301B-C54A-9A52-27E342D3B7B3}" dt="2024-05-29T18:05:01.042" v="3228" actId="478"/>
          <ac:spMkLst>
            <pc:docMk/>
            <pc:sldMk cId="2173511810" sldId="426"/>
            <ac:spMk id="11" creationId="{46EE172F-4F89-9A6E-8F1C-5B88428B257F}"/>
          </ac:spMkLst>
        </pc:spChg>
        <pc:spChg chg="add mod">
          <ac:chgData name="Abraham C. Burleigh" userId="e3525319-23f5-48d5-81e5-cb2e4a19e73a" providerId="ADAL" clId="{97888DBF-301B-C54A-9A52-27E342D3B7B3}" dt="2024-06-04T20:35:07.454" v="12641" actId="1076"/>
          <ac:spMkLst>
            <pc:docMk/>
            <pc:sldMk cId="2173511810" sldId="426"/>
            <ac:spMk id="15" creationId="{1F2A6F19-735F-112A-47F8-FC05E00042EB}"/>
          </ac:spMkLst>
        </pc:spChg>
        <pc:picChg chg="mod">
          <ac:chgData name="Abraham C. Burleigh" userId="e3525319-23f5-48d5-81e5-cb2e4a19e73a" providerId="ADAL" clId="{97888DBF-301B-C54A-9A52-27E342D3B7B3}" dt="2024-06-04T20:34:58.783" v="12625" actId="1036"/>
          <ac:picMkLst>
            <pc:docMk/>
            <pc:sldMk cId="2173511810" sldId="426"/>
            <ac:picMk id="4" creationId="{2207A474-434C-842D-98BB-9E904C20D10D}"/>
          </ac:picMkLst>
        </pc:picChg>
        <pc:picChg chg="mod">
          <ac:chgData name="Abraham C. Burleigh" userId="e3525319-23f5-48d5-81e5-cb2e4a19e73a" providerId="ADAL" clId="{97888DBF-301B-C54A-9A52-27E342D3B7B3}" dt="2024-06-04T20:33:47.962" v="12597" actId="1076"/>
          <ac:picMkLst>
            <pc:docMk/>
            <pc:sldMk cId="2173511810" sldId="426"/>
            <ac:picMk id="12" creationId="{6E93B37D-35FB-EC74-A822-D1EEC54F4588}"/>
          </ac:picMkLst>
        </pc:picChg>
        <pc:picChg chg="del">
          <ac:chgData name="Abraham C. Burleigh" userId="e3525319-23f5-48d5-81e5-cb2e4a19e73a" providerId="ADAL" clId="{97888DBF-301B-C54A-9A52-27E342D3B7B3}" dt="2024-06-04T16:14:54.987" v="9018" actId="478"/>
          <ac:picMkLst>
            <pc:docMk/>
            <pc:sldMk cId="2173511810" sldId="426"/>
            <ac:picMk id="13" creationId="{182C0B61-C844-FBDB-0EBE-B02747FED9D6}"/>
          </ac:picMkLst>
        </pc:picChg>
        <pc:picChg chg="add mod">
          <ac:chgData name="Abraham C. Burleigh" userId="e3525319-23f5-48d5-81e5-cb2e4a19e73a" providerId="ADAL" clId="{97888DBF-301B-C54A-9A52-27E342D3B7B3}" dt="2024-06-04T20:35:03.498" v="12640" actId="1036"/>
          <ac:picMkLst>
            <pc:docMk/>
            <pc:sldMk cId="2173511810" sldId="426"/>
            <ac:picMk id="14" creationId="{BE76F4AE-DE7A-39D2-6B13-C9A5D6D93528}"/>
          </ac:picMkLst>
        </pc:picChg>
        <pc:cxnChg chg="add mod">
          <ac:chgData name="Abraham C. Burleigh" userId="e3525319-23f5-48d5-81e5-cb2e4a19e73a" providerId="ADAL" clId="{97888DBF-301B-C54A-9A52-27E342D3B7B3}" dt="2024-06-04T20:32:25.953" v="12583" actId="1076"/>
          <ac:cxnSpMkLst>
            <pc:docMk/>
            <pc:sldMk cId="2173511810" sldId="426"/>
            <ac:cxnSpMk id="11" creationId="{1E8355B7-7CE1-F3A5-9995-06F810FD91A0}"/>
          </ac:cxnSpMkLst>
        </pc:cxnChg>
      </pc:sldChg>
      <pc:sldChg chg="add del">
        <pc:chgData name="Abraham C. Burleigh" userId="e3525319-23f5-48d5-81e5-cb2e4a19e73a" providerId="ADAL" clId="{97888DBF-301B-C54A-9A52-27E342D3B7B3}" dt="2024-05-29T14:51:20.604" v="1237" actId="2696"/>
        <pc:sldMkLst>
          <pc:docMk/>
          <pc:sldMk cId="4000558972" sldId="427"/>
        </pc:sldMkLst>
      </pc:sldChg>
      <pc:sldChg chg="addSp delSp modSp add mod modNotesTx">
        <pc:chgData name="Abraham C. Burleigh" userId="e3525319-23f5-48d5-81e5-cb2e4a19e73a" providerId="ADAL" clId="{97888DBF-301B-C54A-9A52-27E342D3B7B3}" dt="2024-06-04T01:24:26.813" v="7866" actId="20577"/>
        <pc:sldMkLst>
          <pc:docMk/>
          <pc:sldMk cId="1813677554" sldId="428"/>
        </pc:sldMkLst>
        <pc:spChg chg="mod">
          <ac:chgData name="Abraham C. Burleigh" userId="e3525319-23f5-48d5-81e5-cb2e4a19e73a" providerId="ADAL" clId="{97888DBF-301B-C54A-9A52-27E342D3B7B3}" dt="2024-06-03T18:08:33.730" v="7105" actId="20577"/>
          <ac:spMkLst>
            <pc:docMk/>
            <pc:sldMk cId="1813677554" sldId="428"/>
            <ac:spMk id="2" creationId="{76B9F5D3-1973-B190-29C4-DA495C6B4A3D}"/>
          </ac:spMkLst>
        </pc:spChg>
        <pc:spChg chg="add mod">
          <ac:chgData name="Abraham C. Burleigh" userId="e3525319-23f5-48d5-81e5-cb2e4a19e73a" providerId="ADAL" clId="{97888DBF-301B-C54A-9A52-27E342D3B7B3}" dt="2024-06-04T01:24:26.813" v="7866" actId="20577"/>
          <ac:spMkLst>
            <pc:docMk/>
            <pc:sldMk cId="1813677554" sldId="428"/>
            <ac:spMk id="6" creationId="{8E6E9E8F-5BD1-7F64-BA86-19AA2EB30DC1}"/>
          </ac:spMkLst>
        </pc:spChg>
        <pc:spChg chg="mod">
          <ac:chgData name="Abraham C. Burleigh" userId="e3525319-23f5-48d5-81e5-cb2e4a19e73a" providerId="ADAL" clId="{97888DBF-301B-C54A-9A52-27E342D3B7B3}" dt="2024-06-03T18:09:13.504" v="7117" actId="20577"/>
          <ac:spMkLst>
            <pc:docMk/>
            <pc:sldMk cId="1813677554" sldId="428"/>
            <ac:spMk id="7" creationId="{1E6C0F76-677C-215B-6798-270FB5D5757B}"/>
          </ac:spMkLst>
        </pc:spChg>
        <pc:spChg chg="del">
          <ac:chgData name="Abraham C. Burleigh" userId="e3525319-23f5-48d5-81e5-cb2e4a19e73a" providerId="ADAL" clId="{97888DBF-301B-C54A-9A52-27E342D3B7B3}" dt="2024-05-29T14:28:38.641" v="604" actId="478"/>
          <ac:spMkLst>
            <pc:docMk/>
            <pc:sldMk cId="1813677554" sldId="428"/>
            <ac:spMk id="8" creationId="{B5D728ED-79AD-0B07-120C-B5F65B2B17B4}"/>
          </ac:spMkLst>
        </pc:spChg>
        <pc:spChg chg="mod">
          <ac:chgData name="Abraham C. Burleigh" userId="e3525319-23f5-48d5-81e5-cb2e4a19e73a" providerId="ADAL" clId="{97888DBF-301B-C54A-9A52-27E342D3B7B3}" dt="2024-06-04T01:24:00.599" v="7844" actId="1036"/>
          <ac:spMkLst>
            <pc:docMk/>
            <pc:sldMk cId="1813677554" sldId="428"/>
            <ac:spMk id="12" creationId="{09D4D5BB-205D-A69A-9373-272A93AB50AE}"/>
          </ac:spMkLst>
        </pc:spChg>
        <pc:spChg chg="del mod">
          <ac:chgData name="Abraham C. Burleigh" userId="e3525319-23f5-48d5-81e5-cb2e4a19e73a" providerId="ADAL" clId="{97888DBF-301B-C54A-9A52-27E342D3B7B3}" dt="2024-05-29T14:29:20.642" v="620" actId="478"/>
          <ac:spMkLst>
            <pc:docMk/>
            <pc:sldMk cId="1813677554" sldId="428"/>
            <ac:spMk id="13" creationId="{4336F72C-2B32-93C9-9698-047350C49AB1}"/>
          </ac:spMkLst>
        </pc:spChg>
        <pc:picChg chg="add mod">
          <ac:chgData name="Abraham C. Burleigh" userId="e3525319-23f5-48d5-81e5-cb2e4a19e73a" providerId="ADAL" clId="{97888DBF-301B-C54A-9A52-27E342D3B7B3}" dt="2024-06-03T15:43:10.319" v="6332" actId="571"/>
          <ac:picMkLst>
            <pc:docMk/>
            <pc:sldMk cId="1813677554" sldId="428"/>
            <ac:picMk id="4" creationId="{21BC22B6-90DD-9C4E-7184-F428AA9ECB69}"/>
          </ac:picMkLst>
        </pc:picChg>
        <pc:picChg chg="del">
          <ac:chgData name="Abraham C. Burleigh" userId="e3525319-23f5-48d5-81e5-cb2e4a19e73a" providerId="ADAL" clId="{97888DBF-301B-C54A-9A52-27E342D3B7B3}" dt="2024-05-29T14:28:35.720" v="603" actId="478"/>
          <ac:picMkLst>
            <pc:docMk/>
            <pc:sldMk cId="1813677554" sldId="428"/>
            <ac:picMk id="4" creationId="{5304BF2D-5AEA-D4CB-4732-6F1EEB754619}"/>
          </ac:picMkLst>
        </pc:picChg>
        <pc:picChg chg="mod modCrop">
          <ac:chgData name="Abraham C. Burleigh" userId="e3525319-23f5-48d5-81e5-cb2e4a19e73a" providerId="ADAL" clId="{97888DBF-301B-C54A-9A52-27E342D3B7B3}" dt="2024-06-04T01:24:00.599" v="7844" actId="1036"/>
          <ac:picMkLst>
            <pc:docMk/>
            <pc:sldMk cId="1813677554" sldId="428"/>
            <ac:picMk id="10" creationId="{004C0428-3F9E-00CE-4CDA-74C0E6565CBB}"/>
          </ac:picMkLst>
        </pc:picChg>
        <pc:picChg chg="mod">
          <ac:chgData name="Abraham C. Burleigh" userId="e3525319-23f5-48d5-81e5-cb2e4a19e73a" providerId="ADAL" clId="{97888DBF-301B-C54A-9A52-27E342D3B7B3}" dt="2024-06-04T01:24:00.599" v="7844" actId="1036"/>
          <ac:picMkLst>
            <pc:docMk/>
            <pc:sldMk cId="1813677554" sldId="428"/>
            <ac:picMk id="11" creationId="{F44892C0-2A42-8D90-6E18-5803E6523111}"/>
          </ac:picMkLst>
        </pc:picChg>
      </pc:sldChg>
      <pc:sldChg chg="delSp modSp add mod ord">
        <pc:chgData name="Abraham C. Burleigh" userId="e3525319-23f5-48d5-81e5-cb2e4a19e73a" providerId="ADAL" clId="{97888DBF-301B-C54A-9A52-27E342D3B7B3}" dt="2024-06-04T15:16:33.515" v="8538" actId="20578"/>
        <pc:sldMkLst>
          <pc:docMk/>
          <pc:sldMk cId="971753596" sldId="429"/>
        </pc:sldMkLst>
        <pc:spChg chg="mod">
          <ac:chgData name="Abraham C. Burleigh" userId="e3525319-23f5-48d5-81e5-cb2e4a19e73a" providerId="ADAL" clId="{97888DBF-301B-C54A-9A52-27E342D3B7B3}" dt="2024-06-03T17:48:37.933" v="7052" actId="20577"/>
          <ac:spMkLst>
            <pc:docMk/>
            <pc:sldMk cId="971753596" sldId="429"/>
            <ac:spMk id="2" creationId="{638A4D29-0BD9-262B-C5E5-C5ED94DA9FC2}"/>
          </ac:spMkLst>
        </pc:spChg>
        <pc:spChg chg="del">
          <ac:chgData name="Abraham C. Burleigh" userId="e3525319-23f5-48d5-81e5-cb2e4a19e73a" providerId="ADAL" clId="{97888DBF-301B-C54A-9A52-27E342D3B7B3}" dt="2024-05-29T13:25:42.816" v="176" actId="478"/>
          <ac:spMkLst>
            <pc:docMk/>
            <pc:sldMk cId="971753596" sldId="429"/>
            <ac:spMk id="4" creationId="{CFBDA848-F379-617D-A268-5DD2B102232E}"/>
          </ac:spMkLst>
        </pc:spChg>
        <pc:spChg chg="mod">
          <ac:chgData name="Abraham C. Burleigh" userId="e3525319-23f5-48d5-81e5-cb2e4a19e73a" providerId="ADAL" clId="{97888DBF-301B-C54A-9A52-27E342D3B7B3}" dt="2024-05-29T16:07:23.482" v="1528" actId="948"/>
          <ac:spMkLst>
            <pc:docMk/>
            <pc:sldMk cId="971753596" sldId="429"/>
            <ac:spMk id="6" creationId="{00000000-0000-0000-0000-000000000000}"/>
          </ac:spMkLst>
        </pc:sp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9" creationId="{B02EEBC0-E9EA-03AD-6603-2EE881B17C0E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0" creationId="{B2EA52B0-4B11-6240-DFE6-7E1B4037F615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1" creationId="{F1925979-7DA8-77B5-643D-0CC5AC964004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2" creationId="{EDA1E0C9-41C4-F8F9-5883-41E5C340FA55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3" creationId="{F736D041-897A-03D1-0F78-59A2E6D54A2D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4" creationId="{833456A5-3F5F-5CE8-6A6C-D59978C6EF79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5" creationId="{4191046E-3142-D563-0A33-C1BAC224849B}"/>
          </ac:picMkLst>
        </pc:picChg>
        <pc:picChg chg="del">
          <ac:chgData name="Abraham C. Burleigh" userId="e3525319-23f5-48d5-81e5-cb2e4a19e73a" providerId="ADAL" clId="{97888DBF-301B-C54A-9A52-27E342D3B7B3}" dt="2024-05-29T13:25:42.816" v="176" actId="478"/>
          <ac:picMkLst>
            <pc:docMk/>
            <pc:sldMk cId="971753596" sldId="429"/>
            <ac:picMk id="16" creationId="{766C82BF-51BF-9361-C502-7F7009D8E2B3}"/>
          </ac:picMkLst>
        </pc:picChg>
        <pc:picChg chg="mod">
          <ac:chgData name="Abraham C. Burleigh" userId="e3525319-23f5-48d5-81e5-cb2e4a19e73a" providerId="ADAL" clId="{97888DBF-301B-C54A-9A52-27E342D3B7B3}" dt="2024-05-29T13:26:58.428" v="196" actId="1076"/>
          <ac:picMkLst>
            <pc:docMk/>
            <pc:sldMk cId="971753596" sldId="429"/>
            <ac:picMk id="20" creationId="{2A21045C-ACD0-E25C-887A-5BF8B9BC704E}"/>
          </ac:picMkLst>
        </pc:picChg>
        <pc:picChg chg="mod">
          <ac:chgData name="Abraham C. Burleigh" userId="e3525319-23f5-48d5-81e5-cb2e4a19e73a" providerId="ADAL" clId="{97888DBF-301B-C54A-9A52-27E342D3B7B3}" dt="2024-05-29T13:26:51.089" v="195" actId="1076"/>
          <ac:picMkLst>
            <pc:docMk/>
            <pc:sldMk cId="971753596" sldId="429"/>
            <ac:picMk id="21" creationId="{2F0DFC38-4E48-DED2-B287-1182E200EE29}"/>
          </ac:picMkLst>
        </pc:picChg>
        <pc:picChg chg="mod">
          <ac:chgData name="Abraham C. Burleigh" userId="e3525319-23f5-48d5-81e5-cb2e4a19e73a" providerId="ADAL" clId="{97888DBF-301B-C54A-9A52-27E342D3B7B3}" dt="2024-05-29T13:26:43.423" v="193" actId="1076"/>
          <ac:picMkLst>
            <pc:docMk/>
            <pc:sldMk cId="971753596" sldId="429"/>
            <ac:picMk id="22" creationId="{64FE4B37-67F2-19B2-0DF6-6A4615BBFBBD}"/>
          </ac:picMkLst>
        </pc:picChg>
        <pc:picChg chg="mod">
          <ac:chgData name="Abraham C. Burleigh" userId="e3525319-23f5-48d5-81e5-cb2e4a19e73a" providerId="ADAL" clId="{97888DBF-301B-C54A-9A52-27E342D3B7B3}" dt="2024-05-29T13:26:39.307" v="192" actId="1076"/>
          <ac:picMkLst>
            <pc:docMk/>
            <pc:sldMk cId="971753596" sldId="429"/>
            <ac:picMk id="23" creationId="{5C78D632-E63A-ADFB-ED7A-924DBF72DCA3}"/>
          </ac:picMkLst>
        </pc:picChg>
      </pc:sldChg>
      <pc:sldChg chg="add del">
        <pc:chgData name="Abraham C. Burleigh" userId="e3525319-23f5-48d5-81e5-cb2e4a19e73a" providerId="ADAL" clId="{97888DBF-301B-C54A-9A52-27E342D3B7B3}" dt="2024-05-29T13:19:37.602" v="57" actId="2696"/>
        <pc:sldMkLst>
          <pc:docMk/>
          <pc:sldMk cId="3922987652" sldId="429"/>
        </pc:sldMkLst>
      </pc:sldChg>
      <pc:sldChg chg="addSp delSp modSp add mod">
        <pc:chgData name="Abraham C. Burleigh" userId="e3525319-23f5-48d5-81e5-cb2e4a19e73a" providerId="ADAL" clId="{97888DBF-301B-C54A-9A52-27E342D3B7B3}" dt="2024-06-04T20:49:51.265" v="12732" actId="167"/>
        <pc:sldMkLst>
          <pc:docMk/>
          <pc:sldMk cId="1627370157" sldId="430"/>
        </pc:sldMkLst>
        <pc:spChg chg="mod">
          <ac:chgData name="Abraham C. Burleigh" userId="e3525319-23f5-48d5-81e5-cb2e4a19e73a" providerId="ADAL" clId="{97888DBF-301B-C54A-9A52-27E342D3B7B3}" dt="2024-06-04T02:38:57.151" v="8369" actId="20577"/>
          <ac:spMkLst>
            <pc:docMk/>
            <pc:sldMk cId="1627370157" sldId="430"/>
            <ac:spMk id="7" creationId="{ACE42FB2-25FC-C9DB-AAC8-ADA39619E6FA}"/>
          </ac:spMkLst>
        </pc:spChg>
        <pc:spChg chg="mod">
          <ac:chgData name="Abraham C. Burleigh" userId="e3525319-23f5-48d5-81e5-cb2e4a19e73a" providerId="ADAL" clId="{97888DBF-301B-C54A-9A52-27E342D3B7B3}" dt="2024-05-31T14:38:11.106" v="5045" actId="1076"/>
          <ac:spMkLst>
            <pc:docMk/>
            <pc:sldMk cId="1627370157" sldId="430"/>
            <ac:spMk id="9" creationId="{59E2C465-0490-5D76-F755-E129F9001962}"/>
          </ac:spMkLst>
        </pc:spChg>
        <pc:spChg chg="mod">
          <ac:chgData name="Abraham C. Burleigh" userId="e3525319-23f5-48d5-81e5-cb2e4a19e73a" providerId="ADAL" clId="{97888DBF-301B-C54A-9A52-27E342D3B7B3}" dt="2024-05-29T18:06:53.131" v="3235" actId="1076"/>
          <ac:spMkLst>
            <pc:docMk/>
            <pc:sldMk cId="1627370157" sldId="430"/>
            <ac:spMk id="12" creationId="{CD40BD86-36BC-3991-CD80-A75533453DCF}"/>
          </ac:spMkLst>
        </pc:spChg>
        <pc:spChg chg="mod">
          <ac:chgData name="Abraham C. Burleigh" userId="e3525319-23f5-48d5-81e5-cb2e4a19e73a" providerId="ADAL" clId="{97888DBF-301B-C54A-9A52-27E342D3B7B3}" dt="2024-05-29T18:06:53.131" v="3235" actId="1076"/>
          <ac:spMkLst>
            <pc:docMk/>
            <pc:sldMk cId="1627370157" sldId="430"/>
            <ac:spMk id="13" creationId="{9A4E7E9A-D320-4179-D968-EAC8B0FD0F43}"/>
          </ac:spMkLst>
        </pc:spChg>
        <pc:graphicFrameChg chg="add mod">
          <ac:chgData name="Abraham C. Burleigh" userId="e3525319-23f5-48d5-81e5-cb2e4a19e73a" providerId="ADAL" clId="{97888DBF-301B-C54A-9A52-27E342D3B7B3}" dt="2024-05-31T15:13:38.046" v="5221"/>
          <ac:graphicFrameMkLst>
            <pc:docMk/>
            <pc:sldMk cId="1627370157" sldId="430"/>
            <ac:graphicFrameMk id="14" creationId="{A24DD18A-AA17-48E2-B172-4C140D8BFDB9}"/>
          </ac:graphicFrameMkLst>
        </pc:graphicFrameChg>
        <pc:picChg chg="add del mod">
          <ac:chgData name="Abraham C. Burleigh" userId="e3525319-23f5-48d5-81e5-cb2e4a19e73a" providerId="ADAL" clId="{97888DBF-301B-C54A-9A52-27E342D3B7B3}" dt="2024-05-31T14:35:56.504" v="5004" actId="478"/>
          <ac:picMkLst>
            <pc:docMk/>
            <pc:sldMk cId="1627370157" sldId="430"/>
            <ac:picMk id="4" creationId="{27261643-CB99-AE61-6E5A-3A65B99B9D75}"/>
          </ac:picMkLst>
        </pc:picChg>
        <pc:picChg chg="add del mod">
          <ac:chgData name="Abraham C. Burleigh" userId="e3525319-23f5-48d5-81e5-cb2e4a19e73a" providerId="ADAL" clId="{97888DBF-301B-C54A-9A52-27E342D3B7B3}" dt="2024-05-31T15:13:27.374" v="5212" actId="478"/>
          <ac:picMkLst>
            <pc:docMk/>
            <pc:sldMk cId="1627370157" sldId="430"/>
            <ac:picMk id="6" creationId="{B8B51729-51BA-0C7A-46A4-7760C5CF693C}"/>
          </ac:picMkLst>
        </pc:picChg>
        <pc:picChg chg="mod modCrop">
          <ac:chgData name="Abraham C. Burleigh" userId="e3525319-23f5-48d5-81e5-cb2e4a19e73a" providerId="ADAL" clId="{97888DBF-301B-C54A-9A52-27E342D3B7B3}" dt="2024-06-04T02:39:08.650" v="8374" actId="1037"/>
          <ac:picMkLst>
            <pc:docMk/>
            <pc:sldMk cId="1627370157" sldId="430"/>
            <ac:picMk id="8" creationId="{1337377A-5756-9F5C-816E-94CE8F69B02E}"/>
          </ac:picMkLst>
        </pc:picChg>
        <pc:picChg chg="mod">
          <ac:chgData name="Abraham C. Burleigh" userId="e3525319-23f5-48d5-81e5-cb2e4a19e73a" providerId="ADAL" clId="{97888DBF-301B-C54A-9A52-27E342D3B7B3}" dt="2024-05-29T18:06:53.131" v="3235" actId="1076"/>
          <ac:picMkLst>
            <pc:docMk/>
            <pc:sldMk cId="1627370157" sldId="430"/>
            <ac:picMk id="10" creationId="{5C35879A-41D3-E6C0-C7BC-F80675900338}"/>
          </ac:picMkLst>
        </pc:picChg>
        <pc:picChg chg="mod">
          <ac:chgData name="Abraham C. Burleigh" userId="e3525319-23f5-48d5-81e5-cb2e4a19e73a" providerId="ADAL" clId="{97888DBF-301B-C54A-9A52-27E342D3B7B3}" dt="2024-05-29T18:06:53.131" v="3235" actId="1076"/>
          <ac:picMkLst>
            <pc:docMk/>
            <pc:sldMk cId="1627370157" sldId="430"/>
            <ac:picMk id="11" creationId="{0D76551B-A174-8DB4-78AA-B0105F77A3B9}"/>
          </ac:picMkLst>
        </pc:picChg>
        <pc:picChg chg="add mod">
          <ac:chgData name="Abraham C. Burleigh" userId="e3525319-23f5-48d5-81e5-cb2e4a19e73a" providerId="ADAL" clId="{97888DBF-301B-C54A-9A52-27E342D3B7B3}" dt="2024-06-04T20:49:51.265" v="12732" actId="167"/>
          <ac:picMkLst>
            <pc:docMk/>
            <pc:sldMk cId="1627370157" sldId="430"/>
            <ac:picMk id="15" creationId="{0D7A902D-C6AC-6A3E-552A-2975B1782DCE}"/>
          </ac:picMkLst>
        </pc:picChg>
      </pc:sldChg>
      <pc:sldChg chg="addSp delSp modSp add del mod">
        <pc:chgData name="Abraham C. Burleigh" userId="e3525319-23f5-48d5-81e5-cb2e4a19e73a" providerId="ADAL" clId="{97888DBF-301B-C54A-9A52-27E342D3B7B3}" dt="2024-06-04T17:11:00.204" v="10061" actId="20577"/>
        <pc:sldMkLst>
          <pc:docMk/>
          <pc:sldMk cId="2903571758" sldId="431"/>
        </pc:sldMkLst>
        <pc:spChg chg="mod">
          <ac:chgData name="Abraham C. Burleigh" userId="e3525319-23f5-48d5-81e5-cb2e4a19e73a" providerId="ADAL" clId="{97888DBF-301B-C54A-9A52-27E342D3B7B3}" dt="2024-05-29T14:40:18.085" v="749" actId="20577"/>
          <ac:spMkLst>
            <pc:docMk/>
            <pc:sldMk cId="2903571758" sldId="431"/>
            <ac:spMk id="2" creationId="{DCC25CFC-D22C-D1C8-09A8-1B8493182DAE}"/>
          </ac:spMkLst>
        </pc:spChg>
        <pc:spChg chg="add mod">
          <ac:chgData name="Abraham C. Burleigh" userId="e3525319-23f5-48d5-81e5-cb2e4a19e73a" providerId="ADAL" clId="{97888DBF-301B-C54A-9A52-27E342D3B7B3}" dt="2024-06-04T17:11:00.204" v="10061" actId="20577"/>
          <ac:spMkLst>
            <pc:docMk/>
            <pc:sldMk cId="2903571758" sldId="431"/>
            <ac:spMk id="4" creationId="{86609E28-E419-1887-E267-A89E1787E3B6}"/>
          </ac:spMkLst>
        </pc:spChg>
        <pc:spChg chg="del mod">
          <ac:chgData name="Abraham C. Burleigh" userId="e3525319-23f5-48d5-81e5-cb2e4a19e73a" providerId="ADAL" clId="{97888DBF-301B-C54A-9A52-27E342D3B7B3}" dt="2024-05-29T14:47:43.904" v="1138" actId="478"/>
          <ac:spMkLst>
            <pc:docMk/>
            <pc:sldMk cId="2903571758" sldId="431"/>
            <ac:spMk id="6" creationId="{37FBE19D-AF3C-0C89-6824-D8066ED19852}"/>
          </ac:spMkLst>
        </pc:spChg>
        <pc:spChg chg="add del mod">
          <ac:chgData name="Abraham C. Burleigh" userId="e3525319-23f5-48d5-81e5-cb2e4a19e73a" providerId="ADAL" clId="{97888DBF-301B-C54A-9A52-27E342D3B7B3}" dt="2024-05-29T14:47:46.138" v="1139" actId="478"/>
          <ac:spMkLst>
            <pc:docMk/>
            <pc:sldMk cId="2903571758" sldId="431"/>
            <ac:spMk id="8" creationId="{1F0A4A13-6C2D-F926-602D-12E3DD875BA9}"/>
          </ac:spMkLst>
        </pc:spChg>
      </pc:sldChg>
      <pc:sldChg chg="modSp add mod">
        <pc:chgData name="Abraham C. Burleigh" userId="e3525319-23f5-48d5-81e5-cb2e4a19e73a" providerId="ADAL" clId="{97888DBF-301B-C54A-9A52-27E342D3B7B3}" dt="2024-05-29T15:45:13.252" v="1241" actId="20577"/>
        <pc:sldMkLst>
          <pc:docMk/>
          <pc:sldMk cId="1351952819" sldId="432"/>
        </pc:sldMkLst>
        <pc:spChg chg="mod">
          <ac:chgData name="Abraham C. Burleigh" userId="e3525319-23f5-48d5-81e5-cb2e4a19e73a" providerId="ADAL" clId="{97888DBF-301B-C54A-9A52-27E342D3B7B3}" dt="2024-05-29T15:45:13.252" v="1241" actId="20577"/>
          <ac:spMkLst>
            <pc:docMk/>
            <pc:sldMk cId="1351952819" sldId="432"/>
            <ac:spMk id="6" creationId="{00000000-0000-0000-0000-000000000000}"/>
          </ac:spMkLst>
        </pc:spChg>
      </pc:sldChg>
      <pc:sldChg chg="addSp modSp add mod ord">
        <pc:chgData name="Abraham C. Burleigh" userId="e3525319-23f5-48d5-81e5-cb2e4a19e73a" providerId="ADAL" clId="{97888DBF-301B-C54A-9A52-27E342D3B7B3}" dt="2024-06-04T18:51:25.088" v="11315" actId="20578"/>
        <pc:sldMkLst>
          <pc:docMk/>
          <pc:sldMk cId="2795678398" sldId="433"/>
        </pc:sldMkLst>
        <pc:spChg chg="add mod">
          <ac:chgData name="Abraham C. Burleigh" userId="e3525319-23f5-48d5-81e5-cb2e4a19e73a" providerId="ADAL" clId="{97888DBF-301B-C54A-9A52-27E342D3B7B3}" dt="2024-06-04T15:15:40.450" v="8537" actId="1076"/>
          <ac:spMkLst>
            <pc:docMk/>
            <pc:sldMk cId="2795678398" sldId="433"/>
            <ac:spMk id="2" creationId="{44E6F4DF-5C46-439C-77F9-0DBF4B5D7B08}"/>
          </ac:spMkLst>
        </pc:spChg>
        <pc:spChg chg="mod">
          <ac:chgData name="Abraham C. Burleigh" userId="e3525319-23f5-48d5-81e5-cb2e4a19e73a" providerId="ADAL" clId="{97888DBF-301B-C54A-9A52-27E342D3B7B3}" dt="2024-06-04T15:15:33.603" v="8536" actId="1076"/>
          <ac:spMkLst>
            <pc:docMk/>
            <pc:sldMk cId="2795678398" sldId="433"/>
            <ac:spMk id="6" creationId="{876F3087-D82E-EF27-E3F4-E2631324422E}"/>
          </ac:spMkLst>
        </pc:spChg>
        <pc:spChg chg="mod">
          <ac:chgData name="Abraham C. Burleigh" userId="e3525319-23f5-48d5-81e5-cb2e4a19e73a" providerId="ADAL" clId="{97888DBF-301B-C54A-9A52-27E342D3B7B3}" dt="2024-06-04T15:10:10.074" v="8498"/>
          <ac:spMkLst>
            <pc:docMk/>
            <pc:sldMk cId="2795678398" sldId="433"/>
            <ac:spMk id="7" creationId="{155A9724-6F77-D467-54C7-F08CBD99A3D2}"/>
          </ac:spMkLst>
        </pc:sp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17" creationId="{36B415D6-655A-C36D-B805-ABC2E87B1C0C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18" creationId="{CFEC8E75-CF49-24B2-5F72-40C704415A87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19" creationId="{22958A80-AA07-5E54-49D3-1B245888ADB1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20" creationId="{1FA7187F-21BE-EE51-5AD7-EE7B9C003E07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21" creationId="{CF8D3AB6-1ED5-9D3B-8DD9-A16D8081E2AE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26" creationId="{33C06D61-F5E3-D53C-7501-88262F73210D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29" creationId="{502CA650-27B4-E25D-4C1E-528F92B53BE4}"/>
          </ac:picMkLst>
        </pc:picChg>
        <pc:picChg chg="mod">
          <ac:chgData name="Abraham C. Burleigh" userId="e3525319-23f5-48d5-81e5-cb2e4a19e73a" providerId="ADAL" clId="{97888DBF-301B-C54A-9A52-27E342D3B7B3}" dt="2024-06-04T15:15:29.099" v="8535" actId="1036"/>
          <ac:picMkLst>
            <pc:docMk/>
            <pc:sldMk cId="2795678398" sldId="433"/>
            <ac:picMk id="30" creationId="{47C993B5-AD07-970C-8692-5AAD32D612BC}"/>
          </ac:picMkLst>
        </pc:picChg>
      </pc:sldChg>
      <pc:sldChg chg="add ord">
        <pc:chgData name="Abraham C. Burleigh" userId="e3525319-23f5-48d5-81e5-cb2e4a19e73a" providerId="ADAL" clId="{97888DBF-301B-C54A-9A52-27E342D3B7B3}" dt="2024-06-04T15:18:01.027" v="8540" actId="20578"/>
        <pc:sldMkLst>
          <pc:docMk/>
          <pc:sldMk cId="3677105501" sldId="434"/>
        </pc:sldMkLst>
      </pc:sldChg>
      <pc:sldChg chg="add ord">
        <pc:chgData name="Abraham C. Burleigh" userId="e3525319-23f5-48d5-81e5-cb2e4a19e73a" providerId="ADAL" clId="{97888DBF-301B-C54A-9A52-27E342D3B7B3}" dt="2024-06-03T17:32:08.717" v="6687" actId="20578"/>
        <pc:sldMkLst>
          <pc:docMk/>
          <pc:sldMk cId="631347946" sldId="435"/>
        </pc:sldMkLst>
      </pc:sldChg>
      <pc:sldChg chg="add ord">
        <pc:chgData name="Abraham C. Burleigh" userId="e3525319-23f5-48d5-81e5-cb2e4a19e73a" providerId="ADAL" clId="{97888DBF-301B-C54A-9A52-27E342D3B7B3}" dt="2024-06-03T17:32:08.717" v="6687" actId="20578"/>
        <pc:sldMkLst>
          <pc:docMk/>
          <pc:sldMk cId="2977026991" sldId="436"/>
        </pc:sldMkLst>
      </pc:sldChg>
      <pc:sldChg chg="add ord">
        <pc:chgData name="Abraham C. Burleigh" userId="e3525319-23f5-48d5-81e5-cb2e4a19e73a" providerId="ADAL" clId="{97888DBF-301B-C54A-9A52-27E342D3B7B3}" dt="2024-05-29T18:14:19.235" v="3306" actId="20578"/>
        <pc:sldMkLst>
          <pc:docMk/>
          <pc:sldMk cId="3388023069" sldId="437"/>
        </pc:sldMkLst>
      </pc:sldChg>
      <pc:sldChg chg="add ord">
        <pc:chgData name="Abraham C. Burleigh" userId="e3525319-23f5-48d5-81e5-cb2e4a19e73a" providerId="ADAL" clId="{97888DBF-301B-C54A-9A52-27E342D3B7B3}" dt="2024-06-04T18:45:58.591" v="11256" actId="20578"/>
        <pc:sldMkLst>
          <pc:docMk/>
          <pc:sldMk cId="2379527969" sldId="438"/>
        </pc:sldMkLst>
      </pc:sldChg>
      <pc:sldChg chg="delSp modSp add del mod ord">
        <pc:chgData name="Abraham C. Burleigh" userId="e3525319-23f5-48d5-81e5-cb2e4a19e73a" providerId="ADAL" clId="{97888DBF-301B-C54A-9A52-27E342D3B7B3}" dt="2024-06-04T19:32:13.586" v="11902" actId="1076"/>
        <pc:sldMkLst>
          <pc:docMk/>
          <pc:sldMk cId="1449922145" sldId="439"/>
        </pc:sldMkLst>
        <pc:spChg chg="mod">
          <ac:chgData name="Abraham C. Burleigh" userId="e3525319-23f5-48d5-81e5-cb2e4a19e73a" providerId="ADAL" clId="{97888DBF-301B-C54A-9A52-27E342D3B7B3}" dt="2024-06-04T19:32:13.586" v="11902" actId="1076"/>
          <ac:spMkLst>
            <pc:docMk/>
            <pc:sldMk cId="1449922145" sldId="439"/>
            <ac:spMk id="6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3T17:55:37.266" v="7056"/>
          <ac:spMkLst>
            <pc:docMk/>
            <pc:sldMk cId="1449922145" sldId="439"/>
            <ac:spMk id="7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3T15:35:44.837" v="6310" actId="1076"/>
          <ac:spMkLst>
            <pc:docMk/>
            <pc:sldMk cId="1449922145" sldId="439"/>
            <ac:spMk id="13" creationId="{9F9F3FBF-955C-C10A-E98E-3B39BB2C3164}"/>
          </ac:spMkLst>
        </pc:spChg>
        <pc:spChg chg="mod">
          <ac:chgData name="Abraham C. Burleigh" userId="e3525319-23f5-48d5-81e5-cb2e4a19e73a" providerId="ADAL" clId="{97888DBF-301B-C54A-9A52-27E342D3B7B3}" dt="2024-06-04T19:31:43.436" v="11869" actId="20577"/>
          <ac:spMkLst>
            <pc:docMk/>
            <pc:sldMk cId="1449922145" sldId="439"/>
            <ac:spMk id="16" creationId="{8EF232AB-C292-81FB-58EF-66DC57A7A219}"/>
          </ac:spMkLst>
        </pc:spChg>
        <pc:spChg chg="mod">
          <ac:chgData name="Abraham C. Burleigh" userId="e3525319-23f5-48d5-81e5-cb2e4a19e73a" providerId="ADAL" clId="{97888DBF-301B-C54A-9A52-27E342D3B7B3}" dt="2024-06-03T15:35:44.837" v="6310" actId="1076"/>
          <ac:spMkLst>
            <pc:docMk/>
            <pc:sldMk cId="1449922145" sldId="439"/>
            <ac:spMk id="17" creationId="{ACDB9DD2-2BCD-2A58-730D-6A922CA642B8}"/>
          </ac:spMkLst>
        </pc:spChg>
        <pc:spChg chg="del mod">
          <ac:chgData name="Abraham C. Burleigh" userId="e3525319-23f5-48d5-81e5-cb2e4a19e73a" providerId="ADAL" clId="{97888DBF-301B-C54A-9A52-27E342D3B7B3}" dt="2024-05-31T17:50:40.570" v="6072" actId="478"/>
          <ac:spMkLst>
            <pc:docMk/>
            <pc:sldMk cId="1449922145" sldId="439"/>
            <ac:spMk id="22" creationId="{5ABCC023-B49E-18D5-8C15-81A4EE92108E}"/>
          </ac:spMkLst>
        </pc:spChg>
        <pc:picChg chg="mod">
          <ac:chgData name="Abraham C. Burleigh" userId="e3525319-23f5-48d5-81e5-cb2e4a19e73a" providerId="ADAL" clId="{97888DBF-301B-C54A-9A52-27E342D3B7B3}" dt="2024-06-03T15:35:44.837" v="6310" actId="1076"/>
          <ac:picMkLst>
            <pc:docMk/>
            <pc:sldMk cId="1449922145" sldId="439"/>
            <ac:picMk id="12" creationId="{911ACEFD-1CD1-8688-DCD6-F2BCAB9D6163}"/>
          </ac:picMkLst>
        </pc:picChg>
        <pc:picChg chg="mod">
          <ac:chgData name="Abraham C. Burleigh" userId="e3525319-23f5-48d5-81e5-cb2e4a19e73a" providerId="ADAL" clId="{97888DBF-301B-C54A-9A52-27E342D3B7B3}" dt="2024-06-03T15:35:44.837" v="6310" actId="1076"/>
          <ac:picMkLst>
            <pc:docMk/>
            <pc:sldMk cId="1449922145" sldId="439"/>
            <ac:picMk id="14" creationId="{F95291B3-32FF-21BF-BD99-54F2CC9545E8}"/>
          </ac:picMkLst>
        </pc:picChg>
        <pc:picChg chg="del">
          <ac:chgData name="Abraham C. Burleigh" userId="e3525319-23f5-48d5-81e5-cb2e4a19e73a" providerId="ADAL" clId="{97888DBF-301B-C54A-9A52-27E342D3B7B3}" dt="2024-05-31T17:50:40.570" v="6072" actId="478"/>
          <ac:picMkLst>
            <pc:docMk/>
            <pc:sldMk cId="1449922145" sldId="439"/>
            <ac:picMk id="18" creationId="{E6EE7E3C-515F-1F98-966F-9DA601B114F8}"/>
          </ac:picMkLst>
        </pc:picChg>
        <pc:picChg chg="del">
          <ac:chgData name="Abraham C. Burleigh" userId="e3525319-23f5-48d5-81e5-cb2e4a19e73a" providerId="ADAL" clId="{97888DBF-301B-C54A-9A52-27E342D3B7B3}" dt="2024-05-31T17:50:40.570" v="6072" actId="478"/>
          <ac:picMkLst>
            <pc:docMk/>
            <pc:sldMk cId="1449922145" sldId="439"/>
            <ac:picMk id="20" creationId="{E1F45536-BDFF-1F92-D5DB-E255AE80E29C}"/>
          </ac:picMkLst>
        </pc:picChg>
        <pc:picChg chg="del">
          <ac:chgData name="Abraham C. Burleigh" userId="e3525319-23f5-48d5-81e5-cb2e4a19e73a" providerId="ADAL" clId="{97888DBF-301B-C54A-9A52-27E342D3B7B3}" dt="2024-05-31T17:50:40.570" v="6072" actId="478"/>
          <ac:picMkLst>
            <pc:docMk/>
            <pc:sldMk cId="1449922145" sldId="439"/>
            <ac:picMk id="21" creationId="{217A5ECA-2CF3-1CBB-F6FF-EA4935A6FCCB}"/>
          </ac:picMkLst>
        </pc:picChg>
      </pc:sldChg>
      <pc:sldChg chg="addSp delSp modSp add mod ord modNotesTx">
        <pc:chgData name="Abraham C. Burleigh" userId="e3525319-23f5-48d5-81e5-cb2e4a19e73a" providerId="ADAL" clId="{97888DBF-301B-C54A-9A52-27E342D3B7B3}" dt="2024-06-04T20:11:45.685" v="12333" actId="20577"/>
        <pc:sldMkLst>
          <pc:docMk/>
          <pc:sldMk cId="2485426252" sldId="440"/>
        </pc:sldMkLst>
        <pc:spChg chg="mod">
          <ac:chgData name="Abraham C. Burleigh" userId="e3525319-23f5-48d5-81e5-cb2e4a19e73a" providerId="ADAL" clId="{97888DBF-301B-C54A-9A52-27E342D3B7B3}" dt="2024-06-04T20:11:45.685" v="12333" actId="20577"/>
          <ac:spMkLst>
            <pc:docMk/>
            <pc:sldMk cId="2485426252" sldId="440"/>
            <ac:spMk id="6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15:49:57.353" v="8911" actId="14100"/>
          <ac:spMkLst>
            <pc:docMk/>
            <pc:sldMk cId="2485426252" sldId="440"/>
            <ac:spMk id="7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19:57:40.187" v="12191" actId="1076"/>
          <ac:spMkLst>
            <pc:docMk/>
            <pc:sldMk cId="2485426252" sldId="440"/>
            <ac:spMk id="8" creationId="{CE818D46-C102-C79B-8338-F711CA16241A}"/>
          </ac:spMkLst>
        </pc:spChg>
        <pc:spChg chg="del mod">
          <ac:chgData name="Abraham C. Burleigh" userId="e3525319-23f5-48d5-81e5-cb2e4a19e73a" providerId="ADAL" clId="{97888DBF-301B-C54A-9A52-27E342D3B7B3}" dt="2024-06-04T19:11:54.202" v="11751" actId="478"/>
          <ac:spMkLst>
            <pc:docMk/>
            <pc:sldMk cId="2485426252" sldId="440"/>
            <ac:spMk id="9" creationId="{865CBD1D-8770-A104-46C1-19C07077F108}"/>
          </ac:spMkLst>
        </pc:spChg>
        <pc:picChg chg="add del mod">
          <ac:chgData name="Abraham C. Burleigh" userId="e3525319-23f5-48d5-81e5-cb2e4a19e73a" providerId="ADAL" clId="{97888DBF-301B-C54A-9A52-27E342D3B7B3}" dt="2024-06-04T19:11:54.202" v="11751" actId="478"/>
          <ac:picMkLst>
            <pc:docMk/>
            <pc:sldMk cId="2485426252" sldId="440"/>
            <ac:picMk id="2" creationId="{2BBB678F-99D6-2151-EF8B-23404BD1FAB1}"/>
          </ac:picMkLst>
        </pc:picChg>
        <pc:picChg chg="add del mod">
          <ac:chgData name="Abraham C. Burleigh" userId="e3525319-23f5-48d5-81e5-cb2e4a19e73a" providerId="ADAL" clId="{97888DBF-301B-C54A-9A52-27E342D3B7B3}" dt="2024-06-04T19:11:54.202" v="11751" actId="478"/>
          <ac:picMkLst>
            <pc:docMk/>
            <pc:sldMk cId="2485426252" sldId="440"/>
            <ac:picMk id="4" creationId="{4C67CC93-25DD-2F4C-EFCF-BD63B1EDA6E7}"/>
          </ac:picMkLst>
        </pc:picChg>
        <pc:picChg chg="mod">
          <ac:chgData name="Abraham C. Burleigh" userId="e3525319-23f5-48d5-81e5-cb2e4a19e73a" providerId="ADAL" clId="{97888DBF-301B-C54A-9A52-27E342D3B7B3}" dt="2024-06-04T19:57:40.187" v="12191" actId="1076"/>
          <ac:picMkLst>
            <pc:docMk/>
            <pc:sldMk cId="2485426252" sldId="440"/>
            <ac:picMk id="5122" creationId="{57EB6CF9-0158-F78E-B873-033E5D2B4398}"/>
          </ac:picMkLst>
        </pc:picChg>
        <pc:picChg chg="mod">
          <ac:chgData name="Abraham C. Burleigh" userId="e3525319-23f5-48d5-81e5-cb2e4a19e73a" providerId="ADAL" clId="{97888DBF-301B-C54A-9A52-27E342D3B7B3}" dt="2024-06-04T19:57:40.187" v="12191" actId="1076"/>
          <ac:picMkLst>
            <pc:docMk/>
            <pc:sldMk cId="2485426252" sldId="440"/>
            <ac:picMk id="5123" creationId="{C4AE1F85-BFEF-58DA-6BFB-37A61F4E899E}"/>
          </ac:picMkLst>
        </pc:picChg>
        <pc:picChg chg="del mod">
          <ac:chgData name="Abraham C. Burleigh" userId="e3525319-23f5-48d5-81e5-cb2e4a19e73a" providerId="ADAL" clId="{97888DBF-301B-C54A-9A52-27E342D3B7B3}" dt="2024-05-31T15:54:10.958" v="5541" actId="478"/>
          <ac:picMkLst>
            <pc:docMk/>
            <pc:sldMk cId="2485426252" sldId="440"/>
            <ac:picMk id="5125" creationId="{A1A2F2BC-A92C-9B51-335E-409F78520650}"/>
          </ac:picMkLst>
        </pc:picChg>
        <pc:picChg chg="del mod">
          <ac:chgData name="Abraham C. Burleigh" userId="e3525319-23f5-48d5-81e5-cb2e4a19e73a" providerId="ADAL" clId="{97888DBF-301B-C54A-9A52-27E342D3B7B3}" dt="2024-06-04T19:11:54.202" v="11751" actId="478"/>
          <ac:picMkLst>
            <pc:docMk/>
            <pc:sldMk cId="2485426252" sldId="440"/>
            <ac:picMk id="5126" creationId="{D3E79FA3-5781-519E-8553-82062A74B2C6}"/>
          </ac:picMkLst>
        </pc:picChg>
        <pc:picChg chg="del mod">
          <ac:chgData name="Abraham C. Burleigh" userId="e3525319-23f5-48d5-81e5-cb2e4a19e73a" providerId="ADAL" clId="{97888DBF-301B-C54A-9A52-27E342D3B7B3}" dt="2024-05-31T15:54:12.372" v="5542" actId="478"/>
          <ac:picMkLst>
            <pc:docMk/>
            <pc:sldMk cId="2485426252" sldId="440"/>
            <ac:picMk id="5127" creationId="{A82EF698-6B0E-C6B0-64FE-21D539A5E49B}"/>
          </ac:picMkLst>
        </pc:picChg>
        <pc:picChg chg="del mod">
          <ac:chgData name="Abraham C. Burleigh" userId="e3525319-23f5-48d5-81e5-cb2e4a19e73a" providerId="ADAL" clId="{97888DBF-301B-C54A-9A52-27E342D3B7B3}" dt="2024-06-04T19:11:54.202" v="11751" actId="478"/>
          <ac:picMkLst>
            <pc:docMk/>
            <pc:sldMk cId="2485426252" sldId="440"/>
            <ac:picMk id="5128" creationId="{A6BE4249-3B9D-9F56-777A-0A260CA6452B}"/>
          </ac:picMkLst>
        </pc:picChg>
      </pc:sldChg>
      <pc:sldChg chg="addSp delSp modSp add mod">
        <pc:chgData name="Abraham C. Burleigh" userId="e3525319-23f5-48d5-81e5-cb2e4a19e73a" providerId="ADAL" clId="{97888DBF-301B-C54A-9A52-27E342D3B7B3}" dt="2024-06-04T20:27:40.982" v="12565" actId="14100"/>
        <pc:sldMkLst>
          <pc:docMk/>
          <pc:sldMk cId="1026209754" sldId="441"/>
        </pc:sldMkLst>
        <pc:spChg chg="add del">
          <ac:chgData name="Abraham C. Burleigh" userId="e3525319-23f5-48d5-81e5-cb2e4a19e73a" providerId="ADAL" clId="{97888DBF-301B-C54A-9A52-27E342D3B7B3}" dt="2024-06-03T17:55:18.001" v="7055" actId="22"/>
          <ac:spMkLst>
            <pc:docMk/>
            <pc:sldMk cId="1026209754" sldId="441"/>
            <ac:spMk id="4" creationId="{77DCDE5E-162A-8C86-DAA9-94B41C94B77B}"/>
          </ac:spMkLst>
        </pc:spChg>
        <pc:spChg chg="mod">
          <ac:chgData name="Abraham C. Burleigh" userId="e3525319-23f5-48d5-81e5-cb2e4a19e73a" providerId="ADAL" clId="{97888DBF-301B-C54A-9A52-27E342D3B7B3}" dt="2024-06-04T15:35:27.999" v="8811" actId="20577"/>
          <ac:spMkLst>
            <pc:docMk/>
            <pc:sldMk cId="1026209754" sldId="441"/>
            <ac:spMk id="6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18:25:46.828" v="11131" actId="14100"/>
          <ac:spMkLst>
            <pc:docMk/>
            <pc:sldMk cId="1026209754" sldId="441"/>
            <ac:spMk id="7" creationId="{00000000-0000-0000-0000-000000000000}"/>
          </ac:spMkLst>
        </pc:spChg>
        <pc:spChg chg="del">
          <ac:chgData name="Abraham C. Burleigh" userId="e3525319-23f5-48d5-81e5-cb2e4a19e73a" providerId="ADAL" clId="{97888DBF-301B-C54A-9A52-27E342D3B7B3}" dt="2024-05-29T16:16:23.625" v="1663" actId="478"/>
          <ac:spMkLst>
            <pc:docMk/>
            <pc:sldMk cId="1026209754" sldId="441"/>
            <ac:spMk id="8" creationId="{CE818D46-C102-C79B-8338-F711CA16241A}"/>
          </ac:spMkLst>
        </pc:spChg>
        <pc:spChg chg="del">
          <ac:chgData name="Abraham C. Burleigh" userId="e3525319-23f5-48d5-81e5-cb2e4a19e73a" providerId="ADAL" clId="{97888DBF-301B-C54A-9A52-27E342D3B7B3}" dt="2024-05-29T16:16:23.625" v="1663" actId="478"/>
          <ac:spMkLst>
            <pc:docMk/>
            <pc:sldMk cId="1026209754" sldId="441"/>
            <ac:spMk id="9" creationId="{865CBD1D-8770-A104-46C1-19C07077F108}"/>
          </ac:spMkLst>
        </pc:spChg>
        <pc:spChg chg="add del">
          <ac:chgData name="Abraham C. Burleigh" userId="e3525319-23f5-48d5-81e5-cb2e4a19e73a" providerId="ADAL" clId="{97888DBF-301B-C54A-9A52-27E342D3B7B3}" dt="2024-06-04T15:23:06.987" v="8553" actId="22"/>
          <ac:spMkLst>
            <pc:docMk/>
            <pc:sldMk cId="1026209754" sldId="441"/>
            <ac:spMk id="13" creationId="{8C718F23-DAE4-5A6F-5A52-8B372851E8E9}"/>
          </ac:spMkLst>
        </pc:spChg>
        <pc:spChg chg="add mod">
          <ac:chgData name="Abraham C. Burleigh" userId="e3525319-23f5-48d5-81e5-cb2e4a19e73a" providerId="ADAL" clId="{97888DBF-301B-C54A-9A52-27E342D3B7B3}" dt="2024-06-04T17:50:29.236" v="10593" actId="1076"/>
          <ac:spMkLst>
            <pc:docMk/>
            <pc:sldMk cId="1026209754" sldId="441"/>
            <ac:spMk id="60" creationId="{64EA068A-7849-211C-BBBE-2BA39508D428}"/>
          </ac:spMkLst>
        </pc:spChg>
        <pc:picChg chg="add mod">
          <ac:chgData name="Abraham C. Burleigh" userId="e3525319-23f5-48d5-81e5-cb2e4a19e73a" providerId="ADAL" clId="{97888DBF-301B-C54A-9A52-27E342D3B7B3}" dt="2024-06-04T15:36:09.177" v="8818" actId="1076"/>
          <ac:picMkLst>
            <pc:docMk/>
            <pc:sldMk cId="1026209754" sldId="441"/>
            <ac:picMk id="9" creationId="{FB5939B7-5DF6-3A54-0AD9-E56C1E2964DF}"/>
          </ac:picMkLst>
        </pc:picChg>
        <pc:picChg chg="add mod">
          <ac:chgData name="Abraham C. Burleigh" userId="e3525319-23f5-48d5-81e5-cb2e4a19e73a" providerId="ADAL" clId="{97888DBF-301B-C54A-9A52-27E342D3B7B3}" dt="2024-06-04T15:46:11.072" v="8900" actId="1076"/>
          <ac:picMkLst>
            <pc:docMk/>
            <pc:sldMk cId="1026209754" sldId="441"/>
            <ac:picMk id="11" creationId="{C45DCBCD-81A4-CA37-160C-47F28E9E30E5}"/>
          </ac:picMkLst>
        </pc:picChg>
        <pc:picChg chg="add del mod">
          <ac:chgData name="Abraham C. Burleigh" userId="e3525319-23f5-48d5-81e5-cb2e4a19e73a" providerId="ADAL" clId="{97888DBF-301B-C54A-9A52-27E342D3B7B3}" dt="2024-06-04T15:23:19.036" v="8559" actId="478"/>
          <ac:picMkLst>
            <pc:docMk/>
            <pc:sldMk cId="1026209754" sldId="441"/>
            <ac:picMk id="15" creationId="{BE4B0127-1850-9536-25C8-04773BAEBF76}"/>
          </ac:picMkLst>
        </pc:picChg>
        <pc:picChg chg="add del mod">
          <ac:chgData name="Abraham C. Burleigh" userId="e3525319-23f5-48d5-81e5-cb2e4a19e73a" providerId="ADAL" clId="{97888DBF-301B-C54A-9A52-27E342D3B7B3}" dt="2024-06-04T15:24:25.202" v="8580" actId="478"/>
          <ac:picMkLst>
            <pc:docMk/>
            <pc:sldMk cId="1026209754" sldId="441"/>
            <ac:picMk id="17" creationId="{CCBF665E-B96B-8FFE-544D-FF7FE1E74D6D}"/>
          </ac:picMkLst>
        </pc:picChg>
        <pc:picChg chg="add del mod">
          <ac:chgData name="Abraham C. Burleigh" userId="e3525319-23f5-48d5-81e5-cb2e4a19e73a" providerId="ADAL" clId="{97888DBF-301B-C54A-9A52-27E342D3B7B3}" dt="2024-06-04T15:24:24.403" v="8579" actId="478"/>
          <ac:picMkLst>
            <pc:docMk/>
            <pc:sldMk cId="1026209754" sldId="441"/>
            <ac:picMk id="19" creationId="{64526023-668F-45C0-4392-25CB58C58A2A}"/>
          </ac:picMkLst>
        </pc:picChg>
        <pc:picChg chg="add del mod">
          <ac:chgData name="Abraham C. Burleigh" userId="e3525319-23f5-48d5-81e5-cb2e4a19e73a" providerId="ADAL" clId="{97888DBF-301B-C54A-9A52-27E342D3B7B3}" dt="2024-06-04T15:24:23.477" v="8578" actId="478"/>
          <ac:picMkLst>
            <pc:docMk/>
            <pc:sldMk cId="1026209754" sldId="441"/>
            <ac:picMk id="21" creationId="{57BFE123-3D17-1F2E-EB44-7AD121764B94}"/>
          </ac:picMkLst>
        </pc:picChg>
        <pc:picChg chg="add del mod">
          <ac:chgData name="Abraham C. Burleigh" userId="e3525319-23f5-48d5-81e5-cb2e4a19e73a" providerId="ADAL" clId="{97888DBF-301B-C54A-9A52-27E342D3B7B3}" dt="2024-06-04T15:24:22.535" v="8577" actId="478"/>
          <ac:picMkLst>
            <pc:docMk/>
            <pc:sldMk cId="1026209754" sldId="441"/>
            <ac:picMk id="23" creationId="{0D800F3A-E138-C47B-D018-D1E17A367FDA}"/>
          </ac:picMkLst>
        </pc:picChg>
        <pc:picChg chg="add del mod">
          <ac:chgData name="Abraham C. Burleigh" userId="e3525319-23f5-48d5-81e5-cb2e4a19e73a" providerId="ADAL" clId="{97888DBF-301B-C54A-9A52-27E342D3B7B3}" dt="2024-06-04T15:24:26.082" v="8581" actId="478"/>
          <ac:picMkLst>
            <pc:docMk/>
            <pc:sldMk cId="1026209754" sldId="441"/>
            <ac:picMk id="25" creationId="{3893F399-2A55-120B-D069-BED31E1198A3}"/>
          </ac:picMkLst>
        </pc:picChg>
        <pc:picChg chg="add del mod">
          <ac:chgData name="Abraham C. Burleigh" userId="e3525319-23f5-48d5-81e5-cb2e4a19e73a" providerId="ADAL" clId="{97888DBF-301B-C54A-9A52-27E342D3B7B3}" dt="2024-06-04T15:24:20.448" v="8576" actId="478"/>
          <ac:picMkLst>
            <pc:docMk/>
            <pc:sldMk cId="1026209754" sldId="441"/>
            <ac:picMk id="27" creationId="{A4C84BDB-EBCF-2861-EAA8-D19C3FB51D57}"/>
          </ac:picMkLst>
        </pc:picChg>
        <pc:picChg chg="add mod">
          <ac:chgData name="Abraham C. Burleigh" userId="e3525319-23f5-48d5-81e5-cb2e4a19e73a" providerId="ADAL" clId="{97888DBF-301B-C54A-9A52-27E342D3B7B3}" dt="2024-06-04T15:36:09.177" v="8818" actId="1076"/>
          <ac:picMkLst>
            <pc:docMk/>
            <pc:sldMk cId="1026209754" sldId="441"/>
            <ac:picMk id="29" creationId="{0083E2E6-C65B-EF55-433F-8F6F08B97EAB}"/>
          </ac:picMkLst>
        </pc:picChg>
        <pc:picChg chg="add mod">
          <ac:chgData name="Abraham C. Burleigh" userId="e3525319-23f5-48d5-81e5-cb2e4a19e73a" providerId="ADAL" clId="{97888DBF-301B-C54A-9A52-27E342D3B7B3}" dt="2024-06-04T15:36:09.177" v="8818" actId="1076"/>
          <ac:picMkLst>
            <pc:docMk/>
            <pc:sldMk cId="1026209754" sldId="441"/>
            <ac:picMk id="31" creationId="{71D4B455-F8C3-EFF4-EC38-F92D8CD0F597}"/>
          </ac:picMkLst>
        </pc:picChg>
        <pc:picChg chg="add mod">
          <ac:chgData name="Abraham C. Burleigh" userId="e3525319-23f5-48d5-81e5-cb2e4a19e73a" providerId="ADAL" clId="{97888DBF-301B-C54A-9A52-27E342D3B7B3}" dt="2024-06-04T20:27:14.329" v="12561" actId="1035"/>
          <ac:picMkLst>
            <pc:docMk/>
            <pc:sldMk cId="1026209754" sldId="441"/>
            <ac:picMk id="33" creationId="{80F1E6C5-0732-05BA-6C37-E1A15E7F2800}"/>
          </ac:picMkLst>
        </pc:picChg>
        <pc:picChg chg="add mod">
          <ac:chgData name="Abraham C. Burleigh" userId="e3525319-23f5-48d5-81e5-cb2e4a19e73a" providerId="ADAL" clId="{97888DBF-301B-C54A-9A52-27E342D3B7B3}" dt="2024-06-04T15:36:09.177" v="8818" actId="1076"/>
          <ac:picMkLst>
            <pc:docMk/>
            <pc:sldMk cId="1026209754" sldId="441"/>
            <ac:picMk id="35" creationId="{E7461A29-F365-63D5-2BE9-B7173CC52DD5}"/>
          </ac:picMkLst>
        </pc:picChg>
        <pc:picChg chg="add mod">
          <ac:chgData name="Abraham C. Burleigh" userId="e3525319-23f5-48d5-81e5-cb2e4a19e73a" providerId="ADAL" clId="{97888DBF-301B-C54A-9A52-27E342D3B7B3}" dt="2024-06-04T15:36:09.177" v="8818" actId="1076"/>
          <ac:picMkLst>
            <pc:docMk/>
            <pc:sldMk cId="1026209754" sldId="441"/>
            <ac:picMk id="37" creationId="{C1DFBED4-D3E3-022C-9471-11D635455DDF}"/>
          </ac:picMkLst>
        </pc:picChg>
        <pc:picChg chg="add mod">
          <ac:chgData name="Abraham C. Burleigh" userId="e3525319-23f5-48d5-81e5-cb2e4a19e73a" providerId="ADAL" clId="{97888DBF-301B-C54A-9A52-27E342D3B7B3}" dt="2024-06-04T15:36:09.177" v="8818" actId="1076"/>
          <ac:picMkLst>
            <pc:docMk/>
            <pc:sldMk cId="1026209754" sldId="441"/>
            <ac:picMk id="39" creationId="{FA736358-FB77-45FD-6F04-B05A88445B64}"/>
          </ac:picMkLst>
        </pc:picChg>
        <pc:picChg chg="del">
          <ac:chgData name="Abraham C. Burleigh" userId="e3525319-23f5-48d5-81e5-cb2e4a19e73a" providerId="ADAL" clId="{97888DBF-301B-C54A-9A52-27E342D3B7B3}" dt="2024-05-29T16:16:23.625" v="1663" actId="478"/>
          <ac:picMkLst>
            <pc:docMk/>
            <pc:sldMk cId="1026209754" sldId="441"/>
            <ac:picMk id="5122" creationId="{57EB6CF9-0158-F78E-B873-033E5D2B4398}"/>
          </ac:picMkLst>
        </pc:picChg>
        <pc:picChg chg="del">
          <ac:chgData name="Abraham C. Burleigh" userId="e3525319-23f5-48d5-81e5-cb2e4a19e73a" providerId="ADAL" clId="{97888DBF-301B-C54A-9A52-27E342D3B7B3}" dt="2024-05-29T16:16:23.625" v="1663" actId="478"/>
          <ac:picMkLst>
            <pc:docMk/>
            <pc:sldMk cId="1026209754" sldId="441"/>
            <ac:picMk id="5123" creationId="{C4AE1F85-BFEF-58DA-6BFB-37A61F4E899E}"/>
          </ac:picMkLst>
        </pc:picChg>
        <pc:picChg chg="del">
          <ac:chgData name="Abraham C. Burleigh" userId="e3525319-23f5-48d5-81e5-cb2e4a19e73a" providerId="ADAL" clId="{97888DBF-301B-C54A-9A52-27E342D3B7B3}" dt="2024-05-29T16:16:23.625" v="1663" actId="478"/>
          <ac:picMkLst>
            <pc:docMk/>
            <pc:sldMk cId="1026209754" sldId="441"/>
            <ac:picMk id="5125" creationId="{A1A2F2BC-A92C-9B51-335E-409F78520650}"/>
          </ac:picMkLst>
        </pc:picChg>
        <pc:picChg chg="del">
          <ac:chgData name="Abraham C. Burleigh" userId="e3525319-23f5-48d5-81e5-cb2e4a19e73a" providerId="ADAL" clId="{97888DBF-301B-C54A-9A52-27E342D3B7B3}" dt="2024-05-29T16:16:23.625" v="1663" actId="478"/>
          <ac:picMkLst>
            <pc:docMk/>
            <pc:sldMk cId="1026209754" sldId="441"/>
            <ac:picMk id="5126" creationId="{D3E79FA3-5781-519E-8553-82062A74B2C6}"/>
          </ac:picMkLst>
        </pc:picChg>
        <pc:picChg chg="del">
          <ac:chgData name="Abraham C. Burleigh" userId="e3525319-23f5-48d5-81e5-cb2e4a19e73a" providerId="ADAL" clId="{97888DBF-301B-C54A-9A52-27E342D3B7B3}" dt="2024-05-29T16:16:23.625" v="1663" actId="478"/>
          <ac:picMkLst>
            <pc:docMk/>
            <pc:sldMk cId="1026209754" sldId="441"/>
            <ac:picMk id="5127" creationId="{A82EF698-6B0E-C6B0-64FE-21D539A5E49B}"/>
          </ac:picMkLst>
        </pc:picChg>
        <pc:picChg chg="del">
          <ac:chgData name="Abraham C. Burleigh" userId="e3525319-23f5-48d5-81e5-cb2e4a19e73a" providerId="ADAL" clId="{97888DBF-301B-C54A-9A52-27E342D3B7B3}" dt="2024-05-29T16:16:23.625" v="1663" actId="478"/>
          <ac:picMkLst>
            <pc:docMk/>
            <pc:sldMk cId="1026209754" sldId="441"/>
            <ac:picMk id="5128" creationId="{A6BE4249-3B9D-9F56-777A-0A260CA6452B}"/>
          </ac:picMkLst>
        </pc:picChg>
        <pc:cxnChg chg="add mod">
          <ac:chgData name="Abraham C. Burleigh" userId="e3525319-23f5-48d5-81e5-cb2e4a19e73a" providerId="ADAL" clId="{97888DBF-301B-C54A-9A52-27E342D3B7B3}" dt="2024-06-04T15:36:09.177" v="8818" actId="1076"/>
          <ac:cxnSpMkLst>
            <pc:docMk/>
            <pc:sldMk cId="1026209754" sldId="441"/>
            <ac:cxnSpMk id="41" creationId="{56CB52AD-6CFE-5310-8459-19293E355FE5}"/>
          </ac:cxnSpMkLst>
        </pc:cxnChg>
        <pc:cxnChg chg="add mod">
          <ac:chgData name="Abraham C. Burleigh" userId="e3525319-23f5-48d5-81e5-cb2e4a19e73a" providerId="ADAL" clId="{97888DBF-301B-C54A-9A52-27E342D3B7B3}" dt="2024-06-04T15:36:09.177" v="8818" actId="1076"/>
          <ac:cxnSpMkLst>
            <pc:docMk/>
            <pc:sldMk cId="1026209754" sldId="441"/>
            <ac:cxnSpMk id="42" creationId="{21187CAA-63B1-D189-3EC6-DA508FD2C49B}"/>
          </ac:cxnSpMkLst>
        </pc:cxnChg>
        <pc:cxnChg chg="add mod">
          <ac:chgData name="Abraham C. Burleigh" userId="e3525319-23f5-48d5-81e5-cb2e4a19e73a" providerId="ADAL" clId="{97888DBF-301B-C54A-9A52-27E342D3B7B3}" dt="2024-06-04T15:36:09.177" v="8818" actId="1076"/>
          <ac:cxnSpMkLst>
            <pc:docMk/>
            <pc:sldMk cId="1026209754" sldId="441"/>
            <ac:cxnSpMk id="44" creationId="{6877AFA8-4FD9-82B2-A424-905F1E2C07AF}"/>
          </ac:cxnSpMkLst>
        </pc:cxnChg>
        <pc:cxnChg chg="add mod">
          <ac:chgData name="Abraham C. Burleigh" userId="e3525319-23f5-48d5-81e5-cb2e4a19e73a" providerId="ADAL" clId="{97888DBF-301B-C54A-9A52-27E342D3B7B3}" dt="2024-06-04T20:27:40.982" v="12565" actId="14100"/>
          <ac:cxnSpMkLst>
            <pc:docMk/>
            <pc:sldMk cId="1026209754" sldId="441"/>
            <ac:cxnSpMk id="46" creationId="{E5335AC2-5C86-BE75-7218-37DB2DB45126}"/>
          </ac:cxnSpMkLst>
        </pc:cxnChg>
        <pc:cxnChg chg="add mod">
          <ac:chgData name="Abraham C. Burleigh" userId="e3525319-23f5-48d5-81e5-cb2e4a19e73a" providerId="ADAL" clId="{97888DBF-301B-C54A-9A52-27E342D3B7B3}" dt="2024-06-04T15:36:39.955" v="8822" actId="14100"/>
          <ac:cxnSpMkLst>
            <pc:docMk/>
            <pc:sldMk cId="1026209754" sldId="441"/>
            <ac:cxnSpMk id="49" creationId="{A926D7B7-D6B2-C2DD-14F0-89E276322042}"/>
          </ac:cxnSpMkLst>
        </pc:cxnChg>
        <pc:cxnChg chg="add mod">
          <ac:chgData name="Abraham C. Burleigh" userId="e3525319-23f5-48d5-81e5-cb2e4a19e73a" providerId="ADAL" clId="{97888DBF-301B-C54A-9A52-27E342D3B7B3}" dt="2024-06-04T15:46:37.319" v="8908" actId="14100"/>
          <ac:cxnSpMkLst>
            <pc:docMk/>
            <pc:sldMk cId="1026209754" sldId="441"/>
            <ac:cxnSpMk id="52" creationId="{BB266E00-3F99-63C2-7D11-DE9898FD7C48}"/>
          </ac:cxnSpMkLst>
        </pc:cxnChg>
      </pc:sldChg>
      <pc:sldChg chg="addSp delSp modSp add mod ord">
        <pc:chgData name="Abraham C. Burleigh" userId="e3525319-23f5-48d5-81e5-cb2e4a19e73a" providerId="ADAL" clId="{97888DBF-301B-C54A-9A52-27E342D3B7B3}" dt="2024-06-04T20:15:37.540" v="12463" actId="20577"/>
        <pc:sldMkLst>
          <pc:docMk/>
          <pc:sldMk cId="4244454273" sldId="442"/>
        </pc:sldMkLst>
        <pc:spChg chg="add del mod">
          <ac:chgData name="Abraham C. Burleigh" userId="e3525319-23f5-48d5-81e5-cb2e4a19e73a" providerId="ADAL" clId="{97888DBF-301B-C54A-9A52-27E342D3B7B3}" dt="2024-05-31T15:59:31.880" v="5589" actId="478"/>
          <ac:spMkLst>
            <pc:docMk/>
            <pc:sldMk cId="4244454273" sldId="442"/>
            <ac:spMk id="6" creationId="{D5566740-A4D6-60F8-C1A2-4FBD9397354B}"/>
          </ac:spMkLst>
        </pc:spChg>
        <pc:spChg chg="add mod">
          <ac:chgData name="Abraham C. Burleigh" userId="e3525319-23f5-48d5-81e5-cb2e4a19e73a" providerId="ADAL" clId="{97888DBF-301B-C54A-9A52-27E342D3B7B3}" dt="2024-06-04T19:56:57.187" v="12182" actId="1076"/>
          <ac:spMkLst>
            <pc:docMk/>
            <pc:sldMk cId="4244454273" sldId="442"/>
            <ac:spMk id="6" creationId="{E93A5CDF-4AEB-1F68-54B2-DE35E62D0C84}"/>
          </ac:spMkLst>
        </pc:spChg>
        <pc:spChg chg="mod">
          <ac:chgData name="Abraham C. Burleigh" userId="e3525319-23f5-48d5-81e5-cb2e4a19e73a" providerId="ADAL" clId="{97888DBF-301B-C54A-9A52-27E342D3B7B3}" dt="2024-06-04T16:12:22.152" v="8932"/>
          <ac:spMkLst>
            <pc:docMk/>
            <pc:sldMk cId="4244454273" sldId="442"/>
            <ac:spMk id="7" creationId="{00000000-0000-0000-0000-000000000000}"/>
          </ac:spMkLst>
        </pc:spChg>
        <pc:spChg chg="add del mod">
          <ac:chgData name="Abraham C. Burleigh" userId="e3525319-23f5-48d5-81e5-cb2e4a19e73a" providerId="ADAL" clId="{97888DBF-301B-C54A-9A52-27E342D3B7B3}" dt="2024-06-04T19:13:47.258" v="11771" actId="478"/>
          <ac:spMkLst>
            <pc:docMk/>
            <pc:sldMk cId="4244454273" sldId="442"/>
            <ac:spMk id="8" creationId="{987B63DB-CF68-375C-5CF4-A3EA614C52D7}"/>
          </ac:spMkLst>
        </pc:spChg>
        <pc:spChg chg="add del mod">
          <ac:chgData name="Abraham C. Burleigh" userId="e3525319-23f5-48d5-81e5-cb2e4a19e73a" providerId="ADAL" clId="{97888DBF-301B-C54A-9A52-27E342D3B7B3}" dt="2024-06-03T16:33:01.468" v="6496" actId="478"/>
          <ac:spMkLst>
            <pc:docMk/>
            <pc:sldMk cId="4244454273" sldId="442"/>
            <ac:spMk id="9" creationId="{5318F6C8-6FBE-75CF-1E17-AAA39244F76C}"/>
          </ac:spMkLst>
        </pc:spChg>
        <pc:spChg chg="add mod">
          <ac:chgData name="Abraham C. Burleigh" userId="e3525319-23f5-48d5-81e5-cb2e4a19e73a" providerId="ADAL" clId="{97888DBF-301B-C54A-9A52-27E342D3B7B3}" dt="2024-06-04T19:56:57.187" v="12182" actId="1076"/>
          <ac:spMkLst>
            <pc:docMk/>
            <pc:sldMk cId="4244454273" sldId="442"/>
            <ac:spMk id="12" creationId="{46E98F0E-33FB-75A7-571A-3B8D606CBAD9}"/>
          </ac:spMkLst>
        </pc:spChg>
        <pc:spChg chg="add mod">
          <ac:chgData name="Abraham C. Burleigh" userId="e3525319-23f5-48d5-81e5-cb2e4a19e73a" providerId="ADAL" clId="{97888DBF-301B-C54A-9A52-27E342D3B7B3}" dt="2024-06-04T19:56:57.187" v="12182" actId="1076"/>
          <ac:spMkLst>
            <pc:docMk/>
            <pc:sldMk cId="4244454273" sldId="442"/>
            <ac:spMk id="13" creationId="{A9D964E1-66E7-6CF9-D652-0852AB1B368B}"/>
          </ac:spMkLst>
        </pc:spChg>
        <pc:spChg chg="mod">
          <ac:chgData name="Abraham C. Burleigh" userId="e3525319-23f5-48d5-81e5-cb2e4a19e73a" providerId="ADAL" clId="{97888DBF-301B-C54A-9A52-27E342D3B7B3}" dt="2024-06-04T20:15:37.540" v="12463" actId="20577"/>
          <ac:spMkLst>
            <pc:docMk/>
            <pc:sldMk cId="4244454273" sldId="442"/>
            <ac:spMk id="24" creationId="{3707BEFA-41CF-9998-12F3-257DF2A906C3}"/>
          </ac:spMkLst>
        </pc:spChg>
        <pc:spChg chg="del mod">
          <ac:chgData name="Abraham C. Burleigh" userId="e3525319-23f5-48d5-81e5-cb2e4a19e73a" providerId="ADAL" clId="{97888DBF-301B-C54A-9A52-27E342D3B7B3}" dt="2024-06-04T19:21:32.804" v="11807" actId="478"/>
          <ac:spMkLst>
            <pc:docMk/>
            <pc:sldMk cId="4244454273" sldId="442"/>
            <ac:spMk id="27" creationId="{651A5306-CD52-9D7D-C0D9-296D70A2DA02}"/>
          </ac:spMkLst>
        </pc:spChg>
        <pc:spChg chg="del mod">
          <ac:chgData name="Abraham C. Burleigh" userId="e3525319-23f5-48d5-81e5-cb2e4a19e73a" providerId="ADAL" clId="{97888DBF-301B-C54A-9A52-27E342D3B7B3}" dt="2024-06-04T19:21:32.804" v="11807" actId="478"/>
          <ac:spMkLst>
            <pc:docMk/>
            <pc:sldMk cId="4244454273" sldId="442"/>
            <ac:spMk id="34" creationId="{A110EC3F-685B-4F43-81CF-554AD231FF25}"/>
          </ac:spMkLst>
        </pc:spChg>
        <pc:spChg chg="del">
          <ac:chgData name="Abraham C. Burleigh" userId="e3525319-23f5-48d5-81e5-cb2e4a19e73a" providerId="ADAL" clId="{97888DBF-301B-C54A-9A52-27E342D3B7B3}" dt="2024-05-31T15:57:09.002" v="5569" actId="478"/>
          <ac:spMkLst>
            <pc:docMk/>
            <pc:sldMk cId="4244454273" sldId="442"/>
            <ac:spMk id="35" creationId="{36399F23-73A2-20A8-48BF-3E3C6F8DB222}"/>
          </ac:spMkLst>
        </pc:spChg>
        <pc:spChg chg="del">
          <ac:chgData name="Abraham C. Burleigh" userId="e3525319-23f5-48d5-81e5-cb2e4a19e73a" providerId="ADAL" clId="{97888DBF-301B-C54A-9A52-27E342D3B7B3}" dt="2024-05-31T15:57:09.002" v="5569" actId="478"/>
          <ac:spMkLst>
            <pc:docMk/>
            <pc:sldMk cId="4244454273" sldId="442"/>
            <ac:spMk id="36" creationId="{6B1AB379-42A1-9F36-5C1A-6CB7D37DE152}"/>
          </ac:spMkLst>
        </pc:spChg>
        <pc:graphicFrameChg chg="del">
          <ac:chgData name="Abraham C. Burleigh" userId="e3525319-23f5-48d5-81e5-cb2e4a19e73a" providerId="ADAL" clId="{97888DBF-301B-C54A-9A52-27E342D3B7B3}" dt="2024-05-31T15:57:03.255" v="5568" actId="478"/>
          <ac:graphicFrameMkLst>
            <pc:docMk/>
            <pc:sldMk cId="4244454273" sldId="442"/>
            <ac:graphicFrameMk id="28" creationId="{A131D357-6F68-083A-1773-F05AE202E020}"/>
          </ac:graphicFrameMkLst>
        </pc:graphicFrameChg>
        <pc:picChg chg="add del mod">
          <ac:chgData name="Abraham C. Burleigh" userId="e3525319-23f5-48d5-81e5-cb2e4a19e73a" providerId="ADAL" clId="{97888DBF-301B-C54A-9A52-27E342D3B7B3}" dt="2024-06-04T19:13:47.258" v="11771" actId="478"/>
          <ac:picMkLst>
            <pc:docMk/>
            <pc:sldMk cId="4244454273" sldId="442"/>
            <ac:picMk id="2" creationId="{401028A4-FD5D-008A-D8F2-6A0048B18B26}"/>
          </ac:picMkLst>
        </pc:picChg>
        <pc:picChg chg="add del mod">
          <ac:chgData name="Abraham C. Burleigh" userId="e3525319-23f5-48d5-81e5-cb2e4a19e73a" providerId="ADAL" clId="{97888DBF-301B-C54A-9A52-27E342D3B7B3}" dt="2024-06-04T19:13:47.258" v="11771" actId="478"/>
          <ac:picMkLst>
            <pc:docMk/>
            <pc:sldMk cId="4244454273" sldId="442"/>
            <ac:picMk id="4" creationId="{E0152357-9593-5446-9BE3-2EBDD4C1C54D}"/>
          </ac:picMkLst>
        </pc:picChg>
        <pc:picChg chg="add del mod">
          <ac:chgData name="Abraham C. Burleigh" userId="e3525319-23f5-48d5-81e5-cb2e4a19e73a" providerId="ADAL" clId="{97888DBF-301B-C54A-9A52-27E342D3B7B3}" dt="2024-06-03T16:33:01.468" v="6496" actId="478"/>
          <ac:picMkLst>
            <pc:docMk/>
            <pc:sldMk cId="4244454273" sldId="442"/>
            <ac:picMk id="10" creationId="{D621D08C-852D-FBE9-BE8E-7B934609F2A9}"/>
          </ac:picMkLst>
        </pc:picChg>
        <pc:picChg chg="add mod">
          <ac:chgData name="Abraham C. Burleigh" userId="e3525319-23f5-48d5-81e5-cb2e4a19e73a" providerId="ADAL" clId="{97888DBF-301B-C54A-9A52-27E342D3B7B3}" dt="2024-06-04T19:56:57.187" v="12182" actId="1076"/>
          <ac:picMkLst>
            <pc:docMk/>
            <pc:sldMk cId="4244454273" sldId="442"/>
            <ac:picMk id="11" creationId="{E354F0FB-0C39-8302-0D6A-416520B42663}"/>
          </ac:picMkLst>
        </pc:picChg>
        <pc:picChg chg="mod">
          <ac:chgData name="Abraham C. Burleigh" userId="e3525319-23f5-48d5-81e5-cb2e4a19e73a" providerId="ADAL" clId="{97888DBF-301B-C54A-9A52-27E342D3B7B3}" dt="2024-06-04T19:18:29.183" v="11794" actId="1076"/>
          <ac:picMkLst>
            <pc:docMk/>
            <pc:sldMk cId="4244454273" sldId="442"/>
            <ac:picMk id="22" creationId="{8CA91C40-610B-EFEB-3F0B-C32F762AF18D}"/>
          </ac:picMkLst>
        </pc:picChg>
        <pc:picChg chg="mod">
          <ac:chgData name="Abraham C. Burleigh" userId="e3525319-23f5-48d5-81e5-cb2e4a19e73a" providerId="ADAL" clId="{97888DBF-301B-C54A-9A52-27E342D3B7B3}" dt="2024-06-04T19:18:33.431" v="11795" actId="1076"/>
          <ac:picMkLst>
            <pc:docMk/>
            <pc:sldMk cId="4244454273" sldId="442"/>
            <ac:picMk id="23" creationId="{56083C7A-166E-2167-59C1-DCD893F2361A}"/>
          </ac:picMkLst>
        </pc:picChg>
        <pc:picChg chg="del">
          <ac:chgData name="Abraham C. Burleigh" userId="e3525319-23f5-48d5-81e5-cb2e4a19e73a" providerId="ADAL" clId="{97888DBF-301B-C54A-9A52-27E342D3B7B3}" dt="2024-05-31T15:57:09.002" v="5569" actId="478"/>
          <ac:picMkLst>
            <pc:docMk/>
            <pc:sldMk cId="4244454273" sldId="442"/>
            <ac:picMk id="30" creationId="{B5F5C24A-94CC-589D-0AA5-EABAC06F63C3}"/>
          </ac:picMkLst>
        </pc:picChg>
        <pc:picChg chg="del">
          <ac:chgData name="Abraham C. Burleigh" userId="e3525319-23f5-48d5-81e5-cb2e4a19e73a" providerId="ADAL" clId="{97888DBF-301B-C54A-9A52-27E342D3B7B3}" dt="2024-05-31T15:57:09.002" v="5569" actId="478"/>
          <ac:picMkLst>
            <pc:docMk/>
            <pc:sldMk cId="4244454273" sldId="442"/>
            <ac:picMk id="32" creationId="{4AA61F83-4BBC-AD8C-9D10-A9AD73D12662}"/>
          </ac:picMkLst>
        </pc:picChg>
      </pc:sldChg>
      <pc:sldChg chg="add ord">
        <pc:chgData name="Abraham C. Burleigh" userId="e3525319-23f5-48d5-81e5-cb2e4a19e73a" providerId="ADAL" clId="{97888DBF-301B-C54A-9A52-27E342D3B7B3}" dt="2024-05-29T18:14:19.235" v="3306" actId="20578"/>
        <pc:sldMkLst>
          <pc:docMk/>
          <pc:sldMk cId="659938547" sldId="443"/>
        </pc:sldMkLst>
      </pc:sldChg>
      <pc:sldChg chg="add del ord">
        <pc:chgData name="Abraham C. Burleigh" userId="e3525319-23f5-48d5-81e5-cb2e4a19e73a" providerId="ADAL" clId="{97888DBF-301B-C54A-9A52-27E342D3B7B3}" dt="2024-05-29T16:21:42.347" v="1765" actId="2696"/>
        <pc:sldMkLst>
          <pc:docMk/>
          <pc:sldMk cId="1412034724" sldId="444"/>
        </pc:sldMkLst>
      </pc:sldChg>
      <pc:sldChg chg="add del ord">
        <pc:chgData name="Abraham C. Burleigh" userId="e3525319-23f5-48d5-81e5-cb2e4a19e73a" providerId="ADAL" clId="{97888DBF-301B-C54A-9A52-27E342D3B7B3}" dt="2024-05-29T18:06:01.818" v="3234" actId="2696"/>
        <pc:sldMkLst>
          <pc:docMk/>
          <pc:sldMk cId="1903415229" sldId="445"/>
        </pc:sldMkLst>
      </pc:sldChg>
      <pc:sldChg chg="add ord">
        <pc:chgData name="Abraham C. Burleigh" userId="e3525319-23f5-48d5-81e5-cb2e4a19e73a" providerId="ADAL" clId="{97888DBF-301B-C54A-9A52-27E342D3B7B3}" dt="2024-05-29T16:22:56.645" v="1770" actId="20578"/>
        <pc:sldMkLst>
          <pc:docMk/>
          <pc:sldMk cId="2161525528" sldId="446"/>
        </pc:sldMkLst>
      </pc:sldChg>
      <pc:sldChg chg="add">
        <pc:chgData name="Abraham C. Burleigh" userId="e3525319-23f5-48d5-81e5-cb2e4a19e73a" providerId="ADAL" clId="{97888DBF-301B-C54A-9A52-27E342D3B7B3}" dt="2024-05-29T16:23:10.989" v="1771"/>
        <pc:sldMkLst>
          <pc:docMk/>
          <pc:sldMk cId="2136716823" sldId="447"/>
        </pc:sldMkLst>
      </pc:sldChg>
      <pc:sldChg chg="add">
        <pc:chgData name="Abraham C. Burleigh" userId="e3525319-23f5-48d5-81e5-cb2e4a19e73a" providerId="ADAL" clId="{97888DBF-301B-C54A-9A52-27E342D3B7B3}" dt="2024-05-29T16:23:18.232" v="1772"/>
        <pc:sldMkLst>
          <pc:docMk/>
          <pc:sldMk cId="2426875229" sldId="448"/>
        </pc:sldMkLst>
      </pc:sldChg>
      <pc:sldChg chg="add ord">
        <pc:chgData name="Abraham C. Burleigh" userId="e3525319-23f5-48d5-81e5-cb2e4a19e73a" providerId="ADAL" clId="{97888DBF-301B-C54A-9A52-27E342D3B7B3}" dt="2024-06-04T15:17:56.782" v="8539" actId="20578"/>
        <pc:sldMkLst>
          <pc:docMk/>
          <pc:sldMk cId="2122892003" sldId="449"/>
        </pc:sldMkLst>
      </pc:sldChg>
      <pc:sldChg chg="add ord">
        <pc:chgData name="Abraham C. Burleigh" userId="e3525319-23f5-48d5-81e5-cb2e4a19e73a" providerId="ADAL" clId="{97888DBF-301B-C54A-9A52-27E342D3B7B3}" dt="2024-06-04T15:17:56.782" v="8539" actId="20578"/>
        <pc:sldMkLst>
          <pc:docMk/>
          <pc:sldMk cId="898708767" sldId="450"/>
        </pc:sldMkLst>
      </pc:sldChg>
      <pc:sldChg chg="add ord">
        <pc:chgData name="Abraham C. Burleigh" userId="e3525319-23f5-48d5-81e5-cb2e4a19e73a" providerId="ADAL" clId="{97888DBF-301B-C54A-9A52-27E342D3B7B3}" dt="2024-06-03T18:48:18.895" v="7703" actId="20578"/>
        <pc:sldMkLst>
          <pc:docMk/>
          <pc:sldMk cId="515304676" sldId="451"/>
        </pc:sldMkLst>
      </pc:sldChg>
      <pc:sldChg chg="add del">
        <pc:chgData name="Abraham C. Burleigh" userId="e3525319-23f5-48d5-81e5-cb2e4a19e73a" providerId="ADAL" clId="{97888DBF-301B-C54A-9A52-27E342D3B7B3}" dt="2024-05-29T18:45:34.473" v="3524" actId="2696"/>
        <pc:sldMkLst>
          <pc:docMk/>
          <pc:sldMk cId="1519289847" sldId="452"/>
        </pc:sldMkLst>
      </pc:sldChg>
      <pc:sldChg chg="addSp delSp modSp add mod">
        <pc:chgData name="Abraham C. Burleigh" userId="e3525319-23f5-48d5-81e5-cb2e4a19e73a" providerId="ADAL" clId="{97888DBF-301B-C54A-9A52-27E342D3B7B3}" dt="2024-06-04T01:55:27.143" v="8096" actId="20577"/>
        <pc:sldMkLst>
          <pc:docMk/>
          <pc:sldMk cId="3434591171" sldId="452"/>
        </pc:sldMkLst>
        <pc:spChg chg="mod">
          <ac:chgData name="Abraham C. Burleigh" userId="e3525319-23f5-48d5-81e5-cb2e4a19e73a" providerId="ADAL" clId="{97888DBF-301B-C54A-9A52-27E342D3B7B3}" dt="2024-06-04T01:55:27.143" v="8096" actId="20577"/>
          <ac:spMkLst>
            <pc:docMk/>
            <pc:sldMk cId="3434591171" sldId="452"/>
            <ac:spMk id="2" creationId="{BBD50257-9E12-F95E-4AB0-4FC9A03F12A1}"/>
          </ac:spMkLst>
        </pc:spChg>
        <pc:spChg chg="add mod">
          <ac:chgData name="Abraham C. Burleigh" userId="e3525319-23f5-48d5-81e5-cb2e4a19e73a" providerId="ADAL" clId="{97888DBF-301B-C54A-9A52-27E342D3B7B3}" dt="2024-06-04T01:50:05.405" v="8042" actId="1076"/>
          <ac:spMkLst>
            <pc:docMk/>
            <pc:sldMk cId="3434591171" sldId="452"/>
            <ac:spMk id="9" creationId="{70D16E04-19B5-05A5-E101-E921C3A132E4}"/>
          </ac:spMkLst>
        </pc:spChg>
        <pc:spChg chg="mod">
          <ac:chgData name="Abraham C. Burleigh" userId="e3525319-23f5-48d5-81e5-cb2e4a19e73a" providerId="ADAL" clId="{97888DBF-301B-C54A-9A52-27E342D3B7B3}" dt="2024-06-04T01:52:50.565" v="8074" actId="20577"/>
          <ac:spMkLst>
            <pc:docMk/>
            <pc:sldMk cId="3434591171" sldId="452"/>
            <ac:spMk id="10" creationId="{5BF750AD-1F5C-2E7C-64BF-4A365EC85171}"/>
          </ac:spMkLst>
        </pc:spChg>
        <pc:spChg chg="add mod">
          <ac:chgData name="Abraham C. Burleigh" userId="e3525319-23f5-48d5-81e5-cb2e4a19e73a" providerId="ADAL" clId="{97888DBF-301B-C54A-9A52-27E342D3B7B3}" dt="2024-06-04T01:50:05.405" v="8042" actId="1076"/>
          <ac:spMkLst>
            <pc:docMk/>
            <pc:sldMk cId="3434591171" sldId="452"/>
            <ac:spMk id="11" creationId="{373D9C78-90B0-E5AF-354E-E1D769AEA24D}"/>
          </ac:spMkLst>
        </pc:spChg>
        <pc:spChg chg="del mod">
          <ac:chgData name="Abraham C. Burleigh" userId="e3525319-23f5-48d5-81e5-cb2e4a19e73a" providerId="ADAL" clId="{97888DBF-301B-C54A-9A52-27E342D3B7B3}" dt="2024-06-04T01:47:34.255" v="7988" actId="478"/>
          <ac:spMkLst>
            <pc:docMk/>
            <pc:sldMk cId="3434591171" sldId="452"/>
            <ac:spMk id="12" creationId="{E9AFFA0D-6F09-E6B9-BF7B-53ED9C75973F}"/>
          </ac:spMkLst>
        </pc:spChg>
        <pc:spChg chg="del mod">
          <ac:chgData name="Abraham C. Burleigh" userId="e3525319-23f5-48d5-81e5-cb2e4a19e73a" providerId="ADAL" clId="{97888DBF-301B-C54A-9A52-27E342D3B7B3}" dt="2024-06-04T01:47:34.255" v="7988" actId="478"/>
          <ac:spMkLst>
            <pc:docMk/>
            <pc:sldMk cId="3434591171" sldId="452"/>
            <ac:spMk id="18" creationId="{07E765E8-8D95-2AC7-1831-405B94ABDC5A}"/>
          </ac:spMkLst>
        </pc:spChg>
        <pc:spChg chg="del">
          <ac:chgData name="Abraham C. Burleigh" userId="e3525319-23f5-48d5-81e5-cb2e4a19e73a" providerId="ADAL" clId="{97888DBF-301B-C54A-9A52-27E342D3B7B3}" dt="2024-05-31T21:08:55.294" v="6181" actId="478"/>
          <ac:spMkLst>
            <pc:docMk/>
            <pc:sldMk cId="3434591171" sldId="452"/>
            <ac:spMk id="20" creationId="{AAD162E5-B1B1-9440-040A-D8C75E5E08E5}"/>
          </ac:spMkLst>
        </pc:spChg>
        <pc:picChg chg="add mod">
          <ac:chgData name="Abraham C. Burleigh" userId="e3525319-23f5-48d5-81e5-cb2e4a19e73a" providerId="ADAL" clId="{97888DBF-301B-C54A-9A52-27E342D3B7B3}" dt="2024-06-04T01:51:01.746" v="8057" actId="1036"/>
          <ac:picMkLst>
            <pc:docMk/>
            <pc:sldMk cId="3434591171" sldId="452"/>
            <ac:picMk id="4" creationId="{C839750A-CD77-87AF-30BD-06B5B425311E}"/>
          </ac:picMkLst>
        </pc:picChg>
        <pc:picChg chg="add mod">
          <ac:chgData name="Abraham C. Burleigh" userId="e3525319-23f5-48d5-81e5-cb2e4a19e73a" providerId="ADAL" clId="{97888DBF-301B-C54A-9A52-27E342D3B7B3}" dt="2024-06-04T01:50:30.852" v="8045" actId="1076"/>
          <ac:picMkLst>
            <pc:docMk/>
            <pc:sldMk cId="3434591171" sldId="452"/>
            <ac:picMk id="6" creationId="{7216D8D5-6F7E-508B-E6CD-6A9047001D6A}"/>
          </ac:picMkLst>
        </pc:picChg>
        <pc:picChg chg="add mod modCrop">
          <ac:chgData name="Abraham C. Burleigh" userId="e3525319-23f5-48d5-81e5-cb2e4a19e73a" providerId="ADAL" clId="{97888DBF-301B-C54A-9A52-27E342D3B7B3}" dt="2024-06-04T01:50:05.405" v="8042" actId="1076"/>
          <ac:picMkLst>
            <pc:docMk/>
            <pc:sldMk cId="3434591171" sldId="452"/>
            <ac:picMk id="7" creationId="{182FC13F-4FA1-85CF-F7C7-F415E496144A}"/>
          </ac:picMkLst>
        </pc:picChg>
        <pc:picChg chg="del mod">
          <ac:chgData name="Abraham C. Burleigh" userId="e3525319-23f5-48d5-81e5-cb2e4a19e73a" providerId="ADAL" clId="{97888DBF-301B-C54A-9A52-27E342D3B7B3}" dt="2024-06-04T01:47:34.255" v="7988" actId="478"/>
          <ac:picMkLst>
            <pc:docMk/>
            <pc:sldMk cId="3434591171" sldId="452"/>
            <ac:picMk id="8" creationId="{1B85F7D4-8306-865F-2C02-CA610792882C}"/>
          </ac:picMkLst>
        </pc:picChg>
        <pc:picChg chg="add mod modCrop">
          <ac:chgData name="Abraham C. Burleigh" userId="e3525319-23f5-48d5-81e5-cb2e4a19e73a" providerId="ADAL" clId="{97888DBF-301B-C54A-9A52-27E342D3B7B3}" dt="2024-06-04T01:50:05.405" v="8042" actId="1076"/>
          <ac:picMkLst>
            <pc:docMk/>
            <pc:sldMk cId="3434591171" sldId="452"/>
            <ac:picMk id="13" creationId="{09A0DFD4-35D5-AC58-24B6-5B6FCEA00AD5}"/>
          </ac:picMkLst>
        </pc:picChg>
        <pc:picChg chg="del">
          <ac:chgData name="Abraham C. Burleigh" userId="e3525319-23f5-48d5-81e5-cb2e4a19e73a" providerId="ADAL" clId="{97888DBF-301B-C54A-9A52-27E342D3B7B3}" dt="2024-05-31T21:08:55.294" v="6181" actId="478"/>
          <ac:picMkLst>
            <pc:docMk/>
            <pc:sldMk cId="3434591171" sldId="452"/>
            <ac:picMk id="19" creationId="{FFAD1708-8717-E1A9-3233-6F96E4E8C7BD}"/>
          </ac:picMkLst>
        </pc:picChg>
      </pc:sldChg>
      <pc:sldChg chg="addSp delSp modSp add mod">
        <pc:chgData name="Abraham C. Burleigh" userId="e3525319-23f5-48d5-81e5-cb2e4a19e73a" providerId="ADAL" clId="{97888DBF-301B-C54A-9A52-27E342D3B7B3}" dt="2024-06-04T17:15:49.544" v="10275" actId="1076"/>
        <pc:sldMkLst>
          <pc:docMk/>
          <pc:sldMk cId="2915438764" sldId="453"/>
        </pc:sldMkLst>
        <pc:spChg chg="mod">
          <ac:chgData name="Abraham C. Burleigh" userId="e3525319-23f5-48d5-81e5-cb2e4a19e73a" providerId="ADAL" clId="{97888DBF-301B-C54A-9A52-27E342D3B7B3}" dt="2024-05-31T15:39:03.053" v="5427" actId="20577"/>
          <ac:spMkLst>
            <pc:docMk/>
            <pc:sldMk cId="2915438764" sldId="453"/>
            <ac:spMk id="2" creationId="{C80D2CC1-F37A-F33E-3381-F61A096D53CA}"/>
          </ac:spMkLst>
        </pc:spChg>
        <pc:spChg chg="add mod">
          <ac:chgData name="Abraham C. Burleigh" userId="e3525319-23f5-48d5-81e5-cb2e4a19e73a" providerId="ADAL" clId="{97888DBF-301B-C54A-9A52-27E342D3B7B3}" dt="2024-06-04T17:15:41.933" v="10272" actId="1076"/>
          <ac:spMkLst>
            <pc:docMk/>
            <pc:sldMk cId="2915438764" sldId="453"/>
            <ac:spMk id="4" creationId="{93969C35-4B0B-76E5-A20F-6894B237270C}"/>
          </ac:spMkLst>
        </pc:spChg>
        <pc:spChg chg="del mod">
          <ac:chgData name="Abraham C. Burleigh" userId="e3525319-23f5-48d5-81e5-cb2e4a19e73a" providerId="ADAL" clId="{97888DBF-301B-C54A-9A52-27E342D3B7B3}" dt="2024-05-31T15:39:33.882" v="5435" actId="478"/>
          <ac:spMkLst>
            <pc:docMk/>
            <pc:sldMk cId="2915438764" sldId="453"/>
            <ac:spMk id="6" creationId="{00000000-0000-0000-0000-000000000000}"/>
          </ac:spMkLst>
        </pc:spChg>
        <pc:spChg chg="del mod">
          <ac:chgData name="Abraham C. Burleigh" userId="e3525319-23f5-48d5-81e5-cb2e4a19e73a" providerId="ADAL" clId="{97888DBF-301B-C54A-9A52-27E342D3B7B3}" dt="2024-06-04T17:13:06.992" v="10132" actId="478"/>
          <ac:spMkLst>
            <pc:docMk/>
            <pc:sldMk cId="2915438764" sldId="453"/>
            <ac:spMk id="10" creationId="{66ECE4B8-7D22-8EFD-A56B-B4D68877A3CA}"/>
          </ac:spMkLst>
        </pc:spChg>
        <pc:spChg chg="del">
          <ac:chgData name="Abraham C. Burleigh" userId="e3525319-23f5-48d5-81e5-cb2e4a19e73a" providerId="ADAL" clId="{97888DBF-301B-C54A-9A52-27E342D3B7B3}" dt="2024-05-31T15:39:36.881" v="5436" actId="478"/>
          <ac:spMkLst>
            <pc:docMk/>
            <pc:sldMk cId="2915438764" sldId="453"/>
            <ac:spMk id="11" creationId="{6A787448-F855-696D-E206-5EAF495FBB7D}"/>
          </ac:spMkLst>
        </pc:spChg>
        <pc:spChg chg="del">
          <ac:chgData name="Abraham C. Burleigh" userId="e3525319-23f5-48d5-81e5-cb2e4a19e73a" providerId="ADAL" clId="{97888DBF-301B-C54A-9A52-27E342D3B7B3}" dt="2024-05-31T15:39:15.392" v="5431" actId="478"/>
          <ac:spMkLst>
            <pc:docMk/>
            <pc:sldMk cId="2915438764" sldId="453"/>
            <ac:spMk id="13" creationId="{69F4EA3B-249C-6F33-5D87-AF669712EAB1}"/>
          </ac:spMkLst>
        </pc:spChg>
        <pc:picChg chg="del mod">
          <ac:chgData name="Abraham C. Burleigh" userId="e3525319-23f5-48d5-81e5-cb2e4a19e73a" providerId="ADAL" clId="{97888DBF-301B-C54A-9A52-27E342D3B7B3}" dt="2024-05-31T15:39:18.456" v="5433" actId="478"/>
          <ac:picMkLst>
            <pc:docMk/>
            <pc:sldMk cId="2915438764" sldId="453"/>
            <ac:picMk id="4" creationId="{7E8452BF-60CA-383C-800B-0C84100755AB}"/>
          </ac:picMkLst>
        </pc:picChg>
        <pc:picChg chg="del mod">
          <ac:chgData name="Abraham C. Burleigh" userId="e3525319-23f5-48d5-81e5-cb2e4a19e73a" providerId="ADAL" clId="{97888DBF-301B-C54A-9A52-27E342D3B7B3}" dt="2024-05-31T15:39:18.456" v="5433" actId="478"/>
          <ac:picMkLst>
            <pc:docMk/>
            <pc:sldMk cId="2915438764" sldId="453"/>
            <ac:picMk id="7" creationId="{25E5512C-E0B0-8187-1619-EB92B1157CE8}"/>
          </ac:picMkLst>
        </pc:picChg>
        <pc:picChg chg="add mod">
          <ac:chgData name="Abraham C. Burleigh" userId="e3525319-23f5-48d5-81e5-cb2e4a19e73a" providerId="ADAL" clId="{97888DBF-301B-C54A-9A52-27E342D3B7B3}" dt="2024-06-04T17:15:49.544" v="10275" actId="1076"/>
          <ac:picMkLst>
            <pc:docMk/>
            <pc:sldMk cId="2915438764" sldId="453"/>
            <ac:picMk id="8" creationId="{83AE5F30-69B9-71BC-5AA2-C7FB4E102FD3}"/>
          </ac:picMkLst>
        </pc:picChg>
        <pc:picChg chg="del">
          <ac:chgData name="Abraham C. Burleigh" userId="e3525319-23f5-48d5-81e5-cb2e4a19e73a" providerId="ADAL" clId="{97888DBF-301B-C54A-9A52-27E342D3B7B3}" dt="2024-05-31T15:39:15.392" v="5431" actId="478"/>
          <ac:picMkLst>
            <pc:docMk/>
            <pc:sldMk cId="2915438764" sldId="453"/>
            <ac:picMk id="12" creationId="{78791963-ED53-D8D5-E354-DEF5FEB95936}"/>
          </ac:picMkLst>
        </pc:picChg>
      </pc:sldChg>
      <pc:sldChg chg="addSp delSp modSp add del mod">
        <pc:chgData name="Abraham C. Burleigh" userId="e3525319-23f5-48d5-81e5-cb2e4a19e73a" providerId="ADAL" clId="{97888DBF-301B-C54A-9A52-27E342D3B7B3}" dt="2024-05-29T20:22:49.256" v="4273" actId="2696"/>
        <pc:sldMkLst>
          <pc:docMk/>
          <pc:sldMk cId="3126100764" sldId="453"/>
        </pc:sldMkLst>
        <pc:spChg chg="mod">
          <ac:chgData name="Abraham C. Burleigh" userId="e3525319-23f5-48d5-81e5-cb2e4a19e73a" providerId="ADAL" clId="{97888DBF-301B-C54A-9A52-27E342D3B7B3}" dt="2024-05-29T18:21:39.723" v="3387"/>
          <ac:spMkLst>
            <pc:docMk/>
            <pc:sldMk cId="3126100764" sldId="453"/>
            <ac:spMk id="2" creationId="{297FC1DC-E062-B5A6-EE58-6570C63238ED}"/>
          </ac:spMkLst>
        </pc:spChg>
        <pc:spChg chg="add mod">
          <ac:chgData name="Abraham C. Burleigh" userId="e3525319-23f5-48d5-81e5-cb2e4a19e73a" providerId="ADAL" clId="{97888DBF-301B-C54A-9A52-27E342D3B7B3}" dt="2024-05-29T18:26:58.612" v="3500" actId="20577"/>
          <ac:spMkLst>
            <pc:docMk/>
            <pc:sldMk cId="3126100764" sldId="453"/>
            <ac:spMk id="6" creationId="{CE544EE2-547A-0047-1704-CF7C6107AF99}"/>
          </ac:spMkLst>
        </pc:spChg>
        <pc:spChg chg="del">
          <ac:chgData name="Abraham C. Burleigh" userId="e3525319-23f5-48d5-81e5-cb2e4a19e73a" providerId="ADAL" clId="{97888DBF-301B-C54A-9A52-27E342D3B7B3}" dt="2024-05-29T18:21:19.445" v="3351" actId="478"/>
          <ac:spMkLst>
            <pc:docMk/>
            <pc:sldMk cId="3126100764" sldId="453"/>
            <ac:spMk id="27" creationId="{FF8121B1-4BFF-6A9B-0337-DD4A4E80A0F8}"/>
          </ac:spMkLst>
        </pc:spChg>
        <pc:spChg chg="del">
          <ac:chgData name="Abraham C. Burleigh" userId="e3525319-23f5-48d5-81e5-cb2e4a19e73a" providerId="ADAL" clId="{97888DBF-301B-C54A-9A52-27E342D3B7B3}" dt="2024-05-29T18:21:19.445" v="3351" actId="478"/>
          <ac:spMkLst>
            <pc:docMk/>
            <pc:sldMk cId="3126100764" sldId="453"/>
            <ac:spMk id="28" creationId="{843AE9CC-B204-B59C-4091-30A466431E07}"/>
          </ac:spMkLst>
        </pc:spChg>
        <pc:spChg chg="del">
          <ac:chgData name="Abraham C. Burleigh" userId="e3525319-23f5-48d5-81e5-cb2e4a19e73a" providerId="ADAL" clId="{97888DBF-301B-C54A-9A52-27E342D3B7B3}" dt="2024-05-29T18:21:19.445" v="3351" actId="478"/>
          <ac:spMkLst>
            <pc:docMk/>
            <pc:sldMk cId="3126100764" sldId="453"/>
            <ac:spMk id="29" creationId="{1EFD2218-1289-3865-CBCE-51849974B9E3}"/>
          </ac:spMkLst>
        </pc:spChg>
        <pc:spChg chg="del">
          <ac:chgData name="Abraham C. Burleigh" userId="e3525319-23f5-48d5-81e5-cb2e4a19e73a" providerId="ADAL" clId="{97888DBF-301B-C54A-9A52-27E342D3B7B3}" dt="2024-05-29T18:21:19.445" v="3351" actId="478"/>
          <ac:spMkLst>
            <pc:docMk/>
            <pc:sldMk cId="3126100764" sldId="453"/>
            <ac:spMk id="30" creationId="{6609B7D6-4DF0-E51C-350B-7976B90E6680}"/>
          </ac:spMkLst>
        </pc:spChg>
        <pc:spChg chg="del">
          <ac:chgData name="Abraham C. Burleigh" userId="e3525319-23f5-48d5-81e5-cb2e4a19e73a" providerId="ADAL" clId="{97888DBF-301B-C54A-9A52-27E342D3B7B3}" dt="2024-05-29T18:21:19.445" v="3351" actId="478"/>
          <ac:spMkLst>
            <pc:docMk/>
            <pc:sldMk cId="3126100764" sldId="453"/>
            <ac:spMk id="31" creationId="{E2B770B1-6CBD-C158-0361-20E7E74E7BD8}"/>
          </ac:spMkLst>
        </pc:spChg>
        <pc:spChg chg="del">
          <ac:chgData name="Abraham C. Burleigh" userId="e3525319-23f5-48d5-81e5-cb2e4a19e73a" providerId="ADAL" clId="{97888DBF-301B-C54A-9A52-27E342D3B7B3}" dt="2024-05-29T18:21:19.445" v="3351" actId="478"/>
          <ac:spMkLst>
            <pc:docMk/>
            <pc:sldMk cId="3126100764" sldId="453"/>
            <ac:spMk id="32" creationId="{E60CA746-B5F4-0BD7-44FC-9BA7CC08044A}"/>
          </ac:spMkLst>
        </pc:spChg>
        <pc:picChg chg="del">
          <ac:chgData name="Abraham C. Burleigh" userId="e3525319-23f5-48d5-81e5-cb2e4a19e73a" providerId="ADAL" clId="{97888DBF-301B-C54A-9A52-27E342D3B7B3}" dt="2024-05-29T18:21:19.445" v="3351" actId="478"/>
          <ac:picMkLst>
            <pc:docMk/>
            <pc:sldMk cId="3126100764" sldId="453"/>
            <ac:picMk id="4" creationId="{7DCCE7F2-15D1-C6B3-B402-2ADFFADDF74A}"/>
          </ac:picMkLst>
        </pc:picChg>
        <pc:picChg chg="del">
          <ac:chgData name="Abraham C. Burleigh" userId="e3525319-23f5-48d5-81e5-cb2e4a19e73a" providerId="ADAL" clId="{97888DBF-301B-C54A-9A52-27E342D3B7B3}" dt="2024-05-29T18:21:19.445" v="3351" actId="478"/>
          <ac:picMkLst>
            <pc:docMk/>
            <pc:sldMk cId="3126100764" sldId="453"/>
            <ac:picMk id="26" creationId="{4C874482-3321-A561-F5AF-D4E93E27AA83}"/>
          </ac:picMkLst>
        </pc:picChg>
      </pc:sldChg>
      <pc:sldChg chg="addSp delSp modSp add mod">
        <pc:chgData name="Abraham C. Burleigh" userId="e3525319-23f5-48d5-81e5-cb2e4a19e73a" providerId="ADAL" clId="{97888DBF-301B-C54A-9A52-27E342D3B7B3}" dt="2024-06-04T19:27:58.034" v="11863" actId="478"/>
        <pc:sldMkLst>
          <pc:docMk/>
          <pc:sldMk cId="3465885757" sldId="454"/>
        </pc:sldMkLst>
        <pc:spChg chg="add mod">
          <ac:chgData name="Abraham C. Burleigh" userId="e3525319-23f5-48d5-81e5-cb2e4a19e73a" providerId="ADAL" clId="{97888DBF-301B-C54A-9A52-27E342D3B7B3}" dt="2024-06-03T16:37:42.415" v="6583" actId="1076"/>
          <ac:spMkLst>
            <pc:docMk/>
            <pc:sldMk cId="3465885757" sldId="454"/>
            <ac:spMk id="6" creationId="{76B84AC4-DEBB-30D7-D652-2762F6911A69}"/>
          </ac:spMkLst>
        </pc:spChg>
        <pc:spChg chg="mod">
          <ac:chgData name="Abraham C. Burleigh" userId="e3525319-23f5-48d5-81e5-cb2e4a19e73a" providerId="ADAL" clId="{97888DBF-301B-C54A-9A52-27E342D3B7B3}" dt="2024-06-04T16:12:42.020" v="8949"/>
          <ac:spMkLst>
            <pc:docMk/>
            <pc:sldMk cId="3465885757" sldId="454"/>
            <ac:spMk id="7" creationId="{00000000-0000-0000-0000-000000000000}"/>
          </ac:spMkLst>
        </pc:spChg>
        <pc:spChg chg="add mod">
          <ac:chgData name="Abraham C. Burleigh" userId="e3525319-23f5-48d5-81e5-cb2e4a19e73a" providerId="ADAL" clId="{97888DBF-301B-C54A-9A52-27E342D3B7B3}" dt="2024-06-03T16:37:31.452" v="6582" actId="1035"/>
          <ac:spMkLst>
            <pc:docMk/>
            <pc:sldMk cId="3465885757" sldId="454"/>
            <ac:spMk id="8" creationId="{6856F83A-02A0-43BC-047E-2ADCC35A327A}"/>
          </ac:spMkLst>
        </pc:spChg>
        <pc:spChg chg="mod">
          <ac:chgData name="Abraham C. Burleigh" userId="e3525319-23f5-48d5-81e5-cb2e4a19e73a" providerId="ADAL" clId="{97888DBF-301B-C54A-9A52-27E342D3B7B3}" dt="2024-06-04T19:27:53.757" v="11862" actId="20577"/>
          <ac:spMkLst>
            <pc:docMk/>
            <pc:sldMk cId="3465885757" sldId="454"/>
            <ac:spMk id="24" creationId="{3707BEFA-41CF-9998-12F3-257DF2A906C3}"/>
          </ac:spMkLst>
        </pc:spChg>
        <pc:spChg chg="del">
          <ac:chgData name="Abraham C. Burleigh" userId="e3525319-23f5-48d5-81e5-cb2e4a19e73a" providerId="ADAL" clId="{97888DBF-301B-C54A-9A52-27E342D3B7B3}" dt="2024-05-31T15:57:38.948" v="5574" actId="478"/>
          <ac:spMkLst>
            <pc:docMk/>
            <pc:sldMk cId="3465885757" sldId="454"/>
            <ac:spMk id="27" creationId="{651A5306-CD52-9D7D-C0D9-296D70A2DA02}"/>
          </ac:spMkLst>
        </pc:spChg>
        <pc:spChg chg="del">
          <ac:chgData name="Abraham C. Burleigh" userId="e3525319-23f5-48d5-81e5-cb2e4a19e73a" providerId="ADAL" clId="{97888DBF-301B-C54A-9A52-27E342D3B7B3}" dt="2024-05-31T15:57:38.948" v="5574" actId="478"/>
          <ac:spMkLst>
            <pc:docMk/>
            <pc:sldMk cId="3465885757" sldId="454"/>
            <ac:spMk id="34" creationId="{A110EC3F-685B-4F43-81CF-554AD231FF25}"/>
          </ac:spMkLst>
        </pc:spChg>
        <pc:spChg chg="mod">
          <ac:chgData name="Abraham C. Burleigh" userId="e3525319-23f5-48d5-81e5-cb2e4a19e73a" providerId="ADAL" clId="{97888DBF-301B-C54A-9A52-27E342D3B7B3}" dt="2024-06-04T16:13:05.346" v="8982" actId="1036"/>
          <ac:spMkLst>
            <pc:docMk/>
            <pc:sldMk cId="3465885757" sldId="454"/>
            <ac:spMk id="35" creationId="{36399F23-73A2-20A8-48BF-3E3C6F8DB222}"/>
          </ac:spMkLst>
        </pc:spChg>
        <pc:spChg chg="del mod">
          <ac:chgData name="Abraham C. Burleigh" userId="e3525319-23f5-48d5-81e5-cb2e4a19e73a" providerId="ADAL" clId="{97888DBF-301B-C54A-9A52-27E342D3B7B3}" dt="2024-06-04T19:27:58.034" v="11863" actId="478"/>
          <ac:spMkLst>
            <pc:docMk/>
            <pc:sldMk cId="3465885757" sldId="454"/>
            <ac:spMk id="36" creationId="{6B1AB379-42A1-9F36-5C1A-6CB7D37DE152}"/>
          </ac:spMkLst>
        </pc:spChg>
        <pc:graphicFrameChg chg="mod modGraphic">
          <ac:chgData name="Abraham C. Burleigh" userId="e3525319-23f5-48d5-81e5-cb2e4a19e73a" providerId="ADAL" clId="{97888DBF-301B-C54A-9A52-27E342D3B7B3}" dt="2024-06-04T16:12:58.849" v="8970" actId="1076"/>
          <ac:graphicFrameMkLst>
            <pc:docMk/>
            <pc:sldMk cId="3465885757" sldId="454"/>
            <ac:graphicFrameMk id="28" creationId="{A131D357-6F68-083A-1773-F05AE202E020}"/>
          </ac:graphicFrameMkLst>
        </pc:graphicFrameChg>
        <pc:picChg chg="add mod">
          <ac:chgData name="Abraham C. Burleigh" userId="e3525319-23f5-48d5-81e5-cb2e4a19e73a" providerId="ADAL" clId="{97888DBF-301B-C54A-9A52-27E342D3B7B3}" dt="2024-06-03T16:37:45.823" v="6584" actId="14100"/>
          <ac:picMkLst>
            <pc:docMk/>
            <pc:sldMk cId="3465885757" sldId="454"/>
            <ac:picMk id="2" creationId="{099A7768-8482-6B46-DF7E-05282EA48D08}"/>
          </ac:picMkLst>
        </pc:picChg>
        <pc:picChg chg="add mod">
          <ac:chgData name="Abraham C. Burleigh" userId="e3525319-23f5-48d5-81e5-cb2e4a19e73a" providerId="ADAL" clId="{97888DBF-301B-C54A-9A52-27E342D3B7B3}" dt="2024-06-03T16:37:25.054" v="6562" actId="1035"/>
          <ac:picMkLst>
            <pc:docMk/>
            <pc:sldMk cId="3465885757" sldId="454"/>
            <ac:picMk id="4" creationId="{DF5960F7-E170-20D0-96E5-25F654D2DA3B}"/>
          </ac:picMkLst>
        </pc:picChg>
        <pc:picChg chg="del">
          <ac:chgData name="Abraham C. Burleigh" userId="e3525319-23f5-48d5-81e5-cb2e4a19e73a" providerId="ADAL" clId="{97888DBF-301B-C54A-9A52-27E342D3B7B3}" dt="2024-05-31T15:57:38.948" v="5574" actId="478"/>
          <ac:picMkLst>
            <pc:docMk/>
            <pc:sldMk cId="3465885757" sldId="454"/>
            <ac:picMk id="22" creationId="{8CA91C40-610B-EFEB-3F0B-C32F762AF18D}"/>
          </ac:picMkLst>
        </pc:picChg>
        <pc:picChg chg="del">
          <ac:chgData name="Abraham C. Burleigh" userId="e3525319-23f5-48d5-81e5-cb2e4a19e73a" providerId="ADAL" clId="{97888DBF-301B-C54A-9A52-27E342D3B7B3}" dt="2024-05-31T15:57:38.948" v="5574" actId="478"/>
          <ac:picMkLst>
            <pc:docMk/>
            <pc:sldMk cId="3465885757" sldId="454"/>
            <ac:picMk id="23" creationId="{56083C7A-166E-2167-59C1-DCD893F2361A}"/>
          </ac:picMkLst>
        </pc:picChg>
        <pc:picChg chg="mod">
          <ac:chgData name="Abraham C. Burleigh" userId="e3525319-23f5-48d5-81e5-cb2e4a19e73a" providerId="ADAL" clId="{97888DBF-301B-C54A-9A52-27E342D3B7B3}" dt="2024-06-04T16:12:58.849" v="8970" actId="1076"/>
          <ac:picMkLst>
            <pc:docMk/>
            <pc:sldMk cId="3465885757" sldId="454"/>
            <ac:picMk id="30" creationId="{B5F5C24A-94CC-589D-0AA5-EABAC06F63C3}"/>
          </ac:picMkLst>
        </pc:picChg>
        <pc:picChg chg="mod">
          <ac:chgData name="Abraham C. Burleigh" userId="e3525319-23f5-48d5-81e5-cb2e4a19e73a" providerId="ADAL" clId="{97888DBF-301B-C54A-9A52-27E342D3B7B3}" dt="2024-06-04T16:12:58.849" v="8970" actId="1076"/>
          <ac:picMkLst>
            <pc:docMk/>
            <pc:sldMk cId="3465885757" sldId="454"/>
            <ac:picMk id="32" creationId="{4AA61F83-4BBC-AD8C-9D10-A9AD73D12662}"/>
          </ac:picMkLst>
        </pc:picChg>
      </pc:sldChg>
      <pc:sldChg chg="addSp delSp modSp add mod delAnim modAnim">
        <pc:chgData name="Abraham C. Burleigh" userId="e3525319-23f5-48d5-81e5-cb2e4a19e73a" providerId="ADAL" clId="{97888DBF-301B-C54A-9A52-27E342D3B7B3}" dt="2024-06-04T02:34:40.925" v="8317"/>
        <pc:sldMkLst>
          <pc:docMk/>
          <pc:sldMk cId="3894576870" sldId="455"/>
        </pc:sldMkLst>
        <pc:spChg chg="mod">
          <ac:chgData name="Abraham C. Burleigh" userId="e3525319-23f5-48d5-81e5-cb2e4a19e73a" providerId="ADAL" clId="{97888DBF-301B-C54A-9A52-27E342D3B7B3}" dt="2024-06-04T01:55:22.988" v="8095" actId="20577"/>
          <ac:spMkLst>
            <pc:docMk/>
            <pc:sldMk cId="3894576870" sldId="455"/>
            <ac:spMk id="2" creationId="{BBD50257-9E12-F95E-4AB0-4FC9A03F12A1}"/>
          </ac:spMkLst>
        </pc:spChg>
        <pc:spChg chg="add del mod">
          <ac:chgData name="Abraham C. Burleigh" userId="e3525319-23f5-48d5-81e5-cb2e4a19e73a" providerId="ADAL" clId="{97888DBF-301B-C54A-9A52-27E342D3B7B3}" dt="2024-06-03T18:39:35.720" v="7388" actId="478"/>
          <ac:spMkLst>
            <pc:docMk/>
            <pc:sldMk cId="3894576870" sldId="455"/>
            <ac:spMk id="7" creationId="{2856D30B-841C-DA74-9C93-C33CAE133F74}"/>
          </ac:spMkLst>
        </pc:spChg>
        <pc:spChg chg="add mod">
          <ac:chgData name="Abraham C. Burleigh" userId="e3525319-23f5-48d5-81e5-cb2e4a19e73a" providerId="ADAL" clId="{97888DBF-301B-C54A-9A52-27E342D3B7B3}" dt="2024-06-04T02:03:29.071" v="8187" actId="122"/>
          <ac:spMkLst>
            <pc:docMk/>
            <pc:sldMk cId="3894576870" sldId="455"/>
            <ac:spMk id="8" creationId="{655DE282-98C4-348B-FF5F-F64042A25441}"/>
          </ac:spMkLst>
        </pc:spChg>
        <pc:spChg chg="add mod">
          <ac:chgData name="Abraham C. Burleigh" userId="e3525319-23f5-48d5-81e5-cb2e4a19e73a" providerId="ADAL" clId="{97888DBF-301B-C54A-9A52-27E342D3B7B3}" dt="2024-06-04T02:04:07.674" v="8222" actId="1036"/>
          <ac:spMkLst>
            <pc:docMk/>
            <pc:sldMk cId="3894576870" sldId="455"/>
            <ac:spMk id="9" creationId="{5BF21718-E1A4-4244-C463-AAE0FE0B0479}"/>
          </ac:spMkLst>
        </pc:spChg>
        <pc:spChg chg="mod">
          <ac:chgData name="Abraham C. Burleigh" userId="e3525319-23f5-48d5-81e5-cb2e4a19e73a" providerId="ADAL" clId="{97888DBF-301B-C54A-9A52-27E342D3B7B3}" dt="2024-06-04T02:04:01.502" v="8217" actId="20577"/>
          <ac:spMkLst>
            <pc:docMk/>
            <pc:sldMk cId="3894576870" sldId="455"/>
            <ac:spMk id="10" creationId="{5BF750AD-1F5C-2E7C-64BF-4A365EC85171}"/>
          </ac:spMkLst>
        </pc:spChg>
        <pc:spChg chg="add del mod">
          <ac:chgData name="Abraham C. Burleigh" userId="e3525319-23f5-48d5-81e5-cb2e4a19e73a" providerId="ADAL" clId="{97888DBF-301B-C54A-9A52-27E342D3B7B3}" dt="2024-06-03T18:39:26.681" v="7386" actId="478"/>
          <ac:spMkLst>
            <pc:docMk/>
            <pc:sldMk cId="3894576870" sldId="455"/>
            <ac:spMk id="11" creationId="{018EF5C3-5DE1-3EAC-1B9F-AA86F1A9200E}"/>
          </ac:spMkLst>
        </pc:spChg>
        <pc:spChg chg="add mod">
          <ac:chgData name="Abraham C. Burleigh" userId="e3525319-23f5-48d5-81e5-cb2e4a19e73a" providerId="ADAL" clId="{97888DBF-301B-C54A-9A52-27E342D3B7B3}" dt="2024-06-04T02:03:29.071" v="8187" actId="122"/>
          <ac:spMkLst>
            <pc:docMk/>
            <pc:sldMk cId="3894576870" sldId="455"/>
            <ac:spMk id="12" creationId="{C02F213E-3B95-26BB-5CD7-BDCE93C4DCDE}"/>
          </ac:spMkLst>
        </pc:spChg>
        <pc:spChg chg="del">
          <ac:chgData name="Abraham C. Burleigh" userId="e3525319-23f5-48d5-81e5-cb2e4a19e73a" providerId="ADAL" clId="{97888DBF-301B-C54A-9A52-27E342D3B7B3}" dt="2024-05-31T21:06:03.156" v="6177" actId="478"/>
          <ac:spMkLst>
            <pc:docMk/>
            <pc:sldMk cId="3894576870" sldId="455"/>
            <ac:spMk id="12" creationId="{E9AFFA0D-6F09-E6B9-BF7B-53ED9C75973F}"/>
          </ac:spMkLst>
        </pc:spChg>
        <pc:spChg chg="del">
          <ac:chgData name="Abraham C. Burleigh" userId="e3525319-23f5-48d5-81e5-cb2e4a19e73a" providerId="ADAL" clId="{97888DBF-301B-C54A-9A52-27E342D3B7B3}" dt="2024-05-31T21:06:03.156" v="6177" actId="478"/>
          <ac:spMkLst>
            <pc:docMk/>
            <pc:sldMk cId="3894576870" sldId="455"/>
            <ac:spMk id="18" creationId="{07E765E8-8D95-2AC7-1831-405B94ABDC5A}"/>
          </ac:spMkLst>
        </pc:spChg>
        <pc:spChg chg="del mod">
          <ac:chgData name="Abraham C. Burleigh" userId="e3525319-23f5-48d5-81e5-cb2e4a19e73a" providerId="ADAL" clId="{97888DBF-301B-C54A-9A52-27E342D3B7B3}" dt="2024-06-04T02:00:00.935" v="8113" actId="478"/>
          <ac:spMkLst>
            <pc:docMk/>
            <pc:sldMk cId="3894576870" sldId="455"/>
            <ac:spMk id="20" creationId="{AAD162E5-B1B1-9440-040A-D8C75E5E08E5}"/>
          </ac:spMkLst>
        </pc:spChg>
        <pc:picChg chg="add mod">
          <ac:chgData name="Abraham C. Burleigh" userId="e3525319-23f5-48d5-81e5-cb2e4a19e73a" providerId="ADAL" clId="{97888DBF-301B-C54A-9A52-27E342D3B7B3}" dt="2024-06-04T02:04:14.277" v="8223" actId="1076"/>
          <ac:picMkLst>
            <pc:docMk/>
            <pc:sldMk cId="3894576870" sldId="455"/>
            <ac:picMk id="4" creationId="{623A204D-7F0D-36FA-3B20-3208E2F871D7}"/>
          </ac:picMkLst>
        </pc:picChg>
        <pc:picChg chg="del">
          <ac:chgData name="Abraham C. Burleigh" userId="e3525319-23f5-48d5-81e5-cb2e4a19e73a" providerId="ADAL" clId="{97888DBF-301B-C54A-9A52-27E342D3B7B3}" dt="2024-05-31T21:06:00.944" v="6176" actId="478"/>
          <ac:picMkLst>
            <pc:docMk/>
            <pc:sldMk cId="3894576870" sldId="455"/>
            <ac:picMk id="4" creationId="{C839750A-CD77-87AF-30BD-06B5B425311E}"/>
          </ac:picMkLst>
        </pc:picChg>
        <pc:picChg chg="add del mod">
          <ac:chgData name="Abraham C. Burleigh" userId="e3525319-23f5-48d5-81e5-cb2e4a19e73a" providerId="ADAL" clId="{97888DBF-301B-C54A-9A52-27E342D3B7B3}" dt="2024-06-03T18:39:28.838" v="7387" actId="478"/>
          <ac:picMkLst>
            <pc:docMk/>
            <pc:sldMk cId="3894576870" sldId="455"/>
            <ac:picMk id="6" creationId="{5CFC8215-4920-297E-FB89-C3D3EA5689CC}"/>
          </ac:picMkLst>
        </pc:picChg>
        <pc:picChg chg="del">
          <ac:chgData name="Abraham C. Burleigh" userId="e3525319-23f5-48d5-81e5-cb2e4a19e73a" providerId="ADAL" clId="{97888DBF-301B-C54A-9A52-27E342D3B7B3}" dt="2024-05-31T21:06:00.944" v="6176" actId="478"/>
          <ac:picMkLst>
            <pc:docMk/>
            <pc:sldMk cId="3894576870" sldId="455"/>
            <ac:picMk id="8" creationId="{1B85F7D4-8306-865F-2C02-CA610792882C}"/>
          </ac:picMkLst>
        </pc:picChg>
        <pc:picChg chg="mod">
          <ac:chgData name="Abraham C. Burleigh" userId="e3525319-23f5-48d5-81e5-cb2e4a19e73a" providerId="ADAL" clId="{97888DBF-301B-C54A-9A52-27E342D3B7B3}" dt="2024-06-04T02:02:40.380" v="8176" actId="1038"/>
          <ac:picMkLst>
            <pc:docMk/>
            <pc:sldMk cId="3894576870" sldId="455"/>
            <ac:picMk id="19" creationId="{FFAD1708-8717-E1A9-3233-6F96E4E8C7BD}"/>
          </ac:picMkLst>
        </pc:picChg>
      </pc:sldChg>
      <pc:sldChg chg="addSp delSp modSp add mod">
        <pc:chgData name="Abraham C. Burleigh" userId="e3525319-23f5-48d5-81e5-cb2e4a19e73a" providerId="ADAL" clId="{97888DBF-301B-C54A-9A52-27E342D3B7B3}" dt="2024-06-04T19:25:52.672" v="11841" actId="1036"/>
        <pc:sldMkLst>
          <pc:docMk/>
          <pc:sldMk cId="3372807754" sldId="456"/>
        </pc:sldMkLst>
        <pc:spChg chg="mod">
          <ac:chgData name="Abraham C. Burleigh" userId="e3525319-23f5-48d5-81e5-cb2e4a19e73a" providerId="ADAL" clId="{97888DBF-301B-C54A-9A52-27E342D3B7B3}" dt="2024-06-03T19:13:12.165" v="7766" actId="1076"/>
          <ac:spMkLst>
            <pc:docMk/>
            <pc:sldMk cId="3372807754" sldId="456"/>
            <ac:spMk id="9" creationId="{9E1B427C-6AEC-953E-193D-8840849A2381}"/>
          </ac:spMkLst>
        </pc:spChg>
        <pc:spChg chg="mod">
          <ac:chgData name="Abraham C. Burleigh" userId="e3525319-23f5-48d5-81e5-cb2e4a19e73a" providerId="ADAL" clId="{97888DBF-301B-C54A-9A52-27E342D3B7B3}" dt="2024-06-03T19:13:12.165" v="7766" actId="1076"/>
          <ac:spMkLst>
            <pc:docMk/>
            <pc:sldMk cId="3372807754" sldId="456"/>
            <ac:spMk id="11" creationId="{0E4A9096-154D-6413-AFA6-34262DA12338}"/>
          </ac:spMkLst>
        </pc:spChg>
        <pc:spChg chg="mod">
          <ac:chgData name="Abraham C. Burleigh" userId="e3525319-23f5-48d5-81e5-cb2e4a19e73a" providerId="ADAL" clId="{97888DBF-301B-C54A-9A52-27E342D3B7B3}" dt="2024-06-03T19:13:12.165" v="7766" actId="1076"/>
          <ac:spMkLst>
            <pc:docMk/>
            <pc:sldMk cId="3372807754" sldId="456"/>
            <ac:spMk id="12" creationId="{79F34EE9-C91F-971A-BDF1-BA9057BF1851}"/>
          </ac:spMkLst>
        </pc:spChg>
        <pc:spChg chg="mod">
          <ac:chgData name="Abraham C. Burleigh" userId="e3525319-23f5-48d5-81e5-cb2e4a19e73a" providerId="ADAL" clId="{97888DBF-301B-C54A-9A52-27E342D3B7B3}" dt="2024-06-04T19:25:48.740" v="11828" actId="14100"/>
          <ac:spMkLst>
            <pc:docMk/>
            <pc:sldMk cId="3372807754" sldId="456"/>
            <ac:spMk id="13" creationId="{6A6DBB25-8D19-0469-32FC-B401CF2AEFE0}"/>
          </ac:spMkLst>
        </pc:spChg>
        <pc:spChg chg="del">
          <ac:chgData name="Abraham C. Burleigh" userId="e3525319-23f5-48d5-81e5-cb2e4a19e73a" providerId="ADAL" clId="{97888DBF-301B-C54A-9A52-27E342D3B7B3}" dt="2024-06-03T18:58:24.481" v="7710" actId="478"/>
          <ac:spMkLst>
            <pc:docMk/>
            <pc:sldMk cId="3372807754" sldId="456"/>
            <ac:spMk id="25" creationId="{F16452C4-5EBC-B3DE-0070-99FD6185955D}"/>
          </ac:spMkLst>
        </pc:spChg>
        <pc:spChg chg="mod">
          <ac:chgData name="Abraham C. Burleigh" userId="e3525319-23f5-48d5-81e5-cb2e4a19e73a" providerId="ADAL" clId="{97888DBF-301B-C54A-9A52-27E342D3B7B3}" dt="2024-06-03T18:57:47.454" v="7707" actId="20577"/>
          <ac:spMkLst>
            <pc:docMk/>
            <pc:sldMk cId="3372807754" sldId="456"/>
            <ac:spMk id="26" creationId="{FEB38ECF-A4E2-5F6C-D774-CD3C4A7B5FA6}"/>
          </ac:spMkLst>
        </pc:spChg>
        <pc:spChg chg="add del">
          <ac:chgData name="Abraham C. Burleigh" userId="e3525319-23f5-48d5-81e5-cb2e4a19e73a" providerId="ADAL" clId="{97888DBF-301B-C54A-9A52-27E342D3B7B3}" dt="2024-06-04T16:34:25.750" v="9160" actId="22"/>
          <ac:spMkLst>
            <pc:docMk/>
            <pc:sldMk cId="3372807754" sldId="456"/>
            <ac:spMk id="32" creationId="{9F4907A0-08E9-FD6B-FBB0-820EACE435EC}"/>
          </ac:spMkLst>
        </pc:spChg>
        <pc:spChg chg="add del mod">
          <ac:chgData name="Abraham C. Burleigh" userId="e3525319-23f5-48d5-81e5-cb2e4a19e73a" providerId="ADAL" clId="{97888DBF-301B-C54A-9A52-27E342D3B7B3}" dt="2024-06-04T16:39:45.554" v="9220" actId="478"/>
          <ac:spMkLst>
            <pc:docMk/>
            <pc:sldMk cId="3372807754" sldId="456"/>
            <ac:spMk id="34" creationId="{71DB69A3-3D4E-C803-2E1B-85141177B380}"/>
          </ac:spMkLst>
        </pc:spChg>
        <pc:spChg chg="mod">
          <ac:chgData name="Abraham C. Burleigh" userId="e3525319-23f5-48d5-81e5-cb2e4a19e73a" providerId="ADAL" clId="{97888DBF-301B-C54A-9A52-27E342D3B7B3}" dt="2024-06-04T16:35:43.729" v="9169" actId="20577"/>
          <ac:spMkLst>
            <pc:docMk/>
            <pc:sldMk cId="3372807754" sldId="456"/>
            <ac:spMk id="43" creationId="{3F9B330C-B126-C648-5B8C-90E8F666B7D0}"/>
          </ac:spMkLst>
        </pc:spChg>
        <pc:picChg chg="mod">
          <ac:chgData name="Abraham C. Burleigh" userId="e3525319-23f5-48d5-81e5-cb2e4a19e73a" providerId="ADAL" clId="{97888DBF-301B-C54A-9A52-27E342D3B7B3}" dt="2024-06-03T19:13:44.872" v="7793" actId="1036"/>
          <ac:picMkLst>
            <pc:docMk/>
            <pc:sldMk cId="3372807754" sldId="456"/>
            <ac:picMk id="2" creationId="{29927DF4-A4B7-2DE0-4286-C13A9D7742CB}"/>
          </ac:picMkLst>
        </pc:picChg>
        <pc:picChg chg="mod">
          <ac:chgData name="Abraham C. Burleigh" userId="e3525319-23f5-48d5-81e5-cb2e4a19e73a" providerId="ADAL" clId="{97888DBF-301B-C54A-9A52-27E342D3B7B3}" dt="2024-06-04T16:39:54.758" v="9222" actId="1076"/>
          <ac:picMkLst>
            <pc:docMk/>
            <pc:sldMk cId="3372807754" sldId="456"/>
            <ac:picMk id="7" creationId="{7752AE11-C754-B0C1-B2AB-38288DB58566}"/>
          </ac:picMkLst>
        </pc:picChg>
        <pc:picChg chg="mod">
          <ac:chgData name="Abraham C. Burleigh" userId="e3525319-23f5-48d5-81e5-cb2e4a19e73a" providerId="ADAL" clId="{97888DBF-301B-C54A-9A52-27E342D3B7B3}" dt="2024-06-04T19:25:52.672" v="11841" actId="1036"/>
          <ac:picMkLst>
            <pc:docMk/>
            <pc:sldMk cId="3372807754" sldId="456"/>
            <ac:picMk id="10" creationId="{DF5E4D5F-08ED-83E7-E48D-AD66BB422096}"/>
          </ac:picMkLst>
        </pc:picChg>
        <pc:picChg chg="mod">
          <ac:chgData name="Abraham C. Burleigh" userId="e3525319-23f5-48d5-81e5-cb2e4a19e73a" providerId="ADAL" clId="{97888DBF-301B-C54A-9A52-27E342D3B7B3}" dt="2024-06-03T19:13:48.949" v="7795" actId="1036"/>
          <ac:picMkLst>
            <pc:docMk/>
            <pc:sldMk cId="3372807754" sldId="456"/>
            <ac:picMk id="14" creationId="{087AFE9D-A649-2630-4EEA-69C13B7E0C7A}"/>
          </ac:picMkLst>
        </pc:picChg>
        <pc:picChg chg="mod modCrop">
          <ac:chgData name="Abraham C. Burleigh" userId="e3525319-23f5-48d5-81e5-cb2e4a19e73a" providerId="ADAL" clId="{97888DBF-301B-C54A-9A52-27E342D3B7B3}" dt="2024-06-03T19:13:12.165" v="7766" actId="1076"/>
          <ac:picMkLst>
            <pc:docMk/>
            <pc:sldMk cId="3372807754" sldId="456"/>
            <ac:picMk id="16" creationId="{06E9A61E-8EF4-0F9D-E5D1-816D18D1A255}"/>
          </ac:picMkLst>
        </pc:picChg>
        <pc:picChg chg="add mod">
          <ac:chgData name="Abraham C. Burleigh" userId="e3525319-23f5-48d5-81e5-cb2e4a19e73a" providerId="ADAL" clId="{97888DBF-301B-C54A-9A52-27E342D3B7B3}" dt="2024-06-04T16:37:47.713" v="9189" actId="571"/>
          <ac:picMkLst>
            <pc:docMk/>
            <pc:sldMk cId="3372807754" sldId="456"/>
            <ac:picMk id="35" creationId="{B1D6E536-E14F-3DD7-1C1D-A2503B9A0454}"/>
          </ac:picMkLst>
        </pc:picChg>
        <pc:cxnChg chg="mod">
          <ac:chgData name="Abraham C. Burleigh" userId="e3525319-23f5-48d5-81e5-cb2e4a19e73a" providerId="ADAL" clId="{97888DBF-301B-C54A-9A52-27E342D3B7B3}" dt="2024-06-03T19:14:10.290" v="7799" actId="14100"/>
          <ac:cxnSpMkLst>
            <pc:docMk/>
            <pc:sldMk cId="3372807754" sldId="456"/>
            <ac:cxnSpMk id="28" creationId="{3CA9B467-7B68-D6F2-141A-97EFB69B8E47}"/>
          </ac:cxnSpMkLst>
        </pc:cxnChg>
        <pc:cxnChg chg="mod">
          <ac:chgData name="Abraham C. Burleigh" userId="e3525319-23f5-48d5-81e5-cb2e4a19e73a" providerId="ADAL" clId="{97888DBF-301B-C54A-9A52-27E342D3B7B3}" dt="2024-06-03T19:13:58.493" v="7797" actId="14100"/>
          <ac:cxnSpMkLst>
            <pc:docMk/>
            <pc:sldMk cId="3372807754" sldId="456"/>
            <ac:cxnSpMk id="31" creationId="{AE0C1CB6-D51C-60E1-4681-8DD6D47277DC}"/>
          </ac:cxnSpMkLst>
        </pc:cxnChg>
      </pc:sldChg>
      <pc:sldChg chg="addSp delSp modSp add mod">
        <pc:chgData name="Abraham C. Burleigh" userId="e3525319-23f5-48d5-81e5-cb2e4a19e73a" providerId="ADAL" clId="{97888DBF-301B-C54A-9A52-27E342D3B7B3}" dt="2024-06-04T18:18:14.416" v="11083" actId="1076"/>
        <pc:sldMkLst>
          <pc:docMk/>
          <pc:sldMk cId="2533857662" sldId="457"/>
        </pc:sldMkLst>
        <pc:spChg chg="del">
          <ac:chgData name="Abraham C. Burleigh" userId="e3525319-23f5-48d5-81e5-cb2e4a19e73a" providerId="ADAL" clId="{97888DBF-301B-C54A-9A52-27E342D3B7B3}" dt="2024-06-03T16:25:46.704" v="6466" actId="478"/>
          <ac:spMkLst>
            <pc:docMk/>
            <pc:sldMk cId="2533857662" sldId="457"/>
            <ac:spMk id="6" creationId="{00000000-0000-0000-0000-000000000000}"/>
          </ac:spMkLst>
        </pc:spChg>
        <pc:spChg chg="add del mod">
          <ac:chgData name="Abraham C. Burleigh" userId="e3525319-23f5-48d5-81e5-cb2e4a19e73a" providerId="ADAL" clId="{97888DBF-301B-C54A-9A52-27E342D3B7B3}" dt="2024-06-03T16:25:49.532" v="6467" actId="478"/>
          <ac:spMkLst>
            <pc:docMk/>
            <pc:sldMk cId="2533857662" sldId="457"/>
            <ac:spMk id="9" creationId="{9450A5DD-AFA4-5DF6-79D0-08BB56C08149}"/>
          </ac:spMkLst>
        </pc:spChg>
        <pc:spChg chg="mod">
          <ac:chgData name="Abraham C. Burleigh" userId="e3525319-23f5-48d5-81e5-cb2e4a19e73a" providerId="ADAL" clId="{97888DBF-301B-C54A-9A52-27E342D3B7B3}" dt="2024-06-03T16:27:41.845" v="6495" actId="1076"/>
          <ac:spMkLst>
            <pc:docMk/>
            <pc:sldMk cId="2533857662" sldId="457"/>
            <ac:spMk id="10" creationId="{66ECE4B8-7D22-8EFD-A56B-B4D68877A3CA}"/>
          </ac:spMkLst>
        </pc:spChg>
        <pc:spChg chg="mod">
          <ac:chgData name="Abraham C. Burleigh" userId="e3525319-23f5-48d5-81e5-cb2e4a19e73a" providerId="ADAL" clId="{97888DBF-301B-C54A-9A52-27E342D3B7B3}" dt="2024-06-04T18:18:14.416" v="11083" actId="1076"/>
          <ac:spMkLst>
            <pc:docMk/>
            <pc:sldMk cId="2533857662" sldId="457"/>
            <ac:spMk id="11" creationId="{6A787448-F855-696D-E206-5EAF495FBB7D}"/>
          </ac:spMkLst>
        </pc:spChg>
        <pc:spChg chg="del">
          <ac:chgData name="Abraham C. Burleigh" userId="e3525319-23f5-48d5-81e5-cb2e4a19e73a" providerId="ADAL" clId="{97888DBF-301B-C54A-9A52-27E342D3B7B3}" dt="2024-06-03T16:25:46.704" v="6466" actId="478"/>
          <ac:spMkLst>
            <pc:docMk/>
            <pc:sldMk cId="2533857662" sldId="457"/>
            <ac:spMk id="13" creationId="{69F4EA3B-249C-6F33-5D87-AF669712EAB1}"/>
          </ac:spMkLst>
        </pc:spChg>
        <pc:picChg chg="mod modCrop">
          <ac:chgData name="Abraham C. Burleigh" userId="e3525319-23f5-48d5-81e5-cb2e4a19e73a" providerId="ADAL" clId="{97888DBF-301B-C54A-9A52-27E342D3B7B3}" dt="2024-06-03T16:27:24.437" v="6489" actId="1076"/>
          <ac:picMkLst>
            <pc:docMk/>
            <pc:sldMk cId="2533857662" sldId="457"/>
            <ac:picMk id="4" creationId="{7E8452BF-60CA-383C-800B-0C84100755AB}"/>
          </ac:picMkLst>
        </pc:picChg>
        <pc:picChg chg="mod">
          <ac:chgData name="Abraham C. Burleigh" userId="e3525319-23f5-48d5-81e5-cb2e4a19e73a" providerId="ADAL" clId="{97888DBF-301B-C54A-9A52-27E342D3B7B3}" dt="2024-06-03T16:27:36.610" v="6494" actId="1035"/>
          <ac:picMkLst>
            <pc:docMk/>
            <pc:sldMk cId="2533857662" sldId="457"/>
            <ac:picMk id="7" creationId="{25E5512C-E0B0-8187-1619-EB92B1157CE8}"/>
          </ac:picMkLst>
        </pc:picChg>
        <pc:picChg chg="del">
          <ac:chgData name="Abraham C. Burleigh" userId="e3525319-23f5-48d5-81e5-cb2e4a19e73a" providerId="ADAL" clId="{97888DBF-301B-C54A-9A52-27E342D3B7B3}" dt="2024-06-03T16:25:46.704" v="6466" actId="478"/>
          <ac:picMkLst>
            <pc:docMk/>
            <pc:sldMk cId="2533857662" sldId="457"/>
            <ac:picMk id="12" creationId="{78791963-ED53-D8D5-E354-DEF5FEB95936}"/>
          </ac:picMkLst>
        </pc:picChg>
      </pc:sldChg>
      <pc:sldChg chg="add del">
        <pc:chgData name="Abraham C. Burleigh" userId="e3525319-23f5-48d5-81e5-cb2e4a19e73a" providerId="ADAL" clId="{97888DBF-301B-C54A-9A52-27E342D3B7B3}" dt="2024-06-03T18:31:27.125" v="7262"/>
        <pc:sldMkLst>
          <pc:docMk/>
          <pc:sldMk cId="1733941694" sldId="458"/>
        </pc:sldMkLst>
      </pc:sldChg>
      <pc:sldChg chg="addSp delSp modSp add mod">
        <pc:chgData name="Abraham C. Burleigh" userId="e3525319-23f5-48d5-81e5-cb2e4a19e73a" providerId="ADAL" clId="{97888DBF-301B-C54A-9A52-27E342D3B7B3}" dt="2024-06-04T23:33:10.596" v="12747" actId="1037"/>
        <pc:sldMkLst>
          <pc:docMk/>
          <pc:sldMk cId="2045194195" sldId="458"/>
        </pc:sldMkLst>
        <pc:spChg chg="mod">
          <ac:chgData name="Abraham C. Burleigh" userId="e3525319-23f5-48d5-81e5-cb2e4a19e73a" providerId="ADAL" clId="{97888DBF-301B-C54A-9A52-27E342D3B7B3}" dt="2024-06-04T17:23:54.446" v="10302" actId="20577"/>
          <ac:spMkLst>
            <pc:docMk/>
            <pc:sldMk cId="2045194195" sldId="458"/>
            <ac:spMk id="2" creationId="{DCC25CFC-D22C-D1C8-09A8-1B8493182DAE}"/>
          </ac:spMkLst>
        </pc:spChg>
        <pc:spChg chg="del mod">
          <ac:chgData name="Abraham C. Burleigh" userId="e3525319-23f5-48d5-81e5-cb2e4a19e73a" providerId="ADAL" clId="{97888DBF-301B-C54A-9A52-27E342D3B7B3}" dt="2024-06-04T17:28:10.732" v="10384" actId="478"/>
          <ac:spMkLst>
            <pc:docMk/>
            <pc:sldMk cId="2045194195" sldId="458"/>
            <ac:spMk id="4" creationId="{9C2D7DC1-A183-B343-59D9-E93AF15AC008}"/>
          </ac:spMkLst>
        </pc:spChg>
        <pc:spChg chg="mod">
          <ac:chgData name="Abraham C. Burleigh" userId="e3525319-23f5-48d5-81e5-cb2e4a19e73a" providerId="ADAL" clId="{97888DBF-301B-C54A-9A52-27E342D3B7B3}" dt="2024-06-04T19:42:33.068" v="12005" actId="14100"/>
          <ac:spMkLst>
            <pc:docMk/>
            <pc:sldMk cId="2045194195" sldId="458"/>
            <ac:spMk id="6" creationId="{37FBE19D-AF3C-0C89-6824-D8066ED19852}"/>
          </ac:spMkLst>
        </pc:spChg>
        <pc:spChg chg="del">
          <ac:chgData name="Abraham C. Burleigh" userId="e3525319-23f5-48d5-81e5-cb2e4a19e73a" providerId="ADAL" clId="{97888DBF-301B-C54A-9A52-27E342D3B7B3}" dt="2024-06-04T17:24:08.670" v="10305" actId="478"/>
          <ac:spMkLst>
            <pc:docMk/>
            <pc:sldMk cId="2045194195" sldId="458"/>
            <ac:spMk id="7" creationId="{2ED5A09E-1AD6-2F7F-D51B-481C45C561D0}"/>
          </ac:spMkLst>
        </pc:spChg>
        <pc:spChg chg="add del mod">
          <ac:chgData name="Abraham C. Burleigh" userId="e3525319-23f5-48d5-81e5-cb2e4a19e73a" providerId="ADAL" clId="{97888DBF-301B-C54A-9A52-27E342D3B7B3}" dt="2024-06-04T17:28:36.676" v="10388" actId="478"/>
          <ac:spMkLst>
            <pc:docMk/>
            <pc:sldMk cId="2045194195" sldId="458"/>
            <ac:spMk id="11" creationId="{A7293BED-90B7-099A-D09B-4A1ADD742D24}"/>
          </ac:spMkLst>
        </pc:spChg>
        <pc:spChg chg="add mod">
          <ac:chgData name="Abraham C. Burleigh" userId="e3525319-23f5-48d5-81e5-cb2e4a19e73a" providerId="ADAL" clId="{97888DBF-301B-C54A-9A52-27E342D3B7B3}" dt="2024-06-04T23:33:10.596" v="12747" actId="1037"/>
          <ac:spMkLst>
            <pc:docMk/>
            <pc:sldMk cId="2045194195" sldId="458"/>
            <ac:spMk id="12" creationId="{DDAA1D00-C7E8-E0FA-A459-F005267B729E}"/>
          </ac:spMkLst>
        </pc:spChg>
        <pc:spChg chg="add mod">
          <ac:chgData name="Abraham C. Burleigh" userId="e3525319-23f5-48d5-81e5-cb2e4a19e73a" providerId="ADAL" clId="{97888DBF-301B-C54A-9A52-27E342D3B7B3}" dt="2024-06-04T18:11:11.624" v="11038" actId="1076"/>
          <ac:spMkLst>
            <pc:docMk/>
            <pc:sldMk cId="2045194195" sldId="458"/>
            <ac:spMk id="13" creationId="{9E04A447-8416-CF77-20CE-3A11FCCAAE30}"/>
          </ac:spMkLst>
        </pc:spChg>
        <pc:picChg chg="mod">
          <ac:chgData name="Abraham C. Burleigh" userId="e3525319-23f5-48d5-81e5-cb2e4a19e73a" providerId="ADAL" clId="{97888DBF-301B-C54A-9A52-27E342D3B7B3}" dt="2024-06-04T18:11:01.958" v="11037" actId="1076"/>
          <ac:picMkLst>
            <pc:docMk/>
            <pc:sldMk cId="2045194195" sldId="458"/>
            <ac:picMk id="8" creationId="{9E64CB51-93C3-E36F-6E12-67531B6D85C1}"/>
          </ac:picMkLst>
        </pc:picChg>
        <pc:picChg chg="add mod modCrop">
          <ac:chgData name="Abraham C. Burleigh" userId="e3525319-23f5-48d5-81e5-cb2e4a19e73a" providerId="ADAL" clId="{97888DBF-301B-C54A-9A52-27E342D3B7B3}" dt="2024-06-04T18:11:01.958" v="11037" actId="1076"/>
          <ac:picMkLst>
            <pc:docMk/>
            <pc:sldMk cId="2045194195" sldId="458"/>
            <ac:picMk id="9" creationId="{AC87C67B-A71B-E88A-9A02-D845949459B5}"/>
          </ac:picMkLst>
        </pc:picChg>
      </pc:sldChg>
      <pc:sldChg chg="delSp add del">
        <pc:chgData name="Abraham C. Burleigh" userId="e3525319-23f5-48d5-81e5-cb2e4a19e73a" providerId="ADAL" clId="{97888DBF-301B-C54A-9A52-27E342D3B7B3}" dt="2024-06-03T18:47:38.360" v="7702" actId="2696"/>
        <pc:sldMkLst>
          <pc:docMk/>
          <pc:sldMk cId="4180212862" sldId="458"/>
        </pc:sldMkLst>
        <pc:picChg chg="del">
          <ac:chgData name="Abraham C. Burleigh" userId="e3525319-23f5-48d5-81e5-cb2e4a19e73a" providerId="ADAL" clId="{97888DBF-301B-C54A-9A52-27E342D3B7B3}" dt="2024-06-03T18:45:51.425" v="7680" actId="478"/>
          <ac:picMkLst>
            <pc:docMk/>
            <pc:sldMk cId="4180212862" sldId="458"/>
            <ac:picMk id="9" creationId="{5E4D0DDB-4C4E-039E-5165-7EB8592C5B08}"/>
          </ac:picMkLst>
        </pc:picChg>
      </pc:sldChg>
      <pc:sldChg chg="addSp delSp modSp add mod ord">
        <pc:chgData name="Abraham C. Burleigh" userId="e3525319-23f5-48d5-81e5-cb2e4a19e73a" providerId="ADAL" clId="{97888DBF-301B-C54A-9A52-27E342D3B7B3}" dt="2024-06-04T20:31:41.181" v="12577" actId="1035"/>
        <pc:sldMkLst>
          <pc:docMk/>
          <pc:sldMk cId="875026101" sldId="459"/>
        </pc:sldMkLst>
        <pc:spChg chg="mod">
          <ac:chgData name="Abraham C. Burleigh" userId="e3525319-23f5-48d5-81e5-cb2e4a19e73a" providerId="ADAL" clId="{97888DBF-301B-C54A-9A52-27E342D3B7B3}" dt="2024-06-04T20:17:43.470" v="12499" actId="20577"/>
          <ac:spMkLst>
            <pc:docMk/>
            <pc:sldMk cId="875026101" sldId="459"/>
            <ac:spMk id="2" creationId="{17546CD4-12D9-07A7-5FA9-5097805EAB48}"/>
          </ac:spMkLst>
        </pc:spChg>
        <pc:spChg chg="mod">
          <ac:chgData name="Abraham C. Burleigh" userId="e3525319-23f5-48d5-81e5-cb2e4a19e73a" providerId="ADAL" clId="{97888DBF-301B-C54A-9A52-27E342D3B7B3}" dt="2024-06-04T20:24:36.642" v="12552" actId="1076"/>
          <ac:spMkLst>
            <pc:docMk/>
            <pc:sldMk cId="875026101" sldId="459"/>
            <ac:spMk id="4" creationId="{A4A67926-B10D-262E-C803-4C9403CFF71B}"/>
          </ac:spMkLst>
        </pc:spChg>
        <pc:spChg chg="add mod">
          <ac:chgData name="Abraham C. Burleigh" userId="e3525319-23f5-48d5-81e5-cb2e4a19e73a" providerId="ADAL" clId="{97888DBF-301B-C54A-9A52-27E342D3B7B3}" dt="2024-06-04T20:23:43.098" v="12540" actId="1076"/>
          <ac:spMkLst>
            <pc:docMk/>
            <pc:sldMk cId="875026101" sldId="459"/>
            <ac:spMk id="7" creationId="{6E2D8A77-8581-E9BD-5399-4676E0DFED6C}"/>
          </ac:spMkLst>
        </pc:spChg>
        <pc:spChg chg="del">
          <ac:chgData name="Abraham C. Burleigh" userId="e3525319-23f5-48d5-81e5-cb2e4a19e73a" providerId="ADAL" clId="{97888DBF-301B-C54A-9A52-27E342D3B7B3}" dt="2024-06-04T20:17:47.882" v="12500" actId="478"/>
          <ac:spMkLst>
            <pc:docMk/>
            <pc:sldMk cId="875026101" sldId="459"/>
            <ac:spMk id="20" creationId="{39A347EB-1A08-5BF0-EA1B-ECFBB87DC59F}"/>
          </ac:spMkLst>
        </pc:spChg>
        <pc:spChg chg="del">
          <ac:chgData name="Abraham C. Burleigh" userId="e3525319-23f5-48d5-81e5-cb2e4a19e73a" providerId="ADAL" clId="{97888DBF-301B-C54A-9A52-27E342D3B7B3}" dt="2024-06-04T20:17:47.882" v="12500" actId="478"/>
          <ac:spMkLst>
            <pc:docMk/>
            <pc:sldMk cId="875026101" sldId="459"/>
            <ac:spMk id="22" creationId="{1D9526E9-561E-BDA0-C835-BACB5FC4E475}"/>
          </ac:spMkLst>
        </pc:spChg>
        <pc:spChg chg="del mod">
          <ac:chgData name="Abraham C. Burleigh" userId="e3525319-23f5-48d5-81e5-cb2e4a19e73a" providerId="ADAL" clId="{97888DBF-301B-C54A-9A52-27E342D3B7B3}" dt="2024-06-04T20:23:07.882" v="12532" actId="478"/>
          <ac:spMkLst>
            <pc:docMk/>
            <pc:sldMk cId="875026101" sldId="459"/>
            <ac:spMk id="27" creationId="{02A4264E-617E-D018-6CB4-6ABF38F2CAFD}"/>
          </ac:spMkLst>
        </pc:spChg>
        <pc:spChg chg="del">
          <ac:chgData name="Abraham C. Burleigh" userId="e3525319-23f5-48d5-81e5-cb2e4a19e73a" providerId="ADAL" clId="{97888DBF-301B-C54A-9A52-27E342D3B7B3}" dt="2024-06-04T20:17:47.882" v="12500" actId="478"/>
          <ac:spMkLst>
            <pc:docMk/>
            <pc:sldMk cId="875026101" sldId="459"/>
            <ac:spMk id="28" creationId="{684ACAA7-06B2-F6F0-A95B-13B55DD8C4F4}"/>
          </ac:spMkLst>
        </pc:spChg>
        <pc:spChg chg="mod">
          <ac:chgData name="Abraham C. Burleigh" userId="e3525319-23f5-48d5-81e5-cb2e4a19e73a" providerId="ADAL" clId="{97888DBF-301B-C54A-9A52-27E342D3B7B3}" dt="2024-06-04T20:31:41.181" v="12577" actId="1035"/>
          <ac:spMkLst>
            <pc:docMk/>
            <pc:sldMk cId="875026101" sldId="459"/>
            <ac:spMk id="29" creationId="{B3756187-57FC-0B83-0C25-A98988E4A9BB}"/>
          </ac:spMkLst>
        </pc:spChg>
        <pc:picChg chg="add mod">
          <ac:chgData name="Abraham C. Burleigh" userId="e3525319-23f5-48d5-81e5-cb2e4a19e73a" providerId="ADAL" clId="{97888DBF-301B-C54A-9A52-27E342D3B7B3}" dt="2024-06-04T20:31:41.181" v="12577" actId="1035"/>
          <ac:picMkLst>
            <pc:docMk/>
            <pc:sldMk cId="875026101" sldId="459"/>
            <ac:picMk id="6" creationId="{F63C9751-0694-17D1-9B4A-3DAE68151DAD}"/>
          </ac:picMkLst>
        </pc:picChg>
        <pc:picChg chg="del">
          <ac:chgData name="Abraham C. Burleigh" userId="e3525319-23f5-48d5-81e5-cb2e4a19e73a" providerId="ADAL" clId="{97888DBF-301B-C54A-9A52-27E342D3B7B3}" dt="2024-06-04T20:17:47.882" v="12500" actId="478"/>
          <ac:picMkLst>
            <pc:docMk/>
            <pc:sldMk cId="875026101" sldId="459"/>
            <ac:picMk id="15" creationId="{BAD8C3EB-1F12-0F23-7755-E0809D8A8157}"/>
          </ac:picMkLst>
        </pc:picChg>
        <pc:picChg chg="del">
          <ac:chgData name="Abraham C. Burleigh" userId="e3525319-23f5-48d5-81e5-cb2e4a19e73a" providerId="ADAL" clId="{97888DBF-301B-C54A-9A52-27E342D3B7B3}" dt="2024-06-04T20:17:47.882" v="12500" actId="478"/>
          <ac:picMkLst>
            <pc:docMk/>
            <pc:sldMk cId="875026101" sldId="459"/>
            <ac:picMk id="21" creationId="{5D53F26A-52DE-953B-0A3D-95A3CF01255D}"/>
          </ac:picMkLst>
        </pc:picChg>
        <pc:picChg chg="mod">
          <ac:chgData name="Abraham C. Burleigh" userId="e3525319-23f5-48d5-81e5-cb2e4a19e73a" providerId="ADAL" clId="{97888DBF-301B-C54A-9A52-27E342D3B7B3}" dt="2024-06-04T20:31:41.181" v="12577" actId="1035"/>
          <ac:picMkLst>
            <pc:docMk/>
            <pc:sldMk cId="875026101" sldId="459"/>
            <ac:picMk id="23" creationId="{7CC87B4F-FFD6-B8F8-1FDF-5BB203712AB3}"/>
          </ac:picMkLst>
        </pc:picChg>
      </pc:sldChg>
      <pc:sldChg chg="addSp delSp modSp add mod ord">
        <pc:chgData name="Abraham C. Burleigh" userId="e3525319-23f5-48d5-81e5-cb2e4a19e73a" providerId="ADAL" clId="{97888DBF-301B-C54A-9A52-27E342D3B7B3}" dt="2024-06-04T19:03:17.773" v="11668" actId="1076"/>
        <pc:sldMkLst>
          <pc:docMk/>
          <pc:sldMk cId="3318968489" sldId="460"/>
        </pc:sldMkLst>
        <pc:spChg chg="mod">
          <ac:chgData name="Abraham C. Burleigh" userId="e3525319-23f5-48d5-81e5-cb2e4a19e73a" providerId="ADAL" clId="{97888DBF-301B-C54A-9A52-27E342D3B7B3}" dt="2024-06-04T18:52:37.791" v="11330" actId="20577"/>
          <ac:spMkLst>
            <pc:docMk/>
            <pc:sldMk cId="3318968489" sldId="460"/>
            <ac:spMk id="2" creationId="{638A4D29-0BD9-262B-C5E5-C5ED94DA9FC2}"/>
          </ac:spMkLst>
        </pc:spChg>
        <pc:spChg chg="del">
          <ac:chgData name="Abraham C. Burleigh" userId="e3525319-23f5-48d5-81e5-cb2e4a19e73a" providerId="ADAL" clId="{97888DBF-301B-C54A-9A52-27E342D3B7B3}" dt="2024-06-04T18:52:49.563" v="11332" actId="478"/>
          <ac:spMkLst>
            <pc:docMk/>
            <pc:sldMk cId="3318968489" sldId="460"/>
            <ac:spMk id="4" creationId="{CFBDA848-F379-617D-A268-5DD2B102232E}"/>
          </ac:spMkLst>
        </pc:spChg>
        <pc:spChg chg="del mod">
          <ac:chgData name="Abraham C. Burleigh" userId="e3525319-23f5-48d5-81e5-cb2e4a19e73a" providerId="ADAL" clId="{97888DBF-301B-C54A-9A52-27E342D3B7B3}" dt="2024-06-04T18:52:49.563" v="11332" actId="478"/>
          <ac:spMkLst>
            <pc:docMk/>
            <pc:sldMk cId="3318968489" sldId="460"/>
            <ac:spMk id="6" creationId="{00000000-0000-0000-0000-000000000000}"/>
          </ac:spMkLst>
        </pc:spChg>
        <pc:spChg chg="add del mod">
          <ac:chgData name="Abraham C. Burleigh" userId="e3525319-23f5-48d5-81e5-cb2e4a19e73a" providerId="ADAL" clId="{97888DBF-301B-C54A-9A52-27E342D3B7B3}" dt="2024-06-04T18:52:52.211" v="11333" actId="478"/>
          <ac:spMkLst>
            <pc:docMk/>
            <pc:sldMk cId="3318968489" sldId="460"/>
            <ac:spMk id="8" creationId="{69ECE0DA-CE00-5F8B-19E9-F7F98DBF6033}"/>
          </ac:spMkLst>
        </pc:spChg>
        <pc:spChg chg="add">
          <ac:chgData name="Abraham C. Burleigh" userId="e3525319-23f5-48d5-81e5-cb2e4a19e73a" providerId="ADAL" clId="{97888DBF-301B-C54A-9A52-27E342D3B7B3}" dt="2024-06-04T18:53:18.370" v="11334"/>
          <ac:spMkLst>
            <pc:docMk/>
            <pc:sldMk cId="3318968489" sldId="460"/>
            <ac:spMk id="17" creationId="{02DE7AAD-2733-5579-A455-337819A7484D}"/>
          </ac:spMkLst>
        </pc:spChg>
        <pc:spChg chg="add mod">
          <ac:chgData name="Abraham C. Burleigh" userId="e3525319-23f5-48d5-81e5-cb2e4a19e73a" providerId="ADAL" clId="{97888DBF-301B-C54A-9A52-27E342D3B7B3}" dt="2024-06-04T18:53:45.094" v="11361" actId="14100"/>
          <ac:spMkLst>
            <pc:docMk/>
            <pc:sldMk cId="3318968489" sldId="460"/>
            <ac:spMk id="18" creationId="{054CC498-32EE-C10B-1DFB-59753C940FF6}"/>
          </ac:spMkLst>
        </pc:spChg>
        <pc:spChg chg="add del mod">
          <ac:chgData name="Abraham C. Burleigh" userId="e3525319-23f5-48d5-81e5-cb2e4a19e73a" providerId="ADAL" clId="{97888DBF-301B-C54A-9A52-27E342D3B7B3}" dt="2024-06-04T18:55:05.420" v="11386" actId="478"/>
          <ac:spMkLst>
            <pc:docMk/>
            <pc:sldMk cId="3318968489" sldId="460"/>
            <ac:spMk id="19" creationId="{3AC589F2-001B-26EC-FBAB-3FE81D10EA3F}"/>
          </ac:spMkLst>
        </pc:spChg>
        <pc:spChg chg="add mod">
          <ac:chgData name="Abraham C. Burleigh" userId="e3525319-23f5-48d5-81e5-cb2e4a19e73a" providerId="ADAL" clId="{97888DBF-301B-C54A-9A52-27E342D3B7B3}" dt="2024-06-04T19:02:41.713" v="11650" actId="1076"/>
          <ac:spMkLst>
            <pc:docMk/>
            <pc:sldMk cId="3318968489" sldId="460"/>
            <ac:spMk id="20" creationId="{34789907-ADEB-D98A-081C-D1E58B6A2788}"/>
          </ac:spMkLst>
        </pc:spChg>
        <pc:spChg chg="add mod">
          <ac:chgData name="Abraham C. Burleigh" userId="e3525319-23f5-48d5-81e5-cb2e4a19e73a" providerId="ADAL" clId="{97888DBF-301B-C54A-9A52-27E342D3B7B3}" dt="2024-06-04T19:03:17.773" v="11668" actId="1076"/>
          <ac:spMkLst>
            <pc:docMk/>
            <pc:sldMk cId="3318968489" sldId="460"/>
            <ac:spMk id="21" creationId="{063928A0-6020-2712-DA1F-87D95ABA8A67}"/>
          </ac:spMkLst>
        </pc:spChg>
        <pc:picChg chg="del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9" creationId="{B02EEBC0-E9EA-03AD-6603-2EE881B17C0E}"/>
          </ac:picMkLst>
        </pc:picChg>
        <pc:picChg chg="del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0" creationId="{B2EA52B0-4B11-6240-DFE6-7E1B4037F615}"/>
          </ac:picMkLst>
        </pc:picChg>
        <pc:picChg chg="del mod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1" creationId="{F1925979-7DA8-77B5-643D-0CC5AC964004}"/>
          </ac:picMkLst>
        </pc:picChg>
        <pc:picChg chg="del mod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2" creationId="{EDA1E0C9-41C4-F8F9-5883-41E5C340FA55}"/>
          </ac:picMkLst>
        </pc:picChg>
        <pc:picChg chg="del mod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3" creationId="{F736D041-897A-03D1-0F78-59A2E6D54A2D}"/>
          </ac:picMkLst>
        </pc:picChg>
        <pc:picChg chg="del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4" creationId="{833456A5-3F5F-5CE8-6A6C-D59978C6EF79}"/>
          </ac:picMkLst>
        </pc:picChg>
        <pc:picChg chg="del mod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5" creationId="{4191046E-3142-D563-0A33-C1BAC224849B}"/>
          </ac:picMkLst>
        </pc:picChg>
        <pc:picChg chg="del mod">
          <ac:chgData name="Abraham C. Burleigh" userId="e3525319-23f5-48d5-81e5-cb2e4a19e73a" providerId="ADAL" clId="{97888DBF-301B-C54A-9A52-27E342D3B7B3}" dt="2024-06-04T18:52:49.563" v="11332" actId="478"/>
          <ac:picMkLst>
            <pc:docMk/>
            <pc:sldMk cId="3318968489" sldId="460"/>
            <ac:picMk id="16" creationId="{766C82BF-51BF-9361-C502-7F7009D8E2B3}"/>
          </ac:picMkLst>
        </pc:picChg>
        <pc:picChg chg="add">
          <ac:chgData name="Abraham C. Burleigh" userId="e3525319-23f5-48d5-81e5-cb2e4a19e73a" providerId="ADAL" clId="{97888DBF-301B-C54A-9A52-27E342D3B7B3}" dt="2024-06-04T18:53:18.370" v="11334"/>
          <ac:picMkLst>
            <pc:docMk/>
            <pc:sldMk cId="3318968489" sldId="460"/>
            <ac:picMk id="3074" creationId="{B329A5E9-C44D-DCA1-D90C-2194622AC303}"/>
          </ac:picMkLst>
        </pc:picChg>
        <pc:picChg chg="add">
          <ac:chgData name="Abraham C. Burleigh" userId="e3525319-23f5-48d5-81e5-cb2e4a19e73a" providerId="ADAL" clId="{97888DBF-301B-C54A-9A52-27E342D3B7B3}" dt="2024-06-04T18:53:18.370" v="11334"/>
          <ac:picMkLst>
            <pc:docMk/>
            <pc:sldMk cId="3318968489" sldId="460"/>
            <ac:picMk id="3075" creationId="{CEBA7070-7B92-E482-6A5C-298F1B7CFB36}"/>
          </ac:picMkLst>
        </pc:picChg>
        <pc:picChg chg="add">
          <ac:chgData name="Abraham C. Burleigh" userId="e3525319-23f5-48d5-81e5-cb2e4a19e73a" providerId="ADAL" clId="{97888DBF-301B-C54A-9A52-27E342D3B7B3}" dt="2024-06-04T18:53:18.370" v="11334"/>
          <ac:picMkLst>
            <pc:docMk/>
            <pc:sldMk cId="3318968489" sldId="460"/>
            <ac:picMk id="3076" creationId="{49956F4A-B067-54C6-EC16-9274A6BB8541}"/>
          </ac:picMkLst>
        </pc:picChg>
        <pc:picChg chg="add">
          <ac:chgData name="Abraham C. Burleigh" userId="e3525319-23f5-48d5-81e5-cb2e4a19e73a" providerId="ADAL" clId="{97888DBF-301B-C54A-9A52-27E342D3B7B3}" dt="2024-06-04T18:53:18.370" v="11334"/>
          <ac:picMkLst>
            <pc:docMk/>
            <pc:sldMk cId="3318968489" sldId="460"/>
            <ac:picMk id="3077" creationId="{BB329864-10D7-F735-8296-F85D57C30163}"/>
          </ac:picMkLst>
        </pc:picChg>
        <pc:picChg chg="add">
          <ac:chgData name="Abraham C. Burleigh" userId="e3525319-23f5-48d5-81e5-cb2e4a19e73a" providerId="ADAL" clId="{97888DBF-301B-C54A-9A52-27E342D3B7B3}" dt="2024-06-04T18:53:18.370" v="11334"/>
          <ac:picMkLst>
            <pc:docMk/>
            <pc:sldMk cId="3318968489" sldId="460"/>
            <ac:picMk id="3078" creationId="{DF48021A-88E4-0299-B57A-3CBE3FF63CA9}"/>
          </ac:picMkLst>
        </pc:picChg>
        <pc:picChg chg="add">
          <ac:chgData name="Abraham C. Burleigh" userId="e3525319-23f5-48d5-81e5-cb2e4a19e73a" providerId="ADAL" clId="{97888DBF-301B-C54A-9A52-27E342D3B7B3}" dt="2024-06-04T18:53:18.370" v="11334"/>
          <ac:picMkLst>
            <pc:docMk/>
            <pc:sldMk cId="3318968489" sldId="460"/>
            <ac:picMk id="3079" creationId="{0006C405-BD5D-70C5-F31B-05001F7BA5AE}"/>
          </ac:picMkLst>
        </pc:picChg>
        <pc:picChg chg="add mod">
          <ac:chgData name="Abraham C. Burleigh" userId="e3525319-23f5-48d5-81e5-cb2e4a19e73a" providerId="ADAL" clId="{97888DBF-301B-C54A-9A52-27E342D3B7B3}" dt="2024-06-04T18:53:45.094" v="11361" actId="14100"/>
          <ac:picMkLst>
            <pc:docMk/>
            <pc:sldMk cId="3318968489" sldId="460"/>
            <ac:picMk id="3081" creationId="{A18BB1F1-7FCE-A964-131A-D5DFECFAC15B}"/>
          </ac:picMkLst>
        </pc:picChg>
        <pc:picChg chg="add mod">
          <ac:chgData name="Abraham C. Burleigh" userId="e3525319-23f5-48d5-81e5-cb2e4a19e73a" providerId="ADAL" clId="{97888DBF-301B-C54A-9A52-27E342D3B7B3}" dt="2024-06-04T18:53:45.094" v="11361" actId="14100"/>
          <ac:picMkLst>
            <pc:docMk/>
            <pc:sldMk cId="3318968489" sldId="460"/>
            <ac:picMk id="3082" creationId="{A617C0D6-933B-ED85-700B-EDDD91CD2B4B}"/>
          </ac:picMkLst>
        </pc:picChg>
        <pc:picChg chg="add mod">
          <ac:chgData name="Abraham C. Burleigh" userId="e3525319-23f5-48d5-81e5-cb2e4a19e73a" providerId="ADAL" clId="{97888DBF-301B-C54A-9A52-27E342D3B7B3}" dt="2024-06-04T18:53:45.094" v="11361" actId="14100"/>
          <ac:picMkLst>
            <pc:docMk/>
            <pc:sldMk cId="3318968489" sldId="460"/>
            <ac:picMk id="3083" creationId="{1C64301D-EA37-6DB3-23E1-0D2EAA1BEFB8}"/>
          </ac:picMkLst>
        </pc:picChg>
        <pc:picChg chg="add mod">
          <ac:chgData name="Abraham C. Burleigh" userId="e3525319-23f5-48d5-81e5-cb2e4a19e73a" providerId="ADAL" clId="{97888DBF-301B-C54A-9A52-27E342D3B7B3}" dt="2024-06-04T18:53:45.094" v="11361" actId="14100"/>
          <ac:picMkLst>
            <pc:docMk/>
            <pc:sldMk cId="3318968489" sldId="460"/>
            <ac:picMk id="3084" creationId="{9CFE7206-851A-C303-79F4-C7BA7170B9CD}"/>
          </ac:picMkLst>
        </pc:picChg>
        <pc:picChg chg="add mod">
          <ac:chgData name="Abraham C. Burleigh" userId="e3525319-23f5-48d5-81e5-cb2e4a19e73a" providerId="ADAL" clId="{97888DBF-301B-C54A-9A52-27E342D3B7B3}" dt="2024-06-04T18:53:45.094" v="11361" actId="14100"/>
          <ac:picMkLst>
            <pc:docMk/>
            <pc:sldMk cId="3318968489" sldId="460"/>
            <ac:picMk id="3085" creationId="{99506AEF-67DF-F08E-654F-286DE8E67E5B}"/>
          </ac:picMkLst>
        </pc:picChg>
        <pc:picChg chg="add mod">
          <ac:chgData name="Abraham C. Burleigh" userId="e3525319-23f5-48d5-81e5-cb2e4a19e73a" providerId="ADAL" clId="{97888DBF-301B-C54A-9A52-27E342D3B7B3}" dt="2024-06-04T18:53:45.094" v="11361" actId="14100"/>
          <ac:picMkLst>
            <pc:docMk/>
            <pc:sldMk cId="3318968489" sldId="460"/>
            <ac:picMk id="3086" creationId="{F794383B-4349-A7E9-C8FE-4F3374916607}"/>
          </ac:picMkLst>
        </pc:picChg>
        <pc:picChg chg="add mod">
          <ac:chgData name="Abraham C. Burleigh" userId="e3525319-23f5-48d5-81e5-cb2e4a19e73a" providerId="ADAL" clId="{97888DBF-301B-C54A-9A52-27E342D3B7B3}" dt="2024-06-04T19:01:49.820" v="11589" actId="14100"/>
          <ac:picMkLst>
            <pc:docMk/>
            <pc:sldMk cId="3318968489" sldId="460"/>
            <ac:picMk id="3088" creationId="{59B01CEC-9F11-7769-F1D4-E90D297F6CDF}"/>
          </ac:picMkLst>
        </pc:picChg>
        <pc:picChg chg="add mod">
          <ac:chgData name="Abraham C. Burleigh" userId="e3525319-23f5-48d5-81e5-cb2e4a19e73a" providerId="ADAL" clId="{97888DBF-301B-C54A-9A52-27E342D3B7B3}" dt="2024-06-04T19:01:58.342" v="11609" actId="1038"/>
          <ac:picMkLst>
            <pc:docMk/>
            <pc:sldMk cId="3318968489" sldId="460"/>
            <ac:picMk id="3090" creationId="{A48C6B2C-ED0E-44B3-8284-6522505DF23E}"/>
          </ac:picMkLst>
        </pc:picChg>
        <pc:picChg chg="add mod">
          <ac:chgData name="Abraham C. Burleigh" userId="e3525319-23f5-48d5-81e5-cb2e4a19e73a" providerId="ADAL" clId="{97888DBF-301B-C54A-9A52-27E342D3B7B3}" dt="2024-06-04T19:01:55.953" v="11607" actId="1037"/>
          <ac:picMkLst>
            <pc:docMk/>
            <pc:sldMk cId="3318968489" sldId="460"/>
            <ac:picMk id="3092" creationId="{39116A30-2589-DDED-E509-F3E4301A63EC}"/>
          </ac:picMkLst>
        </pc:picChg>
        <pc:picChg chg="add mod">
          <ac:chgData name="Abraham C. Burleigh" userId="e3525319-23f5-48d5-81e5-cb2e4a19e73a" providerId="ADAL" clId="{97888DBF-301B-C54A-9A52-27E342D3B7B3}" dt="2024-06-04T18:54:40.029" v="11380" actId="14100"/>
          <ac:picMkLst>
            <pc:docMk/>
            <pc:sldMk cId="3318968489" sldId="460"/>
            <ac:picMk id="3094" creationId="{37114E22-F531-49B8-C9BE-110191021A8C}"/>
          </ac:picMkLst>
        </pc:picChg>
        <pc:picChg chg="add mod">
          <ac:chgData name="Abraham C. Burleigh" userId="e3525319-23f5-48d5-81e5-cb2e4a19e73a" providerId="ADAL" clId="{97888DBF-301B-C54A-9A52-27E342D3B7B3}" dt="2024-06-04T19:02:33.270" v="11648" actId="1076"/>
          <ac:picMkLst>
            <pc:docMk/>
            <pc:sldMk cId="3318968489" sldId="460"/>
            <ac:picMk id="3096" creationId="{3354C30A-A816-DE04-661A-00D67F622FE3}"/>
          </ac:picMkLst>
        </pc:picChg>
        <pc:picChg chg="add mod">
          <ac:chgData name="Abraham C. Burleigh" userId="e3525319-23f5-48d5-81e5-cb2e4a19e73a" providerId="ADAL" clId="{97888DBF-301B-C54A-9A52-27E342D3B7B3}" dt="2024-06-04T19:02:28.545" v="11646" actId="1076"/>
          <ac:picMkLst>
            <pc:docMk/>
            <pc:sldMk cId="3318968489" sldId="460"/>
            <ac:picMk id="3098" creationId="{8B052BFA-961B-C9B2-CAE4-138BAF7AA9C1}"/>
          </ac:picMkLst>
        </pc:picChg>
        <pc:picChg chg="add mod">
          <ac:chgData name="Abraham C. Burleigh" userId="e3525319-23f5-48d5-81e5-cb2e4a19e73a" providerId="ADAL" clId="{97888DBF-301B-C54A-9A52-27E342D3B7B3}" dt="2024-06-04T19:02:36.424" v="11649" actId="1076"/>
          <ac:picMkLst>
            <pc:docMk/>
            <pc:sldMk cId="3318968489" sldId="460"/>
            <ac:picMk id="3100" creationId="{314DAD8C-7BD5-CEBC-2B25-EAC930B278B1}"/>
          </ac:picMkLst>
        </pc:picChg>
      </pc:sldChg>
      <pc:sldChg chg="addSp delSp modSp add mod">
        <pc:chgData name="Abraham C. Burleigh" userId="e3525319-23f5-48d5-81e5-cb2e4a19e73a" providerId="ADAL" clId="{97888DBF-301B-C54A-9A52-27E342D3B7B3}" dt="2024-06-04T20:16:15.163" v="12478" actId="1035"/>
        <pc:sldMkLst>
          <pc:docMk/>
          <pc:sldMk cId="2586230256" sldId="461"/>
        </pc:sldMkLst>
        <pc:spChg chg="del">
          <ac:chgData name="Abraham C. Burleigh" userId="e3525319-23f5-48d5-81e5-cb2e4a19e73a" providerId="ADAL" clId="{97888DBF-301B-C54A-9A52-27E342D3B7B3}" dt="2024-06-04T19:23:26.922" v="11817" actId="478"/>
          <ac:spMkLst>
            <pc:docMk/>
            <pc:sldMk cId="2586230256" sldId="461"/>
            <ac:spMk id="6" creationId="{E93A5CDF-4AEB-1F68-54B2-DE35E62D0C84}"/>
          </ac:spMkLst>
        </pc:spChg>
        <pc:spChg chg="mod">
          <ac:chgData name="Abraham C. Burleigh" userId="e3525319-23f5-48d5-81e5-cb2e4a19e73a" providerId="ADAL" clId="{97888DBF-301B-C54A-9A52-27E342D3B7B3}" dt="2024-06-04T20:13:23.588" v="12380" actId="20577"/>
          <ac:spMkLst>
            <pc:docMk/>
            <pc:sldMk cId="2586230256" sldId="461"/>
            <ac:spMk id="7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20:13:28.963" v="12382" actId="20577"/>
          <ac:spMkLst>
            <pc:docMk/>
            <pc:sldMk cId="2586230256" sldId="461"/>
            <ac:spMk id="8" creationId="{987B63DB-CF68-375C-5CF4-A3EA614C52D7}"/>
          </ac:spMkLst>
        </pc:spChg>
        <pc:spChg chg="add del mod">
          <ac:chgData name="Abraham C. Burleigh" userId="e3525319-23f5-48d5-81e5-cb2e4a19e73a" providerId="ADAL" clId="{97888DBF-301B-C54A-9A52-27E342D3B7B3}" dt="2024-06-04T19:23:29.442" v="11818" actId="478"/>
          <ac:spMkLst>
            <pc:docMk/>
            <pc:sldMk cId="2586230256" sldId="461"/>
            <ac:spMk id="10" creationId="{105ED987-978D-F6E7-7981-58B1FA3322B6}"/>
          </ac:spMkLst>
        </pc:spChg>
        <pc:spChg chg="del">
          <ac:chgData name="Abraham C. Burleigh" userId="e3525319-23f5-48d5-81e5-cb2e4a19e73a" providerId="ADAL" clId="{97888DBF-301B-C54A-9A52-27E342D3B7B3}" dt="2024-06-04T19:23:26.922" v="11817" actId="478"/>
          <ac:spMkLst>
            <pc:docMk/>
            <pc:sldMk cId="2586230256" sldId="461"/>
            <ac:spMk id="12" creationId="{46E98F0E-33FB-75A7-571A-3B8D606CBAD9}"/>
          </ac:spMkLst>
        </pc:spChg>
        <pc:spChg chg="del">
          <ac:chgData name="Abraham C. Burleigh" userId="e3525319-23f5-48d5-81e5-cb2e4a19e73a" providerId="ADAL" clId="{97888DBF-301B-C54A-9A52-27E342D3B7B3}" dt="2024-06-04T19:23:26.922" v="11817" actId="478"/>
          <ac:spMkLst>
            <pc:docMk/>
            <pc:sldMk cId="2586230256" sldId="461"/>
            <ac:spMk id="13" creationId="{A9D964E1-66E7-6CF9-D652-0852AB1B368B}"/>
          </ac:spMkLst>
        </pc:spChg>
        <pc:spChg chg="add mod">
          <ac:chgData name="Abraham C. Burleigh" userId="e3525319-23f5-48d5-81e5-cb2e4a19e73a" providerId="ADAL" clId="{97888DBF-301B-C54A-9A52-27E342D3B7B3}" dt="2024-06-04T20:16:10.789" v="12465" actId="1076"/>
          <ac:spMkLst>
            <pc:docMk/>
            <pc:sldMk cId="2586230256" sldId="461"/>
            <ac:spMk id="14" creationId="{2134CC7C-D60A-8125-3FF6-7BF7A0704888}"/>
          </ac:spMkLst>
        </pc:spChg>
        <pc:spChg chg="del">
          <ac:chgData name="Abraham C. Burleigh" userId="e3525319-23f5-48d5-81e5-cb2e4a19e73a" providerId="ADAL" clId="{97888DBF-301B-C54A-9A52-27E342D3B7B3}" dt="2024-06-04T19:23:26.922" v="11817" actId="478"/>
          <ac:spMkLst>
            <pc:docMk/>
            <pc:sldMk cId="2586230256" sldId="461"/>
            <ac:spMk id="24" creationId="{3707BEFA-41CF-9998-12F3-257DF2A906C3}"/>
          </ac:spMkLst>
        </pc:spChg>
        <pc:spChg chg="del">
          <ac:chgData name="Abraham C. Burleigh" userId="e3525319-23f5-48d5-81e5-cb2e4a19e73a" providerId="ADAL" clId="{97888DBF-301B-C54A-9A52-27E342D3B7B3}" dt="2024-06-04T19:23:19.961" v="11816" actId="478"/>
          <ac:spMkLst>
            <pc:docMk/>
            <pc:sldMk cId="2586230256" sldId="461"/>
            <ac:spMk id="27" creationId="{651A5306-CD52-9D7D-C0D9-296D70A2DA02}"/>
          </ac:spMkLst>
        </pc:spChg>
        <pc:spChg chg="del">
          <ac:chgData name="Abraham C. Burleigh" userId="e3525319-23f5-48d5-81e5-cb2e4a19e73a" providerId="ADAL" clId="{97888DBF-301B-C54A-9A52-27E342D3B7B3}" dt="2024-06-04T19:23:19.961" v="11816" actId="478"/>
          <ac:spMkLst>
            <pc:docMk/>
            <pc:sldMk cId="2586230256" sldId="461"/>
            <ac:spMk id="34" creationId="{A110EC3F-685B-4F43-81CF-554AD231FF25}"/>
          </ac:spMkLst>
        </pc:spChg>
        <pc:picChg chg="mod">
          <ac:chgData name="Abraham C. Burleigh" userId="e3525319-23f5-48d5-81e5-cb2e4a19e73a" providerId="ADAL" clId="{97888DBF-301B-C54A-9A52-27E342D3B7B3}" dt="2024-06-04T20:16:15.163" v="12478" actId="1035"/>
          <ac:picMkLst>
            <pc:docMk/>
            <pc:sldMk cId="2586230256" sldId="461"/>
            <ac:picMk id="2" creationId="{401028A4-FD5D-008A-D8F2-6A0048B18B26}"/>
          </ac:picMkLst>
        </pc:picChg>
        <pc:picChg chg="mod">
          <ac:chgData name="Abraham C. Burleigh" userId="e3525319-23f5-48d5-81e5-cb2e4a19e73a" providerId="ADAL" clId="{97888DBF-301B-C54A-9A52-27E342D3B7B3}" dt="2024-06-04T20:16:15.163" v="12478" actId="1035"/>
          <ac:picMkLst>
            <pc:docMk/>
            <pc:sldMk cId="2586230256" sldId="461"/>
            <ac:picMk id="4" creationId="{E0152357-9593-5446-9BE3-2EBDD4C1C54D}"/>
          </ac:picMkLst>
        </pc:picChg>
        <pc:picChg chg="del">
          <ac:chgData name="Abraham C. Burleigh" userId="e3525319-23f5-48d5-81e5-cb2e4a19e73a" providerId="ADAL" clId="{97888DBF-301B-C54A-9A52-27E342D3B7B3}" dt="2024-06-04T19:23:26.922" v="11817" actId="478"/>
          <ac:picMkLst>
            <pc:docMk/>
            <pc:sldMk cId="2586230256" sldId="461"/>
            <ac:picMk id="11" creationId="{E354F0FB-0C39-8302-0D6A-416520B42663}"/>
          </ac:picMkLst>
        </pc:picChg>
        <pc:picChg chg="del">
          <ac:chgData name="Abraham C. Burleigh" userId="e3525319-23f5-48d5-81e5-cb2e4a19e73a" providerId="ADAL" clId="{97888DBF-301B-C54A-9A52-27E342D3B7B3}" dt="2024-06-04T19:23:19.961" v="11816" actId="478"/>
          <ac:picMkLst>
            <pc:docMk/>
            <pc:sldMk cId="2586230256" sldId="461"/>
            <ac:picMk id="22" creationId="{8CA91C40-610B-EFEB-3F0B-C32F762AF18D}"/>
          </ac:picMkLst>
        </pc:picChg>
        <pc:picChg chg="del">
          <ac:chgData name="Abraham C. Burleigh" userId="e3525319-23f5-48d5-81e5-cb2e4a19e73a" providerId="ADAL" clId="{97888DBF-301B-C54A-9A52-27E342D3B7B3}" dt="2024-06-04T19:23:19.961" v="11816" actId="478"/>
          <ac:picMkLst>
            <pc:docMk/>
            <pc:sldMk cId="2586230256" sldId="461"/>
            <ac:picMk id="23" creationId="{56083C7A-166E-2167-59C1-DCD893F2361A}"/>
          </ac:picMkLst>
        </pc:picChg>
      </pc:sldChg>
      <pc:sldChg chg="delSp modSp add mod">
        <pc:chgData name="Abraham C. Burleigh" userId="e3525319-23f5-48d5-81e5-cb2e4a19e73a" providerId="ADAL" clId="{97888DBF-301B-C54A-9A52-27E342D3B7B3}" dt="2024-06-04T20:17:12.998" v="12491" actId="20577"/>
        <pc:sldMkLst>
          <pc:docMk/>
          <pc:sldMk cId="1731630010" sldId="462"/>
        </pc:sldMkLst>
        <pc:spChg chg="mod">
          <ac:chgData name="Abraham C. Burleigh" userId="e3525319-23f5-48d5-81e5-cb2e4a19e73a" providerId="ADAL" clId="{97888DBF-301B-C54A-9A52-27E342D3B7B3}" dt="2024-06-04T20:17:12.998" v="12491" actId="20577"/>
          <ac:spMkLst>
            <pc:docMk/>
            <pc:sldMk cId="1731630010" sldId="462"/>
            <ac:spMk id="6" creationId="{00000000-0000-0000-0000-000000000000}"/>
          </ac:spMkLst>
        </pc:spChg>
        <pc:spChg chg="mod">
          <ac:chgData name="Abraham C. Burleigh" userId="e3525319-23f5-48d5-81e5-cb2e4a19e73a" providerId="ADAL" clId="{97888DBF-301B-C54A-9A52-27E342D3B7B3}" dt="2024-06-04T19:54:44.756" v="12151" actId="20577"/>
          <ac:spMkLst>
            <pc:docMk/>
            <pc:sldMk cId="1731630010" sldId="462"/>
            <ac:spMk id="7" creationId="{00000000-0000-0000-0000-000000000000}"/>
          </ac:spMkLst>
        </pc:spChg>
        <pc:spChg chg="del">
          <ac:chgData name="Abraham C. Burleigh" userId="e3525319-23f5-48d5-81e5-cb2e4a19e73a" providerId="ADAL" clId="{97888DBF-301B-C54A-9A52-27E342D3B7B3}" dt="2024-06-04T19:23:10.224" v="11815" actId="478"/>
          <ac:spMkLst>
            <pc:docMk/>
            <pc:sldMk cId="1731630010" sldId="462"/>
            <ac:spMk id="8" creationId="{CE818D46-C102-C79B-8338-F711CA16241A}"/>
          </ac:spMkLst>
        </pc:spChg>
        <pc:spChg chg="mod">
          <ac:chgData name="Abraham C. Burleigh" userId="e3525319-23f5-48d5-81e5-cb2e4a19e73a" providerId="ADAL" clId="{97888DBF-301B-C54A-9A52-27E342D3B7B3}" dt="2024-06-04T20:01:49.408" v="12331" actId="1076"/>
          <ac:spMkLst>
            <pc:docMk/>
            <pc:sldMk cId="1731630010" sldId="462"/>
            <ac:spMk id="9" creationId="{865CBD1D-8770-A104-46C1-19C07077F108}"/>
          </ac:spMkLst>
        </pc:spChg>
        <pc:picChg chg="mod">
          <ac:chgData name="Abraham C. Burleigh" userId="e3525319-23f5-48d5-81e5-cb2e4a19e73a" providerId="ADAL" clId="{97888DBF-301B-C54A-9A52-27E342D3B7B3}" dt="2024-06-04T19:59:42.505" v="12201" actId="1076"/>
          <ac:picMkLst>
            <pc:docMk/>
            <pc:sldMk cId="1731630010" sldId="462"/>
            <ac:picMk id="2" creationId="{2BBB678F-99D6-2151-EF8B-23404BD1FAB1}"/>
          </ac:picMkLst>
        </pc:picChg>
        <pc:picChg chg="mod">
          <ac:chgData name="Abraham C. Burleigh" userId="e3525319-23f5-48d5-81e5-cb2e4a19e73a" providerId="ADAL" clId="{97888DBF-301B-C54A-9A52-27E342D3B7B3}" dt="2024-06-04T19:59:37.917" v="12200" actId="1076"/>
          <ac:picMkLst>
            <pc:docMk/>
            <pc:sldMk cId="1731630010" sldId="462"/>
            <ac:picMk id="4" creationId="{4C67CC93-25DD-2F4C-EFCF-BD63B1EDA6E7}"/>
          </ac:picMkLst>
        </pc:picChg>
        <pc:picChg chg="del">
          <ac:chgData name="Abraham C. Burleigh" userId="e3525319-23f5-48d5-81e5-cb2e4a19e73a" providerId="ADAL" clId="{97888DBF-301B-C54A-9A52-27E342D3B7B3}" dt="2024-06-04T19:23:10.224" v="11815" actId="478"/>
          <ac:picMkLst>
            <pc:docMk/>
            <pc:sldMk cId="1731630010" sldId="462"/>
            <ac:picMk id="5122" creationId="{57EB6CF9-0158-F78E-B873-033E5D2B4398}"/>
          </ac:picMkLst>
        </pc:picChg>
        <pc:picChg chg="del">
          <ac:chgData name="Abraham C. Burleigh" userId="e3525319-23f5-48d5-81e5-cb2e4a19e73a" providerId="ADAL" clId="{97888DBF-301B-C54A-9A52-27E342D3B7B3}" dt="2024-06-04T19:23:10.224" v="11815" actId="478"/>
          <ac:picMkLst>
            <pc:docMk/>
            <pc:sldMk cId="1731630010" sldId="462"/>
            <ac:picMk id="5123" creationId="{C4AE1F85-BFEF-58DA-6BFB-37A61F4E899E}"/>
          </ac:picMkLst>
        </pc:picChg>
        <pc:picChg chg="mod">
          <ac:chgData name="Abraham C. Burleigh" userId="e3525319-23f5-48d5-81e5-cb2e4a19e73a" providerId="ADAL" clId="{97888DBF-301B-C54A-9A52-27E342D3B7B3}" dt="2024-06-04T19:59:45.879" v="12202" actId="1076"/>
          <ac:picMkLst>
            <pc:docMk/>
            <pc:sldMk cId="1731630010" sldId="462"/>
            <ac:picMk id="5126" creationId="{D3E79FA3-5781-519E-8553-82062A74B2C6}"/>
          </ac:picMkLst>
        </pc:picChg>
        <pc:picChg chg="mod">
          <ac:chgData name="Abraham C. Burleigh" userId="e3525319-23f5-48d5-81e5-cb2e4a19e73a" providerId="ADAL" clId="{97888DBF-301B-C54A-9A52-27E342D3B7B3}" dt="2024-06-04T19:59:36.312" v="12199" actId="1076"/>
          <ac:picMkLst>
            <pc:docMk/>
            <pc:sldMk cId="1731630010" sldId="462"/>
            <ac:picMk id="5128" creationId="{A6BE4249-3B9D-9F56-777A-0A260CA6452B}"/>
          </ac:picMkLst>
        </pc:picChg>
      </pc:sldChg>
      <pc:sldChg chg="delSp add mod ord">
        <pc:chgData name="Abraham C. Burleigh" userId="e3525319-23f5-48d5-81e5-cb2e4a19e73a" providerId="ADAL" clId="{97888DBF-301B-C54A-9A52-27E342D3B7B3}" dt="2024-06-04T19:24:30.905" v="11823" actId="478"/>
        <pc:sldMkLst>
          <pc:docMk/>
          <pc:sldMk cId="3150011114" sldId="463"/>
        </pc:sldMkLst>
        <pc:spChg chg="del">
          <ac:chgData name="Abraham C. Burleigh" userId="e3525319-23f5-48d5-81e5-cb2e4a19e73a" providerId="ADAL" clId="{97888DBF-301B-C54A-9A52-27E342D3B7B3}" dt="2024-06-04T19:24:30.905" v="11823" actId="478"/>
          <ac:spMkLst>
            <pc:docMk/>
            <pc:sldMk cId="3150011114" sldId="463"/>
            <ac:spMk id="4" creationId="{486B00AC-339D-AE1D-6D11-5FE984ACDFDB}"/>
          </ac:spMkLst>
        </pc:spChg>
      </pc:sldChg>
    </pc:docChg>
  </pc:docChgLst>
  <pc:docChgLst>
    <pc:chgData name="Abraham C. Burleigh" userId="e3525319-23f5-48d5-81e5-cb2e4a19e73a" providerId="ADAL" clId="{E8252CD3-8295-984D-9AAE-9ED63696B077}"/>
    <pc:docChg chg="undo redo custSel addSld delSld modSld sldOrd">
      <pc:chgData name="Abraham C. Burleigh" userId="e3525319-23f5-48d5-81e5-cb2e4a19e73a" providerId="ADAL" clId="{E8252CD3-8295-984D-9AAE-9ED63696B077}" dt="2024-10-21T16:16:31.876" v="2189" actId="207"/>
      <pc:docMkLst>
        <pc:docMk/>
      </pc:docMkLst>
      <pc:sldChg chg="modSp mod">
        <pc:chgData name="Abraham C. Burleigh" userId="e3525319-23f5-48d5-81e5-cb2e4a19e73a" providerId="ADAL" clId="{E8252CD3-8295-984D-9AAE-9ED63696B077}" dt="2024-10-11T13:31:58.021" v="535" actId="20577"/>
        <pc:sldMkLst>
          <pc:docMk/>
          <pc:sldMk cId="1989597527" sldId="294"/>
        </pc:sldMkLst>
        <pc:spChg chg="mod">
          <ac:chgData name="Abraham C. Burleigh" userId="e3525319-23f5-48d5-81e5-cb2e4a19e73a" providerId="ADAL" clId="{E8252CD3-8295-984D-9AAE-9ED63696B077}" dt="2024-10-11T13:31:58.021" v="535" actId="20577"/>
          <ac:spMkLst>
            <pc:docMk/>
            <pc:sldMk cId="1989597527" sldId="294"/>
            <ac:spMk id="4" creationId="{00000000-0000-0000-0000-000000000000}"/>
          </ac:spMkLst>
        </pc:spChg>
      </pc:sldChg>
      <pc:sldChg chg="addSp delSp modSp mod ord">
        <pc:chgData name="Abraham C. Burleigh" userId="e3525319-23f5-48d5-81e5-cb2e4a19e73a" providerId="ADAL" clId="{E8252CD3-8295-984D-9AAE-9ED63696B077}" dt="2024-10-11T15:38:33.037" v="1952" actId="20578"/>
        <pc:sldMkLst>
          <pc:docMk/>
          <pc:sldMk cId="3752626624" sldId="316"/>
        </pc:sldMkLst>
        <pc:spChg chg="add mod">
          <ac:chgData name="Abraham C. Burleigh" userId="e3525319-23f5-48d5-81e5-cb2e4a19e73a" providerId="ADAL" clId="{E8252CD3-8295-984D-9AAE-9ED63696B077}" dt="2024-10-11T13:53:12.521" v="983"/>
          <ac:spMkLst>
            <pc:docMk/>
            <pc:sldMk cId="3752626624" sldId="316"/>
            <ac:spMk id="2" creationId="{5AB8672F-EF82-2DA1-E237-4F3A0DDA8947}"/>
          </ac:spMkLst>
        </pc:spChg>
        <pc:spChg chg="del">
          <ac:chgData name="Abraham C. Burleigh" userId="e3525319-23f5-48d5-81e5-cb2e4a19e73a" providerId="ADAL" clId="{E8252CD3-8295-984D-9AAE-9ED63696B077}" dt="2024-10-11T13:53:12.225" v="982" actId="478"/>
          <ac:spMkLst>
            <pc:docMk/>
            <pc:sldMk cId="3752626624" sldId="316"/>
            <ac:spMk id="4" creationId="{F99E2B42-F908-E947-5A19-68B81BFD3529}"/>
          </ac:spMkLst>
        </pc:spChg>
        <pc:spChg chg="del">
          <ac:chgData name="Abraham C. Burleigh" userId="e3525319-23f5-48d5-81e5-cb2e4a19e73a" providerId="ADAL" clId="{E8252CD3-8295-984D-9AAE-9ED63696B077}" dt="2024-10-11T14:04:48.157" v="1117" actId="478"/>
          <ac:spMkLst>
            <pc:docMk/>
            <pc:sldMk cId="3752626624" sldId="316"/>
            <ac:spMk id="5" creationId="{E7D69B5D-198D-DAED-B084-2619E9E3A764}"/>
          </ac:spMkLst>
        </pc:spChg>
        <pc:spChg chg="add mod">
          <ac:chgData name="Abraham C. Burleigh" userId="e3525319-23f5-48d5-81e5-cb2e4a19e73a" providerId="ADAL" clId="{E8252CD3-8295-984D-9AAE-9ED63696B077}" dt="2024-10-11T14:04:48.600" v="1118"/>
          <ac:spMkLst>
            <pc:docMk/>
            <pc:sldMk cId="3752626624" sldId="316"/>
            <ac:spMk id="7" creationId="{5377C73B-4496-8FC8-A8AF-A5BBD3452496}"/>
          </ac:spMkLst>
        </pc:spChg>
        <pc:picChg chg="add mod modCrop">
          <ac:chgData name="Abraham C. Burleigh" userId="e3525319-23f5-48d5-81e5-cb2e4a19e73a" providerId="ADAL" clId="{E8252CD3-8295-984D-9AAE-9ED63696B077}" dt="2024-10-11T14:36:00.642" v="1634" actId="1076"/>
          <ac:picMkLst>
            <pc:docMk/>
            <pc:sldMk cId="3752626624" sldId="316"/>
            <ac:picMk id="9" creationId="{40278664-5CFC-0871-E9D2-A6583D5AB7A6}"/>
          </ac:picMkLst>
        </pc:picChg>
        <pc:picChg chg="mod modCrop">
          <ac:chgData name="Abraham C. Burleigh" userId="e3525319-23f5-48d5-81e5-cb2e4a19e73a" providerId="ADAL" clId="{E8252CD3-8295-984D-9AAE-9ED63696B077}" dt="2024-10-11T14:14:31.576" v="1228" actId="732"/>
          <ac:picMkLst>
            <pc:docMk/>
            <pc:sldMk cId="3752626624" sldId="316"/>
            <ac:picMk id="10" creationId="{3FB72186-FE74-D2AB-5063-01D069BFA7E9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5:31:24.102" v="1923" actId="1076"/>
        <pc:sldMkLst>
          <pc:docMk/>
          <pc:sldMk cId="1187401923" sldId="323"/>
        </pc:sldMkLst>
        <pc:spChg chg="mod">
          <ac:chgData name="Abraham C. Burleigh" userId="e3525319-23f5-48d5-81e5-cb2e4a19e73a" providerId="ADAL" clId="{E8252CD3-8295-984D-9AAE-9ED63696B077}" dt="2024-10-11T15:31:24.102" v="1923" actId="1076"/>
          <ac:spMkLst>
            <pc:docMk/>
            <pc:sldMk cId="1187401923" sldId="323"/>
            <ac:spMk id="2" creationId="{43878D85-6F92-6CA5-CA59-48EF90B72D69}"/>
          </ac:spMkLst>
        </pc:spChg>
        <pc:spChg chg="del">
          <ac:chgData name="Abraham C. Burleigh" userId="e3525319-23f5-48d5-81e5-cb2e4a19e73a" providerId="ADAL" clId="{E8252CD3-8295-984D-9AAE-9ED63696B077}" dt="2024-10-11T13:51:51.028" v="960" actId="478"/>
          <ac:spMkLst>
            <pc:docMk/>
            <pc:sldMk cId="1187401923" sldId="323"/>
            <ac:spMk id="4" creationId="{6BB9634D-1F6C-5B16-2C2E-469B0892CB52}"/>
          </ac:spMkLst>
        </pc:spChg>
        <pc:spChg chg="del">
          <ac:chgData name="Abraham C. Burleigh" userId="e3525319-23f5-48d5-81e5-cb2e4a19e73a" providerId="ADAL" clId="{E8252CD3-8295-984D-9AAE-9ED63696B077}" dt="2024-10-11T15:30:50.870" v="1920" actId="478"/>
          <ac:spMkLst>
            <pc:docMk/>
            <pc:sldMk cId="1187401923" sldId="323"/>
            <ac:spMk id="10" creationId="{F7907442-00CF-7425-1848-C04DEE97647A}"/>
          </ac:spMkLst>
        </pc:spChg>
        <pc:spChg chg="add mod">
          <ac:chgData name="Abraham C. Burleigh" userId="e3525319-23f5-48d5-81e5-cb2e4a19e73a" providerId="ADAL" clId="{E8252CD3-8295-984D-9AAE-9ED63696B077}" dt="2024-10-11T13:51:53.077" v="962"/>
          <ac:spMkLst>
            <pc:docMk/>
            <pc:sldMk cId="1187401923" sldId="323"/>
            <ac:spMk id="11" creationId="{7D00050D-1635-B0A3-F652-735248C60F97}"/>
          </ac:spMkLst>
        </pc:spChg>
        <pc:spChg chg="add mod">
          <ac:chgData name="Abraham C. Burleigh" userId="e3525319-23f5-48d5-81e5-cb2e4a19e73a" providerId="ADAL" clId="{E8252CD3-8295-984D-9AAE-9ED63696B077}" dt="2024-10-11T13:52:13.587" v="965" actId="255"/>
          <ac:spMkLst>
            <pc:docMk/>
            <pc:sldMk cId="1187401923" sldId="323"/>
            <ac:spMk id="12" creationId="{6C8225E3-0DA9-DC54-126A-BEE34ADFA8BC}"/>
          </ac:spMkLst>
        </pc:spChg>
        <pc:spChg chg="add del mod">
          <ac:chgData name="Abraham C. Burleigh" userId="e3525319-23f5-48d5-81e5-cb2e4a19e73a" providerId="ADAL" clId="{E8252CD3-8295-984D-9AAE-9ED63696B077}" dt="2024-10-11T15:01:23.917" v="1752" actId="21"/>
          <ac:spMkLst>
            <pc:docMk/>
            <pc:sldMk cId="1187401923" sldId="323"/>
            <ac:spMk id="13" creationId="{D508CE18-EA14-3C58-D550-BAB1AA11F279}"/>
          </ac:spMkLst>
        </pc:spChg>
        <pc:graphicFrameChg chg="del mod">
          <ac:chgData name="Abraham C. Burleigh" userId="e3525319-23f5-48d5-81e5-cb2e4a19e73a" providerId="ADAL" clId="{E8252CD3-8295-984D-9AAE-9ED63696B077}" dt="2024-10-11T15:31:21.263" v="1922" actId="478"/>
          <ac:graphicFrameMkLst>
            <pc:docMk/>
            <pc:sldMk cId="1187401923" sldId="323"/>
            <ac:graphicFrameMk id="3" creationId="{1029FC9C-4EAC-2D4F-925B-462D3E4C5ACC}"/>
          </ac:graphicFrameMkLst>
        </pc:graphicFrameChg>
        <pc:graphicFrameChg chg="mod">
          <ac:chgData name="Abraham C. Burleigh" userId="e3525319-23f5-48d5-81e5-cb2e4a19e73a" providerId="ADAL" clId="{E8252CD3-8295-984D-9AAE-9ED63696B077}" dt="2024-10-11T15:30:54.587" v="1921" actId="1076"/>
          <ac:graphicFrameMkLst>
            <pc:docMk/>
            <pc:sldMk cId="1187401923" sldId="323"/>
            <ac:graphicFrameMk id="5" creationId="{F157221D-DE74-57CC-7754-6FE2D58E0F8A}"/>
          </ac:graphicFrameMkLst>
        </pc:graphicFrameChg>
        <pc:picChg chg="del">
          <ac:chgData name="Abraham C. Burleigh" userId="e3525319-23f5-48d5-81e5-cb2e4a19e73a" providerId="ADAL" clId="{E8252CD3-8295-984D-9AAE-9ED63696B077}" dt="2024-10-11T15:30:50.870" v="1920" actId="478"/>
          <ac:picMkLst>
            <pc:docMk/>
            <pc:sldMk cId="1187401923" sldId="323"/>
            <ac:picMk id="8" creationId="{195F7A25-D415-6EB4-1441-314129152819}"/>
          </ac:picMkLst>
        </pc:picChg>
        <pc:picChg chg="del">
          <ac:chgData name="Abraham C. Burleigh" userId="e3525319-23f5-48d5-81e5-cb2e4a19e73a" providerId="ADAL" clId="{E8252CD3-8295-984D-9AAE-9ED63696B077}" dt="2024-10-11T15:30:50.870" v="1920" actId="478"/>
          <ac:picMkLst>
            <pc:docMk/>
            <pc:sldMk cId="1187401923" sldId="323"/>
            <ac:picMk id="9" creationId="{55232770-6EF2-1DD5-1350-34B0A8FA7D84}"/>
          </ac:picMkLst>
        </pc:picChg>
      </pc:sldChg>
      <pc:sldChg chg="addSp delSp modSp mod ord">
        <pc:chgData name="Abraham C. Burleigh" userId="e3525319-23f5-48d5-81e5-cb2e4a19e73a" providerId="ADAL" clId="{E8252CD3-8295-984D-9AAE-9ED63696B077}" dt="2024-10-11T15:48:12.985" v="1957" actId="20577"/>
        <pc:sldMkLst>
          <pc:docMk/>
          <pc:sldMk cId="3685474394" sldId="326"/>
        </pc:sldMkLst>
        <pc:spChg chg="mod">
          <ac:chgData name="Abraham C. Burleigh" userId="e3525319-23f5-48d5-81e5-cb2e4a19e73a" providerId="ADAL" clId="{E8252CD3-8295-984D-9AAE-9ED63696B077}" dt="2024-10-11T14:29:18.299" v="1525" actId="1076"/>
          <ac:spMkLst>
            <pc:docMk/>
            <pc:sldMk cId="3685474394" sldId="326"/>
            <ac:spMk id="2" creationId="{D2618B66-1110-D7ED-68FE-6C84B3EB9908}"/>
          </ac:spMkLst>
        </pc:spChg>
        <pc:spChg chg="add mod">
          <ac:chgData name="Abraham C. Burleigh" userId="e3525319-23f5-48d5-81e5-cb2e4a19e73a" providerId="ADAL" clId="{E8252CD3-8295-984D-9AAE-9ED63696B077}" dt="2024-10-11T14:26:53.093" v="1479" actId="2711"/>
          <ac:spMkLst>
            <pc:docMk/>
            <pc:sldMk cId="3685474394" sldId="326"/>
            <ac:spMk id="3" creationId="{C7B4013B-4827-5B7F-E05C-59D532813DDA}"/>
          </ac:spMkLst>
        </pc:spChg>
        <pc:spChg chg="del">
          <ac:chgData name="Abraham C. Burleigh" userId="e3525319-23f5-48d5-81e5-cb2e4a19e73a" providerId="ADAL" clId="{E8252CD3-8295-984D-9AAE-9ED63696B077}" dt="2024-10-11T13:53:05.607" v="978" actId="478"/>
          <ac:spMkLst>
            <pc:docMk/>
            <pc:sldMk cId="3685474394" sldId="326"/>
            <ac:spMk id="4" creationId="{E8813271-AE5A-ACAF-8882-47902F321328}"/>
          </ac:spMkLst>
        </pc:spChg>
        <pc:spChg chg="mod">
          <ac:chgData name="Abraham C. Burleigh" userId="e3525319-23f5-48d5-81e5-cb2e4a19e73a" providerId="ADAL" clId="{E8252CD3-8295-984D-9AAE-9ED63696B077}" dt="2024-10-11T14:26:53.093" v="1479" actId="2711"/>
          <ac:spMkLst>
            <pc:docMk/>
            <pc:sldMk cId="3685474394" sldId="326"/>
            <ac:spMk id="5" creationId="{FB732BE0-CDF6-BF68-0F9B-56F7D0CDF87D}"/>
          </ac:spMkLst>
        </pc:spChg>
        <pc:spChg chg="mod">
          <ac:chgData name="Abraham C. Burleigh" userId="e3525319-23f5-48d5-81e5-cb2e4a19e73a" providerId="ADAL" clId="{E8252CD3-8295-984D-9AAE-9ED63696B077}" dt="2024-10-11T14:26:53.093" v="1479" actId="2711"/>
          <ac:spMkLst>
            <pc:docMk/>
            <pc:sldMk cId="3685474394" sldId="326"/>
            <ac:spMk id="6" creationId="{C7196748-C4FE-5CC0-78EE-093E47877068}"/>
          </ac:spMkLst>
        </pc:spChg>
        <pc:spChg chg="add mod">
          <ac:chgData name="Abraham C. Burleigh" userId="e3525319-23f5-48d5-81e5-cb2e4a19e73a" providerId="ADAL" clId="{E8252CD3-8295-984D-9AAE-9ED63696B077}" dt="2024-10-11T14:26:53.093" v="1479" actId="2711"/>
          <ac:spMkLst>
            <pc:docMk/>
            <pc:sldMk cId="3685474394" sldId="326"/>
            <ac:spMk id="7" creationId="{F3A8CED4-01D0-6D1D-5239-4F669469194B}"/>
          </ac:spMkLst>
        </pc:spChg>
        <pc:spChg chg="add mod">
          <ac:chgData name="Abraham C. Burleigh" userId="e3525319-23f5-48d5-81e5-cb2e4a19e73a" providerId="ADAL" clId="{E8252CD3-8295-984D-9AAE-9ED63696B077}" dt="2024-10-11T14:32:28.748" v="1600" actId="1076"/>
          <ac:spMkLst>
            <pc:docMk/>
            <pc:sldMk cId="3685474394" sldId="326"/>
            <ac:spMk id="8" creationId="{36295294-BCF8-5C8E-8E16-BDC98F842752}"/>
          </ac:spMkLst>
        </pc:spChg>
        <pc:spChg chg="add mod">
          <ac:chgData name="Abraham C. Burleigh" userId="e3525319-23f5-48d5-81e5-cb2e4a19e73a" providerId="ADAL" clId="{E8252CD3-8295-984D-9AAE-9ED63696B077}" dt="2024-10-11T14:29:18.299" v="1525" actId="1076"/>
          <ac:spMkLst>
            <pc:docMk/>
            <pc:sldMk cId="3685474394" sldId="326"/>
            <ac:spMk id="9" creationId="{17EB7F78-7204-A30A-CFDB-616507763896}"/>
          </ac:spMkLst>
        </pc:spChg>
        <pc:spChg chg="mod">
          <ac:chgData name="Abraham C. Burleigh" userId="e3525319-23f5-48d5-81e5-cb2e4a19e73a" providerId="ADAL" clId="{E8252CD3-8295-984D-9AAE-9ED63696B077}" dt="2024-10-11T14:31:29.777" v="1560" actId="1037"/>
          <ac:spMkLst>
            <pc:docMk/>
            <pc:sldMk cId="3685474394" sldId="326"/>
            <ac:spMk id="13" creationId="{F0241E29-1CB7-9E16-DA66-8112000503E3}"/>
          </ac:spMkLst>
        </pc:spChg>
        <pc:spChg chg="mod">
          <ac:chgData name="Abraham C. Burleigh" userId="e3525319-23f5-48d5-81e5-cb2e4a19e73a" providerId="ADAL" clId="{E8252CD3-8295-984D-9AAE-9ED63696B077}" dt="2024-10-11T15:48:12.985" v="1957" actId="20577"/>
          <ac:spMkLst>
            <pc:docMk/>
            <pc:sldMk cId="3685474394" sldId="326"/>
            <ac:spMk id="15" creationId="{881B5233-DA66-D63A-9C61-B0A6B4796639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16" creationId="{A717E072-1206-B828-84AA-6C2E0B8D360C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17" creationId="{7169E162-7E9B-02B8-EDE1-279A942DFDCE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18" creationId="{5AC9B172-E29F-16AC-E364-F3E53CE78298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19" creationId="{6EDC4C98-FE7F-2712-E60A-E6ADCA287856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20" creationId="{753747DB-9785-51D6-C170-54C761EDC81E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21" creationId="{BF33E357-83CF-E720-CF5D-566D7E1BA568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22" creationId="{B62F18C7-1042-43BE-A67E-EC9B410E66BF}"/>
          </ac:spMkLst>
        </pc:spChg>
        <pc:spChg chg="mod">
          <ac:chgData name="Abraham C. Burleigh" userId="e3525319-23f5-48d5-81e5-cb2e4a19e73a" providerId="ADAL" clId="{E8252CD3-8295-984D-9AAE-9ED63696B077}" dt="2024-10-11T14:28:15.156" v="1499" actId="1076"/>
          <ac:spMkLst>
            <pc:docMk/>
            <pc:sldMk cId="3685474394" sldId="326"/>
            <ac:spMk id="23" creationId="{607865C1-18B6-B365-2D01-FBCC84E45012}"/>
          </ac:spMkLst>
        </pc:spChg>
        <pc:spChg chg="del mod">
          <ac:chgData name="Abraham C. Burleigh" userId="e3525319-23f5-48d5-81e5-cb2e4a19e73a" providerId="ADAL" clId="{E8252CD3-8295-984D-9AAE-9ED63696B077}" dt="2024-10-11T14:28:47.764" v="1519" actId="478"/>
          <ac:spMkLst>
            <pc:docMk/>
            <pc:sldMk cId="3685474394" sldId="326"/>
            <ac:spMk id="24" creationId="{C8B3B5A0-128D-0EB6-7632-523823F27AA2}"/>
          </ac:spMkLst>
        </pc:spChg>
        <pc:spChg chg="mod">
          <ac:chgData name="Abraham C. Burleigh" userId="e3525319-23f5-48d5-81e5-cb2e4a19e73a" providerId="ADAL" clId="{E8252CD3-8295-984D-9AAE-9ED63696B077}" dt="2024-10-11T14:33:26.432" v="1624" actId="20577"/>
          <ac:spMkLst>
            <pc:docMk/>
            <pc:sldMk cId="3685474394" sldId="326"/>
            <ac:spMk id="30" creationId="{A78FF898-17D8-63D3-AF56-2E78F6F24237}"/>
          </ac:spMkLst>
        </pc:spChg>
        <pc:spChg chg="mod">
          <ac:chgData name="Abraham C. Burleigh" userId="e3525319-23f5-48d5-81e5-cb2e4a19e73a" providerId="ADAL" clId="{E8252CD3-8295-984D-9AAE-9ED63696B077}" dt="2024-10-11T14:48:17.193" v="1635" actId="1076"/>
          <ac:spMkLst>
            <pc:docMk/>
            <pc:sldMk cId="3685474394" sldId="326"/>
            <ac:spMk id="32" creationId="{B5344570-4E3B-5356-674D-32627CBAD5D3}"/>
          </ac:spMkLst>
        </pc:spChg>
        <pc:picChg chg="mod">
          <ac:chgData name="Abraham C. Burleigh" userId="e3525319-23f5-48d5-81e5-cb2e4a19e73a" providerId="ADAL" clId="{E8252CD3-8295-984D-9AAE-9ED63696B077}" dt="2024-10-11T14:29:18.299" v="1525" actId="1076"/>
          <ac:picMkLst>
            <pc:docMk/>
            <pc:sldMk cId="3685474394" sldId="326"/>
            <ac:picMk id="10" creationId="{FCFCB3AA-148C-5E0B-9942-53BE7617E971}"/>
          </ac:picMkLst>
        </pc:picChg>
        <pc:picChg chg="mod">
          <ac:chgData name="Abraham C. Burleigh" userId="e3525319-23f5-48d5-81e5-cb2e4a19e73a" providerId="ADAL" clId="{E8252CD3-8295-984D-9AAE-9ED63696B077}" dt="2024-10-11T14:31:29.777" v="1560" actId="1037"/>
          <ac:picMkLst>
            <pc:docMk/>
            <pc:sldMk cId="3685474394" sldId="326"/>
            <ac:picMk id="12" creationId="{26957979-44C1-5CAE-A7D8-524E997C80DF}"/>
          </ac:picMkLst>
        </pc:picChg>
        <pc:picChg chg="mod">
          <ac:chgData name="Abraham C. Burleigh" userId="e3525319-23f5-48d5-81e5-cb2e4a19e73a" providerId="ADAL" clId="{E8252CD3-8295-984D-9AAE-9ED63696B077}" dt="2024-10-11T14:29:18.299" v="1525" actId="1076"/>
          <ac:picMkLst>
            <pc:docMk/>
            <pc:sldMk cId="3685474394" sldId="326"/>
            <ac:picMk id="14" creationId="{4782FA65-3FC0-7F37-EFCD-E32FE174B648}"/>
          </ac:picMkLst>
        </pc:picChg>
        <pc:picChg chg="mod">
          <ac:chgData name="Abraham C. Burleigh" userId="e3525319-23f5-48d5-81e5-cb2e4a19e73a" providerId="ADAL" clId="{E8252CD3-8295-984D-9AAE-9ED63696B077}" dt="2024-10-11T14:28:15.156" v="1499" actId="1076"/>
          <ac:picMkLst>
            <pc:docMk/>
            <pc:sldMk cId="3685474394" sldId="326"/>
            <ac:picMk id="26" creationId="{1DD1C3B2-6506-4B5D-9102-85CFA762DEF3}"/>
          </ac:picMkLst>
        </pc:picChg>
        <pc:picChg chg="mod">
          <ac:chgData name="Abraham C. Burleigh" userId="e3525319-23f5-48d5-81e5-cb2e4a19e73a" providerId="ADAL" clId="{E8252CD3-8295-984D-9AAE-9ED63696B077}" dt="2024-10-11T14:28:15.156" v="1499" actId="1076"/>
          <ac:picMkLst>
            <pc:docMk/>
            <pc:sldMk cId="3685474394" sldId="326"/>
            <ac:picMk id="27" creationId="{2A7A3C78-584F-9762-5445-860136B9E009}"/>
          </ac:picMkLst>
        </pc:picChg>
        <pc:cxnChg chg="mod">
          <ac:chgData name="Abraham C. Burleigh" userId="e3525319-23f5-48d5-81e5-cb2e4a19e73a" providerId="ADAL" clId="{E8252CD3-8295-984D-9AAE-9ED63696B077}" dt="2024-10-11T14:33:34.078" v="1625" actId="1076"/>
          <ac:cxnSpMkLst>
            <pc:docMk/>
            <pc:sldMk cId="3685474394" sldId="326"/>
            <ac:cxnSpMk id="25" creationId="{1610558A-B1C1-450D-3EB5-6FA8BEB7D78C}"/>
          </ac:cxnSpMkLst>
        </pc:cxnChg>
      </pc:sldChg>
      <pc:sldChg chg="addSp delSp modSp del mod ord">
        <pc:chgData name="Abraham C. Burleigh" userId="e3525319-23f5-48d5-81e5-cb2e4a19e73a" providerId="ADAL" clId="{E8252CD3-8295-984D-9AAE-9ED63696B077}" dt="2024-10-11T15:45:32.397" v="1955" actId="2696"/>
        <pc:sldMkLst>
          <pc:docMk/>
          <pc:sldMk cId="1763997623" sldId="330"/>
        </pc:sldMkLst>
        <pc:spChg chg="mod">
          <ac:chgData name="Abraham C. Burleigh" userId="e3525319-23f5-48d5-81e5-cb2e4a19e73a" providerId="ADAL" clId="{E8252CD3-8295-984D-9AAE-9ED63696B077}" dt="2024-10-11T14:10:34.189" v="1223" actId="400"/>
          <ac:spMkLst>
            <pc:docMk/>
            <pc:sldMk cId="1763997623" sldId="330"/>
            <ac:spMk id="2" creationId="{AB9ECF91-8B7B-73B5-A183-78142E09CD3C}"/>
          </ac:spMkLst>
        </pc:spChg>
        <pc:spChg chg="del">
          <ac:chgData name="Abraham C. Burleigh" userId="e3525319-23f5-48d5-81e5-cb2e4a19e73a" providerId="ADAL" clId="{E8252CD3-8295-984D-9AAE-9ED63696B077}" dt="2024-10-11T13:53:21.176" v="984" actId="478"/>
          <ac:spMkLst>
            <pc:docMk/>
            <pc:sldMk cId="1763997623" sldId="330"/>
            <ac:spMk id="4" creationId="{EEEC5021-A289-7D22-1C83-E9F1883E11E4}"/>
          </ac:spMkLst>
        </pc:spChg>
        <pc:spChg chg="del">
          <ac:chgData name="Abraham C. Burleigh" userId="e3525319-23f5-48d5-81e5-cb2e4a19e73a" providerId="ADAL" clId="{E8252CD3-8295-984D-9AAE-9ED63696B077}" dt="2024-10-11T14:05:01.727" v="1119" actId="478"/>
          <ac:spMkLst>
            <pc:docMk/>
            <pc:sldMk cId="1763997623" sldId="330"/>
            <ac:spMk id="5" creationId="{0DC8E4B8-DC14-2C64-6949-43147F92E6A4}"/>
          </ac:spMkLst>
        </pc:spChg>
        <pc:spChg chg="add mod">
          <ac:chgData name="Abraham C. Burleigh" userId="e3525319-23f5-48d5-81e5-cb2e4a19e73a" providerId="ADAL" clId="{E8252CD3-8295-984D-9AAE-9ED63696B077}" dt="2024-10-11T13:53:21.481" v="985"/>
          <ac:spMkLst>
            <pc:docMk/>
            <pc:sldMk cId="1763997623" sldId="330"/>
            <ac:spMk id="7" creationId="{8482A435-E732-852A-8E55-5DFDA894049F}"/>
          </ac:spMkLst>
        </pc:spChg>
        <pc:spChg chg="add mod">
          <ac:chgData name="Abraham C. Burleigh" userId="e3525319-23f5-48d5-81e5-cb2e4a19e73a" providerId="ADAL" clId="{E8252CD3-8295-984D-9AAE-9ED63696B077}" dt="2024-10-11T14:05:03.110" v="1120"/>
          <ac:spMkLst>
            <pc:docMk/>
            <pc:sldMk cId="1763997623" sldId="330"/>
            <ac:spMk id="8" creationId="{309963CD-7C03-5E8E-0F22-7C5FFCCBFC3F}"/>
          </ac:spMkLst>
        </pc:spChg>
      </pc:sldChg>
      <pc:sldChg chg="addSp delSp modSp mod ord">
        <pc:chgData name="Abraham C. Burleigh" userId="e3525319-23f5-48d5-81e5-cb2e4a19e73a" providerId="ADAL" clId="{E8252CD3-8295-984D-9AAE-9ED63696B077}" dt="2024-10-11T15:41:01.565" v="1954" actId="20578"/>
        <pc:sldMkLst>
          <pc:docMk/>
          <pc:sldMk cId="961473836" sldId="331"/>
        </pc:sldMkLst>
        <pc:spChg chg="add mod">
          <ac:chgData name="Abraham C. Burleigh" userId="e3525319-23f5-48d5-81e5-cb2e4a19e73a" providerId="ADAL" clId="{E8252CD3-8295-984D-9AAE-9ED63696B077}" dt="2024-10-11T13:52:57.019" v="975"/>
          <ac:spMkLst>
            <pc:docMk/>
            <pc:sldMk cId="961473836" sldId="331"/>
            <ac:spMk id="2" creationId="{426B8E1F-325D-6754-8439-9D9208FFEAE4}"/>
          </ac:spMkLst>
        </pc:spChg>
        <pc:spChg chg="del">
          <ac:chgData name="Abraham C. Burleigh" userId="e3525319-23f5-48d5-81e5-cb2e4a19e73a" providerId="ADAL" clId="{E8252CD3-8295-984D-9AAE-9ED63696B077}" dt="2024-10-11T13:52:56.713" v="974" actId="478"/>
          <ac:spMkLst>
            <pc:docMk/>
            <pc:sldMk cId="961473836" sldId="331"/>
            <ac:spMk id="4" creationId="{3B289484-5C64-4BE6-AB85-5EAFB96E1CE5}"/>
          </ac:spMkLst>
        </pc:spChg>
        <pc:spChg chg="del">
          <ac:chgData name="Abraham C. Burleigh" userId="e3525319-23f5-48d5-81e5-cb2e4a19e73a" providerId="ADAL" clId="{E8252CD3-8295-984D-9AAE-9ED63696B077}" dt="2024-10-11T14:04:37.953" v="1112" actId="478"/>
          <ac:spMkLst>
            <pc:docMk/>
            <pc:sldMk cId="961473836" sldId="331"/>
            <ac:spMk id="5" creationId="{516E273F-DC78-3708-813A-60D24A329E7D}"/>
          </ac:spMkLst>
        </pc:spChg>
        <pc:spChg chg="add mod">
          <ac:chgData name="Abraham C. Burleigh" userId="e3525319-23f5-48d5-81e5-cb2e4a19e73a" providerId="ADAL" clId="{E8252CD3-8295-984D-9AAE-9ED63696B077}" dt="2024-10-11T14:04:38.364" v="1113"/>
          <ac:spMkLst>
            <pc:docMk/>
            <pc:sldMk cId="961473836" sldId="331"/>
            <ac:spMk id="7" creationId="{B2EC3517-0777-0E91-5CA1-E6F8D70D113A}"/>
          </ac:spMkLst>
        </pc:spChg>
        <pc:picChg chg="add del mod">
          <ac:chgData name="Abraham C. Burleigh" userId="e3525319-23f5-48d5-81e5-cb2e4a19e73a" providerId="ADAL" clId="{E8252CD3-8295-984D-9AAE-9ED63696B077}" dt="2024-10-11T14:34:37.169" v="1629" actId="21"/>
          <ac:picMkLst>
            <pc:docMk/>
            <pc:sldMk cId="961473836" sldId="331"/>
            <ac:picMk id="8" creationId="{A786155E-C4E3-DCF4-D36D-9BE1EBBB7F05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5:14:56.483" v="1885" actId="20577"/>
        <pc:sldMkLst>
          <pc:docMk/>
          <pc:sldMk cId="626630093" sldId="407"/>
        </pc:sldMkLst>
        <pc:spChg chg="del mod">
          <ac:chgData name="Abraham C. Burleigh" userId="e3525319-23f5-48d5-81e5-cb2e4a19e73a" providerId="ADAL" clId="{E8252CD3-8295-984D-9AAE-9ED63696B077}" dt="2024-10-11T14:01:36.302" v="1037" actId="478"/>
          <ac:spMkLst>
            <pc:docMk/>
            <pc:sldMk cId="626630093" sldId="407"/>
            <ac:spMk id="2" creationId="{17546CD4-12D9-07A7-5FA9-5097805EAB48}"/>
          </ac:spMkLst>
        </pc:spChg>
        <pc:spChg chg="del">
          <ac:chgData name="Abraham C. Burleigh" userId="e3525319-23f5-48d5-81e5-cb2e4a19e73a" providerId="ADAL" clId="{E8252CD3-8295-984D-9AAE-9ED63696B077}" dt="2024-10-11T13:51:31.274" v="952" actId="478"/>
          <ac:spMkLst>
            <pc:docMk/>
            <pc:sldMk cId="626630093" sldId="407"/>
            <ac:spMk id="3" creationId="{776932A3-7959-F367-11C8-59006AE4AA96}"/>
          </ac:spMkLst>
        </pc:spChg>
        <pc:spChg chg="add mod">
          <ac:chgData name="Abraham C. Burleigh" userId="e3525319-23f5-48d5-81e5-cb2e4a19e73a" providerId="ADAL" clId="{E8252CD3-8295-984D-9AAE-9ED63696B077}" dt="2024-10-11T13:51:31.637" v="953"/>
          <ac:spMkLst>
            <pc:docMk/>
            <pc:sldMk cId="626630093" sldId="407"/>
            <ac:spMk id="4" creationId="{2F376C20-D600-3F01-E479-26C3D7EE65DC}"/>
          </ac:spMkLst>
        </pc:spChg>
        <pc:spChg chg="add mod">
          <ac:chgData name="Abraham C. Burleigh" userId="e3525319-23f5-48d5-81e5-cb2e4a19e73a" providerId="ADAL" clId="{E8252CD3-8295-984D-9AAE-9ED63696B077}" dt="2024-10-11T14:01:33.963" v="1036" actId="20577"/>
          <ac:spMkLst>
            <pc:docMk/>
            <pc:sldMk cId="626630093" sldId="407"/>
            <ac:spMk id="6" creationId="{3703A3E0-D602-EBDC-F0ED-D3204F433B2B}"/>
          </ac:spMkLst>
        </pc:spChg>
        <pc:spChg chg="add mod">
          <ac:chgData name="Abraham C. Burleigh" userId="e3525319-23f5-48d5-81e5-cb2e4a19e73a" providerId="ADAL" clId="{E8252CD3-8295-984D-9AAE-9ED63696B077}" dt="2024-10-11T14:04:16.556" v="1105"/>
          <ac:spMkLst>
            <pc:docMk/>
            <pc:sldMk cId="626630093" sldId="407"/>
            <ac:spMk id="7" creationId="{9AEA89DA-12C9-F71C-C6D9-862F859BCC65}"/>
          </ac:spMkLst>
        </pc:spChg>
        <pc:spChg chg="mod">
          <ac:chgData name="Abraham C. Burleigh" userId="e3525319-23f5-48d5-81e5-cb2e4a19e73a" providerId="ADAL" clId="{E8252CD3-8295-984D-9AAE-9ED63696B077}" dt="2024-10-11T14:00:32.721" v="1025" actId="1076"/>
          <ac:spMkLst>
            <pc:docMk/>
            <pc:sldMk cId="626630093" sldId="407"/>
            <ac:spMk id="20" creationId="{39A347EB-1A08-5BF0-EA1B-ECFBB87DC59F}"/>
          </ac:spMkLst>
        </pc:spChg>
        <pc:spChg chg="mod">
          <ac:chgData name="Abraham C. Burleigh" userId="e3525319-23f5-48d5-81e5-cb2e4a19e73a" providerId="ADAL" clId="{E8252CD3-8295-984D-9AAE-9ED63696B077}" dt="2024-10-11T14:00:32.721" v="1025" actId="1076"/>
          <ac:spMkLst>
            <pc:docMk/>
            <pc:sldMk cId="626630093" sldId="407"/>
            <ac:spMk id="22" creationId="{1D9526E9-561E-BDA0-C835-BACB5FC4E475}"/>
          </ac:spMkLst>
        </pc:spChg>
        <pc:spChg chg="mod">
          <ac:chgData name="Abraham C. Burleigh" userId="e3525319-23f5-48d5-81e5-cb2e4a19e73a" providerId="ADAL" clId="{E8252CD3-8295-984D-9AAE-9ED63696B077}" dt="2024-10-11T15:14:56.483" v="1885" actId="20577"/>
          <ac:spMkLst>
            <pc:docMk/>
            <pc:sldMk cId="626630093" sldId="407"/>
            <ac:spMk id="28" creationId="{684ACAA7-06B2-F6F0-A95B-13B55DD8C4F4}"/>
          </ac:spMkLst>
        </pc:spChg>
        <pc:picChg chg="mod">
          <ac:chgData name="Abraham C. Burleigh" userId="e3525319-23f5-48d5-81e5-cb2e4a19e73a" providerId="ADAL" clId="{E8252CD3-8295-984D-9AAE-9ED63696B077}" dt="2024-10-11T14:00:32.721" v="1025" actId="1076"/>
          <ac:picMkLst>
            <pc:docMk/>
            <pc:sldMk cId="626630093" sldId="407"/>
            <ac:picMk id="15" creationId="{BAD8C3EB-1F12-0F23-7755-E0809D8A8157}"/>
          </ac:picMkLst>
        </pc:picChg>
        <pc:picChg chg="mod">
          <ac:chgData name="Abraham C. Burleigh" userId="e3525319-23f5-48d5-81e5-cb2e4a19e73a" providerId="ADAL" clId="{E8252CD3-8295-984D-9AAE-9ED63696B077}" dt="2024-10-11T14:00:32.721" v="1025" actId="1076"/>
          <ac:picMkLst>
            <pc:docMk/>
            <pc:sldMk cId="626630093" sldId="407"/>
            <ac:picMk id="21" creationId="{5D53F26A-52DE-953B-0A3D-95A3CF01255D}"/>
          </ac:picMkLst>
        </pc:picChg>
      </pc:sldChg>
      <pc:sldChg chg="addSp delSp modSp mod modNotesTx">
        <pc:chgData name="Abraham C. Burleigh" userId="e3525319-23f5-48d5-81e5-cb2e4a19e73a" providerId="ADAL" clId="{E8252CD3-8295-984D-9AAE-9ED63696B077}" dt="2024-10-21T16:15:25.757" v="2178" actId="1076"/>
        <pc:sldMkLst>
          <pc:docMk/>
          <pc:sldMk cId="489512535" sldId="408"/>
        </pc:sldMkLst>
        <pc:spChg chg="del">
          <ac:chgData name="Abraham C. Burleigh" userId="e3525319-23f5-48d5-81e5-cb2e4a19e73a" providerId="ADAL" clId="{E8252CD3-8295-984D-9AAE-9ED63696B077}" dt="2024-10-11T13:51:48.551" v="958" actId="478"/>
          <ac:spMkLst>
            <pc:docMk/>
            <pc:sldMk cId="489512535" sldId="408"/>
            <ac:spMk id="3" creationId="{21DBE213-41C5-4F9C-A188-64CFDAC15248}"/>
          </ac:spMkLst>
        </pc:spChg>
        <pc:spChg chg="add mod">
          <ac:chgData name="Abraham C. Burleigh" userId="e3525319-23f5-48d5-81e5-cb2e4a19e73a" providerId="ADAL" clId="{E8252CD3-8295-984D-9AAE-9ED63696B077}" dt="2024-10-11T13:51:48.864" v="959"/>
          <ac:spMkLst>
            <pc:docMk/>
            <pc:sldMk cId="489512535" sldId="408"/>
            <ac:spMk id="6" creationId="{612C8112-A600-2DD9-C87B-A7EEBC4A0935}"/>
          </ac:spMkLst>
        </pc:spChg>
        <pc:spChg chg="mod">
          <ac:chgData name="Abraham C. Burleigh" userId="e3525319-23f5-48d5-81e5-cb2e4a19e73a" providerId="ADAL" clId="{E8252CD3-8295-984D-9AAE-9ED63696B077}" dt="2024-10-11T15:28:43.705" v="1919" actId="400"/>
          <ac:spMkLst>
            <pc:docMk/>
            <pc:sldMk cId="489512535" sldId="408"/>
            <ac:spMk id="8" creationId="{00BA770C-D334-BF15-FD0A-BACC4971456D}"/>
          </ac:spMkLst>
        </pc:spChg>
        <pc:spChg chg="add mod">
          <ac:chgData name="Abraham C. Burleigh" userId="e3525319-23f5-48d5-81e5-cb2e4a19e73a" providerId="ADAL" clId="{E8252CD3-8295-984D-9AAE-9ED63696B077}" dt="2024-10-11T15:01:32.891" v="1758" actId="1076"/>
          <ac:spMkLst>
            <pc:docMk/>
            <pc:sldMk cId="489512535" sldId="408"/>
            <ac:spMk id="9" creationId="{F4F807C6-F30B-9B07-3BF7-CA2A29E51A26}"/>
          </ac:spMkLst>
        </pc:spChg>
        <pc:spChg chg="mod">
          <ac:chgData name="Abraham C. Burleigh" userId="e3525319-23f5-48d5-81e5-cb2e4a19e73a" providerId="ADAL" clId="{E8252CD3-8295-984D-9AAE-9ED63696B077}" dt="2024-10-21T16:15:15.880" v="2173" actId="1076"/>
          <ac:spMkLst>
            <pc:docMk/>
            <pc:sldMk cId="489512535" sldId="408"/>
            <ac:spMk id="14" creationId="{03D2B9D6-4D56-1BC3-49D6-CFDED68413EF}"/>
          </ac:spMkLst>
        </pc:spChg>
        <pc:spChg chg="mod">
          <ac:chgData name="Abraham C. Burleigh" userId="e3525319-23f5-48d5-81e5-cb2e4a19e73a" providerId="ADAL" clId="{E8252CD3-8295-984D-9AAE-9ED63696B077}" dt="2024-10-11T14:25:38.798" v="1443" actId="20577"/>
          <ac:spMkLst>
            <pc:docMk/>
            <pc:sldMk cId="489512535" sldId="408"/>
            <ac:spMk id="16" creationId="{64CBC054-8942-86C8-3056-13BE998DB0FA}"/>
          </ac:spMkLst>
        </pc:spChg>
        <pc:spChg chg="mod">
          <ac:chgData name="Abraham C. Burleigh" userId="e3525319-23f5-48d5-81e5-cb2e4a19e73a" providerId="ADAL" clId="{E8252CD3-8295-984D-9AAE-9ED63696B077}" dt="2024-10-11T14:03:34.874" v="1100" actId="1035"/>
          <ac:spMkLst>
            <pc:docMk/>
            <pc:sldMk cId="489512535" sldId="408"/>
            <ac:spMk id="17" creationId="{AB684F90-8C4A-BA73-7B67-F82361F57DC2}"/>
          </ac:spMkLst>
        </pc:spChg>
        <pc:spChg chg="mod">
          <ac:chgData name="Abraham C. Burleigh" userId="e3525319-23f5-48d5-81e5-cb2e4a19e73a" providerId="ADAL" clId="{E8252CD3-8295-984D-9AAE-9ED63696B077}" dt="2024-10-11T14:25:03.268" v="1427" actId="122"/>
          <ac:spMkLst>
            <pc:docMk/>
            <pc:sldMk cId="489512535" sldId="408"/>
            <ac:spMk id="18" creationId="{EF69AF1B-D656-166B-E8D4-9B175BF71CF5}"/>
          </ac:spMkLst>
        </pc:spChg>
        <pc:spChg chg="mod">
          <ac:chgData name="Abraham C. Burleigh" userId="e3525319-23f5-48d5-81e5-cb2e4a19e73a" providerId="ADAL" clId="{E8252CD3-8295-984D-9AAE-9ED63696B077}" dt="2024-10-11T14:03:34.874" v="1100" actId="1035"/>
          <ac:spMkLst>
            <pc:docMk/>
            <pc:sldMk cId="489512535" sldId="408"/>
            <ac:spMk id="19" creationId="{E3116012-6536-CAD8-7CA4-59981260E063}"/>
          </ac:spMkLst>
        </pc:spChg>
        <pc:spChg chg="mod">
          <ac:chgData name="Abraham C. Burleigh" userId="e3525319-23f5-48d5-81e5-cb2e4a19e73a" providerId="ADAL" clId="{E8252CD3-8295-984D-9AAE-9ED63696B077}" dt="2024-10-11T14:25:03.268" v="1427" actId="122"/>
          <ac:spMkLst>
            <pc:docMk/>
            <pc:sldMk cId="489512535" sldId="408"/>
            <ac:spMk id="20" creationId="{5FE9A397-3F8E-4004-557B-3FB076F21471}"/>
          </ac:spMkLst>
        </pc:spChg>
        <pc:spChg chg="mod">
          <ac:chgData name="Abraham C. Burleigh" userId="e3525319-23f5-48d5-81e5-cb2e4a19e73a" providerId="ADAL" clId="{E8252CD3-8295-984D-9AAE-9ED63696B077}" dt="2024-10-11T14:03:34.874" v="1100" actId="1035"/>
          <ac:spMkLst>
            <pc:docMk/>
            <pc:sldMk cId="489512535" sldId="408"/>
            <ac:spMk id="21" creationId="{F0092173-61BE-7119-4F49-C3A9162DED3B}"/>
          </ac:spMkLst>
        </pc:spChg>
        <pc:spChg chg="mod">
          <ac:chgData name="Abraham C. Burleigh" userId="e3525319-23f5-48d5-81e5-cb2e4a19e73a" providerId="ADAL" clId="{E8252CD3-8295-984D-9AAE-9ED63696B077}" dt="2024-10-11T14:25:03.268" v="1427" actId="122"/>
          <ac:spMkLst>
            <pc:docMk/>
            <pc:sldMk cId="489512535" sldId="408"/>
            <ac:spMk id="22" creationId="{BA1E7C1A-2148-A70B-3A70-52FC9FD03C07}"/>
          </ac:spMkLst>
        </pc:spChg>
        <pc:spChg chg="mod">
          <ac:chgData name="Abraham C. Burleigh" userId="e3525319-23f5-48d5-81e5-cb2e4a19e73a" providerId="ADAL" clId="{E8252CD3-8295-984D-9AAE-9ED63696B077}" dt="2024-10-11T14:03:34.874" v="1100" actId="1035"/>
          <ac:spMkLst>
            <pc:docMk/>
            <pc:sldMk cId="489512535" sldId="408"/>
            <ac:spMk id="23" creationId="{3A9DE239-AE7A-2935-EAF0-DE73979FCE48}"/>
          </ac:spMkLst>
        </pc:spChg>
        <pc:graphicFrameChg chg="mod">
          <ac:chgData name="Abraham C. Burleigh" userId="e3525319-23f5-48d5-81e5-cb2e4a19e73a" providerId="ADAL" clId="{E8252CD3-8295-984D-9AAE-9ED63696B077}" dt="2024-10-11T14:03:34.874" v="1100" actId="1035"/>
          <ac:graphicFrameMkLst>
            <pc:docMk/>
            <pc:sldMk cId="489512535" sldId="408"/>
            <ac:graphicFrameMk id="15" creationId="{B16A7851-ACC7-D91C-0BE0-1BF644F624F8}"/>
          </ac:graphicFrameMkLst>
        </pc:graphicFrameChg>
        <pc:picChg chg="add mod modCrop">
          <ac:chgData name="Abraham C. Burleigh" userId="e3525319-23f5-48d5-81e5-cb2e4a19e73a" providerId="ADAL" clId="{E8252CD3-8295-984D-9AAE-9ED63696B077}" dt="2024-10-21T16:15:25.757" v="2178" actId="1076"/>
          <ac:picMkLst>
            <pc:docMk/>
            <pc:sldMk cId="489512535" sldId="408"/>
            <ac:picMk id="13" creationId="{E5259921-7B97-28A8-DB71-840122E7B75F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4:34:48.184" v="1632" actId="1076"/>
        <pc:sldMkLst>
          <pc:docMk/>
          <pc:sldMk cId="3105669209" sldId="409"/>
        </pc:sldMkLst>
        <pc:spChg chg="del">
          <ac:chgData name="Abraham C. Burleigh" userId="e3525319-23f5-48d5-81e5-cb2e4a19e73a" providerId="ADAL" clId="{E8252CD3-8295-984D-9AAE-9ED63696B077}" dt="2024-10-11T13:53:00.904" v="976" actId="478"/>
          <ac:spMkLst>
            <pc:docMk/>
            <pc:sldMk cId="3105669209" sldId="409"/>
            <ac:spMk id="3" creationId="{AA7E3FC3-F9DB-90F2-B643-E3198C699317}"/>
          </ac:spMkLst>
        </pc:spChg>
        <pc:spChg chg="mod">
          <ac:chgData name="Abraham C. Burleigh" userId="e3525319-23f5-48d5-81e5-cb2e4a19e73a" providerId="ADAL" clId="{E8252CD3-8295-984D-9AAE-9ED63696B077}" dt="2024-10-11T14:34:13.921" v="1626" actId="20577"/>
          <ac:spMkLst>
            <pc:docMk/>
            <pc:sldMk cId="3105669209" sldId="409"/>
            <ac:spMk id="8" creationId="{AC51D642-9374-EFE7-274A-CE6F46395B97}"/>
          </ac:spMkLst>
        </pc:spChg>
        <pc:spChg chg="add mod">
          <ac:chgData name="Abraham C. Burleigh" userId="e3525319-23f5-48d5-81e5-cb2e4a19e73a" providerId="ADAL" clId="{E8252CD3-8295-984D-9AAE-9ED63696B077}" dt="2024-10-11T13:53:01.154" v="977"/>
          <ac:spMkLst>
            <pc:docMk/>
            <pc:sldMk cId="3105669209" sldId="409"/>
            <ac:spMk id="11" creationId="{65447FB0-C7EA-739D-0BEE-C79C77BAE7A6}"/>
          </ac:spMkLst>
        </pc:spChg>
        <pc:spChg chg="add mod">
          <ac:chgData name="Abraham C. Burleigh" userId="e3525319-23f5-48d5-81e5-cb2e4a19e73a" providerId="ADAL" clId="{E8252CD3-8295-984D-9AAE-9ED63696B077}" dt="2024-10-11T14:04:40.652" v="1114"/>
          <ac:spMkLst>
            <pc:docMk/>
            <pc:sldMk cId="3105669209" sldId="409"/>
            <ac:spMk id="12" creationId="{542E164C-787C-1C67-4A97-CF37108DCFC6}"/>
          </ac:spMkLst>
        </pc:spChg>
        <pc:picChg chg="add mod">
          <ac:chgData name="Abraham C. Burleigh" userId="e3525319-23f5-48d5-81e5-cb2e4a19e73a" providerId="ADAL" clId="{E8252CD3-8295-984D-9AAE-9ED63696B077}" dt="2024-10-11T14:34:48.184" v="1632" actId="1076"/>
          <ac:picMkLst>
            <pc:docMk/>
            <pc:sldMk cId="3105669209" sldId="409"/>
            <ac:picMk id="14" creationId="{52695E4A-7550-CBFA-E93B-876AA00F314C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3:53:28.231" v="989"/>
        <pc:sldMkLst>
          <pc:docMk/>
          <pc:sldMk cId="1210565147" sldId="412"/>
        </pc:sldMkLst>
        <pc:spChg chg="del">
          <ac:chgData name="Abraham C. Burleigh" userId="e3525319-23f5-48d5-81e5-cb2e4a19e73a" providerId="ADAL" clId="{E8252CD3-8295-984D-9AAE-9ED63696B077}" dt="2024-10-11T13:53:27.967" v="988" actId="478"/>
          <ac:spMkLst>
            <pc:docMk/>
            <pc:sldMk cId="1210565147" sldId="412"/>
            <ac:spMk id="3" creationId="{8CE0B014-CE74-5EAA-1CAB-2F02E8A29A1A}"/>
          </ac:spMkLst>
        </pc:spChg>
        <pc:spChg chg="add mod">
          <ac:chgData name="Abraham C. Burleigh" userId="e3525319-23f5-48d5-81e5-cb2e4a19e73a" providerId="ADAL" clId="{E8252CD3-8295-984D-9AAE-9ED63696B077}" dt="2024-10-11T13:53:28.231" v="989"/>
          <ac:spMkLst>
            <pc:docMk/>
            <pc:sldMk cId="1210565147" sldId="412"/>
            <ac:spMk id="9" creationId="{661D230E-4815-A714-11B3-88E2F430D1F4}"/>
          </ac:spMkLst>
        </pc:spChg>
      </pc:sldChg>
      <pc:sldChg chg="addSp delSp modSp mod ord">
        <pc:chgData name="Abraham C. Burleigh" userId="e3525319-23f5-48d5-81e5-cb2e4a19e73a" providerId="ADAL" clId="{E8252CD3-8295-984D-9AAE-9ED63696B077}" dt="2024-10-21T15:55:58.437" v="1973" actId="1076"/>
        <pc:sldMkLst>
          <pc:docMk/>
          <pc:sldMk cId="2136716823" sldId="447"/>
        </pc:sldMkLst>
        <pc:spChg chg="add mod">
          <ac:chgData name="Abraham C. Burleigh" userId="e3525319-23f5-48d5-81e5-cb2e4a19e73a" providerId="ADAL" clId="{E8252CD3-8295-984D-9AAE-9ED63696B077}" dt="2024-10-11T13:52:53.981" v="973"/>
          <ac:spMkLst>
            <pc:docMk/>
            <pc:sldMk cId="2136716823" sldId="447"/>
            <ac:spMk id="2" creationId="{CA7BF5FD-770E-D434-A572-D4D2F0F82EDB}"/>
          </ac:spMkLst>
        </pc:spChg>
        <pc:spChg chg="del">
          <ac:chgData name="Abraham C. Burleigh" userId="e3525319-23f5-48d5-81e5-cb2e4a19e73a" providerId="ADAL" clId="{E8252CD3-8295-984D-9AAE-9ED63696B077}" dt="2024-10-11T13:52:53.664" v="972" actId="478"/>
          <ac:spMkLst>
            <pc:docMk/>
            <pc:sldMk cId="2136716823" sldId="447"/>
            <ac:spMk id="3" creationId="{00000000-0000-0000-0000-000000000000}"/>
          </ac:spMkLst>
        </pc:spChg>
        <pc:spChg chg="add mod">
          <ac:chgData name="Abraham C. Burleigh" userId="e3525319-23f5-48d5-81e5-cb2e4a19e73a" providerId="ADAL" clId="{E8252CD3-8295-984D-9AAE-9ED63696B077}" dt="2024-10-11T14:04:33.479" v="1111"/>
          <ac:spMkLst>
            <pc:docMk/>
            <pc:sldMk cId="2136716823" sldId="447"/>
            <ac:spMk id="8" creationId="{3AD227E1-02BF-8C23-5F80-DBDA5387A801}"/>
          </ac:spMkLst>
        </pc:spChg>
        <pc:picChg chg="add mod">
          <ac:chgData name="Abraham C. Burleigh" userId="e3525319-23f5-48d5-81e5-cb2e4a19e73a" providerId="ADAL" clId="{E8252CD3-8295-984D-9AAE-9ED63696B077}" dt="2024-10-21T15:55:56.574" v="1972" actId="1076"/>
          <ac:picMkLst>
            <pc:docMk/>
            <pc:sldMk cId="2136716823" sldId="447"/>
            <ac:picMk id="11" creationId="{29C83405-B8CE-0327-AB21-1CF7A0F04E86}"/>
          </ac:picMkLst>
        </pc:picChg>
        <pc:picChg chg="add mod">
          <ac:chgData name="Abraham C. Burleigh" userId="e3525319-23f5-48d5-81e5-cb2e4a19e73a" providerId="ADAL" clId="{E8252CD3-8295-984D-9AAE-9ED63696B077}" dt="2024-10-21T15:55:58.437" v="1973" actId="1076"/>
          <ac:picMkLst>
            <pc:docMk/>
            <pc:sldMk cId="2136716823" sldId="447"/>
            <ac:picMk id="13" creationId="{C3E255B4-8373-89F6-6247-2B9ABDB80340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4:20:42.587" v="1369" actId="1036"/>
        <pc:sldMkLst>
          <pc:docMk/>
          <pc:sldMk cId="2045194195" sldId="458"/>
        </pc:sldMkLst>
        <pc:spChg chg="del">
          <ac:chgData name="Abraham C. Burleigh" userId="e3525319-23f5-48d5-81e5-cb2e4a19e73a" providerId="ADAL" clId="{E8252CD3-8295-984D-9AAE-9ED63696B077}" dt="2024-10-11T13:53:24.782" v="986" actId="478"/>
          <ac:spMkLst>
            <pc:docMk/>
            <pc:sldMk cId="2045194195" sldId="458"/>
            <ac:spMk id="3" creationId="{8CE0B014-CE74-5EAA-1CAB-2F02E8A29A1A}"/>
          </ac:spMkLst>
        </pc:spChg>
        <pc:spChg chg="add mod">
          <ac:chgData name="Abraham C. Burleigh" userId="e3525319-23f5-48d5-81e5-cb2e4a19e73a" providerId="ADAL" clId="{E8252CD3-8295-984D-9AAE-9ED63696B077}" dt="2024-10-11T13:53:25.113" v="987"/>
          <ac:spMkLst>
            <pc:docMk/>
            <pc:sldMk cId="2045194195" sldId="458"/>
            <ac:spMk id="4" creationId="{A464CF71-AD5B-CD73-B9DD-11C673196E28}"/>
          </ac:spMkLst>
        </pc:spChg>
        <pc:spChg chg="mod">
          <ac:chgData name="Abraham C. Burleigh" userId="e3525319-23f5-48d5-81e5-cb2e4a19e73a" providerId="ADAL" clId="{E8252CD3-8295-984D-9AAE-9ED63696B077}" dt="2024-10-11T14:20:42.587" v="1369" actId="1036"/>
          <ac:spMkLst>
            <pc:docMk/>
            <pc:sldMk cId="2045194195" sldId="458"/>
            <ac:spMk id="6" creationId="{37FBE19D-AF3C-0C89-6824-D8066ED19852}"/>
          </ac:spMkLst>
        </pc:spChg>
        <pc:spChg chg="add mod">
          <ac:chgData name="Abraham C. Burleigh" userId="e3525319-23f5-48d5-81e5-cb2e4a19e73a" providerId="ADAL" clId="{E8252CD3-8295-984D-9AAE-9ED63696B077}" dt="2024-10-11T14:05:06.020" v="1121"/>
          <ac:spMkLst>
            <pc:docMk/>
            <pc:sldMk cId="2045194195" sldId="458"/>
            <ac:spMk id="7" creationId="{D3D3D9B4-F2B2-8ACD-5F59-C4FB6EC4E336}"/>
          </ac:spMkLst>
        </pc:spChg>
        <pc:spChg chg="mod">
          <ac:chgData name="Abraham C. Burleigh" userId="e3525319-23f5-48d5-81e5-cb2e4a19e73a" providerId="ADAL" clId="{E8252CD3-8295-984D-9AAE-9ED63696B077}" dt="2024-10-11T14:08:56.576" v="1185" actId="1076"/>
          <ac:spMkLst>
            <pc:docMk/>
            <pc:sldMk cId="2045194195" sldId="458"/>
            <ac:spMk id="12" creationId="{DDAA1D00-C7E8-E0FA-A459-F005267B729E}"/>
          </ac:spMkLst>
        </pc:spChg>
        <pc:spChg chg="mod">
          <ac:chgData name="Abraham C. Burleigh" userId="e3525319-23f5-48d5-81e5-cb2e4a19e73a" providerId="ADAL" clId="{E8252CD3-8295-984D-9AAE-9ED63696B077}" dt="2024-10-11T14:20:42.587" v="1369" actId="1036"/>
          <ac:spMkLst>
            <pc:docMk/>
            <pc:sldMk cId="2045194195" sldId="458"/>
            <ac:spMk id="13" creationId="{9E04A447-8416-CF77-20CE-3A11FCCAAE30}"/>
          </ac:spMkLst>
        </pc:spChg>
        <pc:picChg chg="mod">
          <ac:chgData name="Abraham C. Burleigh" userId="e3525319-23f5-48d5-81e5-cb2e4a19e73a" providerId="ADAL" clId="{E8252CD3-8295-984D-9AAE-9ED63696B077}" dt="2024-10-11T14:20:38.242" v="1367" actId="1036"/>
          <ac:picMkLst>
            <pc:docMk/>
            <pc:sldMk cId="2045194195" sldId="458"/>
            <ac:picMk id="8" creationId="{9E64CB51-93C3-E36F-6E12-67531B6D85C1}"/>
          </ac:picMkLst>
        </pc:picChg>
        <pc:picChg chg="mod">
          <ac:chgData name="Abraham C. Burleigh" userId="e3525319-23f5-48d5-81e5-cb2e4a19e73a" providerId="ADAL" clId="{E8252CD3-8295-984D-9AAE-9ED63696B077}" dt="2024-10-11T14:20:38.242" v="1367" actId="1036"/>
          <ac:picMkLst>
            <pc:docMk/>
            <pc:sldMk cId="2045194195" sldId="458"/>
            <ac:picMk id="9" creationId="{AC87C67B-A71B-E88A-9A02-D845949459B5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4:04:19.393" v="1106"/>
        <pc:sldMkLst>
          <pc:docMk/>
          <pc:sldMk cId="875026101" sldId="459"/>
        </pc:sldMkLst>
        <pc:spChg chg="del mod">
          <ac:chgData name="Abraham C. Burleigh" userId="e3525319-23f5-48d5-81e5-cb2e4a19e73a" providerId="ADAL" clId="{E8252CD3-8295-984D-9AAE-9ED63696B077}" dt="2024-10-11T14:01:56.586" v="1041" actId="478"/>
          <ac:spMkLst>
            <pc:docMk/>
            <pc:sldMk cId="875026101" sldId="459"/>
            <ac:spMk id="2" creationId="{17546CD4-12D9-07A7-5FA9-5097805EAB48}"/>
          </ac:spMkLst>
        </pc:spChg>
        <pc:spChg chg="del">
          <ac:chgData name="Abraham C. Burleigh" userId="e3525319-23f5-48d5-81e5-cb2e4a19e73a" providerId="ADAL" clId="{E8252CD3-8295-984D-9AAE-9ED63696B077}" dt="2024-10-11T13:51:34.913" v="954" actId="478"/>
          <ac:spMkLst>
            <pc:docMk/>
            <pc:sldMk cId="875026101" sldId="459"/>
            <ac:spMk id="3" creationId="{776932A3-7959-F367-11C8-59006AE4AA96}"/>
          </ac:spMkLst>
        </pc:spChg>
        <pc:spChg chg="mod">
          <ac:chgData name="Abraham C. Burleigh" userId="e3525319-23f5-48d5-81e5-cb2e4a19e73a" providerId="ADAL" clId="{E8252CD3-8295-984D-9AAE-9ED63696B077}" dt="2024-10-11T14:02:04.755" v="1042" actId="1076"/>
          <ac:spMkLst>
            <pc:docMk/>
            <pc:sldMk cId="875026101" sldId="459"/>
            <ac:spMk id="4" creationId="{A4A67926-B10D-262E-C803-4C9403CFF71B}"/>
          </ac:spMkLst>
        </pc:spChg>
        <pc:spChg chg="mod">
          <ac:chgData name="Abraham C. Burleigh" userId="e3525319-23f5-48d5-81e5-cb2e4a19e73a" providerId="ADAL" clId="{E8252CD3-8295-984D-9AAE-9ED63696B077}" dt="2024-10-11T13:31:40.559" v="510" actId="1076"/>
          <ac:spMkLst>
            <pc:docMk/>
            <pc:sldMk cId="875026101" sldId="459"/>
            <ac:spMk id="7" creationId="{6E2D8A77-8581-E9BD-5399-4676E0DFED6C}"/>
          </ac:spMkLst>
        </pc:spChg>
        <pc:spChg chg="add mod">
          <ac:chgData name="Abraham C. Burleigh" userId="e3525319-23f5-48d5-81e5-cb2e4a19e73a" providerId="ADAL" clId="{E8252CD3-8295-984D-9AAE-9ED63696B077}" dt="2024-10-11T13:51:35.343" v="955"/>
          <ac:spMkLst>
            <pc:docMk/>
            <pc:sldMk cId="875026101" sldId="459"/>
            <ac:spMk id="8" creationId="{3D0EB996-9A14-1F2C-5F7E-93A92C12C5E6}"/>
          </ac:spMkLst>
        </pc:spChg>
        <pc:spChg chg="add mod">
          <ac:chgData name="Abraham C. Burleigh" userId="e3525319-23f5-48d5-81e5-cb2e4a19e73a" providerId="ADAL" clId="{E8252CD3-8295-984D-9AAE-9ED63696B077}" dt="2024-10-11T14:01:54.393" v="1040"/>
          <ac:spMkLst>
            <pc:docMk/>
            <pc:sldMk cId="875026101" sldId="459"/>
            <ac:spMk id="9" creationId="{79E2BF46-18F7-087D-87D6-1541C2FD7A7A}"/>
          </ac:spMkLst>
        </pc:spChg>
        <pc:spChg chg="add mod">
          <ac:chgData name="Abraham C. Burleigh" userId="e3525319-23f5-48d5-81e5-cb2e4a19e73a" providerId="ADAL" clId="{E8252CD3-8295-984D-9AAE-9ED63696B077}" dt="2024-10-11T14:04:19.393" v="1106"/>
          <ac:spMkLst>
            <pc:docMk/>
            <pc:sldMk cId="875026101" sldId="459"/>
            <ac:spMk id="10" creationId="{8F2C7944-B6D2-9F1A-6EFA-927BA27283BE}"/>
          </ac:spMkLst>
        </pc:spChg>
        <pc:spChg chg="mod">
          <ac:chgData name="Abraham C. Burleigh" userId="e3525319-23f5-48d5-81e5-cb2e4a19e73a" providerId="ADAL" clId="{E8252CD3-8295-984D-9AAE-9ED63696B077}" dt="2024-10-11T13:31:40.559" v="510" actId="1076"/>
          <ac:spMkLst>
            <pc:docMk/>
            <pc:sldMk cId="875026101" sldId="459"/>
            <ac:spMk id="29" creationId="{B3756187-57FC-0B83-0C25-A98988E4A9BB}"/>
          </ac:spMkLst>
        </pc:spChg>
        <pc:picChg chg="mod">
          <ac:chgData name="Abraham C. Burleigh" userId="e3525319-23f5-48d5-81e5-cb2e4a19e73a" providerId="ADAL" clId="{E8252CD3-8295-984D-9AAE-9ED63696B077}" dt="2024-10-11T13:31:40.559" v="510" actId="1076"/>
          <ac:picMkLst>
            <pc:docMk/>
            <pc:sldMk cId="875026101" sldId="459"/>
            <ac:picMk id="6" creationId="{F63C9751-0694-17D1-9B4A-3DAE68151DAD}"/>
          </ac:picMkLst>
        </pc:picChg>
        <pc:picChg chg="mod">
          <ac:chgData name="Abraham C. Burleigh" userId="e3525319-23f5-48d5-81e5-cb2e4a19e73a" providerId="ADAL" clId="{E8252CD3-8295-984D-9AAE-9ED63696B077}" dt="2024-10-11T13:31:40.559" v="510" actId="1076"/>
          <ac:picMkLst>
            <pc:docMk/>
            <pc:sldMk cId="875026101" sldId="459"/>
            <ac:picMk id="23" creationId="{7CC87B4F-FFD6-B8F8-1FDF-5BB203712AB3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21T16:16:31.876" v="2189" actId="207"/>
        <pc:sldMkLst>
          <pc:docMk/>
          <pc:sldMk cId="736839696" sldId="2504"/>
        </pc:sldMkLst>
        <pc:spChg chg="del">
          <ac:chgData name="Abraham C. Burleigh" userId="e3525319-23f5-48d5-81e5-cb2e4a19e73a" providerId="ADAL" clId="{E8252CD3-8295-984D-9AAE-9ED63696B077}" dt="2024-10-11T13:51:25.406" v="950" actId="478"/>
          <ac:spMkLst>
            <pc:docMk/>
            <pc:sldMk cId="736839696" sldId="2504"/>
            <ac:spMk id="3" creationId="{00000000-0000-0000-0000-000000000000}"/>
          </ac:spMkLst>
        </pc:spChg>
        <pc:spChg chg="mod">
          <ac:chgData name="Abraham C. Burleigh" userId="e3525319-23f5-48d5-81e5-cb2e4a19e73a" providerId="ADAL" clId="{E8252CD3-8295-984D-9AAE-9ED63696B077}" dt="2024-10-11T15:04:02.648" v="1807" actId="20577"/>
          <ac:spMkLst>
            <pc:docMk/>
            <pc:sldMk cId="736839696" sldId="2504"/>
            <ac:spMk id="4" creationId="{7E5E8136-58AA-D55A-5440-C97F246B4F91}"/>
          </ac:spMkLst>
        </pc:spChg>
        <pc:spChg chg="mod">
          <ac:chgData name="Abraham C. Burleigh" userId="e3525319-23f5-48d5-81e5-cb2e4a19e73a" providerId="ADAL" clId="{E8252CD3-8295-984D-9AAE-9ED63696B077}" dt="2024-10-21T16:16:31.876" v="2189" actId="207"/>
          <ac:spMkLst>
            <pc:docMk/>
            <pc:sldMk cId="736839696" sldId="2504"/>
            <ac:spMk id="7" creationId="{2E278650-38D5-B465-D42C-D1B62A3930AE}"/>
          </ac:spMkLst>
        </pc:spChg>
        <pc:spChg chg="del">
          <ac:chgData name="Abraham C. Burleigh" userId="e3525319-23f5-48d5-81e5-cb2e4a19e73a" providerId="ADAL" clId="{E8252CD3-8295-984D-9AAE-9ED63696B077}" dt="2024-10-11T12:50:10.523" v="26" actId="478"/>
          <ac:spMkLst>
            <pc:docMk/>
            <pc:sldMk cId="736839696" sldId="2504"/>
            <ac:spMk id="8" creationId="{3B1AB5A4-CF7D-124B-0CAA-BEB581C2CD00}"/>
          </ac:spMkLst>
        </pc:spChg>
        <pc:spChg chg="del">
          <ac:chgData name="Abraham C. Burleigh" userId="e3525319-23f5-48d5-81e5-cb2e4a19e73a" providerId="ADAL" clId="{E8252CD3-8295-984D-9AAE-9ED63696B077}" dt="2024-10-11T12:50:07.028" v="25" actId="478"/>
          <ac:spMkLst>
            <pc:docMk/>
            <pc:sldMk cId="736839696" sldId="2504"/>
            <ac:spMk id="9" creationId="{E99F5E9B-CA2F-32A7-98BE-6558EB1CD66A}"/>
          </ac:spMkLst>
        </pc:spChg>
        <pc:spChg chg="del">
          <ac:chgData name="Abraham C. Burleigh" userId="e3525319-23f5-48d5-81e5-cb2e4a19e73a" providerId="ADAL" clId="{E8252CD3-8295-984D-9AAE-9ED63696B077}" dt="2024-10-11T12:50:14.953" v="27" actId="478"/>
          <ac:spMkLst>
            <pc:docMk/>
            <pc:sldMk cId="736839696" sldId="2504"/>
            <ac:spMk id="10" creationId="{40898540-9CEF-87BD-22ED-6EE809F9A965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11" creationId="{2AEE5C48-41AA-51FB-A1E9-FAA80B2EB87C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12" creationId="{F642ACFB-13E1-BDB9-73E6-AB051457CB5E}"/>
          </ac:spMkLst>
        </pc:spChg>
        <pc:spChg chg="add mod">
          <ac:chgData name="Abraham C. Burleigh" userId="e3525319-23f5-48d5-81e5-cb2e4a19e73a" providerId="ADAL" clId="{E8252CD3-8295-984D-9AAE-9ED63696B077}" dt="2024-10-11T13:51:25.835" v="951"/>
          <ac:spMkLst>
            <pc:docMk/>
            <pc:sldMk cId="736839696" sldId="2504"/>
            <ac:spMk id="14" creationId="{FC497E05-7CAF-A099-DA49-1C8D0FCA9A54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15" creationId="{88C9A170-5E27-F3D1-0BFD-F336BBD44DAB}"/>
          </ac:spMkLst>
        </pc:spChg>
        <pc:spChg chg="mod">
          <ac:chgData name="Abraham C. Burleigh" userId="e3525319-23f5-48d5-81e5-cb2e4a19e73a" providerId="ADAL" clId="{E8252CD3-8295-984D-9AAE-9ED63696B077}" dt="2024-10-11T13:51:07.374" v="949" actId="1036"/>
          <ac:spMkLst>
            <pc:docMk/>
            <pc:sldMk cId="736839696" sldId="2504"/>
            <ac:spMk id="17" creationId="{8A0977FD-FFFB-645C-0852-5DC2D9B03F25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18" creationId="{51D6B901-E9EE-9755-A4DF-E21A3398A1F0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19" creationId="{23EEC1E9-D4A2-B022-7BA0-2BC1A1B8310A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20" creationId="{79079F75-AEA2-CDC5-C2E9-B04A3CB467C6}"/>
          </ac:spMkLst>
        </pc:spChg>
        <pc:spChg chg="del">
          <ac:chgData name="Abraham C. Burleigh" userId="e3525319-23f5-48d5-81e5-cb2e4a19e73a" providerId="ADAL" clId="{E8252CD3-8295-984D-9AAE-9ED63696B077}" dt="2024-10-11T12:50:07.028" v="25" actId="478"/>
          <ac:spMkLst>
            <pc:docMk/>
            <pc:sldMk cId="736839696" sldId="2504"/>
            <ac:spMk id="21" creationId="{D096AA28-9525-C509-89EC-95C415659B6F}"/>
          </ac:spMkLst>
        </pc:spChg>
        <pc:spChg chg="del">
          <ac:chgData name="Abraham C. Burleigh" userId="e3525319-23f5-48d5-81e5-cb2e4a19e73a" providerId="ADAL" clId="{E8252CD3-8295-984D-9AAE-9ED63696B077}" dt="2024-10-11T12:50:07.028" v="25" actId="478"/>
          <ac:spMkLst>
            <pc:docMk/>
            <pc:sldMk cId="736839696" sldId="2504"/>
            <ac:spMk id="22" creationId="{4836C445-CBDF-92DF-B7DD-108B6FDE3EF2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23" creationId="{E4DAA307-CB9C-1B64-5A07-F89099EAA3DA}"/>
          </ac:spMkLst>
        </pc:spChg>
        <pc:spChg chg="del">
          <ac:chgData name="Abraham C. Burleigh" userId="e3525319-23f5-48d5-81e5-cb2e4a19e73a" providerId="ADAL" clId="{E8252CD3-8295-984D-9AAE-9ED63696B077}" dt="2024-10-11T12:50:02.906" v="24" actId="478"/>
          <ac:spMkLst>
            <pc:docMk/>
            <pc:sldMk cId="736839696" sldId="2504"/>
            <ac:spMk id="24" creationId="{4CD562E2-9C96-1914-1C22-985424885A46}"/>
          </ac:spMkLst>
        </pc:spChg>
        <pc:spChg chg="mod">
          <ac:chgData name="Abraham C. Burleigh" userId="e3525319-23f5-48d5-81e5-cb2e4a19e73a" providerId="ADAL" clId="{E8252CD3-8295-984D-9AAE-9ED63696B077}" dt="2024-10-11T13:51:07.374" v="949" actId="1036"/>
          <ac:spMkLst>
            <pc:docMk/>
            <pc:sldMk cId="736839696" sldId="2504"/>
            <ac:spMk id="25" creationId="{ECB97911-B2BB-B3F9-2981-2B8286171239}"/>
          </ac:spMkLst>
        </pc:spChg>
        <pc:spChg chg="add mod">
          <ac:chgData name="Abraham C. Burleigh" userId="e3525319-23f5-48d5-81e5-cb2e4a19e73a" providerId="ADAL" clId="{E8252CD3-8295-984D-9AAE-9ED63696B077}" dt="2024-10-21T15:56:47.062" v="1974" actId="1076"/>
          <ac:spMkLst>
            <pc:docMk/>
            <pc:sldMk cId="736839696" sldId="2504"/>
            <ac:spMk id="28" creationId="{40B1E140-CE8A-0B60-F961-1DFE408286A5}"/>
          </ac:spMkLst>
        </pc:spChg>
        <pc:picChg chg="del">
          <ac:chgData name="Abraham C. Burleigh" userId="e3525319-23f5-48d5-81e5-cb2e4a19e73a" providerId="ADAL" clId="{E8252CD3-8295-984D-9AAE-9ED63696B077}" dt="2024-10-11T12:50:07.028" v="25" actId="478"/>
          <ac:picMkLst>
            <pc:docMk/>
            <pc:sldMk cId="736839696" sldId="2504"/>
            <ac:picMk id="6" creationId="{49714FD7-4A95-9E8D-8382-0AC1EEFBE292}"/>
          </ac:picMkLst>
        </pc:picChg>
        <pc:picChg chg="mod">
          <ac:chgData name="Abraham C. Burleigh" userId="e3525319-23f5-48d5-81e5-cb2e4a19e73a" providerId="ADAL" clId="{E8252CD3-8295-984D-9AAE-9ED63696B077}" dt="2024-10-11T13:51:07.374" v="949" actId="1036"/>
          <ac:picMkLst>
            <pc:docMk/>
            <pc:sldMk cId="736839696" sldId="2504"/>
            <ac:picMk id="13" creationId="{0C20B3C0-9C40-9781-6AFC-6EB886272E5F}"/>
          </ac:picMkLst>
        </pc:picChg>
        <pc:picChg chg="mod">
          <ac:chgData name="Abraham C. Burleigh" userId="e3525319-23f5-48d5-81e5-cb2e4a19e73a" providerId="ADAL" clId="{E8252CD3-8295-984D-9AAE-9ED63696B077}" dt="2024-10-11T13:51:07.374" v="949" actId="1036"/>
          <ac:picMkLst>
            <pc:docMk/>
            <pc:sldMk cId="736839696" sldId="2504"/>
            <ac:picMk id="16" creationId="{1F9CDCFF-C5D1-276F-3A3E-5F58BD9D76B1}"/>
          </ac:picMkLst>
        </pc:picChg>
        <pc:picChg chg="add mod">
          <ac:chgData name="Abraham C. Burleigh" userId="e3525319-23f5-48d5-81e5-cb2e4a19e73a" providerId="ADAL" clId="{E8252CD3-8295-984D-9AAE-9ED63696B077}" dt="2024-10-21T16:08:44.731" v="2114" actId="1076"/>
          <ac:picMkLst>
            <pc:docMk/>
            <pc:sldMk cId="736839696" sldId="2504"/>
            <ac:picMk id="26" creationId="{854A67D5-5164-8C21-CAE7-7895B6C4D012}"/>
          </ac:picMkLst>
        </pc:picChg>
        <pc:picChg chg="add mod">
          <ac:chgData name="Abraham C. Burleigh" userId="e3525319-23f5-48d5-81e5-cb2e4a19e73a" providerId="ADAL" clId="{E8252CD3-8295-984D-9AAE-9ED63696B077}" dt="2024-10-21T16:08:44.731" v="2114" actId="1076"/>
          <ac:picMkLst>
            <pc:docMk/>
            <pc:sldMk cId="736839696" sldId="2504"/>
            <ac:picMk id="27" creationId="{6A80158D-E4C6-EF4D-456F-36B591DE5072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4:02:34.784" v="1043" actId="20577"/>
        <pc:sldMkLst>
          <pc:docMk/>
          <pc:sldMk cId="1024041683" sldId="2505"/>
        </pc:sldMkLst>
        <pc:spChg chg="del">
          <ac:chgData name="Abraham C. Burleigh" userId="e3525319-23f5-48d5-81e5-cb2e4a19e73a" providerId="ADAL" clId="{E8252CD3-8295-984D-9AAE-9ED63696B077}" dt="2024-10-11T13:51:42.102" v="956" actId="478"/>
          <ac:spMkLst>
            <pc:docMk/>
            <pc:sldMk cId="1024041683" sldId="2505"/>
            <ac:spMk id="3" creationId="{00000000-0000-0000-0000-000000000000}"/>
          </ac:spMkLst>
        </pc:spChg>
        <pc:spChg chg="mod">
          <ac:chgData name="Abraham C. Burleigh" userId="e3525319-23f5-48d5-81e5-cb2e4a19e73a" providerId="ADAL" clId="{E8252CD3-8295-984D-9AAE-9ED63696B077}" dt="2024-10-11T13:41:20.007" v="709" actId="1035"/>
          <ac:spMkLst>
            <pc:docMk/>
            <pc:sldMk cId="1024041683" sldId="2505"/>
            <ac:spMk id="4" creationId="{CFBDA848-F379-617D-A268-5DD2B102232E}"/>
          </ac:spMkLst>
        </pc:spChg>
        <pc:spChg chg="add mod">
          <ac:chgData name="Abraham C. Burleigh" userId="e3525319-23f5-48d5-81e5-cb2e4a19e73a" providerId="ADAL" clId="{E8252CD3-8295-984D-9AAE-9ED63696B077}" dt="2024-10-11T14:02:34.784" v="1043" actId="20577"/>
          <ac:spMkLst>
            <pc:docMk/>
            <pc:sldMk cId="1024041683" sldId="2505"/>
            <ac:spMk id="6" creationId="{5AF7D362-DDE9-5F98-83AF-0A563C73B42C}"/>
          </ac:spMkLst>
        </pc:spChg>
        <pc:spChg chg="mod">
          <ac:chgData name="Abraham C. Burleigh" userId="e3525319-23f5-48d5-81e5-cb2e4a19e73a" providerId="ADAL" clId="{E8252CD3-8295-984D-9AAE-9ED63696B077}" dt="2024-10-11T13:41:01.635" v="702" actId="1076"/>
          <ac:spMkLst>
            <pc:docMk/>
            <pc:sldMk cId="1024041683" sldId="2505"/>
            <ac:spMk id="7" creationId="{9D4C80D1-0100-1231-52E2-5F5D3ED473D1}"/>
          </ac:spMkLst>
        </pc:spChg>
        <pc:spChg chg="add mod">
          <ac:chgData name="Abraham C. Burleigh" userId="e3525319-23f5-48d5-81e5-cb2e4a19e73a" providerId="ADAL" clId="{E8252CD3-8295-984D-9AAE-9ED63696B077}" dt="2024-10-11T13:51:42.481" v="957"/>
          <ac:spMkLst>
            <pc:docMk/>
            <pc:sldMk cId="1024041683" sldId="2505"/>
            <ac:spMk id="8" creationId="{EDE18161-A473-0FE9-7B14-E96165DA7E34}"/>
          </ac:spMkLst>
        </pc:spChg>
        <pc:spChg chg="mod">
          <ac:chgData name="Abraham C. Burleigh" userId="e3525319-23f5-48d5-81e5-cb2e4a19e73a" providerId="ADAL" clId="{E8252CD3-8295-984D-9AAE-9ED63696B077}" dt="2024-10-11T13:39:48.902" v="659" actId="20577"/>
          <ac:spMkLst>
            <pc:docMk/>
            <pc:sldMk cId="1024041683" sldId="2505"/>
            <ac:spMk id="28" creationId="{5627B323-F933-4C88-4CE9-41A65786CAED}"/>
          </ac:spMkLst>
        </pc:sp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9" creationId="{B02EEBC0-E9EA-03AD-6603-2EE881B17C0E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0" creationId="{B2EA52B0-4B11-6240-DFE6-7E1B4037F615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1" creationId="{F1925979-7DA8-77B5-643D-0CC5AC964004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2" creationId="{EDA1E0C9-41C4-F8F9-5883-41E5C340FA55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3" creationId="{F736D041-897A-03D1-0F78-59A2E6D54A2D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4" creationId="{833456A5-3F5F-5CE8-6A6C-D59978C6EF79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5" creationId="{4191046E-3142-D563-0A33-C1BAC224849B}"/>
          </ac:picMkLst>
        </pc:picChg>
        <pc:picChg chg="del">
          <ac:chgData name="Abraham C. Burleigh" userId="e3525319-23f5-48d5-81e5-cb2e4a19e73a" providerId="ADAL" clId="{E8252CD3-8295-984D-9AAE-9ED63696B077}" dt="2024-10-11T13:36:04.126" v="607" actId="478"/>
          <ac:picMkLst>
            <pc:docMk/>
            <pc:sldMk cId="1024041683" sldId="2505"/>
            <ac:picMk id="16" creationId="{766C82BF-51BF-9361-C502-7F7009D8E2B3}"/>
          </ac:picMkLst>
        </pc:picChg>
        <pc:picChg chg="mod">
          <ac:chgData name="Abraham C. Burleigh" userId="e3525319-23f5-48d5-81e5-cb2e4a19e73a" providerId="ADAL" clId="{E8252CD3-8295-984D-9AAE-9ED63696B077}" dt="2024-10-11T13:41:20.007" v="709" actId="1035"/>
          <ac:picMkLst>
            <pc:docMk/>
            <pc:sldMk cId="1024041683" sldId="2505"/>
            <ac:picMk id="20" creationId="{2A21045C-ACD0-E25C-887A-5BF8B9BC704E}"/>
          </ac:picMkLst>
        </pc:picChg>
        <pc:picChg chg="mod">
          <ac:chgData name="Abraham C. Burleigh" userId="e3525319-23f5-48d5-81e5-cb2e4a19e73a" providerId="ADAL" clId="{E8252CD3-8295-984D-9AAE-9ED63696B077}" dt="2024-10-11T13:41:20.007" v="709" actId="1035"/>
          <ac:picMkLst>
            <pc:docMk/>
            <pc:sldMk cId="1024041683" sldId="2505"/>
            <ac:picMk id="21" creationId="{2F0DFC38-4E48-DED2-B287-1182E200EE29}"/>
          </ac:picMkLst>
        </pc:picChg>
        <pc:picChg chg="mod">
          <ac:chgData name="Abraham C. Burleigh" userId="e3525319-23f5-48d5-81e5-cb2e4a19e73a" providerId="ADAL" clId="{E8252CD3-8295-984D-9AAE-9ED63696B077}" dt="2024-10-11T13:41:24.407" v="717" actId="1036"/>
          <ac:picMkLst>
            <pc:docMk/>
            <pc:sldMk cId="1024041683" sldId="2505"/>
            <ac:picMk id="22" creationId="{64FE4B37-67F2-19B2-0DF6-6A4615BBFBBD}"/>
          </ac:picMkLst>
        </pc:picChg>
        <pc:picChg chg="mod">
          <ac:chgData name="Abraham C. Burleigh" userId="e3525319-23f5-48d5-81e5-cb2e4a19e73a" providerId="ADAL" clId="{E8252CD3-8295-984D-9AAE-9ED63696B077}" dt="2024-10-11T13:41:24.407" v="717" actId="1036"/>
          <ac:picMkLst>
            <pc:docMk/>
            <pc:sldMk cId="1024041683" sldId="2505"/>
            <ac:picMk id="23" creationId="{5C78D632-E63A-ADFB-ED7A-924DBF72DCA3}"/>
          </ac:picMkLst>
        </pc:picChg>
        <pc:picChg chg="mod">
          <ac:chgData name="Abraham C. Burleigh" userId="e3525319-23f5-48d5-81e5-cb2e4a19e73a" providerId="ADAL" clId="{E8252CD3-8295-984D-9AAE-9ED63696B077}" dt="2024-10-11T13:41:20.007" v="709" actId="1035"/>
          <ac:picMkLst>
            <pc:docMk/>
            <pc:sldMk cId="1024041683" sldId="2505"/>
            <ac:picMk id="26" creationId="{486A3CB5-A130-DFD3-C048-C5C322B87825}"/>
          </ac:picMkLst>
        </pc:picChg>
        <pc:picChg chg="mod">
          <ac:chgData name="Abraham C. Burleigh" userId="e3525319-23f5-48d5-81e5-cb2e4a19e73a" providerId="ADAL" clId="{E8252CD3-8295-984D-9AAE-9ED63696B077}" dt="2024-10-11T13:41:24.407" v="717" actId="1036"/>
          <ac:picMkLst>
            <pc:docMk/>
            <pc:sldMk cId="1024041683" sldId="2505"/>
            <ac:picMk id="27" creationId="{4DF46D76-0A32-D046-9BA1-AB1DFB1A0184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5:25:00.273" v="1887" actId="478"/>
        <pc:sldMkLst>
          <pc:docMk/>
          <pc:sldMk cId="2445181081" sldId="2506"/>
        </pc:sldMkLst>
        <pc:spChg chg="mod">
          <ac:chgData name="Abraham C. Burleigh" userId="e3525319-23f5-48d5-81e5-cb2e4a19e73a" providerId="ADAL" clId="{E8252CD3-8295-984D-9AAE-9ED63696B077}" dt="2024-10-11T13:44:45.834" v="820" actId="1076"/>
          <ac:spMkLst>
            <pc:docMk/>
            <pc:sldMk cId="2445181081" sldId="2506"/>
            <ac:spMk id="8" creationId="{1A8B135D-BE28-94AB-9CC0-9D9FECE56DE1}"/>
          </ac:spMkLst>
        </pc:spChg>
        <pc:spChg chg="add del">
          <ac:chgData name="Abraham C. Burleigh" userId="e3525319-23f5-48d5-81e5-cb2e4a19e73a" providerId="ADAL" clId="{E8252CD3-8295-984D-9AAE-9ED63696B077}" dt="2024-10-11T13:42:21.781" v="719" actId="22"/>
          <ac:spMkLst>
            <pc:docMk/>
            <pc:sldMk cId="2445181081" sldId="2506"/>
            <ac:spMk id="9" creationId="{D7E991FB-D199-481A-E763-65BBBD987A60}"/>
          </ac:spMkLst>
        </pc:spChg>
        <pc:spChg chg="add mod">
          <ac:chgData name="Abraham C. Burleigh" userId="e3525319-23f5-48d5-81e5-cb2e4a19e73a" providerId="ADAL" clId="{E8252CD3-8295-984D-9AAE-9ED63696B077}" dt="2024-10-11T13:43:39.381" v="793" actId="1076"/>
          <ac:spMkLst>
            <pc:docMk/>
            <pc:sldMk cId="2445181081" sldId="2506"/>
            <ac:spMk id="10" creationId="{585123DE-68A5-9994-FA08-E8BCD156AE04}"/>
          </ac:spMkLst>
        </pc:spChg>
        <pc:spChg chg="add mod">
          <ac:chgData name="Abraham C. Burleigh" userId="e3525319-23f5-48d5-81e5-cb2e4a19e73a" providerId="ADAL" clId="{E8252CD3-8295-984D-9AAE-9ED63696B077}" dt="2024-10-11T14:04:22.168" v="1107"/>
          <ac:spMkLst>
            <pc:docMk/>
            <pc:sldMk cId="2445181081" sldId="2506"/>
            <ac:spMk id="11" creationId="{94F503FD-7FD6-9DD4-FA18-FFBA8B5F0C4C}"/>
          </ac:spMkLst>
        </pc:spChg>
        <pc:spChg chg="add del mod">
          <ac:chgData name="Abraham C. Burleigh" userId="e3525319-23f5-48d5-81e5-cb2e4a19e73a" providerId="ADAL" clId="{E8252CD3-8295-984D-9AAE-9ED63696B077}" dt="2024-10-11T15:25:00.273" v="1887" actId="478"/>
          <ac:spMkLst>
            <pc:docMk/>
            <pc:sldMk cId="2445181081" sldId="2506"/>
            <ac:spMk id="19" creationId="{9224E4B3-1A25-6E43-CF7D-9D19876C5F65}"/>
          </ac:spMkLst>
        </pc:spChg>
        <pc:picChg chg="add del">
          <ac:chgData name="Abraham C. Burleigh" userId="e3525319-23f5-48d5-81e5-cb2e4a19e73a" providerId="ADAL" clId="{E8252CD3-8295-984D-9AAE-9ED63696B077}" dt="2024-10-11T15:25:00.273" v="1887" actId="478"/>
          <ac:picMkLst>
            <pc:docMk/>
            <pc:sldMk cId="2445181081" sldId="2506"/>
            <ac:picMk id="2" creationId="{E897F2FB-0CD6-C658-AE93-6446F16F9836}"/>
          </ac:picMkLst>
        </pc:picChg>
        <pc:picChg chg="mod">
          <ac:chgData name="Abraham C. Burleigh" userId="e3525319-23f5-48d5-81e5-cb2e4a19e73a" providerId="ADAL" clId="{E8252CD3-8295-984D-9AAE-9ED63696B077}" dt="2024-10-11T13:43:02.425" v="745" actId="1076"/>
          <ac:picMkLst>
            <pc:docMk/>
            <pc:sldMk cId="2445181081" sldId="2506"/>
            <ac:picMk id="13" creationId="{20AEB8A1-CDB6-EF48-A8A5-FF1B2D9C5F69}"/>
          </ac:picMkLst>
        </pc:picChg>
        <pc:picChg chg="mod">
          <ac:chgData name="Abraham C. Burleigh" userId="e3525319-23f5-48d5-81e5-cb2e4a19e73a" providerId="ADAL" clId="{E8252CD3-8295-984D-9AAE-9ED63696B077}" dt="2024-10-11T13:44:40.164" v="819" actId="1037"/>
          <ac:picMkLst>
            <pc:docMk/>
            <pc:sldMk cId="2445181081" sldId="2506"/>
            <ac:picMk id="16" creationId="{971B6B10-50E7-5BDD-FDD8-3E8FD768A8BA}"/>
          </ac:picMkLst>
        </pc:picChg>
        <pc:picChg chg="mod">
          <ac:chgData name="Abraham C. Burleigh" userId="e3525319-23f5-48d5-81e5-cb2e4a19e73a" providerId="ADAL" clId="{E8252CD3-8295-984D-9AAE-9ED63696B077}" dt="2024-10-11T13:43:02.425" v="745" actId="1076"/>
          <ac:picMkLst>
            <pc:docMk/>
            <pc:sldMk cId="2445181081" sldId="2506"/>
            <ac:picMk id="20" creationId="{C728C9A0-43D1-A2E6-74FF-18C513840725}"/>
          </ac:picMkLst>
        </pc:picChg>
      </pc:sldChg>
      <pc:sldChg chg="addSp delSp modSp mod">
        <pc:chgData name="Abraham C. Burleigh" userId="e3525319-23f5-48d5-81e5-cb2e4a19e73a" providerId="ADAL" clId="{E8252CD3-8295-984D-9AAE-9ED63696B077}" dt="2024-10-11T14:04:25.719" v="1108"/>
        <pc:sldMkLst>
          <pc:docMk/>
          <pc:sldMk cId="520120005" sldId="2507"/>
        </pc:sldMkLst>
        <pc:spChg chg="add mod">
          <ac:chgData name="Abraham C. Burleigh" userId="e3525319-23f5-48d5-81e5-cb2e4a19e73a" providerId="ADAL" clId="{E8252CD3-8295-984D-9AAE-9ED63696B077}" dt="2024-10-11T13:52:42.394" v="967"/>
          <ac:spMkLst>
            <pc:docMk/>
            <pc:sldMk cId="520120005" sldId="2507"/>
            <ac:spMk id="2" creationId="{3141D7BE-4520-F2FA-44BA-4571EFA938B5}"/>
          </ac:spMkLst>
        </pc:spChg>
        <pc:spChg chg="del">
          <ac:chgData name="Abraham C. Burleigh" userId="e3525319-23f5-48d5-81e5-cb2e4a19e73a" providerId="ADAL" clId="{E8252CD3-8295-984D-9AAE-9ED63696B077}" dt="2024-10-11T13:52:42.011" v="966" actId="478"/>
          <ac:spMkLst>
            <pc:docMk/>
            <pc:sldMk cId="520120005" sldId="2507"/>
            <ac:spMk id="3" creationId="{0DC31AF2-ECF2-B02F-D9C1-0422DFD6E76C}"/>
          </ac:spMkLst>
        </pc:spChg>
        <pc:spChg chg="mod">
          <ac:chgData name="Abraham C. Burleigh" userId="e3525319-23f5-48d5-81e5-cb2e4a19e73a" providerId="ADAL" clId="{E8252CD3-8295-984D-9AAE-9ED63696B077}" dt="2024-10-11T13:47:04.172" v="870" actId="20577"/>
          <ac:spMkLst>
            <pc:docMk/>
            <pc:sldMk cId="520120005" sldId="2507"/>
            <ac:spMk id="4" creationId="{CB1A2844-D842-2572-9ADE-27FB954BA597}"/>
          </ac:spMkLst>
        </pc:spChg>
        <pc:spChg chg="mod">
          <ac:chgData name="Abraham C. Burleigh" userId="e3525319-23f5-48d5-81e5-cb2e4a19e73a" providerId="ADAL" clId="{E8252CD3-8295-984D-9AAE-9ED63696B077}" dt="2024-10-11T13:32:51.748" v="536" actId="400"/>
          <ac:spMkLst>
            <pc:docMk/>
            <pc:sldMk cId="520120005" sldId="2507"/>
            <ac:spMk id="6" creationId="{F8F56D9F-E744-F513-A73F-5DBE738EBB2F}"/>
          </ac:spMkLst>
        </pc:spChg>
        <pc:spChg chg="add mod">
          <ac:chgData name="Abraham C. Burleigh" userId="e3525319-23f5-48d5-81e5-cb2e4a19e73a" providerId="ADAL" clId="{E8252CD3-8295-984D-9AAE-9ED63696B077}" dt="2024-10-11T14:04:25.719" v="1108"/>
          <ac:spMkLst>
            <pc:docMk/>
            <pc:sldMk cId="520120005" sldId="2507"/>
            <ac:spMk id="8" creationId="{FAEBD047-0AD3-C5F1-73A3-0E2EA5C8C500}"/>
          </ac:spMkLst>
        </pc:spChg>
      </pc:sldChg>
      <pc:sldChg chg="addSp delSp modSp mod">
        <pc:chgData name="Abraham C. Burleigh" userId="e3525319-23f5-48d5-81e5-cb2e4a19e73a" providerId="ADAL" clId="{E8252CD3-8295-984D-9AAE-9ED63696B077}" dt="2024-10-11T14:04:28.585" v="1109"/>
        <pc:sldMkLst>
          <pc:docMk/>
          <pc:sldMk cId="535027656" sldId="2508"/>
        </pc:sldMkLst>
        <pc:spChg chg="add mod">
          <ac:chgData name="Abraham C. Burleigh" userId="e3525319-23f5-48d5-81e5-cb2e4a19e73a" providerId="ADAL" clId="{E8252CD3-8295-984D-9AAE-9ED63696B077}" dt="2024-10-11T13:52:45.551" v="969"/>
          <ac:spMkLst>
            <pc:docMk/>
            <pc:sldMk cId="535027656" sldId="2508"/>
            <ac:spMk id="2" creationId="{1C80A4CE-A2EB-572E-0017-8916D2D6F304}"/>
          </ac:spMkLst>
        </pc:spChg>
        <pc:spChg chg="del">
          <ac:chgData name="Abraham C. Burleigh" userId="e3525319-23f5-48d5-81e5-cb2e4a19e73a" providerId="ADAL" clId="{E8252CD3-8295-984D-9AAE-9ED63696B077}" dt="2024-10-11T13:52:45.224" v="968" actId="478"/>
          <ac:spMkLst>
            <pc:docMk/>
            <pc:sldMk cId="535027656" sldId="2508"/>
            <ac:spMk id="3" creationId="{AC5879D4-4E48-0AF3-E4DE-5162A5F9E265}"/>
          </ac:spMkLst>
        </pc:spChg>
        <pc:spChg chg="mod">
          <ac:chgData name="Abraham C. Burleigh" userId="e3525319-23f5-48d5-81e5-cb2e4a19e73a" providerId="ADAL" clId="{E8252CD3-8295-984D-9AAE-9ED63696B077}" dt="2024-10-09T19:01:40.625" v="20" actId="400"/>
          <ac:spMkLst>
            <pc:docMk/>
            <pc:sldMk cId="535027656" sldId="2508"/>
            <ac:spMk id="6" creationId="{585633D4-AFE8-2D18-4429-306C2D200E99}"/>
          </ac:spMkLst>
        </pc:spChg>
        <pc:spChg chg="add mod">
          <ac:chgData name="Abraham C. Burleigh" userId="e3525319-23f5-48d5-81e5-cb2e4a19e73a" providerId="ADAL" clId="{E8252CD3-8295-984D-9AAE-9ED63696B077}" dt="2024-10-11T14:04:28.585" v="1109"/>
          <ac:spMkLst>
            <pc:docMk/>
            <pc:sldMk cId="535027656" sldId="2508"/>
            <ac:spMk id="7" creationId="{D71ADEC2-1D98-38DF-6C74-84255D0AD67E}"/>
          </ac:spMkLst>
        </pc:spChg>
      </pc:sldChg>
      <pc:sldChg chg="addSp delSp modSp mod ord">
        <pc:chgData name="Abraham C. Burleigh" userId="e3525319-23f5-48d5-81e5-cb2e4a19e73a" providerId="ADAL" clId="{E8252CD3-8295-984D-9AAE-9ED63696B077}" dt="2024-10-11T15:37:04.950" v="1946" actId="20578"/>
        <pc:sldMkLst>
          <pc:docMk/>
          <pc:sldMk cId="751595684" sldId="2509"/>
        </pc:sldMkLst>
        <pc:spChg chg="add mod">
          <ac:chgData name="Abraham C. Burleigh" userId="e3525319-23f5-48d5-81e5-cb2e4a19e73a" providerId="ADAL" clId="{E8252CD3-8295-984D-9AAE-9ED63696B077}" dt="2024-10-11T13:52:50.334" v="971"/>
          <ac:spMkLst>
            <pc:docMk/>
            <pc:sldMk cId="751595684" sldId="2509"/>
            <ac:spMk id="2" creationId="{F93BB5EB-2BB8-4332-DB7E-A113F6891F2A}"/>
          </ac:spMkLst>
        </pc:spChg>
        <pc:spChg chg="del">
          <ac:chgData name="Abraham C. Burleigh" userId="e3525319-23f5-48d5-81e5-cb2e4a19e73a" providerId="ADAL" clId="{E8252CD3-8295-984D-9AAE-9ED63696B077}" dt="2024-10-11T13:52:50" v="970" actId="478"/>
          <ac:spMkLst>
            <pc:docMk/>
            <pc:sldMk cId="751595684" sldId="2509"/>
            <ac:spMk id="3" creationId="{72AFEEE0-6BF8-7693-86F4-A30F19D20A48}"/>
          </ac:spMkLst>
        </pc:spChg>
        <pc:spChg chg="mod">
          <ac:chgData name="Abraham C. Burleigh" userId="e3525319-23f5-48d5-81e5-cb2e4a19e73a" providerId="ADAL" clId="{E8252CD3-8295-984D-9AAE-9ED63696B077}" dt="2024-10-11T14:22:25.265" v="1403" actId="20577"/>
          <ac:spMkLst>
            <pc:docMk/>
            <pc:sldMk cId="751595684" sldId="2509"/>
            <ac:spMk id="4" creationId="{4DA5EA38-BC13-F81C-FEC7-1492C52E1E22}"/>
          </ac:spMkLst>
        </pc:spChg>
        <pc:spChg chg="mod">
          <ac:chgData name="Abraham C. Burleigh" userId="e3525319-23f5-48d5-81e5-cb2e4a19e73a" providerId="ADAL" clId="{E8252CD3-8295-984D-9AAE-9ED63696B077}" dt="2024-10-11T14:22:08.346" v="1371" actId="14100"/>
          <ac:spMkLst>
            <pc:docMk/>
            <pc:sldMk cId="751595684" sldId="2509"/>
            <ac:spMk id="6" creationId="{58580A80-955C-A096-48B4-1EC97D000BD0}"/>
          </ac:spMkLst>
        </pc:spChg>
        <pc:spChg chg="add mod">
          <ac:chgData name="Abraham C. Burleigh" userId="e3525319-23f5-48d5-81e5-cb2e4a19e73a" providerId="ADAL" clId="{E8252CD3-8295-984D-9AAE-9ED63696B077}" dt="2024-10-11T14:04:31.065" v="1110"/>
          <ac:spMkLst>
            <pc:docMk/>
            <pc:sldMk cId="751595684" sldId="2509"/>
            <ac:spMk id="7" creationId="{4B0E19E2-D719-D2A2-7B0B-432BD299A6AE}"/>
          </ac:spMkLst>
        </pc:spChg>
      </pc:sldChg>
      <pc:sldChg chg="addSp delSp modSp mod ord">
        <pc:chgData name="Abraham C. Burleigh" userId="e3525319-23f5-48d5-81e5-cb2e4a19e73a" providerId="ADAL" clId="{E8252CD3-8295-984D-9AAE-9ED63696B077}" dt="2024-10-11T15:38:17.159" v="1951" actId="20578"/>
        <pc:sldMkLst>
          <pc:docMk/>
          <pc:sldMk cId="3510849145" sldId="2510"/>
        </pc:sldMkLst>
        <pc:spChg chg="del">
          <ac:chgData name="Abraham C. Burleigh" userId="e3525319-23f5-48d5-81e5-cb2e4a19e73a" providerId="ADAL" clId="{E8252CD3-8295-984D-9AAE-9ED63696B077}" dt="2024-10-11T13:53:08.711" v="980" actId="478"/>
          <ac:spMkLst>
            <pc:docMk/>
            <pc:sldMk cId="3510849145" sldId="2510"/>
            <ac:spMk id="3" creationId="{6F2F86F0-6CE3-DD33-703D-75CAC3F08E8A}"/>
          </ac:spMkLst>
        </pc:spChg>
        <pc:spChg chg="add mod">
          <ac:chgData name="Abraham C. Burleigh" userId="e3525319-23f5-48d5-81e5-cb2e4a19e73a" providerId="ADAL" clId="{E8252CD3-8295-984D-9AAE-9ED63696B077}" dt="2024-10-11T13:53:09.025" v="981"/>
          <ac:spMkLst>
            <pc:docMk/>
            <pc:sldMk cId="3510849145" sldId="2510"/>
            <ac:spMk id="4" creationId="{F856A6FF-78E8-B789-A53B-38FA8A46143E}"/>
          </ac:spMkLst>
        </pc:spChg>
        <pc:spChg chg="mod">
          <ac:chgData name="Abraham C. Burleigh" userId="e3525319-23f5-48d5-81e5-cb2e4a19e73a" providerId="ADAL" clId="{E8252CD3-8295-984D-9AAE-9ED63696B077}" dt="2024-10-11T12:49:15.637" v="22" actId="313"/>
          <ac:spMkLst>
            <pc:docMk/>
            <pc:sldMk cId="3510849145" sldId="2510"/>
            <ac:spMk id="6" creationId="{D59600A0-79B1-D393-CF80-10A1EAE51C3C}"/>
          </ac:spMkLst>
        </pc:spChg>
        <pc:spChg chg="add mod">
          <ac:chgData name="Abraham C. Burleigh" userId="e3525319-23f5-48d5-81e5-cb2e4a19e73a" providerId="ADAL" clId="{E8252CD3-8295-984D-9AAE-9ED63696B077}" dt="2024-10-11T14:04:44.483" v="1116"/>
          <ac:spMkLst>
            <pc:docMk/>
            <pc:sldMk cId="3510849145" sldId="2510"/>
            <ac:spMk id="7" creationId="{A75DE0D1-8DBA-DF62-630A-D072CB3338DD}"/>
          </ac:spMkLst>
        </pc:spChg>
      </pc:sldChg>
      <pc:sldChg chg="delSp modSp add mod">
        <pc:chgData name="Abraham C. Burleigh" userId="e3525319-23f5-48d5-81e5-cb2e4a19e73a" providerId="ADAL" clId="{E8252CD3-8295-984D-9AAE-9ED63696B077}" dt="2024-10-11T15:09:04.978" v="1828" actId="207"/>
        <pc:sldMkLst>
          <pc:docMk/>
          <pc:sldMk cId="800338631" sldId="2511"/>
        </pc:sldMkLst>
        <pc:spChg chg="mod">
          <ac:chgData name="Abraham C. Burleigh" userId="e3525319-23f5-48d5-81e5-cb2e4a19e73a" providerId="ADAL" clId="{E8252CD3-8295-984D-9AAE-9ED63696B077}" dt="2024-10-11T15:09:04.978" v="1828" actId="207"/>
          <ac:spMkLst>
            <pc:docMk/>
            <pc:sldMk cId="800338631" sldId="2511"/>
            <ac:spMk id="7" creationId="{AA05E902-EF7A-A8BE-A77E-1D0F49187BDD}"/>
          </ac:spMkLst>
        </pc:spChg>
        <pc:spChg chg="mod">
          <ac:chgData name="Abraham C. Burleigh" userId="e3525319-23f5-48d5-81e5-cb2e4a19e73a" providerId="ADAL" clId="{E8252CD3-8295-984D-9AAE-9ED63696B077}" dt="2024-10-11T13:29:19.295" v="500" actId="1076"/>
          <ac:spMkLst>
            <pc:docMk/>
            <pc:sldMk cId="800338631" sldId="2511"/>
            <ac:spMk id="8" creationId="{F754C591-C865-B341-1A6E-B5098E2E47DA}"/>
          </ac:spMkLst>
        </pc:spChg>
        <pc:spChg chg="mod">
          <ac:chgData name="Abraham C. Burleigh" userId="e3525319-23f5-48d5-81e5-cb2e4a19e73a" providerId="ADAL" clId="{E8252CD3-8295-984D-9AAE-9ED63696B077}" dt="2024-10-11T13:49:10.526" v="934" actId="1076"/>
          <ac:spMkLst>
            <pc:docMk/>
            <pc:sldMk cId="800338631" sldId="2511"/>
            <ac:spMk id="9" creationId="{08E79846-1E3C-0F35-AE79-AEF4FB739A23}"/>
          </ac:spMkLst>
        </pc:spChg>
        <pc:spChg chg="mod">
          <ac:chgData name="Abraham C. Burleigh" userId="e3525319-23f5-48d5-81e5-cb2e4a19e73a" providerId="ADAL" clId="{E8252CD3-8295-984D-9AAE-9ED63696B077}" dt="2024-10-11T13:29:19.295" v="500" actId="1076"/>
          <ac:spMkLst>
            <pc:docMk/>
            <pc:sldMk cId="800338631" sldId="2511"/>
            <ac:spMk id="10" creationId="{EF5871AA-F4DD-6E9F-1A44-428A0979A6B2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11" creationId="{A9EADAD4-4A5B-0ADD-85B2-DCE28280AABE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12" creationId="{0DEFE1D8-FD67-4F3F-DB58-DABAFA136D52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15" creationId="{B1AD10C2-1A14-B097-CCAB-B2D0B745E6CA}"/>
          </ac:spMkLst>
        </pc:spChg>
        <pc:spChg chg="del">
          <ac:chgData name="Abraham C. Burleigh" userId="e3525319-23f5-48d5-81e5-cb2e4a19e73a" providerId="ADAL" clId="{E8252CD3-8295-984D-9AAE-9ED63696B077}" dt="2024-10-11T12:50:56.653" v="32" actId="478"/>
          <ac:spMkLst>
            <pc:docMk/>
            <pc:sldMk cId="800338631" sldId="2511"/>
            <ac:spMk id="17" creationId="{71D5ECB1-8097-8E0C-B233-8DD9D21ECD03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18" creationId="{FA77C577-BA6F-F4C0-1AEE-EFADFF29523C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19" creationId="{D1777A7A-BAB0-6619-A4D1-9E424A22215A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20" creationId="{3B7DDC87-B590-0D37-18FE-7934DAC417E6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21" creationId="{C851C054-FE15-7A5A-7675-3BD9FB2C703E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22" creationId="{DD92751E-E315-1AC8-3607-DCCCC76D8043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23" creationId="{A3AF16FF-7AA8-F570-E7DC-05DE44197E11}"/>
          </ac:spMkLst>
        </pc:spChg>
        <pc:spChg chg="mod">
          <ac:chgData name="Abraham C. Burleigh" userId="e3525319-23f5-48d5-81e5-cb2e4a19e73a" providerId="ADAL" clId="{E8252CD3-8295-984D-9AAE-9ED63696B077}" dt="2024-10-11T13:17:53.611" v="350" actId="1035"/>
          <ac:spMkLst>
            <pc:docMk/>
            <pc:sldMk cId="800338631" sldId="2511"/>
            <ac:spMk id="24" creationId="{AA961E45-9CBC-8D49-113D-48F6B2BC1788}"/>
          </ac:spMkLst>
        </pc:spChg>
        <pc:spChg chg="del">
          <ac:chgData name="Abraham C. Burleigh" userId="e3525319-23f5-48d5-81e5-cb2e4a19e73a" providerId="ADAL" clId="{E8252CD3-8295-984D-9AAE-9ED63696B077}" dt="2024-10-11T12:50:56.653" v="32" actId="478"/>
          <ac:spMkLst>
            <pc:docMk/>
            <pc:sldMk cId="800338631" sldId="2511"/>
            <ac:spMk id="25" creationId="{790ADAE4-133E-7B31-D381-2B9E0B57C0AE}"/>
          </ac:spMkLst>
        </pc:spChg>
        <pc:picChg chg="mod">
          <ac:chgData name="Abraham C. Burleigh" userId="e3525319-23f5-48d5-81e5-cb2e4a19e73a" providerId="ADAL" clId="{E8252CD3-8295-984D-9AAE-9ED63696B077}" dt="2024-10-11T13:29:19.295" v="500" actId="1076"/>
          <ac:picMkLst>
            <pc:docMk/>
            <pc:sldMk cId="800338631" sldId="2511"/>
            <ac:picMk id="6" creationId="{1D0F54BA-B5B6-3B4F-5A29-313E796DDE13}"/>
          </ac:picMkLst>
        </pc:picChg>
        <pc:picChg chg="del">
          <ac:chgData name="Abraham C. Burleigh" userId="e3525319-23f5-48d5-81e5-cb2e4a19e73a" providerId="ADAL" clId="{E8252CD3-8295-984D-9AAE-9ED63696B077}" dt="2024-10-11T12:50:56.653" v="32" actId="478"/>
          <ac:picMkLst>
            <pc:docMk/>
            <pc:sldMk cId="800338631" sldId="2511"/>
            <ac:picMk id="13" creationId="{14FEAD36-BB81-F904-BFD1-4AFE670848F0}"/>
          </ac:picMkLst>
        </pc:picChg>
        <pc:picChg chg="del">
          <ac:chgData name="Abraham C. Burleigh" userId="e3525319-23f5-48d5-81e5-cb2e4a19e73a" providerId="ADAL" clId="{E8252CD3-8295-984D-9AAE-9ED63696B077}" dt="2024-10-11T12:50:56.653" v="32" actId="478"/>
          <ac:picMkLst>
            <pc:docMk/>
            <pc:sldMk cId="800338631" sldId="2511"/>
            <ac:picMk id="16" creationId="{75986A00-A321-A10D-3A5A-BF9F740491B7}"/>
          </ac:picMkLst>
        </pc:picChg>
      </pc:sldChg>
      <pc:sldChg chg="addSp delSp modSp add mod ord">
        <pc:chgData name="Abraham C. Burleigh" userId="e3525319-23f5-48d5-81e5-cb2e4a19e73a" providerId="ADAL" clId="{E8252CD3-8295-984D-9AAE-9ED63696B077}" dt="2024-10-11T13:37:53.276" v="624" actId="478"/>
        <pc:sldMkLst>
          <pc:docMk/>
          <pc:sldMk cId="2629651340" sldId="2512"/>
        </pc:sldMkLst>
        <pc:spChg chg="mod">
          <ac:chgData name="Abraham C. Burleigh" userId="e3525319-23f5-48d5-81e5-cb2e4a19e73a" providerId="ADAL" clId="{E8252CD3-8295-984D-9AAE-9ED63696B077}" dt="2024-10-11T13:34:18.659" v="556" actId="1035"/>
          <ac:spMkLst>
            <pc:docMk/>
            <pc:sldMk cId="2629651340" sldId="2512"/>
            <ac:spMk id="4" creationId="{6E9A6B19-2432-73D0-AB45-B0CFAC76DDDE}"/>
          </ac:spMkLst>
        </pc:spChg>
        <pc:spChg chg="mod">
          <ac:chgData name="Abraham C. Burleigh" userId="e3525319-23f5-48d5-81e5-cb2e4a19e73a" providerId="ADAL" clId="{E8252CD3-8295-984D-9AAE-9ED63696B077}" dt="2024-10-11T13:34:00.510" v="541" actId="1076"/>
          <ac:spMkLst>
            <pc:docMk/>
            <pc:sldMk cId="2629651340" sldId="2512"/>
            <ac:spMk id="7" creationId="{D490EC2D-CD64-36B5-40D6-79E6071D9BF4}"/>
          </ac:spMkLst>
        </pc:spChg>
        <pc:spChg chg="mod">
          <ac:chgData name="Abraham C. Burleigh" userId="e3525319-23f5-48d5-81e5-cb2e4a19e73a" providerId="ADAL" clId="{E8252CD3-8295-984D-9AAE-9ED63696B077}" dt="2024-10-11T13:35:55.855" v="605" actId="20577"/>
          <ac:spMkLst>
            <pc:docMk/>
            <pc:sldMk cId="2629651340" sldId="2512"/>
            <ac:spMk id="28" creationId="{1C0CEEDA-1B66-8963-19EE-F4CEE216603A}"/>
          </ac:spMkLst>
        </pc:spChg>
        <pc:picChg chg="add del mod">
          <ac:chgData name="Abraham C. Burleigh" userId="e3525319-23f5-48d5-81e5-cb2e4a19e73a" providerId="ADAL" clId="{E8252CD3-8295-984D-9AAE-9ED63696B077}" dt="2024-10-11T13:37:53.276" v="624" actId="478"/>
          <ac:picMkLst>
            <pc:docMk/>
            <pc:sldMk cId="2629651340" sldId="2512"/>
            <ac:picMk id="2" creationId="{6A5E1DE8-78E4-F0D0-F0ED-10B5AB8486A4}"/>
          </ac:picMkLst>
        </pc:picChg>
        <pc:picChg chg="mod">
          <ac:chgData name="Abraham C. Burleigh" userId="e3525319-23f5-48d5-81e5-cb2e4a19e73a" providerId="ADAL" clId="{E8252CD3-8295-984D-9AAE-9ED63696B077}" dt="2024-10-11T13:34:18.659" v="556" actId="1035"/>
          <ac:picMkLst>
            <pc:docMk/>
            <pc:sldMk cId="2629651340" sldId="2512"/>
            <ac:picMk id="9" creationId="{5EF3E1FC-1E9A-D409-0692-0BC4F9AE1FB7}"/>
          </ac:picMkLst>
        </pc:picChg>
        <pc:picChg chg="mod">
          <ac:chgData name="Abraham C. Burleigh" userId="e3525319-23f5-48d5-81e5-cb2e4a19e73a" providerId="ADAL" clId="{E8252CD3-8295-984D-9AAE-9ED63696B077}" dt="2024-10-11T13:34:24.197" v="580" actId="1035"/>
          <ac:picMkLst>
            <pc:docMk/>
            <pc:sldMk cId="2629651340" sldId="2512"/>
            <ac:picMk id="10" creationId="{109954A1-A82B-1532-6D6F-3DE15D88F59B}"/>
          </ac:picMkLst>
        </pc:picChg>
        <pc:picChg chg="mod">
          <ac:chgData name="Abraham C. Burleigh" userId="e3525319-23f5-48d5-81e5-cb2e4a19e73a" providerId="ADAL" clId="{E8252CD3-8295-984D-9AAE-9ED63696B077}" dt="2024-10-11T13:34:46.705" v="583" actId="1076"/>
          <ac:picMkLst>
            <pc:docMk/>
            <pc:sldMk cId="2629651340" sldId="2512"/>
            <ac:picMk id="11" creationId="{38567EB9-B00E-F876-3CB3-2AA50ED2D613}"/>
          </ac:picMkLst>
        </pc:picChg>
        <pc:picChg chg="mod">
          <ac:chgData name="Abraham C. Burleigh" userId="e3525319-23f5-48d5-81e5-cb2e4a19e73a" providerId="ADAL" clId="{E8252CD3-8295-984D-9AAE-9ED63696B077}" dt="2024-10-11T13:34:46.705" v="583" actId="1076"/>
          <ac:picMkLst>
            <pc:docMk/>
            <pc:sldMk cId="2629651340" sldId="2512"/>
            <ac:picMk id="12" creationId="{76087805-A77D-278F-F981-1754428F791F}"/>
          </ac:picMkLst>
        </pc:picChg>
        <pc:picChg chg="mod">
          <ac:chgData name="Abraham C. Burleigh" userId="e3525319-23f5-48d5-81e5-cb2e4a19e73a" providerId="ADAL" clId="{E8252CD3-8295-984D-9AAE-9ED63696B077}" dt="2024-10-11T13:34:31.454" v="581" actId="1076"/>
          <ac:picMkLst>
            <pc:docMk/>
            <pc:sldMk cId="2629651340" sldId="2512"/>
            <ac:picMk id="13" creationId="{C8036F69-200C-84C6-2D78-1279F74E3B9C}"/>
          </ac:picMkLst>
        </pc:picChg>
        <pc:picChg chg="mod">
          <ac:chgData name="Abraham C. Burleigh" userId="e3525319-23f5-48d5-81e5-cb2e4a19e73a" providerId="ADAL" clId="{E8252CD3-8295-984D-9AAE-9ED63696B077}" dt="2024-10-11T13:34:40.380" v="582" actId="1076"/>
          <ac:picMkLst>
            <pc:docMk/>
            <pc:sldMk cId="2629651340" sldId="2512"/>
            <ac:picMk id="14" creationId="{568A3C6E-0475-8677-F846-E909544C33D2}"/>
          </ac:picMkLst>
        </pc:picChg>
        <pc:picChg chg="mod">
          <ac:chgData name="Abraham C. Burleigh" userId="e3525319-23f5-48d5-81e5-cb2e4a19e73a" providerId="ADAL" clId="{E8252CD3-8295-984D-9AAE-9ED63696B077}" dt="2024-10-11T13:34:52.500" v="584" actId="1076"/>
          <ac:picMkLst>
            <pc:docMk/>
            <pc:sldMk cId="2629651340" sldId="2512"/>
            <ac:picMk id="15" creationId="{999019FD-85B1-12F9-97A3-7799FF149980}"/>
          </ac:picMkLst>
        </pc:picChg>
        <pc:picChg chg="mod">
          <ac:chgData name="Abraham C. Burleigh" userId="e3525319-23f5-48d5-81e5-cb2e4a19e73a" providerId="ADAL" clId="{E8252CD3-8295-984D-9AAE-9ED63696B077}" dt="2024-10-11T13:34:52.500" v="584" actId="1076"/>
          <ac:picMkLst>
            <pc:docMk/>
            <pc:sldMk cId="2629651340" sldId="2512"/>
            <ac:picMk id="16" creationId="{7F945AFA-5E76-6EDD-D392-70D9435D9FF7}"/>
          </ac:picMkLst>
        </pc:picChg>
        <pc:picChg chg="del">
          <ac:chgData name="Abraham C. Burleigh" userId="e3525319-23f5-48d5-81e5-cb2e4a19e73a" providerId="ADAL" clId="{E8252CD3-8295-984D-9AAE-9ED63696B077}" dt="2024-10-11T13:33:45.655" v="538" actId="478"/>
          <ac:picMkLst>
            <pc:docMk/>
            <pc:sldMk cId="2629651340" sldId="2512"/>
            <ac:picMk id="20" creationId="{F312E963-5BCC-C4D7-1E64-62FDD612AB90}"/>
          </ac:picMkLst>
        </pc:picChg>
        <pc:picChg chg="del">
          <ac:chgData name="Abraham C. Burleigh" userId="e3525319-23f5-48d5-81e5-cb2e4a19e73a" providerId="ADAL" clId="{E8252CD3-8295-984D-9AAE-9ED63696B077}" dt="2024-10-11T13:33:45.655" v="538" actId="478"/>
          <ac:picMkLst>
            <pc:docMk/>
            <pc:sldMk cId="2629651340" sldId="2512"/>
            <ac:picMk id="21" creationId="{BD637D31-CA04-5F06-1B22-D95008394761}"/>
          </ac:picMkLst>
        </pc:picChg>
        <pc:picChg chg="del">
          <ac:chgData name="Abraham C. Burleigh" userId="e3525319-23f5-48d5-81e5-cb2e4a19e73a" providerId="ADAL" clId="{E8252CD3-8295-984D-9AAE-9ED63696B077}" dt="2024-10-11T13:33:45.655" v="538" actId="478"/>
          <ac:picMkLst>
            <pc:docMk/>
            <pc:sldMk cId="2629651340" sldId="2512"/>
            <ac:picMk id="22" creationId="{4140F4E6-6635-9E61-6733-2EFF1A5D401C}"/>
          </ac:picMkLst>
        </pc:picChg>
        <pc:picChg chg="del">
          <ac:chgData name="Abraham C. Burleigh" userId="e3525319-23f5-48d5-81e5-cb2e4a19e73a" providerId="ADAL" clId="{E8252CD3-8295-984D-9AAE-9ED63696B077}" dt="2024-10-11T13:33:45.655" v="538" actId="478"/>
          <ac:picMkLst>
            <pc:docMk/>
            <pc:sldMk cId="2629651340" sldId="2512"/>
            <ac:picMk id="23" creationId="{D53766DF-7C85-476B-1B73-F1153BB1CB83}"/>
          </ac:picMkLst>
        </pc:picChg>
        <pc:picChg chg="del">
          <ac:chgData name="Abraham C. Burleigh" userId="e3525319-23f5-48d5-81e5-cb2e4a19e73a" providerId="ADAL" clId="{E8252CD3-8295-984D-9AAE-9ED63696B077}" dt="2024-10-11T13:33:45.655" v="538" actId="478"/>
          <ac:picMkLst>
            <pc:docMk/>
            <pc:sldMk cId="2629651340" sldId="2512"/>
            <ac:picMk id="26" creationId="{8DBBA9C9-82CB-E856-6E06-946D1AC9CC13}"/>
          </ac:picMkLst>
        </pc:picChg>
        <pc:picChg chg="del">
          <ac:chgData name="Abraham C. Burleigh" userId="e3525319-23f5-48d5-81e5-cb2e4a19e73a" providerId="ADAL" clId="{E8252CD3-8295-984D-9AAE-9ED63696B077}" dt="2024-10-11T13:33:45.655" v="538" actId="478"/>
          <ac:picMkLst>
            <pc:docMk/>
            <pc:sldMk cId="2629651340" sldId="2512"/>
            <ac:picMk id="27" creationId="{0A52EADE-F4DB-C8D1-8A2C-1CD20C433E0C}"/>
          </ac:picMkLst>
        </pc:picChg>
      </pc:sldChg>
    </pc:docChg>
  </pc:docChgLst>
  <pc:docChgLst>
    <pc:chgData name="Abraham C. Burleigh" userId="e3525319-23f5-48d5-81e5-cb2e4a19e73a" providerId="ADAL" clId="{51F1B468-D681-2347-AFFD-58F9B1B1BE24}"/>
    <pc:docChg chg="undo redo custSel addSld delSld modSld sldOrd">
      <pc:chgData name="Abraham C. Burleigh" userId="e3525319-23f5-48d5-81e5-cb2e4a19e73a" providerId="ADAL" clId="{51F1B468-D681-2347-AFFD-58F9B1B1BE24}" dt="2024-10-09T15:17:26.290" v="1287" actId="20578"/>
      <pc:docMkLst>
        <pc:docMk/>
      </pc:docMkLst>
      <pc:sldChg chg="modSp mod">
        <pc:chgData name="Abraham C. Burleigh" userId="e3525319-23f5-48d5-81e5-cb2e4a19e73a" providerId="ADAL" clId="{51F1B468-D681-2347-AFFD-58F9B1B1BE24}" dt="2024-10-09T13:13:27.060" v="92"/>
        <pc:sldMkLst>
          <pc:docMk/>
          <pc:sldMk cId="1989597527" sldId="294"/>
        </pc:sldMkLst>
        <pc:spChg chg="mod">
          <ac:chgData name="Abraham C. Burleigh" userId="e3525319-23f5-48d5-81e5-cb2e4a19e73a" providerId="ADAL" clId="{51F1B468-D681-2347-AFFD-58F9B1B1BE24}" dt="2024-10-09T13:13:27.060" v="92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Abraham C. Burleigh" userId="e3525319-23f5-48d5-81e5-cb2e4a19e73a" providerId="ADAL" clId="{51F1B468-D681-2347-AFFD-58F9B1B1BE24}" dt="2024-10-09T13:13:07.004" v="91" actId="20577"/>
          <ac:spMkLst>
            <pc:docMk/>
            <pc:sldMk cId="1989597527" sldId="294"/>
            <ac:spMk id="4" creationId="{00000000-0000-0000-0000-000000000000}"/>
          </ac:spMkLst>
        </pc:spChg>
      </pc:sldChg>
      <pc:sldChg chg="ord">
        <pc:chgData name="Abraham C. Burleigh" userId="e3525319-23f5-48d5-81e5-cb2e4a19e73a" providerId="ADAL" clId="{51F1B468-D681-2347-AFFD-58F9B1B1BE24}" dt="2024-10-09T13:03:32.119" v="9" actId="20578"/>
        <pc:sldMkLst>
          <pc:docMk/>
          <pc:sldMk cId="2141310941" sldId="303"/>
        </pc:sldMkLst>
      </pc:sldChg>
      <pc:sldChg chg="del">
        <pc:chgData name="Abraham C. Burleigh" userId="e3525319-23f5-48d5-81e5-cb2e4a19e73a" providerId="ADAL" clId="{51F1B468-D681-2347-AFFD-58F9B1B1BE24}" dt="2024-10-09T13:31:44.923" v="277" actId="2696"/>
        <pc:sldMkLst>
          <pc:docMk/>
          <pc:sldMk cId="634732863" sldId="307"/>
        </pc:sldMkLst>
      </pc:sldChg>
      <pc:sldChg chg="add">
        <pc:chgData name="Abraham C. Burleigh" userId="e3525319-23f5-48d5-81e5-cb2e4a19e73a" providerId="ADAL" clId="{51F1B468-D681-2347-AFFD-58F9B1B1BE24}" dt="2024-10-09T13:36:31.646" v="305"/>
        <pc:sldMkLst>
          <pc:docMk/>
          <pc:sldMk cId="3752626624" sldId="316"/>
        </pc:sldMkLst>
      </pc:sldChg>
      <pc:sldChg chg="add ord">
        <pc:chgData name="Abraham C. Burleigh" userId="e3525319-23f5-48d5-81e5-cb2e4a19e73a" providerId="ADAL" clId="{51F1B468-D681-2347-AFFD-58F9B1B1BE24}" dt="2024-10-09T14:16:36.205" v="640" actId="20578"/>
        <pc:sldMkLst>
          <pc:docMk/>
          <pc:sldMk cId="2230549609" sldId="317"/>
        </pc:sldMkLst>
      </pc:sldChg>
      <pc:sldChg chg="del">
        <pc:chgData name="Abraham C. Burleigh" userId="e3525319-23f5-48d5-81e5-cb2e4a19e73a" providerId="ADAL" clId="{51F1B468-D681-2347-AFFD-58F9B1B1BE24}" dt="2024-10-09T13:31:54.927" v="283" actId="2696"/>
        <pc:sldMkLst>
          <pc:docMk/>
          <pc:sldMk cId="575209248" sldId="320"/>
        </pc:sldMkLst>
      </pc:sldChg>
      <pc:sldChg chg="addSp modSp add mod">
        <pc:chgData name="Abraham C. Burleigh" userId="e3525319-23f5-48d5-81e5-cb2e4a19e73a" providerId="ADAL" clId="{51F1B468-D681-2347-AFFD-58F9B1B1BE24}" dt="2024-10-09T14:31:13.059" v="788" actId="20577"/>
        <pc:sldMkLst>
          <pc:docMk/>
          <pc:sldMk cId="1187401923" sldId="323"/>
        </pc:sldMkLst>
        <pc:spChg chg="mod">
          <ac:chgData name="Abraham C. Burleigh" userId="e3525319-23f5-48d5-81e5-cb2e4a19e73a" providerId="ADAL" clId="{51F1B468-D681-2347-AFFD-58F9B1B1BE24}" dt="2024-10-09T14:31:13.059" v="788" actId="20577"/>
          <ac:spMkLst>
            <pc:docMk/>
            <pc:sldMk cId="1187401923" sldId="323"/>
            <ac:spMk id="2" creationId="{43878D85-6F92-6CA5-CA59-48EF90B72D69}"/>
          </ac:spMkLst>
        </pc:spChg>
        <pc:spChg chg="mod">
          <ac:chgData name="Abraham C. Burleigh" userId="e3525319-23f5-48d5-81e5-cb2e4a19e73a" providerId="ADAL" clId="{51F1B468-D681-2347-AFFD-58F9B1B1BE24}" dt="2024-10-09T14:25:02.326" v="746" actId="20577"/>
          <ac:spMkLst>
            <pc:docMk/>
            <pc:sldMk cId="1187401923" sldId="323"/>
            <ac:spMk id="7" creationId="{3766B881-E086-BCAC-490B-AC6C8A614643}"/>
          </ac:spMkLst>
        </pc:spChg>
        <pc:spChg chg="add mod">
          <ac:chgData name="Abraham C. Burleigh" userId="e3525319-23f5-48d5-81e5-cb2e4a19e73a" providerId="ADAL" clId="{51F1B468-D681-2347-AFFD-58F9B1B1BE24}" dt="2024-10-09T14:29:22.909" v="752" actId="1076"/>
          <ac:spMkLst>
            <pc:docMk/>
            <pc:sldMk cId="1187401923" sldId="323"/>
            <ac:spMk id="10" creationId="{F7907442-00CF-7425-1848-C04DEE97647A}"/>
          </ac:spMkLst>
        </pc:spChg>
        <pc:graphicFrameChg chg="mod">
          <ac:chgData name="Abraham C. Burleigh" userId="e3525319-23f5-48d5-81e5-cb2e4a19e73a" providerId="ADAL" clId="{51F1B468-D681-2347-AFFD-58F9B1B1BE24}" dt="2024-10-09T14:29:00.653" v="747" actId="1076"/>
          <ac:graphicFrameMkLst>
            <pc:docMk/>
            <pc:sldMk cId="1187401923" sldId="323"/>
            <ac:graphicFrameMk id="3" creationId="{1029FC9C-4EAC-2D4F-925B-462D3E4C5ACC}"/>
          </ac:graphicFrameMkLst>
        </pc:graphicFrameChg>
        <pc:graphicFrameChg chg="mod">
          <ac:chgData name="Abraham C. Burleigh" userId="e3525319-23f5-48d5-81e5-cb2e4a19e73a" providerId="ADAL" clId="{51F1B468-D681-2347-AFFD-58F9B1B1BE24}" dt="2024-10-09T14:30:58.022" v="759" actId="1076"/>
          <ac:graphicFrameMkLst>
            <pc:docMk/>
            <pc:sldMk cId="1187401923" sldId="323"/>
            <ac:graphicFrameMk id="5" creationId="{F157221D-DE74-57CC-7754-6FE2D58E0F8A}"/>
          </ac:graphicFrameMkLst>
        </pc:graphicFrameChg>
        <pc:picChg chg="add mod">
          <ac:chgData name="Abraham C. Burleigh" userId="e3525319-23f5-48d5-81e5-cb2e4a19e73a" providerId="ADAL" clId="{51F1B468-D681-2347-AFFD-58F9B1B1BE24}" dt="2024-10-09T14:29:12.784" v="750" actId="1076"/>
          <ac:picMkLst>
            <pc:docMk/>
            <pc:sldMk cId="1187401923" sldId="323"/>
            <ac:picMk id="8" creationId="{195F7A25-D415-6EB4-1441-314129152819}"/>
          </ac:picMkLst>
        </pc:picChg>
        <pc:picChg chg="add mod">
          <ac:chgData name="Abraham C. Burleigh" userId="e3525319-23f5-48d5-81e5-cb2e4a19e73a" providerId="ADAL" clId="{51F1B468-D681-2347-AFFD-58F9B1B1BE24}" dt="2024-10-09T14:29:17.968" v="751" actId="1076"/>
          <ac:picMkLst>
            <pc:docMk/>
            <pc:sldMk cId="1187401923" sldId="323"/>
            <ac:picMk id="9" creationId="{55232770-6EF2-1DD5-1350-34B0A8FA7D84}"/>
          </ac:picMkLst>
        </pc:picChg>
      </pc:sldChg>
      <pc:sldChg chg="del">
        <pc:chgData name="Abraham C. Burleigh" userId="e3525319-23f5-48d5-81e5-cb2e4a19e73a" providerId="ADAL" clId="{51F1B468-D681-2347-AFFD-58F9B1B1BE24}" dt="2024-10-09T13:31:54.876" v="279" actId="2696"/>
        <pc:sldMkLst>
          <pc:docMk/>
          <pc:sldMk cId="2707611013" sldId="326"/>
        </pc:sldMkLst>
      </pc:sldChg>
      <pc:sldChg chg="addSp delSp modSp add mod">
        <pc:chgData name="Abraham C. Burleigh" userId="e3525319-23f5-48d5-81e5-cb2e4a19e73a" providerId="ADAL" clId="{51F1B468-D681-2347-AFFD-58F9B1B1BE24}" dt="2024-10-09T14:57:55.135" v="1257" actId="20577"/>
        <pc:sldMkLst>
          <pc:docMk/>
          <pc:sldMk cId="3685474394" sldId="326"/>
        </pc:sldMkLst>
        <pc:spChg chg="mod">
          <ac:chgData name="Abraham C. Burleigh" userId="e3525319-23f5-48d5-81e5-cb2e4a19e73a" providerId="ADAL" clId="{51F1B468-D681-2347-AFFD-58F9B1B1BE24}" dt="2024-10-09T14:56:45.578" v="1211" actId="1076"/>
          <ac:spMkLst>
            <pc:docMk/>
            <pc:sldMk cId="3685474394" sldId="326"/>
            <ac:spMk id="2" creationId="{D2618B66-1110-D7ED-68FE-6C84B3EB9908}"/>
          </ac:spMkLst>
        </pc:spChg>
        <pc:spChg chg="del mod">
          <ac:chgData name="Abraham C. Burleigh" userId="e3525319-23f5-48d5-81e5-cb2e4a19e73a" providerId="ADAL" clId="{51F1B468-D681-2347-AFFD-58F9B1B1BE24}" dt="2024-10-09T14:56:52.051" v="1213" actId="478"/>
          <ac:spMkLst>
            <pc:docMk/>
            <pc:sldMk cId="3685474394" sldId="326"/>
            <ac:spMk id="3" creationId="{9367316F-5384-4545-376B-703980104941}"/>
          </ac:spMkLst>
        </pc:spChg>
        <pc:spChg chg="add mod">
          <ac:chgData name="Abraham C. Burleigh" userId="e3525319-23f5-48d5-81e5-cb2e4a19e73a" providerId="ADAL" clId="{51F1B468-D681-2347-AFFD-58F9B1B1BE24}" dt="2024-10-09T14:57:55.135" v="1257" actId="20577"/>
          <ac:spMkLst>
            <pc:docMk/>
            <pc:sldMk cId="3685474394" sldId="326"/>
            <ac:spMk id="5" creationId="{FB732BE0-CDF6-BF68-0F9B-56F7D0CDF87D}"/>
          </ac:spMkLst>
        </pc:spChg>
        <pc:spChg chg="add del mod">
          <ac:chgData name="Abraham C. Burleigh" userId="e3525319-23f5-48d5-81e5-cb2e4a19e73a" providerId="ADAL" clId="{51F1B468-D681-2347-AFFD-58F9B1B1BE24}" dt="2024-10-09T14:56:58.840" v="1216" actId="478"/>
          <ac:spMkLst>
            <pc:docMk/>
            <pc:sldMk cId="3685474394" sldId="326"/>
            <ac:spMk id="8" creationId="{AF2235CD-A8A1-5F85-ADC1-031E43E336F2}"/>
          </ac:spMkLst>
        </pc:spChg>
        <pc:spChg chg="mod">
          <ac:chgData name="Abraham C. Burleigh" userId="e3525319-23f5-48d5-81e5-cb2e4a19e73a" providerId="ADAL" clId="{51F1B468-D681-2347-AFFD-58F9B1B1BE24}" dt="2024-10-09T14:56:29.365" v="1206" actId="1076"/>
          <ac:spMkLst>
            <pc:docMk/>
            <pc:sldMk cId="3685474394" sldId="326"/>
            <ac:spMk id="13" creationId="{F0241E29-1CB7-9E16-DA66-8112000503E3}"/>
          </ac:spMkLst>
        </pc:spChg>
        <pc:spChg chg="mod">
          <ac:chgData name="Abraham C. Burleigh" userId="e3525319-23f5-48d5-81e5-cb2e4a19e73a" providerId="ADAL" clId="{51F1B468-D681-2347-AFFD-58F9B1B1BE24}" dt="2024-10-09T14:56:45.578" v="1211" actId="1076"/>
          <ac:spMkLst>
            <pc:docMk/>
            <pc:sldMk cId="3685474394" sldId="326"/>
            <ac:spMk id="15" creationId="{881B5233-DA66-D63A-9C61-B0A6B4796639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16" creationId="{A717E072-1206-B828-84AA-6C2E0B8D360C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17" creationId="{7169E162-7E9B-02B8-EDE1-279A942DFDCE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18" creationId="{5AC9B172-E29F-16AC-E364-F3E53CE78298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19" creationId="{6EDC4C98-FE7F-2712-E60A-E6ADCA287856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20" creationId="{753747DB-9785-51D6-C170-54C761EDC81E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21" creationId="{BF33E357-83CF-E720-CF5D-566D7E1BA568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22" creationId="{B62F18C7-1042-43BE-A67E-EC9B410E66BF}"/>
          </ac:spMkLst>
        </pc:spChg>
        <pc:spChg chg="mod">
          <ac:chgData name="Abraham C. Burleigh" userId="e3525319-23f5-48d5-81e5-cb2e4a19e73a" providerId="ADAL" clId="{51F1B468-D681-2347-AFFD-58F9B1B1BE24}" dt="2024-10-09T14:56:09.537" v="1199" actId="1076"/>
          <ac:spMkLst>
            <pc:docMk/>
            <pc:sldMk cId="3685474394" sldId="326"/>
            <ac:spMk id="23" creationId="{607865C1-18B6-B365-2D01-FBCC84E45012}"/>
          </ac:spMkLst>
        </pc:spChg>
        <pc:spChg chg="mod">
          <ac:chgData name="Abraham C. Burleigh" userId="e3525319-23f5-48d5-81e5-cb2e4a19e73a" providerId="ADAL" clId="{51F1B468-D681-2347-AFFD-58F9B1B1BE24}" dt="2024-10-09T14:56:45.578" v="1211" actId="1076"/>
          <ac:spMkLst>
            <pc:docMk/>
            <pc:sldMk cId="3685474394" sldId="326"/>
            <ac:spMk id="24" creationId="{C8B3B5A0-128D-0EB6-7632-523823F27AA2}"/>
          </ac:spMkLst>
        </pc:spChg>
        <pc:spChg chg="mod">
          <ac:chgData name="Abraham C. Burleigh" userId="e3525319-23f5-48d5-81e5-cb2e4a19e73a" providerId="ADAL" clId="{51F1B468-D681-2347-AFFD-58F9B1B1BE24}" dt="2024-10-09T14:57:13.926" v="1221" actId="1076"/>
          <ac:spMkLst>
            <pc:docMk/>
            <pc:sldMk cId="3685474394" sldId="326"/>
            <ac:spMk id="30" creationId="{A78FF898-17D8-63D3-AF56-2E78F6F24237}"/>
          </ac:spMkLst>
        </pc:spChg>
        <pc:spChg chg="mod">
          <ac:chgData name="Abraham C. Burleigh" userId="e3525319-23f5-48d5-81e5-cb2e4a19e73a" providerId="ADAL" clId="{51F1B468-D681-2347-AFFD-58F9B1B1BE24}" dt="2024-10-09T14:56:17.627" v="1202" actId="1076"/>
          <ac:spMkLst>
            <pc:docMk/>
            <pc:sldMk cId="3685474394" sldId="326"/>
            <ac:spMk id="32" creationId="{B5344570-4E3B-5356-674D-32627CBAD5D3}"/>
          </ac:spMkLst>
        </pc:spChg>
        <pc:picChg chg="mod">
          <ac:chgData name="Abraham C. Burleigh" userId="e3525319-23f5-48d5-81e5-cb2e4a19e73a" providerId="ADAL" clId="{51F1B468-D681-2347-AFFD-58F9B1B1BE24}" dt="2024-10-09T14:56:45.578" v="1211" actId="1076"/>
          <ac:picMkLst>
            <pc:docMk/>
            <pc:sldMk cId="3685474394" sldId="326"/>
            <ac:picMk id="10" creationId="{FCFCB3AA-148C-5E0B-9942-53BE7617E971}"/>
          </ac:picMkLst>
        </pc:picChg>
        <pc:picChg chg="mod">
          <ac:chgData name="Abraham C. Burleigh" userId="e3525319-23f5-48d5-81e5-cb2e4a19e73a" providerId="ADAL" clId="{51F1B468-D681-2347-AFFD-58F9B1B1BE24}" dt="2024-10-09T14:56:25.802" v="1205" actId="1076"/>
          <ac:picMkLst>
            <pc:docMk/>
            <pc:sldMk cId="3685474394" sldId="326"/>
            <ac:picMk id="12" creationId="{26957979-44C1-5CAE-A7D8-524E997C80DF}"/>
          </ac:picMkLst>
        </pc:picChg>
        <pc:picChg chg="mod">
          <ac:chgData name="Abraham C. Burleigh" userId="e3525319-23f5-48d5-81e5-cb2e4a19e73a" providerId="ADAL" clId="{51F1B468-D681-2347-AFFD-58F9B1B1BE24}" dt="2024-10-09T14:56:45.578" v="1211" actId="1076"/>
          <ac:picMkLst>
            <pc:docMk/>
            <pc:sldMk cId="3685474394" sldId="326"/>
            <ac:picMk id="14" creationId="{4782FA65-3FC0-7F37-EFCD-E32FE174B648}"/>
          </ac:picMkLst>
        </pc:picChg>
        <pc:picChg chg="mod">
          <ac:chgData name="Abraham C. Burleigh" userId="e3525319-23f5-48d5-81e5-cb2e4a19e73a" providerId="ADAL" clId="{51F1B468-D681-2347-AFFD-58F9B1B1BE24}" dt="2024-10-09T14:56:09.537" v="1199" actId="1076"/>
          <ac:picMkLst>
            <pc:docMk/>
            <pc:sldMk cId="3685474394" sldId="326"/>
            <ac:picMk id="26" creationId="{1DD1C3B2-6506-4B5D-9102-85CFA762DEF3}"/>
          </ac:picMkLst>
        </pc:picChg>
        <pc:picChg chg="mod">
          <ac:chgData name="Abraham C. Burleigh" userId="e3525319-23f5-48d5-81e5-cb2e4a19e73a" providerId="ADAL" clId="{51F1B468-D681-2347-AFFD-58F9B1B1BE24}" dt="2024-10-09T14:56:09.537" v="1199" actId="1076"/>
          <ac:picMkLst>
            <pc:docMk/>
            <pc:sldMk cId="3685474394" sldId="326"/>
            <ac:picMk id="27" creationId="{2A7A3C78-584F-9762-5445-860136B9E009}"/>
          </ac:picMkLst>
        </pc:picChg>
        <pc:cxnChg chg="mod">
          <ac:chgData name="Abraham C. Burleigh" userId="e3525319-23f5-48d5-81e5-cb2e4a19e73a" providerId="ADAL" clId="{51F1B468-D681-2347-AFFD-58F9B1B1BE24}" dt="2024-10-09T14:57:20.512" v="1226" actId="14100"/>
          <ac:cxnSpMkLst>
            <pc:docMk/>
            <pc:sldMk cId="3685474394" sldId="326"/>
            <ac:cxnSpMk id="25" creationId="{1610558A-B1C1-450D-3EB5-6FA8BEB7D78C}"/>
          </ac:cxnSpMkLst>
        </pc:cxnChg>
      </pc:sldChg>
      <pc:sldChg chg="add">
        <pc:chgData name="Abraham C. Burleigh" userId="e3525319-23f5-48d5-81e5-cb2e4a19e73a" providerId="ADAL" clId="{51F1B468-D681-2347-AFFD-58F9B1B1BE24}" dt="2024-10-09T13:36:31.646" v="305"/>
        <pc:sldMkLst>
          <pc:docMk/>
          <pc:sldMk cId="1763997623" sldId="330"/>
        </pc:sldMkLst>
      </pc:sldChg>
      <pc:sldChg chg="add">
        <pc:chgData name="Abraham C. Burleigh" userId="e3525319-23f5-48d5-81e5-cb2e4a19e73a" providerId="ADAL" clId="{51F1B468-D681-2347-AFFD-58F9B1B1BE24}" dt="2024-10-09T13:36:31.646" v="305"/>
        <pc:sldMkLst>
          <pc:docMk/>
          <pc:sldMk cId="961473836" sldId="331"/>
        </pc:sldMkLst>
      </pc:sldChg>
      <pc:sldChg chg="del">
        <pc:chgData name="Abraham C. Burleigh" userId="e3525319-23f5-48d5-81e5-cb2e4a19e73a" providerId="ADAL" clId="{51F1B468-D681-2347-AFFD-58F9B1B1BE24}" dt="2024-10-09T13:24:13.123" v="149" actId="2696"/>
        <pc:sldMkLst>
          <pc:docMk/>
          <pc:sldMk cId="2000494455" sldId="344"/>
        </pc:sldMkLst>
      </pc:sldChg>
      <pc:sldChg chg="del">
        <pc:chgData name="Abraham C. Burleigh" userId="e3525319-23f5-48d5-81e5-cb2e4a19e73a" providerId="ADAL" clId="{51F1B468-D681-2347-AFFD-58F9B1B1BE24}" dt="2024-10-09T13:03:02.951" v="8" actId="2696"/>
        <pc:sldMkLst>
          <pc:docMk/>
          <pc:sldMk cId="3064328211" sldId="345"/>
        </pc:sldMkLst>
      </pc:sldChg>
      <pc:sldChg chg="ord">
        <pc:chgData name="Abraham C. Burleigh" userId="e3525319-23f5-48d5-81e5-cb2e4a19e73a" providerId="ADAL" clId="{51F1B468-D681-2347-AFFD-58F9B1B1BE24}" dt="2024-10-09T13:16:29.578" v="99" actId="20578"/>
        <pc:sldMkLst>
          <pc:docMk/>
          <pc:sldMk cId="729850609" sldId="347"/>
        </pc:sldMkLst>
      </pc:sldChg>
      <pc:sldChg chg="ord">
        <pc:chgData name="Abraham C. Burleigh" userId="e3525319-23f5-48d5-81e5-cb2e4a19e73a" providerId="ADAL" clId="{51F1B468-D681-2347-AFFD-58F9B1B1BE24}" dt="2024-10-09T13:16:29.578" v="99" actId="20578"/>
        <pc:sldMkLst>
          <pc:docMk/>
          <pc:sldMk cId="983090195" sldId="349"/>
        </pc:sldMkLst>
      </pc:sldChg>
      <pc:sldChg chg="del">
        <pc:chgData name="Abraham C. Burleigh" userId="e3525319-23f5-48d5-81e5-cb2e4a19e73a" providerId="ADAL" clId="{51F1B468-D681-2347-AFFD-58F9B1B1BE24}" dt="2024-10-09T13:31:54.862" v="278" actId="2696"/>
        <pc:sldMkLst>
          <pc:docMk/>
          <pc:sldMk cId="2688795784" sldId="350"/>
        </pc:sldMkLst>
      </pc:sldChg>
      <pc:sldChg chg="del">
        <pc:chgData name="Abraham C. Burleigh" userId="e3525319-23f5-48d5-81e5-cb2e4a19e73a" providerId="ADAL" clId="{51F1B468-D681-2347-AFFD-58F9B1B1BE24}" dt="2024-10-09T13:24:00.377" v="148" actId="2696"/>
        <pc:sldMkLst>
          <pc:docMk/>
          <pc:sldMk cId="1804820931" sldId="351"/>
        </pc:sldMkLst>
      </pc:sldChg>
      <pc:sldChg chg="ord">
        <pc:chgData name="Abraham C. Burleigh" userId="e3525319-23f5-48d5-81e5-cb2e4a19e73a" providerId="ADAL" clId="{51F1B468-D681-2347-AFFD-58F9B1B1BE24}" dt="2024-10-09T13:28:20.417" v="204" actId="20578"/>
        <pc:sldMkLst>
          <pc:docMk/>
          <pc:sldMk cId="1533943893" sldId="353"/>
        </pc:sldMkLst>
      </pc:sldChg>
      <pc:sldChg chg="ord">
        <pc:chgData name="Abraham C. Burleigh" userId="e3525319-23f5-48d5-81e5-cb2e4a19e73a" providerId="ADAL" clId="{51F1B468-D681-2347-AFFD-58F9B1B1BE24}" dt="2024-10-09T13:00:02.892" v="6" actId="20578"/>
        <pc:sldMkLst>
          <pc:docMk/>
          <pc:sldMk cId="3426490094" sldId="355"/>
        </pc:sldMkLst>
      </pc:sldChg>
      <pc:sldChg chg="add del ord">
        <pc:chgData name="Abraham C. Burleigh" userId="e3525319-23f5-48d5-81e5-cb2e4a19e73a" providerId="ADAL" clId="{51F1B468-D681-2347-AFFD-58F9B1B1BE24}" dt="2024-10-09T13:15:08.656" v="98" actId="20578"/>
        <pc:sldMkLst>
          <pc:docMk/>
          <pc:sldMk cId="894248585" sldId="362"/>
        </pc:sldMkLst>
      </pc:sldChg>
      <pc:sldChg chg="ord">
        <pc:chgData name="Abraham C. Burleigh" userId="e3525319-23f5-48d5-81e5-cb2e4a19e73a" providerId="ADAL" clId="{51F1B468-D681-2347-AFFD-58F9B1B1BE24}" dt="2024-10-09T13:15:08.656" v="98" actId="20578"/>
        <pc:sldMkLst>
          <pc:docMk/>
          <pc:sldMk cId="151565097" sldId="363"/>
        </pc:sldMkLst>
      </pc:sldChg>
      <pc:sldChg chg="add del ord">
        <pc:chgData name="Abraham C. Burleigh" userId="e3525319-23f5-48d5-81e5-cb2e4a19e73a" providerId="ADAL" clId="{51F1B468-D681-2347-AFFD-58F9B1B1BE24}" dt="2024-10-09T13:15:08.656" v="98" actId="20578"/>
        <pc:sldMkLst>
          <pc:docMk/>
          <pc:sldMk cId="1808902431" sldId="364"/>
        </pc:sldMkLst>
      </pc:sldChg>
      <pc:sldChg chg="ord">
        <pc:chgData name="Abraham C. Burleigh" userId="e3525319-23f5-48d5-81e5-cb2e4a19e73a" providerId="ADAL" clId="{51F1B468-D681-2347-AFFD-58F9B1B1BE24}" dt="2024-10-09T13:03:32.119" v="9" actId="20578"/>
        <pc:sldMkLst>
          <pc:docMk/>
          <pc:sldMk cId="3440791536" sldId="369"/>
        </pc:sldMkLst>
      </pc:sldChg>
      <pc:sldChg chg="del">
        <pc:chgData name="Abraham C. Burleigh" userId="e3525319-23f5-48d5-81e5-cb2e4a19e73a" providerId="ADAL" clId="{51F1B468-D681-2347-AFFD-58F9B1B1BE24}" dt="2024-10-09T13:33:01.182" v="300" actId="2696"/>
        <pc:sldMkLst>
          <pc:docMk/>
          <pc:sldMk cId="2724422400" sldId="377"/>
        </pc:sldMkLst>
      </pc:sldChg>
      <pc:sldChg chg="del">
        <pc:chgData name="Abraham C. Burleigh" userId="e3525319-23f5-48d5-81e5-cb2e4a19e73a" providerId="ADAL" clId="{51F1B468-D681-2347-AFFD-58F9B1B1BE24}" dt="2024-10-09T13:20:58.654" v="104" actId="2696"/>
        <pc:sldMkLst>
          <pc:docMk/>
          <pc:sldMk cId="871992301" sldId="406"/>
        </pc:sldMkLst>
      </pc:sldChg>
      <pc:sldChg chg="delSp modSp add mod">
        <pc:chgData name="Abraham C. Burleigh" userId="e3525319-23f5-48d5-81e5-cb2e4a19e73a" providerId="ADAL" clId="{51F1B468-D681-2347-AFFD-58F9B1B1BE24}" dt="2024-10-09T14:14:19.816" v="636" actId="20577"/>
        <pc:sldMkLst>
          <pc:docMk/>
          <pc:sldMk cId="489512535" sldId="408"/>
        </pc:sldMkLst>
        <pc:spChg chg="del">
          <ac:chgData name="Abraham C. Burleigh" userId="e3525319-23f5-48d5-81e5-cb2e4a19e73a" providerId="ADAL" clId="{51F1B468-D681-2347-AFFD-58F9B1B1BE24}" dt="2024-10-09T13:27:48.601" v="203" actId="478"/>
          <ac:spMkLst>
            <pc:docMk/>
            <pc:sldMk cId="489512535" sldId="408"/>
            <ac:spMk id="6" creationId="{01CAB321-968C-18C0-30F9-7EB6BBC183F6}"/>
          </ac:spMkLst>
        </pc:spChg>
        <pc:spChg chg="mod">
          <ac:chgData name="Abraham C. Burleigh" userId="e3525319-23f5-48d5-81e5-cb2e4a19e73a" providerId="ADAL" clId="{51F1B468-D681-2347-AFFD-58F9B1B1BE24}" dt="2024-10-09T14:14:19.816" v="636" actId="20577"/>
          <ac:spMkLst>
            <pc:docMk/>
            <pc:sldMk cId="489512535" sldId="408"/>
            <ac:spMk id="8" creationId="{00BA770C-D334-BF15-FD0A-BACC4971456D}"/>
          </ac:spMkLst>
        </pc:spChg>
      </pc:sldChg>
      <pc:sldChg chg="modSp mod ord">
        <pc:chgData name="Abraham C. Burleigh" userId="e3525319-23f5-48d5-81e5-cb2e4a19e73a" providerId="ADAL" clId="{51F1B468-D681-2347-AFFD-58F9B1B1BE24}" dt="2024-10-09T14:18:42.494" v="682" actId="20577"/>
        <pc:sldMkLst>
          <pc:docMk/>
          <pc:sldMk cId="3105669209" sldId="409"/>
        </pc:sldMkLst>
        <pc:spChg chg="mod">
          <ac:chgData name="Abraham C. Burleigh" userId="e3525319-23f5-48d5-81e5-cb2e4a19e73a" providerId="ADAL" clId="{51F1B468-D681-2347-AFFD-58F9B1B1BE24}" dt="2024-10-09T14:18:32.446" v="680" actId="20577"/>
          <ac:spMkLst>
            <pc:docMk/>
            <pc:sldMk cId="3105669209" sldId="409"/>
            <ac:spMk id="2" creationId="{61975F20-0806-65C2-C1E0-B8BA15713617}"/>
          </ac:spMkLst>
        </pc:spChg>
        <pc:spChg chg="mod">
          <ac:chgData name="Abraham C. Burleigh" userId="e3525319-23f5-48d5-81e5-cb2e4a19e73a" providerId="ADAL" clId="{51F1B468-D681-2347-AFFD-58F9B1B1BE24}" dt="2024-10-09T13:47:02.425" v="475" actId="207"/>
          <ac:spMkLst>
            <pc:docMk/>
            <pc:sldMk cId="3105669209" sldId="409"/>
            <ac:spMk id="6" creationId="{DC8D5A84-8CF2-D0B6-B3EE-F4CD0E482554}"/>
          </ac:spMkLst>
        </pc:spChg>
        <pc:spChg chg="mod">
          <ac:chgData name="Abraham C. Burleigh" userId="e3525319-23f5-48d5-81e5-cb2e4a19e73a" providerId="ADAL" clId="{51F1B468-D681-2347-AFFD-58F9B1B1BE24}" dt="2024-10-09T14:18:42.494" v="682" actId="20577"/>
          <ac:spMkLst>
            <pc:docMk/>
            <pc:sldMk cId="3105669209" sldId="409"/>
            <ac:spMk id="8" creationId="{AC51D642-9374-EFE7-274A-CE6F46395B97}"/>
          </ac:spMkLst>
        </pc:spChg>
      </pc:sldChg>
      <pc:sldChg chg="ord">
        <pc:chgData name="Abraham C. Burleigh" userId="e3525319-23f5-48d5-81e5-cb2e4a19e73a" providerId="ADAL" clId="{51F1B468-D681-2347-AFFD-58F9B1B1BE24}" dt="2024-10-09T13:32:41.875" v="299" actId="20578"/>
        <pc:sldMkLst>
          <pc:docMk/>
          <pc:sldMk cId="4087621788" sldId="410"/>
        </pc:sldMkLst>
      </pc:sldChg>
      <pc:sldChg chg="del">
        <pc:chgData name="Abraham C. Burleigh" userId="e3525319-23f5-48d5-81e5-cb2e4a19e73a" providerId="ADAL" clId="{51F1B468-D681-2347-AFFD-58F9B1B1BE24}" dt="2024-10-09T13:31:54.935" v="284" actId="2696"/>
        <pc:sldMkLst>
          <pc:docMk/>
          <pc:sldMk cId="2004999561" sldId="411"/>
        </pc:sldMkLst>
      </pc:sldChg>
      <pc:sldChg chg="modSp mod">
        <pc:chgData name="Abraham C. Burleigh" userId="e3525319-23f5-48d5-81e5-cb2e4a19e73a" providerId="ADAL" clId="{51F1B468-D681-2347-AFFD-58F9B1B1BE24}" dt="2024-10-09T13:32:18.923" v="298" actId="207"/>
        <pc:sldMkLst>
          <pc:docMk/>
          <pc:sldMk cId="1210565147" sldId="412"/>
        </pc:sldMkLst>
        <pc:spChg chg="mod">
          <ac:chgData name="Abraham C. Burleigh" userId="e3525319-23f5-48d5-81e5-cb2e4a19e73a" providerId="ADAL" clId="{51F1B468-D681-2347-AFFD-58F9B1B1BE24}" dt="2024-10-09T13:32:18.923" v="298" actId="207"/>
          <ac:spMkLst>
            <pc:docMk/>
            <pc:sldMk cId="1210565147" sldId="412"/>
            <ac:spMk id="2" creationId="{DCC25CFC-D22C-D1C8-09A8-1B8493182DAE}"/>
          </ac:spMkLst>
        </pc:spChg>
      </pc:sldChg>
      <pc:sldChg chg="del">
        <pc:chgData name="Abraham C. Burleigh" userId="e3525319-23f5-48d5-81e5-cb2e4a19e73a" providerId="ADAL" clId="{51F1B468-D681-2347-AFFD-58F9B1B1BE24}" dt="2024-10-09T14:14:59.820" v="637" actId="2696"/>
        <pc:sldMkLst>
          <pc:docMk/>
          <pc:sldMk cId="2700867564" sldId="414"/>
        </pc:sldMkLst>
      </pc:sldChg>
      <pc:sldChg chg="del">
        <pc:chgData name="Abraham C. Burleigh" userId="e3525319-23f5-48d5-81e5-cb2e4a19e73a" providerId="ADAL" clId="{51F1B468-D681-2347-AFFD-58F9B1B1BE24}" dt="2024-10-09T13:33:02.859" v="301" actId="2696"/>
        <pc:sldMkLst>
          <pc:docMk/>
          <pc:sldMk cId="2932910147" sldId="417"/>
        </pc:sldMkLst>
      </pc:sldChg>
      <pc:sldChg chg="del">
        <pc:chgData name="Abraham C. Burleigh" userId="e3525319-23f5-48d5-81e5-cb2e4a19e73a" providerId="ADAL" clId="{51F1B468-D681-2347-AFFD-58F9B1B1BE24}" dt="2024-10-09T13:31:06.467" v="276" actId="2696"/>
        <pc:sldMkLst>
          <pc:docMk/>
          <pc:sldMk cId="2173511810" sldId="426"/>
        </pc:sldMkLst>
      </pc:sldChg>
      <pc:sldChg chg="add ord">
        <pc:chgData name="Abraham C. Burleigh" userId="e3525319-23f5-48d5-81e5-cb2e4a19e73a" providerId="ADAL" clId="{51F1B468-D681-2347-AFFD-58F9B1B1BE24}" dt="2024-10-09T15:17:26.290" v="1287" actId="20578"/>
        <pc:sldMkLst>
          <pc:docMk/>
          <pc:sldMk cId="3184914836" sldId="427"/>
        </pc:sldMkLst>
      </pc:sldChg>
      <pc:sldChg chg="del">
        <pc:chgData name="Abraham C. Burleigh" userId="e3525319-23f5-48d5-81e5-cb2e4a19e73a" providerId="ADAL" clId="{51F1B468-D681-2347-AFFD-58F9B1B1BE24}" dt="2024-10-09T13:14:43.904" v="93" actId="2696"/>
        <pc:sldMkLst>
          <pc:docMk/>
          <pc:sldMk cId="1813677554" sldId="428"/>
        </pc:sldMkLst>
      </pc:sldChg>
      <pc:sldChg chg="ord">
        <pc:chgData name="Abraham C. Burleigh" userId="e3525319-23f5-48d5-81e5-cb2e4a19e73a" providerId="ADAL" clId="{51F1B468-D681-2347-AFFD-58F9B1B1BE24}" dt="2024-10-09T13:21:45.114" v="108" actId="20578"/>
        <pc:sldMkLst>
          <pc:docMk/>
          <pc:sldMk cId="1627370157" sldId="430"/>
        </pc:sldMkLst>
      </pc:sldChg>
      <pc:sldChg chg="modSp mod">
        <pc:chgData name="Abraham C. Burleigh" userId="e3525319-23f5-48d5-81e5-cb2e4a19e73a" providerId="ADAL" clId="{51F1B468-D681-2347-AFFD-58F9B1B1BE24}" dt="2024-10-09T12:59:33.558" v="5" actId="20577"/>
        <pc:sldMkLst>
          <pc:docMk/>
          <pc:sldMk cId="2903571758" sldId="431"/>
        </pc:sldMkLst>
        <pc:spChg chg="mod">
          <ac:chgData name="Abraham C. Burleigh" userId="e3525319-23f5-48d5-81e5-cb2e4a19e73a" providerId="ADAL" clId="{51F1B468-D681-2347-AFFD-58F9B1B1BE24}" dt="2024-10-09T12:59:33.558" v="5" actId="20577"/>
          <ac:spMkLst>
            <pc:docMk/>
            <pc:sldMk cId="2903571758" sldId="431"/>
            <ac:spMk id="4" creationId="{86609E28-E419-1887-E267-A89E1787E3B6}"/>
          </ac:spMkLst>
        </pc:spChg>
      </pc:sldChg>
      <pc:sldChg chg="ord">
        <pc:chgData name="Abraham C. Burleigh" userId="e3525319-23f5-48d5-81e5-cb2e4a19e73a" providerId="ADAL" clId="{51F1B468-D681-2347-AFFD-58F9B1B1BE24}" dt="2024-10-09T13:28:20.417" v="204" actId="20578"/>
        <pc:sldMkLst>
          <pc:docMk/>
          <pc:sldMk cId="2795678398" sldId="433"/>
        </pc:sldMkLst>
      </pc:sldChg>
      <pc:sldChg chg="del">
        <pc:chgData name="Abraham C. Burleigh" userId="e3525319-23f5-48d5-81e5-cb2e4a19e73a" providerId="ADAL" clId="{51F1B468-D681-2347-AFFD-58F9B1B1BE24}" dt="2024-10-09T13:33:03.592" v="302" actId="2696"/>
        <pc:sldMkLst>
          <pc:docMk/>
          <pc:sldMk cId="3388023069" sldId="437"/>
        </pc:sldMkLst>
      </pc:sldChg>
      <pc:sldChg chg="del">
        <pc:chgData name="Abraham C. Burleigh" userId="e3525319-23f5-48d5-81e5-cb2e4a19e73a" providerId="ADAL" clId="{51F1B468-D681-2347-AFFD-58F9B1B1BE24}" dt="2024-10-09T13:23:57.833" v="147" actId="2696"/>
        <pc:sldMkLst>
          <pc:docMk/>
          <pc:sldMk cId="1449922145" sldId="439"/>
        </pc:sldMkLst>
      </pc:sldChg>
      <pc:sldChg chg="ord">
        <pc:chgData name="Abraham C. Burleigh" userId="e3525319-23f5-48d5-81e5-cb2e4a19e73a" providerId="ADAL" clId="{51F1B468-D681-2347-AFFD-58F9B1B1BE24}" dt="2024-10-09T13:24:59.780" v="150" actId="20578"/>
        <pc:sldMkLst>
          <pc:docMk/>
          <pc:sldMk cId="2485426252" sldId="440"/>
        </pc:sldMkLst>
      </pc:sldChg>
      <pc:sldChg chg="ord">
        <pc:chgData name="Abraham C. Burleigh" userId="e3525319-23f5-48d5-81e5-cb2e4a19e73a" providerId="ADAL" clId="{51F1B468-D681-2347-AFFD-58F9B1B1BE24}" dt="2024-10-09T13:32:41.875" v="299" actId="20578"/>
        <pc:sldMkLst>
          <pc:docMk/>
          <pc:sldMk cId="1026209754" sldId="441"/>
        </pc:sldMkLst>
      </pc:sldChg>
      <pc:sldChg chg="ord">
        <pc:chgData name="Abraham C. Burleigh" userId="e3525319-23f5-48d5-81e5-cb2e4a19e73a" providerId="ADAL" clId="{51F1B468-D681-2347-AFFD-58F9B1B1BE24}" dt="2024-10-09T13:24:59.780" v="150" actId="20578"/>
        <pc:sldMkLst>
          <pc:docMk/>
          <pc:sldMk cId="4244454273" sldId="442"/>
        </pc:sldMkLst>
      </pc:sldChg>
      <pc:sldChg chg="del">
        <pc:chgData name="Abraham C. Burleigh" userId="e3525319-23f5-48d5-81e5-cb2e4a19e73a" providerId="ADAL" clId="{51F1B468-D681-2347-AFFD-58F9B1B1BE24}" dt="2024-10-09T13:33:04.201" v="303" actId="2696"/>
        <pc:sldMkLst>
          <pc:docMk/>
          <pc:sldMk cId="659938547" sldId="443"/>
        </pc:sldMkLst>
      </pc:sldChg>
      <pc:sldChg chg="modSp mod ord">
        <pc:chgData name="Abraham C. Burleigh" userId="e3525319-23f5-48d5-81e5-cb2e4a19e73a" providerId="ADAL" clId="{51F1B468-D681-2347-AFFD-58F9B1B1BE24}" dt="2024-10-09T14:22:09.380" v="719" actId="1036"/>
        <pc:sldMkLst>
          <pc:docMk/>
          <pc:sldMk cId="2136716823" sldId="447"/>
        </pc:sldMkLst>
        <pc:spChg chg="mod">
          <ac:chgData name="Abraham C. Burleigh" userId="e3525319-23f5-48d5-81e5-cb2e4a19e73a" providerId="ADAL" clId="{51F1B468-D681-2347-AFFD-58F9B1B1BE24}" dt="2024-10-09T14:21:50.408" v="692" actId="20577"/>
          <ac:spMkLst>
            <pc:docMk/>
            <pc:sldMk cId="2136716823" sldId="447"/>
            <ac:spMk id="6" creationId="{00000000-0000-0000-0000-000000000000}"/>
          </ac:spMkLst>
        </pc:spChg>
        <pc:picChg chg="mod">
          <ac:chgData name="Abraham C. Burleigh" userId="e3525319-23f5-48d5-81e5-cb2e4a19e73a" providerId="ADAL" clId="{51F1B468-D681-2347-AFFD-58F9B1B1BE24}" dt="2024-10-09T14:22:09.380" v="719" actId="1036"/>
          <ac:picMkLst>
            <pc:docMk/>
            <pc:sldMk cId="2136716823" sldId="447"/>
            <ac:picMk id="9" creationId="{051B6403-C2E1-75E5-91D0-D37FF5E3ACD0}"/>
          </ac:picMkLst>
        </pc:picChg>
      </pc:sldChg>
      <pc:sldChg chg="del ord">
        <pc:chgData name="Abraham C. Burleigh" userId="e3525319-23f5-48d5-81e5-cb2e4a19e73a" providerId="ADAL" clId="{51F1B468-D681-2347-AFFD-58F9B1B1BE24}" dt="2024-10-09T13:51:38.004" v="592" actId="2696"/>
        <pc:sldMkLst>
          <pc:docMk/>
          <pc:sldMk cId="2426875229" sldId="448"/>
        </pc:sldMkLst>
      </pc:sldChg>
      <pc:sldChg chg="del">
        <pc:chgData name="Abraham C. Burleigh" userId="e3525319-23f5-48d5-81e5-cb2e4a19e73a" providerId="ADAL" clId="{51F1B468-D681-2347-AFFD-58F9B1B1BE24}" dt="2024-10-09T13:33:06.982" v="304" actId="2696"/>
        <pc:sldMkLst>
          <pc:docMk/>
          <pc:sldMk cId="515304676" sldId="451"/>
        </pc:sldMkLst>
      </pc:sldChg>
      <pc:sldChg chg="del">
        <pc:chgData name="Abraham C. Burleigh" userId="e3525319-23f5-48d5-81e5-cb2e4a19e73a" providerId="ADAL" clId="{51F1B468-D681-2347-AFFD-58F9B1B1BE24}" dt="2024-10-09T13:31:54.894" v="280" actId="2696"/>
        <pc:sldMkLst>
          <pc:docMk/>
          <pc:sldMk cId="3434591171" sldId="452"/>
        </pc:sldMkLst>
      </pc:sldChg>
      <pc:sldChg chg="ord">
        <pc:chgData name="Abraham C. Burleigh" userId="e3525319-23f5-48d5-81e5-cb2e4a19e73a" providerId="ADAL" clId="{51F1B468-D681-2347-AFFD-58F9B1B1BE24}" dt="2024-10-09T13:16:29.578" v="99" actId="20578"/>
        <pc:sldMkLst>
          <pc:docMk/>
          <pc:sldMk cId="2915438764" sldId="453"/>
        </pc:sldMkLst>
      </pc:sldChg>
      <pc:sldChg chg="ord">
        <pc:chgData name="Abraham C. Burleigh" userId="e3525319-23f5-48d5-81e5-cb2e4a19e73a" providerId="ADAL" clId="{51F1B468-D681-2347-AFFD-58F9B1B1BE24}" dt="2024-10-09T13:32:41.875" v="299" actId="20578"/>
        <pc:sldMkLst>
          <pc:docMk/>
          <pc:sldMk cId="3465885757" sldId="454"/>
        </pc:sldMkLst>
      </pc:sldChg>
      <pc:sldChg chg="del">
        <pc:chgData name="Abraham C. Burleigh" userId="e3525319-23f5-48d5-81e5-cb2e4a19e73a" providerId="ADAL" clId="{51F1B468-D681-2347-AFFD-58F9B1B1BE24}" dt="2024-10-09T13:31:54.909" v="281" actId="2696"/>
        <pc:sldMkLst>
          <pc:docMk/>
          <pc:sldMk cId="3894576870" sldId="455"/>
        </pc:sldMkLst>
      </pc:sldChg>
      <pc:sldChg chg="del">
        <pc:chgData name="Abraham C. Burleigh" userId="e3525319-23f5-48d5-81e5-cb2e4a19e73a" providerId="ADAL" clId="{51F1B468-D681-2347-AFFD-58F9B1B1BE24}" dt="2024-10-09T13:31:54.919" v="282" actId="2696"/>
        <pc:sldMkLst>
          <pc:docMk/>
          <pc:sldMk cId="3372807754" sldId="456"/>
        </pc:sldMkLst>
      </pc:sldChg>
      <pc:sldChg chg="ord">
        <pc:chgData name="Abraham C. Burleigh" userId="e3525319-23f5-48d5-81e5-cb2e4a19e73a" providerId="ADAL" clId="{51F1B468-D681-2347-AFFD-58F9B1B1BE24}" dt="2024-10-09T13:16:29.578" v="99" actId="20578"/>
        <pc:sldMkLst>
          <pc:docMk/>
          <pc:sldMk cId="2533857662" sldId="457"/>
        </pc:sldMkLst>
      </pc:sldChg>
      <pc:sldChg chg="modSp mod ord">
        <pc:chgData name="Abraham C. Burleigh" userId="e3525319-23f5-48d5-81e5-cb2e4a19e73a" providerId="ADAL" clId="{51F1B468-D681-2347-AFFD-58F9B1B1BE24}" dt="2024-10-09T13:23:14.665" v="146" actId="207"/>
        <pc:sldMkLst>
          <pc:docMk/>
          <pc:sldMk cId="875026101" sldId="459"/>
        </pc:sldMkLst>
        <pc:spChg chg="mod">
          <ac:chgData name="Abraham C. Burleigh" userId="e3525319-23f5-48d5-81e5-cb2e4a19e73a" providerId="ADAL" clId="{51F1B468-D681-2347-AFFD-58F9B1B1BE24}" dt="2024-10-09T13:23:14.665" v="146" actId="207"/>
          <ac:spMkLst>
            <pc:docMk/>
            <pc:sldMk cId="875026101" sldId="459"/>
            <ac:spMk id="2" creationId="{17546CD4-12D9-07A7-5FA9-5097805EAB48}"/>
          </ac:spMkLst>
        </pc:spChg>
      </pc:sldChg>
      <pc:sldChg chg="ord">
        <pc:chgData name="Abraham C. Burleigh" userId="e3525319-23f5-48d5-81e5-cb2e4a19e73a" providerId="ADAL" clId="{51F1B468-D681-2347-AFFD-58F9B1B1BE24}" dt="2024-10-09T13:24:59.780" v="150" actId="20578"/>
        <pc:sldMkLst>
          <pc:docMk/>
          <pc:sldMk cId="3318968489" sldId="460"/>
        </pc:sldMkLst>
      </pc:sldChg>
      <pc:sldChg chg="ord">
        <pc:chgData name="Abraham C. Burleigh" userId="e3525319-23f5-48d5-81e5-cb2e4a19e73a" providerId="ADAL" clId="{51F1B468-D681-2347-AFFD-58F9B1B1BE24}" dt="2024-10-09T13:24:59.780" v="150" actId="20578"/>
        <pc:sldMkLst>
          <pc:docMk/>
          <pc:sldMk cId="2586230256" sldId="461"/>
        </pc:sldMkLst>
      </pc:sldChg>
      <pc:sldChg chg="ord">
        <pc:chgData name="Abraham C. Burleigh" userId="e3525319-23f5-48d5-81e5-cb2e4a19e73a" providerId="ADAL" clId="{51F1B468-D681-2347-AFFD-58F9B1B1BE24}" dt="2024-10-09T13:24:59.780" v="150" actId="20578"/>
        <pc:sldMkLst>
          <pc:docMk/>
          <pc:sldMk cId="1731630010" sldId="462"/>
        </pc:sldMkLst>
      </pc:sldChg>
      <pc:sldChg chg="del">
        <pc:chgData name="Abraham C. Burleigh" userId="e3525319-23f5-48d5-81e5-cb2e4a19e73a" providerId="ADAL" clId="{51F1B468-D681-2347-AFFD-58F9B1B1BE24}" dt="2024-10-09T14:14:59.823" v="638" actId="2696"/>
        <pc:sldMkLst>
          <pc:docMk/>
          <pc:sldMk cId="3150011114" sldId="463"/>
        </pc:sldMkLst>
      </pc:sldChg>
      <pc:sldChg chg="add ord">
        <pc:chgData name="Abraham C. Burleigh" userId="e3525319-23f5-48d5-81e5-cb2e4a19e73a" providerId="ADAL" clId="{51F1B468-D681-2347-AFFD-58F9B1B1BE24}" dt="2024-10-09T15:14:00.251" v="1285" actId="20578"/>
        <pc:sldMkLst>
          <pc:docMk/>
          <pc:sldMk cId="4072818545" sldId="2501"/>
        </pc:sldMkLst>
      </pc:sldChg>
      <pc:sldChg chg="addSp delSp modSp add mod">
        <pc:chgData name="Abraham C. Burleigh" userId="e3525319-23f5-48d5-81e5-cb2e4a19e73a" providerId="ADAL" clId="{51F1B468-D681-2347-AFFD-58F9B1B1BE24}" dt="2024-10-09T13:17:05.078" v="103" actId="1035"/>
        <pc:sldMkLst>
          <pc:docMk/>
          <pc:sldMk cId="736839696" sldId="2504"/>
        </pc:sldMkLst>
        <pc:spChg chg="mod">
          <ac:chgData name="Abraham C. Burleigh" userId="e3525319-23f5-48d5-81e5-cb2e4a19e73a" providerId="ADAL" clId="{51F1B468-D681-2347-AFFD-58F9B1B1BE24}" dt="2024-10-09T13:09:54.560" v="42" actId="1035"/>
          <ac:spMkLst>
            <pc:docMk/>
            <pc:sldMk cId="736839696" sldId="2504"/>
            <ac:spMk id="8" creationId="{3B1AB5A4-CF7D-124B-0CAA-BEB581C2CD00}"/>
          </ac:spMkLst>
        </pc:spChg>
        <pc:spChg chg="mod">
          <ac:chgData name="Abraham C. Burleigh" userId="e3525319-23f5-48d5-81e5-cb2e4a19e73a" providerId="ADAL" clId="{51F1B468-D681-2347-AFFD-58F9B1B1BE24}" dt="2024-10-09T13:17:05.078" v="103" actId="1035"/>
          <ac:spMkLst>
            <pc:docMk/>
            <pc:sldMk cId="736839696" sldId="2504"/>
            <ac:spMk id="9" creationId="{E99F5E9B-CA2F-32A7-98BE-6558EB1CD66A}"/>
          </ac:spMkLst>
        </pc:spChg>
        <pc:spChg chg="mod">
          <ac:chgData name="Abraham C. Burleigh" userId="e3525319-23f5-48d5-81e5-cb2e4a19e73a" providerId="ADAL" clId="{51F1B468-D681-2347-AFFD-58F9B1B1BE24}" dt="2024-10-09T13:10:15.224" v="46" actId="1076"/>
          <ac:spMkLst>
            <pc:docMk/>
            <pc:sldMk cId="736839696" sldId="2504"/>
            <ac:spMk id="10" creationId="{40898540-9CEF-87BD-22ED-6EE809F9A965}"/>
          </ac:spMkLst>
        </pc:spChg>
        <pc:picChg chg="mod">
          <ac:chgData name="Abraham C. Burleigh" userId="e3525319-23f5-48d5-81e5-cb2e4a19e73a" providerId="ADAL" clId="{51F1B468-D681-2347-AFFD-58F9B1B1BE24}" dt="2024-10-09T13:17:05.078" v="103" actId="1035"/>
          <ac:picMkLst>
            <pc:docMk/>
            <pc:sldMk cId="736839696" sldId="2504"/>
            <ac:picMk id="6" creationId="{49714FD7-4A95-9E8D-8382-0AC1EEFBE292}"/>
          </ac:picMkLst>
        </pc:picChg>
        <pc:picChg chg="add del mod">
          <ac:chgData name="Abraham C. Burleigh" userId="e3525319-23f5-48d5-81e5-cb2e4a19e73a" providerId="ADAL" clId="{51F1B468-D681-2347-AFFD-58F9B1B1BE24}" dt="2024-10-09T13:08:52.403" v="17" actId="478"/>
          <ac:picMkLst>
            <pc:docMk/>
            <pc:sldMk cId="736839696" sldId="2504"/>
            <ac:picMk id="26" creationId="{10899796-C1DD-267C-5319-F2EB755B01D8}"/>
          </ac:picMkLst>
        </pc:picChg>
      </pc:sldChg>
      <pc:sldChg chg="modSp add mod">
        <pc:chgData name="Abraham C. Burleigh" userId="e3525319-23f5-48d5-81e5-cb2e4a19e73a" providerId="ADAL" clId="{51F1B468-D681-2347-AFFD-58F9B1B1BE24}" dt="2024-10-09T14:22:47.450" v="744" actId="20577"/>
        <pc:sldMkLst>
          <pc:docMk/>
          <pc:sldMk cId="1024041683" sldId="2505"/>
        </pc:sldMkLst>
        <pc:spChg chg="mod">
          <ac:chgData name="Abraham C. Burleigh" userId="e3525319-23f5-48d5-81e5-cb2e4a19e73a" providerId="ADAL" clId="{51F1B468-D681-2347-AFFD-58F9B1B1BE24}" dt="2024-10-09T14:22:47.450" v="744" actId="20577"/>
          <ac:spMkLst>
            <pc:docMk/>
            <pc:sldMk cId="1024041683" sldId="2505"/>
            <ac:spMk id="7" creationId="{9D4C80D1-0100-1231-52E2-5F5D3ED473D1}"/>
          </ac:spMkLst>
        </pc:spChg>
      </pc:sldChg>
      <pc:sldChg chg="addSp delSp modSp add mod ord modNotesTx">
        <pc:chgData name="Abraham C. Burleigh" userId="e3525319-23f5-48d5-81e5-cb2e4a19e73a" providerId="ADAL" clId="{51F1B468-D681-2347-AFFD-58F9B1B1BE24}" dt="2024-10-09T14:37:25.259" v="841" actId="1038"/>
        <pc:sldMkLst>
          <pc:docMk/>
          <pc:sldMk cId="2445181081" sldId="2506"/>
        </pc:sldMkLst>
        <pc:spChg chg="mod">
          <ac:chgData name="Abraham C. Burleigh" userId="e3525319-23f5-48d5-81e5-cb2e4a19e73a" providerId="ADAL" clId="{51F1B468-D681-2347-AFFD-58F9B1B1BE24}" dt="2024-10-09T13:39:05.120" v="315" actId="1076"/>
          <ac:spMkLst>
            <pc:docMk/>
            <pc:sldMk cId="2445181081" sldId="2506"/>
            <ac:spMk id="6" creationId="{7F6B630B-8DAE-ABB8-D15D-D0CEFEE43ACE}"/>
          </ac:spMkLst>
        </pc:spChg>
        <pc:spChg chg="mod">
          <ac:chgData name="Abraham C. Burleigh" userId="e3525319-23f5-48d5-81e5-cb2e4a19e73a" providerId="ADAL" clId="{51F1B468-D681-2347-AFFD-58F9B1B1BE24}" dt="2024-10-09T14:37:25.259" v="841" actId="1038"/>
          <ac:spMkLst>
            <pc:docMk/>
            <pc:sldMk cId="2445181081" sldId="2506"/>
            <ac:spMk id="8" creationId="{1A8B135D-BE28-94AB-9CC0-9D9FECE56DE1}"/>
          </ac:spMkLst>
        </pc:spChg>
        <pc:spChg chg="add del mod">
          <ac:chgData name="Abraham C. Burleigh" userId="e3525319-23f5-48d5-81e5-cb2e4a19e73a" providerId="ADAL" clId="{51F1B468-D681-2347-AFFD-58F9B1B1BE24}" dt="2024-10-09T14:35:46.694" v="789" actId="478"/>
          <ac:spMkLst>
            <pc:docMk/>
            <pc:sldMk cId="2445181081" sldId="2506"/>
            <ac:spMk id="9" creationId="{CB8E2C49-FA0B-28E3-206F-A8FC07018C91}"/>
          </ac:spMkLst>
        </pc:spChg>
        <pc:spChg chg="del">
          <ac:chgData name="Abraham C. Burleigh" userId="e3525319-23f5-48d5-81e5-cb2e4a19e73a" providerId="ADAL" clId="{51F1B468-D681-2347-AFFD-58F9B1B1BE24}" dt="2024-10-09T13:29:24.063" v="206" actId="478"/>
          <ac:spMkLst>
            <pc:docMk/>
            <pc:sldMk cId="2445181081" sldId="2506"/>
            <ac:spMk id="15" creationId="{1F2A6F19-735F-112A-47F8-FC05E00042EB}"/>
          </ac:spMkLst>
        </pc:spChg>
        <pc:spChg chg="del">
          <ac:chgData name="Abraham C. Burleigh" userId="e3525319-23f5-48d5-81e5-cb2e4a19e73a" providerId="ADAL" clId="{51F1B468-D681-2347-AFFD-58F9B1B1BE24}" dt="2024-10-09T13:29:24.063" v="206" actId="478"/>
          <ac:spMkLst>
            <pc:docMk/>
            <pc:sldMk cId="2445181081" sldId="2506"/>
            <ac:spMk id="17" creationId="{D5316092-0A55-6B13-53D3-19E0112E7691}"/>
          </ac:spMkLst>
        </pc:spChg>
        <pc:spChg chg="mod">
          <ac:chgData name="Abraham C. Burleigh" userId="e3525319-23f5-48d5-81e5-cb2e4a19e73a" providerId="ADAL" clId="{51F1B468-D681-2347-AFFD-58F9B1B1BE24}" dt="2024-10-09T13:30:46.941" v="273" actId="1076"/>
          <ac:spMkLst>
            <pc:docMk/>
            <pc:sldMk cId="2445181081" sldId="2506"/>
            <ac:spMk id="19" creationId="{9224E4B3-1A25-6E43-CF7D-9D19876C5F65}"/>
          </ac:spMkLst>
        </pc:spChg>
        <pc:picChg chg="mod">
          <ac:chgData name="Abraham C. Burleigh" userId="e3525319-23f5-48d5-81e5-cb2e4a19e73a" providerId="ADAL" clId="{51F1B468-D681-2347-AFFD-58F9B1B1BE24}" dt="2024-10-09T13:30:42.765" v="272" actId="1035"/>
          <ac:picMkLst>
            <pc:docMk/>
            <pc:sldMk cId="2445181081" sldId="2506"/>
            <ac:picMk id="2" creationId="{E897F2FB-0CD6-C658-AE93-6446F16F9836}"/>
          </ac:picMkLst>
        </pc:picChg>
        <pc:picChg chg="del">
          <ac:chgData name="Abraham C. Burleigh" userId="e3525319-23f5-48d5-81e5-cb2e4a19e73a" providerId="ADAL" clId="{51F1B468-D681-2347-AFFD-58F9B1B1BE24}" dt="2024-10-09T13:29:24.063" v="206" actId="478"/>
          <ac:picMkLst>
            <pc:docMk/>
            <pc:sldMk cId="2445181081" sldId="2506"/>
            <ac:picMk id="12" creationId="{6E93B37D-35FB-EC74-A822-D1EEC54F4588}"/>
          </ac:picMkLst>
        </pc:picChg>
        <pc:picChg chg="add mod modCrop">
          <ac:chgData name="Abraham C. Burleigh" userId="e3525319-23f5-48d5-81e5-cb2e4a19e73a" providerId="ADAL" clId="{51F1B468-D681-2347-AFFD-58F9B1B1BE24}" dt="2024-10-09T14:36:44.831" v="808" actId="1076"/>
          <ac:picMkLst>
            <pc:docMk/>
            <pc:sldMk cId="2445181081" sldId="2506"/>
            <ac:picMk id="13" creationId="{20AEB8A1-CDB6-EF48-A8A5-FF1B2D9C5F69}"/>
          </ac:picMkLst>
        </pc:picChg>
        <pc:picChg chg="del">
          <ac:chgData name="Abraham C. Burleigh" userId="e3525319-23f5-48d5-81e5-cb2e4a19e73a" providerId="ADAL" clId="{51F1B468-D681-2347-AFFD-58F9B1B1BE24}" dt="2024-10-09T13:29:24.063" v="206" actId="478"/>
          <ac:picMkLst>
            <pc:docMk/>
            <pc:sldMk cId="2445181081" sldId="2506"/>
            <ac:picMk id="14" creationId="{BE76F4AE-DE7A-39D2-6B13-C9A5D6D93528}"/>
          </ac:picMkLst>
        </pc:picChg>
        <pc:picChg chg="mod">
          <ac:chgData name="Abraham C. Burleigh" userId="e3525319-23f5-48d5-81e5-cb2e4a19e73a" providerId="ADAL" clId="{51F1B468-D681-2347-AFFD-58F9B1B1BE24}" dt="2024-10-09T13:30:19.681" v="256" actId="1076"/>
          <ac:picMkLst>
            <pc:docMk/>
            <pc:sldMk cId="2445181081" sldId="2506"/>
            <ac:picMk id="16" creationId="{971B6B10-50E7-5BDD-FDD8-3E8FD768A8BA}"/>
          </ac:picMkLst>
        </pc:picChg>
        <pc:picChg chg="add mod modCrop">
          <ac:chgData name="Abraham C. Burleigh" userId="e3525319-23f5-48d5-81e5-cb2e4a19e73a" providerId="ADAL" clId="{51F1B468-D681-2347-AFFD-58F9B1B1BE24}" dt="2024-10-09T14:36:49.435" v="809" actId="1076"/>
          <ac:picMkLst>
            <pc:docMk/>
            <pc:sldMk cId="2445181081" sldId="2506"/>
            <ac:picMk id="20" creationId="{C728C9A0-43D1-A2E6-74FF-18C513840725}"/>
          </ac:picMkLst>
        </pc:picChg>
        <pc:cxnChg chg="del">
          <ac:chgData name="Abraham C. Burleigh" userId="e3525319-23f5-48d5-81e5-cb2e4a19e73a" providerId="ADAL" clId="{51F1B468-D681-2347-AFFD-58F9B1B1BE24}" dt="2024-10-09T13:29:28.412" v="207" actId="478"/>
          <ac:cxnSpMkLst>
            <pc:docMk/>
            <pc:sldMk cId="2445181081" sldId="2506"/>
            <ac:cxnSpMk id="11" creationId="{1E8355B7-7CE1-F3A5-9995-06F810FD91A0}"/>
          </ac:cxnSpMkLst>
        </pc:cxnChg>
      </pc:sldChg>
      <pc:sldChg chg="addSp delSp modSp add mod">
        <pc:chgData name="Abraham C. Burleigh" userId="e3525319-23f5-48d5-81e5-cb2e4a19e73a" providerId="ADAL" clId="{51F1B468-D681-2347-AFFD-58F9B1B1BE24}" dt="2024-10-09T14:14:15.337" v="634" actId="20577"/>
        <pc:sldMkLst>
          <pc:docMk/>
          <pc:sldMk cId="520120005" sldId="2507"/>
        </pc:sldMkLst>
        <pc:spChg chg="mod">
          <ac:chgData name="Abraham C. Burleigh" userId="e3525319-23f5-48d5-81e5-cb2e4a19e73a" providerId="ADAL" clId="{51F1B468-D681-2347-AFFD-58F9B1B1BE24}" dt="2024-10-09T13:45:01.136" v="443" actId="20577"/>
          <ac:spMkLst>
            <pc:docMk/>
            <pc:sldMk cId="520120005" sldId="2507"/>
            <ac:spMk id="4" creationId="{CB1A2844-D842-2572-9ADE-27FB954BA597}"/>
          </ac:spMkLst>
        </pc:spChg>
        <pc:spChg chg="mod">
          <ac:chgData name="Abraham C. Burleigh" userId="e3525319-23f5-48d5-81e5-cb2e4a19e73a" providerId="ADAL" clId="{51F1B468-D681-2347-AFFD-58F9B1B1BE24}" dt="2024-10-09T14:14:15.337" v="634" actId="20577"/>
          <ac:spMkLst>
            <pc:docMk/>
            <pc:sldMk cId="520120005" sldId="2507"/>
            <ac:spMk id="6" creationId="{F8F56D9F-E744-F513-A73F-5DBE738EBB2F}"/>
          </ac:spMkLst>
        </pc:spChg>
        <pc:spChg chg="del">
          <ac:chgData name="Abraham C. Burleigh" userId="e3525319-23f5-48d5-81e5-cb2e4a19e73a" providerId="ADAL" clId="{51F1B468-D681-2347-AFFD-58F9B1B1BE24}" dt="2024-10-09T13:44:15.481" v="385" actId="478"/>
          <ac:spMkLst>
            <pc:docMk/>
            <pc:sldMk cId="520120005" sldId="2507"/>
            <ac:spMk id="8" creationId="{2EEE8DAF-F8FA-B3BE-761C-2DD3FD9F3B33}"/>
          </ac:spMkLst>
        </pc:spChg>
        <pc:spChg chg="del">
          <ac:chgData name="Abraham C. Burleigh" userId="e3525319-23f5-48d5-81e5-cb2e4a19e73a" providerId="ADAL" clId="{51F1B468-D681-2347-AFFD-58F9B1B1BE24}" dt="2024-10-09T13:44:05.682" v="383" actId="478"/>
          <ac:spMkLst>
            <pc:docMk/>
            <pc:sldMk cId="520120005" sldId="2507"/>
            <ac:spMk id="9" creationId="{404E10FF-ED75-79F3-7255-1F92DD16D5F8}"/>
          </ac:spMkLst>
        </pc:spChg>
        <pc:spChg chg="add mod">
          <ac:chgData name="Abraham C. Burleigh" userId="e3525319-23f5-48d5-81e5-cb2e4a19e73a" providerId="ADAL" clId="{51F1B468-D681-2347-AFFD-58F9B1B1BE24}" dt="2024-10-09T13:51:08.656" v="580" actId="1076"/>
          <ac:spMkLst>
            <pc:docMk/>
            <pc:sldMk cId="520120005" sldId="2507"/>
            <ac:spMk id="10" creationId="{4651D751-3ECC-9B60-3232-100A430036D1}"/>
          </ac:spMkLst>
        </pc:spChg>
        <pc:spChg chg="del">
          <ac:chgData name="Abraham C. Burleigh" userId="e3525319-23f5-48d5-81e5-cb2e4a19e73a" providerId="ADAL" clId="{51F1B468-D681-2347-AFFD-58F9B1B1BE24}" dt="2024-10-09T13:44:05.682" v="383" actId="478"/>
          <ac:spMkLst>
            <pc:docMk/>
            <pc:sldMk cId="520120005" sldId="2507"/>
            <ac:spMk id="19" creationId="{68C3135A-E3BE-E6F5-1835-AD4F05A5E71E}"/>
          </ac:spMkLst>
        </pc:spChg>
        <pc:picChg chg="del">
          <ac:chgData name="Abraham C. Burleigh" userId="e3525319-23f5-48d5-81e5-cb2e4a19e73a" providerId="ADAL" clId="{51F1B468-D681-2347-AFFD-58F9B1B1BE24}" dt="2024-10-09T13:44:05.682" v="383" actId="478"/>
          <ac:picMkLst>
            <pc:docMk/>
            <pc:sldMk cId="520120005" sldId="2507"/>
            <ac:picMk id="2" creationId="{CC5DAF37-407B-19F4-F051-3895B888989A}"/>
          </ac:picMkLst>
        </pc:picChg>
        <pc:picChg chg="add mod">
          <ac:chgData name="Abraham C. Burleigh" userId="e3525319-23f5-48d5-81e5-cb2e4a19e73a" providerId="ADAL" clId="{51F1B468-D681-2347-AFFD-58F9B1B1BE24}" dt="2024-10-09T13:50:45.259" v="566" actId="1076"/>
          <ac:picMkLst>
            <pc:docMk/>
            <pc:sldMk cId="520120005" sldId="2507"/>
            <ac:picMk id="7" creationId="{9B14E959-1FCB-C269-E3E9-CDC181127553}"/>
          </ac:picMkLst>
        </pc:picChg>
        <pc:picChg chg="add mod">
          <ac:chgData name="Abraham C. Burleigh" userId="e3525319-23f5-48d5-81e5-cb2e4a19e73a" providerId="ADAL" clId="{51F1B468-D681-2347-AFFD-58F9B1B1BE24}" dt="2024-10-09T13:51:12.730" v="581" actId="1076"/>
          <ac:picMkLst>
            <pc:docMk/>
            <pc:sldMk cId="520120005" sldId="2507"/>
            <ac:picMk id="11" creationId="{86D2D902-FD73-0927-9E74-2273780ECA43}"/>
          </ac:picMkLst>
        </pc:picChg>
        <pc:picChg chg="del">
          <ac:chgData name="Abraham C. Burleigh" userId="e3525319-23f5-48d5-81e5-cb2e4a19e73a" providerId="ADAL" clId="{51F1B468-D681-2347-AFFD-58F9B1B1BE24}" dt="2024-10-09T13:44:05.682" v="383" actId="478"/>
          <ac:picMkLst>
            <pc:docMk/>
            <pc:sldMk cId="520120005" sldId="2507"/>
            <ac:picMk id="16" creationId="{F9D2BC51-C3DC-FCB4-AC02-DF0D8A424EC6}"/>
          </ac:picMkLst>
        </pc:picChg>
      </pc:sldChg>
      <pc:sldChg chg="addSp delSp modSp add mod modNotesTx">
        <pc:chgData name="Abraham C. Burleigh" userId="e3525319-23f5-48d5-81e5-cb2e4a19e73a" providerId="ADAL" clId="{51F1B468-D681-2347-AFFD-58F9B1B1BE24}" dt="2024-10-09T14:48:59.198" v="1114" actId="20577"/>
        <pc:sldMkLst>
          <pc:docMk/>
          <pc:sldMk cId="535027656" sldId="2508"/>
        </pc:sldMkLst>
        <pc:spChg chg="mod">
          <ac:chgData name="Abraham C. Burleigh" userId="e3525319-23f5-48d5-81e5-cb2e4a19e73a" providerId="ADAL" clId="{51F1B468-D681-2347-AFFD-58F9B1B1BE24}" dt="2024-10-09T14:48:49.965" v="1108" actId="20577"/>
          <ac:spMkLst>
            <pc:docMk/>
            <pc:sldMk cId="535027656" sldId="2508"/>
            <ac:spMk id="4" creationId="{0E401401-EF30-7CB2-6F0D-75206FFC56F0}"/>
          </ac:spMkLst>
        </pc:spChg>
        <pc:spChg chg="mod">
          <ac:chgData name="Abraham C. Burleigh" userId="e3525319-23f5-48d5-81e5-cb2e4a19e73a" providerId="ADAL" clId="{51F1B468-D681-2347-AFFD-58F9B1B1BE24}" dt="2024-10-09T14:48:59.198" v="1114" actId="20577"/>
          <ac:spMkLst>
            <pc:docMk/>
            <pc:sldMk cId="535027656" sldId="2508"/>
            <ac:spMk id="6" creationId="{585633D4-AFE8-2D18-4429-306C2D200E99}"/>
          </ac:spMkLst>
        </pc:spChg>
        <pc:spChg chg="del">
          <ac:chgData name="Abraham C. Burleigh" userId="e3525319-23f5-48d5-81e5-cb2e4a19e73a" providerId="ADAL" clId="{51F1B468-D681-2347-AFFD-58F9B1B1BE24}" dt="2024-10-09T14:39:36.379" v="843" actId="478"/>
          <ac:spMkLst>
            <pc:docMk/>
            <pc:sldMk cId="535027656" sldId="2508"/>
            <ac:spMk id="10" creationId="{D045F1AF-87E5-3CE4-237C-638C18FA6197}"/>
          </ac:spMkLst>
        </pc:spChg>
        <pc:picChg chg="del">
          <ac:chgData name="Abraham C. Burleigh" userId="e3525319-23f5-48d5-81e5-cb2e4a19e73a" providerId="ADAL" clId="{51F1B468-D681-2347-AFFD-58F9B1B1BE24}" dt="2024-10-09T14:39:36.379" v="843" actId="478"/>
          <ac:picMkLst>
            <pc:docMk/>
            <pc:sldMk cId="535027656" sldId="2508"/>
            <ac:picMk id="7" creationId="{14D46DB8-71F5-6D73-1EC0-262510C177A9}"/>
          </ac:picMkLst>
        </pc:picChg>
        <pc:picChg chg="add mod">
          <ac:chgData name="Abraham C. Burleigh" userId="e3525319-23f5-48d5-81e5-cb2e4a19e73a" providerId="ADAL" clId="{51F1B468-D681-2347-AFFD-58F9B1B1BE24}" dt="2024-10-09T14:40:31.560" v="914" actId="1076"/>
          <ac:picMkLst>
            <pc:docMk/>
            <pc:sldMk cId="535027656" sldId="2508"/>
            <ac:picMk id="8" creationId="{7FB724F6-0874-22E2-B409-EA22623741C2}"/>
          </ac:picMkLst>
        </pc:picChg>
        <pc:picChg chg="del">
          <ac:chgData name="Abraham C. Burleigh" userId="e3525319-23f5-48d5-81e5-cb2e4a19e73a" providerId="ADAL" clId="{51F1B468-D681-2347-AFFD-58F9B1B1BE24}" dt="2024-10-09T14:39:36.379" v="843" actId="478"/>
          <ac:picMkLst>
            <pc:docMk/>
            <pc:sldMk cId="535027656" sldId="2508"/>
            <ac:picMk id="11" creationId="{F9CC334D-FC76-978D-510A-745FA5AFF229}"/>
          </ac:picMkLst>
        </pc:picChg>
      </pc:sldChg>
      <pc:sldChg chg="delSp modSp add mod">
        <pc:chgData name="Abraham C. Burleigh" userId="e3525319-23f5-48d5-81e5-cb2e4a19e73a" providerId="ADAL" clId="{51F1B468-D681-2347-AFFD-58F9B1B1BE24}" dt="2024-10-09T14:49:58.967" v="1189" actId="207"/>
        <pc:sldMkLst>
          <pc:docMk/>
          <pc:sldMk cId="751595684" sldId="2509"/>
        </pc:sldMkLst>
        <pc:spChg chg="mod">
          <ac:chgData name="Abraham C. Burleigh" userId="e3525319-23f5-48d5-81e5-cb2e4a19e73a" providerId="ADAL" clId="{51F1B468-D681-2347-AFFD-58F9B1B1BE24}" dt="2024-10-09T14:49:27.492" v="1132" actId="20577"/>
          <ac:spMkLst>
            <pc:docMk/>
            <pc:sldMk cId="751595684" sldId="2509"/>
            <ac:spMk id="4" creationId="{4DA5EA38-BC13-F81C-FEC7-1492C52E1E22}"/>
          </ac:spMkLst>
        </pc:spChg>
        <pc:spChg chg="mod">
          <ac:chgData name="Abraham C. Burleigh" userId="e3525319-23f5-48d5-81e5-cb2e4a19e73a" providerId="ADAL" clId="{51F1B468-D681-2347-AFFD-58F9B1B1BE24}" dt="2024-10-09T14:49:58.967" v="1189" actId="207"/>
          <ac:spMkLst>
            <pc:docMk/>
            <pc:sldMk cId="751595684" sldId="2509"/>
            <ac:spMk id="6" creationId="{58580A80-955C-A096-48B4-1EC97D000BD0}"/>
          </ac:spMkLst>
        </pc:spChg>
        <pc:picChg chg="del">
          <ac:chgData name="Abraham C. Burleigh" userId="e3525319-23f5-48d5-81e5-cb2e4a19e73a" providerId="ADAL" clId="{51F1B468-D681-2347-AFFD-58F9B1B1BE24}" dt="2024-10-09T14:49:29.891" v="1133" actId="478"/>
          <ac:picMkLst>
            <pc:docMk/>
            <pc:sldMk cId="751595684" sldId="2509"/>
            <ac:picMk id="8" creationId="{2233B7B8-9233-4395-42DD-72CA74015C22}"/>
          </ac:picMkLst>
        </pc:picChg>
      </pc:sldChg>
      <pc:sldChg chg="addSp delSp modSp add mod">
        <pc:chgData name="Abraham C. Burleigh" userId="e3525319-23f5-48d5-81e5-cb2e4a19e73a" providerId="ADAL" clId="{51F1B468-D681-2347-AFFD-58F9B1B1BE24}" dt="2024-10-09T14:59:43.420" v="1284" actId="20577"/>
        <pc:sldMkLst>
          <pc:docMk/>
          <pc:sldMk cId="3510849145" sldId="2510"/>
        </pc:sldMkLst>
        <pc:spChg chg="add mod">
          <ac:chgData name="Abraham C. Burleigh" userId="e3525319-23f5-48d5-81e5-cb2e4a19e73a" providerId="ADAL" clId="{51F1B468-D681-2347-AFFD-58F9B1B1BE24}" dt="2024-10-09T14:59:34.504" v="1274" actId="20577"/>
          <ac:spMkLst>
            <pc:docMk/>
            <pc:sldMk cId="3510849145" sldId="2510"/>
            <ac:spMk id="2" creationId="{0B0A666F-3F6D-5A7C-690E-DB5C478395B8}"/>
          </ac:spMkLst>
        </pc:spChg>
        <pc:spChg chg="del">
          <ac:chgData name="Abraham C. Burleigh" userId="e3525319-23f5-48d5-81e5-cb2e4a19e73a" providerId="ADAL" clId="{51F1B468-D681-2347-AFFD-58F9B1B1BE24}" dt="2024-10-09T14:59:25.642" v="1259" actId="478"/>
          <ac:spMkLst>
            <pc:docMk/>
            <pc:sldMk cId="3510849145" sldId="2510"/>
            <ac:spMk id="4" creationId="{40BFF87F-120B-158B-3136-DCB0B6554E4D}"/>
          </ac:spMkLst>
        </pc:spChg>
        <pc:spChg chg="mod">
          <ac:chgData name="Abraham C. Burleigh" userId="e3525319-23f5-48d5-81e5-cb2e4a19e73a" providerId="ADAL" clId="{51F1B468-D681-2347-AFFD-58F9B1B1BE24}" dt="2024-10-09T14:59:43.420" v="1284" actId="20577"/>
          <ac:spMkLst>
            <pc:docMk/>
            <pc:sldMk cId="3510849145" sldId="2510"/>
            <ac:spMk id="6" creationId="{D59600A0-79B1-D393-CF80-10A1EAE51C3C}"/>
          </ac:spMkLst>
        </pc:spChg>
      </pc:sldChg>
    </pc:docChg>
  </pc:docChgLst>
  <pc:docChgLst>
    <pc:chgData name="Abraham C. Burleigh" userId="e3525319-23f5-48d5-81e5-cb2e4a19e73a" providerId="ADAL" clId="{1061A6AD-26D0-0244-8523-39BA102EB250}"/>
    <pc:docChg chg="undo redo custSel addSld delSld modSld sldOrd">
      <pc:chgData name="Abraham C. Burleigh" userId="e3525319-23f5-48d5-81e5-cb2e4a19e73a" providerId="ADAL" clId="{1061A6AD-26D0-0244-8523-39BA102EB250}" dt="2024-04-17T21:51:58.670" v="1838" actId="20577"/>
      <pc:docMkLst>
        <pc:docMk/>
      </pc:docMkLst>
      <pc:sldChg chg="modSp mod">
        <pc:chgData name="Abraham C. Burleigh" userId="e3525319-23f5-48d5-81e5-cb2e4a19e73a" providerId="ADAL" clId="{1061A6AD-26D0-0244-8523-39BA102EB250}" dt="2024-04-09T19:52:55.835" v="441" actId="20577"/>
        <pc:sldMkLst>
          <pc:docMk/>
          <pc:sldMk cId="1989597527" sldId="294"/>
        </pc:sldMkLst>
        <pc:spChg chg="mod">
          <ac:chgData name="Abraham C. Burleigh" userId="e3525319-23f5-48d5-81e5-cb2e4a19e73a" providerId="ADAL" clId="{1061A6AD-26D0-0244-8523-39BA102EB250}" dt="2024-04-09T19:52:55.835" v="441" actId="20577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Abraham C. Burleigh" userId="e3525319-23f5-48d5-81e5-cb2e4a19e73a" providerId="ADAL" clId="{1061A6AD-26D0-0244-8523-39BA102EB250}" dt="2024-04-09T19:52:13.561" v="405" actId="14100"/>
          <ac:spMkLst>
            <pc:docMk/>
            <pc:sldMk cId="1989597527" sldId="294"/>
            <ac:spMk id="4" creationId="{00000000-0000-0000-0000-000000000000}"/>
          </ac:spMkLst>
        </pc:spChg>
      </pc:sldChg>
      <pc:sldChg chg="modSp mod">
        <pc:chgData name="Abraham C. Burleigh" userId="e3525319-23f5-48d5-81e5-cb2e4a19e73a" providerId="ADAL" clId="{1061A6AD-26D0-0244-8523-39BA102EB250}" dt="2024-04-09T19:34:44.093" v="344" actId="20577"/>
        <pc:sldMkLst>
          <pc:docMk/>
          <pc:sldMk cId="3501506996" sldId="298"/>
        </pc:sldMkLst>
        <pc:spChg chg="mod">
          <ac:chgData name="Abraham C. Burleigh" userId="e3525319-23f5-48d5-81e5-cb2e4a19e73a" providerId="ADAL" clId="{1061A6AD-26D0-0244-8523-39BA102EB250}" dt="2024-04-09T19:34:44.093" v="344" actId="20577"/>
          <ac:spMkLst>
            <pc:docMk/>
            <pc:sldMk cId="3501506996" sldId="298"/>
            <ac:spMk id="2" creationId="{061F50A7-34A5-56C6-1FFD-E90328EF592E}"/>
          </ac:spMkLst>
        </pc:spChg>
        <pc:spChg chg="mod">
          <ac:chgData name="Abraham C. Burleigh" userId="e3525319-23f5-48d5-81e5-cb2e4a19e73a" providerId="ADAL" clId="{1061A6AD-26D0-0244-8523-39BA102EB250}" dt="2024-04-09T19:30:34.398" v="48" actId="20577"/>
          <ac:spMkLst>
            <pc:docMk/>
            <pc:sldMk cId="3501506996" sldId="298"/>
            <ac:spMk id="3" creationId="{313FE6DE-5742-5EE4-A301-26225FFEB031}"/>
          </ac:spMkLst>
        </pc:spChg>
      </pc:sldChg>
      <pc:sldChg chg="del ord">
        <pc:chgData name="Abraham C. Burleigh" userId="e3525319-23f5-48d5-81e5-cb2e4a19e73a" providerId="ADAL" clId="{1061A6AD-26D0-0244-8523-39BA102EB250}" dt="2024-04-09T19:53:14.770" v="442" actId="2696"/>
        <pc:sldMkLst>
          <pc:docMk/>
          <pc:sldMk cId="2085544077" sldId="309"/>
        </pc:sldMkLst>
      </pc:sldChg>
      <pc:sldChg chg="del">
        <pc:chgData name="Abraham C. Burleigh" userId="e3525319-23f5-48d5-81e5-cb2e4a19e73a" providerId="ADAL" clId="{1061A6AD-26D0-0244-8523-39BA102EB250}" dt="2024-04-09T20:01:55.906" v="558" actId="2696"/>
        <pc:sldMkLst>
          <pc:docMk/>
          <pc:sldMk cId="2230549609" sldId="317"/>
        </pc:sldMkLst>
      </pc:sldChg>
      <pc:sldChg chg="modSp mod">
        <pc:chgData name="Abraham C. Burleigh" userId="e3525319-23f5-48d5-81e5-cb2e4a19e73a" providerId="ADAL" clId="{1061A6AD-26D0-0244-8523-39BA102EB250}" dt="2024-04-09T20:29:30.580" v="594" actId="1076"/>
        <pc:sldMkLst>
          <pc:docMk/>
          <pc:sldMk cId="1640903836" sldId="326"/>
        </pc:sldMkLst>
        <pc:spChg chg="mod">
          <ac:chgData name="Abraham C. Burleigh" userId="e3525319-23f5-48d5-81e5-cb2e4a19e73a" providerId="ADAL" clId="{1061A6AD-26D0-0244-8523-39BA102EB250}" dt="2024-04-09T20:29:30.580" v="594" actId="1076"/>
          <ac:spMkLst>
            <pc:docMk/>
            <pc:sldMk cId="1640903836" sldId="326"/>
            <ac:spMk id="7" creationId="{00000000-0000-0000-0000-000000000000}"/>
          </ac:spMkLst>
        </pc:spChg>
      </pc:sldChg>
      <pc:sldChg chg="delSp modSp mod ord">
        <pc:chgData name="Abraham C. Burleigh" userId="e3525319-23f5-48d5-81e5-cb2e4a19e73a" providerId="ADAL" clId="{1061A6AD-26D0-0244-8523-39BA102EB250}" dt="2024-04-09T20:13:07.004" v="564" actId="1076"/>
        <pc:sldMkLst>
          <pc:docMk/>
          <pc:sldMk cId="3064328211" sldId="345"/>
        </pc:sldMkLst>
        <pc:spChg chg="mod">
          <ac:chgData name="Abraham C. Burleigh" userId="e3525319-23f5-48d5-81e5-cb2e4a19e73a" providerId="ADAL" clId="{1061A6AD-26D0-0244-8523-39BA102EB250}" dt="2024-04-09T20:13:04.570" v="563" actId="14100"/>
          <ac:spMkLst>
            <pc:docMk/>
            <pc:sldMk cId="3064328211" sldId="345"/>
            <ac:spMk id="6" creationId="{00000000-0000-0000-0000-000000000000}"/>
          </ac:spMkLst>
        </pc:spChg>
        <pc:picChg chg="mod">
          <ac:chgData name="Abraham C. Burleigh" userId="e3525319-23f5-48d5-81e5-cb2e4a19e73a" providerId="ADAL" clId="{1061A6AD-26D0-0244-8523-39BA102EB250}" dt="2024-04-09T20:13:07.004" v="564" actId="1076"/>
          <ac:picMkLst>
            <pc:docMk/>
            <pc:sldMk cId="3064328211" sldId="345"/>
            <ac:picMk id="2" creationId="{6BF5A357-17D3-4A91-80C3-F3A5A7093006}"/>
          </ac:picMkLst>
        </pc:picChg>
        <pc:picChg chg="del">
          <ac:chgData name="Abraham C. Burleigh" userId="e3525319-23f5-48d5-81e5-cb2e4a19e73a" providerId="ADAL" clId="{1061A6AD-26D0-0244-8523-39BA102EB250}" dt="2024-04-09T20:12:57.628" v="561" actId="478"/>
          <ac:picMkLst>
            <pc:docMk/>
            <pc:sldMk cId="3064328211" sldId="345"/>
            <ac:picMk id="7" creationId="{303EBEFE-14E3-3C35-D3E5-55F0199613B7}"/>
          </ac:picMkLst>
        </pc:picChg>
        <pc:picChg chg="del">
          <ac:chgData name="Abraham C. Burleigh" userId="e3525319-23f5-48d5-81e5-cb2e4a19e73a" providerId="ADAL" clId="{1061A6AD-26D0-0244-8523-39BA102EB250}" dt="2024-04-09T20:12:57.628" v="561" actId="478"/>
          <ac:picMkLst>
            <pc:docMk/>
            <pc:sldMk cId="3064328211" sldId="345"/>
            <ac:picMk id="8" creationId="{EA890F55-07B7-361B-815E-DBCA604752C1}"/>
          </ac:picMkLst>
        </pc:picChg>
        <pc:picChg chg="del">
          <ac:chgData name="Abraham C. Burleigh" userId="e3525319-23f5-48d5-81e5-cb2e4a19e73a" providerId="ADAL" clId="{1061A6AD-26D0-0244-8523-39BA102EB250}" dt="2024-04-09T20:12:57.628" v="561" actId="478"/>
          <ac:picMkLst>
            <pc:docMk/>
            <pc:sldMk cId="3064328211" sldId="345"/>
            <ac:picMk id="9" creationId="{34C997FB-ED7C-6D88-0366-3A6C6850CD23}"/>
          </ac:picMkLst>
        </pc:picChg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729850609" sldId="347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983090195" sldId="349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2688795784" sldId="350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1804820931" sldId="351"/>
        </pc:sldMkLst>
      </pc:sldChg>
      <pc:sldChg chg="addSp modSp mod">
        <pc:chgData name="Abraham C. Burleigh" userId="e3525319-23f5-48d5-81e5-cb2e4a19e73a" providerId="ADAL" clId="{1061A6AD-26D0-0244-8523-39BA102EB250}" dt="2024-04-09T19:59:50.011" v="518" actId="14100"/>
        <pc:sldMkLst>
          <pc:docMk/>
          <pc:sldMk cId="2338734474" sldId="352"/>
        </pc:sldMkLst>
        <pc:spChg chg="mod">
          <ac:chgData name="Abraham C. Burleigh" userId="e3525319-23f5-48d5-81e5-cb2e4a19e73a" providerId="ADAL" clId="{1061A6AD-26D0-0244-8523-39BA102EB250}" dt="2024-04-09T19:59:40.061" v="516" actId="1076"/>
          <ac:spMkLst>
            <pc:docMk/>
            <pc:sldMk cId="2338734474" sldId="352"/>
            <ac:spMk id="27" creationId="{FF8121B1-4BFF-6A9B-0337-DD4A4E80A0F8}"/>
          </ac:spMkLst>
        </pc:spChg>
        <pc:spChg chg="mod">
          <ac:chgData name="Abraham C. Burleigh" userId="e3525319-23f5-48d5-81e5-cb2e4a19e73a" providerId="ADAL" clId="{1061A6AD-26D0-0244-8523-39BA102EB250}" dt="2024-04-09T19:59:40.061" v="516" actId="1076"/>
          <ac:spMkLst>
            <pc:docMk/>
            <pc:sldMk cId="2338734474" sldId="352"/>
            <ac:spMk id="28" creationId="{843AE9CC-B204-B59C-4091-30A466431E07}"/>
          </ac:spMkLst>
        </pc:spChg>
        <pc:spChg chg="mod">
          <ac:chgData name="Abraham C. Burleigh" userId="e3525319-23f5-48d5-81e5-cb2e4a19e73a" providerId="ADAL" clId="{1061A6AD-26D0-0244-8523-39BA102EB250}" dt="2024-04-09T19:59:40.061" v="516" actId="1076"/>
          <ac:spMkLst>
            <pc:docMk/>
            <pc:sldMk cId="2338734474" sldId="352"/>
            <ac:spMk id="29" creationId="{1EFD2218-1289-3865-CBCE-51849974B9E3}"/>
          </ac:spMkLst>
        </pc:spChg>
        <pc:spChg chg="mod">
          <ac:chgData name="Abraham C. Burleigh" userId="e3525319-23f5-48d5-81e5-cb2e4a19e73a" providerId="ADAL" clId="{1061A6AD-26D0-0244-8523-39BA102EB250}" dt="2024-04-09T19:59:40.061" v="516" actId="1076"/>
          <ac:spMkLst>
            <pc:docMk/>
            <pc:sldMk cId="2338734474" sldId="352"/>
            <ac:spMk id="30" creationId="{6609B7D6-4DF0-E51C-350B-7976B90E6680}"/>
          </ac:spMkLst>
        </pc:spChg>
        <pc:spChg chg="mod">
          <ac:chgData name="Abraham C. Burleigh" userId="e3525319-23f5-48d5-81e5-cb2e4a19e73a" providerId="ADAL" clId="{1061A6AD-26D0-0244-8523-39BA102EB250}" dt="2024-04-09T19:59:40.061" v="516" actId="1076"/>
          <ac:spMkLst>
            <pc:docMk/>
            <pc:sldMk cId="2338734474" sldId="352"/>
            <ac:spMk id="31" creationId="{E2B770B1-6CBD-C158-0361-20E7E74E7BD8}"/>
          </ac:spMkLst>
        </pc:spChg>
        <pc:spChg chg="mod">
          <ac:chgData name="Abraham C. Burleigh" userId="e3525319-23f5-48d5-81e5-cb2e4a19e73a" providerId="ADAL" clId="{1061A6AD-26D0-0244-8523-39BA102EB250}" dt="2024-04-09T19:59:40.061" v="516" actId="1076"/>
          <ac:spMkLst>
            <pc:docMk/>
            <pc:sldMk cId="2338734474" sldId="352"/>
            <ac:spMk id="32" creationId="{E60CA746-B5F4-0BD7-44FC-9BA7CC08044A}"/>
          </ac:spMkLst>
        </pc:spChg>
        <pc:picChg chg="add mod">
          <ac:chgData name="Abraham C. Burleigh" userId="e3525319-23f5-48d5-81e5-cb2e4a19e73a" providerId="ADAL" clId="{1061A6AD-26D0-0244-8523-39BA102EB250}" dt="2024-04-09T19:59:50.011" v="518" actId="14100"/>
          <ac:picMkLst>
            <pc:docMk/>
            <pc:sldMk cId="2338734474" sldId="352"/>
            <ac:picMk id="4" creationId="{7DCCE7F2-15D1-C6B3-B402-2ADFFADDF74A}"/>
          </ac:picMkLst>
        </pc:picChg>
        <pc:picChg chg="mod">
          <ac:chgData name="Abraham C. Burleigh" userId="e3525319-23f5-48d5-81e5-cb2e4a19e73a" providerId="ADAL" clId="{1061A6AD-26D0-0244-8523-39BA102EB250}" dt="2024-04-09T19:59:40.061" v="516" actId="1076"/>
          <ac:picMkLst>
            <pc:docMk/>
            <pc:sldMk cId="2338734474" sldId="352"/>
            <ac:picMk id="26" creationId="{4C874482-3321-A561-F5AF-D4E93E27AA83}"/>
          </ac:picMkLst>
        </pc:picChg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1533943893" sldId="353"/>
        </pc:sldMkLst>
      </pc:sldChg>
      <pc:sldChg chg="ord">
        <pc:chgData name="Abraham C. Burleigh" userId="e3525319-23f5-48d5-81e5-cb2e4a19e73a" providerId="ADAL" clId="{1061A6AD-26D0-0244-8523-39BA102EB250}" dt="2024-04-09T19:55:42.720" v="448" actId="20578"/>
        <pc:sldMkLst>
          <pc:docMk/>
          <pc:sldMk cId="1478305687" sldId="358"/>
        </pc:sldMkLst>
      </pc:sldChg>
      <pc:sldChg chg="modSp mod">
        <pc:chgData name="Abraham C. Burleigh" userId="e3525319-23f5-48d5-81e5-cb2e4a19e73a" providerId="ADAL" clId="{1061A6AD-26D0-0244-8523-39BA102EB250}" dt="2024-04-09T20:15:58.664" v="570" actId="1076"/>
        <pc:sldMkLst>
          <pc:docMk/>
          <pc:sldMk cId="894248585" sldId="362"/>
        </pc:sldMkLst>
        <pc:spChg chg="mod">
          <ac:chgData name="Abraham C. Burleigh" userId="e3525319-23f5-48d5-81e5-cb2e4a19e73a" providerId="ADAL" clId="{1061A6AD-26D0-0244-8523-39BA102EB250}" dt="2024-04-09T20:15:45.085" v="566" actId="1076"/>
          <ac:spMkLst>
            <pc:docMk/>
            <pc:sldMk cId="894248585" sldId="362"/>
            <ac:spMk id="12" creationId="{887CBFAF-0068-09E5-9C9D-6E52141CB250}"/>
          </ac:spMkLst>
        </pc:spChg>
        <pc:spChg chg="mod">
          <ac:chgData name="Abraham C. Burleigh" userId="e3525319-23f5-48d5-81e5-cb2e4a19e73a" providerId="ADAL" clId="{1061A6AD-26D0-0244-8523-39BA102EB250}" dt="2024-04-09T20:15:58.664" v="570" actId="1076"/>
          <ac:spMkLst>
            <pc:docMk/>
            <pc:sldMk cId="894248585" sldId="362"/>
            <ac:spMk id="16" creationId="{F07D6B6F-DD43-5625-1567-E618E60FF4FC}"/>
          </ac:spMkLst>
        </pc:spChg>
        <pc:picChg chg="mod">
          <ac:chgData name="Abraham C. Burleigh" userId="e3525319-23f5-48d5-81e5-cb2e4a19e73a" providerId="ADAL" clId="{1061A6AD-26D0-0244-8523-39BA102EB250}" dt="2024-04-09T20:15:58.664" v="570" actId="1076"/>
          <ac:picMkLst>
            <pc:docMk/>
            <pc:sldMk cId="894248585" sldId="362"/>
            <ac:picMk id="15" creationId="{5DB36028-A9AB-26B0-7C70-1F2AA02B4187}"/>
          </ac:picMkLst>
        </pc:picChg>
      </pc:sldChg>
      <pc:sldChg chg="modSp mod">
        <pc:chgData name="Abraham C. Burleigh" userId="e3525319-23f5-48d5-81e5-cb2e4a19e73a" providerId="ADAL" clId="{1061A6AD-26D0-0244-8523-39BA102EB250}" dt="2024-04-09T20:26:00.482" v="585" actId="2711"/>
        <pc:sldMkLst>
          <pc:docMk/>
          <pc:sldMk cId="151565097" sldId="363"/>
        </pc:sldMkLst>
        <pc:spChg chg="mod">
          <ac:chgData name="Abraham C. Burleigh" userId="e3525319-23f5-48d5-81e5-cb2e4a19e73a" providerId="ADAL" clId="{1061A6AD-26D0-0244-8523-39BA102EB250}" dt="2024-04-09T20:26:00.482" v="585" actId="2711"/>
          <ac:spMkLst>
            <pc:docMk/>
            <pc:sldMk cId="151565097" sldId="363"/>
            <ac:spMk id="8" creationId="{3E899427-094A-87CA-8AC3-8D841F135C28}"/>
          </ac:spMkLst>
        </pc:spChg>
      </pc:sldChg>
      <pc:sldChg chg="ord">
        <pc:chgData name="Abraham C. Burleigh" userId="e3525319-23f5-48d5-81e5-cb2e4a19e73a" providerId="ADAL" clId="{1061A6AD-26D0-0244-8523-39BA102EB250}" dt="2024-04-09T20:22:11.655" v="574" actId="20578"/>
        <pc:sldMkLst>
          <pc:docMk/>
          <pc:sldMk cId="4080222285" sldId="371"/>
        </pc:sldMkLst>
      </pc:sldChg>
      <pc:sldChg chg="delSp modSp mod">
        <pc:chgData name="Abraham C. Burleigh" userId="e3525319-23f5-48d5-81e5-cb2e4a19e73a" providerId="ADAL" clId="{1061A6AD-26D0-0244-8523-39BA102EB250}" dt="2024-04-09T20:00:31.599" v="551" actId="1038"/>
        <pc:sldMkLst>
          <pc:docMk/>
          <pc:sldMk cId="2868257563" sldId="373"/>
        </pc:sldMkLst>
        <pc:spChg chg="mod">
          <ac:chgData name="Abraham C. Burleigh" userId="e3525319-23f5-48d5-81e5-cb2e4a19e73a" providerId="ADAL" clId="{1061A6AD-26D0-0244-8523-39BA102EB250}" dt="2024-04-09T20:00:08.438" v="521" actId="1076"/>
          <ac:spMkLst>
            <pc:docMk/>
            <pc:sldMk cId="2868257563" sldId="373"/>
            <ac:spMk id="16" creationId="{4E19BAE2-06B8-9050-F8A1-E85601A44DE0}"/>
          </ac:spMkLst>
        </pc:spChg>
        <pc:spChg chg="mod">
          <ac:chgData name="Abraham C. Burleigh" userId="e3525319-23f5-48d5-81e5-cb2e4a19e73a" providerId="ADAL" clId="{1061A6AD-26D0-0244-8523-39BA102EB250}" dt="2024-04-09T20:00:24.707" v="542" actId="1035"/>
          <ac:spMkLst>
            <pc:docMk/>
            <pc:sldMk cId="2868257563" sldId="373"/>
            <ac:spMk id="17" creationId="{5CF3319E-A5ED-2CD8-CEAE-DDE6028B5B21}"/>
          </ac:spMkLst>
        </pc:spChg>
        <pc:spChg chg="mod">
          <ac:chgData name="Abraham C. Burleigh" userId="e3525319-23f5-48d5-81e5-cb2e4a19e73a" providerId="ADAL" clId="{1061A6AD-26D0-0244-8523-39BA102EB250}" dt="2024-04-09T20:00:31.599" v="551" actId="1038"/>
          <ac:spMkLst>
            <pc:docMk/>
            <pc:sldMk cId="2868257563" sldId="373"/>
            <ac:spMk id="18" creationId="{58EEA6EC-AE11-F904-16C2-069B4901D109}"/>
          </ac:spMkLst>
        </pc:spChg>
        <pc:spChg chg="mod">
          <ac:chgData name="Abraham C. Burleigh" userId="e3525319-23f5-48d5-81e5-cb2e4a19e73a" providerId="ADAL" clId="{1061A6AD-26D0-0244-8523-39BA102EB250}" dt="2024-04-09T20:00:18.681" v="532" actId="1038"/>
          <ac:spMkLst>
            <pc:docMk/>
            <pc:sldMk cId="2868257563" sldId="373"/>
            <ac:spMk id="19" creationId="{3EADB97B-04F5-4772-F28F-5EC417C14BBC}"/>
          </ac:spMkLst>
        </pc:spChg>
        <pc:spChg chg="mod">
          <ac:chgData name="Abraham C. Burleigh" userId="e3525319-23f5-48d5-81e5-cb2e4a19e73a" providerId="ADAL" clId="{1061A6AD-26D0-0244-8523-39BA102EB250}" dt="2024-04-09T19:59:59.645" v="520" actId="1076"/>
          <ac:spMkLst>
            <pc:docMk/>
            <pc:sldMk cId="2868257563" sldId="373"/>
            <ac:spMk id="20" creationId="{55B51E4F-90A4-EE5A-342C-BC5469974309}"/>
          </ac:spMkLst>
        </pc:spChg>
        <pc:picChg chg="del">
          <ac:chgData name="Abraham C. Burleigh" userId="e3525319-23f5-48d5-81e5-cb2e4a19e73a" providerId="ADAL" clId="{1061A6AD-26D0-0244-8523-39BA102EB250}" dt="2024-04-09T19:59:21.796" v="510" actId="21"/>
          <ac:picMkLst>
            <pc:docMk/>
            <pc:sldMk cId="2868257563" sldId="373"/>
            <ac:picMk id="4" creationId="{888C75E8-3C7B-ACDC-7756-CC5131445CB6}"/>
          </ac:picMkLst>
        </pc:picChg>
        <pc:picChg chg="mod">
          <ac:chgData name="Abraham C. Burleigh" userId="e3525319-23f5-48d5-81e5-cb2e4a19e73a" providerId="ADAL" clId="{1061A6AD-26D0-0244-8523-39BA102EB250}" dt="2024-04-09T20:00:08.438" v="521" actId="1076"/>
          <ac:picMkLst>
            <pc:docMk/>
            <pc:sldMk cId="2868257563" sldId="373"/>
            <ac:picMk id="14" creationId="{E13003EB-8612-7FE3-9BE7-2F2E24DBA321}"/>
          </ac:picMkLst>
        </pc:picChg>
        <pc:picChg chg="mod">
          <ac:chgData name="Abraham C. Burleigh" userId="e3525319-23f5-48d5-81e5-cb2e4a19e73a" providerId="ADAL" clId="{1061A6AD-26D0-0244-8523-39BA102EB250}" dt="2024-04-09T20:00:08.438" v="521" actId="1076"/>
          <ac:picMkLst>
            <pc:docMk/>
            <pc:sldMk cId="2868257563" sldId="373"/>
            <ac:picMk id="15" creationId="{4DBB304E-9768-550F-1969-2B752862CF2D}"/>
          </ac:picMkLst>
        </pc:picChg>
        <pc:cxnChg chg="mod">
          <ac:chgData name="Abraham C. Burleigh" userId="e3525319-23f5-48d5-81e5-cb2e4a19e73a" providerId="ADAL" clId="{1061A6AD-26D0-0244-8523-39BA102EB250}" dt="2024-04-09T20:00:08.438" v="521" actId="1076"/>
          <ac:cxnSpMkLst>
            <pc:docMk/>
            <pc:sldMk cId="2868257563" sldId="373"/>
            <ac:cxnSpMk id="21" creationId="{8CE66277-9AE9-27FC-E581-33F35B5D9EE3}"/>
          </ac:cxnSpMkLst>
        </pc:cxnChg>
        <pc:cxnChg chg="mod">
          <ac:chgData name="Abraham C. Burleigh" userId="e3525319-23f5-48d5-81e5-cb2e4a19e73a" providerId="ADAL" clId="{1061A6AD-26D0-0244-8523-39BA102EB250}" dt="2024-04-09T20:00:08.438" v="521" actId="1076"/>
          <ac:cxnSpMkLst>
            <pc:docMk/>
            <pc:sldMk cId="2868257563" sldId="373"/>
            <ac:cxnSpMk id="22" creationId="{9AA73AC7-55AE-2BD3-1C6A-398C9B7FEE8B}"/>
          </ac:cxnSpMkLst>
        </pc:cxnChg>
      </pc:sldChg>
      <pc:sldChg chg="addSp modSp mod">
        <pc:chgData name="Abraham C. Burleigh" userId="e3525319-23f5-48d5-81e5-cb2e4a19e73a" providerId="ADAL" clId="{1061A6AD-26D0-0244-8523-39BA102EB250}" dt="2024-04-09T20:33:26.789" v="707" actId="13926"/>
        <pc:sldMkLst>
          <pc:docMk/>
          <pc:sldMk cId="3498582673" sldId="375"/>
        </pc:sldMkLst>
        <pc:spChg chg="add mod">
          <ac:chgData name="Abraham C. Burleigh" userId="e3525319-23f5-48d5-81e5-cb2e4a19e73a" providerId="ADAL" clId="{1061A6AD-26D0-0244-8523-39BA102EB250}" dt="2024-04-09T20:32:31.487" v="652" actId="571"/>
          <ac:spMkLst>
            <pc:docMk/>
            <pc:sldMk cId="3498582673" sldId="375"/>
            <ac:spMk id="2" creationId="{17C7FE8F-EEA6-86BC-00AD-71D1AFF9B919}"/>
          </ac:spMkLst>
        </pc:spChg>
        <pc:spChg chg="mod">
          <ac:chgData name="Abraham C. Burleigh" userId="e3525319-23f5-48d5-81e5-cb2e4a19e73a" providerId="ADAL" clId="{1061A6AD-26D0-0244-8523-39BA102EB250}" dt="2024-04-09T20:33:26.789" v="707" actId="13926"/>
          <ac:spMkLst>
            <pc:docMk/>
            <pc:sldMk cId="3498582673" sldId="375"/>
            <ac:spMk id="24" creationId="{C1990E4A-BC43-64B8-38FB-159AFE2500EF}"/>
          </ac:spMkLst>
        </pc:spChg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4290319130" sldId="376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2307280637" sldId="377"/>
        </pc:sldMkLst>
      </pc:sldChg>
      <pc:sldChg chg="ord">
        <pc:chgData name="Abraham C. Burleigh" userId="e3525319-23f5-48d5-81e5-cb2e4a19e73a" providerId="ADAL" clId="{1061A6AD-26D0-0244-8523-39BA102EB250}" dt="2024-04-09T20:01:38.214" v="557" actId="20578"/>
        <pc:sldMkLst>
          <pc:docMk/>
          <pc:sldMk cId="296166601" sldId="378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4006600200" sldId="379"/>
        </pc:sldMkLst>
      </pc:sldChg>
      <pc:sldChg chg="ord">
        <pc:chgData name="Abraham C. Burleigh" userId="e3525319-23f5-48d5-81e5-cb2e4a19e73a" providerId="ADAL" clId="{1061A6AD-26D0-0244-8523-39BA102EB250}" dt="2024-04-09T20:18:35.039" v="571" actId="20578"/>
        <pc:sldMkLst>
          <pc:docMk/>
          <pc:sldMk cId="2197855916" sldId="381"/>
        </pc:sldMkLst>
      </pc:sldChg>
      <pc:sldChg chg="modSp mod">
        <pc:chgData name="Abraham C. Burleigh" userId="e3525319-23f5-48d5-81e5-cb2e4a19e73a" providerId="ADAL" clId="{1061A6AD-26D0-0244-8523-39BA102EB250}" dt="2024-04-09T19:57:26.990" v="469" actId="20577"/>
        <pc:sldMkLst>
          <pc:docMk/>
          <pc:sldMk cId="218820398" sldId="384"/>
        </pc:sldMkLst>
        <pc:spChg chg="mod">
          <ac:chgData name="Abraham C. Burleigh" userId="e3525319-23f5-48d5-81e5-cb2e4a19e73a" providerId="ADAL" clId="{1061A6AD-26D0-0244-8523-39BA102EB250}" dt="2024-04-09T19:57:26.990" v="469" actId="20577"/>
          <ac:spMkLst>
            <pc:docMk/>
            <pc:sldMk cId="218820398" sldId="384"/>
            <ac:spMk id="3" creationId="{2F38CACE-15AA-F30A-28B7-728A8EEF03DC}"/>
          </ac:spMkLst>
        </pc:spChg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2631950690" sldId="385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3127421360" sldId="386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4157991384" sldId="387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2631036179" sldId="388"/>
        </pc:sldMkLst>
      </pc:sldChg>
      <pc:sldChg chg="ord">
        <pc:chgData name="Abraham C. Burleigh" userId="e3525319-23f5-48d5-81e5-cb2e4a19e73a" providerId="ADAL" clId="{1061A6AD-26D0-0244-8523-39BA102EB250}" dt="2024-04-09T20:20:55.775" v="572" actId="20578"/>
        <pc:sldMkLst>
          <pc:docMk/>
          <pc:sldMk cId="3464131805" sldId="389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915575178" sldId="390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1195097118" sldId="391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3381912369" sldId="392"/>
        </pc:sldMkLst>
      </pc:sldChg>
      <pc:sldChg chg="ord">
        <pc:chgData name="Abraham C. Burleigh" userId="e3525319-23f5-48d5-81e5-cb2e4a19e73a" providerId="ADAL" clId="{1061A6AD-26D0-0244-8523-39BA102EB250}" dt="2024-04-09T20:29:14.582" v="586" actId="20578"/>
        <pc:sldMkLst>
          <pc:docMk/>
          <pc:sldMk cId="2517003273" sldId="393"/>
        </pc:sldMkLst>
      </pc:sldChg>
      <pc:sldChg chg="del ord">
        <pc:chgData name="Abraham C. Burleigh" userId="e3525319-23f5-48d5-81e5-cb2e4a19e73a" providerId="ADAL" clId="{1061A6AD-26D0-0244-8523-39BA102EB250}" dt="2024-04-09T20:22:31.777" v="575" actId="2696"/>
        <pc:sldMkLst>
          <pc:docMk/>
          <pc:sldMk cId="941976215" sldId="395"/>
        </pc:sldMkLst>
      </pc:sldChg>
      <pc:sldChg chg="ord">
        <pc:chgData name="Abraham C. Burleigh" userId="e3525319-23f5-48d5-81e5-cb2e4a19e73a" providerId="ADAL" clId="{1061A6AD-26D0-0244-8523-39BA102EB250}" dt="2024-04-09T20:18:35.039" v="571" actId="20578"/>
        <pc:sldMkLst>
          <pc:docMk/>
          <pc:sldMk cId="1085515720" sldId="400"/>
        </pc:sldMkLst>
      </pc:sldChg>
      <pc:sldChg chg="del">
        <pc:chgData name="Abraham C. Burleigh" userId="e3525319-23f5-48d5-81e5-cb2e4a19e73a" providerId="ADAL" clId="{1061A6AD-26D0-0244-8523-39BA102EB250}" dt="2024-04-09T20:21:48.863" v="573" actId="2696"/>
        <pc:sldMkLst>
          <pc:docMk/>
          <pc:sldMk cId="3945490675" sldId="401"/>
        </pc:sldMkLst>
      </pc:sldChg>
      <pc:sldChg chg="del">
        <pc:chgData name="Abraham C. Burleigh" userId="e3525319-23f5-48d5-81e5-cb2e4a19e73a" providerId="ADAL" clId="{1061A6AD-26D0-0244-8523-39BA102EB250}" dt="2024-04-09T19:58:53.999" v="509" actId="2696"/>
        <pc:sldMkLst>
          <pc:docMk/>
          <pc:sldMk cId="2974136933" sldId="403"/>
        </pc:sldMkLst>
      </pc:sldChg>
      <pc:sldChg chg="del">
        <pc:chgData name="Abraham C. Burleigh" userId="e3525319-23f5-48d5-81e5-cb2e4a19e73a" providerId="ADAL" clId="{1061A6AD-26D0-0244-8523-39BA102EB250}" dt="2024-04-09T19:58:53.996" v="508" actId="2696"/>
        <pc:sldMkLst>
          <pc:docMk/>
          <pc:sldMk cId="3570152719" sldId="404"/>
        </pc:sldMkLst>
      </pc:sldChg>
      <pc:sldChg chg="modSp mod ord">
        <pc:chgData name="Abraham C. Burleigh" userId="e3525319-23f5-48d5-81e5-cb2e4a19e73a" providerId="ADAL" clId="{1061A6AD-26D0-0244-8523-39BA102EB250}" dt="2024-04-09T20:25:10.487" v="577" actId="21"/>
        <pc:sldMkLst>
          <pc:docMk/>
          <pc:sldMk cId="257323333" sldId="405"/>
        </pc:sldMkLst>
        <pc:spChg chg="mod">
          <ac:chgData name="Abraham C. Burleigh" userId="e3525319-23f5-48d5-81e5-cb2e4a19e73a" providerId="ADAL" clId="{1061A6AD-26D0-0244-8523-39BA102EB250}" dt="2024-04-09T20:25:10.487" v="577" actId="21"/>
          <ac:spMkLst>
            <pc:docMk/>
            <pc:sldMk cId="257323333" sldId="405"/>
            <ac:spMk id="7" creationId="{1E6C0F76-677C-215B-6798-270FB5D5757B}"/>
          </ac:spMkLst>
        </pc:spChg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871992301" sldId="406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626630093" sldId="407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489512535" sldId="408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3105669209" sldId="409"/>
        </pc:sldMkLst>
      </pc:sldChg>
      <pc:sldChg chg="ord">
        <pc:chgData name="Abraham C. Burleigh" userId="e3525319-23f5-48d5-81e5-cb2e4a19e73a" providerId="ADAL" clId="{1061A6AD-26D0-0244-8523-39BA102EB250}" dt="2024-04-09T19:58:40.082" v="507" actId="20578"/>
        <pc:sldMkLst>
          <pc:docMk/>
          <pc:sldMk cId="4087621788" sldId="410"/>
        </pc:sldMkLst>
      </pc:sldChg>
      <pc:sldChg chg="modSp mod ord">
        <pc:chgData name="Abraham C. Burleigh" userId="e3525319-23f5-48d5-81e5-cb2e4a19e73a" providerId="ADAL" clId="{1061A6AD-26D0-0244-8523-39BA102EB250}" dt="2024-04-09T19:57:40.628" v="506" actId="20577"/>
        <pc:sldMkLst>
          <pc:docMk/>
          <pc:sldMk cId="2004999561" sldId="411"/>
        </pc:sldMkLst>
        <pc:spChg chg="mod">
          <ac:chgData name="Abraham C. Burleigh" userId="e3525319-23f5-48d5-81e5-cb2e4a19e73a" providerId="ADAL" clId="{1061A6AD-26D0-0244-8523-39BA102EB250}" dt="2024-04-09T19:57:40.628" v="506" actId="20577"/>
          <ac:spMkLst>
            <pc:docMk/>
            <pc:sldMk cId="2004999561" sldId="411"/>
            <ac:spMk id="2" creationId="{DCC25CFC-D22C-D1C8-09A8-1B8493182DAE}"/>
          </ac:spMkLst>
        </pc:spChg>
      </pc:sldChg>
      <pc:sldChg chg="ord">
        <pc:chgData name="Abraham C. Burleigh" userId="e3525319-23f5-48d5-81e5-cb2e4a19e73a" providerId="ADAL" clId="{1061A6AD-26D0-0244-8523-39BA102EB250}" dt="2024-04-09T19:50:53.784" v="348" actId="20578"/>
        <pc:sldMkLst>
          <pc:docMk/>
          <pc:sldMk cId="1210565147" sldId="412"/>
        </pc:sldMkLst>
      </pc:sldChg>
      <pc:sldChg chg="del">
        <pc:chgData name="Abraham C. Burleigh" userId="e3525319-23f5-48d5-81e5-cb2e4a19e73a" providerId="ADAL" clId="{1061A6AD-26D0-0244-8523-39BA102EB250}" dt="2024-04-09T20:01:13.389" v="552" actId="2696"/>
        <pc:sldMkLst>
          <pc:docMk/>
          <pc:sldMk cId="2724422400" sldId="415"/>
        </pc:sldMkLst>
      </pc:sldChg>
      <pc:sldChg chg="del">
        <pc:chgData name="Abraham C. Burleigh" userId="e3525319-23f5-48d5-81e5-cb2e4a19e73a" providerId="ADAL" clId="{1061A6AD-26D0-0244-8523-39BA102EB250}" dt="2024-04-09T20:01:16.534" v="553" actId="2696"/>
        <pc:sldMkLst>
          <pc:docMk/>
          <pc:sldMk cId="3876001629" sldId="416"/>
        </pc:sldMkLst>
      </pc:sldChg>
      <pc:sldChg chg="modNotesTx">
        <pc:chgData name="Abraham C. Burleigh" userId="e3525319-23f5-48d5-81e5-cb2e4a19e73a" providerId="ADAL" clId="{1061A6AD-26D0-0244-8523-39BA102EB250}" dt="2024-04-09T20:03:04.300" v="559" actId="20577"/>
        <pc:sldMkLst>
          <pc:docMk/>
          <pc:sldMk cId="2932910147" sldId="417"/>
        </pc:sldMkLst>
      </pc:sldChg>
      <pc:sldChg chg="modSp add mod ord">
        <pc:chgData name="Abraham C. Burleigh" userId="e3525319-23f5-48d5-81e5-cb2e4a19e73a" providerId="ADAL" clId="{1061A6AD-26D0-0244-8523-39BA102EB250}" dt="2024-04-09T20:30:35.580" v="651" actId="1076"/>
        <pc:sldMkLst>
          <pc:docMk/>
          <pc:sldMk cId="2553403249" sldId="418"/>
        </pc:sldMkLst>
        <pc:spChg chg="mod">
          <ac:chgData name="Abraham C. Burleigh" userId="e3525319-23f5-48d5-81e5-cb2e4a19e73a" providerId="ADAL" clId="{1061A6AD-26D0-0244-8523-39BA102EB250}" dt="2024-04-09T20:30:35.580" v="651" actId="1076"/>
          <ac:spMkLst>
            <pc:docMk/>
            <pc:sldMk cId="2553403249" sldId="418"/>
            <ac:spMk id="7" creationId="{00000000-0000-0000-0000-000000000000}"/>
          </ac:spMkLst>
        </pc:spChg>
      </pc:sldChg>
      <pc:sldChg chg="modSp add mod">
        <pc:chgData name="Abraham C. Burleigh" userId="e3525319-23f5-48d5-81e5-cb2e4a19e73a" providerId="ADAL" clId="{1061A6AD-26D0-0244-8523-39BA102EB250}" dt="2024-04-10T19:12:33.149" v="731" actId="122"/>
        <pc:sldMkLst>
          <pc:docMk/>
          <pc:sldMk cId="3237827293" sldId="419"/>
        </pc:sldMkLst>
        <pc:spChg chg="mod">
          <ac:chgData name="Abraham C. Burleigh" userId="e3525319-23f5-48d5-81e5-cb2e4a19e73a" providerId="ADAL" clId="{1061A6AD-26D0-0244-8523-39BA102EB250}" dt="2024-04-10T19:12:33.149" v="731" actId="122"/>
          <ac:spMkLst>
            <pc:docMk/>
            <pc:sldMk cId="3237827293" sldId="419"/>
            <ac:spMk id="7" creationId="{00000000-0000-0000-0000-000000000000}"/>
          </ac:spMkLst>
        </pc:spChg>
      </pc:sldChg>
      <pc:sldChg chg="addSp delSp modSp add mod modNotesTx">
        <pc:chgData name="Abraham C. Burleigh" userId="e3525319-23f5-48d5-81e5-cb2e4a19e73a" providerId="ADAL" clId="{1061A6AD-26D0-0244-8523-39BA102EB250}" dt="2024-04-17T21:51:58.670" v="1838" actId="20577"/>
        <pc:sldMkLst>
          <pc:docMk/>
          <pc:sldMk cId="58136094" sldId="420"/>
        </pc:sldMkLst>
        <pc:spChg chg="mod">
          <ac:chgData name="Abraham C. Burleigh" userId="e3525319-23f5-48d5-81e5-cb2e4a19e73a" providerId="ADAL" clId="{1061A6AD-26D0-0244-8523-39BA102EB250}" dt="2024-04-17T21:51:58.670" v="1838" actId="20577"/>
          <ac:spMkLst>
            <pc:docMk/>
            <pc:sldMk cId="58136094" sldId="420"/>
            <ac:spMk id="2" creationId="{BBD50257-9E12-F95E-4AB0-4FC9A03F12A1}"/>
          </ac:spMkLst>
        </pc:spChg>
        <pc:spChg chg="add mod">
          <ac:chgData name="Abraham C. Burleigh" userId="e3525319-23f5-48d5-81e5-cb2e4a19e73a" providerId="ADAL" clId="{1061A6AD-26D0-0244-8523-39BA102EB250}" dt="2024-04-10T19:20:33.866" v="1045"/>
          <ac:spMkLst>
            <pc:docMk/>
            <pc:sldMk cId="58136094" sldId="420"/>
            <ac:spMk id="6" creationId="{360600F6-20DB-E47B-F0BA-C2061DC6B59A}"/>
          </ac:spMkLst>
        </pc:spChg>
        <pc:spChg chg="del">
          <ac:chgData name="Abraham C. Burleigh" userId="e3525319-23f5-48d5-81e5-cb2e4a19e73a" providerId="ADAL" clId="{1061A6AD-26D0-0244-8523-39BA102EB250}" dt="2024-04-10T19:13:31.346" v="737" actId="478"/>
          <ac:spMkLst>
            <pc:docMk/>
            <pc:sldMk cId="58136094" sldId="420"/>
            <ac:spMk id="9" creationId="{5543ACF0-2EE6-7785-96B3-3F2EB738C57D}"/>
          </ac:spMkLst>
        </pc:spChg>
        <pc:spChg chg="del mod">
          <ac:chgData name="Abraham C. Burleigh" userId="e3525319-23f5-48d5-81e5-cb2e4a19e73a" providerId="ADAL" clId="{1061A6AD-26D0-0244-8523-39BA102EB250}" dt="2024-04-10T19:20:49.250" v="1049" actId="21"/>
          <ac:spMkLst>
            <pc:docMk/>
            <pc:sldMk cId="58136094" sldId="420"/>
            <ac:spMk id="10" creationId="{5BF750AD-1F5C-2E7C-64BF-4A365EC85171}"/>
          </ac:spMkLst>
        </pc:spChg>
        <pc:picChg chg="add">
          <ac:chgData name="Abraham C. Burleigh" userId="e3525319-23f5-48d5-81e5-cb2e4a19e73a" providerId="ADAL" clId="{1061A6AD-26D0-0244-8523-39BA102EB250}" dt="2024-04-10T19:20:19.012" v="1044"/>
          <ac:picMkLst>
            <pc:docMk/>
            <pc:sldMk cId="58136094" sldId="420"/>
            <ac:picMk id="4" creationId="{13CCF979-3367-C7F3-61DA-C157D3A592CE}"/>
          </ac:picMkLst>
        </pc:picChg>
        <pc:picChg chg="del">
          <ac:chgData name="Abraham C. Burleigh" userId="e3525319-23f5-48d5-81e5-cb2e4a19e73a" providerId="ADAL" clId="{1061A6AD-26D0-0244-8523-39BA102EB250}" dt="2024-04-10T19:13:31.346" v="737" actId="478"/>
          <ac:picMkLst>
            <pc:docMk/>
            <pc:sldMk cId="58136094" sldId="420"/>
            <ac:picMk id="7" creationId="{2015C2E6-ECE4-00A9-6A8D-D496DAA06D09}"/>
          </ac:picMkLst>
        </pc:picChg>
        <pc:picChg chg="add mod">
          <ac:chgData name="Abraham C. Burleigh" userId="e3525319-23f5-48d5-81e5-cb2e4a19e73a" providerId="ADAL" clId="{1061A6AD-26D0-0244-8523-39BA102EB250}" dt="2024-04-10T19:20:33.866" v="1045"/>
          <ac:picMkLst>
            <pc:docMk/>
            <pc:sldMk cId="58136094" sldId="420"/>
            <ac:picMk id="8" creationId="{14586407-2334-79DF-991E-F52CD7A5D8E1}"/>
          </ac:picMkLst>
        </pc:picChg>
        <pc:picChg chg="add mod">
          <ac:chgData name="Abraham C. Burleigh" userId="e3525319-23f5-48d5-81e5-cb2e4a19e73a" providerId="ADAL" clId="{1061A6AD-26D0-0244-8523-39BA102EB250}" dt="2024-04-10T19:20:45.572" v="1048" actId="1076"/>
          <ac:picMkLst>
            <pc:docMk/>
            <pc:sldMk cId="58136094" sldId="420"/>
            <ac:picMk id="11" creationId="{2960FC3E-7129-BE50-37E8-8DB903B1C863}"/>
          </ac:picMkLst>
        </pc:picChg>
        <pc:picChg chg="add mod">
          <ac:chgData name="Abraham C. Burleigh" userId="e3525319-23f5-48d5-81e5-cb2e4a19e73a" providerId="ADAL" clId="{1061A6AD-26D0-0244-8523-39BA102EB250}" dt="2024-04-10T19:20:45.572" v="1048" actId="1076"/>
          <ac:picMkLst>
            <pc:docMk/>
            <pc:sldMk cId="58136094" sldId="420"/>
            <ac:picMk id="12" creationId="{14762129-C9D1-1775-9AA3-74750D0DAB29}"/>
          </ac:picMkLst>
        </pc:picChg>
        <pc:picChg chg="del">
          <ac:chgData name="Abraham C. Burleigh" userId="e3525319-23f5-48d5-81e5-cb2e4a19e73a" providerId="ADAL" clId="{1061A6AD-26D0-0244-8523-39BA102EB250}" dt="2024-04-10T19:13:31.346" v="737" actId="478"/>
          <ac:picMkLst>
            <pc:docMk/>
            <pc:sldMk cId="58136094" sldId="420"/>
            <ac:picMk id="15" creationId="{53C84BB3-EF01-710B-95DD-576C5EF87797}"/>
          </ac:picMkLst>
        </pc:picChg>
        <pc:picChg chg="del">
          <ac:chgData name="Abraham C. Burleigh" userId="e3525319-23f5-48d5-81e5-cb2e4a19e73a" providerId="ADAL" clId="{1061A6AD-26D0-0244-8523-39BA102EB250}" dt="2024-04-10T19:13:31.346" v="737" actId="478"/>
          <ac:picMkLst>
            <pc:docMk/>
            <pc:sldMk cId="58136094" sldId="420"/>
            <ac:picMk id="16" creationId="{560A62EE-8971-9874-6202-B4F57C8E6F01}"/>
          </ac:picMkLst>
        </pc:picChg>
      </pc:sldChg>
      <pc:sldChg chg="addSp delSp modSp add mod modNotesTx">
        <pc:chgData name="Abraham C. Burleigh" userId="e3525319-23f5-48d5-81e5-cb2e4a19e73a" providerId="ADAL" clId="{1061A6AD-26D0-0244-8523-39BA102EB250}" dt="2024-04-10T19:59:40.228" v="1836" actId="20577"/>
        <pc:sldMkLst>
          <pc:docMk/>
          <pc:sldMk cId="1335239315" sldId="421"/>
        </pc:sldMkLst>
        <pc:spChg chg="mod">
          <ac:chgData name="Abraham C. Burleigh" userId="e3525319-23f5-48d5-81e5-cb2e4a19e73a" providerId="ADAL" clId="{1061A6AD-26D0-0244-8523-39BA102EB250}" dt="2024-04-10T19:14:06.394" v="801" actId="20577"/>
          <ac:spMkLst>
            <pc:docMk/>
            <pc:sldMk cId="1335239315" sldId="421"/>
            <ac:spMk id="2" creationId="{BBD50257-9E12-F95E-4AB0-4FC9A03F12A1}"/>
          </ac:spMkLst>
        </pc:spChg>
        <pc:spChg chg="add mod">
          <ac:chgData name="Abraham C. Burleigh" userId="e3525319-23f5-48d5-81e5-cb2e4a19e73a" providerId="ADAL" clId="{1061A6AD-26D0-0244-8523-39BA102EB250}" dt="2024-04-10T19:20:51.291" v="1050"/>
          <ac:spMkLst>
            <pc:docMk/>
            <pc:sldMk cId="1335239315" sldId="421"/>
            <ac:spMk id="4" creationId="{E8EC8FAE-6690-B471-9ABD-3468F6BF96EA}"/>
          </ac:spMkLst>
        </pc:spChg>
        <pc:spChg chg="add mod">
          <ac:chgData name="Abraham C. Burleigh" userId="e3525319-23f5-48d5-81e5-cb2e4a19e73a" providerId="ADAL" clId="{1061A6AD-26D0-0244-8523-39BA102EB250}" dt="2024-04-10T19:32:42.706" v="1152" actId="1036"/>
          <ac:spMkLst>
            <pc:docMk/>
            <pc:sldMk cId="1335239315" sldId="421"/>
            <ac:spMk id="6" creationId="{D1C957A4-24F0-CC9F-CD38-CAEFB0703EE1}"/>
          </ac:spMkLst>
        </pc:spChg>
        <pc:spChg chg="add del mod">
          <ac:chgData name="Abraham C. Burleigh" userId="e3525319-23f5-48d5-81e5-cb2e4a19e73a" providerId="ADAL" clId="{1061A6AD-26D0-0244-8523-39BA102EB250}" dt="2024-04-10T19:59:40.228" v="1836" actId="20577"/>
          <ac:spMkLst>
            <pc:docMk/>
            <pc:sldMk cId="1335239315" sldId="421"/>
            <ac:spMk id="10" creationId="{5BF750AD-1F5C-2E7C-64BF-4A365EC85171}"/>
          </ac:spMkLst>
        </pc:spChg>
        <pc:picChg chg="add mod">
          <ac:chgData name="Abraham C. Burleigh" userId="e3525319-23f5-48d5-81e5-cb2e4a19e73a" providerId="ADAL" clId="{1061A6AD-26D0-0244-8523-39BA102EB250}" dt="2024-04-10T19:32:55.084" v="1156" actId="167"/>
          <ac:picMkLst>
            <pc:docMk/>
            <pc:sldMk cId="1335239315" sldId="421"/>
            <ac:picMk id="7" creationId="{B80E0134-3A2B-D509-7FA7-1363FA50A2B9}"/>
          </ac:picMkLst>
        </pc:picChg>
        <pc:picChg chg="add mod">
          <ac:chgData name="Abraham C. Burleigh" userId="e3525319-23f5-48d5-81e5-cb2e4a19e73a" providerId="ADAL" clId="{1061A6AD-26D0-0244-8523-39BA102EB250}" dt="2024-04-10T19:32:42.706" v="1152" actId="1036"/>
          <ac:picMkLst>
            <pc:docMk/>
            <pc:sldMk cId="1335239315" sldId="421"/>
            <ac:picMk id="1026" creationId="{9BB1DEB0-52A0-7805-9B1F-87C7BA6BA4E1}"/>
          </ac:picMkLst>
        </pc:picChg>
        <pc:picChg chg="add">
          <ac:chgData name="Abraham C. Burleigh" userId="e3525319-23f5-48d5-81e5-cb2e4a19e73a" providerId="ADAL" clId="{1061A6AD-26D0-0244-8523-39BA102EB250}" dt="2024-04-10T19:24:47.652" v="1075"/>
          <ac:picMkLst>
            <pc:docMk/>
            <pc:sldMk cId="1335239315" sldId="421"/>
            <ac:picMk id="1028" creationId="{69907B44-B96C-3922-7C75-664BB0ACEB83}"/>
          </ac:picMkLst>
        </pc:picChg>
        <pc:picChg chg="add mod">
          <ac:chgData name="Abraham C. Burleigh" userId="e3525319-23f5-48d5-81e5-cb2e4a19e73a" providerId="ADAL" clId="{1061A6AD-26D0-0244-8523-39BA102EB250}" dt="2024-04-10T19:24:57.254" v="1078" actId="1076"/>
          <ac:picMkLst>
            <pc:docMk/>
            <pc:sldMk cId="1335239315" sldId="421"/>
            <ac:picMk id="1030" creationId="{88BA754B-17C9-81AB-32D9-3AF2A4FD5B5D}"/>
          </ac:picMkLst>
        </pc:picChg>
        <pc:picChg chg="add mod">
          <ac:chgData name="Abraham C. Burleigh" userId="e3525319-23f5-48d5-81e5-cb2e4a19e73a" providerId="ADAL" clId="{1061A6AD-26D0-0244-8523-39BA102EB250}" dt="2024-04-10T19:37:47.563" v="1366" actId="1076"/>
          <ac:picMkLst>
            <pc:docMk/>
            <pc:sldMk cId="1335239315" sldId="421"/>
            <ac:picMk id="1032" creationId="{F964E60E-E03E-56E3-C600-45D9AD65CE25}"/>
          </ac:picMkLst>
        </pc:picChg>
        <pc:picChg chg="add mod">
          <ac:chgData name="Abraham C. Burleigh" userId="e3525319-23f5-48d5-81e5-cb2e4a19e73a" providerId="ADAL" clId="{1061A6AD-26D0-0244-8523-39BA102EB250}" dt="2024-04-10T19:37:47.563" v="1366" actId="1076"/>
          <ac:picMkLst>
            <pc:docMk/>
            <pc:sldMk cId="1335239315" sldId="421"/>
            <ac:picMk id="1034" creationId="{ED028A55-F9B8-126D-60E4-6AB0B0F068F4}"/>
          </ac:picMkLst>
        </pc:picChg>
      </pc:sldChg>
      <pc:sldChg chg="addSp delSp modSp add mod modNotesTx">
        <pc:chgData name="Abraham C. Burleigh" userId="e3525319-23f5-48d5-81e5-cb2e4a19e73a" providerId="ADAL" clId="{1061A6AD-26D0-0244-8523-39BA102EB250}" dt="2024-04-10T19:48:37.641" v="1691" actId="1076"/>
        <pc:sldMkLst>
          <pc:docMk/>
          <pc:sldMk cId="456526984" sldId="422"/>
        </pc:sldMkLst>
        <pc:spChg chg="mod">
          <ac:chgData name="Abraham C. Burleigh" userId="e3525319-23f5-48d5-81e5-cb2e4a19e73a" providerId="ADAL" clId="{1061A6AD-26D0-0244-8523-39BA102EB250}" dt="2024-04-10T19:14:27.500" v="833" actId="20577"/>
          <ac:spMkLst>
            <pc:docMk/>
            <pc:sldMk cId="456526984" sldId="422"/>
            <ac:spMk id="2" creationId="{BBD50257-9E12-F95E-4AB0-4FC9A03F12A1}"/>
          </ac:spMkLst>
        </pc:spChg>
        <pc:spChg chg="add del mod">
          <ac:chgData name="Abraham C. Burleigh" userId="e3525319-23f5-48d5-81e5-cb2e4a19e73a" providerId="ADAL" clId="{1061A6AD-26D0-0244-8523-39BA102EB250}" dt="2024-04-10T19:21:02.346" v="1054" actId="478"/>
          <ac:spMkLst>
            <pc:docMk/>
            <pc:sldMk cId="456526984" sldId="422"/>
            <ac:spMk id="9" creationId="{357786BE-262D-BA67-58F2-9E46600F9EB7}"/>
          </ac:spMkLst>
        </pc:spChg>
        <pc:spChg chg="del mod">
          <ac:chgData name="Abraham C. Burleigh" userId="e3525319-23f5-48d5-81e5-cb2e4a19e73a" providerId="ADAL" clId="{1061A6AD-26D0-0244-8523-39BA102EB250}" dt="2024-04-10T19:20:58.113" v="1051" actId="478"/>
          <ac:spMkLst>
            <pc:docMk/>
            <pc:sldMk cId="456526984" sldId="422"/>
            <ac:spMk id="10" creationId="{5BF750AD-1F5C-2E7C-64BF-4A365EC85171}"/>
          </ac:spMkLst>
        </pc:spChg>
        <pc:spChg chg="add mod">
          <ac:chgData name="Abraham C. Burleigh" userId="e3525319-23f5-48d5-81e5-cb2e4a19e73a" providerId="ADAL" clId="{1061A6AD-26D0-0244-8523-39BA102EB250}" dt="2024-04-10T19:47:31.272" v="1678" actId="1076"/>
          <ac:spMkLst>
            <pc:docMk/>
            <pc:sldMk cId="456526984" sldId="422"/>
            <ac:spMk id="11" creationId="{61280D72-8CD0-B95F-6A40-65732D46D4CC}"/>
          </ac:spMkLst>
        </pc:spChg>
        <pc:spChg chg="add mod">
          <ac:chgData name="Abraham C. Burleigh" userId="e3525319-23f5-48d5-81e5-cb2e4a19e73a" providerId="ADAL" clId="{1061A6AD-26D0-0244-8523-39BA102EB250}" dt="2024-04-10T19:48:37.641" v="1691" actId="1076"/>
          <ac:spMkLst>
            <pc:docMk/>
            <pc:sldMk cId="456526984" sldId="422"/>
            <ac:spMk id="12" creationId="{F89603D8-1433-18F7-7929-503B0F41259E}"/>
          </ac:spMkLst>
        </pc:spChg>
        <pc:spChg chg="add mod">
          <ac:chgData name="Abraham C. Burleigh" userId="e3525319-23f5-48d5-81e5-cb2e4a19e73a" providerId="ADAL" clId="{1061A6AD-26D0-0244-8523-39BA102EB250}" dt="2024-04-10T19:48:27.719" v="1688" actId="1076"/>
          <ac:spMkLst>
            <pc:docMk/>
            <pc:sldMk cId="456526984" sldId="422"/>
            <ac:spMk id="13" creationId="{D52D5E74-2F73-0A58-B6FA-F865B74FA9AB}"/>
          </ac:spMkLst>
        </pc:spChg>
        <pc:picChg chg="add mod">
          <ac:chgData name="Abraham C. Burleigh" userId="e3525319-23f5-48d5-81e5-cb2e4a19e73a" providerId="ADAL" clId="{1061A6AD-26D0-0244-8523-39BA102EB250}" dt="2024-04-10T19:16:51.013" v="835"/>
          <ac:picMkLst>
            <pc:docMk/>
            <pc:sldMk cId="456526984" sldId="422"/>
            <ac:picMk id="4" creationId="{78F64DC2-D92C-DF41-A55A-7338CF39A3FE}"/>
          </ac:picMkLst>
        </pc:picChg>
        <pc:picChg chg="add del mod">
          <ac:chgData name="Abraham C. Burleigh" userId="e3525319-23f5-48d5-81e5-cb2e4a19e73a" providerId="ADAL" clId="{1061A6AD-26D0-0244-8523-39BA102EB250}" dt="2024-04-10T19:20:58.113" v="1051" actId="478"/>
          <ac:picMkLst>
            <pc:docMk/>
            <pc:sldMk cId="456526984" sldId="422"/>
            <ac:picMk id="6" creationId="{67576652-F5A9-D747-0930-132B7D9B8862}"/>
          </ac:picMkLst>
        </pc:picChg>
        <pc:picChg chg="add del mod">
          <ac:chgData name="Abraham C. Burleigh" userId="e3525319-23f5-48d5-81e5-cb2e4a19e73a" providerId="ADAL" clId="{1061A6AD-26D0-0244-8523-39BA102EB250}" dt="2024-04-10T19:20:58.113" v="1051" actId="478"/>
          <ac:picMkLst>
            <pc:docMk/>
            <pc:sldMk cId="456526984" sldId="422"/>
            <ac:picMk id="7" creationId="{6F1F286C-F373-D673-D62B-F4BB970A15FB}"/>
          </ac:picMkLst>
        </pc:picChg>
        <pc:picChg chg="add del mod">
          <ac:chgData name="Abraham C. Burleigh" userId="e3525319-23f5-48d5-81e5-cb2e4a19e73a" providerId="ADAL" clId="{1061A6AD-26D0-0244-8523-39BA102EB250}" dt="2024-04-10T19:20:58.113" v="1051" actId="478"/>
          <ac:picMkLst>
            <pc:docMk/>
            <pc:sldMk cId="456526984" sldId="422"/>
            <ac:picMk id="8" creationId="{4AC0CCD4-3E9D-AAA6-D7CB-A6A968A91CE6}"/>
          </ac:picMkLst>
        </pc:picChg>
        <pc:picChg chg="add mod">
          <ac:chgData name="Abraham C. Burleigh" userId="e3525319-23f5-48d5-81e5-cb2e4a19e73a" providerId="ADAL" clId="{1061A6AD-26D0-0244-8523-39BA102EB250}" dt="2024-04-10T19:48:35.587" v="1690" actId="1076"/>
          <ac:picMkLst>
            <pc:docMk/>
            <pc:sldMk cId="456526984" sldId="422"/>
            <ac:picMk id="2050" creationId="{1C370A38-5957-3C3A-1CF6-14C82D4EDD9D}"/>
          </ac:picMkLst>
        </pc:picChg>
        <pc:picChg chg="add mod">
          <ac:chgData name="Abraham C. Burleigh" userId="e3525319-23f5-48d5-81e5-cb2e4a19e73a" providerId="ADAL" clId="{1061A6AD-26D0-0244-8523-39BA102EB250}" dt="2024-04-10T19:48:27.719" v="1688" actId="1076"/>
          <ac:picMkLst>
            <pc:docMk/>
            <pc:sldMk cId="456526984" sldId="422"/>
            <ac:picMk id="2052" creationId="{6F729EF6-AFE1-8322-013E-13A0E66E4A84}"/>
          </ac:picMkLst>
        </pc:picChg>
      </pc:sldChg>
      <pc:sldChg chg="modSp add mod">
        <pc:chgData name="Abraham C. Burleigh" userId="e3525319-23f5-48d5-81e5-cb2e4a19e73a" providerId="ADAL" clId="{1061A6AD-26D0-0244-8523-39BA102EB250}" dt="2024-04-10T19:51:55.378" v="1831" actId="20577"/>
        <pc:sldMkLst>
          <pc:docMk/>
          <pc:sldMk cId="2455496085" sldId="423"/>
        </pc:sldMkLst>
        <pc:spChg chg="mod">
          <ac:chgData name="Abraham C. Burleigh" userId="e3525319-23f5-48d5-81e5-cb2e4a19e73a" providerId="ADAL" clId="{1061A6AD-26D0-0244-8523-39BA102EB250}" dt="2024-04-10T19:39:07.518" v="1402" actId="20577"/>
          <ac:spMkLst>
            <pc:docMk/>
            <pc:sldMk cId="2455496085" sldId="423"/>
            <ac:spMk id="2" creationId="{BBD50257-9E12-F95E-4AB0-4FC9A03F12A1}"/>
          </ac:spMkLst>
        </pc:spChg>
        <pc:spChg chg="mod">
          <ac:chgData name="Abraham C. Burleigh" userId="e3525319-23f5-48d5-81e5-cb2e4a19e73a" providerId="ADAL" clId="{1061A6AD-26D0-0244-8523-39BA102EB250}" dt="2024-04-10T19:51:55.378" v="1831" actId="20577"/>
          <ac:spMkLst>
            <pc:docMk/>
            <pc:sldMk cId="2455496085" sldId="423"/>
            <ac:spMk id="11" creationId="{61280D72-8CD0-B95F-6A40-65732D46D4CC}"/>
          </ac:spMkLst>
        </pc:spChg>
      </pc:sldChg>
      <pc:sldChg chg="add del">
        <pc:chgData name="Abraham C. Burleigh" userId="e3525319-23f5-48d5-81e5-cb2e4a19e73a" providerId="ADAL" clId="{1061A6AD-26D0-0244-8523-39BA102EB250}" dt="2024-04-10T19:51:01.877" v="1806" actId="2890"/>
        <pc:sldMkLst>
          <pc:docMk/>
          <pc:sldMk cId="1008996591" sldId="424"/>
        </pc:sldMkLst>
      </pc:sldChg>
      <pc:sldChg chg="add">
        <pc:chgData name="Abraham C. Burleigh" userId="e3525319-23f5-48d5-81e5-cb2e4a19e73a" providerId="ADAL" clId="{1061A6AD-26D0-0244-8523-39BA102EB250}" dt="2024-04-10T19:51:09.003" v="1807"/>
        <pc:sldMkLst>
          <pc:docMk/>
          <pc:sldMk cId="1641808993" sldId="424"/>
        </pc:sldMkLst>
      </pc:sldChg>
      <pc:sldChg chg="add">
        <pc:chgData name="Abraham C. Burleigh" userId="e3525319-23f5-48d5-81e5-cb2e4a19e73a" providerId="ADAL" clId="{1061A6AD-26D0-0244-8523-39BA102EB250}" dt="2024-04-10T19:51:17.021" v="1808"/>
        <pc:sldMkLst>
          <pc:docMk/>
          <pc:sldMk cId="1543242589" sldId="425"/>
        </pc:sldMkLst>
      </pc:sldChg>
      <pc:sldChg chg="add">
        <pc:chgData name="Abraham C. Burleigh" userId="e3525319-23f5-48d5-81e5-cb2e4a19e73a" providerId="ADAL" clId="{1061A6AD-26D0-0244-8523-39BA102EB250}" dt="2024-04-10T19:51:34.615" v="1809"/>
        <pc:sldMkLst>
          <pc:docMk/>
          <pc:sldMk cId="2173511810" sldId="42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fermicloud-my.sharepoint.com/personal/burleigh_services_fnal_gov/Documents/interns/intern-docs/nanoindentation/HEA%20numb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2nd Gen. micromechanical properties</a:t>
            </a:r>
          </a:p>
        </c:rich>
      </c:tx>
      <c:layout>
        <c:manualLayout>
          <c:xMode val="edge"/>
          <c:yMode val="edge"/>
          <c:x val="0.1660205704941638"/>
          <c:y val="1.483205247867782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027987778786608"/>
          <c:y val="0.19022332446870116"/>
          <c:w val="0.8572468980848813"/>
          <c:h val="0.6137014235468442"/>
        </c:manualLayout>
      </c:layout>
      <c:scatterChart>
        <c:scatterStyle val="lineMarker"/>
        <c:varyColors val="0"/>
        <c:ser>
          <c:idx val="0"/>
          <c:order val="0"/>
          <c:tx>
            <c:v>2nd Gen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1750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E47-4844-8892-5F459F1335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E47-4844-8892-5F459F13352B}"/>
                </c:ext>
              </c:extLst>
            </c:dLbl>
            <c:dLbl>
              <c:idx val="2"/>
              <c:layout>
                <c:manualLayout>
                  <c:x val="7.0733003703921668E-3"/>
                  <c:y val="1.724604630993453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E47-4844-8892-5F459F13352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E47-4844-8892-5F459F13352B}"/>
                </c:ext>
              </c:extLst>
            </c:dLbl>
            <c:dLbl>
              <c:idx val="4"/>
              <c:layout>
                <c:manualLayout>
                  <c:x val="-2.8189260363472211E-2"/>
                  <c:y val="5.196010407423520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E47-4844-8892-5F459F13352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E47-4844-8892-5F459F13352B}"/>
                </c:ext>
              </c:extLst>
            </c:dLbl>
            <c:dLbl>
              <c:idx val="6"/>
              <c:layout>
                <c:manualLayout>
                  <c:x val="-2.7867691930782604E-2"/>
                  <c:y val="-5.669836497749398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E47-4844-8892-5F459F13352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2.8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E47-4844-8892-5F459F1335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'[HEA numbers.xlsx]1μ data'!$K$4,'[HEA numbers.xlsx]1μ data'!$K$7,'[HEA numbers.xlsx]1μ data'!$K$13,'[HEA numbers.xlsx]1μ data'!$K$16,'[HEA numbers.xlsx]1μ data'!$K$19,'[HEA numbers.xlsx]1μ data'!$K$22,'[HEA numbers.xlsx]1μ data'!$K$25,'[HEA numbers.xlsx]1μ data'!$K$28</c:f>
              <c:numCache>
                <c:formatCode>0.0000</c:formatCode>
                <c:ptCount val="8"/>
                <c:pt idx="0">
                  <c:v>6.9776750000000005</c:v>
                </c:pt>
                <c:pt idx="1">
                  <c:v>6.9876750000000003</c:v>
                </c:pt>
                <c:pt idx="2">
                  <c:v>6.1246</c:v>
                </c:pt>
                <c:pt idx="3">
                  <c:v>6.2022249999999994</c:v>
                </c:pt>
                <c:pt idx="4">
                  <c:v>5.4283999999999999</c:v>
                </c:pt>
                <c:pt idx="5">
                  <c:v>5.8334000000000001</c:v>
                </c:pt>
                <c:pt idx="6">
                  <c:v>5.3511749999999996</c:v>
                </c:pt>
                <c:pt idx="7">
                  <c:v>5.4891750000000012</c:v>
                </c:pt>
              </c:numCache>
            </c:numRef>
          </c:xVal>
          <c:yVal>
            <c:numRef>
              <c:f>'[HEA numbers.xlsx]1μ data'!$L$4,'[HEA numbers.xlsx]1μ data'!$L$7,'[HEA numbers.xlsx]1μ data'!$L$13,'[HEA numbers.xlsx]1μ data'!$L$16,'[HEA numbers.xlsx]1μ data'!$L$19,'[HEA numbers.xlsx]1μ data'!$L$22,'[HEA numbers.xlsx]1μ data'!$L$25,'[HEA numbers.xlsx]1μ data'!$L$28</c:f>
              <c:numCache>
                <c:formatCode>0.0000</c:formatCode>
                <c:ptCount val="8"/>
                <c:pt idx="0">
                  <c:v>225.892</c:v>
                </c:pt>
                <c:pt idx="1">
                  <c:v>218.71674999999999</c:v>
                </c:pt>
                <c:pt idx="2">
                  <c:v>243.26650000000001</c:v>
                </c:pt>
                <c:pt idx="3">
                  <c:v>247.70650000000001</c:v>
                </c:pt>
                <c:pt idx="4">
                  <c:v>207.05224999999999</c:v>
                </c:pt>
                <c:pt idx="5">
                  <c:v>197.19624999999999</c:v>
                </c:pt>
                <c:pt idx="6">
                  <c:v>207.892</c:v>
                </c:pt>
                <c:pt idx="7">
                  <c:v>209.988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E47-4844-8892-5F459F133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270912"/>
        <c:axId val="1917193136"/>
      </c:scatterChart>
      <c:valAx>
        <c:axId val="548270912"/>
        <c:scaling>
          <c:orientation val="minMax"/>
          <c:max val="7.2"/>
          <c:min val="5.2"/>
        </c:scaling>
        <c:delete val="0"/>
        <c:axPos val="b"/>
        <c:majorGridlines>
          <c:spPr>
            <a:ln w="9525" cap="flat" cmpd="sng" algn="ctr">
              <a:solidFill>
                <a:schemeClr val="accent6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Hardness (</a:t>
                </a:r>
                <a:r>
                  <a:rPr lang="en-US" dirty="0" err="1"/>
                  <a:t>GPa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accent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193136"/>
        <c:crosses val="autoZero"/>
        <c:crossBetween val="midCat"/>
      </c:valAx>
      <c:valAx>
        <c:axId val="1917193136"/>
        <c:scaling>
          <c:orientation val="minMax"/>
          <c:max val="260"/>
          <c:min val="190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2"/>
                    </a:solidFill>
                  </a:rPr>
                  <a:t>Elastic Modulus (</a:t>
                </a:r>
                <a:r>
                  <a:rPr lang="en-US" dirty="0" err="1">
                    <a:solidFill>
                      <a:schemeClr val="tx2"/>
                    </a:solidFill>
                  </a:rPr>
                  <a:t>GPa</a:t>
                </a:r>
                <a:r>
                  <a:rPr lang="en-US" dirty="0">
                    <a:solidFill>
                      <a:schemeClr val="tx2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3.4077396732024078E-4"/>
              <c:y val="0.1557313455265747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accent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270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8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srgbClr val="FF0000"/>
                    </a:solidFill>
                    <a:sym typeface="Wingdings" pitchFamily="2" charset="2"/>
                  </a:rPr>
                  <a:t>Ned credit</a:t>
                </a:r>
              </a:p>
              <a:p>
                <a:r>
                  <a:rPr lang="en-US" sz="1200" dirty="0"/>
                  <a:t>Gen 1 Heat treatment: 400 C – 44 days</a:t>
                </a:r>
              </a:p>
              <a:p>
                <a:r>
                  <a:rPr lang="en-US" sz="1200" strike="noStrike" dirty="0">
                    <a:latin typeface="Helvetica" pitchFamily="2" charset="0"/>
                  </a:rPr>
                  <a:t>VERBAL</a:t>
                </a:r>
                <a:endParaRPr lang="en-US" strike="noStrike" dirty="0">
                  <a:latin typeface="Helvetica" pitchFamily="2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n-US" strike="noStrike" dirty="0">
                    <a:latin typeface="Helvetica" pitchFamily="2" charset="0"/>
                  </a:rPr>
                  <a:t>Stiffer than Ti-64 (</a:t>
                </a:r>
                <a14:m>
                  <m:oMath xmlns:m="http://schemas.openxmlformats.org/officeDocument/2006/math">
                    <m:r>
                      <a:rPr lang="en-US" b="0" i="1" strike="noStrike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trike="noStrike" smtClean="0">
                        <a:latin typeface="Cambria Math" panose="02040503050406030204" pitchFamily="18" charset="0"/>
                      </a:rPr>
                      <m:t>=110</m:t>
                    </m:r>
                  </m:oMath>
                </a14:m>
                <a:r>
                  <a:rPr lang="en-US" strike="noStrike" dirty="0">
                    <a:latin typeface="Helvetica" pitchFamily="2" charset="0"/>
                  </a:rPr>
                  <a:t> </a:t>
                </a:r>
                <a:r>
                  <a:rPr lang="en-US" strike="noStrike" dirty="0" err="1">
                    <a:latin typeface="Helvetica" pitchFamily="2" charset="0"/>
                  </a:rPr>
                  <a:t>GPa</a:t>
                </a:r>
                <a:r>
                  <a:rPr lang="en-US" strike="noStrike" dirty="0">
                    <a:latin typeface="Helvetica" pitchFamily="2" charset="0"/>
                  </a:rPr>
                  <a:t>)</a:t>
                </a:r>
                <a:endParaRPr lang="en-US" strike="noStrike" dirty="0">
                  <a:solidFill>
                    <a:srgbClr val="FF0000"/>
                  </a:solidFill>
                  <a:latin typeface="Helvetica" pitchFamily="2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n-US" strike="noStrike" dirty="0">
                    <a:latin typeface="Helvetica" pitchFamily="2" charset="0"/>
                  </a:rPr>
                  <a:t>Less stiff than Beryllium (</a:t>
                </a:r>
                <a14:m>
                  <m:oMath xmlns:m="http://schemas.openxmlformats.org/officeDocument/2006/math">
                    <m:r>
                      <a:rPr lang="en-US" i="1" strike="noStrike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strike="noStrike">
                        <a:latin typeface="Cambria Math" panose="02040503050406030204" pitchFamily="18" charset="0"/>
                      </a:rPr>
                      <m:t>=303</m:t>
                    </m:r>
                  </m:oMath>
                </a14:m>
                <a:r>
                  <a:rPr lang="en-US" strike="noStrike" dirty="0">
                    <a:latin typeface="Helvetica" pitchFamily="2" charset="0"/>
                  </a:rPr>
                  <a:t> </a:t>
                </a:r>
                <a:r>
                  <a:rPr lang="en-US" strike="noStrike" dirty="0" err="1">
                    <a:latin typeface="Helvetica" pitchFamily="2" charset="0"/>
                  </a:rPr>
                  <a:t>GPa</a:t>
                </a:r>
                <a:r>
                  <a:rPr lang="en-US" strike="noStrike" dirty="0">
                    <a:latin typeface="Helvetica" pitchFamily="2" charset="0"/>
                  </a:rPr>
                  <a:t>)</a:t>
                </a:r>
                <a:endParaRPr lang="en-US" strike="noStrike" dirty="0">
                  <a:solidFill>
                    <a:schemeClr val="accent6"/>
                  </a:solidFill>
                  <a:latin typeface="Helvetica" pitchFamily="2" charset="0"/>
                  <a:sym typeface="Wingdings" pitchFamily="2" charset="2"/>
                </a:endParaRPr>
              </a:p>
              <a:p>
                <a:r>
                  <a:rPr lang="en-US" dirty="0"/>
                  <a:t>2_5-1000mN-2500X-mix_20240506_132456.jpg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Gen 1 Heat treatment: 400 C – 44 days</a:t>
                </a:r>
              </a:p>
              <a:p>
                <a:r>
                  <a:rPr lang="en-US" sz="1200" strike="noStrike" dirty="0">
                    <a:latin typeface="Helvetica" pitchFamily="2" charset="0"/>
                  </a:rPr>
                  <a:t>VERBAL</a:t>
                </a:r>
                <a:endParaRPr lang="en-US" strike="noStrike" dirty="0">
                  <a:latin typeface="Helvetica" pitchFamily="2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n-US" strike="noStrike" dirty="0">
                    <a:latin typeface="Helvetica" pitchFamily="2" charset="0"/>
                  </a:rPr>
                  <a:t>Stiffer than Ti-64 (</a:t>
                </a:r>
                <a:r>
                  <a:rPr lang="en-US" b="0" i="0" strike="noStrike">
                    <a:latin typeface="Cambria Math" panose="02040503050406030204" pitchFamily="18" charset="0"/>
                  </a:rPr>
                  <a:t>𝐸=110</a:t>
                </a:r>
                <a:r>
                  <a:rPr lang="en-US" strike="noStrike" dirty="0">
                    <a:latin typeface="Helvetica" pitchFamily="2" charset="0"/>
                  </a:rPr>
                  <a:t> </a:t>
                </a:r>
                <a:r>
                  <a:rPr lang="en-US" strike="noStrike" dirty="0" err="1">
                    <a:latin typeface="Helvetica" pitchFamily="2" charset="0"/>
                  </a:rPr>
                  <a:t>GPa</a:t>
                </a:r>
                <a:r>
                  <a:rPr lang="en-US" strike="noStrike" dirty="0">
                    <a:latin typeface="Helvetica" pitchFamily="2" charset="0"/>
                  </a:rPr>
                  <a:t>)</a:t>
                </a:r>
                <a:endParaRPr lang="en-US" strike="noStrike" dirty="0">
                  <a:solidFill>
                    <a:srgbClr val="FF0000"/>
                  </a:solidFill>
                  <a:latin typeface="Helvetica" pitchFamily="2" charset="0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n-US" strike="noStrike" dirty="0">
                    <a:latin typeface="Helvetica" pitchFamily="2" charset="0"/>
                  </a:rPr>
                  <a:t>Less stiff than Beryllium (</a:t>
                </a:r>
                <a:r>
                  <a:rPr lang="en-US" i="0" strike="noStrike">
                    <a:latin typeface="Cambria Math" panose="02040503050406030204" pitchFamily="18" charset="0"/>
                  </a:rPr>
                  <a:t>𝐸=303</a:t>
                </a:r>
                <a:r>
                  <a:rPr lang="en-US" strike="noStrike" dirty="0">
                    <a:latin typeface="Helvetica" pitchFamily="2" charset="0"/>
                  </a:rPr>
                  <a:t> </a:t>
                </a:r>
                <a:r>
                  <a:rPr lang="en-US" strike="noStrike" dirty="0" err="1">
                    <a:latin typeface="Helvetica" pitchFamily="2" charset="0"/>
                  </a:rPr>
                  <a:t>GPa</a:t>
                </a:r>
                <a:r>
                  <a:rPr lang="en-US" strike="noStrike" dirty="0">
                    <a:latin typeface="Helvetica" pitchFamily="2" charset="0"/>
                  </a:rPr>
                  <a:t>)</a:t>
                </a:r>
                <a:endParaRPr lang="en-US" strike="noStrike" dirty="0">
                  <a:solidFill>
                    <a:schemeClr val="accent6"/>
                  </a:solidFill>
                  <a:latin typeface="Helvetica" pitchFamily="2" charset="0"/>
                  <a:sym typeface="Wingdings" pitchFamily="2" charset="2"/>
                </a:endParaRPr>
              </a:p>
              <a:p>
                <a:r>
                  <a:rPr lang="en-US" dirty="0"/>
                  <a:t>2_5-1000mN-2500X-mix_20240506_132456.jpg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sym typeface="Wingdings" pitchFamily="2" charset="2"/>
              </a:rPr>
              <a:t>Rene, </a:t>
            </a:r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Rich, Gaurav at UCR</a:t>
            </a:r>
            <a:r>
              <a:rPr lang="en-US" sz="1200" b="1" dirty="0">
                <a:solidFill>
                  <a:srgbClr val="FF0000"/>
                </a:solidFill>
                <a:sym typeface="Wingdings" pitchFamily="2" charset="2"/>
              </a:rPr>
              <a:t> credit</a:t>
            </a:r>
          </a:p>
          <a:p>
            <a:endParaRPr lang="en-US" dirty="0"/>
          </a:p>
          <a:p>
            <a:r>
              <a:rPr lang="en-US" dirty="0"/>
              <a:t>Cp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ym typeface="Wingdings" pitchFamily="2" charset="2"/>
              </a:rPr>
              <a:t>Ti: 0.72 J/(g K) @ 600 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ym typeface="Wingdings" pitchFamily="2" charset="2"/>
              </a:rPr>
              <a:t>Be: 1.9 J/(g K) @ RT</a:t>
            </a:r>
          </a:p>
          <a:p>
            <a:endParaRPr lang="en-US" dirty="0"/>
          </a:p>
          <a:p>
            <a:r>
              <a:rPr lang="en-US" dirty="0"/>
              <a:t>Verbal </a:t>
            </a:r>
          </a:p>
          <a:p>
            <a:r>
              <a:rPr lang="en-US" dirty="0"/>
              <a:t>descript. Of techniques + discuss TDTR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70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Upcoming irradiation studies</a:t>
            </a:r>
          </a:p>
          <a:p>
            <a:endParaRPr lang="en-US" sz="12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05050"/>
                </a:solidFill>
                <a:latin typeface="Helvetica" pitchFamily="2" charset="0"/>
              </a:rPr>
              <a:t>Ion irradiation: fast/inexpensive for screening</a:t>
            </a:r>
            <a:endParaRPr lang="en-US" sz="12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No transmutation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300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36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</a:t>
            </a:r>
            <a:r>
              <a:rPr lang="en-US" sz="1200" baseline="300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10+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, 1 MeV/A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200" dirty="0">
                <a:latin typeface="Helvetica" pitchFamily="2" charset="0"/>
              </a:rPr>
              <a:t>Expected 5E10 </a:t>
            </a:r>
            <a:r>
              <a:rPr lang="en-US" sz="1200" dirty="0" err="1">
                <a:latin typeface="Helvetica" pitchFamily="2" charset="0"/>
              </a:rPr>
              <a:t>Ar</a:t>
            </a:r>
            <a:r>
              <a:rPr lang="en-US" sz="1200" dirty="0">
                <a:latin typeface="Helvetica" pitchFamily="2" charset="0"/>
              </a:rPr>
              <a:t>/cm</a:t>
            </a:r>
            <a:r>
              <a:rPr lang="en-US" sz="1200" baseline="30000" dirty="0">
                <a:latin typeface="Helvetica" pitchFamily="2" charset="0"/>
              </a:rPr>
              <a:t>2</a:t>
            </a:r>
            <a:r>
              <a:rPr lang="en-US" sz="1200" dirty="0">
                <a:latin typeface="Helvetica" pitchFamily="2" charset="0"/>
              </a:rPr>
              <a:t>/s at 36 MeV </a:t>
            </a:r>
            <a:r>
              <a:rPr lang="en-US" sz="1200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 lower damage (</a:t>
            </a:r>
            <a:r>
              <a:rPr lang="en-US" sz="1200" dirty="0">
                <a:latin typeface="Helvetica" pitchFamily="2" charset="0"/>
              </a:rPr>
              <a:t>0.1, 0.3, and 0.4 DPA</a:t>
            </a:r>
            <a:r>
              <a:rPr lang="en-US" sz="1200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)</a:t>
            </a:r>
            <a:endParaRPr lang="en-US" sz="1200" dirty="0">
              <a:solidFill>
                <a:srgbClr val="FF0000"/>
              </a:solidFill>
              <a:latin typeface="Helvetica" pitchFamily="2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</a:t>
            </a:r>
            <a:r>
              <a:rPr lang="en-US" baseline="30000" dirty="0"/>
              <a:t>2+</a:t>
            </a:r>
            <a:r>
              <a:rPr lang="en-US" dirty="0"/>
              <a:t>: </a:t>
            </a:r>
            <a:r>
              <a:rPr lang="en-US" sz="1200" dirty="0"/>
              <a:t>Expected </a:t>
            </a:r>
            <a:r>
              <a:rPr lang="el-GR" sz="1200" dirty="0"/>
              <a:t>0.1 μ</a:t>
            </a:r>
            <a:r>
              <a:rPr lang="en-US" sz="1200" dirty="0"/>
              <a:t>A/cm</a:t>
            </a:r>
            <a:r>
              <a:rPr lang="en-US" sz="1200" baseline="30000" dirty="0"/>
              <a:t>2 </a:t>
            </a:r>
            <a:r>
              <a:rPr lang="en-US" sz="1200" dirty="0"/>
              <a:t>at 4.5 MeV </a:t>
            </a:r>
            <a:r>
              <a:rPr lang="en-US" sz="1200" dirty="0">
                <a:sym typeface="Wingdings" pitchFamily="2" charset="2"/>
              </a:rPr>
              <a:t> higher damage (</a:t>
            </a:r>
            <a:r>
              <a:rPr lang="en-US" sz="1200" dirty="0"/>
              <a:t>1, 5, and 10 DPA</a:t>
            </a:r>
            <a:r>
              <a:rPr lang="en-US" sz="1200" dirty="0">
                <a:sym typeface="Wingdings" pitchFamily="2" charset="2"/>
              </a:rPr>
              <a:t>)</a:t>
            </a:r>
            <a:r>
              <a:rPr lang="en-US" sz="1200" dirty="0"/>
              <a:t> ~ 10 min. (peak) – 40 min. (surf.) for 1 (ARC)DPA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32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Helvetica" pitchFamily="2" charset="0"/>
              </a:rPr>
              <a:t>Solicit feedback/insights: irradiation induced vs annealing/temp. effect?</a:t>
            </a:r>
          </a:p>
          <a:p>
            <a:r>
              <a:rPr lang="en-US" sz="1200" b="1" dirty="0">
                <a:solidFill>
                  <a:srgbClr val="FF0000"/>
                </a:solidFill>
                <a:latin typeface="Helvetica" pitchFamily="2" charset="0"/>
              </a:rPr>
              <a:t>Designations </a:t>
            </a:r>
            <a:r>
              <a:rPr lang="en-US" sz="1200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 Compositions</a:t>
            </a:r>
            <a:endParaRPr lang="en-US" sz="1200" b="1" dirty="0">
              <a:solidFill>
                <a:srgbClr val="FF0000"/>
              </a:solidFill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15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 of samples A3.23/24/25/26 showed no resolvable surface damage attributable to the beam in the centre of the sample.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were surface marks that are consistent with the preparation of the samples, representative micrographs were taken close to the centre of the samples to illustrate this at 200, k and 3k magnification.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check if Sujit has some additional results based on his profilometry analysis to share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that the HEAs will be tested again at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HiRadMat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2025 under multiple beam pulses.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Just started setting up the TGS system at Fermilab. Plan to complete set up and commission over the next few months.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Will allow measurement of property change with irradiation (ion irradiation)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Highlight test on NT-02 graphite fin (might need to enlarge image). Check with Sujit to make sure you understand the measurement.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05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6E67-7ABB-FEEE-909F-775DABCF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2F479-BA58-A16B-90F4-565C12E20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2CDD4-F6D8-634C-6C6E-67819F5AA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A1C41-98C9-94ED-23DD-6BE58D1F3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28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2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3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DISCUSS  B2 phase: ordered 2-component BCC structure (Ti, Co)</a:t>
                </a:r>
                <a:endParaRPr lang="en-US" sz="1200" dirty="0">
                  <a:solidFill>
                    <a:srgbClr val="FF0000"/>
                  </a:solidFill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	       </a:t>
                </a:r>
                <a:r>
                  <a:rPr lang="en-US" sz="12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 Describe beam windows</a:t>
                </a:r>
                <a:endParaRPr lang="en-US" sz="1200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HEA potential benefits 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ym typeface="Wingdings" pitchFamily="2" charset="2"/>
                  </a:rPr>
                  <a:t>Hypothesized mechanism</a:t>
                </a:r>
                <a:r>
                  <a:rPr lang="en-US" sz="1200" dirty="0">
                    <a:sym typeface="Wingdings" pitchFamily="2" charset="2"/>
                  </a:rPr>
                  <a:t>: sluggish diffusion, distortion/size mismatch  </a:t>
                </a:r>
                <a:r>
                  <a:rPr lang="en-US" sz="1200" i="1" dirty="0">
                    <a:solidFill>
                      <a:srgbClr val="FF0000"/>
                    </a:solidFill>
                  </a:rPr>
                  <a:t>specific compositions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BCC: </a:t>
                </a: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Increased ductility/machinability</a:t>
                </a:r>
              </a:p>
              <a:p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Research: </a:t>
                </a:r>
                <a:r>
                  <a:rPr lang="en-US" sz="1200" dirty="0">
                    <a:solidFill>
                      <a:srgbClr val="FF0000"/>
                    </a:solidFill>
                  </a:rPr>
                  <a:t>Phonon scattering/migration energies</a:t>
                </a:r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CrMnV</a:t>
                </a:r>
                <a:r>
                  <a:rPr lang="en-US" dirty="0"/>
                  <a:t> + Ti </a:t>
                </a:r>
                <a:r>
                  <a:rPr lang="en-US" sz="1200" dirty="0">
                    <a:latin typeface="Helvetica" pitchFamily="2" charset="0"/>
                  </a:rPr>
                  <a:t>(Barron, et al. Scripta </a:t>
                </a:r>
                <a:r>
                  <a:rPr lang="en-US" sz="1200" dirty="0" err="1">
                    <a:latin typeface="Helvetica" pitchFamily="2" charset="0"/>
                  </a:rPr>
                  <a:t>Materialia</a:t>
                </a:r>
                <a:r>
                  <a:rPr lang="en-US" sz="1200" dirty="0">
                    <a:latin typeface="Helvetica" pitchFamily="2" charset="0"/>
                  </a:rPr>
                  <a:t> 176 (2020) 12–16)</a:t>
                </a:r>
                <a:endParaRPr lang="en-US" sz="1200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+ Al </a:t>
                </a:r>
                <a:r>
                  <a:rPr lang="en-US" sz="1200" dirty="0">
                    <a:latin typeface="Helvetica" pitchFamily="2" charset="0"/>
                  </a:rPr>
                  <a:t>(Tung, et al. Materials letters 61.1 (2007): 1-5.)</a:t>
                </a:r>
              </a:p>
              <a:p>
                <a:r>
                  <a:rPr lang="en-US" dirty="0"/>
                  <a:t>+ Co (?)</a:t>
                </a:r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HEA potential benefits 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Hypothesized mechanism: sluggish diffusion, distortion/size mismatch  </a:t>
                </a:r>
                <a:r>
                  <a:rPr lang="en-US" sz="1200" i="1" dirty="0">
                    <a:solidFill>
                      <a:srgbClr val="FF0000"/>
                    </a:solidFill>
                  </a:rPr>
                  <a:t>specific compositions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microstructural effects (left)  bulk (right)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BCC: </a:t>
                </a: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Increased ductility/machinability</a:t>
                </a:r>
                <a:endParaRPr lang="en-US" sz="1200" dirty="0"/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>
                    <a:latin typeface="Helvetica" pitchFamily="2" charset="0"/>
                  </a:rPr>
                  <a:t>windows: mitigate radiation damage/thermal shock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400" dirty="0">
                    <a:latin typeface="Helvetica" pitchFamily="2" charset="0"/>
                  </a:rPr>
                  <a:t>	Resistance to radiation damage effects (embrittlement, swelling)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400" b="1" dirty="0">
                    <a:latin typeface="Helvetica" pitchFamily="2" charset="0"/>
                  </a:rPr>
                  <a:t>High thermal diffusivity (cooling) </a:t>
                </a:r>
                <a:r>
                  <a:rPr lang="en-US" sz="1400" dirty="0">
                    <a:latin typeface="Helvetica" pitchFamily="2" charset="0"/>
                  </a:rPr>
                  <a:t>+ specific heat (minimize </a:t>
                </a:r>
                <a:r>
                  <a:rPr lang="en-US" sz="1400" b="0" i="0">
                    <a:latin typeface="Cambria Math" panose="02040503050406030204" pitchFamily="18" charset="0"/>
                  </a:rPr>
                  <a:t>ΔT</a:t>
                </a:r>
                <a:r>
                  <a:rPr lang="en-US" sz="1400" dirty="0">
                    <a:latin typeface="Helvetica" pitchFamily="2" charset="0"/>
                  </a:rPr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1" dirty="0">
                    <a:latin typeface="Helvetica" pitchFamily="2" charset="0"/>
                  </a:rPr>
                  <a:t>L</a:t>
                </a:r>
                <a:r>
                  <a:rPr lang="en-US" sz="1400" b="1" dirty="0">
                    <a:latin typeface="Helvetica" pitchFamily="2" charset="0"/>
                  </a:rPr>
                  <a:t>ow coefficient of thermal expansion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400" dirty="0">
                    <a:latin typeface="Helvetica" pitchFamily="2" charset="0"/>
                  </a:rPr>
                  <a:t>Good (high </a:t>
                </a:r>
                <a:r>
                  <a:rPr lang="en-US" sz="1400" b="0" i="0">
                    <a:latin typeface="Cambria Math" panose="02040503050406030204" pitchFamily="18" charset="0"/>
                  </a:rPr>
                  <a:t>𝑇</a:t>
                </a:r>
                <a:r>
                  <a:rPr lang="en-US" sz="1400" dirty="0">
                    <a:latin typeface="Helvetica" pitchFamily="2" charset="0"/>
                  </a:rPr>
                  <a:t>) strength/ductility </a:t>
                </a:r>
                <a:r>
                  <a:rPr lang="en-US" sz="1400" dirty="0">
                    <a:latin typeface="Helvetica" pitchFamily="2" charset="0"/>
                    <a:sym typeface="Wingdings" pitchFamily="2" charset="2"/>
                  </a:rPr>
                  <a:t></a:t>
                </a:r>
                <a:r>
                  <a:rPr lang="en-US" sz="1400" dirty="0">
                    <a:latin typeface="Helvetica" pitchFamily="2" charset="0"/>
                  </a:rPr>
                  <a:t> beam pulse stresses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400" dirty="0">
                    <a:latin typeface="Helvetica" pitchFamily="2" charset="0"/>
                  </a:rPr>
                  <a:t>Low density to minimize beam energy loss and scattering</a:t>
                </a:r>
              </a:p>
              <a:p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Research: </a:t>
                </a:r>
                <a:r>
                  <a:rPr lang="en-US" sz="1200" dirty="0">
                    <a:solidFill>
                      <a:srgbClr val="FF0000"/>
                    </a:solidFill>
                  </a:rPr>
                  <a:t>Phonon scattering/migration energies</a:t>
                </a:r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CrMnV</a:t>
                </a:r>
                <a:r>
                  <a:rPr lang="en-US" dirty="0"/>
                  <a:t> + </a:t>
                </a:r>
                <a:r>
                  <a:rPr lang="en-US" dirty="0" err="1"/>
                  <a:t>Ti</a:t>
                </a:r>
                <a:r>
                  <a:rPr lang="en-US" dirty="0"/>
                  <a:t> </a:t>
                </a:r>
                <a:r>
                  <a:rPr lang="en-US" sz="1200" dirty="0">
                    <a:latin typeface="Helvetica" pitchFamily="2" charset="0"/>
                  </a:rPr>
                  <a:t>(Barron, et al. Scripta </a:t>
                </a:r>
                <a:r>
                  <a:rPr lang="en-US" sz="1200" dirty="0" err="1">
                    <a:latin typeface="Helvetica" pitchFamily="2" charset="0"/>
                  </a:rPr>
                  <a:t>Materialia</a:t>
                </a:r>
                <a:r>
                  <a:rPr lang="en-US" sz="1200" dirty="0">
                    <a:latin typeface="Helvetica" pitchFamily="2" charset="0"/>
                  </a:rPr>
                  <a:t> 176 (2020) 12–16)</a:t>
                </a:r>
                <a:endParaRPr lang="en-US" sz="1200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+ Al </a:t>
                </a:r>
                <a:r>
                  <a:rPr lang="en-US" sz="1200" dirty="0">
                    <a:latin typeface="Helvetica" pitchFamily="2" charset="0"/>
                  </a:rPr>
                  <a:t>(Tung, et al. Materials letters 61.1 (2007): 1-5.)</a:t>
                </a:r>
              </a:p>
              <a:p>
                <a:r>
                  <a:rPr lang="en-US" dirty="0"/>
                  <a:t>+ Co (?)</a:t>
                </a:r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C3FB4-451F-BD78-EBD5-A63FBAF1D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58049-4C2F-5EF4-8B59-0EDB4E385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5213D837-304F-4D44-CBBB-36B11D411D1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Phase Diagram: 2.4 (Al</a:t>
                </a:r>
                <a:r>
                  <a:rPr lang="en-US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16</a:t>
                </a:r>
                <a:r>
                  <a:rPr lang="en-US" dirty="0"/>
                  <a:t> Co</a:t>
                </a:r>
                <a:r>
                  <a:rPr lang="en-US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4</a:t>
                </a:r>
                <a:r>
                  <a:rPr lang="en-US" dirty="0"/>
                  <a:t> Cr</a:t>
                </a:r>
                <a:r>
                  <a:rPr lang="en-US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25</a:t>
                </a:r>
                <a:r>
                  <a:rPr lang="en-US" dirty="0"/>
                  <a:t> Mn</a:t>
                </a:r>
                <a:r>
                  <a:rPr lang="en-US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30</a:t>
                </a:r>
                <a:r>
                  <a:rPr lang="en-US" dirty="0"/>
                  <a:t> Ti</a:t>
                </a:r>
                <a:r>
                  <a:rPr lang="en-US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</a:t>
                </a:r>
                <a:r>
                  <a:rPr lang="en-US" dirty="0"/>
                  <a:t> V</a:t>
                </a:r>
                <a:r>
                  <a:rPr lang="en-US" sz="18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24</a:t>
                </a:r>
                <a:r>
                  <a:rPr lang="en-US" dirty="0"/>
                  <a:t>)</a:t>
                </a:r>
                <a:endParaRPr lang="en-US" sz="1200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Co activation: low concentrations, small volumes</a:t>
                </a:r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5213D837-304F-4D44-CBBB-36B11D411D1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HEA potential benefits 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Hypothesized mechanism: sluggish diffusion, distortion/size mismatch  </a:t>
                </a:r>
                <a:r>
                  <a:rPr lang="en-US" sz="1200" i="1" dirty="0">
                    <a:solidFill>
                      <a:srgbClr val="FF0000"/>
                    </a:solidFill>
                  </a:rPr>
                  <a:t>specific compositions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microstructural effects (left)  bulk (right)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ym typeface="Wingdings" pitchFamily="2" charset="2"/>
                  </a:rPr>
                  <a:t>BCC: </a:t>
                </a: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Increased ductility/machinability</a:t>
                </a:r>
                <a:endParaRPr lang="en-US" sz="1200" dirty="0"/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>
                    <a:latin typeface="Helvetica" pitchFamily="2" charset="0"/>
                  </a:rPr>
                  <a:t>windows: mitigate radiation damage/thermal shock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400" dirty="0">
                    <a:latin typeface="Helvetica" pitchFamily="2" charset="0"/>
                  </a:rPr>
                  <a:t>	Resistance to radiation damage effects (embrittlement, swelling)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400" b="1" dirty="0">
                    <a:latin typeface="Helvetica" pitchFamily="2" charset="0"/>
                  </a:rPr>
                  <a:t>High thermal diffusivity (cooling) </a:t>
                </a:r>
                <a:r>
                  <a:rPr lang="en-US" sz="1400" dirty="0">
                    <a:latin typeface="Helvetica" pitchFamily="2" charset="0"/>
                  </a:rPr>
                  <a:t>+ specific heat (minimize </a:t>
                </a:r>
                <a:r>
                  <a:rPr lang="en-US" sz="1400" b="0" i="0">
                    <a:latin typeface="Cambria Math" panose="02040503050406030204" pitchFamily="18" charset="0"/>
                  </a:rPr>
                  <a:t>ΔT</a:t>
                </a:r>
                <a:r>
                  <a:rPr lang="en-US" sz="1400" dirty="0">
                    <a:latin typeface="Helvetica" pitchFamily="2" charset="0"/>
                  </a:rPr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1" dirty="0">
                    <a:latin typeface="Helvetica" pitchFamily="2" charset="0"/>
                  </a:rPr>
                  <a:t>L</a:t>
                </a:r>
                <a:r>
                  <a:rPr lang="en-US" sz="1400" b="1" dirty="0">
                    <a:latin typeface="Helvetica" pitchFamily="2" charset="0"/>
                  </a:rPr>
                  <a:t>ow coefficient of thermal expansion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400" dirty="0">
                    <a:latin typeface="Helvetica" pitchFamily="2" charset="0"/>
                  </a:rPr>
                  <a:t>Good (high </a:t>
                </a:r>
                <a:r>
                  <a:rPr lang="en-US" sz="1400" b="0" i="0">
                    <a:latin typeface="Cambria Math" panose="02040503050406030204" pitchFamily="18" charset="0"/>
                  </a:rPr>
                  <a:t>𝑇</a:t>
                </a:r>
                <a:r>
                  <a:rPr lang="en-US" sz="1400" dirty="0">
                    <a:latin typeface="Helvetica" pitchFamily="2" charset="0"/>
                  </a:rPr>
                  <a:t>) strength/ductility </a:t>
                </a:r>
                <a:r>
                  <a:rPr lang="en-US" sz="1400" dirty="0">
                    <a:latin typeface="Helvetica" pitchFamily="2" charset="0"/>
                    <a:sym typeface="Wingdings" pitchFamily="2" charset="2"/>
                  </a:rPr>
                  <a:t></a:t>
                </a:r>
                <a:r>
                  <a:rPr lang="en-US" sz="1400" dirty="0">
                    <a:latin typeface="Helvetica" pitchFamily="2" charset="0"/>
                  </a:rPr>
                  <a:t> beam pulse stresses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400" dirty="0">
                    <a:latin typeface="Helvetica" pitchFamily="2" charset="0"/>
                  </a:rPr>
                  <a:t>Low density to minimize beam energy loss and scattering</a:t>
                </a:r>
              </a:p>
              <a:p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Research: </a:t>
                </a:r>
                <a:r>
                  <a:rPr lang="en-US" sz="1200" dirty="0">
                    <a:solidFill>
                      <a:srgbClr val="FF0000"/>
                    </a:solidFill>
                  </a:rPr>
                  <a:t>Phonon scattering/migration energies</a:t>
                </a:r>
                <a:endParaRPr lang="en-US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CrMnV</a:t>
                </a:r>
                <a:r>
                  <a:rPr lang="en-US" dirty="0"/>
                  <a:t> + </a:t>
                </a:r>
                <a:r>
                  <a:rPr lang="en-US" dirty="0" err="1"/>
                  <a:t>Ti</a:t>
                </a:r>
                <a:r>
                  <a:rPr lang="en-US" dirty="0"/>
                  <a:t> </a:t>
                </a:r>
                <a:r>
                  <a:rPr lang="en-US" sz="1200" dirty="0">
                    <a:latin typeface="Helvetica" pitchFamily="2" charset="0"/>
                  </a:rPr>
                  <a:t>(Barron, et al. Scripta </a:t>
                </a:r>
                <a:r>
                  <a:rPr lang="en-US" sz="1200" dirty="0" err="1">
                    <a:latin typeface="Helvetica" pitchFamily="2" charset="0"/>
                  </a:rPr>
                  <a:t>Materialia</a:t>
                </a:r>
                <a:r>
                  <a:rPr lang="en-US" sz="1200" dirty="0">
                    <a:latin typeface="Helvetica" pitchFamily="2" charset="0"/>
                  </a:rPr>
                  <a:t> 176 (2020) 12–16)</a:t>
                </a:r>
                <a:endParaRPr lang="en-US" sz="1200" dirty="0"/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+ Al </a:t>
                </a:r>
                <a:r>
                  <a:rPr lang="en-US" sz="1200" dirty="0">
                    <a:latin typeface="Helvetica" pitchFamily="2" charset="0"/>
                  </a:rPr>
                  <a:t>(Tung, et al. Materials letters 61.1 (2007): 1-5.)</a:t>
                </a:r>
              </a:p>
              <a:p>
                <a:r>
                  <a:rPr lang="en-US" dirty="0"/>
                  <a:t>+ Co (?)</a:t>
                </a:r>
              </a:p>
              <a:p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9318E-E5A1-0CDA-B18C-A0AB66F49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8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HEA Compositions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</a:rPr>
              <a:t>Predict density, c</a:t>
            </a:r>
            <a:r>
              <a:rPr lang="en-US" baseline="-25000" dirty="0">
                <a:solidFill>
                  <a:schemeClr val="accent6"/>
                </a:solidFill>
              </a:rPr>
              <a:t>p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mechanical properties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Gen.1 :  compositions to test </a:t>
            </a:r>
            <a:r>
              <a:rPr lang="en-US" dirty="0" err="1"/>
              <a:t>CrMnV</a:t>
            </a:r>
            <a:r>
              <a:rPr lang="en-US" dirty="0"/>
              <a:t> + additions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arc-melt  Homogenized at 1200 ºC for 48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hr</a:t>
            </a:r>
            <a:endParaRPr lang="en-US" dirty="0">
              <a:solidFill>
                <a:schemeClr val="accent6"/>
              </a:solidFill>
              <a:latin typeface="Helvetica" pitchFamily="2" charset="0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57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HEA Compositions</a:t>
            </a:r>
          </a:p>
          <a:p>
            <a:endParaRPr lang="en-US" dirty="0">
              <a:solidFill>
                <a:schemeClr val="accent6"/>
              </a:solidFill>
              <a:latin typeface="Helvetica" pitchFamily="2" charset="0"/>
              <a:sym typeface="Wingdings" pitchFamily="2" charset="2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Gen. 2 : Test effect of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, Co, Al concentrations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4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hr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HIP under Argon, 1200 ºC, 100 MPa  </a:t>
            </a:r>
            <a:r>
              <a:rPr lang="en-US" dirty="0"/>
              <a:t>Vacuum Anneal: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1200 ºC for 4 </a:t>
            </a:r>
            <a:r>
              <a:rPr lang="en-US" dirty="0" err="1"/>
              <a:t>hrs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/>
              <a:t>Cool to 650 ºC</a:t>
            </a:r>
            <a:r>
              <a:rPr lang="en-US" dirty="0">
                <a:sym typeface="Wingdings" pitchFamily="2" charset="2"/>
              </a:rPr>
              <a:t> : </a:t>
            </a:r>
            <a:r>
              <a:rPr lang="en-US" dirty="0"/>
              <a:t>Soak for 36 </a:t>
            </a:r>
            <a:r>
              <a:rPr lang="en-US" dirty="0" err="1"/>
              <a:t>hr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Force cool to &lt; 55 ºC in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20638-11BD-0B32-8979-F796C726C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71118-C6B8-7AE7-D292-9D08CA037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F2E85-1173-1AB2-FFAF-175674A19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EDS shows:</a:t>
            </a:r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Oxygen &amp; Nitrogen - Inert gas fusion - ASTM E 1409-13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Carbon &amp; Sulfur - Combustion infrared detection - ASTM E 1941-16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Hydrogen - Inert gas fusion – ASTM E 1447- 16</a:t>
            </a:r>
          </a:p>
          <a:p>
            <a:endParaRPr lang="en-US" dirty="0"/>
          </a:p>
          <a:p>
            <a:r>
              <a:rPr lang="en-US" dirty="0"/>
              <a:t>All comps:</a:t>
            </a:r>
          </a:p>
          <a:p>
            <a:r>
              <a:rPr lang="en-US" dirty="0" err="1"/>
              <a:t>Wt</a:t>
            </a:r>
            <a:r>
              <a:rPr lang="en-US" dirty="0"/>
              <a:t>% : 0.05 – 0.25 % of total</a:t>
            </a:r>
          </a:p>
          <a:p>
            <a:r>
              <a:rPr lang="en-US" dirty="0"/>
              <a:t>2.1 </a:t>
            </a:r>
            <a:r>
              <a:rPr lang="en-US" dirty="0" err="1"/>
              <a:t>Wt</a:t>
            </a:r>
            <a:r>
              <a:rPr lang="en-US" dirty="0"/>
              <a:t> %:</a:t>
            </a:r>
          </a:p>
          <a:p>
            <a:r>
              <a:rPr lang="en-US" dirty="0"/>
              <a:t>C (0.02), N (0.15), O (0.08), S (0.01) = 0.25%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6AD31-427C-C8E5-9157-A6C1DADF0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5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-impurities: negative effect</a:t>
            </a:r>
          </a:p>
          <a:p>
            <a:r>
              <a:rPr lang="en-US" dirty="0"/>
              <a:t>	hardness, strength, embrittlement/ductility, toughness</a:t>
            </a:r>
          </a:p>
          <a:p>
            <a:r>
              <a:rPr lang="en-US" dirty="0"/>
              <a:t>	oxidation/corrosion (high T), inclusions</a:t>
            </a:r>
          </a:p>
          <a:p>
            <a:endParaRPr lang="en-US" dirty="0"/>
          </a:p>
          <a:p>
            <a:r>
              <a:rPr lang="en-US" dirty="0"/>
              <a:t>Maps/Line scans: 2.1 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en-US" dirty="0"/>
              <a:t> Co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Cr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</a:t>
            </a:r>
            <a:r>
              <a:rPr lang="en-US" dirty="0"/>
              <a:t> Mn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26</a:t>
            </a:r>
            <a:r>
              <a:rPr lang="en-US" dirty="0"/>
              <a:t> Ti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n-US" dirty="0"/>
              <a:t> V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34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 describe significance of plots</a:t>
            </a:r>
            <a:endParaRPr lang="en-US" dirty="0"/>
          </a:p>
          <a:p>
            <a:endParaRPr lang="en-US" dirty="0"/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EF0FF"/>
                </a:solidFill>
                <a:effectLst/>
                <a:latin typeface="Google Sans"/>
              </a:rPr>
              <a:t>Carbon:</a:t>
            </a: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Primarily affects hardness and strength in steels.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High carbon content can lead to brittleness.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EF0FF"/>
                </a:solidFill>
                <a:effectLst/>
                <a:latin typeface="Google Sans"/>
              </a:rPr>
              <a:t>Nitrogen:</a:t>
            </a: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Can segregate at grain boundaries, impacting ductility and toughness.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In some cases, controlled nitrogen addition can enhance specific properties.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EF0FF"/>
                </a:solidFill>
                <a:effectLst/>
                <a:latin typeface="Google Sans"/>
              </a:rPr>
              <a:t>Sulfur:</a:t>
            </a: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Improves machinability by creating small chips during cutting.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High sulfur content can severely reduce ductility and lead to poor weldability.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EEF0FF"/>
                </a:solidFill>
                <a:effectLst/>
                <a:latin typeface="Google Sans"/>
              </a:rPr>
              <a:t>Oxygen:</a:t>
            </a: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 </a:t>
            </a:r>
          </a:p>
          <a:p>
            <a:pPr algn="l" fontAlgn="ctr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Can contribute to oxidation and corrosion, especially at elevated temperatures. </a:t>
            </a:r>
          </a:p>
          <a:p>
            <a:pPr algn="l">
              <a:lnSpc>
                <a:spcPts val="1650"/>
              </a:lnSpc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May form oxide inclusions within the alloy, impacting mechanical properties.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67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2.6 mapped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: 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27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50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Other properties effecting grain size: thermal history …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0" i="0" u="none" strike="noStrike" dirty="0">
                <a:solidFill>
                  <a:srgbClr val="EAECF0"/>
                </a:solidFill>
                <a:effectLst/>
                <a:latin typeface="Arial" panose="020B0604020202020204" pitchFamily="34" charset="0"/>
              </a:rPr>
              <a:t>STEEL (wiki): </a:t>
            </a:r>
          </a:p>
          <a:p>
            <a:r>
              <a:rPr lang="en-US" b="0" i="0" u="none" strike="noStrike" dirty="0">
                <a:solidFill>
                  <a:srgbClr val="EAECF0"/>
                </a:solidFill>
                <a:effectLst/>
                <a:latin typeface="Arial" panose="020B0604020202020204" pitchFamily="34" charset="0"/>
              </a:rPr>
              <a:t>heated to a temperature that is just above the upper critical temperature, in order to prevent the grains of solution from growing too large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u="none" strike="noStrike" dirty="0">
                <a:solidFill>
                  <a:srgbClr val="EAECF0"/>
                </a:solidFill>
                <a:effectLst/>
                <a:latin typeface="Arial" panose="020B0604020202020204" pitchFamily="34" charset="0"/>
              </a:rPr>
              <a:t>grow larger as the temperature is increased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US" b="0" i="0" u="none" strike="noStrike" dirty="0">
                <a:solidFill>
                  <a:srgbClr val="EAECF0"/>
                </a:solidFill>
                <a:effectLst/>
                <a:latin typeface="Arial" panose="020B0604020202020204" pitchFamily="34" charset="0"/>
              </a:rPr>
              <a:t>Larger grains have large grain-boundaries, which serve as weak spots</a:t>
            </a:r>
          </a:p>
          <a:p>
            <a:r>
              <a:rPr lang="en-US" b="0" i="0" u="none" strike="noStrike" dirty="0">
                <a:solidFill>
                  <a:srgbClr val="EAECF0"/>
                </a:solidFill>
                <a:effectLst/>
                <a:latin typeface="Arial" panose="020B0604020202020204" pitchFamily="34" charset="0"/>
              </a:rPr>
              <a:t>cooling rate can be used to control the rate of grain growth</a:t>
            </a:r>
          </a:p>
          <a:p>
            <a:r>
              <a:rPr lang="en-US" b="0" i="0" u="none" strike="noStrike" dirty="0">
                <a:solidFill>
                  <a:srgbClr val="EAECF0"/>
                </a:solidFill>
                <a:effectLst/>
                <a:latin typeface="Arial" panose="020B0604020202020204" pitchFamily="34" charset="0"/>
              </a:rPr>
              <a:t>generally temperature and the rate of cooling that controls the grain size and microstructure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1F6C7-558E-F14C-BC28-994735D6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72B8E-67C8-E4EB-E6F1-2F4A0DDBE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6F770-D811-0F8B-AF80-2F4869D33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chemeClr val="accent6"/>
                </a:solidFill>
                <a:latin typeface="Helvetica" pitchFamily="2" charset="0"/>
              </a:rPr>
              <a:t>1st Gen, 1.6 + HT</a:t>
            </a:r>
          </a:p>
          <a:p>
            <a:pPr marL="122238" indent="-1222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6"/>
                </a:solidFill>
                <a:latin typeface="Helvetica" pitchFamily="2" charset="0"/>
              </a:rPr>
              <a:t>Solutionized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 2 hours, 1200 °C</a:t>
            </a:r>
          </a:p>
          <a:p>
            <a:pPr marL="122238" indent="-1222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Aged 7 days, 750 °C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BEAD8-A6B4-A8A7-2855-B8CE130F8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3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1D9B6C59-B1B0-D443-95CA-DE2DCC63BDA1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CFE463-6974-684B-AEBB-13D3C2CC60F9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830E957-2EFA-B44B-9A88-35DE06CB57B2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A28E8-FEA1-3147-A2E5-4E44D6D8E48D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40BEF5F-CB96-CA4B-A6F2-5CC504E0FF07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5EAE6C0-834F-384B-9A79-943B7ECAB1FA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76DDA71-87DB-374A-9CCA-7C0330902372}" type="datetime1">
              <a:rPr lang="en-US" smtClean="0"/>
              <a:t>10/29/24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High Power Targetry R&amp;D for Next-Generation Neutrino Beams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4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emf"/><Relationship Id="rId5" Type="http://schemas.openxmlformats.org/officeDocument/2006/relationships/image" Target="../media/image55.jp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3" Type="http://schemas.openxmlformats.org/officeDocument/2006/relationships/image" Target="../media/image72.jpeg"/><Relationship Id="rId7" Type="http://schemas.microsoft.com/office/2007/relationships/hdphoto" Target="../media/hdphoto2.wdp"/><Relationship Id="rId12" Type="http://schemas.openxmlformats.org/officeDocument/2006/relationships/image" Target="../media/image7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microsoft.com/office/2007/relationships/hdphoto" Target="../media/hdphoto1.wdp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3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0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radiate.fnal.gov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tiff"/><Relationship Id="rId5" Type="http://schemas.openxmlformats.org/officeDocument/2006/relationships/image" Target="../media/image19.jpeg"/><Relationship Id="rId10" Type="http://schemas.openxmlformats.org/officeDocument/2006/relationships/image" Target="../media/image82.jpeg"/><Relationship Id="rId4" Type="http://schemas.openxmlformats.org/officeDocument/2006/relationships/image" Target="../media/image9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openxmlformats.org/officeDocument/2006/relationships/image" Target="../media/image35.tiff"/><Relationship Id="rId9" Type="http://schemas.openxmlformats.org/officeDocument/2006/relationships/image" Target="../media/image4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7" y="4180078"/>
            <a:ext cx="8499231" cy="752287"/>
          </a:xfrm>
        </p:spPr>
        <p:txBody>
          <a:bodyPr/>
          <a:lstStyle/>
          <a:p>
            <a:r>
              <a:rPr lang="en-US" sz="1400" dirty="0"/>
              <a:t>Abe Burleigh</a:t>
            </a:r>
          </a:p>
          <a:p>
            <a:r>
              <a:rPr lang="en-US" sz="1400" dirty="0"/>
              <a:t>16th International Workshop on Spallation Materials Technology (IWSMT16)</a:t>
            </a:r>
          </a:p>
          <a:p>
            <a:r>
              <a:rPr lang="en-US" sz="1400" dirty="0"/>
              <a:t>10/31/24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High-Entropy Alloy R&amp;D for Accelerator Beam Window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39C84-7326-DDFA-9B1D-6430F05AF119}"/>
              </a:ext>
            </a:extLst>
          </p:cNvPr>
          <p:cNvSpPr txBox="1"/>
          <p:nvPr/>
        </p:nvSpPr>
        <p:spPr>
          <a:xfrm>
            <a:off x="6426927" y="391831"/>
            <a:ext cx="2569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FERMILAB-SLIDES-24-0292-AD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D059C-3420-0362-132D-7361A5110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4690236-019D-828E-3EC7-5EB2A4FE2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884" r="53026" b="4549"/>
          <a:stretch/>
        </p:blipFill>
        <p:spPr>
          <a:xfrm>
            <a:off x="5788421" y="397183"/>
            <a:ext cx="2725246" cy="22052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49BCA3-7D31-9E1B-C972-566E907A1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43CCBFC-D583-7F92-8572-3BD59EFA1676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Nanoindentation studies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0BA770C-D334-BF15-FD0A-BACC4971456D}"/>
              </a:ext>
            </a:extLst>
          </p:cNvPr>
          <p:cNvSpPr txBox="1">
            <a:spLocks/>
          </p:cNvSpPr>
          <p:nvPr/>
        </p:nvSpPr>
        <p:spPr>
          <a:xfrm>
            <a:off x="6363553" y="2699830"/>
            <a:ext cx="2780447" cy="2076111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Helvetica" pitchFamily="2" charset="0"/>
              </a:rPr>
              <a:t>Gen. 1 (ABOVE, N. </a:t>
            </a:r>
            <a:r>
              <a:rPr lang="en-US" sz="1400" dirty="0" err="1">
                <a:latin typeface="Helvetica" pitchFamily="2" charset="0"/>
              </a:rPr>
              <a:t>Crnkovich</a:t>
            </a:r>
            <a:r>
              <a:rPr lang="en-US" sz="1400" dirty="0">
                <a:latin typeface="Helvetica" pitchFamily="2" charset="0"/>
              </a:rPr>
              <a:t>, UW-Madison)</a:t>
            </a:r>
          </a:p>
          <a:p>
            <a:pPr>
              <a:spcBef>
                <a:spcPts val="400"/>
              </a:spcBef>
            </a:pPr>
            <a:r>
              <a:rPr lang="en-US" sz="1200" dirty="0">
                <a:latin typeface="Helvetica" pitchFamily="2" charset="0"/>
              </a:rPr>
              <a:t>Significant hardening with more complexity</a:t>
            </a:r>
          </a:p>
          <a:p>
            <a:pPr lvl="1">
              <a:spcBef>
                <a:spcPts val="400"/>
              </a:spcBef>
            </a:pPr>
            <a:r>
              <a:rPr lang="en-US" sz="1200" dirty="0">
                <a:latin typeface="Helvetica" pitchFamily="2" charset="0"/>
              </a:rPr>
              <a:t>Mitigated by heat treatment</a:t>
            </a:r>
            <a:endParaRPr lang="en-US" sz="1200" baseline="-25000" dirty="0">
              <a:solidFill>
                <a:schemeClr val="accent6"/>
              </a:solidFill>
              <a:latin typeface="Helvetica" pitchFamily="2" charset="0"/>
              <a:sym typeface="Wingdings" pitchFamily="2" charset="2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Helvetica" pitchFamily="2" charset="0"/>
              </a:rPr>
              <a:t>Gen. 2 (LEFT)</a:t>
            </a:r>
          </a:p>
          <a:p>
            <a:pPr>
              <a:spcBef>
                <a:spcPts val="400"/>
              </a:spcBef>
            </a:pPr>
            <a:r>
              <a:rPr lang="en-US" sz="1200" dirty="0">
                <a:latin typeface="Helvetica" pitchFamily="2" charset="0"/>
              </a:rPr>
              <a:t>Less hardness compared to Gen. 1 </a:t>
            </a:r>
            <a:endParaRPr lang="en-US" sz="1200" dirty="0"/>
          </a:p>
          <a:p>
            <a:pPr lvl="1">
              <a:spcBef>
                <a:spcPts val="400"/>
              </a:spcBef>
            </a:pPr>
            <a:r>
              <a:rPr lang="en-US" sz="1200" dirty="0">
                <a:latin typeface="Helvetica" pitchFamily="2" charset="0"/>
              </a:rPr>
              <a:t>Reduced hardness/modulus for high V content alloys</a:t>
            </a:r>
            <a:endParaRPr lang="en-US" sz="1200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3D2B9D6-4D56-1BC3-49D6-CFDED68413EF}"/>
              </a:ext>
            </a:extLst>
          </p:cNvPr>
          <p:cNvSpPr txBox="1">
            <a:spLocks/>
          </p:cNvSpPr>
          <p:nvPr/>
        </p:nvSpPr>
        <p:spPr>
          <a:xfrm>
            <a:off x="110214" y="639771"/>
            <a:ext cx="3075847" cy="1824207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400" dirty="0">
                <a:latin typeface="Helvetica" pitchFamily="2" charset="0"/>
              </a:rPr>
              <a:t>Desire good (high-temperature) mechanical properties</a:t>
            </a:r>
          </a:p>
          <a:p>
            <a:pPr lvl="1">
              <a:spcBef>
                <a:spcPts val="400"/>
              </a:spcBef>
            </a:pPr>
            <a:r>
              <a:rPr lang="en-US" dirty="0">
                <a:latin typeface="Helvetica" pitchFamily="2" charset="0"/>
              </a:rPr>
              <a:t>Perform in extreme environment</a:t>
            </a:r>
          </a:p>
          <a:p>
            <a:pPr>
              <a:spcBef>
                <a:spcPts val="400"/>
              </a:spcBef>
            </a:pPr>
            <a:r>
              <a:rPr lang="en-US" sz="1400" dirty="0">
                <a:latin typeface="Helvetica" pitchFamily="2" charset="0"/>
              </a:rPr>
              <a:t>Signs of ductility</a:t>
            </a:r>
          </a:p>
          <a:p>
            <a:pPr lvl="1">
              <a:spcBef>
                <a:spcPts val="4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No cracking + pile-up</a:t>
            </a:r>
          </a:p>
          <a:p>
            <a:pPr lvl="1">
              <a:spcBef>
                <a:spcPts val="4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All compositions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Pre/post irradiation (low dose)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16A7851-ACC7-D91C-0BE0-1BF644F62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802907"/>
              </p:ext>
            </p:extLst>
          </p:nvPr>
        </p:nvGraphicFramePr>
        <p:xfrm>
          <a:off x="-1" y="2506793"/>
          <a:ext cx="5384801" cy="220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4CBC054-8942-86C8-3056-13BE998DB0FA}"/>
              </a:ext>
            </a:extLst>
          </p:cNvPr>
          <p:cNvSpPr txBox="1"/>
          <p:nvPr/>
        </p:nvSpPr>
        <p:spPr>
          <a:xfrm>
            <a:off x="5334992" y="3931522"/>
            <a:ext cx="849815" cy="46166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Low Vanadium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684F90-8C4A-BA73-7B67-F82361F57DC2}"/>
              </a:ext>
            </a:extLst>
          </p:cNvPr>
          <p:cNvSpPr/>
          <p:nvPr/>
        </p:nvSpPr>
        <p:spPr>
          <a:xfrm>
            <a:off x="2524709" y="3010277"/>
            <a:ext cx="856056" cy="423407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69AF1B-D656-166B-E8D4-9B175BF71CF5}"/>
              </a:ext>
            </a:extLst>
          </p:cNvPr>
          <p:cNvSpPr txBox="1"/>
          <p:nvPr/>
        </p:nvSpPr>
        <p:spPr>
          <a:xfrm>
            <a:off x="5334992" y="2844685"/>
            <a:ext cx="856056" cy="46166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3"/>
                </a:solidFill>
              </a:rPr>
              <a:t>High Vanadium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116012-6536-CAD8-7CA4-59981260E063}"/>
              </a:ext>
            </a:extLst>
          </p:cNvPr>
          <p:cNvSpPr/>
          <p:nvPr/>
        </p:nvSpPr>
        <p:spPr>
          <a:xfrm>
            <a:off x="729725" y="3563103"/>
            <a:ext cx="1882465" cy="767549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E9A397-3F8E-4004-557B-3FB076F21471}"/>
              </a:ext>
            </a:extLst>
          </p:cNvPr>
          <p:cNvSpPr txBox="1"/>
          <p:nvPr/>
        </p:nvSpPr>
        <p:spPr>
          <a:xfrm>
            <a:off x="5334993" y="3386144"/>
            <a:ext cx="849814" cy="46166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Median Vanadium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092173-61BE-7119-4F49-C3A9162DED3B}"/>
              </a:ext>
            </a:extLst>
          </p:cNvPr>
          <p:cNvSpPr/>
          <p:nvPr/>
        </p:nvSpPr>
        <p:spPr>
          <a:xfrm>
            <a:off x="4429465" y="3442151"/>
            <a:ext cx="856056" cy="42340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612C8112-A600-2DD9-C87B-A7EEBC4A0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pic>
        <p:nvPicPr>
          <p:cNvPr id="13" name="Picture 12" descr="A close-up of a triangular object&#10;&#10;Description automatically generated">
            <a:extLst>
              <a:ext uri="{FF2B5EF4-FFF2-40B4-BE49-F238E27FC236}">
                <a16:creationId xmlns:a16="http://schemas.microsoft.com/office/drawing/2014/main" id="{E5259921-7B97-28A8-DB71-840122E7B7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589" t="32479" r="31848" b="31417"/>
          <a:stretch/>
        </p:blipFill>
        <p:spPr>
          <a:xfrm>
            <a:off x="3516781" y="1009867"/>
            <a:ext cx="2072365" cy="15347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A85D57E-1D7E-26BE-283A-C05192121D5F}"/>
              </a:ext>
            </a:extLst>
          </p:cNvPr>
          <p:cNvSpPr/>
          <p:nvPr/>
        </p:nvSpPr>
        <p:spPr>
          <a:xfrm>
            <a:off x="3579080" y="462611"/>
            <a:ext cx="1950631" cy="5014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27FCD2-1855-A3CD-B359-D0009B0C1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965" y="691507"/>
            <a:ext cx="1005448" cy="274723"/>
          </a:xfrm>
          <a:prstGeom prst="rect">
            <a:avLst/>
          </a:prstGeom>
        </p:spPr>
      </p:pic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CCB9D78A-0FF2-41EA-8470-6126304B69BB}"/>
              </a:ext>
            </a:extLst>
          </p:cNvPr>
          <p:cNvSpPr txBox="1">
            <a:spLocks/>
          </p:cNvSpPr>
          <p:nvPr/>
        </p:nvSpPr>
        <p:spPr>
          <a:xfrm>
            <a:off x="3506392" y="530051"/>
            <a:ext cx="2114778" cy="205646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100" dirty="0"/>
              <a:t>Thermal shock magnitude (1D)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B27BB6-B91E-2937-EF3A-413B5E986CC3}"/>
              </a:ext>
            </a:extLst>
          </p:cNvPr>
          <p:cNvSpPr/>
          <p:nvPr/>
        </p:nvSpPr>
        <p:spPr>
          <a:xfrm>
            <a:off x="4495967" y="771467"/>
            <a:ext cx="146401" cy="13217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1669700-E1E0-CB28-A55B-D1914E123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4821" y="149157"/>
            <a:ext cx="2888192" cy="251267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A6C2C3-C99A-3114-76CA-41FABBEE6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49" y="0"/>
            <a:ext cx="1563699" cy="431190"/>
          </a:xfrm>
          <a:prstGeom prst="rect">
            <a:avLst/>
          </a:prstGeom>
        </p:spPr>
      </p:pic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2568746-EC2E-E3C2-49A4-9B806150241D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1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F2010-B313-9D5F-6C37-99EFCF1B4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2798" y="502286"/>
            <a:ext cx="2664822" cy="233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EBF10-58F8-64C5-0CBD-EFA52203E4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81110" y="482365"/>
            <a:ext cx="2742262" cy="2399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17F2B6-DCA7-2F8D-6A43-DF0A0679C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65" y="501576"/>
            <a:ext cx="2742264" cy="2399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79212E-6D01-9003-870D-AB03EFC18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558" y="511428"/>
            <a:ext cx="2742264" cy="23994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707C-EAFA-E4AA-75C5-CBD970B696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66B881-E086-BCAC-490B-AC6C8A61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Promising thermal properties at elevated temperatures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6C8225E3-0DA9-DC54-126A-BEE34ADFA8BC}"/>
              </a:ext>
            </a:extLst>
          </p:cNvPr>
          <p:cNvSpPr txBox="1">
            <a:spLocks/>
          </p:cNvSpPr>
          <p:nvPr/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b="0" dirty="0"/>
              <a:t>10/31/24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5B424C-EE67-7056-F380-6DF4B29382D8}"/>
                  </a:ext>
                </a:extLst>
              </p:cNvPr>
              <p:cNvSpPr txBox="1"/>
              <p:nvPr/>
            </p:nvSpPr>
            <p:spPr>
              <a:xfrm>
                <a:off x="6211970" y="2798064"/>
                <a:ext cx="2742264" cy="1577355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anchor="t">
                <a:spAutoFit/>
              </a:bodyPr>
              <a:lstStyle/>
              <a:p>
                <a:r>
                  <a:rPr lang="en-US" sz="1400" b="1" dirty="0">
                    <a:latin typeface="Helvetica" pitchFamily="2" charset="0"/>
                  </a:rPr>
                  <a:t>Specific heat capacity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High c</a:t>
                </a:r>
                <a:r>
                  <a:rPr lang="en-US" sz="1400" baseline="-25000" dirty="0">
                    <a:solidFill>
                      <a:schemeClr val="accent6"/>
                    </a:solidFill>
                    <a:latin typeface="Helvetica" pitchFamily="2" charset="0"/>
                  </a:rPr>
                  <a:t>p</a:t>
                </a: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 </a:t>
                </a: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 minimize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lang="en-US" sz="1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1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during pulse</a:t>
                </a:r>
                <a:endParaRPr lang="en-US" sz="1400" b="1" dirty="0">
                  <a:solidFill>
                    <a:schemeClr val="accent6"/>
                  </a:solidFill>
                  <a:latin typeface="Helvetica" pitchFamily="2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accent6"/>
                    </a:solidFill>
                    <a:latin typeface="Helvetica" pitchFamily="2" charset="0"/>
                  </a:rPr>
                  <a:t>All compositions show higher c</a:t>
                </a:r>
                <a:r>
                  <a:rPr lang="en-US" sz="1400" b="1" baseline="-25000" dirty="0">
                    <a:solidFill>
                      <a:schemeClr val="accent6"/>
                    </a:solidFill>
                    <a:latin typeface="Helvetica" pitchFamily="2" charset="0"/>
                  </a:rPr>
                  <a:t>p</a:t>
                </a:r>
                <a:r>
                  <a:rPr lang="en-US" sz="1400" b="1" dirty="0">
                    <a:solidFill>
                      <a:schemeClr val="accent6"/>
                    </a:solidFill>
                    <a:latin typeface="Helvetica" pitchFamily="2" charset="0"/>
                  </a:rPr>
                  <a:t> than predicted by simulation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Similar c</a:t>
                </a:r>
                <a:r>
                  <a:rPr lang="en-US" sz="1400" baseline="-25000" dirty="0">
                    <a:solidFill>
                      <a:schemeClr val="accent6"/>
                    </a:solidFill>
                    <a:latin typeface="Helvetica" pitchFamily="2" charset="0"/>
                  </a:rPr>
                  <a:t>p </a:t>
                </a: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to Ti around 500</a:t>
                </a: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 ºC</a:t>
                </a:r>
                <a:endParaRPr lang="en-US" sz="1400" baseline="-25000" dirty="0">
                  <a:solidFill>
                    <a:schemeClr val="accent6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5B424C-EE67-7056-F380-6DF4B2938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970" y="2798064"/>
                <a:ext cx="2742264" cy="1577355"/>
              </a:xfrm>
              <a:prstGeom prst="rect">
                <a:avLst/>
              </a:prstGeom>
              <a:blipFill>
                <a:blip r:embed="rId7"/>
                <a:stretch>
                  <a:fillRect l="-1843" t="-1600" r="-1382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14E13AA-AA21-ECDC-B5E0-D334B200895D}"/>
              </a:ext>
            </a:extLst>
          </p:cNvPr>
          <p:cNvSpPr txBox="1"/>
          <p:nvPr/>
        </p:nvSpPr>
        <p:spPr>
          <a:xfrm>
            <a:off x="3394597" y="2793790"/>
            <a:ext cx="2742264" cy="179279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Coefficient of thermal expansion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Low CTE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 minimize stress during pulse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Similar CTE values for examined alloys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at temperatures relevant to beam window applications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BC163-80BC-8C47-792A-D24416369CB7}"/>
              </a:ext>
            </a:extLst>
          </p:cNvPr>
          <p:cNvSpPr txBox="1"/>
          <p:nvPr/>
        </p:nvSpPr>
        <p:spPr>
          <a:xfrm>
            <a:off x="577224" y="2793790"/>
            <a:ext cx="2742264" cy="200824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400" b="1" dirty="0">
                <a:latin typeface="Helvetica" pitchFamily="2" charset="0"/>
                <a:sym typeface="Wingdings" pitchFamily="2" charset="2"/>
              </a:rPr>
              <a:t>Thermal conductivity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Time domain thermal reflectance at UC Riverside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High thermal conductivity   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heat removal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Low thermal conductivity reported in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Large increase with temperature observed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2EEBEE2-0608-E139-EC1D-704DAE4FDA5B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0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6842D-00E2-9900-4E7D-D2B7D6830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2695E4A-7550-CBFA-E93B-876AA00F3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79" y="4158096"/>
            <a:ext cx="1892076" cy="521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B5A3B3-2F99-9FA9-76F2-F96F57384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85" y="1283223"/>
            <a:ext cx="4631012" cy="2866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8D9B9-9770-8213-E157-58C418369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1975F20-0806-65C2-C1E0-B8BA15713617}"/>
              </a:ext>
            </a:extLst>
          </p:cNvPr>
          <p:cNvSpPr txBox="1">
            <a:spLocks/>
          </p:cNvSpPr>
          <p:nvPr/>
        </p:nvSpPr>
        <p:spPr>
          <a:xfrm>
            <a:off x="228600" y="2255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Low energy ion irradiation studies to mimic protons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AC51D642-9374-EFE7-274A-CE6F46395B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253" y="1280030"/>
                <a:ext cx="3832230" cy="325118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00"/>
                  </a:spcBef>
                  <a:buFont typeface="Arial" charset="0"/>
                  <a:buNone/>
                </a:pPr>
                <a:r>
                  <a:rPr lang="en-US" sz="1400" dirty="0">
                    <a:solidFill>
                      <a:srgbClr val="004C97"/>
                    </a:solidFill>
                    <a:latin typeface="Helvetica" pitchFamily="2" charset="0"/>
                  </a:rPr>
                  <a:t>Argon ion irradiation: Completed March 2024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>
                    <a:latin typeface="Helvetica" pitchFamily="2" charset="0"/>
                  </a:rPr>
                  <a:t>IRRSUD beamline at GANIL facility, Caen France by UW-Madison collaborators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>
                    <a:latin typeface="Helvetica" pitchFamily="2" charset="0"/>
                  </a:rPr>
                  <a:t>550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C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 1/3 melting point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defect mobility)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>
                    <a:latin typeface="Helvetica" pitchFamily="2" charset="0"/>
                  </a:rPr>
                  <a:t>0.15, 0.30, 0.44 DPA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400" dirty="0">
                    <a:solidFill>
                      <a:srgbClr val="004C97"/>
                    </a:solidFill>
                  </a:rPr>
                  <a:t>Nickel ion irradiation recently completed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/>
                  <a:t>Ion Beam Lab at UW-Madison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>
                    <a:latin typeface="Helvetica" pitchFamily="2" charset="0"/>
                  </a:rPr>
                  <a:t>550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Helvetica" pitchFamily="2" charset="0"/>
                  </a:rPr>
                  <a:t>C to 10, 20 DPA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>
                    <a:latin typeface="Helvetica" pitchFamily="2" charset="0"/>
                  </a:rPr>
                  <a:t>Peak temp. &amp; damage of HEA beam window for 2.4 MW LBNF/DUNE operation (1 yr.)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400" dirty="0">
                    <a:latin typeface="Helvetica" pitchFamily="2" charset="0"/>
                  </a:rPr>
                  <a:t>Al ion irradiation follow-up if Ni </a:t>
                </a:r>
                <a:r>
                  <a:rPr lang="en-US" sz="1400" dirty="0" err="1">
                    <a:latin typeface="Helvetica" pitchFamily="2" charset="0"/>
                  </a:rPr>
                  <a:t>intermetallics</a:t>
                </a:r>
                <a:r>
                  <a:rPr lang="en-US" sz="1400" dirty="0">
                    <a:latin typeface="Helvetica" pitchFamily="2" charset="0"/>
                  </a:rPr>
                  <a:t> observed</a:t>
                </a:r>
              </a:p>
              <a:p>
                <a:pPr>
                  <a:spcBef>
                    <a:spcPts val="400"/>
                  </a:spcBef>
                </a:pPr>
                <a:endParaRPr lang="en-US" sz="1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AC51D642-9374-EFE7-274A-CE6F46395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53" y="1280030"/>
                <a:ext cx="3832230" cy="3251183"/>
              </a:xfrm>
              <a:prstGeom prst="rect">
                <a:avLst/>
              </a:prstGeom>
              <a:blipFill>
                <a:blip r:embed="rId5"/>
                <a:stretch>
                  <a:fillRect l="-2970" t="-1556" r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1CA9F8C-8481-517C-343B-82DD5BC486E1}"/>
              </a:ext>
            </a:extLst>
          </p:cNvPr>
          <p:cNvSpPr txBox="1"/>
          <p:nvPr/>
        </p:nvSpPr>
        <p:spPr>
          <a:xfrm>
            <a:off x="97553" y="612286"/>
            <a:ext cx="4910299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Study: defect formation, void formation/stability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itchFamily="2" charset="0"/>
              </a:rPr>
              <a:t>Ti-64 for baseline comparison (current windows)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C7219-D59B-AF1F-E2C5-42EB2012E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7" y="1995122"/>
            <a:ext cx="459098" cy="43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6A3AF-57A9-9D0E-EAA5-DEE0BECD7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3" y="1493651"/>
            <a:ext cx="415666" cy="415666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5447FB0-C7EA-739D-0BEE-C79C77BAE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71D3EE8-912A-F828-A60C-206CECF71BC3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69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FC25-9511-0111-B320-08F5D01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79A9FF8-CDA0-3E61-1E4C-78E7AA5DCC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03618" y="656101"/>
            <a:ext cx="2724178" cy="17335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D802EF-4F74-022E-9175-AA86392F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043" y="2448191"/>
            <a:ext cx="3825353" cy="22206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18250C-F296-E9AF-6804-C2BE3AFE8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606" y="2444389"/>
            <a:ext cx="3825353" cy="22206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6748-C4FE-5CC0-78EE-093E47877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latin typeface="Helvetica" pitchFamily="2" charset="0"/>
              </a:rPr>
              <a:pPr>
                <a:defRPr/>
              </a:pPr>
              <a:t>13</a:t>
            </a:fld>
            <a:endParaRPr lang="en-US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17E072-1206-B828-84AA-6C2E0B8D360C}"/>
              </a:ext>
            </a:extLst>
          </p:cNvPr>
          <p:cNvSpPr txBox="1"/>
          <p:nvPr/>
        </p:nvSpPr>
        <p:spPr>
          <a:xfrm>
            <a:off x="2175333" y="4501471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rgbClr val="004C97"/>
                </a:solidFill>
                <a:latin typeface="Helvetica" pitchFamily="2" charset="0"/>
              </a:rPr>
              <a:t>2.1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9E162-7E9B-02B8-EDE1-279A942DFDCE}"/>
              </a:ext>
            </a:extLst>
          </p:cNvPr>
          <p:cNvSpPr txBox="1"/>
          <p:nvPr/>
        </p:nvSpPr>
        <p:spPr>
          <a:xfrm>
            <a:off x="2944924" y="4498810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chemeClr val="accent2"/>
                </a:solidFill>
                <a:latin typeface="Helvetica" pitchFamily="2" charset="0"/>
              </a:rPr>
              <a:t>2.5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9B172-E29F-16AC-E364-F3E53CE78298}"/>
              </a:ext>
            </a:extLst>
          </p:cNvPr>
          <p:cNvSpPr txBox="1"/>
          <p:nvPr/>
        </p:nvSpPr>
        <p:spPr>
          <a:xfrm>
            <a:off x="3741118" y="4498810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chemeClr val="accent6"/>
                </a:solidFill>
                <a:latin typeface="Helvetica" pitchFamily="2" charset="0"/>
              </a:rPr>
              <a:t>2.6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C4C98-FE7F-2712-E60A-E6ADCA287856}"/>
              </a:ext>
            </a:extLst>
          </p:cNvPr>
          <p:cNvSpPr txBox="1"/>
          <p:nvPr/>
        </p:nvSpPr>
        <p:spPr>
          <a:xfrm>
            <a:off x="4515966" y="4498810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chemeClr val="accent3"/>
                </a:solidFill>
                <a:latin typeface="Helvetica" pitchFamily="2" charset="0"/>
              </a:rPr>
              <a:t>2.7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3747DB-9785-51D6-C170-54C761EDC81E}"/>
              </a:ext>
            </a:extLst>
          </p:cNvPr>
          <p:cNvSpPr txBox="1"/>
          <p:nvPr/>
        </p:nvSpPr>
        <p:spPr>
          <a:xfrm>
            <a:off x="5951044" y="4493687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rgbClr val="004C97"/>
                </a:solidFill>
                <a:latin typeface="Helvetica" pitchFamily="2" charset="0"/>
              </a:rPr>
              <a:t>2.1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33E357-83CF-E720-CF5D-566D7E1BA568}"/>
              </a:ext>
            </a:extLst>
          </p:cNvPr>
          <p:cNvSpPr txBox="1"/>
          <p:nvPr/>
        </p:nvSpPr>
        <p:spPr>
          <a:xfrm>
            <a:off x="6819041" y="4492209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chemeClr val="accent2"/>
                </a:solidFill>
                <a:latin typeface="Helvetica" pitchFamily="2" charset="0"/>
              </a:rPr>
              <a:t>2.5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2F18C7-1042-43BE-A67E-EC9B410E66BF}"/>
              </a:ext>
            </a:extLst>
          </p:cNvPr>
          <p:cNvSpPr txBox="1"/>
          <p:nvPr/>
        </p:nvSpPr>
        <p:spPr>
          <a:xfrm>
            <a:off x="7613568" y="4490739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chemeClr val="accent6"/>
                </a:solidFill>
                <a:latin typeface="Helvetica" pitchFamily="2" charset="0"/>
              </a:rPr>
              <a:t>2.6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7865C1-18B6-B365-2D01-FBCC84E45012}"/>
              </a:ext>
            </a:extLst>
          </p:cNvPr>
          <p:cNvSpPr txBox="1"/>
          <p:nvPr/>
        </p:nvSpPr>
        <p:spPr>
          <a:xfrm>
            <a:off x="8423985" y="4494509"/>
            <a:ext cx="549175" cy="2251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013" b="1" dirty="0">
                <a:solidFill>
                  <a:schemeClr val="accent3"/>
                </a:solidFill>
                <a:latin typeface="Helvetica" pitchFamily="2" charset="0"/>
              </a:rPr>
              <a:t>2.7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10558A-B1C1-450D-3EB5-6FA8BEB7D78C}"/>
              </a:ext>
            </a:extLst>
          </p:cNvPr>
          <p:cNvCxnSpPr>
            <a:cxnSpLocks/>
          </p:cNvCxnSpPr>
          <p:nvPr/>
        </p:nvCxnSpPr>
        <p:spPr>
          <a:xfrm>
            <a:off x="2594624" y="1295381"/>
            <a:ext cx="50964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8FF898-17D8-63D3-AF56-2E78F6F24237}"/>
                  </a:ext>
                </a:extLst>
              </p:cNvPr>
              <p:cNvSpPr txBox="1"/>
              <p:nvPr/>
            </p:nvSpPr>
            <p:spPr>
              <a:xfrm>
                <a:off x="171027" y="703351"/>
                <a:ext cx="2482336" cy="1644040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anchor="t">
                <a:spAutoFit/>
              </a:bodyPr>
              <a:lstStyle/>
              <a:p>
                <a:r>
                  <a:rPr lang="en-US" sz="1300" dirty="0">
                    <a:solidFill>
                      <a:schemeClr val="accent6"/>
                    </a:solidFill>
                    <a:latin typeface="Helvetica" pitchFamily="2" charset="0"/>
                  </a:rPr>
                  <a:t>Hardness change btw. pristine and 0.15 DPA &gt; 1</a:t>
                </a:r>
                <a14:m>
                  <m:oMath xmlns:m="http://schemas.openxmlformats.org/officeDocument/2006/math">
                    <m:r>
                      <a:rPr lang="en-US" sz="1300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1300" dirty="0">
                  <a:solidFill>
                    <a:schemeClr val="accent6"/>
                  </a:solidFill>
                  <a:latin typeface="Helvetica" pitchFamily="2" charset="0"/>
                </a:endParaRPr>
              </a:p>
              <a:p>
                <a:r>
                  <a:rPr lang="en-US" sz="1300" dirty="0">
                    <a:solidFill>
                      <a:schemeClr val="accent6"/>
                    </a:solidFill>
                    <a:latin typeface="Helvetica" pitchFamily="2" charset="0"/>
                  </a:rPr>
                  <a:t>Between 0.15 – 0.44 DPA &lt; 1</a:t>
                </a:r>
                <a14:m>
                  <m:oMath xmlns:m="http://schemas.openxmlformats.org/officeDocument/2006/math">
                    <m:r>
                      <a:rPr lang="en-US" sz="1300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1300" dirty="0">
                  <a:solidFill>
                    <a:schemeClr val="accent6"/>
                  </a:solidFill>
                  <a:latin typeface="Helvetica" pitchFamily="2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sz="1200" b="1" dirty="0">
                    <a:solidFill>
                      <a:schemeClr val="accent6"/>
                    </a:solidFill>
                    <a:latin typeface="Helvetica" pitchFamily="2" charset="0"/>
                  </a:rPr>
                  <a:t>Little to no irradiation induced hardening, some softening observed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chemeClr val="accent6"/>
                    </a:solidFill>
                    <a:latin typeface="Helvetica" pitchFamily="2" charset="0"/>
                  </a:rPr>
                  <a:t>Likely annealing effect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chemeClr val="accent6"/>
                    </a:solidFill>
                    <a:latin typeface="Helvetica" pitchFamily="2" charset="0"/>
                  </a:rPr>
                  <a:t>Elastic softening ??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8FF898-17D8-63D3-AF56-2E78F6F24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27" y="703351"/>
                <a:ext cx="2482336" cy="1644040"/>
              </a:xfrm>
              <a:prstGeom prst="rect">
                <a:avLst/>
              </a:prstGeom>
              <a:blipFill>
                <a:blip r:embed="rId6"/>
                <a:stretch>
                  <a:fillRect l="-1531" t="-1538" b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5344570-4E3B-5356-674D-32627CBAD5D3}"/>
              </a:ext>
            </a:extLst>
          </p:cNvPr>
          <p:cNvSpPr txBox="1"/>
          <p:nvPr/>
        </p:nvSpPr>
        <p:spPr>
          <a:xfrm>
            <a:off x="78596" y="2349236"/>
            <a:ext cx="1336125" cy="93102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EBSD study of orientation dependence underway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 </a:t>
            </a:r>
            <a:endParaRPr lang="en-US" sz="1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B732BE0-CDF6-BF68-0F9B-56F7D0CDF87D}"/>
              </a:ext>
            </a:extLst>
          </p:cNvPr>
          <p:cNvSpPr txBox="1">
            <a:spLocks/>
          </p:cNvSpPr>
          <p:nvPr/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Helvetica" pitchFamily="2" charset="0"/>
              </a:rPr>
              <a:t>Low energy </a:t>
            </a:r>
            <a:r>
              <a:rPr lang="en-US" sz="2400" dirty="0" err="1">
                <a:latin typeface="Helvetica" pitchFamily="2" charset="0"/>
              </a:rPr>
              <a:t>Ar</a:t>
            </a:r>
            <a:r>
              <a:rPr lang="en-US" sz="2400" dirty="0">
                <a:latin typeface="Helvetica" pitchFamily="2" charset="0"/>
              </a:rPr>
              <a:t> ion irradiated micro-mechanical properties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4013B-4827-5B7F-E05C-59D532813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DE8BC0-E349-DD53-66B5-8316F1E5D490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C1DEB1-5C37-3187-0B58-7D3779DA9F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53877" y="656101"/>
            <a:ext cx="2724178" cy="17335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196BE2A-90F4-2B98-C2F5-83F9ECCD5A8A}"/>
              </a:ext>
            </a:extLst>
          </p:cNvPr>
          <p:cNvSpPr txBox="1"/>
          <p:nvPr/>
        </p:nvSpPr>
        <p:spPr>
          <a:xfrm>
            <a:off x="-15725" y="3218587"/>
            <a:ext cx="1505104" cy="39241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2.1 </a:t>
            </a:r>
          </a:p>
          <a:p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Al</a:t>
            </a:r>
            <a:r>
              <a:rPr lang="en-US" sz="1050" b="1" baseline="-25000" dirty="0">
                <a:solidFill>
                  <a:srgbClr val="004C97"/>
                </a:solidFill>
                <a:latin typeface="Helvetica" pitchFamily="2" charset="0"/>
              </a:rPr>
              <a:t>10</a:t>
            </a:r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Co</a:t>
            </a:r>
            <a:r>
              <a:rPr lang="en-US" sz="1050" b="1" baseline="-25000" dirty="0">
                <a:solidFill>
                  <a:srgbClr val="004C97"/>
                </a:solidFill>
                <a:latin typeface="Helvetica" pitchFamily="2" charset="0"/>
              </a:rPr>
              <a:t>4</a:t>
            </a:r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Cr</a:t>
            </a:r>
            <a:r>
              <a:rPr lang="en-US" sz="1050" b="1" baseline="-25000" dirty="0">
                <a:solidFill>
                  <a:srgbClr val="004C97"/>
                </a:solidFill>
                <a:latin typeface="Helvetica" pitchFamily="2" charset="0"/>
              </a:rPr>
              <a:t>25</a:t>
            </a:r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Mn</a:t>
            </a:r>
            <a:r>
              <a:rPr lang="en-US" sz="1050" b="1" baseline="-25000" dirty="0">
                <a:solidFill>
                  <a:srgbClr val="004C97"/>
                </a:solidFill>
                <a:latin typeface="Helvetica" pitchFamily="2" charset="0"/>
              </a:rPr>
              <a:t>26</a:t>
            </a:r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Ti</a:t>
            </a:r>
            <a:r>
              <a:rPr lang="en-US" sz="1050" b="1" baseline="-25000" dirty="0">
                <a:solidFill>
                  <a:srgbClr val="004C97"/>
                </a:solidFill>
                <a:latin typeface="Helvetica" pitchFamily="2" charset="0"/>
              </a:rPr>
              <a:t>1</a:t>
            </a:r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V</a:t>
            </a:r>
            <a:r>
              <a:rPr lang="en-US" sz="1050" b="1" baseline="-25000" dirty="0">
                <a:solidFill>
                  <a:srgbClr val="004C97"/>
                </a:solidFill>
                <a:latin typeface="Helvetica" pitchFamily="2" charset="0"/>
              </a:rPr>
              <a:t>34</a:t>
            </a:r>
            <a:r>
              <a:rPr lang="en-US" sz="1050" b="1" dirty="0">
                <a:solidFill>
                  <a:srgbClr val="004C97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8CA97B-E09B-F223-513B-43242992005C}"/>
              </a:ext>
            </a:extLst>
          </p:cNvPr>
          <p:cNvSpPr txBox="1"/>
          <p:nvPr/>
        </p:nvSpPr>
        <p:spPr>
          <a:xfrm>
            <a:off x="-61" y="3550467"/>
            <a:ext cx="1505106" cy="40780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050" b="1" dirty="0">
                <a:solidFill>
                  <a:schemeClr val="accent2"/>
                </a:solidFill>
                <a:latin typeface="Helvetica" pitchFamily="2" charset="0"/>
              </a:rPr>
              <a:t>2.5 </a:t>
            </a:r>
          </a:p>
          <a:p>
            <a:r>
              <a:rPr lang="en-US" sz="1050" b="1" dirty="0">
                <a:solidFill>
                  <a:schemeClr val="accent2"/>
                </a:solidFill>
                <a:latin typeface="Helvetica" pitchFamily="2" charset="0"/>
              </a:rPr>
              <a:t>Al</a:t>
            </a:r>
            <a:r>
              <a:rPr lang="en-US" sz="1050" b="1" baseline="-25000" dirty="0">
                <a:solidFill>
                  <a:schemeClr val="accent2"/>
                </a:solidFill>
                <a:latin typeface="Helvetica" pitchFamily="2" charset="0"/>
              </a:rPr>
              <a:t>20</a:t>
            </a:r>
            <a:r>
              <a:rPr lang="en-US" sz="1050" b="1" dirty="0">
                <a:solidFill>
                  <a:schemeClr val="accent2"/>
                </a:solidFill>
                <a:latin typeface="Helvetica" pitchFamily="2" charset="0"/>
              </a:rPr>
              <a:t>Co</a:t>
            </a:r>
            <a:r>
              <a:rPr lang="en-US" sz="1050" b="1" baseline="-25000" dirty="0">
                <a:solidFill>
                  <a:schemeClr val="accent2"/>
                </a:solidFill>
                <a:latin typeface="Helvetica" pitchFamily="2" charset="0"/>
              </a:rPr>
              <a:t>1</a:t>
            </a:r>
            <a:r>
              <a:rPr lang="en-US" sz="1050" b="1" dirty="0">
                <a:solidFill>
                  <a:schemeClr val="accent2"/>
                </a:solidFill>
                <a:latin typeface="Helvetica" pitchFamily="2" charset="0"/>
              </a:rPr>
              <a:t>Mn</a:t>
            </a:r>
            <a:r>
              <a:rPr lang="en-US" sz="1050" b="1" baseline="-25000" dirty="0">
                <a:solidFill>
                  <a:schemeClr val="accent2"/>
                </a:solidFill>
                <a:latin typeface="Helvetica" pitchFamily="2" charset="0"/>
              </a:rPr>
              <a:t>27</a:t>
            </a:r>
            <a:r>
              <a:rPr lang="en-US" sz="1050" b="1" dirty="0">
                <a:solidFill>
                  <a:schemeClr val="accent2"/>
                </a:solidFill>
                <a:latin typeface="Helvetica" pitchFamily="2" charset="0"/>
              </a:rPr>
              <a:t>Ti</a:t>
            </a:r>
            <a:r>
              <a:rPr lang="en-US" sz="1050" b="1" baseline="-25000" dirty="0">
                <a:solidFill>
                  <a:schemeClr val="accent2"/>
                </a:solidFill>
                <a:latin typeface="Helvetica" pitchFamily="2" charset="0"/>
              </a:rPr>
              <a:t>2</a:t>
            </a:r>
            <a:r>
              <a:rPr lang="en-US" sz="1050" b="1" dirty="0">
                <a:solidFill>
                  <a:schemeClr val="accent2"/>
                </a:solidFill>
                <a:latin typeface="Helvetica" pitchFamily="2" charset="0"/>
              </a:rPr>
              <a:t>V</a:t>
            </a:r>
            <a:r>
              <a:rPr lang="en-US" sz="1050" b="1" baseline="-25000" dirty="0">
                <a:solidFill>
                  <a:schemeClr val="accent2"/>
                </a:solidFill>
                <a:latin typeface="Helvetica" pitchFamily="2" charset="0"/>
              </a:rPr>
              <a:t>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023007-95E5-5D08-A6C2-77F780E86579}"/>
              </a:ext>
            </a:extLst>
          </p:cNvPr>
          <p:cNvSpPr txBox="1"/>
          <p:nvPr/>
        </p:nvSpPr>
        <p:spPr>
          <a:xfrm>
            <a:off x="-62" y="3903409"/>
            <a:ext cx="1505106" cy="39241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2.6 </a:t>
            </a:r>
          </a:p>
          <a:p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050" b="1" baseline="-25000" dirty="0">
                <a:solidFill>
                  <a:schemeClr val="accent6"/>
                </a:solidFill>
                <a:latin typeface="Helvetica" pitchFamily="2" charset="0"/>
              </a:rPr>
              <a:t>12</a:t>
            </a:r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050" b="1" baseline="-25000" dirty="0">
                <a:solidFill>
                  <a:schemeClr val="accent6"/>
                </a:solidFill>
                <a:latin typeface="Helvetica" pitchFamily="2" charset="0"/>
              </a:rPr>
              <a:t>3</a:t>
            </a:r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050" b="1" baseline="-25000" dirty="0">
                <a:solidFill>
                  <a:schemeClr val="accent6"/>
                </a:solidFill>
                <a:latin typeface="Helvetica" pitchFamily="2" charset="0"/>
              </a:rPr>
              <a:t>6</a:t>
            </a:r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050" b="1" baseline="-25000" dirty="0">
                <a:solidFill>
                  <a:schemeClr val="accent6"/>
                </a:solidFill>
                <a:latin typeface="Helvetica" pitchFamily="2" charset="0"/>
              </a:rPr>
              <a:t>27</a:t>
            </a:r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050" b="1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050" b="1" baseline="-25000" dirty="0">
                <a:solidFill>
                  <a:schemeClr val="accent6"/>
                </a:solidFill>
                <a:latin typeface="Helvetica" pitchFamily="2" charset="0"/>
              </a:rPr>
              <a:t>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7A9677-BEFD-49C3-F933-43E01B3E8599}"/>
              </a:ext>
            </a:extLst>
          </p:cNvPr>
          <p:cNvSpPr txBox="1"/>
          <p:nvPr/>
        </p:nvSpPr>
        <p:spPr>
          <a:xfrm>
            <a:off x="-15727" y="4250649"/>
            <a:ext cx="1505106" cy="40780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050" b="1" dirty="0">
                <a:solidFill>
                  <a:schemeClr val="accent3"/>
                </a:solidFill>
                <a:latin typeface="Helvetica" pitchFamily="2" charset="0"/>
              </a:rPr>
              <a:t>2.7 </a:t>
            </a:r>
          </a:p>
          <a:p>
            <a:r>
              <a:rPr lang="en-US" sz="1050" b="1" dirty="0">
                <a:solidFill>
                  <a:schemeClr val="accent3"/>
                </a:solidFill>
                <a:latin typeface="Helvetica" pitchFamily="2" charset="0"/>
              </a:rPr>
              <a:t>Al</a:t>
            </a:r>
            <a:r>
              <a:rPr lang="en-US" sz="1050" b="1" baseline="-25000" dirty="0">
                <a:solidFill>
                  <a:schemeClr val="accent3"/>
                </a:solidFill>
                <a:latin typeface="Helvetica" pitchFamily="2" charset="0"/>
              </a:rPr>
              <a:t>18</a:t>
            </a:r>
            <a:r>
              <a:rPr lang="en-US" sz="1050" b="1" dirty="0">
                <a:solidFill>
                  <a:schemeClr val="accent3"/>
                </a:solidFill>
                <a:latin typeface="Helvetica" pitchFamily="2" charset="0"/>
              </a:rPr>
              <a:t>Mn</a:t>
            </a:r>
            <a:r>
              <a:rPr lang="en-US" sz="1050" b="1" baseline="-25000" dirty="0">
                <a:solidFill>
                  <a:schemeClr val="accent3"/>
                </a:solidFill>
                <a:latin typeface="Helvetica" pitchFamily="2" charset="0"/>
              </a:rPr>
              <a:t>30</a:t>
            </a:r>
            <a:r>
              <a:rPr lang="en-US" sz="1050" b="1" dirty="0">
                <a:solidFill>
                  <a:schemeClr val="accent3"/>
                </a:solidFill>
                <a:latin typeface="Helvetica" pitchFamily="2" charset="0"/>
              </a:rPr>
              <a:t>Ti</a:t>
            </a:r>
            <a:r>
              <a:rPr lang="en-US" sz="1050" b="1" baseline="-25000" dirty="0">
                <a:solidFill>
                  <a:schemeClr val="accent3"/>
                </a:solidFill>
                <a:latin typeface="Helvetica" pitchFamily="2" charset="0"/>
              </a:rPr>
              <a:t>2</a:t>
            </a:r>
            <a:r>
              <a:rPr lang="en-US" sz="1050" b="1" dirty="0">
                <a:solidFill>
                  <a:schemeClr val="accent3"/>
                </a:solidFill>
                <a:latin typeface="Helvetica" pitchFamily="2" charset="0"/>
              </a:rPr>
              <a:t>V</a:t>
            </a:r>
            <a:r>
              <a:rPr lang="en-US" sz="1050" b="1" baseline="-25000" dirty="0">
                <a:solidFill>
                  <a:schemeClr val="accent3"/>
                </a:solidFill>
                <a:latin typeface="Helvetica" pitchFamily="2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68547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59E93-F6A2-DD80-0843-7A3F10A2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HEAs Tested at CERN’s </a:t>
            </a:r>
            <a:r>
              <a:rPr lang="en-US" dirty="0" err="1"/>
              <a:t>HiRadMat</a:t>
            </a:r>
            <a:r>
              <a:rPr lang="en-US" dirty="0"/>
              <a:t> Facility (2022)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4D43-BD8E-EDFF-3FD6-023E77F1B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7" name="Picture 16" descr="A machine in a factory&#10;&#10;Description automatically generated">
            <a:extLst>
              <a:ext uri="{FF2B5EF4-FFF2-40B4-BE49-F238E27FC236}">
                <a16:creationId xmlns:a16="http://schemas.microsoft.com/office/drawing/2014/main" id="{08369A07-3395-65AD-4334-E35E99193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93" y="655780"/>
            <a:ext cx="2596164" cy="1797344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742EEB37-BFF9-A42C-348E-64C6519F3561}"/>
              </a:ext>
            </a:extLst>
          </p:cNvPr>
          <p:cNvSpPr txBox="1">
            <a:spLocks/>
          </p:cNvSpPr>
          <p:nvPr/>
        </p:nvSpPr>
        <p:spPr>
          <a:xfrm>
            <a:off x="228600" y="483242"/>
            <a:ext cx="5219299" cy="119559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36"/>
              </a:spcBef>
            </a:pPr>
            <a:r>
              <a:rPr lang="en-US" sz="1600" dirty="0">
                <a:solidFill>
                  <a:schemeClr val="accent6"/>
                </a:solidFill>
              </a:rPr>
              <a:t>Thermal shock test of several HEA specimens</a:t>
            </a:r>
          </a:p>
          <a:p>
            <a:pPr marL="454014" lvl="1" indent="-171446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Single-shots: 7×10</a:t>
            </a:r>
            <a:r>
              <a:rPr lang="en-US" sz="1400" baseline="30000" dirty="0">
                <a:solidFill>
                  <a:schemeClr val="accent6"/>
                </a:solidFill>
              </a:rPr>
              <a:t>12</a:t>
            </a:r>
            <a:r>
              <a:rPr lang="en-US" sz="1400" dirty="0">
                <a:solidFill>
                  <a:schemeClr val="accent6"/>
                </a:solidFill>
              </a:rPr>
              <a:t> protons/pulse, 440 GeV, 𝜎: 0.25 mm</a:t>
            </a:r>
          </a:p>
          <a:p>
            <a:pPr marL="454014" lvl="1" indent="-171446"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ΔT ~1200 ºC in ~8 </a:t>
            </a:r>
            <a:r>
              <a:rPr lang="en-US" sz="1400" dirty="0" err="1">
                <a:solidFill>
                  <a:srgbClr val="C00000"/>
                </a:solidFill>
              </a:rPr>
              <a:t>μs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336"/>
              </a:spcBef>
            </a:pP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25" name="Picture 24" descr="A close-up of a machine&#10;&#10;Description automatically generated">
            <a:extLst>
              <a:ext uri="{FF2B5EF4-FFF2-40B4-BE49-F238E27FC236}">
                <a16:creationId xmlns:a16="http://schemas.microsoft.com/office/drawing/2014/main" id="{75AF3F39-6577-6F16-B8C9-8D68B69E7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74432" y="2134800"/>
            <a:ext cx="1946933" cy="1297955"/>
          </a:xfrm>
          <a:prstGeom prst="rect">
            <a:avLst/>
          </a:prstGeom>
        </p:spPr>
      </p:pic>
      <p:pic>
        <p:nvPicPr>
          <p:cNvPr id="27" name="Picture 26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2C5E9D80-8FA4-8636-BEFB-8CEA64888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94" y="2729233"/>
            <a:ext cx="2591607" cy="1727738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A83A07F1-2C13-FF1C-CEB1-1D1D6D82A973}"/>
              </a:ext>
            </a:extLst>
          </p:cNvPr>
          <p:cNvSpPr txBox="1">
            <a:spLocks/>
          </p:cNvSpPr>
          <p:nvPr/>
        </p:nvSpPr>
        <p:spPr>
          <a:xfrm>
            <a:off x="499318" y="1232567"/>
            <a:ext cx="4131462" cy="293604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36"/>
              </a:spcBef>
              <a:buNone/>
            </a:pPr>
            <a:r>
              <a:rPr lang="en-US" sz="1200" dirty="0">
                <a:solidFill>
                  <a:schemeClr val="tx1"/>
                </a:solidFill>
              </a:rPr>
              <a:t>Post-experiment optical images of HEAs</a:t>
            </a:r>
          </a:p>
        </p:txBody>
      </p:sp>
      <p:pic>
        <p:nvPicPr>
          <p:cNvPr id="14" name="Picture 13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9D21D17D-589A-2116-C920-B480D3E0AC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17385" y="1393985"/>
            <a:ext cx="912531" cy="923148"/>
          </a:xfrm>
          <a:prstGeom prst="rect">
            <a:avLst/>
          </a:prstGeom>
        </p:spPr>
      </p:pic>
      <p:pic>
        <p:nvPicPr>
          <p:cNvPr id="15" name="Picture 14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68A02F13-A2C3-62F7-90DE-9A06ADE195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84223" y="1400642"/>
            <a:ext cx="899654" cy="909836"/>
          </a:xfrm>
          <a:prstGeom prst="rect">
            <a:avLst/>
          </a:prstGeom>
        </p:spPr>
      </p:pic>
      <p:pic>
        <p:nvPicPr>
          <p:cNvPr id="16" name="Picture 15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1A922A22-F1FB-F8E4-687E-AB6A57CB6A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00694" y="1360941"/>
            <a:ext cx="899655" cy="989239"/>
          </a:xfrm>
          <a:prstGeom prst="rect">
            <a:avLst/>
          </a:prstGeom>
        </p:spPr>
      </p:pic>
      <p:pic>
        <p:nvPicPr>
          <p:cNvPr id="18" name="Picture 17" descr="A close up of a piece of plastic&#10;&#10;Description automatically generated">
            <a:extLst>
              <a:ext uri="{FF2B5EF4-FFF2-40B4-BE49-F238E27FC236}">
                <a16:creationId xmlns:a16="http://schemas.microsoft.com/office/drawing/2014/main" id="{D7222CDC-8A4A-9765-2081-2AE2968624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18" y="1404194"/>
            <a:ext cx="912878" cy="902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A24C4-4312-D5BF-BD2E-E2F2C5B88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861" y="2357020"/>
            <a:ext cx="1361518" cy="1180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72186-FE74-D2AB-5063-01D069BFA7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6"/>
          <a:stretch/>
        </p:blipFill>
        <p:spPr>
          <a:xfrm>
            <a:off x="1288829" y="2320473"/>
            <a:ext cx="1361518" cy="1199111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C1D807C-CBA4-E20A-B0AE-6D1A1EF83A6A}"/>
              </a:ext>
            </a:extLst>
          </p:cNvPr>
          <p:cNvSpPr txBox="1">
            <a:spLocks/>
          </p:cNvSpPr>
          <p:nvPr/>
        </p:nvSpPr>
        <p:spPr>
          <a:xfrm>
            <a:off x="228600" y="3542935"/>
            <a:ext cx="6087359" cy="1193726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36"/>
              </a:spcBef>
              <a:buNone/>
            </a:pPr>
            <a:r>
              <a:rPr lang="en-US" sz="1400" b="1" dirty="0">
                <a:solidFill>
                  <a:schemeClr val="accent6"/>
                </a:solidFill>
              </a:rPr>
              <a:t>All HEA samples survived testing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chemeClr val="accent6"/>
                </a:solidFill>
              </a:rPr>
              <a:t>Profilometry and SEM completed at UKAEA-Materials Research Facility (MRF) 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 </a:t>
            </a:r>
            <a:r>
              <a:rPr lang="en-US" sz="1400" b="1" dirty="0">
                <a:solidFill>
                  <a:schemeClr val="accent6"/>
                </a:solidFill>
              </a:rPr>
              <a:t>no resolvable surface damage observed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chemeClr val="accent6"/>
                </a:solidFill>
              </a:rPr>
              <a:t>Promising results for future beam window application</a:t>
            </a:r>
          </a:p>
          <a:p>
            <a:pPr>
              <a:spcBef>
                <a:spcPts val="300"/>
              </a:spcBef>
            </a:pPr>
            <a:r>
              <a:rPr lang="en-US" sz="1400" dirty="0">
                <a:solidFill>
                  <a:schemeClr val="accent6"/>
                </a:solidFill>
              </a:rPr>
              <a:t>Testing with multiple pulses and same </a:t>
            </a:r>
            <a:r>
              <a:rPr lang="el-GR" sz="1400" dirty="0">
                <a:solidFill>
                  <a:schemeClr val="accent6"/>
                </a:solidFill>
              </a:rPr>
              <a:t>Δ</a:t>
            </a:r>
            <a:r>
              <a:rPr lang="en-US" sz="1400" dirty="0">
                <a:solidFill>
                  <a:schemeClr val="accent6"/>
                </a:solidFill>
              </a:rPr>
              <a:t>T/pulse scheduled for 2025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AB8672F-EF82-2DA1-E237-4F3A0DDA8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278664-5CFC-0871-E9D2-A6583D5AB7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" t="71164" r="89238"/>
          <a:stretch/>
        </p:blipFill>
        <p:spPr>
          <a:xfrm>
            <a:off x="636588" y="2325858"/>
            <a:ext cx="551880" cy="1193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797DB-15D2-0CB2-A546-1744DC27BBE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059" y="1125130"/>
            <a:ext cx="518850" cy="516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539E6-9819-AAC0-E166-286D2FC1A6F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41" y="1100729"/>
            <a:ext cx="598934" cy="594254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B4E2D8C-C288-E8F5-8D7E-85A30B073B6C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2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1316" y="1337189"/>
            <a:ext cx="3127027" cy="273019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Shimadzu tensile tester + custom grips</a:t>
            </a:r>
          </a:p>
          <a:p>
            <a:r>
              <a:rPr lang="en-US" sz="1600" dirty="0"/>
              <a:t>Desire high strength/ductility to survive extreme environment</a:t>
            </a:r>
          </a:p>
          <a:p>
            <a:r>
              <a:rPr lang="en-US" sz="1600" dirty="0"/>
              <a:t>Miniature tensile specimens to preserve material</a:t>
            </a:r>
          </a:p>
          <a:p>
            <a:r>
              <a:rPr lang="en-US" sz="1600" dirty="0"/>
              <a:t>Digital image correlation (DIC) to precisely measure strain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76936"/>
          </a:xfrm>
        </p:spPr>
        <p:txBody>
          <a:bodyPr/>
          <a:lstStyle/>
          <a:p>
            <a:r>
              <a:rPr lang="en-US" sz="1950" dirty="0"/>
              <a:t>Miniature tensile testing at MI-8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CA7BF5FD-770E-D434-A572-D4D2F0F82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pic>
        <p:nvPicPr>
          <p:cNvPr id="11" name="Picture 10" descr="A metal piece of equipment&#10;&#10;Description automatically generated with medium confidence">
            <a:extLst>
              <a:ext uri="{FF2B5EF4-FFF2-40B4-BE49-F238E27FC236}">
                <a16:creationId xmlns:a16="http://schemas.microsoft.com/office/drawing/2014/main" id="{29C83405-B8CE-0327-AB21-1CF7A0F04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0768" y="1038065"/>
            <a:ext cx="3864387" cy="2898291"/>
          </a:xfrm>
          <a:prstGeom prst="rect">
            <a:avLst/>
          </a:prstGeom>
        </p:spPr>
      </p:pic>
      <p:pic>
        <p:nvPicPr>
          <p:cNvPr id="13" name="Picture 12" descr="A metal object on a wood surface&#10;&#10;Description automatically generated">
            <a:extLst>
              <a:ext uri="{FF2B5EF4-FFF2-40B4-BE49-F238E27FC236}">
                <a16:creationId xmlns:a16="http://schemas.microsoft.com/office/drawing/2014/main" id="{C3E255B4-8373-89F6-6247-2B9ABDB8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71" t="30257" r="22464" b="24694"/>
          <a:stretch/>
        </p:blipFill>
        <p:spPr>
          <a:xfrm rot="5400000">
            <a:off x="3220094" y="1739667"/>
            <a:ext cx="3370104" cy="1911613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8607B4-D663-B4D6-86EE-F9B6517A891D}"/>
              </a:ext>
            </a:extLst>
          </p:cNvPr>
          <p:cNvSpPr/>
          <p:nvPr/>
        </p:nvSpPr>
        <p:spPr>
          <a:xfrm>
            <a:off x="7081206" y="2080123"/>
            <a:ext cx="823510" cy="14951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2F8A67-A200-48CE-3D12-6CCBD9CB8C9C}"/>
              </a:ext>
            </a:extLst>
          </p:cNvPr>
          <p:cNvCxnSpPr>
            <a:cxnSpLocks/>
            <a:stCxn id="13" idx="0"/>
            <a:endCxn id="3" idx="1"/>
          </p:cNvCxnSpPr>
          <p:nvPr/>
        </p:nvCxnSpPr>
        <p:spPr>
          <a:xfrm>
            <a:off x="5860953" y="2695474"/>
            <a:ext cx="1220253" cy="132233"/>
          </a:xfrm>
          <a:prstGeom prst="straightConnector1">
            <a:avLst/>
          </a:prstGeom>
          <a:ln w="47625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88CE1B-26E6-03DD-85D6-E709F2C457C5}"/>
              </a:ext>
            </a:extLst>
          </p:cNvPr>
          <p:cNvCxnSpPr>
            <a:cxnSpLocks/>
          </p:cNvCxnSpPr>
          <p:nvPr/>
        </p:nvCxnSpPr>
        <p:spPr>
          <a:xfrm>
            <a:off x="5069307" y="2434959"/>
            <a:ext cx="2676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228699-CED9-AAC7-546E-4DB1B9128343}"/>
              </a:ext>
            </a:extLst>
          </p:cNvPr>
          <p:cNvCxnSpPr>
            <a:cxnSpLocks/>
          </p:cNvCxnSpPr>
          <p:nvPr/>
        </p:nvCxnSpPr>
        <p:spPr>
          <a:xfrm flipH="1" flipV="1">
            <a:off x="5195840" y="2434959"/>
            <a:ext cx="7273" cy="75329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687F53-9851-4AA2-FCBD-4EA2AD2F5C9E}"/>
              </a:ext>
            </a:extLst>
          </p:cNvPr>
          <p:cNvCxnSpPr>
            <a:cxnSpLocks/>
          </p:cNvCxnSpPr>
          <p:nvPr/>
        </p:nvCxnSpPr>
        <p:spPr>
          <a:xfrm>
            <a:off x="5069307" y="3187375"/>
            <a:ext cx="2676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462C49-509C-2B28-0D77-602EB88BB0B8}"/>
              </a:ext>
            </a:extLst>
          </p:cNvPr>
          <p:cNvSpPr txBox="1"/>
          <p:nvPr/>
        </p:nvSpPr>
        <p:spPr>
          <a:xfrm>
            <a:off x="5264386" y="2287127"/>
            <a:ext cx="473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635F49F3-C3DA-438A-5570-54C2F6FE84C2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1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A6F810-419F-D01D-8809-C3645752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5596"/>
            <a:ext cx="8686800" cy="474895"/>
          </a:xfrm>
        </p:spPr>
        <p:txBody>
          <a:bodyPr>
            <a:normAutofit fontScale="90000"/>
          </a:bodyPr>
          <a:lstStyle/>
          <a:p>
            <a:r>
              <a:rPr lang="en-US" dirty="0"/>
              <a:t>Transient Grating Spectroscopy (TGS) System at Fermilab</a:t>
            </a:r>
            <a:br>
              <a:rPr lang="en-US" dirty="0"/>
            </a:br>
            <a:r>
              <a:rPr lang="en-US" sz="1200" dirty="0"/>
              <a:t>S. </a:t>
            </a:r>
            <a:r>
              <a:rPr lang="en-US" sz="1200" dirty="0" err="1"/>
              <a:t>Bidhar</a:t>
            </a:r>
            <a:r>
              <a:rPr lang="en-US" sz="1200" dirty="0"/>
              <a:t> (Fermilab)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1ECE-17C3-FB9C-238E-EC8AF2602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AC626B-E720-16ED-6237-7B89F499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6" y="724889"/>
            <a:ext cx="5179711" cy="18997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F4CB46-5226-E267-FA55-4A8B51ACD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187" y="724889"/>
            <a:ext cx="1264516" cy="10896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E6D89D-541E-75BC-C048-755336036872}"/>
              </a:ext>
            </a:extLst>
          </p:cNvPr>
          <p:cNvSpPr txBox="1"/>
          <p:nvPr/>
        </p:nvSpPr>
        <p:spPr>
          <a:xfrm>
            <a:off x="5613355" y="1824539"/>
            <a:ext cx="328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Ultrafast optical technique: study dynamics of materials by creating a periodic modulation (grating) using two interfering laser pulses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10579F-68EE-1CB5-7AAC-3D55F3502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716" y="471202"/>
            <a:ext cx="1974288" cy="1353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9BEE859-7100-474A-63A8-ACDCA9F58544}"/>
                  </a:ext>
                </a:extLst>
              </p:cNvPr>
              <p:cNvSpPr txBox="1"/>
              <p:nvPr/>
            </p:nvSpPr>
            <p:spPr>
              <a:xfrm>
                <a:off x="138322" y="2574958"/>
                <a:ext cx="4368617" cy="222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3" indent="-285743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Real-time, non-destructive thermal diffusivity &amp; elastic modulus measurements</a:t>
                </a:r>
              </a:p>
              <a:p>
                <a:pPr marL="285743" indent="-285743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Probes thin damage layer (sub-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m to few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m) </a:t>
                </a:r>
              </a:p>
              <a:p>
                <a:pPr marL="285743" indent="-285743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Detect radiation-induced strain fields, stress waves</a:t>
                </a:r>
              </a:p>
              <a:p>
                <a:pPr marL="285743" indent="-285743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Reveal how defects form, migrate, anneal during irradiation</a:t>
                </a:r>
              </a:p>
              <a:p>
                <a:pPr marL="285743" indent="-285743">
                  <a:spcBef>
                    <a:spcPts val="8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</a:rPr>
                  <a:t>Pre/post-ion irradiation examination of specimens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9BEE859-7100-474A-63A8-ACDCA9F58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22" y="2574958"/>
                <a:ext cx="4368617" cy="2226250"/>
              </a:xfrm>
              <a:prstGeom prst="rect">
                <a:avLst/>
              </a:prstGeom>
              <a:blipFill>
                <a:blip r:embed="rId6"/>
                <a:stretch>
                  <a:fillRect l="-291" b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9F2CFAB-2A6A-A84D-D3FE-5AC00B3599C9}"/>
              </a:ext>
            </a:extLst>
          </p:cNvPr>
          <p:cNvSpPr txBox="1"/>
          <p:nvPr/>
        </p:nvSpPr>
        <p:spPr>
          <a:xfrm>
            <a:off x="4869513" y="4329287"/>
            <a:ext cx="4102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TGS test on NT-02 graphite target fin (MIT)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BBF384C-8380-937E-CFF1-410DB3230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483" y="2484948"/>
            <a:ext cx="4975309" cy="1907287"/>
          </a:xfrm>
          <a:prstGeom prst="rect">
            <a:avLst/>
          </a:prstGeom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26B8E1F-325D-6754-8439-9D9208FFE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1C4A32-C678-1FB9-711F-7C0064F79102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4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33D93-42BD-5AC9-8C33-03CECDD5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65BC5800-2AA3-DB54-C0D7-9DBE543CA4F2}"/>
              </a:ext>
            </a:extLst>
          </p:cNvPr>
          <p:cNvGrpSpPr/>
          <p:nvPr/>
        </p:nvGrpSpPr>
        <p:grpSpPr>
          <a:xfrm>
            <a:off x="5352277" y="84611"/>
            <a:ext cx="3428071" cy="2570830"/>
            <a:chOff x="168038" y="4595786"/>
            <a:chExt cx="2833116" cy="212465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F7FFB60-713D-9BC0-392B-9239C459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8038" y="4595786"/>
              <a:ext cx="2833116" cy="208801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7DCB2BB-6A15-D28B-44D1-C16CD5B0366E}"/>
                </a:ext>
              </a:extLst>
            </p:cNvPr>
            <p:cNvSpPr txBox="1"/>
            <p:nvPr/>
          </p:nvSpPr>
          <p:spPr>
            <a:xfrm>
              <a:off x="996462" y="6468622"/>
              <a:ext cx="1574163" cy="2518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Helvetica" pitchFamily="2" charset="0"/>
                </a:rPr>
                <a:t>Migration barrier (eV)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D20A2AE-F1C9-259A-D80B-FAA2967A728C}"/>
              </a:ext>
            </a:extLst>
          </p:cNvPr>
          <p:cNvSpPr txBox="1"/>
          <p:nvPr/>
        </p:nvSpPr>
        <p:spPr>
          <a:xfrm>
            <a:off x="11064" y="669612"/>
            <a:ext cx="5284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Developed in-house interatomic potential for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CrMnV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to study the effect of B2/ordered phase on radiation damage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Study effect of B2/ordered phase mono-vacancy migration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formation of B2 layered structured in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CrMnV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3EB80-9CD2-0F79-8A67-02CF537B3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06D73FB-240B-37E0-60BF-6D8110254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B160D4-1DAB-10E0-0D89-6E8717007416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9B2B1F-2385-2587-3675-965B5BE59DB0}"/>
              </a:ext>
            </a:extLst>
          </p:cNvPr>
          <p:cNvSpPr txBox="1"/>
          <p:nvPr/>
        </p:nvSpPr>
        <p:spPr>
          <a:xfrm>
            <a:off x="4862437" y="2574767"/>
            <a:ext cx="4130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Increased temperature favors randomness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Possibly due to increased entropy at higher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Average migration barrier in ordered structure is 1.46 eV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Higher than random structure (1.24 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Harder for vacancies to move around and form extended defects with higher migration barriers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3266FA-E1C2-2A4C-ACF0-81AC3A0E9336}"/>
              </a:ext>
            </a:extLst>
          </p:cNvPr>
          <p:cNvGrpSpPr/>
          <p:nvPr/>
        </p:nvGrpSpPr>
        <p:grpSpPr>
          <a:xfrm>
            <a:off x="259899" y="1958705"/>
            <a:ext cx="2176558" cy="2293114"/>
            <a:chOff x="5043885" y="2004369"/>
            <a:chExt cx="2266060" cy="267491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8E7541B-E269-1E9F-DD62-E490396F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3885" y="2393286"/>
              <a:ext cx="2238323" cy="228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4D8C11D-A1E2-0EEC-258B-25E7DC7901EB}"/>
                </a:ext>
              </a:extLst>
            </p:cNvPr>
            <p:cNvSpPr txBox="1"/>
            <p:nvPr/>
          </p:nvSpPr>
          <p:spPr>
            <a:xfrm>
              <a:off x="5071623" y="2004369"/>
              <a:ext cx="2238322" cy="394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More stable at low 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94DAC1E-F974-277A-B30E-2A8F66342938}"/>
              </a:ext>
            </a:extLst>
          </p:cNvPr>
          <p:cNvGrpSpPr/>
          <p:nvPr/>
        </p:nvGrpSpPr>
        <p:grpSpPr>
          <a:xfrm>
            <a:off x="2604122" y="1975245"/>
            <a:ext cx="2157330" cy="2276574"/>
            <a:chOff x="3836484" y="2072751"/>
            <a:chExt cx="2360138" cy="268120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10DB66-C32F-CB5A-B59C-6E2BF49C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3306" y="2467953"/>
              <a:ext cx="2353316" cy="22860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DD40D94-DF00-EE54-2BAE-26173AC6EACC}"/>
                </a:ext>
              </a:extLst>
            </p:cNvPr>
            <p:cNvSpPr txBox="1"/>
            <p:nvPr/>
          </p:nvSpPr>
          <p:spPr>
            <a:xfrm>
              <a:off x="3836484" y="2072751"/>
              <a:ext cx="2352026" cy="39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itchFamily="2" charset="0"/>
                </a:rPr>
                <a:t>More stable at high T</a:t>
              </a:r>
            </a:p>
          </p:txBody>
        </p:sp>
      </p:grpSp>
      <p:sp>
        <p:nvSpPr>
          <p:cNvPr id="76" name="Title 3">
            <a:extLst>
              <a:ext uri="{FF2B5EF4-FFF2-40B4-BE49-F238E27FC236}">
                <a16:creationId xmlns:a16="http://schemas.microsoft.com/office/drawing/2014/main" id="{54E7E3BB-9378-AD99-1E35-6771E4595D0F}"/>
              </a:ext>
            </a:extLst>
          </p:cNvPr>
          <p:cNvSpPr txBox="1">
            <a:spLocks/>
          </p:cNvSpPr>
          <p:nvPr/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HEA simulation work</a:t>
            </a:r>
            <a:endParaRPr lang="en-US" sz="28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06F3F4-8003-4CA4-CCD3-E72F61875CA1}"/>
              </a:ext>
            </a:extLst>
          </p:cNvPr>
          <p:cNvSpPr txBox="1"/>
          <p:nvPr/>
        </p:nvSpPr>
        <p:spPr>
          <a:xfrm>
            <a:off x="1602142" y="4355243"/>
            <a:ext cx="1668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Helvetica" pitchFamily="2" charset="0"/>
              </a:rPr>
              <a:t>G. Arora, Fermilab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BA7F8B-FFE7-C9C9-0A95-930BF9692586}"/>
              </a:ext>
            </a:extLst>
          </p:cNvPr>
          <p:cNvSpPr txBox="1"/>
          <p:nvPr/>
        </p:nvSpPr>
        <p:spPr>
          <a:xfrm rot="16200000">
            <a:off x="4787878" y="1108691"/>
            <a:ext cx="112581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884013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9F4F6-FB53-811F-6D81-5FA66E41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DAA1D00-C7E8-E0FA-A459-F005267B729E}"/>
              </a:ext>
            </a:extLst>
          </p:cNvPr>
          <p:cNvSpPr/>
          <p:nvPr/>
        </p:nvSpPr>
        <p:spPr>
          <a:xfrm>
            <a:off x="3865930" y="3226005"/>
            <a:ext cx="1346176" cy="1212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BE19D-AF3C-0C89-6824-D8066ED1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" y="821634"/>
            <a:ext cx="4958248" cy="1701438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1400" dirty="0">
                <a:solidFill>
                  <a:schemeClr val="tx1"/>
                </a:solidFill>
              </a:rPr>
              <a:t>Upcoming experimental work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Complete thermal property testing (c</a:t>
            </a:r>
            <a:r>
              <a:rPr lang="en-US" sz="1200" baseline="-25000" dirty="0"/>
              <a:t>p</a:t>
            </a:r>
            <a:r>
              <a:rPr lang="en-US" sz="1200" dirty="0"/>
              <a:t>, CTE) of all compositions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Measure bulk mechanical properties (miniature tensile testing)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TEM characterization of low-energy ion irradiated samples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Continue radiation damage simulation studies of how composition, microstructure, defects, short-range order of HEAs control their radiation damage resistance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29943-8906-A684-49F9-D74666B56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CC25CFC-D22C-D1C8-09A8-1B8493182DAE}"/>
              </a:ext>
            </a:extLst>
          </p:cNvPr>
          <p:cNvSpPr txBox="1">
            <a:spLocks/>
          </p:cNvSpPr>
          <p:nvPr/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Next steps</a:t>
            </a:r>
            <a:endParaRPr lang="en-US" sz="2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64CB51-93C3-E36F-6E12-67531B6D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7874" y="2887722"/>
            <a:ext cx="6364847" cy="19313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87C67B-A71B-E88A-9A02-D84594945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155" t="78145" r="33028"/>
          <a:stretch/>
        </p:blipFill>
        <p:spPr>
          <a:xfrm flipH="1">
            <a:off x="3702985" y="4389861"/>
            <a:ext cx="1070345" cy="422078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E04A447-8416-CF77-20CE-3A11FCCAAE30}"/>
              </a:ext>
            </a:extLst>
          </p:cNvPr>
          <p:cNvSpPr txBox="1">
            <a:spLocks/>
          </p:cNvSpPr>
          <p:nvPr/>
        </p:nvSpPr>
        <p:spPr>
          <a:xfrm>
            <a:off x="4877675" y="821635"/>
            <a:ext cx="4232280" cy="21761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Arial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Irradiation studies over next year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2025 2</a:t>
            </a:r>
            <a:r>
              <a:rPr lang="en-US" sz="1200" baseline="30000" dirty="0"/>
              <a:t>nd</a:t>
            </a:r>
            <a:r>
              <a:rPr lang="en-US" sz="1200" dirty="0"/>
              <a:t> Gen. HEA HiRadMat tests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Intermediate energy proton irradiation </a:t>
            </a:r>
          </a:p>
          <a:p>
            <a:pPr marL="744537" lvl="2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Considering Birmingham MC40 facility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Follow-up LE ion irradiation at UW-Madison</a:t>
            </a:r>
          </a:p>
          <a:p>
            <a:pPr marL="744537" lvl="2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Remaining 4 Gen. 2 compositions (Al or Ni)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Prototypic irradiation following down-selection</a:t>
            </a:r>
          </a:p>
          <a:p>
            <a:pPr marL="744537" lvl="2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Transmutation effects &amp; bulk irradiated properties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464CF71-AD5B-CD73-B9DD-11C673196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5A2A68B-6A59-B392-5B2F-9886B64D9AFF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9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59A72-F795-3A1E-A2EC-3EB01688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E3F26-64E5-98E2-B840-51D8FEA6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71" y="1138645"/>
            <a:ext cx="8303258" cy="3222920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1600" dirty="0">
                <a:solidFill>
                  <a:schemeClr val="accent6"/>
                </a:solidFill>
              </a:rPr>
              <a:t>High entropy alloys show promising properties for high-energy proton target beam windows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Low Z elements to minimize density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Alloys show good homogeneity, impurity segregation w/ Ti, but large grains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Nanoindentation studies show range of micro-mechanical properties, some ductility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No hardening observed following low dose ion irradiation, high dose studies underway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Thermal properties similar to existing material (Ti-64), tend to improve at high temps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Survived high intensity, single pulse proton irradiation tests, multi-pulse tests upcoming</a:t>
            </a:r>
          </a:p>
          <a:p>
            <a:pPr marL="454025" lvl="1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Promising properties observed for service as high-intensity proton target beam window </a:t>
            </a:r>
          </a:p>
          <a:p>
            <a:pPr marL="744537" lvl="2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More testing to determine radiation damage resistance, high temp. mechanical properties </a:t>
            </a:r>
          </a:p>
          <a:p>
            <a:pPr marL="744537" lvl="2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Additional qualification prior to down-selection: LE ion &amp; intermediate energy proton irradiations + PIE</a:t>
            </a:r>
          </a:p>
          <a:p>
            <a:pPr marL="744537" lvl="2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Casting/heat treatment optimization to improve manufacturability, microstructure, grain size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AF94F-EF15-20FE-1F8B-3B2BE9FF2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3C067A4-A2A6-2536-3D6C-E6D661613F73}"/>
              </a:ext>
            </a:extLst>
          </p:cNvPr>
          <p:cNvSpPr txBox="1">
            <a:spLocks/>
          </p:cNvSpPr>
          <p:nvPr/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Conclusions</a:t>
            </a:r>
            <a:endParaRPr lang="en-US" sz="2800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978AF47-DEB4-8F7F-35AE-40741452B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23DE74-397D-DFC5-436C-64538355A6C3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5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20B3C0-9C40-9781-6AFC-6EB88627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93" y="2531663"/>
            <a:ext cx="3082476" cy="1870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9CDCFF-C5D1-276F-3A3E-5F58BD9D7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46" y="537430"/>
            <a:ext cx="3133571" cy="1580965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8A0977FD-FFFB-645C-0852-5DC2D9B03F25}"/>
              </a:ext>
            </a:extLst>
          </p:cNvPr>
          <p:cNvSpPr txBox="1"/>
          <p:nvPr/>
        </p:nvSpPr>
        <p:spPr>
          <a:xfrm>
            <a:off x="5907195" y="2159595"/>
            <a:ext cx="3005871" cy="41610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Void swelling lessened in more complex alloys (3-MeV Ni</a:t>
            </a:r>
            <a:r>
              <a:rPr lang="en-US" sz="9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00" dirty="0">
                <a:solidFill>
                  <a:schemeClr val="accent6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 x 10</a:t>
            </a:r>
            <a:r>
              <a:rPr lang="en-US" sz="9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9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/cm</a:t>
            </a:r>
            <a:r>
              <a:rPr lang="en-US" sz="9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9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773 K), Lu et al., Nature Comm., 2016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E278650-38D5-B465-D42C-D1B62A3930AE}"/>
              </a:ext>
            </a:extLst>
          </p:cNvPr>
          <p:cNvSpPr txBox="1">
            <a:spLocks/>
          </p:cNvSpPr>
          <p:nvPr/>
        </p:nvSpPr>
        <p:spPr>
          <a:xfrm>
            <a:off x="129515" y="1975632"/>
            <a:ext cx="5415879" cy="2630380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 target beam windows</a:t>
            </a:r>
            <a:r>
              <a:rPr lang="en-US" dirty="0">
                <a:solidFill>
                  <a:srgbClr val="004C97"/>
                </a:solidFill>
              </a:rPr>
              <a:t>: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Intercept high-energy/intensity beams</a:t>
            </a:r>
          </a:p>
          <a:p>
            <a:pPr>
              <a:spcBef>
                <a:spcPts val="400"/>
              </a:spcBef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MW Beam power (FNAL current), up to 2.4 MW for LBNF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Survive radiation damage, thermal shock in extreme environment</a:t>
            </a:r>
            <a:endParaRPr lang="en-US" sz="1200" dirty="0">
              <a:solidFill>
                <a:srgbClr val="004C97"/>
              </a:solidFill>
              <a:latin typeface="Helvetica" pitchFamily="2" charset="0"/>
              <a:sym typeface="Wingdings" pitchFamily="2" charset="2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HEA microstructure to combat radiation damage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400" dirty="0"/>
              <a:t>Sluggish atom diffusion</a:t>
            </a:r>
          </a:p>
          <a:p>
            <a:pPr>
              <a:spcBef>
                <a:spcPts val="400"/>
              </a:spcBef>
            </a:pPr>
            <a:r>
              <a:rPr lang="en-US" sz="1400" dirty="0">
                <a:solidFill>
                  <a:schemeClr val="accent6"/>
                </a:solidFill>
              </a:rPr>
              <a:t>Reduce defect segregation, increase recombination during damage cascade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</a:rPr>
              <a:t>Minimize void/bulk swelling</a:t>
            </a:r>
          </a:p>
          <a:p>
            <a:pPr>
              <a:spcBef>
                <a:spcPts val="400"/>
              </a:spcBef>
              <a:spcAft>
                <a:spcPts val="500"/>
              </a:spcAft>
            </a:pPr>
            <a:r>
              <a:rPr lang="en-US" sz="1400" dirty="0"/>
              <a:t>Phase stability + B2 precipitates (defect sinks)</a:t>
            </a:r>
            <a:endParaRPr lang="en-US" sz="1400" dirty="0">
              <a:solidFill>
                <a:schemeClr val="accent6"/>
              </a:solidFill>
              <a:latin typeface="Helvetica" pitchFamily="2" charset="0"/>
              <a:sym typeface="Wingdings" pitchFamily="2" charset="2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E5E8136-58AA-D55A-5440-C97F246B4F91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Novel high-entropy alloys for beam window applications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ECB97911-B2BB-B3F9-2981-2B8286171239}"/>
              </a:ext>
            </a:extLst>
          </p:cNvPr>
          <p:cNvSpPr txBox="1"/>
          <p:nvPr/>
        </p:nvSpPr>
        <p:spPr>
          <a:xfrm>
            <a:off x="5868893" y="4405591"/>
            <a:ext cx="3133571" cy="41610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Swelling of increasingly complex alloys under ion irradiation, Jin et al., Scripta </a:t>
            </a:r>
            <a:r>
              <a:rPr lang="en-US" sz="900" dirty="0" err="1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Materialia</a:t>
            </a:r>
            <a:r>
              <a:rPr lang="en-US" sz="9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119 (2016)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C497E05-7CAF-A099-DA49-1C8D0FCA9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4A67D5-5164-8C21-CAE7-7895B6C4D0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506" y="608033"/>
            <a:ext cx="1961007" cy="12660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80158D-E4C6-EF4D-456F-36B591DE50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017" y="611234"/>
            <a:ext cx="1602393" cy="12660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B1E140-CE8A-0B60-F961-1DFE408286A5}"/>
              </a:ext>
            </a:extLst>
          </p:cNvPr>
          <p:cNvSpPr txBox="1"/>
          <p:nvPr/>
        </p:nvSpPr>
        <p:spPr>
          <a:xfrm>
            <a:off x="41334" y="549970"/>
            <a:ext cx="1961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Primary Be window embrittlement (FNAL)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Developed leak during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Crack formation during PIE work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CF42E4-FAAD-A71B-1A2D-FFC32D3489FC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3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9F4F6-FB53-811F-6D81-5FA66E41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BE19D-AF3C-0C89-6824-D8066ED1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28" y="720768"/>
            <a:ext cx="7298359" cy="2393294"/>
          </a:xfrm>
        </p:spPr>
        <p:txBody>
          <a:bodyPr/>
          <a:lstStyle/>
          <a:p>
            <a:r>
              <a:rPr lang="en-US" sz="1400" dirty="0"/>
              <a:t>Fermilab HPT group: K. Ammigan, G. Arora, S. </a:t>
            </a:r>
            <a:r>
              <a:rPr lang="en-US" sz="1400" dirty="0" err="1"/>
              <a:t>Bidhar</a:t>
            </a:r>
            <a:r>
              <a:rPr lang="en-US" sz="1400" dirty="0"/>
              <a:t>, F. </a:t>
            </a:r>
            <a:r>
              <a:rPr lang="en-US" sz="1400" dirty="0" err="1"/>
              <a:t>Pellemoine</a:t>
            </a:r>
            <a:endParaRPr lang="en-US" sz="1400" dirty="0"/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Summer Interns: Ned Sigler (U Chicago) and Rene Pacheco Uribe (Harper College)</a:t>
            </a:r>
          </a:p>
          <a:p>
            <a:r>
              <a:rPr lang="en-US" sz="1400" dirty="0"/>
              <a:t>UW-Madison group: A. Couet, N. </a:t>
            </a:r>
            <a:r>
              <a:rPr lang="en-US" sz="1400" dirty="0" err="1"/>
              <a:t>Crnkovich</a:t>
            </a:r>
            <a:r>
              <a:rPr lang="en-US" sz="1400" dirty="0"/>
              <a:t>, M. Moorehead, I. </a:t>
            </a:r>
            <a:r>
              <a:rPr lang="en-US" sz="1400" dirty="0" err="1"/>
              <a:t>Szufarska</a:t>
            </a:r>
            <a:endParaRPr lang="en-US" sz="1400" dirty="0"/>
          </a:p>
          <a:p>
            <a:r>
              <a:rPr lang="en-US" sz="1400" dirty="0"/>
              <a:t>Thermal Conductivity measurements: Richard Wilson, UC Riverside </a:t>
            </a:r>
          </a:p>
          <a:p>
            <a:r>
              <a:rPr lang="en-US" sz="1400" dirty="0"/>
              <a:t>Work being done in the framework of the </a:t>
            </a:r>
            <a:r>
              <a:rPr lang="en-US" sz="1400" dirty="0" err="1"/>
              <a:t>RaDIATE</a:t>
            </a:r>
            <a:r>
              <a:rPr lang="en-US" sz="1400" dirty="0"/>
              <a:t> Collaboration (</a:t>
            </a:r>
            <a:r>
              <a:rPr lang="en-US" sz="1400" dirty="0">
                <a:hlinkClick r:id="rId3"/>
              </a:rPr>
              <a:t>https://radiate.fnal.gov</a:t>
            </a:r>
            <a:r>
              <a:rPr lang="en-US" sz="1400" dirty="0"/>
              <a:t>)</a:t>
            </a:r>
          </a:p>
          <a:p>
            <a:r>
              <a:rPr lang="en-US" sz="1400" dirty="0"/>
              <a:t>Funded by DOE Early Career Award (Kavin Ammigan)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29943-8906-A684-49F9-D74666B56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CE510-6635-7F18-3BF6-47334A48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498" y="4064880"/>
            <a:ext cx="4051418" cy="56618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CB67A5B-ED52-DCD1-4EB3-B154721F5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5" y="2771197"/>
            <a:ext cx="2289412" cy="631305"/>
          </a:xfrm>
          <a:prstGeom prst="rect">
            <a:avLst/>
          </a:prstGeom>
        </p:spPr>
      </p:pic>
      <p:pic>
        <p:nvPicPr>
          <p:cNvPr id="15" name="Picture 14" descr="FermiLogo.tif">
            <a:extLst>
              <a:ext uri="{FF2B5EF4-FFF2-40B4-BE49-F238E27FC236}">
                <a16:creationId xmlns:a16="http://schemas.microsoft.com/office/drawing/2014/main" id="{610308DC-DADC-F3A9-DD39-599100223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115" y="3526051"/>
            <a:ext cx="2227832" cy="399387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661D230E-4815-A714-11B3-88E2F430D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7AFED4-E337-EBBC-49CC-5ACA853B73D1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72101D-64F1-22F8-4FBE-1F7F2211C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28" y="3378460"/>
            <a:ext cx="739383" cy="694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8A81F6-3BD5-EBD9-0944-A7843C9D7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907" y="3378460"/>
            <a:ext cx="669435" cy="669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5B4CBB-F857-8320-2A85-042BBC7AD2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543" y="3317302"/>
            <a:ext cx="690590" cy="688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B528C1-C3FF-B3AC-8739-69640548A8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130" y="3288356"/>
            <a:ext cx="797181" cy="790952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5EFDC929-27F6-28B0-EE7F-EEB75ED2CC65}"/>
              </a:ext>
            </a:extLst>
          </p:cNvPr>
          <p:cNvSpPr txBox="1">
            <a:spLocks/>
          </p:cNvSpPr>
          <p:nvPr/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Acknowledgements: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6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36812" y="2276391"/>
            <a:ext cx="2870376" cy="590718"/>
          </a:xfrm>
        </p:spPr>
        <p:txBody>
          <a:bodyPr/>
          <a:lstStyle/>
          <a:p>
            <a:r>
              <a:rPr lang="en-US" sz="3600" dirty="0"/>
              <a:t>Bonus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0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75150"/>
            <a:ext cx="3128775" cy="368976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Transmission electron microscopy (TEM) at UW-Madison</a:t>
            </a: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Properties of interest</a:t>
            </a:r>
          </a:p>
          <a:p>
            <a:r>
              <a:rPr lang="en-US" sz="1600" dirty="0"/>
              <a:t>Lattice spacing/expansion</a:t>
            </a:r>
          </a:p>
          <a:p>
            <a:pPr lvl="1"/>
            <a:r>
              <a:rPr lang="en-US" sz="1400" dirty="0"/>
              <a:t>- Body centered cubic (BCC)</a:t>
            </a:r>
          </a:p>
          <a:p>
            <a:r>
              <a:rPr lang="en-US" sz="1600" dirty="0"/>
              <a:t>B2 precipitates</a:t>
            </a:r>
          </a:p>
          <a:p>
            <a:pPr lvl="1"/>
            <a:r>
              <a:rPr lang="en-US" sz="1200" dirty="0"/>
              <a:t>- </a:t>
            </a:r>
            <a:r>
              <a:rPr lang="en-US" sz="1400" dirty="0"/>
              <a:t>Strengthening through dislocation pinning</a:t>
            </a:r>
          </a:p>
          <a:p>
            <a:r>
              <a:rPr lang="en-US" sz="1600" dirty="0"/>
              <a:t>Transmission EDS</a:t>
            </a:r>
          </a:p>
          <a:p>
            <a:pPr lvl="1"/>
            <a:r>
              <a:rPr lang="en-US" sz="1400" dirty="0"/>
              <a:t>- Composition of precipitates</a:t>
            </a:r>
          </a:p>
          <a:p>
            <a:r>
              <a:rPr lang="en-US" sz="1600" dirty="0"/>
              <a:t>Irradiation induced defects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76936"/>
          </a:xfrm>
        </p:spPr>
        <p:txBody>
          <a:bodyPr/>
          <a:lstStyle/>
          <a:p>
            <a:r>
              <a:rPr lang="en-US" sz="1950" dirty="0"/>
              <a:t>Crystal lattice structure and spacing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10/31/24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2" name="Picture 11" descr="A diagram of a cube with lines and dots&#10;&#10;Description automatically generated">
            <a:extLst>
              <a:ext uri="{FF2B5EF4-FFF2-40B4-BE49-F238E27FC236}">
                <a16:creationId xmlns:a16="http://schemas.microsoft.com/office/drawing/2014/main" id="{911ACEFD-1CD1-8688-DCD6-F2BCAB9D6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88" y="1267711"/>
            <a:ext cx="2163872" cy="19482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9F3FBF-955C-C10A-E98E-3B39BB2C3164}"/>
              </a:ext>
            </a:extLst>
          </p:cNvPr>
          <p:cNvSpPr txBox="1"/>
          <p:nvPr/>
        </p:nvSpPr>
        <p:spPr>
          <a:xfrm>
            <a:off x="4397100" y="3778057"/>
            <a:ext cx="3044709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800" b="0" i="0" u="none" strike="noStrike" dirty="0">
                <a:solidFill>
                  <a:srgbClr val="00308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Lindahl, B. B., Burton, B. P., &amp; </a:t>
            </a:r>
            <a:r>
              <a:rPr lang="en-US" sz="800" b="0" i="0" u="none" strike="noStrike" dirty="0" err="1">
                <a:solidFill>
                  <a:srgbClr val="00308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Selleby</a:t>
            </a:r>
            <a:r>
              <a:rPr lang="en-US" sz="800" b="0" i="0" u="none" strike="noStrike" dirty="0">
                <a:solidFill>
                  <a:srgbClr val="00308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 (2015). Ordering in ternary BCC alloys applied to the Al–Fe–Mn system. </a:t>
            </a:r>
            <a:r>
              <a:rPr lang="en-US" sz="800" b="0" i="0" u="none" strike="noStrike" dirty="0" err="1">
                <a:solidFill>
                  <a:srgbClr val="00308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Calphad</a:t>
            </a:r>
            <a:r>
              <a:rPr lang="en-US" sz="800" b="0" i="0" u="none" strike="noStrike" dirty="0">
                <a:solidFill>
                  <a:srgbClr val="00308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51, 211-219.</a:t>
            </a:r>
            <a:endParaRPr lang="en-US" sz="800" dirty="0">
              <a:solidFill>
                <a:srgbClr val="0030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5291B3-32FF-21BF-BD99-54F2CC954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061" y="1238507"/>
            <a:ext cx="2248394" cy="2006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F232AB-C292-81FB-58EF-66DC57A7A219}"/>
              </a:ext>
            </a:extLst>
          </p:cNvPr>
          <p:cNvSpPr txBox="1"/>
          <p:nvPr/>
        </p:nvSpPr>
        <p:spPr>
          <a:xfrm>
            <a:off x="4235024" y="3266193"/>
            <a:ext cx="700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BCC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DB9DD2-2BCD-2A58-730D-6A922CA642B8}"/>
              </a:ext>
            </a:extLst>
          </p:cNvPr>
          <p:cNvSpPr txBox="1"/>
          <p:nvPr/>
        </p:nvSpPr>
        <p:spPr>
          <a:xfrm>
            <a:off x="7067290" y="3266193"/>
            <a:ext cx="529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2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9D7C2-BD44-FE5E-2E42-7D9A97991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AA7C334-02C7-E96B-B29A-AB47E7941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5" b="1672"/>
          <a:stretch/>
        </p:blipFill>
        <p:spPr>
          <a:xfrm>
            <a:off x="79224" y="1583665"/>
            <a:ext cx="4999257" cy="19883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49F39-2877-0D79-5EA7-E19959241E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22D60-A95E-7EC4-35DB-C3FC132F4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71CA35D-826D-3699-D5F6-8C126B8E4E23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HEA properties and compositions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ADAD4-4A5B-0ADD-85B2-DCE28280AABE}"/>
              </a:ext>
            </a:extLst>
          </p:cNvPr>
          <p:cNvSpPr txBox="1"/>
          <p:nvPr/>
        </p:nvSpPr>
        <p:spPr>
          <a:xfrm>
            <a:off x="6440882" y="4166513"/>
            <a:ext cx="591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FE1D8-FD67-4F3F-DB58-DABAFA136D52}"/>
              </a:ext>
            </a:extLst>
          </p:cNvPr>
          <p:cNvSpPr txBox="1"/>
          <p:nvPr/>
        </p:nvSpPr>
        <p:spPr>
          <a:xfrm>
            <a:off x="492249" y="4206273"/>
            <a:ext cx="1664231" cy="415498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CrMnV</a:t>
            </a:r>
            <a:endParaRPr lang="en-US" sz="12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Equimolar BCC single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D10C2-1A14-B097-CCAB-B2D0B745E6CA}"/>
              </a:ext>
            </a:extLst>
          </p:cNvPr>
          <p:cNvSpPr txBox="1"/>
          <p:nvPr/>
        </p:nvSpPr>
        <p:spPr>
          <a:xfrm>
            <a:off x="2649554" y="4209132"/>
            <a:ext cx="1664231" cy="429861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CrMnTiV</a:t>
            </a:r>
            <a:endParaRPr lang="en-US" sz="12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Impurity getter (&lt;8%)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7C577-BA6F-F4C0-1AEE-EFADFF29523C}"/>
              </a:ext>
            </a:extLst>
          </p:cNvPr>
          <p:cNvSpPr txBox="1"/>
          <p:nvPr/>
        </p:nvSpPr>
        <p:spPr>
          <a:xfrm>
            <a:off x="4811259" y="4209132"/>
            <a:ext cx="1664231" cy="429861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AlCrMnTiV</a:t>
            </a:r>
            <a:endParaRPr lang="en-US" sz="12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BCC phase stabilizer, low-Z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777A7A-BAB0-6619-A4D1-9E424A22215A}"/>
              </a:ext>
            </a:extLst>
          </p:cNvPr>
          <p:cNvSpPr txBox="1"/>
          <p:nvPr/>
        </p:nvSpPr>
        <p:spPr>
          <a:xfrm>
            <a:off x="6960605" y="4206209"/>
            <a:ext cx="1664231" cy="415498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AlCoCrMnTiV</a:t>
            </a:r>
            <a:endParaRPr lang="en-US" sz="1200" dirty="0">
              <a:latin typeface="Helvetica" pitchFamily="2" charset="0"/>
            </a:endParaRPr>
          </a:p>
          <a:p>
            <a:r>
              <a:rPr lang="en-US" sz="900" dirty="0">
                <a:latin typeface="Helvetica" pitchFamily="2" charset="0"/>
              </a:rPr>
              <a:t>Semi-coherent 2</a:t>
            </a:r>
            <a:r>
              <a:rPr lang="en-US" sz="900" baseline="30000" dirty="0">
                <a:latin typeface="Helvetica" pitchFamily="2" charset="0"/>
              </a:rPr>
              <a:t>nd</a:t>
            </a:r>
            <a:r>
              <a:rPr lang="en-US" sz="900" dirty="0">
                <a:latin typeface="Helvetica" pitchFamily="2" charset="0"/>
              </a:rPr>
              <a:t> phase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3B7DDC87-B590-0D37-18FE-7934DAC417E6}"/>
              </a:ext>
            </a:extLst>
          </p:cNvPr>
          <p:cNvSpPr/>
          <p:nvPr/>
        </p:nvSpPr>
        <p:spPr>
          <a:xfrm rot="16200000">
            <a:off x="2322959" y="4307993"/>
            <a:ext cx="180007" cy="45592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C851C054-FE15-7A5A-7675-3BD9FB2C703E}"/>
              </a:ext>
            </a:extLst>
          </p:cNvPr>
          <p:cNvSpPr/>
          <p:nvPr/>
        </p:nvSpPr>
        <p:spPr>
          <a:xfrm rot="16200000">
            <a:off x="4478067" y="4316036"/>
            <a:ext cx="180007" cy="45592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D92751E-E315-1AC8-3607-DCCCC76D8043}"/>
              </a:ext>
            </a:extLst>
          </p:cNvPr>
          <p:cNvSpPr/>
          <p:nvPr/>
        </p:nvSpPr>
        <p:spPr>
          <a:xfrm rot="16200000">
            <a:off x="6632735" y="4316036"/>
            <a:ext cx="180007" cy="45592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F16FF-7AA8-F570-E7DC-05DE44197E11}"/>
              </a:ext>
            </a:extLst>
          </p:cNvPr>
          <p:cNvSpPr txBox="1"/>
          <p:nvPr/>
        </p:nvSpPr>
        <p:spPr>
          <a:xfrm>
            <a:off x="2191981" y="4139430"/>
            <a:ext cx="442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Helvetica" pitchFamily="2" charset="0"/>
              </a:rPr>
              <a:t>Ti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61E45-9CBC-8D49-113D-48F6B2BC1788}"/>
              </a:ext>
            </a:extLst>
          </p:cNvPr>
          <p:cNvSpPr txBox="1"/>
          <p:nvPr/>
        </p:nvSpPr>
        <p:spPr>
          <a:xfrm>
            <a:off x="4334294" y="4166513"/>
            <a:ext cx="47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Al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5E0FB75-0EA0-2544-D6B9-9AF56D6EBDE8}"/>
              </a:ext>
            </a:extLst>
          </p:cNvPr>
          <p:cNvSpPr txBox="1">
            <a:spLocks/>
          </p:cNvSpPr>
          <p:nvPr/>
        </p:nvSpPr>
        <p:spPr>
          <a:xfrm>
            <a:off x="534604" y="613265"/>
            <a:ext cx="4037396" cy="1210970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CALPHAD: </a:t>
            </a:r>
            <a:r>
              <a:rPr lang="en-US" dirty="0" err="1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CALculation</a:t>
            </a:r>
            <a:r>
              <a:rPr lang="en-US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 of </a:t>
            </a:r>
            <a:r>
              <a:rPr lang="en-US" dirty="0" err="1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PHAse</a:t>
            </a:r>
            <a:r>
              <a:rPr lang="en-US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 Diagrams</a:t>
            </a:r>
          </a:p>
          <a:p>
            <a:pPr>
              <a:spcBef>
                <a:spcPts val="400"/>
              </a:spcBef>
            </a:pPr>
            <a:r>
              <a:rPr lang="en-US" dirty="0"/>
              <a:t>Low Z elements → reduce density</a:t>
            </a:r>
          </a:p>
          <a:p>
            <a:pPr lvl="1">
              <a:spcBef>
                <a:spcPts val="400"/>
              </a:spcBef>
              <a:spcAft>
                <a:spcPts val="500"/>
              </a:spcAft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Decreased energy deposition and scattering</a:t>
            </a:r>
          </a:p>
          <a:p>
            <a:pPr lvl="1">
              <a:spcBef>
                <a:spcPts val="400"/>
              </a:spcBef>
              <a:spcAft>
                <a:spcPts val="500"/>
              </a:spcAft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Maximize beam transparency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8168A-0549-51A9-A438-C792B428E8AC}"/>
              </a:ext>
            </a:extLst>
          </p:cNvPr>
          <p:cNvSpPr txBox="1"/>
          <p:nvPr/>
        </p:nvSpPr>
        <p:spPr>
          <a:xfrm>
            <a:off x="492249" y="3754665"/>
            <a:ext cx="2844590" cy="400110"/>
          </a:xfrm>
          <a:prstGeom prst="rect">
            <a:avLst/>
          </a:prstGeom>
          <a:noFill/>
          <a:ln w="25400">
            <a:solidFill>
              <a:srgbClr val="004C97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Barron, et al. "Towards V-based high-entropy alloys ..." Scripta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</a:rPr>
              <a:t>Materialia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176 (2020): 12-16.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7266F3-C42A-9795-E9ED-53E078C0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04" t="44302" r="59763" b="41630"/>
          <a:stretch/>
        </p:blipFill>
        <p:spPr>
          <a:xfrm>
            <a:off x="844113" y="2443709"/>
            <a:ext cx="1402409" cy="363319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8334E5-BD09-DAB0-8D73-E4CA25A07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284" t="44118" r="49060" b="42096"/>
          <a:stretch/>
        </p:blipFill>
        <p:spPr>
          <a:xfrm>
            <a:off x="2330055" y="2443709"/>
            <a:ext cx="363319" cy="35605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E248924-C13D-D5D8-2E67-6FFB1FF241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55" t="30548" r="27489" b="55666"/>
          <a:stretch/>
        </p:blipFill>
        <p:spPr>
          <a:xfrm>
            <a:off x="3402877" y="2152045"/>
            <a:ext cx="363318" cy="35605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3CE987-9D7D-6CCC-1FFE-4B5973E69F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6299" y="2021985"/>
            <a:ext cx="3218688" cy="2158214"/>
          </a:xfrm>
          <a:prstGeom prst="rect">
            <a:avLst/>
          </a:prstGeom>
        </p:spPr>
      </p:pic>
      <p:sp>
        <p:nvSpPr>
          <p:cNvPr id="36" name="Left Brace 35">
            <a:extLst>
              <a:ext uri="{FF2B5EF4-FFF2-40B4-BE49-F238E27FC236}">
                <a16:creationId xmlns:a16="http://schemas.microsoft.com/office/drawing/2014/main" id="{7BA5B7FA-E58E-5942-24A3-A93C3F5FBFBE}"/>
              </a:ext>
            </a:extLst>
          </p:cNvPr>
          <p:cNvSpPr/>
          <p:nvPr/>
        </p:nvSpPr>
        <p:spPr>
          <a:xfrm rot="5400000">
            <a:off x="6983255" y="2807179"/>
            <a:ext cx="279105" cy="1283678"/>
          </a:xfrm>
          <a:prstGeom prst="leftBrace">
            <a:avLst>
              <a:gd name="adj1" fmla="val 27206"/>
              <a:gd name="adj2" fmla="val 5141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BFDADF-7640-1840-C557-4E0D21F9703D}"/>
              </a:ext>
            </a:extLst>
          </p:cNvPr>
          <p:cNvSpPr txBox="1"/>
          <p:nvPr/>
        </p:nvSpPr>
        <p:spPr>
          <a:xfrm>
            <a:off x="6667129" y="3085080"/>
            <a:ext cx="991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Helvetica" pitchFamily="2" charset="0"/>
              </a:rPr>
              <a:t>Targeted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A6F323B0-6258-21E4-2C80-6F953B537549}"/>
              </a:ext>
            </a:extLst>
          </p:cNvPr>
          <p:cNvSpPr txBox="1">
            <a:spLocks/>
          </p:cNvSpPr>
          <p:nvPr/>
        </p:nvSpPr>
        <p:spPr>
          <a:xfrm>
            <a:off x="5065952" y="592892"/>
            <a:ext cx="4040478" cy="3619280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dirty="0"/>
              <a:t>Broad range: single-phase BCC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High melting point, good ductility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Reduced void swelling/defect production compared to FCC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B2 precipitates: room temp. ductility, high temp. strength, defect sinks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34A237-CF5D-A8F4-5821-DA7EE5E387A1}"/>
              </a:ext>
            </a:extLst>
          </p:cNvPr>
          <p:cNvSpPr txBox="1"/>
          <p:nvPr/>
        </p:nvSpPr>
        <p:spPr>
          <a:xfrm rot="16200000">
            <a:off x="4922577" y="3010747"/>
            <a:ext cx="13714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Phase fraction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68790E15-762F-FD79-0DB2-46C1B385FB18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3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C0D3F-C3C1-9975-4B7C-900274BB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684ACAA7-06B2-F6F0-A95B-13B55DD8C4F4}"/>
              </a:ext>
            </a:extLst>
          </p:cNvPr>
          <p:cNvSpPr txBox="1">
            <a:spLocks/>
          </p:cNvSpPr>
          <p:nvPr/>
        </p:nvSpPr>
        <p:spPr>
          <a:xfrm>
            <a:off x="114780" y="1462650"/>
            <a:ext cx="4295208" cy="3170742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4 Gen. 1 HEA compositions developed at UW-Madison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</a:rPr>
              <a:t>Small batch, lab-scale production</a:t>
            </a:r>
          </a:p>
          <a:p>
            <a:pPr>
              <a:spcBef>
                <a:spcPts val="400"/>
              </a:spcBef>
            </a:pPr>
            <a:r>
              <a:rPr lang="en-US" dirty="0"/>
              <a:t>Varying number of alloying elements:</a:t>
            </a:r>
          </a:p>
          <a:p>
            <a:pPr lvl="1">
              <a:spcBef>
                <a:spcPts val="400"/>
              </a:spcBef>
            </a:pPr>
            <a:r>
              <a:rPr lang="en-US" dirty="0" err="1">
                <a:latin typeface="Helvetica" pitchFamily="2" charset="0"/>
                <a:sym typeface="Wingdings" pitchFamily="2" charset="2"/>
              </a:rPr>
              <a:t>CrMnV</a:t>
            </a:r>
            <a:r>
              <a:rPr lang="en-US" dirty="0">
                <a:latin typeface="Helvetica" pitchFamily="2" charset="0"/>
                <a:sym typeface="Wingdings" pitchFamily="2" charset="2"/>
              </a:rPr>
              <a:t>, </a:t>
            </a:r>
            <a:r>
              <a:rPr lang="en-US" dirty="0" err="1">
                <a:latin typeface="Helvetica" pitchFamily="2" charset="0"/>
                <a:sym typeface="Wingdings" pitchFamily="2" charset="2"/>
              </a:rPr>
              <a:t>CrMnTiV</a:t>
            </a:r>
            <a:r>
              <a:rPr lang="en-US" dirty="0">
                <a:latin typeface="Helvetica" pitchFamily="2" charset="0"/>
                <a:sym typeface="Wingdings" pitchFamily="2" charset="2"/>
              </a:rPr>
              <a:t>, </a:t>
            </a:r>
            <a:r>
              <a:rPr lang="en-US" dirty="0" err="1">
                <a:latin typeface="Helvetica" pitchFamily="2" charset="0"/>
                <a:sym typeface="Wingdings" pitchFamily="2" charset="2"/>
              </a:rPr>
              <a:t>AlCrMnTiV</a:t>
            </a:r>
            <a:r>
              <a:rPr lang="en-US" dirty="0">
                <a:latin typeface="Helvetica" pitchFamily="2" charset="0"/>
                <a:sym typeface="Wingdings" pitchFamily="2" charset="2"/>
              </a:rPr>
              <a:t>,</a:t>
            </a:r>
            <a:r>
              <a:rPr lang="en-US" baseline="-25000" dirty="0">
                <a:latin typeface="Helvetica" pitchFamily="2" charset="0"/>
                <a:sym typeface="Wingdings" pitchFamily="2" charset="2"/>
              </a:rPr>
              <a:t> </a:t>
            </a:r>
            <a:r>
              <a:rPr lang="en-US" dirty="0" err="1">
                <a:latin typeface="Helvetica" pitchFamily="2" charset="0"/>
                <a:sym typeface="Wingdings" pitchFamily="2" charset="2"/>
              </a:rPr>
              <a:t>AlCoCrMnTiV</a:t>
            </a:r>
            <a:endParaRPr lang="en-US" dirty="0">
              <a:latin typeface="Helvetica" pitchFamily="2" charset="0"/>
              <a:sym typeface="Wingdings" pitchFamily="2" charset="2"/>
            </a:endParaRPr>
          </a:p>
          <a:p>
            <a:pPr>
              <a:spcBef>
                <a:spcPts val="400"/>
              </a:spcBef>
            </a:pPr>
            <a:r>
              <a:rPr lang="en-US" sz="1600" dirty="0">
                <a:solidFill>
                  <a:schemeClr val="accent6"/>
                </a:solidFill>
              </a:rPr>
              <a:t>Initial XRD, SEM/EDS confirms BCC phase + composition/homogeneity</a:t>
            </a: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Synthesis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Arc-melted</a:t>
            </a:r>
          </a:p>
          <a:p>
            <a:pPr lvl="1">
              <a:spcBef>
                <a:spcPts val="4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Homogenized at 1200 ºC for 48 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hr</a:t>
            </a:r>
            <a:endParaRPr lang="en-US" dirty="0">
              <a:latin typeface="Helvetica" pitchFamily="2" charset="0"/>
              <a:sym typeface="Wingdings" pitchFamily="2" charset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91FB5-9646-5EF6-C306-EB2B5F382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latin typeface="Helvetica" pitchFamily="2" charset="0"/>
              </a:rPr>
              <a:pPr>
                <a:defRPr/>
              </a:pPr>
              <a:t>4</a:t>
            </a:fld>
            <a:endParaRPr lang="en-US" dirty="0">
              <a:latin typeface="Helvetica" pitchFamily="2" charset="0"/>
            </a:endParaRPr>
          </a:p>
        </p:txBody>
      </p:sp>
      <p:pic>
        <p:nvPicPr>
          <p:cNvPr id="15" name="Picture 1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BAD8C3EB-1F12-0F23-7755-E0809D8A8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1" t="24444" r="9753" b="25278"/>
          <a:stretch/>
        </p:blipFill>
        <p:spPr>
          <a:xfrm>
            <a:off x="4343761" y="2727400"/>
            <a:ext cx="1512333" cy="1573173"/>
          </a:xfrm>
          <a:prstGeom prst="rect">
            <a:avLst/>
          </a:prstGeom>
        </p:spPr>
      </p:pic>
      <p:sp>
        <p:nvSpPr>
          <p:cNvPr id="20" name="Text Box 15">
            <a:extLst>
              <a:ext uri="{FF2B5EF4-FFF2-40B4-BE49-F238E27FC236}">
                <a16:creationId xmlns:a16="http://schemas.microsoft.com/office/drawing/2014/main" id="{39A347EB-1A08-5BF0-EA1B-ECFBB87DC59F}"/>
              </a:ext>
            </a:extLst>
          </p:cNvPr>
          <p:cNvSpPr txBox="1"/>
          <p:nvPr/>
        </p:nvSpPr>
        <p:spPr>
          <a:xfrm>
            <a:off x="4343761" y="4312693"/>
            <a:ext cx="1512333" cy="29703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Sectioned, arc-melted ingots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53F26A-52DE-953B-0A3D-95A3CF01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39" y="2648166"/>
            <a:ext cx="3076423" cy="1730489"/>
          </a:xfrm>
          <a:prstGeom prst="rect">
            <a:avLst/>
          </a:prstGeom>
        </p:spPr>
      </p:pic>
      <p:sp>
        <p:nvSpPr>
          <p:cNvPr id="22" name="Text Box 15">
            <a:extLst>
              <a:ext uri="{FF2B5EF4-FFF2-40B4-BE49-F238E27FC236}">
                <a16:creationId xmlns:a16="http://schemas.microsoft.com/office/drawing/2014/main" id="{1D9526E9-561E-BDA0-C835-BACB5FC4E475}"/>
              </a:ext>
            </a:extLst>
          </p:cNvPr>
          <p:cNvSpPr txBox="1"/>
          <p:nvPr/>
        </p:nvSpPr>
        <p:spPr>
          <a:xfrm>
            <a:off x="5941685" y="4387813"/>
            <a:ext cx="3076423" cy="297031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HEA samples sealed in quartz under vacuum before heat treatment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376C20-D600-3F01-E479-26C3D7EE6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703A3E0-D602-EBDC-F0ED-D3204F433B2B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Initial HEA synthesis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46D12F2-18EB-68EB-DF50-935615CAE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7" y="644742"/>
            <a:ext cx="2289414" cy="631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8550E-1327-BB2D-BFF1-BB56DAF9E5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09" y="77861"/>
            <a:ext cx="3099218" cy="2231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8B6316-2486-E25A-B843-69632B29EB7B}"/>
              </a:ext>
            </a:extLst>
          </p:cNvPr>
          <p:cNvSpPr txBox="1"/>
          <p:nvPr/>
        </p:nvSpPr>
        <p:spPr>
          <a:xfrm>
            <a:off x="6005189" y="2272274"/>
            <a:ext cx="3099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BCC XRD peaks in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CrMnV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alloy. N.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Crnkovich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, UW-Madison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07D4542-197E-7221-C6F0-FE53321A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972" y="834940"/>
            <a:ext cx="1711325" cy="13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5B6959-F610-BBF0-EC42-B13E4210B02E}"/>
              </a:ext>
            </a:extLst>
          </p:cNvPr>
          <p:cNvSpPr txBox="1"/>
          <p:nvPr/>
        </p:nvSpPr>
        <p:spPr>
          <a:xfrm>
            <a:off x="4350662" y="2139541"/>
            <a:ext cx="15419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SEM-EDS map showing homogenous V content in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CrMnV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alloy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276F92-0038-28DC-6EBB-95C6F0E1A416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3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C0D3F-C3C1-9975-4B7C-900274BB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91FB5-9646-5EF6-C306-EB2B5F382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latin typeface="Helvetica" pitchFamily="2" charset="0"/>
              </a:rPr>
              <a:pPr>
                <a:defRPr/>
              </a:pPr>
              <a:t>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4A67926-B10D-262E-C803-4C9403CFF71B}"/>
              </a:ext>
            </a:extLst>
          </p:cNvPr>
          <p:cNvSpPr txBox="1">
            <a:spLocks/>
          </p:cNvSpPr>
          <p:nvPr/>
        </p:nvSpPr>
        <p:spPr>
          <a:xfrm>
            <a:off x="207376" y="685168"/>
            <a:ext cx="5885690" cy="3579740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800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8 Gen. 2 compositions fabricated by Sophisticated Alloys</a:t>
            </a:r>
          </a:p>
          <a:p>
            <a:pPr marL="0" indent="0">
              <a:spcBef>
                <a:spcPts val="400"/>
              </a:spcBef>
              <a:buNone/>
            </a:pPr>
            <a:endParaRPr lang="en-US" sz="1800" dirty="0">
              <a:solidFill>
                <a:srgbClr val="004C97"/>
              </a:solidFill>
              <a:latin typeface="Helvetica" pitchFamily="2" charset="0"/>
              <a:sym typeface="Wingdings" pitchFamily="2" charset="2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800" dirty="0">
                <a:solidFill>
                  <a:srgbClr val="004C97"/>
                </a:solidFill>
                <a:latin typeface="Helvetica" pitchFamily="2" charset="0"/>
                <a:sym typeface="Wingdings" pitchFamily="2" charset="2"/>
              </a:rPr>
              <a:t>Study effects of relative concentration</a:t>
            </a:r>
            <a:endParaRPr lang="en-US" sz="1800" dirty="0">
              <a:solidFill>
                <a:srgbClr val="004C97"/>
              </a:solidFill>
            </a:endParaRPr>
          </a:p>
        </p:txBody>
      </p:sp>
      <p:pic>
        <p:nvPicPr>
          <p:cNvPr id="23" name="Picture 22" descr="A bag of cement with a number on it&#10;&#10;Description automatically generated">
            <a:extLst>
              <a:ext uri="{FF2B5EF4-FFF2-40B4-BE49-F238E27FC236}">
                <a16:creationId xmlns:a16="http://schemas.microsoft.com/office/drawing/2014/main" id="{7CC87B4F-FFD6-B8F8-1FDF-5BB20371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8098" y="1528750"/>
            <a:ext cx="2683886" cy="20129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 Box 15">
                <a:extLst>
                  <a:ext uri="{FF2B5EF4-FFF2-40B4-BE49-F238E27FC236}">
                    <a16:creationId xmlns:a16="http://schemas.microsoft.com/office/drawing/2014/main" id="{B3756187-57FC-0B83-0C25-A98988E4A9BB}"/>
                  </a:ext>
                </a:extLst>
              </p:cNvPr>
              <p:cNvSpPr txBox="1"/>
              <p:nvPr/>
            </p:nvSpPr>
            <p:spPr>
              <a:xfrm>
                <a:off x="5395481" y="3949627"/>
                <a:ext cx="3140289" cy="540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en-US" sz="1400" dirty="0">
                    <a:solidFill>
                      <a:schemeClr val="accent6"/>
                    </a:solidFill>
                    <a:effectLst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Gen. 2 plates from Sophisticated Alloys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8.5 x 5.5 x 1 cm)</a:t>
                </a:r>
                <a:endParaRPr lang="en-US" sz="1400" dirty="0">
                  <a:solidFill>
                    <a:schemeClr val="accent6"/>
                  </a:solidFill>
                  <a:effectLst/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 Box 15">
                <a:extLst>
                  <a:ext uri="{FF2B5EF4-FFF2-40B4-BE49-F238E27FC236}">
                    <a16:creationId xmlns:a16="http://schemas.microsoft.com/office/drawing/2014/main" id="{B3756187-57FC-0B83-0C25-A98988E4A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481" y="3949627"/>
                <a:ext cx="3140289" cy="540776"/>
              </a:xfrm>
              <a:prstGeom prst="rect">
                <a:avLst/>
              </a:prstGeom>
              <a:blipFill>
                <a:blip r:embed="rId4"/>
                <a:stretch>
                  <a:fillRect l="-2419" t="-11628" r="-2823" b="-9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rock with a number drawn on it&#10;&#10;Description automatically generated">
            <a:extLst>
              <a:ext uri="{FF2B5EF4-FFF2-40B4-BE49-F238E27FC236}">
                <a16:creationId xmlns:a16="http://schemas.microsoft.com/office/drawing/2014/main" id="{F63C9751-0694-17D1-9B4A-3DAE68151D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462" y="1193264"/>
            <a:ext cx="2012915" cy="2683887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D0EB996-9A14-1F2C-5F7E-93A92C12C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9E2BF46-18F7-087D-87D6-1541C2FD7A7A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Helvetica" pitchFamily="2" charset="0"/>
              </a:rPr>
              <a:t>2</a:t>
            </a:r>
            <a:r>
              <a:rPr lang="en-US" sz="2400" baseline="30000" dirty="0">
                <a:latin typeface="Helvetica" pitchFamily="2" charset="0"/>
              </a:rPr>
              <a:t>nd</a:t>
            </a:r>
            <a:r>
              <a:rPr lang="en-US" sz="2400" dirty="0">
                <a:latin typeface="Helvetica" pitchFamily="2" charset="0"/>
              </a:rPr>
              <a:t> Generation alloy refinement and synthesis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ECDB126-7FD3-BE5F-C744-5DD8B87B37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7376" y="685168"/>
                <a:ext cx="4769067" cy="377316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27013" indent="-227013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4350" marR="0" indent="-231775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0100" marR="0" indent="-227013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7438" marR="0" indent="-230188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Helvetica" panose="020B0604020202020204" pitchFamily="34" charset="0"/>
                  <a:buChar char="–"/>
                  <a:tabLst/>
                  <a:defRPr sz="1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3188" marR="0" indent="-233363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00"/>
                  </a:spcBef>
                  <a:buNone/>
                </a:pPr>
                <a:endParaRPr lang="en-US" sz="1800" dirty="0">
                  <a:solidFill>
                    <a:srgbClr val="004C97"/>
                  </a:solidFill>
                  <a:latin typeface="Helvetica" pitchFamily="2" charset="0"/>
                  <a:sym typeface="Wingdings" pitchFamily="2" charset="2"/>
                </a:endParaRPr>
              </a:p>
              <a:p>
                <a:pPr marL="0" indent="0">
                  <a:spcBef>
                    <a:spcPts val="400"/>
                  </a:spcBef>
                  <a:buNone/>
                </a:pPr>
                <a:endParaRPr lang="en-US" sz="1800" dirty="0">
                  <a:solidFill>
                    <a:srgbClr val="004C97"/>
                  </a:solidFill>
                </a:endParaRPr>
              </a:p>
              <a:p>
                <a:pPr marL="0" indent="0">
                  <a:spcBef>
                    <a:spcPts val="400"/>
                  </a:spcBef>
                  <a:buNone/>
                </a:pPr>
                <a:endParaRPr lang="en-US" sz="1800" dirty="0">
                  <a:solidFill>
                    <a:srgbClr val="004C97"/>
                  </a:solidFill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latin typeface="Helvetica" pitchFamily="2" charset="0"/>
                  </a:rPr>
                  <a:t>Refined compositions with high-throughput CALPHAD simulations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latin typeface="Helvetica" pitchFamily="2" charset="0"/>
                  </a:rPr>
                  <a:t>5 </a:t>
                </a:r>
                <a:r>
                  <a:rPr lang="en-US" dirty="0" err="1">
                    <a:latin typeface="Helvetica" pitchFamily="2" charset="0"/>
                  </a:rPr>
                  <a:t>AlCoCrMnTiV</a:t>
                </a:r>
                <a:r>
                  <a:rPr lang="en-US" dirty="0">
                    <a:latin typeface="Helvetica" pitchFamily="2" charset="0"/>
                  </a:rPr>
                  <a:t> compositions to study: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16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Varied </a:t>
                </a:r>
                <a:r>
                  <a:rPr lang="en-US" sz="1600" dirty="0" err="1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Ti</a:t>
                </a:r>
                <a:r>
                  <a:rPr lang="en-US" sz="16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 concentration as impurity getter</a:t>
                </a:r>
                <a:endParaRPr lang="en-US" sz="1600" dirty="0">
                  <a:latin typeface="Helvetica" pitchFamily="2" charset="0"/>
                </a:endParaRPr>
              </a:p>
              <a:p>
                <a:pPr lvl="1">
                  <a:spcBef>
                    <a:spcPts val="400"/>
                  </a:spcBef>
                </a:pPr>
                <a:r>
                  <a:rPr lang="en-US" sz="16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Varied Co concentration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→ </m:t>
                    </m:r>
                  </m:oMath>
                </a14:m>
                <a:r>
                  <a:rPr lang="en-US" sz="16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secondary B2 phase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Increased Al content without Cr (2 alloys)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16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BCC phase stability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Absence of Co &amp; Cr (1 alloy)</a:t>
                </a:r>
              </a:p>
              <a:p>
                <a:pPr lvl="1">
                  <a:spcBef>
                    <a:spcPts val="400"/>
                  </a:spcBef>
                </a:pPr>
                <a:r>
                  <a:rPr lang="en-US" sz="1600" dirty="0">
                    <a:solidFill>
                      <a:schemeClr val="accent6"/>
                    </a:solidFill>
                    <a:latin typeface="Helvetica" pitchFamily="2" charset="0"/>
                    <a:sym typeface="Wingdings" pitchFamily="2" charset="2"/>
                  </a:rPr>
                  <a:t>Al as B2 phase enhancer</a:t>
                </a:r>
                <a:endParaRPr lang="en-US" sz="1600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ECDB126-7FD3-BE5F-C744-5DD8B87B3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6" y="685168"/>
                <a:ext cx="4769067" cy="3773164"/>
              </a:xfrm>
              <a:prstGeom prst="rect">
                <a:avLst/>
              </a:prstGeom>
              <a:blipFill>
                <a:blip r:embed="rId6"/>
                <a:stretch>
                  <a:fillRect l="-2394" b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4E6417E-BBE9-19AC-7DE3-115C849D87C2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2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9A89-CFB9-2FA8-37E8-DEF025B2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C720A-BAF8-6A1D-BD62-822920CA63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10/31/24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72E94-9BF7-4906-35B9-773CC2B2C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latin typeface="Helvetica" pitchFamily="2" charset="0"/>
              </a:rPr>
              <a:pPr>
                <a:defRPr/>
              </a:pPr>
              <a:t>6</a:t>
            </a:fld>
            <a:endParaRPr lang="en-US">
              <a:latin typeface="Helvetica" pitchFamily="2" charset="0"/>
            </a:endParaRPr>
          </a:p>
        </p:txBody>
      </p:sp>
      <p:pic>
        <p:nvPicPr>
          <p:cNvPr id="9" name="Picture 8" descr="A white surface with black text&#10;&#10;Description automatically generated">
            <a:extLst>
              <a:ext uri="{FF2B5EF4-FFF2-40B4-BE49-F238E27FC236}">
                <a16:creationId xmlns:a16="http://schemas.microsoft.com/office/drawing/2014/main" id="{5EF3E1FC-1E9A-D409-0692-0BC4F9AE1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" y="837194"/>
            <a:ext cx="3200400" cy="2278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954A1-A82B-1532-6D6F-3DE15D88F5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70" y="3154093"/>
            <a:ext cx="3200400" cy="122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567EB9-B00E-F876-3CB3-2AA50ED2D6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62569" y="2119509"/>
            <a:ext cx="1800484" cy="1747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87805-A77D-278F-F981-1754428F79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63721" y="463756"/>
            <a:ext cx="1800484" cy="1747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036F69-200C-84C6-2D78-1279F74E3B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62086" y="463757"/>
            <a:ext cx="1800483" cy="1747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8A3C6E-0475-8677-F846-E909544C33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362086" y="2119511"/>
            <a:ext cx="1800483" cy="1747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9019FD-85B1-12F9-97A3-7799FF1499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969518" y="461597"/>
            <a:ext cx="1800483" cy="1747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945AFA-5E76-6EDD-D392-70D9435D9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69601" y="2114738"/>
            <a:ext cx="1800483" cy="1747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A6B19-2432-73D0-AB45-B0CFAC76DDDE}"/>
              </a:ext>
            </a:extLst>
          </p:cNvPr>
          <p:cNvSpPr txBox="1"/>
          <p:nvPr/>
        </p:nvSpPr>
        <p:spPr>
          <a:xfrm>
            <a:off x="750543" y="584086"/>
            <a:ext cx="1750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kern="100" baseline="0" dirty="0" err="1">
                <a:latin typeface="Helvetica" pitchFamily="2" charset="0"/>
              </a:rPr>
              <a:t>AlCoCrMnTiV</a:t>
            </a:r>
            <a:endParaRPr lang="en-US" sz="1400" kern="100" dirty="0"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D490EC2D-CD64-36B5-40D6-79E6071D9B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1338" y="3827964"/>
                <a:ext cx="5900248" cy="85324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27013" indent="-227013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4350" marR="0" indent="-231775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0100" marR="0" indent="-227013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7438" marR="0" indent="-230188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Helvetica" panose="020B0604020202020204" pitchFamily="34" charset="0"/>
                  <a:buChar char="–"/>
                  <a:tabLst/>
                  <a:defRPr sz="1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3188" marR="0" indent="-233363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dirty="0">
                    <a:latin typeface="Helvetica" pitchFamily="2" charset="0"/>
                  </a:rPr>
                  <a:t>Energy Dispersive X-ray Spectroscopy (EDS)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US" b="1" dirty="0">
                    <a:solidFill>
                      <a:schemeClr val="accent6"/>
                    </a:solidFill>
                    <a:latin typeface="Helvetica" pitchFamily="2" charset="0"/>
                  </a:rPr>
                  <a:t>High degree of homogeneity </a:t>
                </a: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</a:rPr>
                  <a:t>observed in principal elements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</a:rPr>
                  <a:t>Total impurity content: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</a:rPr>
                  <a:t> 0.15 </a:t>
                </a:r>
                <a:r>
                  <a:rPr lang="en-US" dirty="0" err="1">
                    <a:solidFill>
                      <a:schemeClr val="accent6"/>
                    </a:solidFill>
                    <a:latin typeface="Helvetica" pitchFamily="2" charset="0"/>
                  </a:rPr>
                  <a:t>Wt</a:t>
                </a: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</a:rPr>
                  <a:t>% avg. (meas. by </a:t>
                </a:r>
                <a:r>
                  <a:rPr lang="en-US" dirty="0" err="1">
                    <a:solidFill>
                      <a:schemeClr val="accent6"/>
                    </a:solidFill>
                    <a:latin typeface="Helvetica" pitchFamily="2" charset="0"/>
                  </a:rPr>
                  <a:t>Luvak</a:t>
                </a:r>
                <a:r>
                  <a:rPr lang="en-US" dirty="0">
                    <a:solidFill>
                      <a:schemeClr val="accent6"/>
                    </a:solidFill>
                    <a:latin typeface="Helvetica" pitchFamily="2" charset="0"/>
                  </a:rPr>
                  <a:t> inc.)</a:t>
                </a:r>
              </a:p>
            </p:txBody>
          </p:sp>
        </mc:Choice>
        <mc:Fallback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D490EC2D-CD64-36B5-40D6-79E6071D9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38" y="3827964"/>
                <a:ext cx="5900248" cy="853247"/>
              </a:xfrm>
              <a:prstGeom prst="rect">
                <a:avLst/>
              </a:prstGeom>
              <a:blipFill>
                <a:blip r:embed="rId11"/>
                <a:stretch>
                  <a:fillRect l="-1931" t="-7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2">
            <a:extLst>
              <a:ext uri="{FF2B5EF4-FFF2-40B4-BE49-F238E27FC236}">
                <a16:creationId xmlns:a16="http://schemas.microsoft.com/office/drawing/2014/main" id="{1C0CEEDA-1B66-8963-19EE-F4CEE216603A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Helvetica" pitchFamily="2" charset="0"/>
              </a:rPr>
              <a:t>EDS shows homogeneity of principal elements in HEAs</a:t>
            </a:r>
            <a:endParaRPr lang="en-US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40E9A5-3C54-3D1D-0401-E7693469D28D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5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DF46D76-0A32-D046-9BA1-AB1DFB1A01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0464" y="564934"/>
            <a:ext cx="1631568" cy="158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latin typeface="Helvetica" pitchFamily="2" charset="0"/>
              </a:rPr>
              <a:pPr>
                <a:defRPr/>
              </a:pPr>
              <a:t>7</a:t>
            </a:fld>
            <a:endParaRPr lang="en-US">
              <a:latin typeface="Helvetica" pitchFamily="2" charset="0"/>
            </a:endParaRPr>
          </a:p>
        </p:txBody>
      </p:sp>
      <p:pic>
        <p:nvPicPr>
          <p:cNvPr id="20" name="Picture 19" descr="A close-up of a crack in the snow&#10;&#10;Description automatically generated">
            <a:extLst>
              <a:ext uri="{FF2B5EF4-FFF2-40B4-BE49-F238E27FC236}">
                <a16:creationId xmlns:a16="http://schemas.microsoft.com/office/drawing/2014/main" id="{2A21045C-ACD0-E25C-887A-5BF8B9BC7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5" y="801774"/>
            <a:ext cx="1585772" cy="11287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0DFC38-4E48-DED2-B287-1182E200EE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4692" y="572154"/>
            <a:ext cx="1624159" cy="158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FE4B37-67F2-19B2-0DF6-6A4615BBFBB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21" y="2086919"/>
            <a:ext cx="1624159" cy="158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78D632-E63A-ADFB-ED7A-924DBF72DC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679" y="2089823"/>
            <a:ext cx="1624159" cy="158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BDA848-F379-617D-A268-5DD2B102232E}"/>
              </a:ext>
            </a:extLst>
          </p:cNvPr>
          <p:cNvSpPr txBox="1"/>
          <p:nvPr/>
        </p:nvSpPr>
        <p:spPr>
          <a:xfrm>
            <a:off x="4762084" y="828410"/>
            <a:ext cx="1994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0" u="none" strike="noStrike" kern="100" baseline="0" dirty="0">
                <a:latin typeface="Helvetica" pitchFamily="2" charset="0"/>
              </a:rPr>
              <a:t>Al</a:t>
            </a:r>
            <a:r>
              <a:rPr lang="en-US" sz="1400" i="0" u="none" strike="noStrike" kern="100" baseline="-25000" dirty="0">
                <a:latin typeface="Helvetica" pitchFamily="2" charset="0"/>
              </a:rPr>
              <a:t>10</a:t>
            </a:r>
            <a:r>
              <a:rPr lang="en-US" sz="1400" i="0" u="none" strike="noStrike" kern="100" baseline="0" dirty="0">
                <a:latin typeface="Helvetica" pitchFamily="2" charset="0"/>
              </a:rPr>
              <a:t>Co</a:t>
            </a:r>
            <a:r>
              <a:rPr lang="en-US" sz="1400" i="0" u="none" strike="noStrike" kern="100" baseline="-25000" dirty="0">
                <a:latin typeface="Helvetica" pitchFamily="2" charset="0"/>
              </a:rPr>
              <a:t>4</a:t>
            </a:r>
            <a:r>
              <a:rPr lang="en-US" sz="1400" i="0" u="none" strike="noStrike" kern="100" baseline="0" dirty="0">
                <a:latin typeface="Helvetica" pitchFamily="2" charset="0"/>
              </a:rPr>
              <a:t>Cr</a:t>
            </a:r>
            <a:r>
              <a:rPr lang="en-US" sz="1400" i="0" u="none" strike="noStrike" kern="100" baseline="-25000" dirty="0">
                <a:latin typeface="Helvetica" pitchFamily="2" charset="0"/>
              </a:rPr>
              <a:t>25</a:t>
            </a:r>
            <a:r>
              <a:rPr lang="en-US" sz="1400" i="0" u="none" strike="noStrike" kern="100" baseline="0" dirty="0">
                <a:latin typeface="Helvetica" pitchFamily="2" charset="0"/>
              </a:rPr>
              <a:t>Mn</a:t>
            </a:r>
            <a:r>
              <a:rPr lang="en-US" sz="1400" i="0" u="none" strike="noStrike" kern="100" baseline="-25000" dirty="0">
                <a:latin typeface="Helvetica" pitchFamily="2" charset="0"/>
              </a:rPr>
              <a:t>26</a:t>
            </a:r>
            <a:r>
              <a:rPr lang="en-US" sz="1400" i="0" u="none" strike="noStrike" kern="100" baseline="0" dirty="0">
                <a:latin typeface="Helvetica" pitchFamily="2" charset="0"/>
              </a:rPr>
              <a:t>Ti</a:t>
            </a:r>
            <a:r>
              <a:rPr lang="en-US" sz="1400" i="0" u="none" strike="noStrike" kern="100" baseline="-25000" dirty="0">
                <a:latin typeface="Helvetica" pitchFamily="2" charset="0"/>
              </a:rPr>
              <a:t>1</a:t>
            </a:r>
            <a:r>
              <a:rPr lang="en-US" sz="1400" i="0" u="none" strike="noStrike" kern="100" baseline="0" dirty="0">
                <a:latin typeface="Helvetica" pitchFamily="2" charset="0"/>
              </a:rPr>
              <a:t>V</a:t>
            </a:r>
            <a:r>
              <a:rPr lang="en-US" sz="1400" i="0" u="none" strike="noStrike" kern="100" baseline="-25000" dirty="0">
                <a:latin typeface="Helvetica" pitchFamily="2" charset="0"/>
              </a:rPr>
              <a:t>34 </a:t>
            </a:r>
            <a:r>
              <a:rPr lang="en-US" sz="1400" i="0" u="none" strike="noStrike" kern="100" dirty="0">
                <a:latin typeface="Helvetica" pitchFamily="2" charset="0"/>
              </a:rPr>
              <a:t>Maps and </a:t>
            </a:r>
            <a:r>
              <a:rPr lang="en-US" sz="1400" i="0" u="none" strike="noStrike" kern="100" dirty="0" err="1">
                <a:latin typeface="Helvetica" pitchFamily="2" charset="0"/>
              </a:rPr>
              <a:t>linescan</a:t>
            </a:r>
            <a:r>
              <a:rPr lang="en-US" sz="1400" i="0" u="none" strike="noStrike" kern="100" dirty="0">
                <a:latin typeface="Helvetica" pitchFamily="2" charset="0"/>
              </a:rPr>
              <a:t> data</a:t>
            </a:r>
            <a:endParaRPr lang="en-US" sz="1400" kern="100" dirty="0">
              <a:latin typeface="Helvetica" pitchFamily="2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D4C80D1-0100-1231-52E2-5F5D3ED473D1}"/>
              </a:ext>
            </a:extLst>
          </p:cNvPr>
          <p:cNvSpPr txBox="1">
            <a:spLocks/>
          </p:cNvSpPr>
          <p:nvPr/>
        </p:nvSpPr>
        <p:spPr>
          <a:xfrm>
            <a:off x="139910" y="3685571"/>
            <a:ext cx="6497958" cy="972127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Helvetica" pitchFamily="2" charset="0"/>
              </a:rPr>
              <a:t>Titanium effects on impurity concentrations/segregation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400" b="1" dirty="0">
                <a:latin typeface="Helvetica" pitchFamily="2" charset="0"/>
              </a:rPr>
              <a:t>Captures  C, N, O, S</a:t>
            </a:r>
            <a:r>
              <a:rPr lang="en-US" sz="1400" dirty="0">
                <a:latin typeface="Helvetica" pitchFamily="2" charset="0"/>
              </a:rPr>
              <a:t>, predominantly at grain boundaries</a:t>
            </a:r>
          </a:p>
          <a:p>
            <a:pPr>
              <a:spcBef>
                <a:spcPts val="400"/>
              </a:spcBef>
            </a:pPr>
            <a:r>
              <a:rPr lang="en-US" sz="1400" dirty="0" err="1">
                <a:latin typeface="Helvetica" pitchFamily="2" charset="0"/>
              </a:rPr>
              <a:t>AlO</a:t>
            </a:r>
            <a:r>
              <a:rPr lang="en-US" sz="1400" dirty="0">
                <a:latin typeface="Helvetica" pitchFamily="2" charset="0"/>
              </a:rPr>
              <a:t> formation within grains also prevalent</a:t>
            </a:r>
          </a:p>
          <a:p>
            <a:pPr>
              <a:spcBef>
                <a:spcPts val="400"/>
              </a:spcBef>
            </a:pPr>
            <a:r>
              <a:rPr lang="en-US" sz="1400" b="1" dirty="0"/>
              <a:t>Avoid negative effects on hardness, strength, ductility, toughness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6A3CB5-A130-DFD3-C048-C5C322B8782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1499" y="2096159"/>
            <a:ext cx="1624159" cy="158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5627B323-F933-4C88-4CE9-41A65786CAED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Helvetica" pitchFamily="2" charset="0"/>
              </a:rPr>
              <a:t>Titanium acts as impurity getter</a:t>
            </a:r>
            <a:endParaRPr lang="en-US" sz="2400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DE18161-A473-0FE9-7B14-E96165DA7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pic>
        <p:nvPicPr>
          <p:cNvPr id="3" name="Picture 2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9540B3F1-DB52-BDB1-B881-7DF52EF7C2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4285" y="1508582"/>
            <a:ext cx="1795549" cy="1278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1721B-6B49-DFE7-E318-9F9739CB6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 bwMode="auto">
          <a:xfrm>
            <a:off x="6753977" y="117052"/>
            <a:ext cx="2318804" cy="18035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6FAA04-4A5B-F1A6-00AF-5D98D9BE36E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6753977" y="2427025"/>
            <a:ext cx="2318804" cy="180351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050953-4DCF-29AD-7448-94108B398220}"/>
              </a:ext>
            </a:extLst>
          </p:cNvPr>
          <p:cNvCxnSpPr>
            <a:cxnSpLocks/>
          </p:cNvCxnSpPr>
          <p:nvPr/>
        </p:nvCxnSpPr>
        <p:spPr>
          <a:xfrm>
            <a:off x="5715330" y="2480219"/>
            <a:ext cx="175846" cy="75058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FDEDED-60BD-E122-93DE-68C6691A30A6}"/>
              </a:ext>
            </a:extLst>
          </p:cNvPr>
          <p:cNvCxnSpPr>
            <a:cxnSpLocks/>
          </p:cNvCxnSpPr>
          <p:nvPr/>
        </p:nvCxnSpPr>
        <p:spPr>
          <a:xfrm>
            <a:off x="5385516" y="2319099"/>
            <a:ext cx="254977" cy="1707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7E4CC6-0C2F-4342-D8E1-A7AD1829EF1A}"/>
              </a:ext>
            </a:extLst>
          </p:cNvPr>
          <p:cNvSpPr txBox="1"/>
          <p:nvPr/>
        </p:nvSpPr>
        <p:spPr>
          <a:xfrm>
            <a:off x="6686768" y="1960547"/>
            <a:ext cx="245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 : 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 (35 At%), S (18 At%) enrichment at GB with Al, Co, Cr, Mn, V depletion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F6C1C-03F4-8B49-C27C-F0971CCFBD93}"/>
              </a:ext>
            </a:extLst>
          </p:cNvPr>
          <p:cNvSpPr txBox="1"/>
          <p:nvPr/>
        </p:nvSpPr>
        <p:spPr>
          <a:xfrm>
            <a:off x="6664072" y="4281705"/>
            <a:ext cx="247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 : 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 (5 At%) in needle morphology captures N (5 At%) within grains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103F82-2B04-6451-6306-A14F0FEBA937}"/>
              </a:ext>
            </a:extLst>
          </p:cNvPr>
          <p:cNvSpPr txBox="1"/>
          <p:nvPr/>
        </p:nvSpPr>
        <p:spPr>
          <a:xfrm>
            <a:off x="5320818" y="2153781"/>
            <a:ext cx="3584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6AEA0F-C44D-3CA2-4353-5A5169A6F6F5}"/>
              </a:ext>
            </a:extLst>
          </p:cNvPr>
          <p:cNvSpPr txBox="1"/>
          <p:nvPr/>
        </p:nvSpPr>
        <p:spPr>
          <a:xfrm>
            <a:off x="5635580" y="2305944"/>
            <a:ext cx="3584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BE41492-E260-48B8-590E-1603B108FE3D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147B6-8B91-8E15-69B5-41DEA1D6E124}"/>
              </a:ext>
            </a:extLst>
          </p:cNvPr>
          <p:cNvSpPr txBox="1"/>
          <p:nvPr/>
        </p:nvSpPr>
        <p:spPr>
          <a:xfrm>
            <a:off x="4874285" y="2809713"/>
            <a:ext cx="179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SEM SE image of regions examined by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linescan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(right)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243FC-53EF-1441-C059-C532E966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 bwMode="auto">
          <a:xfrm>
            <a:off x="6753977" y="127022"/>
            <a:ext cx="2318803" cy="18035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404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71DEC-7E0F-C36C-F071-7FFD74C75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7EA47A5-6610-4603-7F5C-877CB318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126" y="1354411"/>
            <a:ext cx="2558623" cy="2743200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2B240DC3-3007-4D22-697A-E22FC28B5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055" y="1310324"/>
            <a:ext cx="2698125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B6B10-50E7-5BDD-FDD8-3E8FD768A8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150"/>
          <a:stretch/>
        </p:blipFill>
        <p:spPr bwMode="auto">
          <a:xfrm>
            <a:off x="198251" y="1924828"/>
            <a:ext cx="3541230" cy="29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F6B630B-8DAE-ABB8-D15D-D0CEFEE43A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250" y="523025"/>
                <a:ext cx="8693149" cy="1127069"/>
              </a:xfrm>
            </p:spPr>
            <p:txBody>
              <a:bodyPr/>
              <a:lstStyle/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600" dirty="0">
                    <a:latin typeface="Helvetica" pitchFamily="2" charset="0"/>
                  </a:rPr>
                  <a:t>Electron backscatter diffraction EBSD maps show grain sizes 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dirty="0">
                    <a:latin typeface="Helvetica" pitchFamily="2" charset="0"/>
                  </a:rPr>
                  <a:t>150 - 500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1600" b="0" dirty="0">
                    <a:latin typeface="Helvetica" pitchFamily="2" charset="0"/>
                  </a:rPr>
                  <a:t>m up to &gt; 1.5 mm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600" dirty="0">
                    <a:latin typeface="Helvetica" pitchFamily="2" charset="0"/>
                  </a:rPr>
                  <a:t>Large grain sizes need to be reduced through casting process/heat treatment refinement for use in beam windows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600" b="1" dirty="0">
                    <a:latin typeface="Helvetica" pitchFamily="2" charset="0"/>
                  </a:rPr>
                  <a:t>Smaller grains to strengthen alloys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sz="1600" dirty="0">
                    <a:latin typeface="Helvetica" pitchFamily="2" charset="0"/>
                  </a:rPr>
                  <a:t>Produce windows with 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>
                    <a:latin typeface="Helvetica" pitchFamily="2" charset="0"/>
                  </a:rPr>
                  <a:t> 0.5 mm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F6B630B-8DAE-ABB8-D15D-D0CEFEE43A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250" y="523025"/>
                <a:ext cx="8693149" cy="1127069"/>
              </a:xfrm>
              <a:blipFill>
                <a:blip r:embed="rId6"/>
                <a:stretch>
                  <a:fillRect l="-1460" t="-5556" r="-1460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23F83-CF98-C35F-2271-D39EA29C2B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D300E-1B17-1A59-A8EC-EEFF5B3BD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8CA7D90-A949-B864-F05F-A6EFC5208B96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HEA grain structure and orientation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B135D-BE28-94AB-9CC0-9D9FECE56DE1}"/>
              </a:ext>
            </a:extLst>
          </p:cNvPr>
          <p:cNvSpPr txBox="1"/>
          <p:nvPr/>
        </p:nvSpPr>
        <p:spPr>
          <a:xfrm>
            <a:off x="4583392" y="4353610"/>
            <a:ext cx="3877575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EBSD map, statistics for Al</a:t>
            </a:r>
            <a:r>
              <a:rPr lang="en-US" sz="1400" baseline="-25000" dirty="0">
                <a:latin typeface="Helvetica" pitchFamily="2" charset="0"/>
              </a:rPr>
              <a:t>12</a:t>
            </a:r>
            <a:r>
              <a:rPr lang="en-US" sz="1400" dirty="0">
                <a:latin typeface="Helvetica" pitchFamily="2" charset="0"/>
              </a:rPr>
              <a:t>Co</a:t>
            </a:r>
            <a:r>
              <a:rPr lang="en-US" sz="1400" baseline="-25000" dirty="0">
                <a:latin typeface="Helvetica" pitchFamily="2" charset="0"/>
              </a:rPr>
              <a:t>3</a:t>
            </a:r>
            <a:r>
              <a:rPr lang="en-US" sz="1400" dirty="0">
                <a:latin typeface="Helvetica" pitchFamily="2" charset="0"/>
              </a:rPr>
              <a:t>Cr</a:t>
            </a:r>
            <a:r>
              <a:rPr lang="en-US" sz="1400" baseline="-25000" dirty="0">
                <a:latin typeface="Helvetica" pitchFamily="2" charset="0"/>
              </a:rPr>
              <a:t>6</a:t>
            </a:r>
            <a:r>
              <a:rPr lang="en-US" sz="1400" dirty="0">
                <a:latin typeface="Helvetica" pitchFamily="2" charset="0"/>
              </a:rPr>
              <a:t>Mn</a:t>
            </a:r>
            <a:r>
              <a:rPr lang="en-US" sz="1400" baseline="-25000" dirty="0">
                <a:latin typeface="Helvetica" pitchFamily="2" charset="0"/>
              </a:rPr>
              <a:t>27</a:t>
            </a:r>
            <a:r>
              <a:rPr lang="en-US" sz="1400" dirty="0">
                <a:latin typeface="Helvetica" pitchFamily="2" charset="0"/>
              </a:rPr>
              <a:t>Ti</a:t>
            </a:r>
            <a:r>
              <a:rPr lang="en-US" sz="1400" baseline="-25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V</a:t>
            </a:r>
            <a:r>
              <a:rPr lang="en-US" sz="1400" baseline="-25000" dirty="0">
                <a:latin typeface="Helvetica" pitchFamily="2" charset="0"/>
              </a:rPr>
              <a:t>50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85123DE-68A5-9994-FA08-E8BCD156AE04}"/>
              </a:ext>
            </a:extLst>
          </p:cNvPr>
          <p:cNvSpPr txBox="1">
            <a:spLocks/>
          </p:cNvSpPr>
          <p:nvPr/>
        </p:nvSpPr>
        <p:spPr>
          <a:xfrm>
            <a:off x="4631675" y="4062728"/>
            <a:ext cx="3781010" cy="25627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latin typeface="Helvetica" pitchFamily="2" charset="0"/>
              </a:rPr>
              <a:t>Area weighted grain size, shape distributions</a:t>
            </a:r>
            <a:r>
              <a:rPr lang="en-US" sz="1600" dirty="0">
                <a:latin typeface="Helvetica" pitchFamily="2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2F8C5E-25F5-5CF8-57AD-C64D2E124F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599" t="1987" r="52504" b="91372"/>
          <a:stretch/>
        </p:blipFill>
        <p:spPr bwMode="auto">
          <a:xfrm>
            <a:off x="1740514" y="4319373"/>
            <a:ext cx="456703" cy="22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7D51AA9-7411-3085-F759-28CBF0FD5483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8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B014C-C269-500F-6858-EBCB8229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D8A65D1-88DD-BF86-B688-8C8B9A667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17" y="4277668"/>
            <a:ext cx="1563699" cy="4311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9844E-CD50-7430-A896-91141482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DA5EA38-BC13-F81C-FEC7-1492C52E1E22}"/>
              </a:ext>
            </a:extLst>
          </p:cNvPr>
          <p:cNvSpPr txBox="1">
            <a:spLocks/>
          </p:cNvSpPr>
          <p:nvPr/>
        </p:nvSpPr>
        <p:spPr>
          <a:xfrm>
            <a:off x="114301" y="188814"/>
            <a:ext cx="8994546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FCC precipitates observed in heat treated, 6-component alloy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F93BB5EB-2BB8-4332-DB7E-A113F6891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r>
              <a:rPr lang="en-US" dirty="0"/>
              <a:t>10/31/24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CB19EE2-2FF9-4E17-9E3D-9D45E698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32653" y="738963"/>
            <a:ext cx="3395048" cy="33950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D2C2963-BCB2-8BF1-5645-8798D8149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71" y="586203"/>
            <a:ext cx="1828800" cy="18249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9B5B9E-963F-8E84-08CB-17CF03F61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231" y="2447579"/>
            <a:ext cx="1828800" cy="1832708"/>
          </a:xfrm>
          <a:prstGeom prst="rect">
            <a:avLst/>
          </a:prstGeom>
        </p:spPr>
      </p:pic>
      <p:pic>
        <p:nvPicPr>
          <p:cNvPr id="51" name="Picture 50" descr="Close-up of water droplets on a surface&#10;&#10;Description automatically generated">
            <a:extLst>
              <a:ext uri="{FF2B5EF4-FFF2-40B4-BE49-F238E27FC236}">
                <a16:creationId xmlns:a16="http://schemas.microsoft.com/office/drawing/2014/main" id="{7592C48C-EEFF-5AFC-D5BB-B66B89DC8A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86" y="2451487"/>
            <a:ext cx="1828800" cy="18288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AB1839C-192C-BB37-3C9B-D956794FAACD}"/>
              </a:ext>
            </a:extLst>
          </p:cNvPr>
          <p:cNvGrpSpPr/>
          <p:nvPr/>
        </p:nvGrpSpPr>
        <p:grpSpPr>
          <a:xfrm>
            <a:off x="2045772" y="586203"/>
            <a:ext cx="1828800" cy="1828800"/>
            <a:chOff x="4985393" y="1257767"/>
            <a:chExt cx="2537534" cy="253753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63DC1F2-4C09-B2FC-93C7-70F83CE5B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393" y="1257767"/>
              <a:ext cx="2537534" cy="253753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C0DB55-D7C3-690F-FA2E-C4A81AAC03AA}"/>
                </a:ext>
              </a:extLst>
            </p:cNvPr>
            <p:cNvSpPr txBox="1"/>
            <p:nvPr/>
          </p:nvSpPr>
          <p:spPr>
            <a:xfrm>
              <a:off x="4985393" y="1257767"/>
              <a:ext cx="1515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(011) DF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85252D9-78D4-20CE-1468-BF1A9D20957D}"/>
              </a:ext>
            </a:extLst>
          </p:cNvPr>
          <p:cNvSpPr txBox="1"/>
          <p:nvPr/>
        </p:nvSpPr>
        <p:spPr>
          <a:xfrm>
            <a:off x="2665408" y="2562734"/>
            <a:ext cx="749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~ 20 nm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6D1382-2768-E51D-370B-FF154892A096}"/>
              </a:ext>
            </a:extLst>
          </p:cNvPr>
          <p:cNvCxnSpPr>
            <a:cxnSpLocks/>
          </p:cNvCxnSpPr>
          <p:nvPr/>
        </p:nvCxnSpPr>
        <p:spPr>
          <a:xfrm>
            <a:off x="2894036" y="2878320"/>
            <a:ext cx="3253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C21671-AC3B-A1EA-3F5A-C571E996A42F}"/>
              </a:ext>
            </a:extLst>
          </p:cNvPr>
          <p:cNvSpPr txBox="1"/>
          <p:nvPr/>
        </p:nvSpPr>
        <p:spPr>
          <a:xfrm>
            <a:off x="-4330" y="1040832"/>
            <a:ext cx="203238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400" baseline="-25000" dirty="0">
                <a:solidFill>
                  <a:schemeClr val="accent6"/>
                </a:solidFill>
                <a:latin typeface="Helvetica" pitchFamily="2" charset="0"/>
              </a:rPr>
              <a:t>15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400" baseline="-25000" dirty="0">
                <a:solidFill>
                  <a:schemeClr val="accent6"/>
                </a:solidFill>
                <a:latin typeface="Helvetica" pitchFamily="2" charset="0"/>
              </a:rPr>
              <a:t>4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400" baseline="-25000" dirty="0">
                <a:solidFill>
                  <a:schemeClr val="accent6"/>
                </a:solidFill>
                <a:latin typeface="Helvetica" pitchFamily="2" charset="0"/>
              </a:rPr>
              <a:t>20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400" baseline="-25000" dirty="0">
                <a:solidFill>
                  <a:schemeClr val="accent6"/>
                </a:solidFill>
                <a:latin typeface="Helvetica" pitchFamily="2" charset="0"/>
              </a:rPr>
              <a:t>20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400" baseline="-25000" dirty="0">
                <a:solidFill>
                  <a:schemeClr val="accent6"/>
                </a:solidFill>
                <a:latin typeface="Helvetica" pitchFamily="2" charset="0"/>
              </a:rPr>
              <a:t>6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400" baseline="-25000" dirty="0">
                <a:solidFill>
                  <a:schemeClr val="accent6"/>
                </a:solidFill>
                <a:latin typeface="Helvetica" pitchFamily="2" charset="0"/>
              </a:rPr>
              <a:t>35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>
              <a:spcBef>
                <a:spcPts val="800"/>
              </a:spcBef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Transmission EDS shows Co, Ti enrichment in precipitates</a:t>
            </a:r>
          </a:p>
          <a:p>
            <a:pPr marL="122238" indent="-1222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Al, Cr, Mn, V depletion</a:t>
            </a:r>
          </a:p>
          <a:p>
            <a:pPr marL="122238" indent="-1222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Ordered components match CALPHAD predictions</a:t>
            </a:r>
          </a:p>
          <a:p>
            <a:pPr marL="579438" lvl="1" indent="-1222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But 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FCC phase instead of B2!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7CCA15-DFE0-E216-18B5-ABD908726A99}"/>
              </a:ext>
            </a:extLst>
          </p:cNvPr>
          <p:cNvSpPr txBox="1"/>
          <p:nvPr/>
        </p:nvSpPr>
        <p:spPr>
          <a:xfrm>
            <a:off x="3826786" y="4012645"/>
            <a:ext cx="380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FF8326"/>
                </a:highlight>
                <a:latin typeface="Helvetica" pitchFamily="2" charset="0"/>
              </a:rPr>
              <a:t>Co</a:t>
            </a:r>
            <a:endParaRPr lang="en-US" sz="1200" dirty="0">
              <a:solidFill>
                <a:schemeClr val="bg1"/>
              </a:solidFill>
              <a:highlight>
                <a:srgbClr val="FF8326"/>
              </a:highligh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B7650FC-C362-FE70-551A-63B66C34ED82}"/>
              </a:ext>
            </a:extLst>
          </p:cNvPr>
          <p:cNvSpPr txBox="1"/>
          <p:nvPr/>
        </p:nvSpPr>
        <p:spPr>
          <a:xfrm>
            <a:off x="3826786" y="2136539"/>
            <a:ext cx="380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004C97"/>
                </a:highlight>
                <a:latin typeface="Helvetica" pitchFamily="2" charset="0"/>
              </a:rPr>
              <a:t>Ti </a:t>
            </a:r>
            <a:endParaRPr lang="en-US" sz="1200" dirty="0">
              <a:solidFill>
                <a:schemeClr val="bg1"/>
              </a:solidFill>
              <a:highlight>
                <a:srgbClr val="004C97"/>
              </a:highligh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DD232A-441B-6A9F-23FE-C3DA0FF0106A}"/>
              </a:ext>
            </a:extLst>
          </p:cNvPr>
          <p:cNvSpPr txBox="1"/>
          <p:nvPr/>
        </p:nvSpPr>
        <p:spPr>
          <a:xfrm>
            <a:off x="3462331" y="4368377"/>
            <a:ext cx="2359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Helvetica" pitchFamily="2" charset="0"/>
              </a:rPr>
              <a:t>N. </a:t>
            </a:r>
            <a:r>
              <a:rPr lang="en-US" sz="1400" dirty="0" err="1">
                <a:solidFill>
                  <a:schemeClr val="tx2"/>
                </a:solidFill>
                <a:latin typeface="Helvetica" pitchFamily="2" charset="0"/>
              </a:rPr>
              <a:t>Crnkovich</a:t>
            </a:r>
            <a:r>
              <a:rPr lang="en-US" sz="1400" dirty="0">
                <a:solidFill>
                  <a:schemeClr val="tx2"/>
                </a:solidFill>
                <a:latin typeface="Helvetica" pitchFamily="2" charset="0"/>
              </a:rPr>
              <a:t>, UW-Madison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DC6B35C7-F694-470F-48E7-0D21232F736D}"/>
              </a:ext>
            </a:extLst>
          </p:cNvPr>
          <p:cNvSpPr txBox="1">
            <a:spLocks/>
          </p:cNvSpPr>
          <p:nvPr/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900" dirty="0">
                <a:latin typeface="Helvetica" pitchFamily="2" charset="0"/>
              </a:rPr>
              <a:t>Abe Burleigh | High-Entropy Alloy R&amp;D for Accelerator Beam Window Applications</a:t>
            </a:r>
            <a:endParaRPr lang="en-US" sz="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9568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35124</TotalTime>
  <Words>2939</Words>
  <Application>Microsoft Macintosh PowerPoint</Application>
  <PresentationFormat>On-screen Show (16:9)</PresentationFormat>
  <Paragraphs>440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Google Sans</vt:lpstr>
      <vt:lpstr>Helvetica</vt:lpstr>
      <vt:lpstr>Wingdings</vt:lpstr>
      <vt:lpstr>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Promising thermal properties at elevated temperatures</vt:lpstr>
      <vt:lpstr>PowerPoint Presentation</vt:lpstr>
      <vt:lpstr>PowerPoint Presentation</vt:lpstr>
      <vt:lpstr>HEAs Tested at CERN’s HiRadMat Facility (2022)</vt:lpstr>
      <vt:lpstr>Miniature tensile testing at MI-8</vt:lpstr>
      <vt:lpstr>Transient Grating Spectroscopy (TGS) System at Fermilab S. Bidhar (Fermilab)</vt:lpstr>
      <vt:lpstr>PowerPoint Presentation</vt:lpstr>
      <vt:lpstr>PowerPoint Presentation</vt:lpstr>
      <vt:lpstr>PowerPoint Presentation</vt:lpstr>
      <vt:lpstr>PowerPoint Presentation</vt:lpstr>
      <vt:lpstr>Bonus slides</vt:lpstr>
      <vt:lpstr>Crystal lattice structure and spacing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 Ammigan</dc:creator>
  <cp:lastModifiedBy>Abraham C. Burleigh</cp:lastModifiedBy>
  <cp:revision>19</cp:revision>
  <cp:lastPrinted>2014-01-20T19:40:21Z</cp:lastPrinted>
  <dcterms:created xsi:type="dcterms:W3CDTF">2022-11-07T22:05:34Z</dcterms:created>
  <dcterms:modified xsi:type="dcterms:W3CDTF">2024-10-31T14:32:29Z</dcterms:modified>
</cp:coreProperties>
</file>