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85" r:id="rId3"/>
    <p:sldId id="287" r:id="rId4"/>
    <p:sldId id="288" r:id="rId5"/>
    <p:sldId id="286" r:id="rId6"/>
    <p:sldId id="289" r:id="rId7"/>
    <p:sldId id="283" r:id="rId8"/>
  </p:sldIdLst>
  <p:sldSz cx="9906000" cy="6858000" type="A4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FF7F3F"/>
    <a:srgbClr val="FF6600"/>
    <a:srgbClr val="990099"/>
    <a:srgbClr val="3366FF"/>
    <a:srgbClr val="339966"/>
    <a:srgbClr val="339933"/>
    <a:srgbClr val="409298"/>
    <a:srgbClr val="5EB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52" autoAdjust="0"/>
  </p:normalViewPr>
  <p:slideViewPr>
    <p:cSldViewPr snapToGrid="0">
      <p:cViewPr varScale="1">
        <p:scale>
          <a:sx n="88" d="100"/>
          <a:sy n="88" d="100"/>
        </p:scale>
        <p:origin x="102" y="4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up, Ajit" userId="6a131b07-bd5f-4090-aa67-4890daa2af4b" providerId="ADAL" clId="{CC027532-9029-424B-8421-E32208A7116D}"/>
    <pc:docChg chg="undo custSel addSld delSld modSld">
      <pc:chgData name="Kurup, Ajit" userId="6a131b07-bd5f-4090-aa67-4890daa2af4b" providerId="ADAL" clId="{CC027532-9029-424B-8421-E32208A7116D}" dt="2024-01-09T22:01:03.602" v="2658" actId="404"/>
      <pc:docMkLst>
        <pc:docMk/>
      </pc:docMkLst>
      <pc:sldChg chg="addSp delSp modSp mod modClrScheme chgLayout">
        <pc:chgData name="Kurup, Ajit" userId="6a131b07-bd5f-4090-aa67-4890daa2af4b" providerId="ADAL" clId="{CC027532-9029-424B-8421-E32208A7116D}" dt="2024-01-09T22:01:03.602" v="2658" actId="404"/>
        <pc:sldMkLst>
          <pc:docMk/>
          <pc:sldMk cId="3899171339" sldId="283"/>
        </pc:sldMkLst>
        <pc:spChg chg="add mod ord">
          <ac:chgData name="Kurup, Ajit" userId="6a131b07-bd5f-4090-aa67-4890daa2af4b" providerId="ADAL" clId="{CC027532-9029-424B-8421-E32208A7116D}" dt="2024-01-09T17:08:50.150" v="1912" actId="20577"/>
          <ac:spMkLst>
            <pc:docMk/>
            <pc:sldMk cId="3899171339" sldId="283"/>
            <ac:spMk id="2" creationId="{0FB20433-2170-3686-E05A-FBA8B4863060}"/>
          </ac:spMkLst>
        </pc:spChg>
        <pc:spChg chg="mod ord">
          <ac:chgData name="Kurup, Ajit" userId="6a131b07-bd5f-4090-aa67-4890daa2af4b" providerId="ADAL" clId="{CC027532-9029-424B-8421-E32208A7116D}" dt="2024-01-09T22:01:03.602" v="2658" actId="404"/>
          <ac:spMkLst>
            <pc:docMk/>
            <pc:sldMk cId="3899171339" sldId="283"/>
            <ac:spMk id="3" creationId="{AC113207-CFD4-423E-BB67-5E42F4AB1381}"/>
          </ac:spMkLst>
        </pc:spChg>
        <pc:graphicFrameChg chg="del">
          <ac:chgData name="Kurup, Ajit" userId="6a131b07-bd5f-4090-aa67-4890daa2af4b" providerId="ADAL" clId="{CC027532-9029-424B-8421-E32208A7116D}" dt="2024-01-05T17:06:43.972" v="57" actId="21"/>
          <ac:graphicFrameMkLst>
            <pc:docMk/>
            <pc:sldMk cId="3899171339" sldId="283"/>
            <ac:graphicFrameMk id="4" creationId="{406FC606-30E7-431A-B06D-2D2BE4B19A5C}"/>
          </ac:graphicFrameMkLst>
        </pc:graphicFrameChg>
      </pc:sldChg>
      <pc:sldChg chg="del">
        <pc:chgData name="Kurup, Ajit" userId="6a131b07-bd5f-4090-aa67-4890daa2af4b" providerId="ADAL" clId="{CC027532-9029-424B-8421-E32208A7116D}" dt="2024-01-05T17:27:03.740" v="420" actId="47"/>
        <pc:sldMkLst>
          <pc:docMk/>
          <pc:sldMk cId="4287727736" sldId="284"/>
        </pc:sldMkLst>
      </pc:sldChg>
      <pc:sldChg chg="addSp delSp modSp mod">
        <pc:chgData name="Kurup, Ajit" userId="6a131b07-bd5f-4090-aa67-4890daa2af4b" providerId="ADAL" clId="{CC027532-9029-424B-8421-E32208A7116D}" dt="2024-01-09T15:55:37.959" v="1558" actId="20577"/>
        <pc:sldMkLst>
          <pc:docMk/>
          <pc:sldMk cId="4276814316" sldId="285"/>
        </pc:sldMkLst>
        <pc:spChg chg="mod">
          <ac:chgData name="Kurup, Ajit" userId="6a131b07-bd5f-4090-aa67-4890daa2af4b" providerId="ADAL" clId="{CC027532-9029-424B-8421-E32208A7116D}" dt="2024-01-09T15:55:37.959" v="1558" actId="20577"/>
          <ac:spMkLst>
            <pc:docMk/>
            <pc:sldMk cId="4276814316" sldId="285"/>
            <ac:spMk id="4" creationId="{2BA45998-222F-EC5F-D017-BA7D7BEFF994}"/>
          </ac:spMkLst>
        </pc:spChg>
        <pc:graphicFrameChg chg="add del mod modGraphic">
          <ac:chgData name="Kurup, Ajit" userId="6a131b07-bd5f-4090-aa67-4890daa2af4b" providerId="ADAL" clId="{CC027532-9029-424B-8421-E32208A7116D}" dt="2024-01-09T15:52:56.738" v="1506" actId="20577"/>
          <ac:graphicFrameMkLst>
            <pc:docMk/>
            <pc:sldMk cId="4276814316" sldId="285"/>
            <ac:graphicFrameMk id="2" creationId="{D543B9D9-6E31-15B3-D9A7-AF5B26A26C94}"/>
          </ac:graphicFrameMkLst>
        </pc:graphicFrameChg>
        <pc:picChg chg="add mod">
          <ac:chgData name="Kurup, Ajit" userId="6a131b07-bd5f-4090-aa67-4890daa2af4b" providerId="ADAL" clId="{CC027532-9029-424B-8421-E32208A7116D}" dt="2024-01-09T15:49:14.140" v="1473" actId="1076"/>
          <ac:picMkLst>
            <pc:docMk/>
            <pc:sldMk cId="4276814316" sldId="285"/>
            <ac:picMk id="6" creationId="{32AC660A-A24B-8B65-B43B-BD46C6EBFD42}"/>
          </ac:picMkLst>
        </pc:picChg>
      </pc:sldChg>
      <pc:sldChg chg="addSp delSp modSp mod modClrScheme modAnim chgLayout">
        <pc:chgData name="Kurup, Ajit" userId="6a131b07-bd5f-4090-aa67-4890daa2af4b" providerId="ADAL" clId="{CC027532-9029-424B-8421-E32208A7116D}" dt="2024-01-09T16:51:41.270" v="1895"/>
        <pc:sldMkLst>
          <pc:docMk/>
          <pc:sldMk cId="3853707927" sldId="286"/>
        </pc:sldMkLst>
        <pc:spChg chg="del mod">
          <ac:chgData name="Kurup, Ajit" userId="6a131b07-bd5f-4090-aa67-4890daa2af4b" providerId="ADAL" clId="{CC027532-9029-424B-8421-E32208A7116D}" dt="2024-01-09T16:13:26.029" v="1799" actId="478"/>
          <ac:spMkLst>
            <pc:docMk/>
            <pc:sldMk cId="3853707927" sldId="286"/>
            <ac:spMk id="2" creationId="{8A8BCA4E-B6D0-3486-6D3B-A61EE5F25C4B}"/>
          </ac:spMkLst>
        </pc:spChg>
        <pc:spChg chg="mod ord">
          <ac:chgData name="Kurup, Ajit" userId="6a131b07-bd5f-4090-aa67-4890daa2af4b" providerId="ADAL" clId="{CC027532-9029-424B-8421-E32208A7116D}" dt="2024-01-09T16:13:32.606" v="1800" actId="700"/>
          <ac:spMkLst>
            <pc:docMk/>
            <pc:sldMk cId="3853707927" sldId="286"/>
            <ac:spMk id="3" creationId="{FBA9EE94-FAAA-47E6-2B30-11ECFA48DBBB}"/>
          </ac:spMkLst>
        </pc:spChg>
        <pc:spChg chg="add del mod">
          <ac:chgData name="Kurup, Ajit" userId="6a131b07-bd5f-4090-aa67-4890daa2af4b" providerId="ADAL" clId="{CC027532-9029-424B-8421-E32208A7116D}" dt="2024-01-09T16:13:32.606" v="1800" actId="700"/>
          <ac:spMkLst>
            <pc:docMk/>
            <pc:sldMk cId="3853707927" sldId="286"/>
            <ac:spMk id="17" creationId="{B7595FE4-17F7-3FBB-40F5-4172B90BEE63}"/>
          </ac:spMkLst>
        </pc:spChg>
        <pc:picChg chg="add mod">
          <ac:chgData name="Kurup, Ajit" userId="6a131b07-bd5f-4090-aa67-4890daa2af4b" providerId="ADAL" clId="{CC027532-9029-424B-8421-E32208A7116D}" dt="2024-01-09T16:41:03.105" v="1890" actId="1076"/>
          <ac:picMkLst>
            <pc:docMk/>
            <pc:sldMk cId="3853707927" sldId="286"/>
            <ac:picMk id="5" creationId="{19986A8B-DE5E-1686-A23D-520F91035805}"/>
          </ac:picMkLst>
        </pc:picChg>
        <pc:picChg chg="add del mod">
          <ac:chgData name="Kurup, Ajit" userId="6a131b07-bd5f-4090-aa67-4890daa2af4b" providerId="ADAL" clId="{CC027532-9029-424B-8421-E32208A7116D}" dt="2024-01-09T16:14:00.643" v="1804" actId="478"/>
          <ac:picMkLst>
            <pc:docMk/>
            <pc:sldMk cId="3853707927" sldId="286"/>
            <ac:picMk id="7" creationId="{1EF115ED-850A-BFBE-8523-293DA5F91828}"/>
          </ac:picMkLst>
        </pc:picChg>
        <pc:picChg chg="add mod">
          <ac:chgData name="Kurup, Ajit" userId="6a131b07-bd5f-4090-aa67-4890daa2af4b" providerId="ADAL" clId="{CC027532-9029-424B-8421-E32208A7116D}" dt="2024-01-09T16:39:07.448" v="1871" actId="1076"/>
          <ac:picMkLst>
            <pc:docMk/>
            <pc:sldMk cId="3853707927" sldId="286"/>
            <ac:picMk id="9" creationId="{86C597FD-063F-0B48-6B98-2AB005CC1A1C}"/>
          </ac:picMkLst>
        </pc:picChg>
        <pc:picChg chg="add mod">
          <ac:chgData name="Kurup, Ajit" userId="6a131b07-bd5f-4090-aa67-4890daa2af4b" providerId="ADAL" clId="{CC027532-9029-424B-8421-E32208A7116D}" dt="2024-01-09T16:39:01.026" v="1870" actId="14100"/>
          <ac:picMkLst>
            <pc:docMk/>
            <pc:sldMk cId="3853707927" sldId="286"/>
            <ac:picMk id="11" creationId="{F65C9D01-575E-6208-6818-A8DC52373EC2}"/>
          </ac:picMkLst>
        </pc:picChg>
        <pc:picChg chg="add del mod">
          <ac:chgData name="Kurup, Ajit" userId="6a131b07-bd5f-4090-aa67-4890daa2af4b" providerId="ADAL" clId="{CC027532-9029-424B-8421-E32208A7116D}" dt="2024-01-09T16:21:25.210" v="1818" actId="478"/>
          <ac:picMkLst>
            <pc:docMk/>
            <pc:sldMk cId="3853707927" sldId="286"/>
            <ac:picMk id="13" creationId="{EC4F5BF0-9814-FBBF-2E4E-48B0698532D9}"/>
          </ac:picMkLst>
        </pc:picChg>
        <pc:picChg chg="add mod">
          <ac:chgData name="Kurup, Ajit" userId="6a131b07-bd5f-4090-aa67-4890daa2af4b" providerId="ADAL" clId="{CC027532-9029-424B-8421-E32208A7116D}" dt="2024-01-09T16:38:53.664" v="1869" actId="14100"/>
          <ac:picMkLst>
            <pc:docMk/>
            <pc:sldMk cId="3853707927" sldId="286"/>
            <ac:picMk id="15" creationId="{6BC97975-DC45-87B9-46F2-0FB6A01EC6FB}"/>
          </ac:picMkLst>
        </pc:picChg>
        <pc:picChg chg="add del mod">
          <ac:chgData name="Kurup, Ajit" userId="6a131b07-bd5f-4090-aa67-4890daa2af4b" providerId="ADAL" clId="{CC027532-9029-424B-8421-E32208A7116D}" dt="2024-01-09T16:27:25.740" v="1833" actId="478"/>
          <ac:picMkLst>
            <pc:docMk/>
            <pc:sldMk cId="3853707927" sldId="286"/>
            <ac:picMk id="19" creationId="{2A6A0CFF-7465-0FCA-D3DE-B4A8ABA6BFB5}"/>
          </ac:picMkLst>
        </pc:picChg>
        <pc:picChg chg="add del">
          <ac:chgData name="Kurup, Ajit" userId="6a131b07-bd5f-4090-aa67-4890daa2af4b" providerId="ADAL" clId="{CC027532-9029-424B-8421-E32208A7116D}" dt="2024-01-09T16:27:24.473" v="1832" actId="478"/>
          <ac:picMkLst>
            <pc:docMk/>
            <pc:sldMk cId="3853707927" sldId="286"/>
            <ac:picMk id="21" creationId="{4982BFAB-CDB9-0905-2203-44EF9FAFF34F}"/>
          </ac:picMkLst>
        </pc:picChg>
        <pc:picChg chg="add mod">
          <ac:chgData name="Kurup, Ajit" userId="6a131b07-bd5f-4090-aa67-4890daa2af4b" providerId="ADAL" clId="{CC027532-9029-424B-8421-E32208A7116D}" dt="2024-01-09T16:40:01.170" v="1882" actId="1076"/>
          <ac:picMkLst>
            <pc:docMk/>
            <pc:sldMk cId="3853707927" sldId="286"/>
            <ac:picMk id="22" creationId="{1FA5F56A-1798-5D01-034A-5BDF2DBC9D10}"/>
          </ac:picMkLst>
        </pc:picChg>
        <pc:picChg chg="add mod ord">
          <ac:chgData name="Kurup, Ajit" userId="6a131b07-bd5f-4090-aa67-4890daa2af4b" providerId="ADAL" clId="{CC027532-9029-424B-8421-E32208A7116D}" dt="2024-01-09T16:41:14.710" v="1891" actId="166"/>
          <ac:picMkLst>
            <pc:docMk/>
            <pc:sldMk cId="3853707927" sldId="286"/>
            <ac:picMk id="23" creationId="{9FC9421B-A461-A15A-96C7-59DD585B3D7D}"/>
          </ac:picMkLst>
        </pc:picChg>
        <pc:picChg chg="add mod">
          <ac:chgData name="Kurup, Ajit" userId="6a131b07-bd5f-4090-aa67-4890daa2af4b" providerId="ADAL" clId="{CC027532-9029-424B-8421-E32208A7116D}" dt="2024-01-09T16:40:58.075" v="1889" actId="1076"/>
          <ac:picMkLst>
            <pc:docMk/>
            <pc:sldMk cId="3853707927" sldId="286"/>
            <ac:picMk id="24" creationId="{C3778C61-2459-F960-4CBE-D803413E162A}"/>
          </ac:picMkLst>
        </pc:picChg>
      </pc:sldChg>
      <pc:sldChg chg="addSp delSp modSp new mod modClrScheme chgLayout">
        <pc:chgData name="Kurup, Ajit" userId="6a131b07-bd5f-4090-aa67-4890daa2af4b" providerId="ADAL" clId="{CC027532-9029-424B-8421-E32208A7116D}" dt="2024-01-09T21:53:29.213" v="2643" actId="14100"/>
        <pc:sldMkLst>
          <pc:docMk/>
          <pc:sldMk cId="3937831837" sldId="287"/>
        </pc:sldMkLst>
        <pc:spChg chg="del mod">
          <ac:chgData name="Kurup, Ajit" userId="6a131b07-bd5f-4090-aa67-4890daa2af4b" providerId="ADAL" clId="{CC027532-9029-424B-8421-E32208A7116D}" dt="2024-01-09T12:21:43.924" v="1267" actId="478"/>
          <ac:spMkLst>
            <pc:docMk/>
            <pc:sldMk cId="3937831837" sldId="287"/>
            <ac:spMk id="2" creationId="{85157263-154D-08B4-B765-3EA8CBD09261}"/>
          </ac:spMkLst>
        </pc:spChg>
        <pc:spChg chg="mod ord">
          <ac:chgData name="Kurup, Ajit" userId="6a131b07-bd5f-4090-aa67-4890daa2af4b" providerId="ADAL" clId="{CC027532-9029-424B-8421-E32208A7116D}" dt="2024-01-09T12:21:56.076" v="1268" actId="700"/>
          <ac:spMkLst>
            <pc:docMk/>
            <pc:sldMk cId="3937831837" sldId="287"/>
            <ac:spMk id="3" creationId="{D8564289-A376-FD9F-C4D1-E07D47C01EA6}"/>
          </ac:spMkLst>
        </pc:spChg>
        <pc:spChg chg="add mod">
          <ac:chgData name="Kurup, Ajit" userId="6a131b07-bd5f-4090-aa67-4890daa2af4b" providerId="ADAL" clId="{CC027532-9029-424B-8421-E32208A7116D}" dt="2024-01-09T21:52:52.863" v="2642" actId="1035"/>
          <ac:spMkLst>
            <pc:docMk/>
            <pc:sldMk cId="3937831837" sldId="287"/>
            <ac:spMk id="14" creationId="{F7B2EC14-1070-C1FD-9733-B7F8B6EFD718}"/>
          </ac:spMkLst>
        </pc:spChg>
        <pc:spChg chg="add del mod">
          <ac:chgData name="Kurup, Ajit" userId="6a131b07-bd5f-4090-aa67-4890daa2af4b" providerId="ADAL" clId="{CC027532-9029-424B-8421-E32208A7116D}" dt="2024-01-09T12:21:56.076" v="1268" actId="700"/>
          <ac:spMkLst>
            <pc:docMk/>
            <pc:sldMk cId="3937831837" sldId="287"/>
            <ac:spMk id="17" creationId="{CB8DD9ED-A545-CAC1-7C00-29AF353319F5}"/>
          </ac:spMkLst>
        </pc:spChg>
        <pc:picChg chg="add del mod modCrop">
          <ac:chgData name="Kurup, Ajit" userId="6a131b07-bd5f-4090-aa67-4890daa2af4b" providerId="ADAL" clId="{CC027532-9029-424B-8421-E32208A7116D}" dt="2024-01-09T18:35:57.082" v="2232" actId="478"/>
          <ac:picMkLst>
            <pc:docMk/>
            <pc:sldMk cId="3937831837" sldId="287"/>
            <ac:picMk id="5" creationId="{043FD1A9-E785-AF7E-A86B-F0B43A426CAA}"/>
          </ac:picMkLst>
        </pc:picChg>
        <pc:picChg chg="add mod modCrop">
          <ac:chgData name="Kurup, Ajit" userId="6a131b07-bd5f-4090-aa67-4890daa2af4b" providerId="ADAL" clId="{CC027532-9029-424B-8421-E32208A7116D}" dt="2024-01-09T15:56:16.346" v="1560" actId="1076"/>
          <ac:picMkLst>
            <pc:docMk/>
            <pc:sldMk cId="3937831837" sldId="287"/>
            <ac:picMk id="7" creationId="{1E1C850F-C6A0-8FBA-7373-83C072464257}"/>
          </ac:picMkLst>
        </pc:picChg>
        <pc:picChg chg="add del mod modCrop">
          <ac:chgData name="Kurup, Ajit" userId="6a131b07-bd5f-4090-aa67-4890daa2af4b" providerId="ADAL" clId="{CC027532-9029-424B-8421-E32208A7116D}" dt="2024-01-09T18:50:05.594" v="2279" actId="478"/>
          <ac:picMkLst>
            <pc:docMk/>
            <pc:sldMk cId="3937831837" sldId="287"/>
            <ac:picMk id="9" creationId="{AA923CE7-FB50-3805-621B-BC991D332EBF}"/>
          </ac:picMkLst>
        </pc:picChg>
        <pc:picChg chg="add del">
          <ac:chgData name="Kurup, Ajit" userId="6a131b07-bd5f-4090-aa67-4890daa2af4b" providerId="ADAL" clId="{CC027532-9029-424B-8421-E32208A7116D}" dt="2024-01-09T10:56:18.651" v="787" actId="478"/>
          <ac:picMkLst>
            <pc:docMk/>
            <pc:sldMk cId="3937831837" sldId="287"/>
            <ac:picMk id="11" creationId="{37AE8E53-D38C-1BCE-E204-C062780693A0}"/>
          </ac:picMkLst>
        </pc:picChg>
        <pc:picChg chg="add del mod">
          <ac:chgData name="Kurup, Ajit" userId="6a131b07-bd5f-4090-aa67-4890daa2af4b" providerId="ADAL" clId="{CC027532-9029-424B-8421-E32208A7116D}" dt="2024-01-09T18:45:06.229" v="2274" actId="478"/>
          <ac:picMkLst>
            <pc:docMk/>
            <pc:sldMk cId="3937831837" sldId="287"/>
            <ac:picMk id="13" creationId="{5737A77B-28F6-347F-95D4-B0F48D75AF00}"/>
          </ac:picMkLst>
        </pc:picChg>
        <pc:picChg chg="add mod">
          <ac:chgData name="Kurup, Ajit" userId="6a131b07-bd5f-4090-aa67-4890daa2af4b" providerId="ADAL" clId="{CC027532-9029-424B-8421-E32208A7116D}" dt="2024-01-09T21:53:29.213" v="2643" actId="14100"/>
          <ac:picMkLst>
            <pc:docMk/>
            <pc:sldMk cId="3937831837" sldId="287"/>
            <ac:picMk id="15" creationId="{A72A7C38-0676-3AA7-CE6A-764046807183}"/>
          </ac:picMkLst>
        </pc:picChg>
        <pc:picChg chg="add mod modCrop">
          <ac:chgData name="Kurup, Ajit" userId="6a131b07-bd5f-4090-aa67-4890daa2af4b" providerId="ADAL" clId="{CC027532-9029-424B-8421-E32208A7116D}" dt="2024-01-09T18:36:21.022" v="2249" actId="1076"/>
          <ac:picMkLst>
            <pc:docMk/>
            <pc:sldMk cId="3937831837" sldId="287"/>
            <ac:picMk id="19" creationId="{C80FC67D-118F-4182-01AD-E1C2140E7888}"/>
          </ac:picMkLst>
        </pc:picChg>
        <pc:picChg chg="add mod">
          <ac:chgData name="Kurup, Ajit" userId="6a131b07-bd5f-4090-aa67-4890daa2af4b" providerId="ADAL" clId="{CC027532-9029-424B-8421-E32208A7116D}" dt="2024-01-09T18:36:31.327" v="2258" actId="14100"/>
          <ac:picMkLst>
            <pc:docMk/>
            <pc:sldMk cId="3937831837" sldId="287"/>
            <ac:picMk id="21" creationId="{E19A8209-715B-8595-8455-9F4224006BDD}"/>
          </ac:picMkLst>
        </pc:picChg>
        <pc:picChg chg="add mod">
          <ac:chgData name="Kurup, Ajit" userId="6a131b07-bd5f-4090-aa67-4890daa2af4b" providerId="ADAL" clId="{CC027532-9029-424B-8421-E32208A7116D}" dt="2024-01-09T18:46:08.376" v="2278" actId="1076"/>
          <ac:picMkLst>
            <pc:docMk/>
            <pc:sldMk cId="3937831837" sldId="287"/>
            <ac:picMk id="23" creationId="{96B6828B-7674-640C-11EA-58EE4986C9A8}"/>
          </ac:picMkLst>
        </pc:picChg>
        <pc:picChg chg="add mod">
          <ac:chgData name="Kurup, Ajit" userId="6a131b07-bd5f-4090-aa67-4890daa2af4b" providerId="ADAL" clId="{CC027532-9029-424B-8421-E32208A7116D}" dt="2024-01-09T18:45:40.686" v="2277" actId="1076"/>
          <ac:picMkLst>
            <pc:docMk/>
            <pc:sldMk cId="3937831837" sldId="287"/>
            <ac:picMk id="25" creationId="{22CC4E2B-941D-AE18-45C4-FAC3B1A833A9}"/>
          </ac:picMkLst>
        </pc:picChg>
        <pc:picChg chg="add mod">
          <ac:chgData name="Kurup, Ajit" userId="6a131b07-bd5f-4090-aa67-4890daa2af4b" providerId="ADAL" clId="{CC027532-9029-424B-8421-E32208A7116D}" dt="2024-01-09T18:50:16.399" v="2283" actId="14100"/>
          <ac:picMkLst>
            <pc:docMk/>
            <pc:sldMk cId="3937831837" sldId="287"/>
            <ac:picMk id="27" creationId="{1B140AEC-1EEA-7734-9701-AD6D25A0D5F1}"/>
          </ac:picMkLst>
        </pc:picChg>
      </pc:sldChg>
      <pc:sldChg chg="modSp new del mod">
        <pc:chgData name="Kurup, Ajit" userId="6a131b07-bd5f-4090-aa67-4890daa2af4b" providerId="ADAL" clId="{CC027532-9029-424B-8421-E32208A7116D}" dt="2024-01-05T17:06:32.575" v="56" actId="47"/>
        <pc:sldMkLst>
          <pc:docMk/>
          <pc:sldMk cId="859693375" sldId="288"/>
        </pc:sldMkLst>
        <pc:spChg chg="mod">
          <ac:chgData name="Kurup, Ajit" userId="6a131b07-bd5f-4090-aa67-4890daa2af4b" providerId="ADAL" clId="{CC027532-9029-424B-8421-E32208A7116D}" dt="2024-01-05T15:34:02.265" v="55" actId="20577"/>
          <ac:spMkLst>
            <pc:docMk/>
            <pc:sldMk cId="859693375" sldId="288"/>
            <ac:spMk id="3" creationId="{5021C131-89C3-1EBC-2A65-6ACAF0184657}"/>
          </ac:spMkLst>
        </pc:spChg>
      </pc:sldChg>
      <pc:sldChg chg="addSp delSp modSp add mod">
        <pc:chgData name="Kurup, Ajit" userId="6a131b07-bd5f-4090-aa67-4890daa2af4b" providerId="ADAL" clId="{CC027532-9029-424B-8421-E32208A7116D}" dt="2024-01-09T16:12:42.994" v="1790" actId="1038"/>
        <pc:sldMkLst>
          <pc:docMk/>
          <pc:sldMk cId="1366159501" sldId="288"/>
        </pc:sldMkLst>
        <pc:spChg chg="mod">
          <ac:chgData name="Kurup, Ajit" userId="6a131b07-bd5f-4090-aa67-4890daa2af4b" providerId="ADAL" clId="{CC027532-9029-424B-8421-E32208A7116D}" dt="2024-01-09T15:58:18.546" v="1567" actId="1076"/>
          <ac:spMkLst>
            <pc:docMk/>
            <pc:sldMk cId="1366159501" sldId="288"/>
            <ac:spMk id="2" creationId="{85157263-154D-08B4-B765-3EA8CBD09261}"/>
          </ac:spMkLst>
        </pc:spChg>
        <pc:spChg chg="mod">
          <ac:chgData name="Kurup, Ajit" userId="6a131b07-bd5f-4090-aa67-4890daa2af4b" providerId="ADAL" clId="{CC027532-9029-424B-8421-E32208A7116D}" dt="2024-01-09T15:23:15.273" v="1435" actId="20577"/>
          <ac:spMkLst>
            <pc:docMk/>
            <pc:sldMk cId="1366159501" sldId="288"/>
            <ac:spMk id="3" creationId="{D8564289-A376-FD9F-C4D1-E07D47C01EA6}"/>
          </ac:spMkLst>
        </pc:spChg>
        <pc:graphicFrameChg chg="add mod modGraphic">
          <ac:chgData name="Kurup, Ajit" userId="6a131b07-bd5f-4090-aa67-4890daa2af4b" providerId="ADAL" clId="{CC027532-9029-424B-8421-E32208A7116D}" dt="2024-01-09T16:09:42.824" v="1747" actId="1076"/>
          <ac:graphicFrameMkLst>
            <pc:docMk/>
            <pc:sldMk cId="1366159501" sldId="288"/>
            <ac:graphicFrameMk id="24" creationId="{E967A467-80DB-B59B-24BD-B1DFEBAFDA7F}"/>
          </ac:graphicFrameMkLst>
        </pc:graphicFrameChg>
        <pc:graphicFrameChg chg="add mod modGraphic">
          <ac:chgData name="Kurup, Ajit" userId="6a131b07-bd5f-4090-aa67-4890daa2af4b" providerId="ADAL" clId="{CC027532-9029-424B-8421-E32208A7116D}" dt="2024-01-09T16:12:36.895" v="1784" actId="1038"/>
          <ac:graphicFrameMkLst>
            <pc:docMk/>
            <pc:sldMk cId="1366159501" sldId="288"/>
            <ac:graphicFrameMk id="25" creationId="{324CDB9A-A23B-482F-A6F8-CD3FFBEAEAA0}"/>
          </ac:graphicFrameMkLst>
        </pc:graphicFrameChg>
        <pc:picChg chg="del">
          <ac:chgData name="Kurup, Ajit" userId="6a131b07-bd5f-4090-aa67-4890daa2af4b" providerId="ADAL" clId="{CC027532-9029-424B-8421-E32208A7116D}" dt="2024-01-09T11:33:36.099" v="1043" actId="478"/>
          <ac:picMkLst>
            <pc:docMk/>
            <pc:sldMk cId="1366159501" sldId="288"/>
            <ac:picMk id="5" creationId="{043FD1A9-E785-AF7E-A86B-F0B43A426CAA}"/>
          </ac:picMkLst>
        </pc:picChg>
        <pc:picChg chg="add del mod">
          <ac:chgData name="Kurup, Ajit" userId="6a131b07-bd5f-4090-aa67-4890daa2af4b" providerId="ADAL" clId="{CC027532-9029-424B-8421-E32208A7116D}" dt="2024-01-09T12:21:04.295" v="1261" actId="478"/>
          <ac:picMkLst>
            <pc:docMk/>
            <pc:sldMk cId="1366159501" sldId="288"/>
            <ac:picMk id="6" creationId="{ADE187AB-CE87-5A60-E1CD-5DD93643EDF3}"/>
          </ac:picMkLst>
        </pc:picChg>
        <pc:picChg chg="del mod">
          <ac:chgData name="Kurup, Ajit" userId="6a131b07-bd5f-4090-aa67-4890daa2af4b" providerId="ADAL" clId="{CC027532-9029-424B-8421-E32208A7116D}" dt="2024-01-09T11:33:39.981" v="1045" actId="478"/>
          <ac:picMkLst>
            <pc:docMk/>
            <pc:sldMk cId="1366159501" sldId="288"/>
            <ac:picMk id="7" creationId="{1E1C850F-C6A0-8FBA-7373-83C072464257}"/>
          </ac:picMkLst>
        </pc:picChg>
        <pc:picChg chg="del">
          <ac:chgData name="Kurup, Ajit" userId="6a131b07-bd5f-4090-aa67-4890daa2af4b" providerId="ADAL" clId="{CC027532-9029-424B-8421-E32208A7116D}" dt="2024-01-09T11:33:45.246" v="1047" actId="478"/>
          <ac:picMkLst>
            <pc:docMk/>
            <pc:sldMk cId="1366159501" sldId="288"/>
            <ac:picMk id="9" creationId="{AA923CE7-FB50-3805-621B-BC991D332EBF}"/>
          </ac:picMkLst>
        </pc:picChg>
        <pc:picChg chg="add del mod">
          <ac:chgData name="Kurup, Ajit" userId="6a131b07-bd5f-4090-aa67-4890daa2af4b" providerId="ADAL" clId="{CC027532-9029-424B-8421-E32208A7116D}" dt="2024-01-09T12:21:04.295" v="1261" actId="478"/>
          <ac:picMkLst>
            <pc:docMk/>
            <pc:sldMk cId="1366159501" sldId="288"/>
            <ac:picMk id="10" creationId="{CA1F8BB6-DEF8-1E71-D1D1-06AD43B64C81}"/>
          </ac:picMkLst>
        </pc:picChg>
        <pc:picChg chg="del mod">
          <ac:chgData name="Kurup, Ajit" userId="6a131b07-bd5f-4090-aa67-4890daa2af4b" providerId="ADAL" clId="{CC027532-9029-424B-8421-E32208A7116D}" dt="2024-01-09T12:21:24.613" v="1264" actId="21"/>
          <ac:picMkLst>
            <pc:docMk/>
            <pc:sldMk cId="1366159501" sldId="288"/>
            <ac:picMk id="11" creationId="{37AE8E53-D38C-1BCE-E204-C062780693A0}"/>
          </ac:picMkLst>
        </pc:picChg>
        <pc:picChg chg="add del mod">
          <ac:chgData name="Kurup, Ajit" userId="6a131b07-bd5f-4090-aa67-4890daa2af4b" providerId="ADAL" clId="{CC027532-9029-424B-8421-E32208A7116D}" dt="2024-01-09T12:21:04.295" v="1261" actId="478"/>
          <ac:picMkLst>
            <pc:docMk/>
            <pc:sldMk cId="1366159501" sldId="288"/>
            <ac:picMk id="13" creationId="{6D51FD59-B3A5-5498-A57E-0B3B553226E0}"/>
          </ac:picMkLst>
        </pc:picChg>
        <pc:picChg chg="add mod">
          <ac:chgData name="Kurup, Ajit" userId="6a131b07-bd5f-4090-aa67-4890daa2af4b" providerId="ADAL" clId="{CC027532-9029-424B-8421-E32208A7116D}" dt="2024-01-09T16:12:40.071" v="1786" actId="1037"/>
          <ac:picMkLst>
            <pc:docMk/>
            <pc:sldMk cId="1366159501" sldId="288"/>
            <ac:picMk id="15" creationId="{3D5EA3BC-626E-11B8-F73B-5FDBB532DDD2}"/>
          </ac:picMkLst>
        </pc:picChg>
        <pc:picChg chg="add mod">
          <ac:chgData name="Kurup, Ajit" userId="6a131b07-bd5f-4090-aa67-4890daa2af4b" providerId="ADAL" clId="{CC027532-9029-424B-8421-E32208A7116D}" dt="2024-01-09T16:12:42.994" v="1790" actId="1038"/>
          <ac:picMkLst>
            <pc:docMk/>
            <pc:sldMk cId="1366159501" sldId="288"/>
            <ac:picMk id="17" creationId="{C8E365D4-607E-1229-A210-867D2BA99F16}"/>
          </ac:picMkLst>
        </pc:picChg>
        <pc:picChg chg="add del mod">
          <ac:chgData name="Kurup, Ajit" userId="6a131b07-bd5f-4090-aa67-4890daa2af4b" providerId="ADAL" clId="{CC027532-9029-424B-8421-E32208A7116D}" dt="2024-01-09T12:24:34.953" v="1283" actId="478"/>
          <ac:picMkLst>
            <pc:docMk/>
            <pc:sldMk cId="1366159501" sldId="288"/>
            <ac:picMk id="19" creationId="{FC22A691-277C-F777-C577-2C1953A8D27F}"/>
          </ac:picMkLst>
        </pc:picChg>
        <pc:picChg chg="add del mod">
          <ac:chgData name="Kurup, Ajit" userId="6a131b07-bd5f-4090-aa67-4890daa2af4b" providerId="ADAL" clId="{CC027532-9029-424B-8421-E32208A7116D}" dt="2024-01-09T12:24:34.298" v="1282" actId="478"/>
          <ac:picMkLst>
            <pc:docMk/>
            <pc:sldMk cId="1366159501" sldId="288"/>
            <ac:picMk id="21" creationId="{696AB0B9-F1A4-3067-60AE-F82409D38BD6}"/>
          </ac:picMkLst>
        </pc:picChg>
        <pc:picChg chg="add mod">
          <ac:chgData name="Kurup, Ajit" userId="6a131b07-bd5f-4090-aa67-4890daa2af4b" providerId="ADAL" clId="{CC027532-9029-424B-8421-E32208A7116D}" dt="2024-01-09T16:09:21.186" v="1744" actId="1076"/>
          <ac:picMkLst>
            <pc:docMk/>
            <pc:sldMk cId="1366159501" sldId="288"/>
            <ac:picMk id="23" creationId="{EE7D91EE-0F44-98F3-1670-E10BB27F6217}"/>
          </ac:picMkLst>
        </pc:picChg>
      </pc:sldChg>
      <pc:sldChg chg="new del">
        <pc:chgData name="Kurup, Ajit" userId="6a131b07-bd5f-4090-aa67-4890daa2af4b" providerId="ADAL" clId="{CC027532-9029-424B-8421-E32208A7116D}" dt="2024-01-05T17:08:07.520" v="75" actId="680"/>
        <pc:sldMkLst>
          <pc:docMk/>
          <pc:sldMk cId="3026946265" sldId="288"/>
        </pc:sldMkLst>
      </pc:sldChg>
      <pc:sldChg chg="addSp delSp modSp add mod">
        <pc:chgData name="Kurup, Ajit" userId="6a131b07-bd5f-4090-aa67-4890daa2af4b" providerId="ADAL" clId="{CC027532-9029-424B-8421-E32208A7116D}" dt="2024-01-09T18:19:45.590" v="2219" actId="20577"/>
        <pc:sldMkLst>
          <pc:docMk/>
          <pc:sldMk cId="1681298568" sldId="289"/>
        </pc:sldMkLst>
        <pc:spChg chg="mod">
          <ac:chgData name="Kurup, Ajit" userId="6a131b07-bd5f-4090-aa67-4890daa2af4b" providerId="ADAL" clId="{CC027532-9029-424B-8421-E32208A7116D}" dt="2024-01-09T18:19:45.590" v="2219" actId="20577"/>
          <ac:spMkLst>
            <pc:docMk/>
            <pc:sldMk cId="1681298568" sldId="289"/>
            <ac:spMk id="2" creationId="{8A8BCA4E-B6D0-3486-6D3B-A61EE5F25C4B}"/>
          </ac:spMkLst>
        </pc:spChg>
        <pc:picChg chg="del">
          <ac:chgData name="Kurup, Ajit" userId="6a131b07-bd5f-4090-aa67-4890daa2af4b" providerId="ADAL" clId="{CC027532-9029-424B-8421-E32208A7116D}" dt="2024-01-09T16:14:19.259" v="1809" actId="478"/>
          <ac:picMkLst>
            <pc:docMk/>
            <pc:sldMk cId="1681298568" sldId="289"/>
            <ac:picMk id="5" creationId="{19986A8B-DE5E-1686-A23D-520F91035805}"/>
          </ac:picMkLst>
        </pc:picChg>
        <pc:picChg chg="add del">
          <ac:chgData name="Kurup, Ajit" userId="6a131b07-bd5f-4090-aa67-4890daa2af4b" providerId="ADAL" clId="{CC027532-9029-424B-8421-E32208A7116D}" dt="2024-01-09T18:01:44.827" v="1914" actId="478"/>
          <ac:picMkLst>
            <pc:docMk/>
            <pc:sldMk cId="1681298568" sldId="289"/>
            <ac:picMk id="6" creationId="{102B8E82-17BB-1C32-B7E4-BE59390AD643}"/>
          </ac:picMkLst>
        </pc:picChg>
        <pc:picChg chg="del">
          <ac:chgData name="Kurup, Ajit" userId="6a131b07-bd5f-4090-aa67-4890daa2af4b" providerId="ADAL" clId="{CC027532-9029-424B-8421-E32208A7116D}" dt="2024-01-09T16:14:21.078" v="1810" actId="478"/>
          <ac:picMkLst>
            <pc:docMk/>
            <pc:sldMk cId="1681298568" sldId="289"/>
            <ac:picMk id="7" creationId="{1EF115ED-850A-BFBE-8523-293DA5F91828}"/>
          </ac:picMkLst>
        </pc:picChg>
        <pc:picChg chg="del">
          <ac:chgData name="Kurup, Ajit" userId="6a131b07-bd5f-4090-aa67-4890daa2af4b" providerId="ADAL" clId="{CC027532-9029-424B-8421-E32208A7116D}" dt="2024-01-09T16:14:17.956" v="1808" actId="478"/>
          <ac:picMkLst>
            <pc:docMk/>
            <pc:sldMk cId="1681298568" sldId="289"/>
            <ac:picMk id="9" creationId="{86C597FD-063F-0B48-6B98-2AB005CC1A1C}"/>
          </ac:picMkLst>
        </pc:picChg>
        <pc:picChg chg="del">
          <ac:chgData name="Kurup, Ajit" userId="6a131b07-bd5f-4090-aa67-4890daa2af4b" providerId="ADAL" clId="{CC027532-9029-424B-8421-E32208A7116D}" dt="2024-01-09T16:14:16.097" v="1806" actId="478"/>
          <ac:picMkLst>
            <pc:docMk/>
            <pc:sldMk cId="1681298568" sldId="289"/>
            <ac:picMk id="11" creationId="{F65C9D01-575E-6208-6818-A8DC52373EC2}"/>
          </ac:picMkLst>
        </pc:picChg>
        <pc:picChg chg="del">
          <ac:chgData name="Kurup, Ajit" userId="6a131b07-bd5f-4090-aa67-4890daa2af4b" providerId="ADAL" clId="{CC027532-9029-424B-8421-E32208A7116D}" dt="2024-01-09T16:14:16.821" v="1807" actId="478"/>
          <ac:picMkLst>
            <pc:docMk/>
            <pc:sldMk cId="1681298568" sldId="289"/>
            <ac:picMk id="13" creationId="{EC4F5BF0-9814-FBBF-2E4E-48B0698532D9}"/>
          </ac:picMkLst>
        </pc:picChg>
        <pc:picChg chg="del">
          <ac:chgData name="Kurup, Ajit" userId="6a131b07-bd5f-4090-aa67-4890daa2af4b" providerId="ADAL" clId="{CC027532-9029-424B-8421-E32208A7116D}" dt="2024-01-09T16:14:12.745" v="1805" actId="478"/>
          <ac:picMkLst>
            <pc:docMk/>
            <pc:sldMk cId="1681298568" sldId="289"/>
            <ac:picMk id="15" creationId="{6BC97975-DC45-87B9-46F2-0FB6A01EC6FB}"/>
          </ac:picMkLst>
        </pc:picChg>
      </pc:sldChg>
      <pc:sldChg chg="delSp modSp add del mod">
        <pc:chgData name="Kurup, Ajit" userId="6a131b07-bd5f-4090-aa67-4890daa2af4b" providerId="ADAL" clId="{CC027532-9029-424B-8421-E32208A7116D}" dt="2024-01-09T16:54:55.772" v="1897" actId="47"/>
        <pc:sldMkLst>
          <pc:docMk/>
          <pc:sldMk cId="2837836353" sldId="290"/>
        </pc:sldMkLst>
        <pc:picChg chg="del mod">
          <ac:chgData name="Kurup, Ajit" userId="6a131b07-bd5f-4090-aa67-4890daa2af4b" providerId="ADAL" clId="{CC027532-9029-424B-8421-E32208A7116D}" dt="2024-01-09T16:34:08.866" v="1862" actId="478"/>
          <ac:picMkLst>
            <pc:docMk/>
            <pc:sldMk cId="2837836353" sldId="290"/>
            <ac:picMk id="5" creationId="{19986A8B-DE5E-1686-A23D-520F91035805}"/>
          </ac:picMkLst>
        </pc:picChg>
        <pc:picChg chg="del mod">
          <ac:chgData name="Kurup, Ajit" userId="6a131b07-bd5f-4090-aa67-4890daa2af4b" providerId="ADAL" clId="{CC027532-9029-424B-8421-E32208A7116D}" dt="2024-01-09T16:33:28.156" v="1861" actId="478"/>
          <ac:picMkLst>
            <pc:docMk/>
            <pc:sldMk cId="2837836353" sldId="290"/>
            <ac:picMk id="9" creationId="{86C597FD-063F-0B48-6B98-2AB005CC1A1C}"/>
          </ac:picMkLst>
        </pc:picChg>
        <pc:picChg chg="del mod">
          <ac:chgData name="Kurup, Ajit" userId="6a131b07-bd5f-4090-aa67-4890daa2af4b" providerId="ADAL" clId="{CC027532-9029-424B-8421-E32208A7116D}" dt="2024-01-09T16:33:25.331" v="1860" actId="478"/>
          <ac:picMkLst>
            <pc:docMk/>
            <pc:sldMk cId="2837836353" sldId="290"/>
            <ac:picMk id="11" creationId="{F65C9D01-575E-6208-6818-A8DC52373EC2}"/>
          </ac:picMkLst>
        </pc:picChg>
        <pc:picChg chg="del">
          <ac:chgData name="Kurup, Ajit" userId="6a131b07-bd5f-4090-aa67-4890daa2af4b" providerId="ADAL" clId="{CC027532-9029-424B-8421-E32208A7116D}" dt="2024-01-09T16:14:35.621" v="1812" actId="478"/>
          <ac:picMkLst>
            <pc:docMk/>
            <pc:sldMk cId="2837836353" sldId="290"/>
            <ac:picMk id="15" creationId="{6BC97975-DC45-87B9-46F2-0FB6A01EC6FB}"/>
          </ac:picMkLst>
        </pc:picChg>
      </pc:sldChg>
      <pc:sldChg chg="delSp modSp add del mod">
        <pc:chgData name="Kurup, Ajit" userId="6a131b07-bd5f-4090-aa67-4890daa2af4b" providerId="ADAL" clId="{CC027532-9029-424B-8421-E32208A7116D}" dt="2024-01-09T16:54:51.431" v="1896" actId="47"/>
        <pc:sldMkLst>
          <pc:docMk/>
          <pc:sldMk cId="1517813140" sldId="291"/>
        </pc:sldMkLst>
        <pc:picChg chg="del">
          <ac:chgData name="Kurup, Ajit" userId="6a131b07-bd5f-4090-aa67-4890daa2af4b" providerId="ADAL" clId="{CC027532-9029-424B-8421-E32208A7116D}" dt="2024-01-09T16:40:05.651" v="1883" actId="21"/>
          <ac:picMkLst>
            <pc:docMk/>
            <pc:sldMk cId="1517813140" sldId="291"/>
            <ac:picMk id="19" creationId="{2A6A0CFF-7465-0FCA-D3DE-B4A8ABA6BFB5}"/>
          </ac:picMkLst>
        </pc:picChg>
        <pc:picChg chg="del mod">
          <ac:chgData name="Kurup, Ajit" userId="6a131b07-bd5f-4090-aa67-4890daa2af4b" providerId="ADAL" clId="{CC027532-9029-424B-8421-E32208A7116D}" dt="2024-01-09T16:39:28.388" v="1874" actId="21"/>
          <ac:picMkLst>
            <pc:docMk/>
            <pc:sldMk cId="1517813140" sldId="291"/>
            <ac:picMk id="21" creationId="{4982BFAB-CDB9-0905-2203-44EF9FAFF3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27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9127" y="2193636"/>
            <a:ext cx="9047747" cy="331996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7200"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50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66688" y="682388"/>
            <a:ext cx="9621889" cy="5850638"/>
          </a:xfrm>
          <a:prstGeom prst="rect">
            <a:avLst/>
          </a:prstGeom>
          <a:ln w="28575">
            <a:noFill/>
            <a:miter lim="800000"/>
          </a:ln>
        </p:spPr>
        <p:txBody>
          <a:bodyPr>
            <a:normAutofit/>
          </a:bodyPr>
          <a:lstStyle>
            <a:lvl1pPr marL="342900" indent="-342900">
              <a:buClr>
                <a:srgbClr val="FF7F3F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FF7F3F"/>
              </a:buClr>
              <a:defRPr/>
            </a:lvl2pPr>
            <a:lvl3pPr>
              <a:buClr>
                <a:srgbClr val="FF7F3F"/>
              </a:buClr>
              <a:defRPr/>
            </a:lvl3pPr>
            <a:lvl4pPr>
              <a:buClr>
                <a:srgbClr val="FF7F3F"/>
              </a:buClr>
              <a:defRPr/>
            </a:lvl4pPr>
            <a:lvl5pPr>
              <a:buClr>
                <a:srgbClr val="FF7F3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7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12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8308314" y="6557719"/>
            <a:ext cx="1325959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/>
          <a:lstStyle/>
          <a:p>
            <a:pPr>
              <a:spcBef>
                <a:spcPct val="50000"/>
              </a:spcBef>
            </a:pPr>
            <a:r>
              <a:rPr lang="en-GB" sz="1400" b="1" dirty="0">
                <a:solidFill>
                  <a:srgbClr val="3366FF"/>
                </a:solidFill>
                <a:latin typeface="+mj-lt"/>
              </a:rPr>
              <a:t>Page</a:t>
            </a:r>
            <a:r>
              <a:rPr lang="en-GB" sz="1800" b="1" dirty="0">
                <a:solidFill>
                  <a:srgbClr val="3366FF"/>
                </a:solidFill>
                <a:latin typeface="+mj-lt"/>
              </a:rPr>
              <a:t> </a:t>
            </a:r>
            <a:fld id="{6A8C8EF0-AE2C-43AB-BE17-B921CDDA06A1}" type="slidenum">
              <a:rPr lang="en-GB" sz="1400" b="1">
                <a:solidFill>
                  <a:srgbClr val="3366FF"/>
                </a:solidFill>
                <a:latin typeface="+mj-lt"/>
              </a:rPr>
              <a:pPr>
                <a:spcBef>
                  <a:spcPct val="50000"/>
                </a:spcBef>
              </a:pPr>
              <a:t>‹#›</a:t>
            </a:fld>
            <a:endParaRPr lang="en-GB" sz="1400" b="1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66688" y="0"/>
            <a:ext cx="8915400" cy="5483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2011680" y="6557159"/>
            <a:ext cx="5897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ISIS2/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LhARA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FFA Project Update 10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January 2024</a:t>
            </a:r>
            <a:endParaRPr lang="en-GB" sz="1400" dirty="0">
              <a:solidFill>
                <a:srgbClr val="3366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12498" y="6559717"/>
            <a:ext cx="1179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Ajit Kurup</a:t>
            </a:r>
            <a:endParaRPr lang="en-GB" sz="1400" dirty="0">
              <a:solidFill>
                <a:srgbClr val="3366FF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 userDrawn="1"/>
        </p:nvCxnSpPr>
        <p:spPr bwMode="auto">
          <a:xfrm>
            <a:off x="56460" y="606054"/>
            <a:ext cx="9797226" cy="0"/>
          </a:xfrm>
          <a:prstGeom prst="line">
            <a:avLst/>
          </a:prstGeom>
          <a:noFill/>
          <a:ln w="57150" cap="rnd" cmpd="sng" algn="ctr">
            <a:gradFill flip="none" rotWithShape="1">
              <a:gsLst>
                <a:gs pos="0">
                  <a:srgbClr val="FF6600"/>
                </a:gs>
                <a:gs pos="87000">
                  <a:srgbClr val="FF7F3F"/>
                </a:gs>
                <a:gs pos="100000">
                  <a:srgbClr val="FFFF99">
                    <a:alpha val="84706"/>
                  </a:srgbClr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2" r:id="rId2"/>
    <p:sldLayoutId id="2147483651" r:id="rId3"/>
    <p:sldLayoutId id="2147483661" r:id="rId4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5EB5B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6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accent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accent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accent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77455" y="1644247"/>
            <a:ext cx="9352807" cy="584775"/>
          </a:xfrm>
          <a:prstGeom prst="rect">
            <a:avLst/>
          </a:prstGeom>
          <a:noFill/>
          <a:ln w="825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solidFill>
                  <a:schemeClr val="accent1"/>
                </a:solidFill>
                <a:uFill>
                  <a:solidFill>
                    <a:srgbClr val="990099"/>
                  </a:solidFill>
                </a:uFill>
                <a:latin typeface="Arial Black" pitchFamily="34" charset="0"/>
              </a:rPr>
              <a:t>Plans for the </a:t>
            </a:r>
            <a:r>
              <a:rPr lang="en-GB" sz="3200" dirty="0" err="1">
                <a:solidFill>
                  <a:schemeClr val="accent1"/>
                </a:solidFill>
                <a:uFill>
                  <a:solidFill>
                    <a:srgbClr val="990099"/>
                  </a:solidFill>
                </a:uFill>
                <a:latin typeface="Arial Black" pitchFamily="34" charset="0"/>
              </a:rPr>
              <a:t>LhARA</a:t>
            </a:r>
            <a:r>
              <a:rPr lang="en-GB" sz="3200" dirty="0">
                <a:solidFill>
                  <a:schemeClr val="accent1"/>
                </a:solidFill>
                <a:uFill>
                  <a:solidFill>
                    <a:srgbClr val="990099"/>
                  </a:solidFill>
                </a:uFill>
                <a:latin typeface="Arial Black" pitchFamily="34" charset="0"/>
              </a:rPr>
              <a:t> RF System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77454" y="2839291"/>
            <a:ext cx="655006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99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GB" sz="2000" dirty="0">
              <a:solidFill>
                <a:schemeClr val="accent1"/>
              </a:solidFill>
              <a:latin typeface="Arial Black" pitchFamily="34" charset="0"/>
            </a:endParaRPr>
          </a:p>
          <a:p>
            <a:r>
              <a:rPr lang="en-GB" sz="2800" dirty="0">
                <a:solidFill>
                  <a:schemeClr val="accent1"/>
                </a:solidFill>
                <a:latin typeface="Arial Black" pitchFamily="34" charset="0"/>
              </a:rPr>
              <a:t>ISIS2/</a:t>
            </a:r>
            <a:r>
              <a:rPr lang="en-GB" sz="2800" dirty="0" err="1">
                <a:solidFill>
                  <a:schemeClr val="accent1"/>
                </a:solidFill>
                <a:latin typeface="Arial Black" pitchFamily="34" charset="0"/>
              </a:rPr>
              <a:t>LhARA</a:t>
            </a:r>
            <a:r>
              <a:rPr lang="en-GB" sz="2800" dirty="0">
                <a:solidFill>
                  <a:schemeClr val="accent1"/>
                </a:solidFill>
                <a:latin typeface="Arial Black" pitchFamily="34" charset="0"/>
              </a:rPr>
              <a:t> FFA Project Update </a:t>
            </a: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  <a:p>
            <a:endParaRPr lang="en-GB" sz="2800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52400" y="2408900"/>
            <a:ext cx="9631680" cy="0"/>
          </a:xfrm>
          <a:prstGeom prst="line">
            <a:avLst/>
          </a:prstGeom>
          <a:noFill/>
          <a:ln w="127000" cap="rnd" cmpd="sng" algn="ctr">
            <a:gradFill flip="none" rotWithShape="1">
              <a:gsLst>
                <a:gs pos="0">
                  <a:srgbClr val="FF6600"/>
                </a:gs>
                <a:gs pos="87000">
                  <a:srgbClr val="FF7F3F"/>
                </a:gs>
                <a:gs pos="100000">
                  <a:srgbClr val="FFFF99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tangle 13"/>
          <p:cNvSpPr/>
          <p:nvPr/>
        </p:nvSpPr>
        <p:spPr>
          <a:xfrm>
            <a:off x="277455" y="5488699"/>
            <a:ext cx="4953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000" dirty="0">
                <a:solidFill>
                  <a:srgbClr val="BBE0E3"/>
                </a:solidFill>
                <a:latin typeface="Arial Black" pitchFamily="34" charset="0"/>
              </a:rPr>
              <a:t>Ajit Kurup</a:t>
            </a:r>
          </a:p>
          <a:p>
            <a:pPr lvl="0"/>
            <a:endParaRPr lang="en-GB" sz="2000" dirty="0">
              <a:solidFill>
                <a:srgbClr val="BBE0E3"/>
              </a:solidFill>
              <a:latin typeface="Arial Black" pitchFamily="34" charset="0"/>
            </a:endParaRPr>
          </a:p>
          <a:p>
            <a:pPr lvl="0"/>
            <a:r>
              <a:rPr lang="en-GB" sz="2000" dirty="0">
                <a:solidFill>
                  <a:srgbClr val="BBE0E3"/>
                </a:solidFill>
                <a:latin typeface="Arial Black" pitchFamily="34" charset="0"/>
              </a:rPr>
              <a:t>10</a:t>
            </a:r>
            <a:r>
              <a:rPr lang="en-GB" sz="2000" baseline="30000" dirty="0">
                <a:solidFill>
                  <a:srgbClr val="BBE0E3"/>
                </a:solidFill>
                <a:latin typeface="Arial Black" pitchFamily="34" charset="0"/>
              </a:rPr>
              <a:t>th</a:t>
            </a:r>
            <a:r>
              <a:rPr lang="en-GB" sz="2000" dirty="0">
                <a:solidFill>
                  <a:srgbClr val="BBE0E3"/>
                </a:solidFill>
                <a:latin typeface="Arial Black" pitchFamily="34" charset="0"/>
              </a:rPr>
              <a:t> January 2024</a:t>
            </a:r>
          </a:p>
        </p:txBody>
      </p:sp>
      <p:pic>
        <p:nvPicPr>
          <p:cNvPr id="9" name="Picture 55" descr="IMP_ML_2CS_PS">
            <a:extLst>
              <a:ext uri="{FF2B5EF4-FFF2-40B4-BE49-F238E27FC236}">
                <a16:creationId xmlns:a16="http://schemas.microsoft.com/office/drawing/2014/main" id="{E19D4EB6-473F-4A21-8FE9-49F006C1B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2" y="5829647"/>
            <a:ext cx="2199043" cy="65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F85727C-BE29-43E3-A574-B6CD21AA4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8" y="5250497"/>
            <a:ext cx="2935867" cy="13980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45998-222F-EC5F-D017-BA7D7BEFF9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LhARA FFA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Technology choices for RF</a:t>
            </a:r>
          </a:p>
          <a:p>
            <a:pPr lvl="1"/>
            <a:r>
              <a:rPr lang="en-GB" dirty="0"/>
              <a:t>Ferrite loaded cavity</a:t>
            </a:r>
          </a:p>
          <a:p>
            <a:pPr lvl="1"/>
            <a:r>
              <a:rPr lang="en-GB" dirty="0"/>
              <a:t>Magnetic alloy loaded cavity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CAFD2-A065-C6BA-7932-9D57C45D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</a:t>
            </a:r>
          </a:p>
        </p:txBody>
      </p:sp>
      <p:graphicFrame>
        <p:nvGraphicFramePr>
          <p:cNvPr id="2" name="Group 4">
            <a:extLst>
              <a:ext uri="{FF2B5EF4-FFF2-40B4-BE49-F238E27FC236}">
                <a16:creationId xmlns:a16="http://schemas.microsoft.com/office/drawing/2014/main" id="{D543B9D9-6E31-15B3-D9A7-AF5B26A26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97144"/>
              </p:ext>
            </p:extLst>
          </p:nvPr>
        </p:nvGraphicFramePr>
        <p:xfrm>
          <a:off x="4142406" y="1793424"/>
          <a:ext cx="4588237" cy="2734560"/>
        </p:xfrm>
        <a:graphic>
          <a:graphicData uri="http://schemas.openxmlformats.org/drawingml/2006/table">
            <a:tbl>
              <a:tblPr/>
              <a:tblGrid>
                <a:gridCol w="2358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proton RF frequency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2.89 – 6.48 MHz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26731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Harmonic number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754116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Bunch intensity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10</a:t>
                      </a:r>
                      <a:r>
                        <a:rPr kumimoji="0" lang="en-GB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protons/bunch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556997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Voltage per cavity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4 kV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Cavity horizontal  aperture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65 – 85 cm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Cavity vertical aperture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Few cm?</a:t>
                      </a:r>
                    </a:p>
                  </a:txBody>
                  <a:tcPr marL="58500" marR="58500" marT="18000" marB="72000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2AC660A-A24B-8B65-B43B-BD46C6EBF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392" y="1423447"/>
            <a:ext cx="3223726" cy="32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14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564289-A376-FD9F-C4D1-E07D47C0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Ferrite loaded cavity design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1C850F-C6A0-8FBA-7373-83C0724642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8" t="24973" r="12629"/>
          <a:stretch/>
        </p:blipFill>
        <p:spPr>
          <a:xfrm>
            <a:off x="227864" y="4756036"/>
            <a:ext cx="4289021" cy="168089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Placeholder 1">
                <a:extLst>
                  <a:ext uri="{FF2B5EF4-FFF2-40B4-BE49-F238E27FC236}">
                    <a16:creationId xmlns:a16="http://schemas.microsoft.com/office/drawing/2014/main" id="{F7B2EC14-1070-C1FD-9733-B7F8B6EFD71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2643" y="852052"/>
                <a:ext cx="4193357" cy="3329876"/>
              </a:xfrm>
              <a:prstGeom prst="rect">
                <a:avLst/>
              </a:prstGeom>
              <a:ln w="28575">
                <a:noFill/>
                <a:miter lim="800000"/>
              </a:ln>
            </p:spPr>
            <p:txBody>
              <a:bodyPr>
                <a:normAutofit fontScale="85000" lnSpcReduction="10000"/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7F3F"/>
                  </a:buClr>
                  <a:buFont typeface="Arial" panose="020B0604020202020204" pitchFamily="34" charset="0"/>
                  <a:buChar char="•"/>
                  <a:defRPr sz="26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7F3F"/>
                  </a:buClr>
                  <a:buChar char="–"/>
                  <a:defRPr sz="2400">
                    <a:solidFill>
                      <a:schemeClr val="accent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7F3F"/>
                  </a:buClr>
                  <a:buChar char="•"/>
                  <a:defRPr sz="2200">
                    <a:solidFill>
                      <a:schemeClr val="accent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7F3F"/>
                  </a:buClr>
                  <a:buChar char="–"/>
                  <a:defRPr sz="2000">
                    <a:solidFill>
                      <a:schemeClr val="accent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rgbClr val="FF7F3F"/>
                  </a:buClr>
                  <a:buChar char="»"/>
                  <a:defRPr>
                    <a:solidFill>
                      <a:schemeClr val="accent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accent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accent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accent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accent1"/>
                    </a:solidFill>
                    <a:latin typeface="+mn-lt"/>
                  </a:defRPr>
                </a:lvl9pPr>
              </a:lstStyle>
              <a:p>
                <a:r>
                  <a:rPr lang="en-GB" sz="1800" kern="0" dirty="0"/>
                  <a:t>Resonant frequency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b="0" i="1" kern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kern="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sz="1800" i="1" ker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sz="1800" kern="0" dirty="0"/>
                  <a:t> and </a:t>
                </a:r>
                <a14:m>
                  <m:oMath xmlns:m="http://schemas.openxmlformats.org/officeDocument/2006/math">
                    <m:r>
                      <a:rPr lang="en-GB" sz="1800" b="0" i="1" kern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800" kern="0" dirty="0"/>
                  <a:t>.</a:t>
                </a:r>
              </a:p>
              <a:p>
                <a:r>
                  <a:rPr lang="en-GB" sz="1800" kern="0" dirty="0"/>
                  <a:t>Frequency is varied by changing bias current.</a:t>
                </a:r>
              </a:p>
              <a:p>
                <a:r>
                  <a:rPr lang="en-GB" sz="1800" kern="0" dirty="0"/>
                  <a:t>Number of cores is determined by the required inductance, keeping the magnetic field of the rf below saturation.</a:t>
                </a:r>
              </a:p>
              <a:p>
                <a:r>
                  <a:rPr lang="en-GB" sz="1800" kern="0" dirty="0"/>
                  <a:t>Complex permeability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GB" sz="1800" b="0" i="1" kern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GB" sz="1800" b="0" i="1" kern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bar>
                  </m:oMath>
                </a14:m>
                <a:r>
                  <a:rPr lang="en-GB" sz="1800" kern="0" dirty="0"/>
                  <a:t> is frequency dependent.</a:t>
                </a:r>
              </a:p>
              <a:p>
                <a:r>
                  <a:rPr lang="en-GB" sz="1800" kern="0" dirty="0"/>
                  <a:t>Shunt 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b="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sz="18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1800" kern="0" dirty="0"/>
                  <a:t> dependent on </a:t>
                </a:r>
              </a:p>
              <a:p>
                <a:pPr lvl="1"/>
                <a:r>
                  <a:rPr lang="en-GB" sz="1600" kern="0" dirty="0"/>
                  <a:t>Geometry </a:t>
                </a:r>
                <a14:m>
                  <m:oMath xmlns:m="http://schemas.openxmlformats.org/officeDocument/2006/math">
                    <m:r>
                      <a:rPr lang="en-GB" sz="1600" b="0" i="1" kern="0" smtClean="0">
                        <a:latin typeface="Cambria Math" panose="02040503050406030204" pitchFamily="18" charset="0"/>
                      </a:rPr>
                      <m:t>𝑁𝑡</m:t>
                    </m:r>
                    <m:r>
                      <a:rPr lang="en-GB" sz="16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kern="0" smtClean="0">
                        <a:latin typeface="Cambria Math" panose="02040503050406030204" pitchFamily="18" charset="0"/>
                      </a:rPr>
                      <m:t>𝑙𝑛</m:t>
                    </m:r>
                    <m:f>
                      <m:fPr>
                        <m:ctrlPr>
                          <a:rPr lang="en-GB" sz="1600" b="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GB" sz="1600" b="0" i="1" kern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GB" sz="1600" kern="0" dirty="0"/>
              </a:p>
              <a:p>
                <a:pPr lvl="1"/>
                <a:r>
                  <a:rPr lang="en-GB" sz="1600" kern="0" dirty="0"/>
                  <a:t>Characteristic of the material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b="0" i="1" kern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b="0" i="1" kern="0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GB" sz="1600" b="0" i="1" kern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GB" sz="1600" b="0" i="1" kern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GB" sz="1600" b="0" i="1" kern="0" smtClean="0">
                        <a:latin typeface="Cambria Math" panose="02040503050406030204" pitchFamily="18" charset="0"/>
                      </a:rPr>
                      <m:t>𝑄𝑓</m:t>
                    </m:r>
                  </m:oMath>
                </a14:m>
                <a:endParaRPr lang="en-GB" sz="1600" kern="0" dirty="0"/>
              </a:p>
              <a:p>
                <a:pPr lvl="2"/>
                <a:r>
                  <a:rPr lang="en-GB" sz="1400" kern="0" dirty="0"/>
                  <a:t>Often quoted by manufacturers</a:t>
                </a:r>
              </a:p>
              <a:p>
                <a:pPr lvl="2"/>
                <a:r>
                  <a:rPr lang="en-GB" sz="1400" kern="0" dirty="0"/>
                  <a:t>Typical values </a:t>
                </a:r>
                <a14:m>
                  <m:oMath xmlns:m="http://schemas.openxmlformats.org/officeDocument/2006/math">
                    <m:r>
                      <a:rPr lang="en-GB" sz="1400" b="0" i="1" kern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kern="0" dirty="0"/>
                  <a:t>(GHz)</a:t>
                </a:r>
              </a:p>
              <a:p>
                <a:endParaRPr lang="en-GB" sz="1800" kern="0" dirty="0"/>
              </a:p>
            </p:txBody>
          </p:sp>
        </mc:Choice>
        <mc:Fallback>
          <p:sp>
            <p:nvSpPr>
              <p:cNvPr id="14" name="Text Placeholder 1">
                <a:extLst>
                  <a:ext uri="{FF2B5EF4-FFF2-40B4-BE49-F238E27FC236}">
                    <a16:creationId xmlns:a16="http://schemas.microsoft.com/office/drawing/2014/main" id="{F7B2EC14-1070-C1FD-9733-B7F8B6EFD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643" y="852052"/>
                <a:ext cx="4193357" cy="3329876"/>
              </a:xfrm>
              <a:prstGeom prst="rect">
                <a:avLst/>
              </a:prstGeom>
              <a:blipFill>
                <a:blip r:embed="rId3"/>
                <a:stretch>
                  <a:fillRect l="-436" t="-916" r="-145"/>
                </a:stretch>
              </a:blipFill>
              <a:ln w="28575">
                <a:noFill/>
                <a:miter lim="800000"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A72A7C38-0676-3AA7-CE6A-764046807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570" y="4332514"/>
            <a:ext cx="4413891" cy="20997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0FC67D-118F-4182-01AD-E1C2140E78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117" b="6943"/>
          <a:stretch/>
        </p:blipFill>
        <p:spPr>
          <a:xfrm>
            <a:off x="217715" y="675408"/>
            <a:ext cx="3033615" cy="685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9A8209-715B-8595-8455-9F4224006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715" y="1390321"/>
            <a:ext cx="3124199" cy="334591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B6828B-7674-640C-11EA-58EE4986C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238" y="2209734"/>
            <a:ext cx="1031647" cy="3125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CC4E2B-941D-AE18-45C4-FAC3B1A83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87753" y="1548431"/>
            <a:ext cx="1153288" cy="4818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140AEC-1EEA-7734-9701-AD6D25A0D5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9429" y="3074213"/>
            <a:ext cx="2402658" cy="44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1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157263-154D-08B4-B765-3EA8CBD092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0956" y="727821"/>
            <a:ext cx="4254483" cy="287542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Design considerations.</a:t>
            </a:r>
          </a:p>
          <a:p>
            <a:pPr lvl="1"/>
            <a:r>
              <a:rPr lang="en-GB" dirty="0"/>
              <a:t>Material properties.</a:t>
            </a:r>
          </a:p>
          <a:p>
            <a:pPr lvl="1"/>
            <a:r>
              <a:rPr lang="en-GB" dirty="0"/>
              <a:t>Number of cores.</a:t>
            </a:r>
          </a:p>
          <a:p>
            <a:pPr lvl="1"/>
            <a:r>
              <a:rPr lang="en-GB" dirty="0"/>
              <a:t>Bias supply.</a:t>
            </a:r>
          </a:p>
          <a:p>
            <a:pPr lvl="1"/>
            <a:r>
              <a:rPr lang="en-GB" dirty="0"/>
              <a:t>Low-level control.</a:t>
            </a:r>
          </a:p>
          <a:p>
            <a:pPr lvl="1"/>
            <a:r>
              <a:rPr lang="en-GB" dirty="0"/>
              <a:t>RF power amplifier system.</a:t>
            </a:r>
          </a:p>
          <a:p>
            <a:pPr lvl="1"/>
            <a:r>
              <a:rPr lang="en-GB" dirty="0"/>
              <a:t>Cooling.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564289-A376-FD9F-C4D1-E07D47C0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Ferrite loaded cavity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5EA3BC-626E-11B8-F73B-5FDBB532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010" y="3580911"/>
            <a:ext cx="3269948" cy="2549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E365D4-607E-1229-A210-867D2BA99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831" y="3657405"/>
            <a:ext cx="3874315" cy="24057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E7D91EE-0F44-98F3-1670-E10BB27F6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928" y="727821"/>
            <a:ext cx="3470840" cy="957153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967A467-80DB-B59B-24BD-B1DFEBAFD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98971"/>
              </p:ext>
            </p:extLst>
          </p:nvPr>
        </p:nvGraphicFramePr>
        <p:xfrm>
          <a:off x="5390563" y="1854130"/>
          <a:ext cx="4017387" cy="1221124"/>
        </p:xfrm>
        <a:graphic>
          <a:graphicData uri="http://schemas.openxmlformats.org/drawingml/2006/table">
            <a:tbl>
              <a:tblPr/>
              <a:tblGrid>
                <a:gridCol w="1718728">
                  <a:extLst>
                    <a:ext uri="{9D8B030D-6E8A-4147-A177-3AD203B41FA5}">
                      <a16:colId xmlns:a16="http://schemas.microsoft.com/office/drawing/2014/main" val="3961627972"/>
                    </a:ext>
                  </a:extLst>
                </a:gridCol>
                <a:gridCol w="2298659">
                  <a:extLst>
                    <a:ext uri="{9D8B030D-6E8A-4147-A177-3AD203B41FA5}">
                      <a16:colId xmlns:a16="http://schemas.microsoft.com/office/drawing/2014/main" val="3514403784"/>
                    </a:ext>
                  </a:extLst>
                </a:gridCol>
              </a:tblGrid>
              <a:tr h="30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RF frequency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1.02 – 2.44 MHz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057321"/>
                  </a:ext>
                </a:extLst>
              </a:tr>
              <a:tr h="30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Harmonic number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0573"/>
                  </a:ext>
                </a:extLst>
              </a:tr>
              <a:tr h="30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Bunch intensity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1.56E</a:t>
                      </a:r>
                      <a:r>
                        <a:rPr kumimoji="0" lang="en-GB" sz="15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13</a:t>
                      </a: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protons/bunch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6233"/>
                  </a:ext>
                </a:extLst>
              </a:tr>
              <a:tr h="305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Voltage per cavity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20.6 kV</a:t>
                      </a:r>
                    </a:p>
                  </a:txBody>
                  <a:tcPr marL="49020" marR="49020" marT="15083" marB="60332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7717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24CDB9A-A23B-482F-A6F8-CD3FFBEAE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740849"/>
              </p:ext>
            </p:extLst>
          </p:nvPr>
        </p:nvGraphicFramePr>
        <p:xfrm>
          <a:off x="100699" y="3979647"/>
          <a:ext cx="2567086" cy="1714475"/>
        </p:xfrm>
        <a:graphic>
          <a:graphicData uri="http://schemas.openxmlformats.org/drawingml/2006/table">
            <a:tbl>
              <a:tblPr/>
              <a:tblGrid>
                <a:gridCol w="1378921">
                  <a:extLst>
                    <a:ext uri="{9D8B030D-6E8A-4147-A177-3AD203B41FA5}">
                      <a16:colId xmlns:a16="http://schemas.microsoft.com/office/drawing/2014/main" val="3961627972"/>
                    </a:ext>
                  </a:extLst>
                </a:gridCol>
                <a:gridCol w="1188165">
                  <a:extLst>
                    <a:ext uri="{9D8B030D-6E8A-4147-A177-3AD203B41FA5}">
                      <a16:colId xmlns:a16="http://schemas.microsoft.com/office/drawing/2014/main" val="3514403784"/>
                    </a:ext>
                  </a:extLst>
                </a:gridCol>
              </a:tblGrid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Number of cores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56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05732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Inner diameter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25 cm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262057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Outer diameter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50 cm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936233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Core thickness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2.5 cm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577176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Ferrite material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Ferroxcube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 4M2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26717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Cavity length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2.7 m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282021"/>
                  </a:ext>
                </a:extLst>
              </a:tr>
              <a:tr h="244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Ferrite length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</a:rPr>
                        <a:t>1.4m</a:t>
                      </a:r>
                    </a:p>
                  </a:txBody>
                  <a:tcPr marL="39328" marR="39328" marT="12101" marB="48404" horzOverflow="overflow">
                    <a:lnL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F3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7694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159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A9EE94-FAAA-47E6-2B30-11ECFA4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 Cavity Design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986A8B-DE5E-1686-A23D-520F91035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614" y="3555572"/>
            <a:ext cx="3936037" cy="2955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C597FD-063F-0B48-6B98-2AB005CC1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873" y="722298"/>
            <a:ext cx="3120362" cy="23230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5C9D01-575E-6208-6818-A8DC52373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43" y="717932"/>
            <a:ext cx="3109904" cy="23324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C97975-DC45-87B9-46F2-0FB6A01EC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5" y="722299"/>
            <a:ext cx="3114624" cy="2323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FA5F56A-1798-5D01-034A-5BDF2DBC9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1427" y="1781893"/>
            <a:ext cx="4928594" cy="35473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3778C61-2459-F960-4CBE-D803413E16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736" y="3539826"/>
            <a:ext cx="3987652" cy="29558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C9421B-A461-A15A-96C7-59DD585B3D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1747" y="1649010"/>
            <a:ext cx="3056204" cy="40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8BCA4E-B6D0-3486-6D3B-A61EE5F25C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Design considerations</a:t>
            </a:r>
          </a:p>
          <a:p>
            <a:pPr lvl="1"/>
            <a:r>
              <a:rPr lang="en-GB" dirty="0"/>
              <a:t>Material</a:t>
            </a:r>
          </a:p>
          <a:p>
            <a:pPr lvl="2"/>
            <a:r>
              <a:rPr lang="en-GB" dirty="0"/>
              <a:t>Core manufacture is more complex.</a:t>
            </a:r>
          </a:p>
          <a:p>
            <a:pPr lvl="3"/>
            <a:r>
              <a:rPr lang="en-GB" dirty="0"/>
              <a:t>Need for a more complex QA procedure?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RF power amplifier system.</a:t>
            </a:r>
          </a:p>
          <a:p>
            <a:pPr lvl="2"/>
            <a:r>
              <a:rPr lang="en-GB" dirty="0"/>
              <a:t>Cores are passive, i.e. no need for bias power supply. </a:t>
            </a:r>
          </a:p>
          <a:p>
            <a:pPr lvl="2"/>
            <a:r>
              <a:rPr lang="en-GB" dirty="0"/>
              <a:t>Simpler power amplifier chain.</a:t>
            </a:r>
          </a:p>
          <a:p>
            <a:pPr lvl="2"/>
            <a:r>
              <a:rPr lang="en-GB" dirty="0"/>
              <a:t>Simpler LLRF.</a:t>
            </a:r>
          </a:p>
          <a:p>
            <a:pPr lvl="2"/>
            <a:endParaRPr lang="en-GB" dirty="0"/>
          </a:p>
          <a:p>
            <a:pPr lvl="1"/>
            <a:r>
              <a:rPr lang="en-GB" dirty="0"/>
              <a:t>Lower Q means higher power dissipation </a:t>
            </a:r>
          </a:p>
          <a:p>
            <a:pPr lvl="2"/>
            <a:r>
              <a:rPr lang="en-GB" dirty="0"/>
              <a:t>Requires more cooling.</a:t>
            </a:r>
          </a:p>
          <a:p>
            <a:pPr lvl="2"/>
            <a:r>
              <a:rPr lang="en-GB" dirty="0"/>
              <a:t>Higher running costs.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A9EE94-FAAA-47E6-2B30-11ECFA48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 Cavity</a:t>
            </a:r>
          </a:p>
        </p:txBody>
      </p:sp>
    </p:spTree>
    <p:extLst>
      <p:ext uri="{BB962C8B-B14F-4D97-AF65-F5344CB8AC3E}">
        <p14:creationId xmlns:p14="http://schemas.microsoft.com/office/powerpoint/2010/main" val="16812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B20433-2170-3686-E05A-FBA8B48630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Viability of both options needs to be demonstrated.</a:t>
            </a:r>
          </a:p>
          <a:p>
            <a:pPr lvl="1"/>
            <a:r>
              <a:rPr lang="en-GB" dirty="0"/>
              <a:t>Material characterisation work already being done by ISIS Synchrotron RF group.</a:t>
            </a:r>
          </a:p>
          <a:p>
            <a:endParaRPr lang="en-GB" dirty="0"/>
          </a:p>
          <a:p>
            <a:r>
              <a:rPr lang="en-GB" dirty="0"/>
              <a:t>Verify ferrite-loaded option will fit in the space available.</a:t>
            </a:r>
          </a:p>
          <a:p>
            <a:pPr lvl="1"/>
            <a:r>
              <a:rPr lang="en-GB" dirty="0"/>
              <a:t>Number of cores needed.</a:t>
            </a:r>
          </a:p>
          <a:p>
            <a:endParaRPr lang="en-GB" dirty="0"/>
          </a:p>
          <a:p>
            <a:r>
              <a:rPr lang="en-GB" dirty="0"/>
              <a:t>Power consumption.</a:t>
            </a:r>
          </a:p>
          <a:p>
            <a:pPr lvl="1"/>
            <a:r>
              <a:rPr lang="en-GB" dirty="0"/>
              <a:t>Ferrite loaded cavity will have lower losses.</a:t>
            </a:r>
          </a:p>
          <a:p>
            <a:pPr lvl="1"/>
            <a:r>
              <a:rPr lang="en-GB" dirty="0"/>
              <a:t>MA cut core?</a:t>
            </a:r>
          </a:p>
          <a:p>
            <a:pPr lvl="1"/>
            <a:endParaRPr lang="en-GB" dirty="0"/>
          </a:p>
          <a:p>
            <a:r>
              <a:rPr lang="en-GB" dirty="0"/>
              <a:t>Cost</a:t>
            </a:r>
          </a:p>
          <a:p>
            <a:pPr lvl="1"/>
            <a:r>
              <a:rPr lang="en-GB" dirty="0"/>
              <a:t>Ferrite loaded capital cost will be higher but running costs lower.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113207-CFD4-423E-BB67-5E42F4AB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Steps towards selecting a cavity technology</a:t>
            </a:r>
          </a:p>
        </p:txBody>
      </p:sp>
    </p:spTree>
    <p:extLst>
      <p:ext uri="{BB962C8B-B14F-4D97-AF65-F5344CB8AC3E}">
        <p14:creationId xmlns:p14="http://schemas.microsoft.com/office/powerpoint/2010/main" val="38991713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alkTemplate.potx" id="{2C4E481C-4247-4589-8F40-64E94D2BA022}" vid="{893BA22D-3F26-4CF5-AE97-14A861F57E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TalkTemplate</Template>
  <TotalTime>6874</TotalTime>
  <Words>346</Words>
  <Application>Microsoft Office PowerPoint</Application>
  <PresentationFormat>A4 Paper (210x297 mm)</PresentationFormat>
  <Paragraphs>103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Cambria Math</vt:lpstr>
      <vt:lpstr>Custom Design</vt:lpstr>
      <vt:lpstr>PowerPoint Presentation</vt:lpstr>
      <vt:lpstr>Intro</vt:lpstr>
      <vt:lpstr>Ferrite loaded cavity design</vt:lpstr>
      <vt:lpstr>Ferrite loaded cavity</vt:lpstr>
      <vt:lpstr>MA Cavity Design</vt:lpstr>
      <vt:lpstr>MA Cavity</vt:lpstr>
      <vt:lpstr>Steps towards selecting a cavity technology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Kurup, Ajit</dc:creator>
  <cp:lastModifiedBy>Ajit</cp:lastModifiedBy>
  <cp:revision>2</cp:revision>
  <dcterms:created xsi:type="dcterms:W3CDTF">2023-12-05T10:51:04Z</dcterms:created>
  <dcterms:modified xsi:type="dcterms:W3CDTF">2024-01-09T22:01:16Z</dcterms:modified>
</cp:coreProperties>
</file>