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FE698-4406-FD65-F936-10339794E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3BBEDD-2AD7-18D5-6205-BED4C988A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98DB78-C3C7-2D7D-7319-27ED9FFCD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251E9-7BD8-7EDD-8784-2770178BC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60DC30-03DC-D030-08C6-DEBEA1FD3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C79763-F957-774D-325A-92F127CC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3E5994-E867-427A-9B37-ADDD1BECC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EE04C8-2FFF-689F-2797-B03A39B3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F39EF5-688B-483A-E018-E7EDC613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797DD8-92DE-0B05-F05E-A1140B71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2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3ABE1A7-626D-A9A4-3DC3-C4D3C15D0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CE2795-278F-386B-63F8-5352B1B73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9E5004-D424-FB76-60AC-D61DD3C4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4190D3-A4C1-09F5-45F8-3E3E196D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F50316-E8CB-720E-8208-16B7373A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B4908-8E52-5E07-1036-5B7C418D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7E31A-5446-A6C3-B2FD-53EC0377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01D671-3A53-C760-8C89-5AE4522A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0E615D-2572-78DA-F645-A880AEC7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5DE51D-76CD-CD9D-B3CF-A113C0C2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4696E-FB03-7C82-E48F-E64003317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AA0FE7-5FAE-6B43-C2C7-3B3C99EC5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41711D-C22D-DBCE-EF37-D350E59A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A10C57-5291-8BE0-1523-AA2B46037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25FC84-07E3-2EA9-9608-B63BB64B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4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69AD5-2079-B194-BADC-0414EB4F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AD2DA-27B4-91B7-4180-B26CEF139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C2A1E9-48E5-F3F0-482E-1A91A964E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29F1E14-41B2-A31D-9455-B5E771D7E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9C10E4-4CCB-4B6F-55A1-4B00C38F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FADA0D0-0064-F365-761F-91CC3B2A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5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41A92F-54BD-8947-01A3-AA4B78DCE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275A3F-B7A8-8856-1A18-DBADFD4D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68E734-94AC-2310-2829-A2799F0D2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A5C6F3F-9030-19F4-B802-CF751AA66F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3D64B1-303B-6428-3D65-BAE6E504A7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5984331-A358-B0CF-EACE-26281B1E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AC8E7D-1DD0-D398-3CEB-6843CF6BB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BAF3C7-E5BA-C604-9116-E8AD600E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0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9FD00-60EF-AC27-0998-7710BB232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1B9B62-5A5C-CE62-31CA-8759D36F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40B3F2-678D-A519-1068-B0F9AAB0C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FAF0655-6DC9-8B32-DF82-0E7B8E8F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3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0C0A69B-D82B-6ECB-2BAC-513844384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691A9AE-3999-2C27-4D3B-0422E83D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1A212D-3AA5-3A10-E348-D2161DE2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4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E8FE0-7976-FFE8-7669-B33CF6224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716CF9-E672-E2F0-120B-0E153A74A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470031-DCE9-B65E-2B0B-878AA9A03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4DB53B-B8BB-8C92-F5B4-6B433186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252D6D-3F0B-2960-4208-C97469595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4884C6-A9AE-77FB-E8CF-A9C82E44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4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4EA40-54CC-002E-3C15-02BFBBDF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DB1731E-DFD9-098C-9033-F081EA250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CF948C-68BD-3AB6-517F-B30EDDD60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1B31E19-2B71-DC17-54DE-E62A584B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CE42E5C-58BE-D862-7FC6-01CE46336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F13B50-896A-4057-513A-755149B59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5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DD10DDE-DAB4-35C9-66E1-7CD6BE73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94BEE0-C7BC-79E6-FCAF-2F7E7C83B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61E81E-EE43-A57A-3D15-E9F185E04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C48B9-AE05-41BC-9C27-1FD0BC5E5D3D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4760CA-7112-53F7-C012-7850CB0F7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8B36C8-96A1-FCFE-D302-A3FB2A744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81BF-E8B4-48A6-B68F-BEDBA3240BB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5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orms.gle/jCoVuYR3pzZ3DGuB7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0EEBA4-E37D-B6D1-B0D0-79E00E2C6B09}"/>
              </a:ext>
            </a:extLst>
          </p:cNvPr>
          <p:cNvSpPr txBox="1"/>
          <p:nvPr/>
        </p:nvSpPr>
        <p:spPr>
          <a:xfrm>
            <a:off x="2361235" y="920715"/>
            <a:ext cx="699110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NC RF STRUCTURES</a:t>
            </a:r>
          </a:p>
          <a:p>
            <a:pPr algn="ctr"/>
            <a:r>
              <a:rPr lang="en-US" sz="6600" b="1" dirty="0"/>
              <a:t>SURVEY</a:t>
            </a:r>
            <a:endParaRPr lang="en-US" sz="66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B521DB0-07F4-FCF8-7528-B221E7DB911B}"/>
              </a:ext>
            </a:extLst>
          </p:cNvPr>
          <p:cNvSpPr txBox="1"/>
          <p:nvPr/>
        </p:nvSpPr>
        <p:spPr>
          <a:xfrm>
            <a:off x="3702118" y="3412751"/>
            <a:ext cx="4457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David Alesini and Walter </a:t>
            </a:r>
            <a:r>
              <a:rPr lang="en-US" sz="2400" i="1" dirty="0" err="1"/>
              <a:t>Wuensch</a:t>
            </a:r>
            <a:endParaRPr lang="en-US" sz="2400" i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ACDAB6-99AD-5FC6-41C2-3361F81418B5}"/>
              </a:ext>
            </a:extLst>
          </p:cNvPr>
          <p:cNvSpPr txBox="1"/>
          <p:nvPr/>
        </p:nvSpPr>
        <p:spPr>
          <a:xfrm>
            <a:off x="3433483" y="5853952"/>
            <a:ext cx="509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RF Coordination Panel meeting, September 22, 2023</a:t>
            </a:r>
          </a:p>
        </p:txBody>
      </p:sp>
    </p:spTree>
    <p:extLst>
      <p:ext uri="{BB962C8B-B14F-4D97-AF65-F5344CB8AC3E}">
        <p14:creationId xmlns:p14="http://schemas.microsoft.com/office/powerpoint/2010/main" val="3764809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4CF9E94C-E9DA-3F91-86F4-C36996BE7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612" y="844799"/>
            <a:ext cx="6615892" cy="5830673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C925CF7-B89B-027F-A0D6-862BA8679A19}"/>
              </a:ext>
            </a:extLst>
          </p:cNvPr>
          <p:cNvSpPr txBox="1"/>
          <p:nvPr/>
        </p:nvSpPr>
        <p:spPr>
          <a:xfrm>
            <a:off x="1374134" y="0"/>
            <a:ext cx="92945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CONTACTED RESEARCHERS/LABORATORIES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8C42D0-AA95-2120-CD9A-DBC97FE4B8EC}"/>
              </a:ext>
            </a:extLst>
          </p:cNvPr>
          <p:cNvSpPr txBox="1"/>
          <p:nvPr/>
        </p:nvSpPr>
        <p:spPr>
          <a:xfrm>
            <a:off x="7788230" y="3055690"/>
            <a:ext cx="440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26 Laboratories/Universities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7647208-3D4E-4231-F111-54A23B40E77E}"/>
              </a:ext>
            </a:extLst>
          </p:cNvPr>
          <p:cNvSpPr txBox="1"/>
          <p:nvPr/>
        </p:nvSpPr>
        <p:spPr>
          <a:xfrm>
            <a:off x="8219695" y="3820138"/>
            <a:ext cx="3787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Launched survey on week 18-22/9/23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6/26 received answers up to now</a:t>
            </a:r>
          </a:p>
        </p:txBody>
      </p:sp>
      <p:sp>
        <p:nvSpPr>
          <p:cNvPr id="2" name="Parentesi graffa aperta 1">
            <a:extLst>
              <a:ext uri="{FF2B5EF4-FFF2-40B4-BE49-F238E27FC236}">
                <a16:creationId xmlns:a16="http://schemas.microsoft.com/office/drawing/2014/main" id="{4F2EC753-5126-2E0A-B5B2-98A6C8BDA2DF}"/>
              </a:ext>
            </a:extLst>
          </p:cNvPr>
          <p:cNvSpPr/>
          <p:nvPr/>
        </p:nvSpPr>
        <p:spPr>
          <a:xfrm>
            <a:off x="1270000" y="1219200"/>
            <a:ext cx="241300" cy="30353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entesi graffa aperta 6">
            <a:extLst>
              <a:ext uri="{FF2B5EF4-FFF2-40B4-BE49-F238E27FC236}">
                <a16:creationId xmlns:a16="http://schemas.microsoft.com/office/drawing/2014/main" id="{94CA24DC-8365-FD70-C6C5-59B011E4E68E}"/>
              </a:ext>
            </a:extLst>
          </p:cNvPr>
          <p:cNvSpPr/>
          <p:nvPr/>
        </p:nvSpPr>
        <p:spPr>
          <a:xfrm>
            <a:off x="1231900" y="4330700"/>
            <a:ext cx="266700" cy="2235200"/>
          </a:xfrm>
          <a:prstGeom prst="lef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3CB4380-3D3A-1AD9-F778-526B54541419}"/>
              </a:ext>
            </a:extLst>
          </p:cNvPr>
          <p:cNvSpPr txBox="1"/>
          <p:nvPr/>
        </p:nvSpPr>
        <p:spPr>
          <a:xfrm rot="16200000">
            <a:off x="550985" y="2579077"/>
            <a:ext cx="10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european</a:t>
            </a:r>
            <a:endParaRPr lang="en-US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8C8F5CF-D206-F846-6BFE-F496DB5C2238}"/>
              </a:ext>
            </a:extLst>
          </p:cNvPr>
          <p:cNvSpPr txBox="1"/>
          <p:nvPr/>
        </p:nvSpPr>
        <p:spPr>
          <a:xfrm rot="16200000">
            <a:off x="304722" y="5228492"/>
            <a:ext cx="15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 </a:t>
            </a:r>
            <a:r>
              <a:rPr lang="en-US" dirty="0" err="1"/>
              <a:t>european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C20A4F70-0FBE-B7C2-D791-0F37DCC8E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778476"/>
            <a:ext cx="4203700" cy="515778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ECFEE6E-BDCC-4DC4-C6E1-AB300DD0FF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457" y="819194"/>
            <a:ext cx="4249543" cy="288387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0992E3E-CC8E-5A79-CAAC-3CF8DBF9F5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1683" y="3917092"/>
            <a:ext cx="4589294" cy="2830195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DEF7BDD-04F2-88EA-3FF3-7CF297DA8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29298" y="3806187"/>
            <a:ext cx="4462702" cy="3051813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85360AE-CAA6-5754-EB72-ECDF287F7B84}"/>
              </a:ext>
            </a:extLst>
          </p:cNvPr>
          <p:cNvSpPr txBox="1"/>
          <p:nvPr/>
        </p:nvSpPr>
        <p:spPr>
          <a:xfrm>
            <a:off x="2792627" y="0"/>
            <a:ext cx="68938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SURVEY ON NC RF STRUCTURES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D81408E-A8B6-F00E-30BB-ED1182C1BD92}"/>
              </a:ext>
            </a:extLst>
          </p:cNvPr>
          <p:cNvSpPr txBox="1"/>
          <p:nvPr/>
        </p:nvSpPr>
        <p:spPr>
          <a:xfrm>
            <a:off x="4191000" y="1486585"/>
            <a:ext cx="393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it-IT" dirty="0"/>
            </a:br>
            <a:r>
              <a:rPr lang="it-IT" dirty="0">
                <a:hlinkClick r:id="rId6"/>
              </a:rPr>
              <a:t>https://forms.gle/jCoVuYR3pzZ3DGuB7</a:t>
            </a:r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E180F5-61EA-5962-865A-E34060864BD2}"/>
              </a:ext>
            </a:extLst>
          </p:cNvPr>
          <p:cNvSpPr txBox="1"/>
          <p:nvPr/>
        </p:nvSpPr>
        <p:spPr>
          <a:xfrm>
            <a:off x="5346700" y="2171700"/>
            <a:ext cx="137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Google form</a:t>
            </a:r>
          </a:p>
        </p:txBody>
      </p:sp>
    </p:spTree>
    <p:extLst>
      <p:ext uri="{BB962C8B-B14F-4D97-AF65-F5344CB8AC3E}">
        <p14:creationId xmlns:p14="http://schemas.microsoft.com/office/powerpoint/2010/main" val="206799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DED1E44-D73E-C29C-F662-1D03AFDFE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3258"/>
            <a:ext cx="6274733" cy="288836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0F768896-BE73-D1C8-5EC2-C1A4DDB41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7885" y="3857206"/>
            <a:ext cx="6554115" cy="300079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BDB10F2F-26AB-D004-860E-817A15865BA2}"/>
              </a:ext>
            </a:extLst>
          </p:cNvPr>
          <p:cNvSpPr txBox="1"/>
          <p:nvPr/>
        </p:nvSpPr>
        <p:spPr>
          <a:xfrm>
            <a:off x="2446638" y="0"/>
            <a:ext cx="7732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ELABORATION OF THE SURVEY RESULTS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699C105-EA0D-0CBA-333C-629A379ED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203" y="1110225"/>
            <a:ext cx="5732874" cy="2596801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43B252D-617A-17CD-9E6B-2A0C27354D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218281"/>
            <a:ext cx="5769004" cy="240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818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C922DB-15D7-2987-A73F-36A44EDC0594}"/>
              </a:ext>
            </a:extLst>
          </p:cNvPr>
          <p:cNvSpPr txBox="1"/>
          <p:nvPr/>
        </p:nvSpPr>
        <p:spPr>
          <a:xfrm>
            <a:off x="1613261" y="0"/>
            <a:ext cx="905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WHEN DISCUSS WITH THE RF NC COMMUNITY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AEC239A-B888-3150-D787-9EC0A66239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2469"/>
            <a:ext cx="6289590" cy="440689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5050ADE-9E68-89B5-05F6-00FC42B40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1371" y="1477994"/>
            <a:ext cx="5495083" cy="287158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1D7B9D8-1723-C87C-24E8-8ABC350A06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5527" y="4732638"/>
            <a:ext cx="4061948" cy="1878227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693C377F-7FE6-6DA2-7E4E-64FB5D6A763C}"/>
              </a:ext>
            </a:extLst>
          </p:cNvPr>
          <p:cNvSpPr/>
          <p:nvPr/>
        </p:nvSpPr>
        <p:spPr>
          <a:xfrm>
            <a:off x="10417215" y="2187615"/>
            <a:ext cx="1354238" cy="5555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80AFD429-8F7E-8E19-2736-CD3AF61B972C}"/>
              </a:ext>
            </a:extLst>
          </p:cNvPr>
          <p:cNvCxnSpPr>
            <a:stCxn id="11" idx="2"/>
            <a:endCxn id="10" idx="0"/>
          </p:cNvCxnSpPr>
          <p:nvPr/>
        </p:nvCxnSpPr>
        <p:spPr>
          <a:xfrm flipH="1">
            <a:off x="8616501" y="2743200"/>
            <a:ext cx="2477833" cy="19894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124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 Alesini</dc:creator>
  <cp:lastModifiedBy>David Alesini</cp:lastModifiedBy>
  <cp:revision>11</cp:revision>
  <dcterms:created xsi:type="dcterms:W3CDTF">2023-09-21T17:19:15Z</dcterms:created>
  <dcterms:modified xsi:type="dcterms:W3CDTF">2023-09-22T08:52:47Z</dcterms:modified>
</cp:coreProperties>
</file>