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17" r:id="rId2"/>
    <p:sldId id="258" r:id="rId3"/>
    <p:sldId id="262" r:id="rId4"/>
    <p:sldId id="264" r:id="rId5"/>
    <p:sldId id="281" r:id="rId6"/>
    <p:sldId id="265" r:id="rId7"/>
    <p:sldId id="266" r:id="rId8"/>
    <p:sldId id="288" r:id="rId9"/>
    <p:sldId id="261" r:id="rId10"/>
    <p:sldId id="273" r:id="rId11"/>
    <p:sldId id="285" r:id="rId12"/>
    <p:sldId id="274" r:id="rId13"/>
    <p:sldId id="286" r:id="rId14"/>
    <p:sldId id="282" r:id="rId15"/>
    <p:sldId id="287" r:id="rId16"/>
    <p:sldId id="293" r:id="rId17"/>
    <p:sldId id="294" r:id="rId18"/>
    <p:sldId id="295" r:id="rId19"/>
    <p:sldId id="318" r:id="rId20"/>
    <p:sldId id="313" r:id="rId21"/>
    <p:sldId id="328" r:id="rId22"/>
    <p:sldId id="330" r:id="rId23"/>
    <p:sldId id="332" r:id="rId24"/>
    <p:sldId id="329" r:id="rId25"/>
    <p:sldId id="270" r:id="rId26"/>
    <p:sldId id="272" r:id="rId27"/>
    <p:sldId id="297" r:id="rId28"/>
    <p:sldId id="268" r:id="rId29"/>
    <p:sldId id="314" r:id="rId30"/>
    <p:sldId id="316" r:id="rId31"/>
    <p:sldId id="319" r:id="rId32"/>
    <p:sldId id="296" r:id="rId33"/>
    <p:sldId id="312" r:id="rId34"/>
    <p:sldId id="277" r:id="rId35"/>
    <p:sldId id="279" r:id="rId36"/>
    <p:sldId id="304" r:id="rId37"/>
    <p:sldId id="305" r:id="rId38"/>
    <p:sldId id="283" r:id="rId39"/>
    <p:sldId id="284" r:id="rId40"/>
    <p:sldId id="300" r:id="rId41"/>
    <p:sldId id="276" r:id="rId42"/>
    <p:sldId id="301" r:id="rId43"/>
    <p:sldId id="302" r:id="rId44"/>
    <p:sldId id="303" r:id="rId45"/>
    <p:sldId id="299" r:id="rId46"/>
    <p:sldId id="306" r:id="rId47"/>
    <p:sldId id="307" r:id="rId48"/>
    <p:sldId id="308" r:id="rId49"/>
    <p:sldId id="309" r:id="rId50"/>
    <p:sldId id="311" r:id="rId51"/>
    <p:sldId id="310" r:id="rId52"/>
    <p:sldId id="320" r:id="rId53"/>
    <p:sldId id="321" r:id="rId54"/>
    <p:sldId id="322" r:id="rId55"/>
    <p:sldId id="324" r:id="rId56"/>
    <p:sldId id="325" r:id="rId57"/>
    <p:sldId id="32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CF101-B548-42D7-A405-D6AE3C4428C2}" v="28" dt="2023-11-06T17:04:22.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460092CD-4AF4-4A47-B733-C081D26B4655}"/>
    <pc:docChg chg="modSld modMainMaster">
      <pc:chgData name="Bainbridge, Alex (STFC,DL,AST)" userId="ce672081-8234-4921-ae56-190d56fc3d1c" providerId="ADAL" clId="{460092CD-4AF4-4A47-B733-C081D26B4655}" dt="2022-11-21T15:45:46.967" v="4" actId="20577"/>
      <pc:docMkLst>
        <pc:docMk/>
      </pc:docMkLst>
      <pc:sldChg chg="addSp modSp">
        <pc:chgData name="Bainbridge, Alex (STFC,DL,AST)" userId="ce672081-8234-4921-ae56-190d56fc3d1c" providerId="ADAL" clId="{460092CD-4AF4-4A47-B733-C081D26B4655}" dt="2022-11-21T14:51:37.842" v="1"/>
        <pc:sldMkLst>
          <pc:docMk/>
          <pc:sldMk cId="3256515086" sldId="317"/>
        </pc:sldMkLst>
        <pc:picChg chg="add mod">
          <ac:chgData name="Bainbridge, Alex (STFC,DL,AST)" userId="ce672081-8234-4921-ae56-190d56fc3d1c" providerId="ADAL" clId="{460092CD-4AF4-4A47-B733-C081D26B4655}" dt="2022-11-21T14:51:37.842" v="1"/>
          <ac:picMkLst>
            <pc:docMk/>
            <pc:sldMk cId="3256515086" sldId="317"/>
            <ac:picMk id="4" creationId="{155EE9C9-2D7B-4807-BAED-E275C6CE2945}"/>
          </ac:picMkLst>
        </pc:picChg>
      </pc:sldChg>
      <pc:sldMasterChg chg="delSp modSp mod">
        <pc:chgData name="Bainbridge, Alex (STFC,DL,AST)" userId="ce672081-8234-4921-ae56-190d56fc3d1c" providerId="ADAL" clId="{460092CD-4AF4-4A47-B733-C081D26B4655}" dt="2022-11-21T15:45:46.967" v="4" actId="20577"/>
        <pc:sldMasterMkLst>
          <pc:docMk/>
          <pc:sldMasterMk cId="3038205125" sldId="2147483648"/>
        </pc:sldMasterMkLst>
        <pc:spChg chg="mod">
          <ac:chgData name="Bainbridge, Alex (STFC,DL,AST)" userId="ce672081-8234-4921-ae56-190d56fc3d1c" providerId="ADAL" clId="{460092CD-4AF4-4A47-B733-C081D26B4655}" dt="2022-11-21T15:45:46.967" v="4" actId="20577"/>
          <ac:spMkLst>
            <pc:docMk/>
            <pc:sldMasterMk cId="3038205125" sldId="2147483648"/>
            <ac:spMk id="13" creationId="{00000000-0000-0000-0000-000000000000}"/>
          </ac:spMkLst>
        </pc:spChg>
        <pc:picChg chg="del">
          <ac:chgData name="Bainbridge, Alex (STFC,DL,AST)" userId="ce672081-8234-4921-ae56-190d56fc3d1c" providerId="ADAL" clId="{460092CD-4AF4-4A47-B733-C081D26B4655}" dt="2022-11-21T14:51:34.112" v="0" actId="21"/>
          <ac:picMkLst>
            <pc:docMk/>
            <pc:sldMasterMk cId="3038205125" sldId="2147483648"/>
            <ac:picMk id="10" creationId="{00000000-0000-0000-0000-000000000000}"/>
          </ac:picMkLst>
        </pc:picChg>
      </pc:sldMasterChg>
    </pc:docChg>
  </pc:docChgLst>
  <pc:docChgLst>
    <pc:chgData name="Bainbridge, Alex (STFC,DL,AST)" userId="ce672081-8234-4921-ae56-190d56fc3d1c" providerId="ADAL" clId="{621CF101-B548-42D7-A405-D6AE3C4428C2}"/>
    <pc:docChg chg="undo custSel modSld modMainMaster modNotesMaster">
      <pc:chgData name="Bainbridge, Alex (STFC,DL,AST)" userId="ce672081-8234-4921-ae56-190d56fc3d1c" providerId="ADAL" clId="{621CF101-B548-42D7-A405-D6AE3C4428C2}" dt="2023-11-06T17:04:29.581" v="89" actId="1076"/>
      <pc:docMkLst>
        <pc:docMk/>
      </pc:docMkLst>
      <pc:sldChg chg="modSp mod">
        <pc:chgData name="Bainbridge, Alex (STFC,DL,AST)" userId="ce672081-8234-4921-ae56-190d56fc3d1c" providerId="ADAL" clId="{621CF101-B548-42D7-A405-D6AE3C4428C2}" dt="2023-11-06T16:56:06.529" v="18" actId="27636"/>
        <pc:sldMkLst>
          <pc:docMk/>
          <pc:sldMk cId="3661596573" sldId="261"/>
        </pc:sldMkLst>
        <pc:spChg chg="mod">
          <ac:chgData name="Bainbridge, Alex (STFC,DL,AST)" userId="ce672081-8234-4921-ae56-190d56fc3d1c" providerId="ADAL" clId="{621CF101-B548-42D7-A405-D6AE3C4428C2}" dt="2023-11-06T16:56:06.529" v="18" actId="27636"/>
          <ac:spMkLst>
            <pc:docMk/>
            <pc:sldMk cId="3661596573" sldId="261"/>
            <ac:spMk id="4" creationId="{00000000-0000-0000-0000-000000000000}"/>
          </ac:spMkLst>
        </pc:spChg>
      </pc:sldChg>
      <pc:sldChg chg="modSp">
        <pc:chgData name="Bainbridge, Alex (STFC,DL,AST)" userId="ce672081-8234-4921-ae56-190d56fc3d1c" providerId="ADAL" clId="{621CF101-B548-42D7-A405-D6AE3C4428C2}" dt="2023-11-06T16:51:40.817" v="1"/>
        <pc:sldMkLst>
          <pc:docMk/>
          <pc:sldMk cId="2405722847" sldId="262"/>
        </pc:sldMkLst>
        <pc:spChg chg="mod">
          <ac:chgData name="Bainbridge, Alex (STFC,DL,AST)" userId="ce672081-8234-4921-ae56-190d56fc3d1c" providerId="ADAL" clId="{621CF101-B548-42D7-A405-D6AE3C4428C2}" dt="2023-11-06T16:51:40.817" v="1"/>
          <ac:spMkLst>
            <pc:docMk/>
            <pc:sldMk cId="2405722847" sldId="262"/>
            <ac:spMk id="4" creationId="{00000000-0000-0000-0000-000000000000}"/>
          </ac:spMkLst>
        </pc:spChg>
      </pc:sldChg>
      <pc:sldChg chg="modSp mod">
        <pc:chgData name="Bainbridge, Alex (STFC,DL,AST)" userId="ce672081-8234-4921-ae56-190d56fc3d1c" providerId="ADAL" clId="{621CF101-B548-42D7-A405-D6AE3C4428C2}" dt="2023-11-06T16:52:02.758" v="9" actId="113"/>
        <pc:sldMkLst>
          <pc:docMk/>
          <pc:sldMk cId="1499793458" sldId="264"/>
        </pc:sldMkLst>
        <pc:spChg chg="mod">
          <ac:chgData name="Bainbridge, Alex (STFC,DL,AST)" userId="ce672081-8234-4921-ae56-190d56fc3d1c" providerId="ADAL" clId="{621CF101-B548-42D7-A405-D6AE3C4428C2}" dt="2023-11-06T16:52:02.758" v="9" actId="113"/>
          <ac:spMkLst>
            <pc:docMk/>
            <pc:sldMk cId="1499793458" sldId="264"/>
            <ac:spMk id="3" creationId="{00000000-0000-0000-0000-000000000000}"/>
          </ac:spMkLst>
        </pc:spChg>
        <pc:spChg chg="mod">
          <ac:chgData name="Bainbridge, Alex (STFC,DL,AST)" userId="ce672081-8234-4921-ae56-190d56fc3d1c" providerId="ADAL" clId="{621CF101-B548-42D7-A405-D6AE3C4428C2}" dt="2023-11-06T16:51:56.601" v="7" actId="14100"/>
          <ac:spMkLst>
            <pc:docMk/>
            <pc:sldMk cId="1499793458" sldId="264"/>
            <ac:spMk id="6" creationId="{00000000-0000-0000-0000-000000000000}"/>
          </ac:spMkLst>
        </pc:spChg>
      </pc:sldChg>
      <pc:sldChg chg="modSp">
        <pc:chgData name="Bainbridge, Alex (STFC,DL,AST)" userId="ce672081-8234-4921-ae56-190d56fc3d1c" providerId="ADAL" clId="{621CF101-B548-42D7-A405-D6AE3C4428C2}" dt="2023-11-06T16:51:40.817" v="1"/>
        <pc:sldMkLst>
          <pc:docMk/>
          <pc:sldMk cId="759633384" sldId="265"/>
        </pc:sldMkLst>
        <pc:spChg chg="mod">
          <ac:chgData name="Bainbridge, Alex (STFC,DL,AST)" userId="ce672081-8234-4921-ae56-190d56fc3d1c" providerId="ADAL" clId="{621CF101-B548-42D7-A405-D6AE3C4428C2}" dt="2023-11-06T16:51:40.817" v="1"/>
          <ac:spMkLst>
            <pc:docMk/>
            <pc:sldMk cId="759633384" sldId="265"/>
            <ac:spMk id="8" creationId="{00000000-0000-0000-0000-000000000000}"/>
          </ac:spMkLst>
        </pc:spChg>
        <pc:spChg chg="mod">
          <ac:chgData name="Bainbridge, Alex (STFC,DL,AST)" userId="ce672081-8234-4921-ae56-190d56fc3d1c" providerId="ADAL" clId="{621CF101-B548-42D7-A405-D6AE3C4428C2}" dt="2023-11-06T16:51:40.817" v="1"/>
          <ac:spMkLst>
            <pc:docMk/>
            <pc:sldMk cId="759633384" sldId="265"/>
            <ac:spMk id="9" creationId="{00000000-0000-0000-0000-000000000000}"/>
          </ac:spMkLst>
        </pc:spChg>
        <pc:spChg chg="mod">
          <ac:chgData name="Bainbridge, Alex (STFC,DL,AST)" userId="ce672081-8234-4921-ae56-190d56fc3d1c" providerId="ADAL" clId="{621CF101-B548-42D7-A405-D6AE3C4428C2}" dt="2023-11-06T16:51:40.817" v="1"/>
          <ac:spMkLst>
            <pc:docMk/>
            <pc:sldMk cId="759633384" sldId="265"/>
            <ac:spMk id="16" creationId="{00000000-0000-0000-0000-000000000000}"/>
          </ac:spMkLst>
        </pc:spChg>
        <pc:spChg chg="mod">
          <ac:chgData name="Bainbridge, Alex (STFC,DL,AST)" userId="ce672081-8234-4921-ae56-190d56fc3d1c" providerId="ADAL" clId="{621CF101-B548-42D7-A405-D6AE3C4428C2}" dt="2023-11-06T16:51:40.817" v="1"/>
          <ac:spMkLst>
            <pc:docMk/>
            <pc:sldMk cId="759633384" sldId="265"/>
            <ac:spMk id="24" creationId="{00000000-0000-0000-0000-000000000000}"/>
          </ac:spMkLst>
        </pc:spChg>
        <pc:spChg chg="mod">
          <ac:chgData name="Bainbridge, Alex (STFC,DL,AST)" userId="ce672081-8234-4921-ae56-190d56fc3d1c" providerId="ADAL" clId="{621CF101-B548-42D7-A405-D6AE3C4428C2}" dt="2023-11-06T16:51:40.817" v="1"/>
          <ac:spMkLst>
            <pc:docMk/>
            <pc:sldMk cId="759633384" sldId="265"/>
            <ac:spMk id="25" creationId="{00000000-0000-0000-0000-000000000000}"/>
          </ac:spMkLst>
        </pc:spChg>
        <pc:spChg chg="mod">
          <ac:chgData name="Bainbridge, Alex (STFC,DL,AST)" userId="ce672081-8234-4921-ae56-190d56fc3d1c" providerId="ADAL" clId="{621CF101-B548-42D7-A405-D6AE3C4428C2}" dt="2023-11-06T16:51:40.817" v="1"/>
          <ac:spMkLst>
            <pc:docMk/>
            <pc:sldMk cId="759633384" sldId="265"/>
            <ac:spMk id="31" creationId="{00000000-0000-0000-0000-000000000000}"/>
          </ac:spMkLst>
        </pc:spChg>
        <pc:spChg chg="mod">
          <ac:chgData name="Bainbridge, Alex (STFC,DL,AST)" userId="ce672081-8234-4921-ae56-190d56fc3d1c" providerId="ADAL" clId="{621CF101-B548-42D7-A405-D6AE3C4428C2}" dt="2023-11-06T16:51:40.817" v="1"/>
          <ac:spMkLst>
            <pc:docMk/>
            <pc:sldMk cId="759633384" sldId="265"/>
            <ac:spMk id="35" creationId="{00000000-0000-0000-0000-000000000000}"/>
          </ac:spMkLst>
        </pc:spChg>
        <pc:cxnChg chg="mod">
          <ac:chgData name="Bainbridge, Alex (STFC,DL,AST)" userId="ce672081-8234-4921-ae56-190d56fc3d1c" providerId="ADAL" clId="{621CF101-B548-42D7-A405-D6AE3C4428C2}" dt="2023-11-06T16:51:40.817" v="1"/>
          <ac:cxnSpMkLst>
            <pc:docMk/>
            <pc:sldMk cId="759633384" sldId="265"/>
            <ac:cxnSpMk id="5" creationId="{00000000-0000-0000-0000-000000000000}"/>
          </ac:cxnSpMkLst>
        </pc:cxnChg>
        <pc:cxnChg chg="mod">
          <ac:chgData name="Bainbridge, Alex (STFC,DL,AST)" userId="ce672081-8234-4921-ae56-190d56fc3d1c" providerId="ADAL" clId="{621CF101-B548-42D7-A405-D6AE3C4428C2}" dt="2023-11-06T16:51:40.817" v="1"/>
          <ac:cxnSpMkLst>
            <pc:docMk/>
            <pc:sldMk cId="759633384" sldId="265"/>
            <ac:cxnSpMk id="11" creationId="{00000000-0000-0000-0000-000000000000}"/>
          </ac:cxnSpMkLst>
        </pc:cxnChg>
        <pc:cxnChg chg="mod">
          <ac:chgData name="Bainbridge, Alex (STFC,DL,AST)" userId="ce672081-8234-4921-ae56-190d56fc3d1c" providerId="ADAL" clId="{621CF101-B548-42D7-A405-D6AE3C4428C2}" dt="2023-11-06T16:51:40.817" v="1"/>
          <ac:cxnSpMkLst>
            <pc:docMk/>
            <pc:sldMk cId="759633384" sldId="265"/>
            <ac:cxnSpMk id="12" creationId="{00000000-0000-0000-0000-000000000000}"/>
          </ac:cxnSpMkLst>
        </pc:cxnChg>
        <pc:cxnChg chg="mod">
          <ac:chgData name="Bainbridge, Alex (STFC,DL,AST)" userId="ce672081-8234-4921-ae56-190d56fc3d1c" providerId="ADAL" clId="{621CF101-B548-42D7-A405-D6AE3C4428C2}" dt="2023-11-06T16:51:40.817" v="1"/>
          <ac:cxnSpMkLst>
            <pc:docMk/>
            <pc:sldMk cId="759633384" sldId="265"/>
            <ac:cxnSpMk id="18" creationId="{00000000-0000-0000-0000-000000000000}"/>
          </ac:cxnSpMkLst>
        </pc:cxnChg>
        <pc:cxnChg chg="mod">
          <ac:chgData name="Bainbridge, Alex (STFC,DL,AST)" userId="ce672081-8234-4921-ae56-190d56fc3d1c" providerId="ADAL" clId="{621CF101-B548-42D7-A405-D6AE3C4428C2}" dt="2023-11-06T16:51:40.817" v="1"/>
          <ac:cxnSpMkLst>
            <pc:docMk/>
            <pc:sldMk cId="759633384" sldId="265"/>
            <ac:cxnSpMk id="23" creationId="{00000000-0000-0000-0000-000000000000}"/>
          </ac:cxnSpMkLst>
        </pc:cxnChg>
        <pc:cxnChg chg="mod">
          <ac:chgData name="Bainbridge, Alex (STFC,DL,AST)" userId="ce672081-8234-4921-ae56-190d56fc3d1c" providerId="ADAL" clId="{621CF101-B548-42D7-A405-D6AE3C4428C2}" dt="2023-11-06T16:51:40.817" v="1"/>
          <ac:cxnSpMkLst>
            <pc:docMk/>
            <pc:sldMk cId="759633384" sldId="265"/>
            <ac:cxnSpMk id="27" creationId="{00000000-0000-0000-0000-000000000000}"/>
          </ac:cxnSpMkLst>
        </pc:cxnChg>
        <pc:cxnChg chg="mod">
          <ac:chgData name="Bainbridge, Alex (STFC,DL,AST)" userId="ce672081-8234-4921-ae56-190d56fc3d1c" providerId="ADAL" clId="{621CF101-B548-42D7-A405-D6AE3C4428C2}" dt="2023-11-06T16:51:40.817" v="1"/>
          <ac:cxnSpMkLst>
            <pc:docMk/>
            <pc:sldMk cId="759633384" sldId="265"/>
            <ac:cxnSpMk id="29" creationId="{00000000-0000-0000-0000-000000000000}"/>
          </ac:cxnSpMkLst>
        </pc:cxnChg>
      </pc:sldChg>
      <pc:sldChg chg="modSp">
        <pc:chgData name="Bainbridge, Alex (STFC,DL,AST)" userId="ce672081-8234-4921-ae56-190d56fc3d1c" providerId="ADAL" clId="{621CF101-B548-42D7-A405-D6AE3C4428C2}" dt="2023-11-06T16:51:40.817" v="1"/>
        <pc:sldMkLst>
          <pc:docMk/>
          <pc:sldMk cId="4276877084" sldId="266"/>
        </pc:sldMkLst>
        <pc:spChg chg="mod">
          <ac:chgData name="Bainbridge, Alex (STFC,DL,AST)" userId="ce672081-8234-4921-ae56-190d56fc3d1c" providerId="ADAL" clId="{621CF101-B548-42D7-A405-D6AE3C4428C2}" dt="2023-11-06T16:51:40.817" v="1"/>
          <ac:spMkLst>
            <pc:docMk/>
            <pc:sldMk cId="4276877084" sldId="266"/>
            <ac:spMk id="6" creationId="{00000000-0000-0000-0000-000000000000}"/>
          </ac:spMkLst>
        </pc:spChg>
        <pc:spChg chg="mod">
          <ac:chgData name="Bainbridge, Alex (STFC,DL,AST)" userId="ce672081-8234-4921-ae56-190d56fc3d1c" providerId="ADAL" clId="{621CF101-B548-42D7-A405-D6AE3C4428C2}" dt="2023-11-06T16:51:40.817" v="1"/>
          <ac:spMkLst>
            <pc:docMk/>
            <pc:sldMk cId="4276877084" sldId="266"/>
            <ac:spMk id="9" creationId="{00000000-0000-0000-0000-000000000000}"/>
          </ac:spMkLst>
        </pc:spChg>
        <pc:picChg chg="mod">
          <ac:chgData name="Bainbridge, Alex (STFC,DL,AST)" userId="ce672081-8234-4921-ae56-190d56fc3d1c" providerId="ADAL" clId="{621CF101-B548-42D7-A405-D6AE3C4428C2}" dt="2023-11-06T16:51:40.817" v="1"/>
          <ac:picMkLst>
            <pc:docMk/>
            <pc:sldMk cId="4276877084" sldId="266"/>
            <ac:picMk id="2050" creationId="{00000000-0000-0000-0000-000000000000}"/>
          </ac:picMkLst>
        </pc:picChg>
        <pc:picChg chg="mod">
          <ac:chgData name="Bainbridge, Alex (STFC,DL,AST)" userId="ce672081-8234-4921-ae56-190d56fc3d1c" providerId="ADAL" clId="{621CF101-B548-42D7-A405-D6AE3C4428C2}" dt="2023-11-06T16:51:40.817" v="1"/>
          <ac:picMkLst>
            <pc:docMk/>
            <pc:sldMk cId="4276877084" sldId="266"/>
            <ac:picMk id="2051" creationId="{00000000-0000-0000-0000-000000000000}"/>
          </ac:picMkLst>
        </pc:picChg>
      </pc:sldChg>
      <pc:sldChg chg="modSp mod">
        <pc:chgData name="Bainbridge, Alex (STFC,DL,AST)" userId="ce672081-8234-4921-ae56-190d56fc3d1c" providerId="ADAL" clId="{621CF101-B548-42D7-A405-D6AE3C4428C2}" dt="2023-11-06T17:02:52.150" v="70" actId="14100"/>
        <pc:sldMkLst>
          <pc:docMk/>
          <pc:sldMk cId="3036201215" sldId="268"/>
        </pc:sldMkLst>
        <pc:spChg chg="mod">
          <ac:chgData name="Bainbridge, Alex (STFC,DL,AST)" userId="ce672081-8234-4921-ae56-190d56fc3d1c" providerId="ADAL" clId="{621CF101-B548-42D7-A405-D6AE3C4428C2}" dt="2023-11-06T17:02:48.772" v="69" actId="1076"/>
          <ac:spMkLst>
            <pc:docMk/>
            <pc:sldMk cId="3036201215" sldId="268"/>
            <ac:spMk id="4" creationId="{00000000-0000-0000-0000-000000000000}"/>
          </ac:spMkLst>
        </pc:spChg>
        <pc:picChg chg="mod">
          <ac:chgData name="Bainbridge, Alex (STFC,DL,AST)" userId="ce672081-8234-4921-ae56-190d56fc3d1c" providerId="ADAL" clId="{621CF101-B548-42D7-A405-D6AE3C4428C2}" dt="2023-11-06T17:02:52.150" v="70" actId="14100"/>
          <ac:picMkLst>
            <pc:docMk/>
            <pc:sldMk cId="3036201215" sldId="268"/>
            <ac:picMk id="1026" creationId="{00000000-0000-0000-0000-000000000000}"/>
          </ac:picMkLst>
        </pc:picChg>
      </pc:sldChg>
      <pc:sldChg chg="modSp">
        <pc:chgData name="Bainbridge, Alex (STFC,DL,AST)" userId="ce672081-8234-4921-ae56-190d56fc3d1c" providerId="ADAL" clId="{621CF101-B548-42D7-A405-D6AE3C4428C2}" dt="2023-11-06T16:51:40.817" v="1"/>
        <pc:sldMkLst>
          <pc:docMk/>
          <pc:sldMk cId="82613543" sldId="270"/>
        </pc:sldMkLst>
        <pc:spChg chg="mod">
          <ac:chgData name="Bainbridge, Alex (STFC,DL,AST)" userId="ce672081-8234-4921-ae56-190d56fc3d1c" providerId="ADAL" clId="{621CF101-B548-42D7-A405-D6AE3C4428C2}" dt="2023-11-06T16:51:40.817" v="1"/>
          <ac:spMkLst>
            <pc:docMk/>
            <pc:sldMk cId="82613543" sldId="270"/>
            <ac:spMk id="4" creationId="{00000000-0000-0000-0000-000000000000}"/>
          </ac:spMkLst>
        </pc:spChg>
      </pc:sldChg>
      <pc:sldChg chg="modSp mod">
        <pc:chgData name="Bainbridge, Alex (STFC,DL,AST)" userId="ce672081-8234-4921-ae56-190d56fc3d1c" providerId="ADAL" clId="{621CF101-B548-42D7-A405-D6AE3C4428C2}" dt="2023-11-06T17:02:38.195" v="67" actId="113"/>
        <pc:sldMkLst>
          <pc:docMk/>
          <pc:sldMk cId="2502638718" sldId="272"/>
        </pc:sldMkLst>
        <pc:spChg chg="mod">
          <ac:chgData name="Bainbridge, Alex (STFC,DL,AST)" userId="ce672081-8234-4921-ae56-190d56fc3d1c" providerId="ADAL" clId="{621CF101-B548-42D7-A405-D6AE3C4428C2}" dt="2023-11-06T17:02:38.195" v="67" actId="113"/>
          <ac:spMkLst>
            <pc:docMk/>
            <pc:sldMk cId="2502638718" sldId="272"/>
            <ac:spMk id="4" creationId="{00000000-0000-0000-0000-000000000000}"/>
          </ac:spMkLst>
        </pc:spChg>
      </pc:sldChg>
      <pc:sldChg chg="modSp">
        <pc:chgData name="Bainbridge, Alex (STFC,DL,AST)" userId="ce672081-8234-4921-ae56-190d56fc3d1c" providerId="ADAL" clId="{621CF101-B548-42D7-A405-D6AE3C4428C2}" dt="2023-11-06T16:51:40.817" v="1"/>
        <pc:sldMkLst>
          <pc:docMk/>
          <pc:sldMk cId="1908190903" sldId="273"/>
        </pc:sldMkLst>
        <pc:spChg chg="mod">
          <ac:chgData name="Bainbridge, Alex (STFC,DL,AST)" userId="ce672081-8234-4921-ae56-190d56fc3d1c" providerId="ADAL" clId="{621CF101-B548-42D7-A405-D6AE3C4428C2}" dt="2023-11-06T16:51:40.817" v="1"/>
          <ac:spMkLst>
            <pc:docMk/>
            <pc:sldMk cId="1908190903" sldId="273"/>
            <ac:spMk id="2"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5"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7"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8"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12"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13"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15"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17"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19"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20"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21"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26"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27"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28"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29"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30"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31"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32"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42" creationId="{00000000-0000-0000-0000-000000000000}"/>
          </ac:spMkLst>
        </pc:spChg>
        <pc:spChg chg="mod">
          <ac:chgData name="Bainbridge, Alex (STFC,DL,AST)" userId="ce672081-8234-4921-ae56-190d56fc3d1c" providerId="ADAL" clId="{621CF101-B548-42D7-A405-D6AE3C4428C2}" dt="2023-11-06T16:51:40.817" v="1"/>
          <ac:spMkLst>
            <pc:docMk/>
            <pc:sldMk cId="1908190903" sldId="273"/>
            <ac:spMk id="51" creationId="{00000000-0000-0000-0000-000000000000}"/>
          </ac:spMkLst>
        </pc:spChg>
        <pc:cxnChg chg="mod">
          <ac:chgData name="Bainbridge, Alex (STFC,DL,AST)" userId="ce672081-8234-4921-ae56-190d56fc3d1c" providerId="ADAL" clId="{621CF101-B548-42D7-A405-D6AE3C4428C2}" dt="2023-11-06T16:51:40.817" v="1"/>
          <ac:cxnSpMkLst>
            <pc:docMk/>
            <pc:sldMk cId="1908190903" sldId="273"/>
            <ac:cxnSpMk id="6"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10"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11"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14"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16"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18"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22"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23"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24"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25"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34"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36"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38"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40"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44" creationId="{00000000-0000-0000-0000-000000000000}"/>
          </ac:cxnSpMkLst>
        </pc:cxnChg>
        <pc:cxnChg chg="mod">
          <ac:chgData name="Bainbridge, Alex (STFC,DL,AST)" userId="ce672081-8234-4921-ae56-190d56fc3d1c" providerId="ADAL" clId="{621CF101-B548-42D7-A405-D6AE3C4428C2}" dt="2023-11-06T16:51:40.817" v="1"/>
          <ac:cxnSpMkLst>
            <pc:docMk/>
            <pc:sldMk cId="1908190903" sldId="273"/>
            <ac:cxnSpMk id="50" creationId="{00000000-0000-0000-0000-000000000000}"/>
          </ac:cxnSpMkLst>
        </pc:cxnChg>
      </pc:sldChg>
      <pc:sldChg chg="modSp mod">
        <pc:chgData name="Bainbridge, Alex (STFC,DL,AST)" userId="ce672081-8234-4921-ae56-190d56fc3d1c" providerId="ADAL" clId="{621CF101-B548-42D7-A405-D6AE3C4428C2}" dt="2023-11-06T16:56:56.869" v="31" actId="1076"/>
        <pc:sldMkLst>
          <pc:docMk/>
          <pc:sldMk cId="1079858922" sldId="274"/>
        </pc:sldMkLst>
        <pc:spChg chg="mod">
          <ac:chgData name="Bainbridge, Alex (STFC,DL,AST)" userId="ce672081-8234-4921-ae56-190d56fc3d1c" providerId="ADAL" clId="{621CF101-B548-42D7-A405-D6AE3C4428C2}" dt="2023-11-06T16:51:40.817" v="1"/>
          <ac:spMkLst>
            <pc:docMk/>
            <pc:sldMk cId="1079858922" sldId="274"/>
            <ac:spMk id="4" creationId="{00000000-0000-0000-0000-000000000000}"/>
          </ac:spMkLst>
        </pc:spChg>
        <pc:spChg chg="mod">
          <ac:chgData name="Bainbridge, Alex (STFC,DL,AST)" userId="ce672081-8234-4921-ae56-190d56fc3d1c" providerId="ADAL" clId="{621CF101-B548-42D7-A405-D6AE3C4428C2}" dt="2023-11-06T16:56:56.869" v="31" actId="1076"/>
          <ac:spMkLst>
            <pc:docMk/>
            <pc:sldMk cId="1079858922" sldId="274"/>
            <ac:spMk id="5" creationId="{00000000-0000-0000-0000-000000000000}"/>
          </ac:spMkLst>
        </pc:spChg>
        <pc:picChg chg="mod">
          <ac:chgData name="Bainbridge, Alex (STFC,DL,AST)" userId="ce672081-8234-4921-ae56-190d56fc3d1c" providerId="ADAL" clId="{621CF101-B548-42D7-A405-D6AE3C4428C2}" dt="2023-11-06T16:56:33.747" v="24" actId="1076"/>
          <ac:picMkLst>
            <pc:docMk/>
            <pc:sldMk cId="1079858922" sldId="274"/>
            <ac:picMk id="1026" creationId="{00000000-0000-0000-0000-000000000000}"/>
          </ac:picMkLst>
        </pc:picChg>
      </pc:sldChg>
      <pc:sldChg chg="modSp">
        <pc:chgData name="Bainbridge, Alex (STFC,DL,AST)" userId="ce672081-8234-4921-ae56-190d56fc3d1c" providerId="ADAL" clId="{621CF101-B548-42D7-A405-D6AE3C4428C2}" dt="2023-11-06T16:51:40.817" v="1"/>
        <pc:sldMkLst>
          <pc:docMk/>
          <pc:sldMk cId="922485307" sldId="277"/>
        </pc:sldMkLst>
        <pc:spChg chg="mod">
          <ac:chgData name="Bainbridge, Alex (STFC,DL,AST)" userId="ce672081-8234-4921-ae56-190d56fc3d1c" providerId="ADAL" clId="{621CF101-B548-42D7-A405-D6AE3C4428C2}" dt="2023-11-06T16:51:40.817" v="1"/>
          <ac:spMkLst>
            <pc:docMk/>
            <pc:sldMk cId="922485307" sldId="277"/>
            <ac:spMk id="4" creationId="{00000000-0000-0000-0000-000000000000}"/>
          </ac:spMkLst>
        </pc:spChg>
      </pc:sldChg>
      <pc:sldChg chg="modSp mod">
        <pc:chgData name="Bainbridge, Alex (STFC,DL,AST)" userId="ce672081-8234-4921-ae56-190d56fc3d1c" providerId="ADAL" clId="{621CF101-B548-42D7-A405-D6AE3C4428C2}" dt="2023-11-06T17:03:16.486" v="75" actId="1076"/>
        <pc:sldMkLst>
          <pc:docMk/>
          <pc:sldMk cId="3586897294" sldId="279"/>
        </pc:sldMkLst>
        <pc:spChg chg="mod">
          <ac:chgData name="Bainbridge, Alex (STFC,DL,AST)" userId="ce672081-8234-4921-ae56-190d56fc3d1c" providerId="ADAL" clId="{621CF101-B548-42D7-A405-D6AE3C4428C2}" dt="2023-11-06T17:03:12.398" v="73" actId="14100"/>
          <ac:spMkLst>
            <pc:docMk/>
            <pc:sldMk cId="3586897294" sldId="279"/>
            <ac:spMk id="4" creationId="{00000000-0000-0000-0000-000000000000}"/>
          </ac:spMkLst>
        </pc:spChg>
        <pc:picChg chg="mod">
          <ac:chgData name="Bainbridge, Alex (STFC,DL,AST)" userId="ce672081-8234-4921-ae56-190d56fc3d1c" providerId="ADAL" clId="{621CF101-B548-42D7-A405-D6AE3C4428C2}" dt="2023-11-06T17:03:16.486" v="75" actId="1076"/>
          <ac:picMkLst>
            <pc:docMk/>
            <pc:sldMk cId="3586897294" sldId="279"/>
            <ac:picMk id="1026" creationId="{00000000-0000-0000-0000-000000000000}"/>
          </ac:picMkLst>
        </pc:picChg>
      </pc:sldChg>
      <pc:sldChg chg="modSp mod">
        <pc:chgData name="Bainbridge, Alex (STFC,DL,AST)" userId="ce672081-8234-4921-ae56-190d56fc3d1c" providerId="ADAL" clId="{621CF101-B548-42D7-A405-D6AE3C4428C2}" dt="2023-11-06T16:52:21.178" v="12" actId="1076"/>
        <pc:sldMkLst>
          <pc:docMk/>
          <pc:sldMk cId="4203263940" sldId="281"/>
        </pc:sldMkLst>
        <pc:spChg chg="mod">
          <ac:chgData name="Bainbridge, Alex (STFC,DL,AST)" userId="ce672081-8234-4921-ae56-190d56fc3d1c" providerId="ADAL" clId="{621CF101-B548-42D7-A405-D6AE3C4428C2}" dt="2023-11-06T16:52:17.234" v="11" actId="14100"/>
          <ac:spMkLst>
            <pc:docMk/>
            <pc:sldMk cId="4203263940" sldId="281"/>
            <ac:spMk id="6" creationId="{00000000-0000-0000-0000-000000000000}"/>
          </ac:spMkLst>
        </pc:spChg>
        <pc:spChg chg="mod">
          <ac:chgData name="Bainbridge, Alex (STFC,DL,AST)" userId="ce672081-8234-4921-ae56-190d56fc3d1c" providerId="ADAL" clId="{621CF101-B548-42D7-A405-D6AE3C4428C2}" dt="2023-11-06T16:51:40.817" v="1"/>
          <ac:spMkLst>
            <pc:docMk/>
            <pc:sldMk cId="4203263940" sldId="281"/>
            <ac:spMk id="7" creationId="{00000000-0000-0000-0000-000000000000}"/>
          </ac:spMkLst>
        </pc:spChg>
        <pc:graphicFrameChg chg="mod">
          <ac:chgData name="Bainbridge, Alex (STFC,DL,AST)" userId="ce672081-8234-4921-ae56-190d56fc3d1c" providerId="ADAL" clId="{621CF101-B548-42D7-A405-D6AE3C4428C2}" dt="2023-11-06T16:52:21.178" v="12" actId="1076"/>
          <ac:graphicFrameMkLst>
            <pc:docMk/>
            <pc:sldMk cId="4203263940" sldId="281"/>
            <ac:graphicFrameMk id="4" creationId="{00000000-0000-0000-0000-000000000000}"/>
          </ac:graphicFrameMkLst>
        </pc:graphicFrameChg>
        <pc:picChg chg="mod">
          <ac:chgData name="Bainbridge, Alex (STFC,DL,AST)" userId="ce672081-8234-4921-ae56-190d56fc3d1c" providerId="ADAL" clId="{621CF101-B548-42D7-A405-D6AE3C4428C2}" dt="2023-11-06T16:52:11.978" v="10" actId="1076"/>
          <ac:picMkLst>
            <pc:docMk/>
            <pc:sldMk cId="4203263940" sldId="281"/>
            <ac:picMk id="3074" creationId="{00000000-0000-0000-0000-000000000000}"/>
          </ac:picMkLst>
        </pc:picChg>
      </pc:sldChg>
      <pc:sldChg chg="modSp">
        <pc:chgData name="Bainbridge, Alex (STFC,DL,AST)" userId="ce672081-8234-4921-ae56-190d56fc3d1c" providerId="ADAL" clId="{621CF101-B548-42D7-A405-D6AE3C4428C2}" dt="2023-11-06T16:51:40.817" v="1"/>
        <pc:sldMkLst>
          <pc:docMk/>
          <pc:sldMk cId="827060264" sldId="282"/>
        </pc:sldMkLst>
        <pc:spChg chg="mod">
          <ac:chgData name="Bainbridge, Alex (STFC,DL,AST)" userId="ce672081-8234-4921-ae56-190d56fc3d1c" providerId="ADAL" clId="{621CF101-B548-42D7-A405-D6AE3C4428C2}" dt="2023-11-06T16:51:40.817" v="1"/>
          <ac:spMkLst>
            <pc:docMk/>
            <pc:sldMk cId="827060264" sldId="282"/>
            <ac:spMk id="4" creationId="{00000000-0000-0000-0000-000000000000}"/>
          </ac:spMkLst>
        </pc:spChg>
        <pc:spChg chg="mod">
          <ac:chgData name="Bainbridge, Alex (STFC,DL,AST)" userId="ce672081-8234-4921-ae56-190d56fc3d1c" providerId="ADAL" clId="{621CF101-B548-42D7-A405-D6AE3C4428C2}" dt="2023-11-06T16:51:40.817" v="1"/>
          <ac:spMkLst>
            <pc:docMk/>
            <pc:sldMk cId="827060264" sldId="282"/>
            <ac:spMk id="9" creationId="{00000000-0000-0000-0000-000000000000}"/>
          </ac:spMkLst>
        </pc:spChg>
        <pc:spChg chg="mod">
          <ac:chgData name="Bainbridge, Alex (STFC,DL,AST)" userId="ce672081-8234-4921-ae56-190d56fc3d1c" providerId="ADAL" clId="{621CF101-B548-42D7-A405-D6AE3C4428C2}" dt="2023-11-06T16:51:40.817" v="1"/>
          <ac:spMkLst>
            <pc:docMk/>
            <pc:sldMk cId="827060264" sldId="282"/>
            <ac:spMk id="12" creationId="{00000000-0000-0000-0000-000000000000}"/>
          </ac:spMkLst>
        </pc:spChg>
        <pc:spChg chg="mod">
          <ac:chgData name="Bainbridge, Alex (STFC,DL,AST)" userId="ce672081-8234-4921-ae56-190d56fc3d1c" providerId="ADAL" clId="{621CF101-B548-42D7-A405-D6AE3C4428C2}" dt="2023-11-06T16:51:40.817" v="1"/>
          <ac:spMkLst>
            <pc:docMk/>
            <pc:sldMk cId="827060264" sldId="282"/>
            <ac:spMk id="15" creationId="{00000000-0000-0000-0000-000000000000}"/>
          </ac:spMkLst>
        </pc:spChg>
        <pc:spChg chg="mod">
          <ac:chgData name="Bainbridge, Alex (STFC,DL,AST)" userId="ce672081-8234-4921-ae56-190d56fc3d1c" providerId="ADAL" clId="{621CF101-B548-42D7-A405-D6AE3C4428C2}" dt="2023-11-06T16:51:40.817" v="1"/>
          <ac:spMkLst>
            <pc:docMk/>
            <pc:sldMk cId="827060264" sldId="282"/>
            <ac:spMk id="20" creationId="{00000000-0000-0000-0000-000000000000}"/>
          </ac:spMkLst>
        </pc:spChg>
        <pc:spChg chg="mod">
          <ac:chgData name="Bainbridge, Alex (STFC,DL,AST)" userId="ce672081-8234-4921-ae56-190d56fc3d1c" providerId="ADAL" clId="{621CF101-B548-42D7-A405-D6AE3C4428C2}" dt="2023-11-06T16:51:40.817" v="1"/>
          <ac:spMkLst>
            <pc:docMk/>
            <pc:sldMk cId="827060264" sldId="282"/>
            <ac:spMk id="25" creationId="{00000000-0000-0000-0000-000000000000}"/>
          </ac:spMkLst>
        </pc:spChg>
        <pc:picChg chg="mod">
          <ac:chgData name="Bainbridge, Alex (STFC,DL,AST)" userId="ce672081-8234-4921-ae56-190d56fc3d1c" providerId="ADAL" clId="{621CF101-B548-42D7-A405-D6AE3C4428C2}" dt="2023-11-06T16:51:40.817" v="1"/>
          <ac:picMkLst>
            <pc:docMk/>
            <pc:sldMk cId="827060264" sldId="282"/>
            <ac:picMk id="4098" creationId="{00000000-0000-0000-0000-000000000000}"/>
          </ac:picMkLst>
        </pc:picChg>
        <pc:picChg chg="mod">
          <ac:chgData name="Bainbridge, Alex (STFC,DL,AST)" userId="ce672081-8234-4921-ae56-190d56fc3d1c" providerId="ADAL" clId="{621CF101-B548-42D7-A405-D6AE3C4428C2}" dt="2023-11-06T16:51:40.817" v="1"/>
          <ac:picMkLst>
            <pc:docMk/>
            <pc:sldMk cId="827060264" sldId="282"/>
            <ac:picMk id="4099" creationId="{00000000-0000-0000-0000-000000000000}"/>
          </ac:picMkLst>
        </pc:picChg>
        <pc:cxnChg chg="mod">
          <ac:chgData name="Bainbridge, Alex (STFC,DL,AST)" userId="ce672081-8234-4921-ae56-190d56fc3d1c" providerId="ADAL" clId="{621CF101-B548-42D7-A405-D6AE3C4428C2}" dt="2023-11-06T16:51:40.817" v="1"/>
          <ac:cxnSpMkLst>
            <pc:docMk/>
            <pc:sldMk cId="827060264" sldId="282"/>
            <ac:cxnSpMk id="8" creationId="{00000000-0000-0000-0000-000000000000}"/>
          </ac:cxnSpMkLst>
        </pc:cxnChg>
        <pc:cxnChg chg="mod">
          <ac:chgData name="Bainbridge, Alex (STFC,DL,AST)" userId="ce672081-8234-4921-ae56-190d56fc3d1c" providerId="ADAL" clId="{621CF101-B548-42D7-A405-D6AE3C4428C2}" dt="2023-11-06T16:51:40.817" v="1"/>
          <ac:cxnSpMkLst>
            <pc:docMk/>
            <pc:sldMk cId="827060264" sldId="282"/>
            <ac:cxnSpMk id="11" creationId="{00000000-0000-0000-0000-000000000000}"/>
          </ac:cxnSpMkLst>
        </pc:cxnChg>
        <pc:cxnChg chg="mod">
          <ac:chgData name="Bainbridge, Alex (STFC,DL,AST)" userId="ce672081-8234-4921-ae56-190d56fc3d1c" providerId="ADAL" clId="{621CF101-B548-42D7-A405-D6AE3C4428C2}" dt="2023-11-06T16:51:40.817" v="1"/>
          <ac:cxnSpMkLst>
            <pc:docMk/>
            <pc:sldMk cId="827060264" sldId="282"/>
            <ac:cxnSpMk id="14" creationId="{00000000-0000-0000-0000-000000000000}"/>
          </ac:cxnSpMkLst>
        </pc:cxnChg>
        <pc:cxnChg chg="mod">
          <ac:chgData name="Bainbridge, Alex (STFC,DL,AST)" userId="ce672081-8234-4921-ae56-190d56fc3d1c" providerId="ADAL" clId="{621CF101-B548-42D7-A405-D6AE3C4428C2}" dt="2023-11-06T16:51:40.817" v="1"/>
          <ac:cxnSpMkLst>
            <pc:docMk/>
            <pc:sldMk cId="827060264" sldId="282"/>
            <ac:cxnSpMk id="19" creationId="{00000000-0000-0000-0000-000000000000}"/>
          </ac:cxnSpMkLst>
        </pc:cxnChg>
        <pc:cxnChg chg="mod">
          <ac:chgData name="Bainbridge, Alex (STFC,DL,AST)" userId="ce672081-8234-4921-ae56-190d56fc3d1c" providerId="ADAL" clId="{621CF101-B548-42D7-A405-D6AE3C4428C2}" dt="2023-11-06T16:51:40.817" v="1"/>
          <ac:cxnSpMkLst>
            <pc:docMk/>
            <pc:sldMk cId="827060264" sldId="282"/>
            <ac:cxnSpMk id="24" creationId="{00000000-0000-0000-0000-000000000000}"/>
          </ac:cxnSpMkLst>
        </pc:cxnChg>
      </pc:sldChg>
      <pc:sldChg chg="modSp mod">
        <pc:chgData name="Bainbridge, Alex (STFC,DL,AST)" userId="ce672081-8234-4921-ae56-190d56fc3d1c" providerId="ADAL" clId="{621CF101-B548-42D7-A405-D6AE3C4428C2}" dt="2023-11-06T17:03:40.066" v="81" actId="113"/>
        <pc:sldMkLst>
          <pc:docMk/>
          <pc:sldMk cId="1231466071" sldId="283"/>
        </pc:sldMkLst>
        <pc:spChg chg="mod">
          <ac:chgData name="Bainbridge, Alex (STFC,DL,AST)" userId="ce672081-8234-4921-ae56-190d56fc3d1c" providerId="ADAL" clId="{621CF101-B548-42D7-A405-D6AE3C4428C2}" dt="2023-11-06T17:03:40.066" v="81" actId="113"/>
          <ac:spMkLst>
            <pc:docMk/>
            <pc:sldMk cId="1231466071" sldId="283"/>
            <ac:spMk id="3" creationId="{00000000-0000-0000-0000-000000000000}"/>
          </ac:spMkLst>
        </pc:spChg>
        <pc:spChg chg="mod">
          <ac:chgData name="Bainbridge, Alex (STFC,DL,AST)" userId="ce672081-8234-4921-ae56-190d56fc3d1c" providerId="ADAL" clId="{621CF101-B548-42D7-A405-D6AE3C4428C2}" dt="2023-11-06T17:03:26.893" v="77" actId="20577"/>
          <ac:spMkLst>
            <pc:docMk/>
            <pc:sldMk cId="1231466071" sldId="283"/>
            <ac:spMk id="5" creationId="{00000000-0000-0000-0000-000000000000}"/>
          </ac:spMkLst>
        </pc:spChg>
        <pc:picChg chg="mod">
          <ac:chgData name="Bainbridge, Alex (STFC,DL,AST)" userId="ce672081-8234-4921-ae56-190d56fc3d1c" providerId="ADAL" clId="{621CF101-B548-42D7-A405-D6AE3C4428C2}" dt="2023-11-06T17:03:38.027" v="80" actId="14100"/>
          <ac:picMkLst>
            <pc:docMk/>
            <pc:sldMk cId="1231466071" sldId="283"/>
            <ac:picMk id="4" creationId="{00000000-0000-0000-0000-000000000000}"/>
          </ac:picMkLst>
        </pc:picChg>
      </pc:sldChg>
      <pc:sldChg chg="modSp mod">
        <pc:chgData name="Bainbridge, Alex (STFC,DL,AST)" userId="ce672081-8234-4921-ae56-190d56fc3d1c" providerId="ADAL" clId="{621CF101-B548-42D7-A405-D6AE3C4428C2}" dt="2023-11-06T16:56:20.286" v="21" actId="14100"/>
        <pc:sldMkLst>
          <pc:docMk/>
          <pc:sldMk cId="947032434" sldId="285"/>
        </pc:sldMkLst>
        <pc:spChg chg="mod">
          <ac:chgData name="Bainbridge, Alex (STFC,DL,AST)" userId="ce672081-8234-4921-ae56-190d56fc3d1c" providerId="ADAL" clId="{621CF101-B548-42D7-A405-D6AE3C4428C2}" dt="2023-11-06T16:56:16.108" v="20" actId="14100"/>
          <ac:spMkLst>
            <pc:docMk/>
            <pc:sldMk cId="947032434" sldId="285"/>
            <ac:spMk id="3" creationId="{00000000-0000-0000-0000-000000000000}"/>
          </ac:spMkLst>
        </pc:spChg>
        <pc:spChg chg="mod">
          <ac:chgData name="Bainbridge, Alex (STFC,DL,AST)" userId="ce672081-8234-4921-ae56-190d56fc3d1c" providerId="ADAL" clId="{621CF101-B548-42D7-A405-D6AE3C4428C2}" dt="2023-11-06T16:56:20.286" v="21" actId="14100"/>
          <ac:spMkLst>
            <pc:docMk/>
            <pc:sldMk cId="947032434" sldId="285"/>
            <ac:spMk id="4" creationId="{00000000-0000-0000-0000-000000000000}"/>
          </ac:spMkLst>
        </pc:spChg>
        <pc:spChg chg="mod">
          <ac:chgData name="Bainbridge, Alex (STFC,DL,AST)" userId="ce672081-8234-4921-ae56-190d56fc3d1c" providerId="ADAL" clId="{621CF101-B548-42D7-A405-D6AE3C4428C2}" dt="2023-11-06T16:51:40.817" v="1"/>
          <ac:spMkLst>
            <pc:docMk/>
            <pc:sldMk cId="947032434" sldId="285"/>
            <ac:spMk id="5" creationId="{00000000-0000-0000-0000-000000000000}"/>
          </ac:spMkLst>
        </pc:spChg>
      </pc:sldChg>
      <pc:sldChg chg="modSp mod">
        <pc:chgData name="Bainbridge, Alex (STFC,DL,AST)" userId="ce672081-8234-4921-ae56-190d56fc3d1c" providerId="ADAL" clId="{621CF101-B548-42D7-A405-D6AE3C4428C2}" dt="2023-11-06T16:57:03.859" v="33" actId="1076"/>
        <pc:sldMkLst>
          <pc:docMk/>
          <pc:sldMk cId="3748542784" sldId="287"/>
        </pc:sldMkLst>
        <pc:spChg chg="mod">
          <ac:chgData name="Bainbridge, Alex (STFC,DL,AST)" userId="ce672081-8234-4921-ae56-190d56fc3d1c" providerId="ADAL" clId="{621CF101-B548-42D7-A405-D6AE3C4428C2}" dt="2023-11-06T16:57:03.859" v="33" actId="1076"/>
          <ac:spMkLst>
            <pc:docMk/>
            <pc:sldMk cId="3748542784" sldId="287"/>
            <ac:spMk id="4" creationId="{00000000-0000-0000-0000-000000000000}"/>
          </ac:spMkLst>
        </pc:spChg>
        <pc:picChg chg="mod">
          <ac:chgData name="Bainbridge, Alex (STFC,DL,AST)" userId="ce672081-8234-4921-ae56-190d56fc3d1c" providerId="ADAL" clId="{621CF101-B548-42D7-A405-D6AE3C4428C2}" dt="2023-11-06T16:57:00.547" v="32" actId="1035"/>
          <ac:picMkLst>
            <pc:docMk/>
            <pc:sldMk cId="3748542784" sldId="287"/>
            <ac:picMk id="1027" creationId="{00000000-0000-0000-0000-000000000000}"/>
          </ac:picMkLst>
        </pc:picChg>
      </pc:sldChg>
      <pc:sldChg chg="modSp mod">
        <pc:chgData name="Bainbridge, Alex (STFC,DL,AST)" userId="ce672081-8234-4921-ae56-190d56fc3d1c" providerId="ADAL" clId="{621CF101-B548-42D7-A405-D6AE3C4428C2}" dt="2023-11-06T16:55:12.773" v="15" actId="27636"/>
        <pc:sldMkLst>
          <pc:docMk/>
          <pc:sldMk cId="4076778370" sldId="288"/>
        </pc:sldMkLst>
        <pc:spChg chg="mod">
          <ac:chgData name="Bainbridge, Alex (STFC,DL,AST)" userId="ce672081-8234-4921-ae56-190d56fc3d1c" providerId="ADAL" clId="{621CF101-B548-42D7-A405-D6AE3C4428C2}" dt="2023-11-06T16:55:10.179" v="13" actId="14100"/>
          <ac:spMkLst>
            <pc:docMk/>
            <pc:sldMk cId="4076778370" sldId="288"/>
            <ac:spMk id="3" creationId="{00000000-0000-0000-0000-000000000000}"/>
          </ac:spMkLst>
        </pc:spChg>
        <pc:spChg chg="mod">
          <ac:chgData name="Bainbridge, Alex (STFC,DL,AST)" userId="ce672081-8234-4921-ae56-190d56fc3d1c" providerId="ADAL" clId="{621CF101-B548-42D7-A405-D6AE3C4428C2}" dt="2023-11-06T16:55:12.773" v="15" actId="27636"/>
          <ac:spMkLst>
            <pc:docMk/>
            <pc:sldMk cId="4076778370" sldId="288"/>
            <ac:spMk id="4" creationId="{00000000-0000-0000-0000-000000000000}"/>
          </ac:spMkLst>
        </pc:spChg>
        <pc:cxnChg chg="mod">
          <ac:chgData name="Bainbridge, Alex (STFC,DL,AST)" userId="ce672081-8234-4921-ae56-190d56fc3d1c" providerId="ADAL" clId="{621CF101-B548-42D7-A405-D6AE3C4428C2}" dt="2023-11-06T16:51:40.817" v="1"/>
          <ac:cxnSpMkLst>
            <pc:docMk/>
            <pc:sldMk cId="4076778370" sldId="288"/>
            <ac:cxnSpMk id="6" creationId="{00000000-0000-0000-0000-000000000000}"/>
          </ac:cxnSpMkLst>
        </pc:cxnChg>
      </pc:sldChg>
      <pc:sldChg chg="modSp">
        <pc:chgData name="Bainbridge, Alex (STFC,DL,AST)" userId="ce672081-8234-4921-ae56-190d56fc3d1c" providerId="ADAL" clId="{621CF101-B548-42D7-A405-D6AE3C4428C2}" dt="2023-11-06T16:51:40.817" v="1"/>
        <pc:sldMkLst>
          <pc:docMk/>
          <pc:sldMk cId="1127416582" sldId="293"/>
        </pc:sldMkLst>
        <pc:spChg chg="mod">
          <ac:chgData name="Bainbridge, Alex (STFC,DL,AST)" userId="ce672081-8234-4921-ae56-190d56fc3d1c" providerId="ADAL" clId="{621CF101-B548-42D7-A405-D6AE3C4428C2}" dt="2023-11-06T16:51:40.817" v="1"/>
          <ac:spMkLst>
            <pc:docMk/>
            <pc:sldMk cId="1127416582" sldId="293"/>
            <ac:spMk id="5"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14"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16"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17"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21"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22"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23"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24"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25"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26" creationId="{00000000-0000-0000-0000-000000000000}"/>
          </ac:spMkLst>
        </pc:spChg>
        <pc:spChg chg="mod">
          <ac:chgData name="Bainbridge, Alex (STFC,DL,AST)" userId="ce672081-8234-4921-ae56-190d56fc3d1c" providerId="ADAL" clId="{621CF101-B548-42D7-A405-D6AE3C4428C2}" dt="2023-11-06T16:51:40.817" v="1"/>
          <ac:spMkLst>
            <pc:docMk/>
            <pc:sldMk cId="1127416582" sldId="293"/>
            <ac:spMk id="31" creationId="{00000000-0000-0000-0000-000000000000}"/>
          </ac:spMkLst>
        </pc:spChg>
        <pc:cxnChg chg="mod">
          <ac:chgData name="Bainbridge, Alex (STFC,DL,AST)" userId="ce672081-8234-4921-ae56-190d56fc3d1c" providerId="ADAL" clId="{621CF101-B548-42D7-A405-D6AE3C4428C2}" dt="2023-11-06T16:51:40.817" v="1"/>
          <ac:cxnSpMkLst>
            <pc:docMk/>
            <pc:sldMk cId="1127416582" sldId="293"/>
            <ac:cxnSpMk id="9" creationId="{00000000-0000-0000-0000-000000000000}"/>
          </ac:cxnSpMkLst>
        </pc:cxnChg>
        <pc:cxnChg chg="mod">
          <ac:chgData name="Bainbridge, Alex (STFC,DL,AST)" userId="ce672081-8234-4921-ae56-190d56fc3d1c" providerId="ADAL" clId="{621CF101-B548-42D7-A405-D6AE3C4428C2}" dt="2023-11-06T16:51:40.817" v="1"/>
          <ac:cxnSpMkLst>
            <pc:docMk/>
            <pc:sldMk cId="1127416582" sldId="293"/>
            <ac:cxnSpMk id="10" creationId="{00000000-0000-0000-0000-000000000000}"/>
          </ac:cxnSpMkLst>
        </pc:cxnChg>
        <pc:cxnChg chg="mod">
          <ac:chgData name="Bainbridge, Alex (STFC,DL,AST)" userId="ce672081-8234-4921-ae56-190d56fc3d1c" providerId="ADAL" clId="{621CF101-B548-42D7-A405-D6AE3C4428C2}" dt="2023-11-06T16:51:40.817" v="1"/>
          <ac:cxnSpMkLst>
            <pc:docMk/>
            <pc:sldMk cId="1127416582" sldId="293"/>
            <ac:cxnSpMk id="13" creationId="{00000000-0000-0000-0000-000000000000}"/>
          </ac:cxnSpMkLst>
        </pc:cxnChg>
        <pc:cxnChg chg="mod">
          <ac:chgData name="Bainbridge, Alex (STFC,DL,AST)" userId="ce672081-8234-4921-ae56-190d56fc3d1c" providerId="ADAL" clId="{621CF101-B548-42D7-A405-D6AE3C4428C2}" dt="2023-11-06T16:51:40.817" v="1"/>
          <ac:cxnSpMkLst>
            <pc:docMk/>
            <pc:sldMk cId="1127416582" sldId="293"/>
            <ac:cxnSpMk id="18" creationId="{00000000-0000-0000-0000-000000000000}"/>
          </ac:cxnSpMkLst>
        </pc:cxnChg>
        <pc:cxnChg chg="mod">
          <ac:chgData name="Bainbridge, Alex (STFC,DL,AST)" userId="ce672081-8234-4921-ae56-190d56fc3d1c" providerId="ADAL" clId="{621CF101-B548-42D7-A405-D6AE3C4428C2}" dt="2023-11-06T16:51:40.817" v="1"/>
          <ac:cxnSpMkLst>
            <pc:docMk/>
            <pc:sldMk cId="1127416582" sldId="293"/>
            <ac:cxnSpMk id="20" creationId="{00000000-0000-0000-0000-000000000000}"/>
          </ac:cxnSpMkLst>
        </pc:cxnChg>
        <pc:cxnChg chg="mod">
          <ac:chgData name="Bainbridge, Alex (STFC,DL,AST)" userId="ce672081-8234-4921-ae56-190d56fc3d1c" providerId="ADAL" clId="{621CF101-B548-42D7-A405-D6AE3C4428C2}" dt="2023-11-06T16:51:40.817" v="1"/>
          <ac:cxnSpMkLst>
            <pc:docMk/>
            <pc:sldMk cId="1127416582" sldId="293"/>
            <ac:cxnSpMk id="28" creationId="{00000000-0000-0000-0000-000000000000}"/>
          </ac:cxnSpMkLst>
        </pc:cxnChg>
      </pc:sldChg>
      <pc:sldChg chg="modSp">
        <pc:chgData name="Bainbridge, Alex (STFC,DL,AST)" userId="ce672081-8234-4921-ae56-190d56fc3d1c" providerId="ADAL" clId="{621CF101-B548-42D7-A405-D6AE3C4428C2}" dt="2023-11-06T16:51:40.817" v="1"/>
        <pc:sldMkLst>
          <pc:docMk/>
          <pc:sldMk cId="4030906048" sldId="294"/>
        </pc:sldMkLst>
        <pc:spChg chg="mod">
          <ac:chgData name="Bainbridge, Alex (STFC,DL,AST)" userId="ce672081-8234-4921-ae56-190d56fc3d1c" providerId="ADAL" clId="{621CF101-B548-42D7-A405-D6AE3C4428C2}" dt="2023-11-06T16:51:40.817" v="1"/>
          <ac:spMkLst>
            <pc:docMk/>
            <pc:sldMk cId="4030906048" sldId="294"/>
            <ac:spMk id="4"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5"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6"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7"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14"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19"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25"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26"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29"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30"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31"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32" creationId="{00000000-0000-0000-0000-000000000000}"/>
          </ac:spMkLst>
        </pc:spChg>
        <pc:spChg chg="mod">
          <ac:chgData name="Bainbridge, Alex (STFC,DL,AST)" userId="ce672081-8234-4921-ae56-190d56fc3d1c" providerId="ADAL" clId="{621CF101-B548-42D7-A405-D6AE3C4428C2}" dt="2023-11-06T16:51:40.817" v="1"/>
          <ac:spMkLst>
            <pc:docMk/>
            <pc:sldMk cId="4030906048" sldId="294"/>
            <ac:spMk id="33" creationId="{00000000-0000-0000-0000-000000000000}"/>
          </ac:spMkLst>
        </pc:spChg>
        <pc:cxnChg chg="mod">
          <ac:chgData name="Bainbridge, Alex (STFC,DL,AST)" userId="ce672081-8234-4921-ae56-190d56fc3d1c" providerId="ADAL" clId="{621CF101-B548-42D7-A405-D6AE3C4428C2}" dt="2023-11-06T16:51:40.817" v="1"/>
          <ac:cxnSpMkLst>
            <pc:docMk/>
            <pc:sldMk cId="4030906048" sldId="294"/>
            <ac:cxnSpMk id="9" creationId="{00000000-0000-0000-0000-000000000000}"/>
          </ac:cxnSpMkLst>
        </pc:cxnChg>
        <pc:cxnChg chg="mod">
          <ac:chgData name="Bainbridge, Alex (STFC,DL,AST)" userId="ce672081-8234-4921-ae56-190d56fc3d1c" providerId="ADAL" clId="{621CF101-B548-42D7-A405-D6AE3C4428C2}" dt="2023-11-06T16:51:40.817" v="1"/>
          <ac:cxnSpMkLst>
            <pc:docMk/>
            <pc:sldMk cId="4030906048" sldId="294"/>
            <ac:cxnSpMk id="10" creationId="{00000000-0000-0000-0000-000000000000}"/>
          </ac:cxnSpMkLst>
        </pc:cxnChg>
        <pc:cxnChg chg="mod">
          <ac:chgData name="Bainbridge, Alex (STFC,DL,AST)" userId="ce672081-8234-4921-ae56-190d56fc3d1c" providerId="ADAL" clId="{621CF101-B548-42D7-A405-D6AE3C4428C2}" dt="2023-11-06T16:51:40.817" v="1"/>
          <ac:cxnSpMkLst>
            <pc:docMk/>
            <pc:sldMk cId="4030906048" sldId="294"/>
            <ac:cxnSpMk id="13" creationId="{00000000-0000-0000-0000-000000000000}"/>
          </ac:cxnSpMkLst>
        </pc:cxnChg>
        <pc:cxnChg chg="mod">
          <ac:chgData name="Bainbridge, Alex (STFC,DL,AST)" userId="ce672081-8234-4921-ae56-190d56fc3d1c" providerId="ADAL" clId="{621CF101-B548-42D7-A405-D6AE3C4428C2}" dt="2023-11-06T16:51:40.817" v="1"/>
          <ac:cxnSpMkLst>
            <pc:docMk/>
            <pc:sldMk cId="4030906048" sldId="294"/>
            <ac:cxnSpMk id="15" creationId="{00000000-0000-0000-0000-000000000000}"/>
          </ac:cxnSpMkLst>
        </pc:cxnChg>
        <pc:cxnChg chg="mod">
          <ac:chgData name="Bainbridge, Alex (STFC,DL,AST)" userId="ce672081-8234-4921-ae56-190d56fc3d1c" providerId="ADAL" clId="{621CF101-B548-42D7-A405-D6AE3C4428C2}" dt="2023-11-06T16:51:40.817" v="1"/>
          <ac:cxnSpMkLst>
            <pc:docMk/>
            <pc:sldMk cId="4030906048" sldId="294"/>
            <ac:cxnSpMk id="18" creationId="{00000000-0000-0000-0000-000000000000}"/>
          </ac:cxnSpMkLst>
        </pc:cxnChg>
        <pc:cxnChg chg="mod">
          <ac:chgData name="Bainbridge, Alex (STFC,DL,AST)" userId="ce672081-8234-4921-ae56-190d56fc3d1c" providerId="ADAL" clId="{621CF101-B548-42D7-A405-D6AE3C4428C2}" dt="2023-11-06T16:51:40.817" v="1"/>
          <ac:cxnSpMkLst>
            <pc:docMk/>
            <pc:sldMk cId="4030906048" sldId="294"/>
            <ac:cxnSpMk id="20" creationId="{00000000-0000-0000-0000-000000000000}"/>
          </ac:cxnSpMkLst>
        </pc:cxnChg>
      </pc:sldChg>
      <pc:sldChg chg="modSp mod">
        <pc:chgData name="Bainbridge, Alex (STFC,DL,AST)" userId="ce672081-8234-4921-ae56-190d56fc3d1c" providerId="ADAL" clId="{621CF101-B548-42D7-A405-D6AE3C4428C2}" dt="2023-11-06T16:51:41.214" v="2" actId="27636"/>
        <pc:sldMkLst>
          <pc:docMk/>
          <pc:sldMk cId="3385213457" sldId="297"/>
        </pc:sldMkLst>
        <pc:spChg chg="mod">
          <ac:chgData name="Bainbridge, Alex (STFC,DL,AST)" userId="ce672081-8234-4921-ae56-190d56fc3d1c" providerId="ADAL" clId="{621CF101-B548-42D7-A405-D6AE3C4428C2}" dt="2023-11-06T16:51:41.214" v="2" actId="27636"/>
          <ac:spMkLst>
            <pc:docMk/>
            <pc:sldMk cId="3385213457" sldId="297"/>
            <ac:spMk id="3" creationId="{00000000-0000-0000-0000-000000000000}"/>
          </ac:spMkLst>
        </pc:spChg>
      </pc:sldChg>
      <pc:sldChg chg="modSp mod">
        <pc:chgData name="Bainbridge, Alex (STFC,DL,AST)" userId="ce672081-8234-4921-ae56-190d56fc3d1c" providerId="ADAL" clId="{621CF101-B548-42D7-A405-D6AE3C4428C2}" dt="2023-11-06T17:03:54.725" v="84" actId="1076"/>
        <pc:sldMkLst>
          <pc:docMk/>
          <pc:sldMk cId="3691899549" sldId="300"/>
        </pc:sldMkLst>
        <pc:spChg chg="mod">
          <ac:chgData name="Bainbridge, Alex (STFC,DL,AST)" userId="ce672081-8234-4921-ae56-190d56fc3d1c" providerId="ADAL" clId="{621CF101-B548-42D7-A405-D6AE3C4428C2}" dt="2023-11-06T16:51:40.817" v="1"/>
          <ac:spMkLst>
            <pc:docMk/>
            <pc:sldMk cId="3691899549" sldId="300"/>
            <ac:spMk id="9" creationId="{00000000-0000-0000-0000-000000000000}"/>
          </ac:spMkLst>
        </pc:spChg>
        <pc:spChg chg="mod">
          <ac:chgData name="Bainbridge, Alex (STFC,DL,AST)" userId="ce672081-8234-4921-ae56-190d56fc3d1c" providerId="ADAL" clId="{621CF101-B548-42D7-A405-D6AE3C4428C2}" dt="2023-11-06T17:03:50.029" v="83" actId="1076"/>
          <ac:spMkLst>
            <pc:docMk/>
            <pc:sldMk cId="3691899549" sldId="300"/>
            <ac:spMk id="12" creationId="{00000000-0000-0000-0000-000000000000}"/>
          </ac:spMkLst>
        </pc:spChg>
        <pc:spChg chg="mod">
          <ac:chgData name="Bainbridge, Alex (STFC,DL,AST)" userId="ce672081-8234-4921-ae56-190d56fc3d1c" providerId="ADAL" clId="{621CF101-B548-42D7-A405-D6AE3C4428C2}" dt="2023-11-06T17:03:54.725" v="84" actId="1076"/>
          <ac:spMkLst>
            <pc:docMk/>
            <pc:sldMk cId="3691899549" sldId="300"/>
            <ac:spMk id="13" creationId="{00000000-0000-0000-0000-000000000000}"/>
          </ac:spMkLst>
        </pc:spChg>
        <pc:spChg chg="mod">
          <ac:chgData name="Bainbridge, Alex (STFC,DL,AST)" userId="ce672081-8234-4921-ae56-190d56fc3d1c" providerId="ADAL" clId="{621CF101-B548-42D7-A405-D6AE3C4428C2}" dt="2023-11-06T16:51:40.817" v="1"/>
          <ac:spMkLst>
            <pc:docMk/>
            <pc:sldMk cId="3691899549" sldId="300"/>
            <ac:spMk id="15" creationId="{00000000-0000-0000-0000-000000000000}"/>
          </ac:spMkLst>
        </pc:spChg>
        <pc:spChg chg="mod">
          <ac:chgData name="Bainbridge, Alex (STFC,DL,AST)" userId="ce672081-8234-4921-ae56-190d56fc3d1c" providerId="ADAL" clId="{621CF101-B548-42D7-A405-D6AE3C4428C2}" dt="2023-11-06T16:51:40.817" v="1"/>
          <ac:spMkLst>
            <pc:docMk/>
            <pc:sldMk cId="3691899549" sldId="300"/>
            <ac:spMk id="16" creationId="{00000000-0000-0000-0000-000000000000}"/>
          </ac:spMkLst>
        </pc:spChg>
        <pc:picChg chg="mod">
          <ac:chgData name="Bainbridge, Alex (STFC,DL,AST)" userId="ce672081-8234-4921-ae56-190d56fc3d1c" providerId="ADAL" clId="{621CF101-B548-42D7-A405-D6AE3C4428C2}" dt="2023-11-06T17:03:45.765" v="82" actId="14100"/>
          <ac:picMkLst>
            <pc:docMk/>
            <pc:sldMk cId="3691899549" sldId="300"/>
            <ac:picMk id="1026" creationId="{00000000-0000-0000-0000-000000000000}"/>
          </ac:picMkLst>
        </pc:picChg>
        <pc:cxnChg chg="mod">
          <ac:chgData name="Bainbridge, Alex (STFC,DL,AST)" userId="ce672081-8234-4921-ae56-190d56fc3d1c" providerId="ADAL" clId="{621CF101-B548-42D7-A405-D6AE3C4428C2}" dt="2023-11-06T16:51:40.817" v="1"/>
          <ac:cxnSpMkLst>
            <pc:docMk/>
            <pc:sldMk cId="3691899549" sldId="300"/>
            <ac:cxnSpMk id="7" creationId="{00000000-0000-0000-0000-000000000000}"/>
          </ac:cxnSpMkLst>
        </pc:cxnChg>
        <pc:cxnChg chg="mod">
          <ac:chgData name="Bainbridge, Alex (STFC,DL,AST)" userId="ce672081-8234-4921-ae56-190d56fc3d1c" providerId="ADAL" clId="{621CF101-B548-42D7-A405-D6AE3C4428C2}" dt="2023-11-06T16:51:40.817" v="1"/>
          <ac:cxnSpMkLst>
            <pc:docMk/>
            <pc:sldMk cId="3691899549" sldId="300"/>
            <ac:cxnSpMk id="10" creationId="{00000000-0000-0000-0000-000000000000}"/>
          </ac:cxnSpMkLst>
        </pc:cxnChg>
        <pc:cxnChg chg="mod">
          <ac:chgData name="Bainbridge, Alex (STFC,DL,AST)" userId="ce672081-8234-4921-ae56-190d56fc3d1c" providerId="ADAL" clId="{621CF101-B548-42D7-A405-D6AE3C4428C2}" dt="2023-11-06T16:51:40.817" v="1"/>
          <ac:cxnSpMkLst>
            <pc:docMk/>
            <pc:sldMk cId="3691899549" sldId="300"/>
            <ac:cxnSpMk id="11" creationId="{00000000-0000-0000-0000-000000000000}"/>
          </ac:cxnSpMkLst>
        </pc:cxnChg>
      </pc:sldChg>
      <pc:sldChg chg="modSp">
        <pc:chgData name="Bainbridge, Alex (STFC,DL,AST)" userId="ce672081-8234-4921-ae56-190d56fc3d1c" providerId="ADAL" clId="{621CF101-B548-42D7-A405-D6AE3C4428C2}" dt="2023-11-06T16:51:40.817" v="1"/>
        <pc:sldMkLst>
          <pc:docMk/>
          <pc:sldMk cId="3041346013" sldId="301"/>
        </pc:sldMkLst>
        <pc:spChg chg="mod">
          <ac:chgData name="Bainbridge, Alex (STFC,DL,AST)" userId="ce672081-8234-4921-ae56-190d56fc3d1c" providerId="ADAL" clId="{621CF101-B548-42D7-A405-D6AE3C4428C2}" dt="2023-11-06T16:51:40.817" v="1"/>
          <ac:spMkLst>
            <pc:docMk/>
            <pc:sldMk cId="3041346013" sldId="301"/>
            <ac:spMk id="4" creationId="{00000000-0000-0000-0000-000000000000}"/>
          </ac:spMkLst>
        </pc:spChg>
        <pc:graphicFrameChg chg="mod">
          <ac:chgData name="Bainbridge, Alex (STFC,DL,AST)" userId="ce672081-8234-4921-ae56-190d56fc3d1c" providerId="ADAL" clId="{621CF101-B548-42D7-A405-D6AE3C4428C2}" dt="2023-11-06T16:51:40.817" v="1"/>
          <ac:graphicFrameMkLst>
            <pc:docMk/>
            <pc:sldMk cId="3041346013" sldId="301"/>
            <ac:graphicFrameMk id="5" creationId="{00000000-0000-0000-0000-000000000000}"/>
          </ac:graphicFrameMkLst>
        </pc:graphicFrameChg>
        <pc:picChg chg="mod">
          <ac:chgData name="Bainbridge, Alex (STFC,DL,AST)" userId="ce672081-8234-4921-ae56-190d56fc3d1c" providerId="ADAL" clId="{621CF101-B548-42D7-A405-D6AE3C4428C2}" dt="2023-11-06T16:51:40.817" v="1"/>
          <ac:picMkLst>
            <pc:docMk/>
            <pc:sldMk cId="3041346013" sldId="301"/>
            <ac:picMk id="2050" creationId="{00000000-0000-0000-0000-000000000000}"/>
          </ac:picMkLst>
        </pc:picChg>
      </pc:sldChg>
      <pc:sldChg chg="modSp">
        <pc:chgData name="Bainbridge, Alex (STFC,DL,AST)" userId="ce672081-8234-4921-ae56-190d56fc3d1c" providerId="ADAL" clId="{621CF101-B548-42D7-A405-D6AE3C4428C2}" dt="2023-11-06T16:51:40.817" v="1"/>
        <pc:sldMkLst>
          <pc:docMk/>
          <pc:sldMk cId="1616957544" sldId="302"/>
        </pc:sldMkLst>
        <pc:spChg chg="mod">
          <ac:chgData name="Bainbridge, Alex (STFC,DL,AST)" userId="ce672081-8234-4921-ae56-190d56fc3d1c" providerId="ADAL" clId="{621CF101-B548-42D7-A405-D6AE3C4428C2}" dt="2023-11-06T16:51:40.817" v="1"/>
          <ac:spMkLst>
            <pc:docMk/>
            <pc:sldMk cId="1616957544" sldId="302"/>
            <ac:spMk id="4" creationId="{00000000-0000-0000-0000-000000000000}"/>
          </ac:spMkLst>
        </pc:spChg>
        <pc:graphicFrameChg chg="mod">
          <ac:chgData name="Bainbridge, Alex (STFC,DL,AST)" userId="ce672081-8234-4921-ae56-190d56fc3d1c" providerId="ADAL" clId="{621CF101-B548-42D7-A405-D6AE3C4428C2}" dt="2023-11-06T16:51:40.817" v="1"/>
          <ac:graphicFrameMkLst>
            <pc:docMk/>
            <pc:sldMk cId="1616957544" sldId="302"/>
            <ac:graphicFrameMk id="5" creationId="{00000000-0000-0000-0000-000000000000}"/>
          </ac:graphicFrameMkLst>
        </pc:graphicFrameChg>
        <pc:picChg chg="mod">
          <ac:chgData name="Bainbridge, Alex (STFC,DL,AST)" userId="ce672081-8234-4921-ae56-190d56fc3d1c" providerId="ADAL" clId="{621CF101-B548-42D7-A405-D6AE3C4428C2}" dt="2023-11-06T16:51:40.817" v="1"/>
          <ac:picMkLst>
            <pc:docMk/>
            <pc:sldMk cId="1616957544" sldId="302"/>
            <ac:picMk id="3074" creationId="{00000000-0000-0000-0000-000000000000}"/>
          </ac:picMkLst>
        </pc:picChg>
      </pc:sldChg>
      <pc:sldChg chg="modSp modNotes">
        <pc:chgData name="Bainbridge, Alex (STFC,DL,AST)" userId="ce672081-8234-4921-ae56-190d56fc3d1c" providerId="ADAL" clId="{621CF101-B548-42D7-A405-D6AE3C4428C2}" dt="2023-11-06T16:51:40.817" v="1"/>
        <pc:sldMkLst>
          <pc:docMk/>
          <pc:sldMk cId="2023112544" sldId="303"/>
        </pc:sldMkLst>
        <pc:spChg chg="mod">
          <ac:chgData name="Bainbridge, Alex (STFC,DL,AST)" userId="ce672081-8234-4921-ae56-190d56fc3d1c" providerId="ADAL" clId="{621CF101-B548-42D7-A405-D6AE3C4428C2}" dt="2023-11-06T16:51:40.817" v="1"/>
          <ac:spMkLst>
            <pc:docMk/>
            <pc:sldMk cId="2023112544" sldId="303"/>
            <ac:spMk id="4" creationId="{00000000-0000-0000-0000-000000000000}"/>
          </ac:spMkLst>
        </pc:spChg>
        <pc:graphicFrameChg chg="mod">
          <ac:chgData name="Bainbridge, Alex (STFC,DL,AST)" userId="ce672081-8234-4921-ae56-190d56fc3d1c" providerId="ADAL" clId="{621CF101-B548-42D7-A405-D6AE3C4428C2}" dt="2023-11-06T16:51:40.817" v="1"/>
          <ac:graphicFrameMkLst>
            <pc:docMk/>
            <pc:sldMk cId="2023112544" sldId="303"/>
            <ac:graphicFrameMk id="5" creationId="{00000000-0000-0000-0000-000000000000}"/>
          </ac:graphicFrameMkLst>
        </pc:graphicFrameChg>
        <pc:picChg chg="mod">
          <ac:chgData name="Bainbridge, Alex (STFC,DL,AST)" userId="ce672081-8234-4921-ae56-190d56fc3d1c" providerId="ADAL" clId="{621CF101-B548-42D7-A405-D6AE3C4428C2}" dt="2023-11-06T16:51:40.817" v="1"/>
          <ac:picMkLst>
            <pc:docMk/>
            <pc:sldMk cId="2023112544" sldId="303"/>
            <ac:picMk id="4098" creationId="{00000000-0000-0000-0000-000000000000}"/>
          </ac:picMkLst>
        </pc:picChg>
      </pc:sldChg>
      <pc:sldChg chg="modSp">
        <pc:chgData name="Bainbridge, Alex (STFC,DL,AST)" userId="ce672081-8234-4921-ae56-190d56fc3d1c" providerId="ADAL" clId="{621CF101-B548-42D7-A405-D6AE3C4428C2}" dt="2023-11-06T16:51:40.817" v="1"/>
        <pc:sldMkLst>
          <pc:docMk/>
          <pc:sldMk cId="1891394703" sldId="305"/>
        </pc:sldMkLst>
        <pc:spChg chg="mod">
          <ac:chgData name="Bainbridge, Alex (STFC,DL,AST)" userId="ce672081-8234-4921-ae56-190d56fc3d1c" providerId="ADAL" clId="{621CF101-B548-42D7-A405-D6AE3C4428C2}" dt="2023-11-06T16:51:40.817" v="1"/>
          <ac:spMkLst>
            <pc:docMk/>
            <pc:sldMk cId="1891394703" sldId="305"/>
            <ac:spMk id="12"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13"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14"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31"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32"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33"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59"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60" creationId="{00000000-0000-0000-0000-000000000000}"/>
          </ac:spMkLst>
        </pc:spChg>
        <pc:spChg chg="mod">
          <ac:chgData name="Bainbridge, Alex (STFC,DL,AST)" userId="ce672081-8234-4921-ae56-190d56fc3d1c" providerId="ADAL" clId="{621CF101-B548-42D7-A405-D6AE3C4428C2}" dt="2023-11-06T16:51:40.817" v="1"/>
          <ac:spMkLst>
            <pc:docMk/>
            <pc:sldMk cId="1891394703" sldId="305"/>
            <ac:spMk id="63" creationId="{00000000-0000-0000-0000-000000000000}"/>
          </ac:spMkLst>
        </pc:spChg>
        <pc:cxnChg chg="mod">
          <ac:chgData name="Bainbridge, Alex (STFC,DL,AST)" userId="ce672081-8234-4921-ae56-190d56fc3d1c" providerId="ADAL" clId="{621CF101-B548-42D7-A405-D6AE3C4428C2}" dt="2023-11-06T16:51:40.817" v="1"/>
          <ac:cxnSpMkLst>
            <pc:docMk/>
            <pc:sldMk cId="1891394703" sldId="305"/>
            <ac:cxnSpMk id="5"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7"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9"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11"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16"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18"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20"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22"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24"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26"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35"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39"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41"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43"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48"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54"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56" creationId="{00000000-0000-0000-0000-000000000000}"/>
          </ac:cxnSpMkLst>
        </pc:cxnChg>
        <pc:cxnChg chg="mod">
          <ac:chgData name="Bainbridge, Alex (STFC,DL,AST)" userId="ce672081-8234-4921-ae56-190d56fc3d1c" providerId="ADAL" clId="{621CF101-B548-42D7-A405-D6AE3C4428C2}" dt="2023-11-06T16:51:40.817" v="1"/>
          <ac:cxnSpMkLst>
            <pc:docMk/>
            <pc:sldMk cId="1891394703" sldId="305"/>
            <ac:cxnSpMk id="58" creationId="{00000000-0000-0000-0000-000000000000}"/>
          </ac:cxnSpMkLst>
        </pc:cxnChg>
      </pc:sldChg>
      <pc:sldChg chg="modSp">
        <pc:chgData name="Bainbridge, Alex (STFC,DL,AST)" userId="ce672081-8234-4921-ae56-190d56fc3d1c" providerId="ADAL" clId="{621CF101-B548-42D7-A405-D6AE3C4428C2}" dt="2023-11-06T16:51:40.817" v="1"/>
        <pc:sldMkLst>
          <pc:docMk/>
          <pc:sldMk cId="896242831" sldId="306"/>
        </pc:sldMkLst>
        <pc:spChg chg="mod">
          <ac:chgData name="Bainbridge, Alex (STFC,DL,AST)" userId="ce672081-8234-4921-ae56-190d56fc3d1c" providerId="ADAL" clId="{621CF101-B548-42D7-A405-D6AE3C4428C2}" dt="2023-11-06T16:51:40.817" v="1"/>
          <ac:spMkLst>
            <pc:docMk/>
            <pc:sldMk cId="896242831" sldId="306"/>
            <ac:spMk id="32"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33"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34"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35"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36"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37"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38"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39" creationId="{00000000-0000-0000-0000-000000000000}"/>
          </ac:spMkLst>
        </pc:spChg>
        <pc:spChg chg="mod">
          <ac:chgData name="Bainbridge, Alex (STFC,DL,AST)" userId="ce672081-8234-4921-ae56-190d56fc3d1c" providerId="ADAL" clId="{621CF101-B548-42D7-A405-D6AE3C4428C2}" dt="2023-11-06T16:51:40.817" v="1"/>
          <ac:spMkLst>
            <pc:docMk/>
            <pc:sldMk cId="896242831" sldId="306"/>
            <ac:spMk id="40" creationId="{00000000-0000-0000-0000-000000000000}"/>
          </ac:spMkLst>
        </pc:spChg>
        <pc:cxnChg chg="mod">
          <ac:chgData name="Bainbridge, Alex (STFC,DL,AST)" userId="ce672081-8234-4921-ae56-190d56fc3d1c" providerId="ADAL" clId="{621CF101-B548-42D7-A405-D6AE3C4428C2}" dt="2023-11-06T16:51:40.817" v="1"/>
          <ac:cxnSpMkLst>
            <pc:docMk/>
            <pc:sldMk cId="896242831" sldId="306"/>
            <ac:cxnSpMk id="5"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7"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9"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12"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14"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16"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18"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22"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24"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26" creationId="{00000000-0000-0000-0000-000000000000}"/>
          </ac:cxnSpMkLst>
        </pc:cxnChg>
        <pc:cxnChg chg="mod">
          <ac:chgData name="Bainbridge, Alex (STFC,DL,AST)" userId="ce672081-8234-4921-ae56-190d56fc3d1c" providerId="ADAL" clId="{621CF101-B548-42D7-A405-D6AE3C4428C2}" dt="2023-11-06T16:51:40.817" v="1"/>
          <ac:cxnSpMkLst>
            <pc:docMk/>
            <pc:sldMk cId="896242831" sldId="306"/>
            <ac:cxnSpMk id="29" creationId="{00000000-0000-0000-0000-000000000000}"/>
          </ac:cxnSpMkLst>
        </pc:cxnChg>
      </pc:sldChg>
      <pc:sldChg chg="modSp mod">
        <pc:chgData name="Bainbridge, Alex (STFC,DL,AST)" userId="ce672081-8234-4921-ae56-190d56fc3d1c" providerId="ADAL" clId="{621CF101-B548-42D7-A405-D6AE3C4428C2}" dt="2023-11-06T16:51:41.874" v="3" actId="27636"/>
        <pc:sldMkLst>
          <pc:docMk/>
          <pc:sldMk cId="1237765863" sldId="307"/>
        </pc:sldMkLst>
        <pc:spChg chg="mod">
          <ac:chgData name="Bainbridge, Alex (STFC,DL,AST)" userId="ce672081-8234-4921-ae56-190d56fc3d1c" providerId="ADAL" clId="{621CF101-B548-42D7-A405-D6AE3C4428C2}" dt="2023-11-06T16:51:41.874" v="3" actId="27636"/>
          <ac:spMkLst>
            <pc:docMk/>
            <pc:sldMk cId="1237765863" sldId="307"/>
            <ac:spMk id="3" creationId="{00000000-0000-0000-0000-000000000000}"/>
          </ac:spMkLst>
        </pc:spChg>
        <pc:spChg chg="mod">
          <ac:chgData name="Bainbridge, Alex (STFC,DL,AST)" userId="ce672081-8234-4921-ae56-190d56fc3d1c" providerId="ADAL" clId="{621CF101-B548-42D7-A405-D6AE3C4428C2}" dt="2023-11-06T16:51:40.817" v="1"/>
          <ac:spMkLst>
            <pc:docMk/>
            <pc:sldMk cId="1237765863" sldId="307"/>
            <ac:spMk id="4" creationId="{00000000-0000-0000-0000-000000000000}"/>
          </ac:spMkLst>
        </pc:spChg>
      </pc:sldChg>
      <pc:sldChg chg="modSp">
        <pc:chgData name="Bainbridge, Alex (STFC,DL,AST)" userId="ce672081-8234-4921-ae56-190d56fc3d1c" providerId="ADAL" clId="{621CF101-B548-42D7-A405-D6AE3C4428C2}" dt="2023-11-06T16:51:40.817" v="1"/>
        <pc:sldMkLst>
          <pc:docMk/>
          <pc:sldMk cId="1139852792" sldId="309"/>
        </pc:sldMkLst>
        <pc:spChg chg="mod">
          <ac:chgData name="Bainbridge, Alex (STFC,DL,AST)" userId="ce672081-8234-4921-ae56-190d56fc3d1c" providerId="ADAL" clId="{621CF101-B548-42D7-A405-D6AE3C4428C2}" dt="2023-11-06T16:51:40.817" v="1"/>
          <ac:spMkLst>
            <pc:docMk/>
            <pc:sldMk cId="1139852792" sldId="309"/>
            <ac:spMk id="5" creationId="{00000000-0000-0000-0000-000000000000}"/>
          </ac:spMkLst>
        </pc:spChg>
        <pc:spChg chg="mod">
          <ac:chgData name="Bainbridge, Alex (STFC,DL,AST)" userId="ce672081-8234-4921-ae56-190d56fc3d1c" providerId="ADAL" clId="{621CF101-B548-42D7-A405-D6AE3C4428C2}" dt="2023-11-06T16:51:40.817" v="1"/>
          <ac:spMkLst>
            <pc:docMk/>
            <pc:sldMk cId="1139852792" sldId="309"/>
            <ac:spMk id="6" creationId="{00000000-0000-0000-0000-000000000000}"/>
          </ac:spMkLst>
        </pc:spChg>
        <pc:spChg chg="mod">
          <ac:chgData name="Bainbridge, Alex (STFC,DL,AST)" userId="ce672081-8234-4921-ae56-190d56fc3d1c" providerId="ADAL" clId="{621CF101-B548-42D7-A405-D6AE3C4428C2}" dt="2023-11-06T16:51:40.817" v="1"/>
          <ac:spMkLst>
            <pc:docMk/>
            <pc:sldMk cId="1139852792" sldId="309"/>
            <ac:spMk id="7" creationId="{00000000-0000-0000-0000-000000000000}"/>
          </ac:spMkLst>
        </pc:spChg>
        <pc:graphicFrameChg chg="mod">
          <ac:chgData name="Bainbridge, Alex (STFC,DL,AST)" userId="ce672081-8234-4921-ae56-190d56fc3d1c" providerId="ADAL" clId="{621CF101-B548-42D7-A405-D6AE3C4428C2}" dt="2023-11-06T16:51:40.817" v="1"/>
          <ac:graphicFrameMkLst>
            <pc:docMk/>
            <pc:sldMk cId="1139852792" sldId="309"/>
            <ac:graphicFrameMk id="4" creationId="{00000000-0000-0000-0000-000000000000}"/>
          </ac:graphicFrameMkLst>
        </pc:graphicFrameChg>
      </pc:sldChg>
      <pc:sldChg chg="modSp">
        <pc:chgData name="Bainbridge, Alex (STFC,DL,AST)" userId="ce672081-8234-4921-ae56-190d56fc3d1c" providerId="ADAL" clId="{621CF101-B548-42D7-A405-D6AE3C4428C2}" dt="2023-11-06T16:51:40.817" v="1"/>
        <pc:sldMkLst>
          <pc:docMk/>
          <pc:sldMk cId="3166257867" sldId="310"/>
        </pc:sldMkLst>
        <pc:spChg chg="mod">
          <ac:chgData name="Bainbridge, Alex (STFC,DL,AST)" userId="ce672081-8234-4921-ae56-190d56fc3d1c" providerId="ADAL" clId="{621CF101-B548-42D7-A405-D6AE3C4428C2}" dt="2023-11-06T16:51:40.817" v="1"/>
          <ac:spMkLst>
            <pc:docMk/>
            <pc:sldMk cId="3166257867" sldId="310"/>
            <ac:spMk id="3" creationId="{00000000-0000-0000-0000-000000000000}"/>
          </ac:spMkLst>
        </pc:spChg>
      </pc:sldChg>
      <pc:sldChg chg="modSp">
        <pc:chgData name="Bainbridge, Alex (STFC,DL,AST)" userId="ce672081-8234-4921-ae56-190d56fc3d1c" providerId="ADAL" clId="{621CF101-B548-42D7-A405-D6AE3C4428C2}" dt="2023-11-06T16:51:40.817" v="1"/>
        <pc:sldMkLst>
          <pc:docMk/>
          <pc:sldMk cId="1354230425" sldId="311"/>
        </pc:sldMkLst>
        <pc:spChg chg="mod">
          <ac:chgData name="Bainbridge, Alex (STFC,DL,AST)" userId="ce672081-8234-4921-ae56-190d56fc3d1c" providerId="ADAL" clId="{621CF101-B548-42D7-A405-D6AE3C4428C2}" dt="2023-11-06T16:51:40.817" v="1"/>
          <ac:spMkLst>
            <pc:docMk/>
            <pc:sldMk cId="1354230425" sldId="311"/>
            <ac:spMk id="5" creationId="{00000000-0000-0000-0000-000000000000}"/>
          </ac:spMkLst>
        </pc:spChg>
        <pc:picChg chg="mod">
          <ac:chgData name="Bainbridge, Alex (STFC,DL,AST)" userId="ce672081-8234-4921-ae56-190d56fc3d1c" providerId="ADAL" clId="{621CF101-B548-42D7-A405-D6AE3C4428C2}" dt="2023-11-06T16:51:40.817" v="1"/>
          <ac:picMkLst>
            <pc:docMk/>
            <pc:sldMk cId="1354230425" sldId="311"/>
            <ac:picMk id="1026" creationId="{00000000-0000-0000-0000-000000000000}"/>
          </ac:picMkLst>
        </pc:picChg>
      </pc:sldChg>
      <pc:sldChg chg="modSp">
        <pc:chgData name="Bainbridge, Alex (STFC,DL,AST)" userId="ce672081-8234-4921-ae56-190d56fc3d1c" providerId="ADAL" clId="{621CF101-B548-42D7-A405-D6AE3C4428C2}" dt="2023-11-06T16:51:40.817" v="1"/>
        <pc:sldMkLst>
          <pc:docMk/>
          <pc:sldMk cId="1991605078" sldId="312"/>
        </pc:sldMkLst>
        <pc:spChg chg="mod">
          <ac:chgData name="Bainbridge, Alex (STFC,DL,AST)" userId="ce672081-8234-4921-ae56-190d56fc3d1c" providerId="ADAL" clId="{621CF101-B548-42D7-A405-D6AE3C4428C2}" dt="2023-11-06T16:51:40.817" v="1"/>
          <ac:spMkLst>
            <pc:docMk/>
            <pc:sldMk cId="1991605078" sldId="312"/>
            <ac:spMk id="9" creationId="{00000000-0000-0000-0000-000000000000}"/>
          </ac:spMkLst>
        </pc:spChg>
        <pc:spChg chg="mod">
          <ac:chgData name="Bainbridge, Alex (STFC,DL,AST)" userId="ce672081-8234-4921-ae56-190d56fc3d1c" providerId="ADAL" clId="{621CF101-B548-42D7-A405-D6AE3C4428C2}" dt="2023-11-06T16:51:40.817" v="1"/>
          <ac:spMkLst>
            <pc:docMk/>
            <pc:sldMk cId="1991605078" sldId="312"/>
            <ac:spMk id="10" creationId="{00000000-0000-0000-0000-000000000000}"/>
          </ac:spMkLst>
        </pc:spChg>
        <pc:graphicFrameChg chg="mod">
          <ac:chgData name="Bainbridge, Alex (STFC,DL,AST)" userId="ce672081-8234-4921-ae56-190d56fc3d1c" providerId="ADAL" clId="{621CF101-B548-42D7-A405-D6AE3C4428C2}" dt="2023-11-06T16:51:40.817" v="1"/>
          <ac:graphicFrameMkLst>
            <pc:docMk/>
            <pc:sldMk cId="1991605078" sldId="312"/>
            <ac:graphicFrameMk id="5" creationId="{00000000-0000-0000-0000-000000000000}"/>
          </ac:graphicFrameMkLst>
        </pc:graphicFrameChg>
        <pc:cxnChg chg="mod">
          <ac:chgData name="Bainbridge, Alex (STFC,DL,AST)" userId="ce672081-8234-4921-ae56-190d56fc3d1c" providerId="ADAL" clId="{621CF101-B548-42D7-A405-D6AE3C4428C2}" dt="2023-11-06T16:51:40.817" v="1"/>
          <ac:cxnSpMkLst>
            <pc:docMk/>
            <pc:sldMk cId="1991605078" sldId="312"/>
            <ac:cxnSpMk id="6" creationId="{00000000-0000-0000-0000-000000000000}"/>
          </ac:cxnSpMkLst>
        </pc:cxnChg>
        <pc:cxnChg chg="mod">
          <ac:chgData name="Bainbridge, Alex (STFC,DL,AST)" userId="ce672081-8234-4921-ae56-190d56fc3d1c" providerId="ADAL" clId="{621CF101-B548-42D7-A405-D6AE3C4428C2}" dt="2023-11-06T16:51:40.817" v="1"/>
          <ac:cxnSpMkLst>
            <pc:docMk/>
            <pc:sldMk cId="1991605078" sldId="312"/>
            <ac:cxnSpMk id="8" creationId="{00000000-0000-0000-0000-000000000000}"/>
          </ac:cxnSpMkLst>
        </pc:cxnChg>
      </pc:sldChg>
      <pc:sldChg chg="modSp">
        <pc:chgData name="Bainbridge, Alex (STFC,DL,AST)" userId="ce672081-8234-4921-ae56-190d56fc3d1c" providerId="ADAL" clId="{621CF101-B548-42D7-A405-D6AE3C4428C2}" dt="2023-11-06T16:57:35.675" v="42" actId="14100"/>
        <pc:sldMkLst>
          <pc:docMk/>
          <pc:sldMk cId="2061731714" sldId="313"/>
        </pc:sldMkLst>
        <pc:picChg chg="mod">
          <ac:chgData name="Bainbridge, Alex (STFC,DL,AST)" userId="ce672081-8234-4921-ae56-190d56fc3d1c" providerId="ADAL" clId="{621CF101-B548-42D7-A405-D6AE3C4428C2}" dt="2023-11-06T16:57:35.675" v="42" actId="14100"/>
          <ac:picMkLst>
            <pc:docMk/>
            <pc:sldMk cId="2061731714" sldId="313"/>
            <ac:picMk id="2052" creationId="{00000000-0000-0000-0000-000000000000}"/>
          </ac:picMkLst>
        </pc:picChg>
        <pc:picChg chg="mod">
          <ac:chgData name="Bainbridge, Alex (STFC,DL,AST)" userId="ce672081-8234-4921-ae56-190d56fc3d1c" providerId="ADAL" clId="{621CF101-B548-42D7-A405-D6AE3C4428C2}" dt="2023-11-06T16:57:31.947" v="40" actId="14100"/>
          <ac:picMkLst>
            <pc:docMk/>
            <pc:sldMk cId="2061731714" sldId="313"/>
            <ac:picMk id="2054" creationId="{00000000-0000-0000-0000-000000000000}"/>
          </ac:picMkLst>
        </pc:picChg>
      </pc:sldChg>
      <pc:sldChg chg="modSp">
        <pc:chgData name="Bainbridge, Alex (STFC,DL,AST)" userId="ce672081-8234-4921-ae56-190d56fc3d1c" providerId="ADAL" clId="{621CF101-B548-42D7-A405-D6AE3C4428C2}" dt="2023-11-06T17:03:02.357" v="72" actId="113"/>
        <pc:sldMkLst>
          <pc:docMk/>
          <pc:sldMk cId="849135465" sldId="316"/>
        </pc:sldMkLst>
        <pc:spChg chg="mod">
          <ac:chgData name="Bainbridge, Alex (STFC,DL,AST)" userId="ce672081-8234-4921-ae56-190d56fc3d1c" providerId="ADAL" clId="{621CF101-B548-42D7-A405-D6AE3C4428C2}" dt="2023-11-06T17:03:02.357" v="72" actId="113"/>
          <ac:spMkLst>
            <pc:docMk/>
            <pc:sldMk cId="849135465" sldId="316"/>
            <ac:spMk id="3" creationId="{00000000-0000-0000-0000-000000000000}"/>
          </ac:spMkLst>
        </pc:spChg>
      </pc:sldChg>
      <pc:sldChg chg="modSp">
        <pc:chgData name="Bainbridge, Alex (STFC,DL,AST)" userId="ce672081-8234-4921-ae56-190d56fc3d1c" providerId="ADAL" clId="{621CF101-B548-42D7-A405-D6AE3C4428C2}" dt="2023-11-06T16:51:40.817" v="1"/>
        <pc:sldMkLst>
          <pc:docMk/>
          <pc:sldMk cId="3256515086" sldId="317"/>
        </pc:sldMkLst>
        <pc:spChg chg="mod">
          <ac:chgData name="Bainbridge, Alex (STFC,DL,AST)" userId="ce672081-8234-4921-ae56-190d56fc3d1c" providerId="ADAL" clId="{621CF101-B548-42D7-A405-D6AE3C4428C2}" dt="2023-11-06T16:51:40.817" v="1"/>
          <ac:spMkLst>
            <pc:docMk/>
            <pc:sldMk cId="3256515086" sldId="317"/>
            <ac:spMk id="2050" creationId="{00000000-0000-0000-0000-000000000000}"/>
          </ac:spMkLst>
        </pc:spChg>
        <pc:spChg chg="mod">
          <ac:chgData name="Bainbridge, Alex (STFC,DL,AST)" userId="ce672081-8234-4921-ae56-190d56fc3d1c" providerId="ADAL" clId="{621CF101-B548-42D7-A405-D6AE3C4428C2}" dt="2023-11-06T16:51:40.817" v="1"/>
          <ac:spMkLst>
            <pc:docMk/>
            <pc:sldMk cId="3256515086" sldId="317"/>
            <ac:spMk id="2051" creationId="{00000000-0000-0000-0000-000000000000}"/>
          </ac:spMkLst>
        </pc:spChg>
        <pc:picChg chg="mod">
          <ac:chgData name="Bainbridge, Alex (STFC,DL,AST)" userId="ce672081-8234-4921-ae56-190d56fc3d1c" providerId="ADAL" clId="{621CF101-B548-42D7-A405-D6AE3C4428C2}" dt="2023-11-06T16:51:40.817" v="1"/>
          <ac:picMkLst>
            <pc:docMk/>
            <pc:sldMk cId="3256515086" sldId="317"/>
            <ac:picMk id="4" creationId="{155EE9C9-2D7B-4807-BAED-E275C6CE2945}"/>
          </ac:picMkLst>
        </pc:picChg>
      </pc:sldChg>
      <pc:sldChg chg="modSp mod">
        <pc:chgData name="Bainbridge, Alex (STFC,DL,AST)" userId="ce672081-8234-4921-ae56-190d56fc3d1c" providerId="ADAL" clId="{621CF101-B548-42D7-A405-D6AE3C4428C2}" dt="2023-11-06T16:57:24.423" v="39" actId="27636"/>
        <pc:sldMkLst>
          <pc:docMk/>
          <pc:sldMk cId="1718458122" sldId="318"/>
        </pc:sldMkLst>
        <pc:spChg chg="mod">
          <ac:chgData name="Bainbridge, Alex (STFC,DL,AST)" userId="ce672081-8234-4921-ae56-190d56fc3d1c" providerId="ADAL" clId="{621CF101-B548-42D7-A405-D6AE3C4428C2}" dt="2023-11-06T16:57:12.444" v="35" actId="27636"/>
          <ac:spMkLst>
            <pc:docMk/>
            <pc:sldMk cId="1718458122" sldId="318"/>
            <ac:spMk id="3" creationId="{00000000-0000-0000-0000-000000000000}"/>
          </ac:spMkLst>
        </pc:spChg>
        <pc:spChg chg="mod">
          <ac:chgData name="Bainbridge, Alex (STFC,DL,AST)" userId="ce672081-8234-4921-ae56-190d56fc3d1c" providerId="ADAL" clId="{621CF101-B548-42D7-A405-D6AE3C4428C2}" dt="2023-11-06T16:57:24.423" v="39" actId="27636"/>
          <ac:spMkLst>
            <pc:docMk/>
            <pc:sldMk cId="1718458122" sldId="318"/>
            <ac:spMk id="4" creationId="{00000000-0000-0000-0000-000000000000}"/>
          </ac:spMkLst>
        </pc:spChg>
        <pc:cxnChg chg="mod">
          <ac:chgData name="Bainbridge, Alex (STFC,DL,AST)" userId="ce672081-8234-4921-ae56-190d56fc3d1c" providerId="ADAL" clId="{621CF101-B548-42D7-A405-D6AE3C4428C2}" dt="2023-11-06T16:51:40.817" v="1"/>
          <ac:cxnSpMkLst>
            <pc:docMk/>
            <pc:sldMk cId="1718458122" sldId="318"/>
            <ac:cxnSpMk id="6" creationId="{00000000-0000-0000-0000-000000000000}"/>
          </ac:cxnSpMkLst>
        </pc:cxnChg>
      </pc:sldChg>
      <pc:sldChg chg="modSp mod">
        <pc:chgData name="Bainbridge, Alex (STFC,DL,AST)" userId="ce672081-8234-4921-ae56-190d56fc3d1c" providerId="ADAL" clId="{621CF101-B548-42D7-A405-D6AE3C4428C2}" dt="2023-11-06T17:04:22.366" v="87" actId="14100"/>
        <pc:sldMkLst>
          <pc:docMk/>
          <pc:sldMk cId="4057066717" sldId="322"/>
        </pc:sldMkLst>
        <pc:spChg chg="mod">
          <ac:chgData name="Bainbridge, Alex (STFC,DL,AST)" userId="ce672081-8234-4921-ae56-190d56fc3d1c" providerId="ADAL" clId="{621CF101-B548-42D7-A405-D6AE3C4428C2}" dt="2023-11-06T17:04:20.325" v="86" actId="1076"/>
          <ac:spMkLst>
            <pc:docMk/>
            <pc:sldMk cId="4057066717" sldId="322"/>
            <ac:spMk id="6" creationId="{00000000-0000-0000-0000-000000000000}"/>
          </ac:spMkLst>
        </pc:spChg>
        <pc:picChg chg="mod">
          <ac:chgData name="Bainbridge, Alex (STFC,DL,AST)" userId="ce672081-8234-4921-ae56-190d56fc3d1c" providerId="ADAL" clId="{621CF101-B548-42D7-A405-D6AE3C4428C2}" dt="2023-11-06T17:04:22.366" v="87" actId="14100"/>
          <ac:picMkLst>
            <pc:docMk/>
            <pc:sldMk cId="4057066717" sldId="322"/>
            <ac:picMk id="2051" creationId="{00000000-0000-0000-0000-000000000000}"/>
          </ac:picMkLst>
        </pc:picChg>
      </pc:sldChg>
      <pc:sldChg chg="modSp mod">
        <pc:chgData name="Bainbridge, Alex (STFC,DL,AST)" userId="ce672081-8234-4921-ae56-190d56fc3d1c" providerId="ADAL" clId="{621CF101-B548-42D7-A405-D6AE3C4428C2}" dt="2023-11-06T17:04:29.581" v="89" actId="1076"/>
        <pc:sldMkLst>
          <pc:docMk/>
          <pc:sldMk cId="1029485580" sldId="324"/>
        </pc:sldMkLst>
        <pc:spChg chg="mod">
          <ac:chgData name="Bainbridge, Alex (STFC,DL,AST)" userId="ce672081-8234-4921-ae56-190d56fc3d1c" providerId="ADAL" clId="{621CF101-B548-42D7-A405-D6AE3C4428C2}" dt="2023-11-06T17:04:29.581" v="89" actId="1076"/>
          <ac:spMkLst>
            <pc:docMk/>
            <pc:sldMk cId="1029485580" sldId="324"/>
            <ac:spMk id="6" creationId="{00000000-0000-0000-0000-000000000000}"/>
          </ac:spMkLst>
        </pc:spChg>
        <pc:picChg chg="mod">
          <ac:chgData name="Bainbridge, Alex (STFC,DL,AST)" userId="ce672081-8234-4921-ae56-190d56fc3d1c" providerId="ADAL" clId="{621CF101-B548-42D7-A405-D6AE3C4428C2}" dt="2023-11-06T16:51:40.817" v="1"/>
          <ac:picMkLst>
            <pc:docMk/>
            <pc:sldMk cId="1029485580" sldId="324"/>
            <ac:picMk id="3074" creationId="{00000000-0000-0000-0000-000000000000}"/>
          </ac:picMkLst>
        </pc:picChg>
      </pc:sldChg>
      <pc:sldChg chg="modSp">
        <pc:chgData name="Bainbridge, Alex (STFC,DL,AST)" userId="ce672081-8234-4921-ae56-190d56fc3d1c" providerId="ADAL" clId="{621CF101-B548-42D7-A405-D6AE3C4428C2}" dt="2023-11-06T16:51:40.817" v="1"/>
        <pc:sldMkLst>
          <pc:docMk/>
          <pc:sldMk cId="261485397" sldId="325"/>
        </pc:sldMkLst>
        <pc:picChg chg="mod">
          <ac:chgData name="Bainbridge, Alex (STFC,DL,AST)" userId="ce672081-8234-4921-ae56-190d56fc3d1c" providerId="ADAL" clId="{621CF101-B548-42D7-A405-D6AE3C4428C2}" dt="2023-11-06T16:51:40.817" v="1"/>
          <ac:picMkLst>
            <pc:docMk/>
            <pc:sldMk cId="261485397" sldId="325"/>
            <ac:picMk id="4098" creationId="{00000000-0000-0000-0000-000000000000}"/>
          </ac:picMkLst>
        </pc:picChg>
      </pc:sldChg>
      <pc:sldChg chg="modSp">
        <pc:chgData name="Bainbridge, Alex (STFC,DL,AST)" userId="ce672081-8234-4921-ae56-190d56fc3d1c" providerId="ADAL" clId="{621CF101-B548-42D7-A405-D6AE3C4428C2}" dt="2023-11-06T16:51:40.817" v="1"/>
        <pc:sldMkLst>
          <pc:docMk/>
          <pc:sldMk cId="2449954754" sldId="327"/>
        </pc:sldMkLst>
        <pc:picChg chg="mod">
          <ac:chgData name="Bainbridge, Alex (STFC,DL,AST)" userId="ce672081-8234-4921-ae56-190d56fc3d1c" providerId="ADAL" clId="{621CF101-B548-42D7-A405-D6AE3C4428C2}" dt="2023-11-06T16:51:40.817" v="1"/>
          <ac:picMkLst>
            <pc:docMk/>
            <pc:sldMk cId="2449954754" sldId="327"/>
            <ac:picMk id="6146" creationId="{00000000-0000-0000-0000-000000000000}"/>
          </ac:picMkLst>
        </pc:picChg>
      </pc:sldChg>
      <pc:sldChg chg="addSp delSp modSp mod">
        <pc:chgData name="Bainbridge, Alex (STFC,DL,AST)" userId="ce672081-8234-4921-ae56-190d56fc3d1c" providerId="ADAL" clId="{621CF101-B548-42D7-A405-D6AE3C4428C2}" dt="2023-11-06T17:01:10.947" v="51" actId="167"/>
        <pc:sldMkLst>
          <pc:docMk/>
          <pc:sldMk cId="667730066" sldId="328"/>
        </pc:sldMkLst>
        <pc:spChg chg="add del">
          <ac:chgData name="Bainbridge, Alex (STFC,DL,AST)" userId="ce672081-8234-4921-ae56-190d56fc3d1c" providerId="ADAL" clId="{621CF101-B548-42D7-A405-D6AE3C4428C2}" dt="2023-11-06T17:00:50.398" v="46"/>
          <ac:spMkLst>
            <pc:docMk/>
            <pc:sldMk cId="667730066" sldId="328"/>
            <ac:spMk id="3" creationId="{82C31EB4-1285-9C13-8066-D74785610131}"/>
          </ac:spMkLst>
        </pc:spChg>
        <pc:spChg chg="mod">
          <ac:chgData name="Bainbridge, Alex (STFC,DL,AST)" userId="ce672081-8234-4921-ae56-190d56fc3d1c" providerId="ADAL" clId="{621CF101-B548-42D7-A405-D6AE3C4428C2}" dt="2023-11-06T16:57:43.531" v="44" actId="14100"/>
          <ac:spMkLst>
            <pc:docMk/>
            <pc:sldMk cId="667730066" sldId="328"/>
            <ac:spMk id="4" creationId="{00000000-0000-0000-0000-000000000000}"/>
          </ac:spMkLst>
        </pc:spChg>
        <pc:spChg chg="add">
          <ac:chgData name="Bainbridge, Alex (STFC,DL,AST)" userId="ce672081-8234-4921-ae56-190d56fc3d1c" providerId="ADAL" clId="{621CF101-B548-42D7-A405-D6AE3C4428C2}" dt="2023-11-06T17:00:53.503" v="47"/>
          <ac:spMkLst>
            <pc:docMk/>
            <pc:sldMk cId="667730066" sldId="328"/>
            <ac:spMk id="5" creationId="{36D053A7-16EA-900D-B2A6-CBF50CD8B62F}"/>
          </ac:spMkLst>
        </pc:spChg>
        <pc:picChg chg="add mod ord">
          <ac:chgData name="Bainbridge, Alex (STFC,DL,AST)" userId="ce672081-8234-4921-ae56-190d56fc3d1c" providerId="ADAL" clId="{621CF101-B548-42D7-A405-D6AE3C4428C2}" dt="2023-11-06T17:01:10.947" v="51" actId="167"/>
          <ac:picMkLst>
            <pc:docMk/>
            <pc:sldMk cId="667730066" sldId="328"/>
            <ac:picMk id="7" creationId="{17DC30FE-9EAF-6A1B-6BA5-A67AA730F6CA}"/>
          </ac:picMkLst>
        </pc:picChg>
      </pc:sldChg>
      <pc:sldChg chg="modSp mod">
        <pc:chgData name="Bainbridge, Alex (STFC,DL,AST)" userId="ce672081-8234-4921-ae56-190d56fc3d1c" providerId="ADAL" clId="{621CF101-B548-42D7-A405-D6AE3C4428C2}" dt="2023-11-06T17:02:10.213" v="61" actId="1076"/>
        <pc:sldMkLst>
          <pc:docMk/>
          <pc:sldMk cId="972591284" sldId="329"/>
        </pc:sldMkLst>
        <pc:spChg chg="mod">
          <ac:chgData name="Bainbridge, Alex (STFC,DL,AST)" userId="ce672081-8234-4921-ae56-190d56fc3d1c" providerId="ADAL" clId="{621CF101-B548-42D7-A405-D6AE3C4428C2}" dt="2023-11-06T17:02:10.213" v="61" actId="1076"/>
          <ac:spMkLst>
            <pc:docMk/>
            <pc:sldMk cId="972591284" sldId="329"/>
            <ac:spMk id="5" creationId="{00000000-0000-0000-0000-000000000000}"/>
          </ac:spMkLst>
        </pc:spChg>
        <pc:spChg chg="mod">
          <ac:chgData name="Bainbridge, Alex (STFC,DL,AST)" userId="ce672081-8234-4921-ae56-190d56fc3d1c" providerId="ADAL" clId="{621CF101-B548-42D7-A405-D6AE3C4428C2}" dt="2023-11-06T16:51:40.817" v="1"/>
          <ac:spMkLst>
            <pc:docMk/>
            <pc:sldMk cId="972591284" sldId="329"/>
            <ac:spMk id="6" creationId="{00000000-0000-0000-0000-000000000000}"/>
          </ac:spMkLst>
        </pc:spChg>
        <pc:spChg chg="mod">
          <ac:chgData name="Bainbridge, Alex (STFC,DL,AST)" userId="ce672081-8234-4921-ae56-190d56fc3d1c" providerId="ADAL" clId="{621CF101-B548-42D7-A405-D6AE3C4428C2}" dt="2023-11-06T16:51:40.817" v="1"/>
          <ac:spMkLst>
            <pc:docMk/>
            <pc:sldMk cId="972591284" sldId="329"/>
            <ac:spMk id="7" creationId="{00000000-0000-0000-0000-000000000000}"/>
          </ac:spMkLst>
        </pc:spChg>
        <pc:spChg chg="mod">
          <ac:chgData name="Bainbridge, Alex (STFC,DL,AST)" userId="ce672081-8234-4921-ae56-190d56fc3d1c" providerId="ADAL" clId="{621CF101-B548-42D7-A405-D6AE3C4428C2}" dt="2023-11-06T17:02:04.454" v="60" actId="1076"/>
          <ac:spMkLst>
            <pc:docMk/>
            <pc:sldMk cId="972591284" sldId="329"/>
            <ac:spMk id="8" creationId="{00000000-0000-0000-0000-000000000000}"/>
          </ac:spMkLst>
        </pc:spChg>
        <pc:picChg chg="mod">
          <ac:chgData name="Bainbridge, Alex (STFC,DL,AST)" userId="ce672081-8234-4921-ae56-190d56fc3d1c" providerId="ADAL" clId="{621CF101-B548-42D7-A405-D6AE3C4428C2}" dt="2023-11-06T16:51:40.817" v="1"/>
          <ac:picMkLst>
            <pc:docMk/>
            <pc:sldMk cId="972591284" sldId="329"/>
            <ac:picMk id="4" creationId="{00000000-0000-0000-0000-000000000000}"/>
          </ac:picMkLst>
        </pc:picChg>
        <pc:cxnChg chg="mod">
          <ac:chgData name="Bainbridge, Alex (STFC,DL,AST)" userId="ce672081-8234-4921-ae56-190d56fc3d1c" providerId="ADAL" clId="{621CF101-B548-42D7-A405-D6AE3C4428C2}" dt="2023-11-06T16:51:40.817" v="1"/>
          <ac:cxnSpMkLst>
            <pc:docMk/>
            <pc:sldMk cId="972591284" sldId="329"/>
            <ac:cxnSpMk id="10" creationId="{00000000-0000-0000-0000-000000000000}"/>
          </ac:cxnSpMkLst>
        </pc:cxnChg>
      </pc:sldChg>
      <pc:sldChg chg="modSp mod">
        <pc:chgData name="Bainbridge, Alex (STFC,DL,AST)" userId="ce672081-8234-4921-ae56-190d56fc3d1c" providerId="ADAL" clId="{621CF101-B548-42D7-A405-D6AE3C4428C2}" dt="2023-11-06T17:01:34.404" v="53" actId="1076"/>
        <pc:sldMkLst>
          <pc:docMk/>
          <pc:sldMk cId="390389765" sldId="330"/>
        </pc:sldMkLst>
        <pc:spChg chg="mod">
          <ac:chgData name="Bainbridge, Alex (STFC,DL,AST)" userId="ce672081-8234-4921-ae56-190d56fc3d1c" providerId="ADAL" clId="{621CF101-B548-42D7-A405-D6AE3C4428C2}" dt="2023-11-06T17:01:34.404" v="53" actId="1076"/>
          <ac:spMkLst>
            <pc:docMk/>
            <pc:sldMk cId="390389765" sldId="330"/>
            <ac:spMk id="6" creationId="{00000000-0000-0000-0000-000000000000}"/>
          </ac:spMkLst>
        </pc:spChg>
        <pc:picChg chg="mod">
          <ac:chgData name="Bainbridge, Alex (STFC,DL,AST)" userId="ce672081-8234-4921-ae56-190d56fc3d1c" providerId="ADAL" clId="{621CF101-B548-42D7-A405-D6AE3C4428C2}" dt="2023-11-06T16:51:40.817" v="1"/>
          <ac:picMkLst>
            <pc:docMk/>
            <pc:sldMk cId="390389765" sldId="330"/>
            <ac:picMk id="5" creationId="{00000000-0000-0000-0000-000000000000}"/>
          </ac:picMkLst>
        </pc:picChg>
      </pc:sldChg>
      <pc:sldChg chg="modSp mod">
        <pc:chgData name="Bainbridge, Alex (STFC,DL,AST)" userId="ce672081-8234-4921-ae56-190d56fc3d1c" providerId="ADAL" clId="{621CF101-B548-42D7-A405-D6AE3C4428C2}" dt="2023-11-06T17:01:48.013" v="58" actId="14100"/>
        <pc:sldMkLst>
          <pc:docMk/>
          <pc:sldMk cId="4273290137" sldId="332"/>
        </pc:sldMkLst>
        <pc:spChg chg="mod">
          <ac:chgData name="Bainbridge, Alex (STFC,DL,AST)" userId="ce672081-8234-4921-ae56-190d56fc3d1c" providerId="ADAL" clId="{621CF101-B548-42D7-A405-D6AE3C4428C2}" dt="2023-11-06T17:01:41.572" v="55" actId="14100"/>
          <ac:spMkLst>
            <pc:docMk/>
            <pc:sldMk cId="4273290137" sldId="332"/>
            <ac:spMk id="3" creationId="{00000000-0000-0000-0000-000000000000}"/>
          </ac:spMkLst>
        </pc:spChg>
        <pc:picChg chg="mod">
          <ac:chgData name="Bainbridge, Alex (STFC,DL,AST)" userId="ce672081-8234-4921-ae56-190d56fc3d1c" providerId="ADAL" clId="{621CF101-B548-42D7-A405-D6AE3C4428C2}" dt="2023-11-06T17:01:48.013" v="58" actId="14100"/>
          <ac:picMkLst>
            <pc:docMk/>
            <pc:sldMk cId="4273290137" sldId="332"/>
            <ac:picMk id="5" creationId="{00000000-0000-0000-0000-000000000000}"/>
          </ac:picMkLst>
        </pc:picChg>
        <pc:picChg chg="mod">
          <ac:chgData name="Bainbridge, Alex (STFC,DL,AST)" userId="ce672081-8234-4921-ae56-190d56fc3d1c" providerId="ADAL" clId="{621CF101-B548-42D7-A405-D6AE3C4428C2}" dt="2023-11-06T17:01:44.661" v="57" actId="14100"/>
          <ac:picMkLst>
            <pc:docMk/>
            <pc:sldMk cId="4273290137" sldId="332"/>
            <ac:picMk id="7" creationId="{00000000-0000-0000-0000-000000000000}"/>
          </ac:picMkLst>
        </pc:picChg>
      </pc:sldChg>
      <pc:sldMasterChg chg="modSp mod modSldLayout">
        <pc:chgData name="Bainbridge, Alex (STFC,DL,AST)" userId="ce672081-8234-4921-ae56-190d56fc3d1c" providerId="ADAL" clId="{621CF101-B548-42D7-A405-D6AE3C4428C2}" dt="2023-11-06T16:51:40.817" v="1"/>
        <pc:sldMasterMkLst>
          <pc:docMk/>
          <pc:sldMasterMk cId="3038205125" sldId="2147483648"/>
        </pc:sldMasterMkLst>
        <pc:spChg chg="mod">
          <ac:chgData name="Bainbridge, Alex (STFC,DL,AST)" userId="ce672081-8234-4921-ae56-190d56fc3d1c" providerId="ADAL" clId="{621CF101-B548-42D7-A405-D6AE3C4428C2}" dt="2023-11-06T16:51:40.817" v="1"/>
          <ac:spMkLst>
            <pc:docMk/>
            <pc:sldMasterMk cId="3038205125" sldId="2147483648"/>
            <ac:spMk id="2"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ac:spMk id="3"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ac:spMk id="4"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ac:spMk id="5"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ac:spMk id="6"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ac:spMk id="11"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ac:spMk id="12"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ac:spMk id="13" creationId="{00000000-0000-0000-0000-000000000000}"/>
          </ac:spMkLst>
        </pc:spChg>
        <pc:sldLayoutChg chg="modSp">
          <pc:chgData name="Bainbridge, Alex (STFC,DL,AST)" userId="ce672081-8234-4921-ae56-190d56fc3d1c" providerId="ADAL" clId="{621CF101-B548-42D7-A405-D6AE3C4428C2}" dt="2023-11-06T16:51:40.817" v="1"/>
          <pc:sldLayoutMkLst>
            <pc:docMk/>
            <pc:sldMasterMk cId="3038205125" sldId="2147483648"/>
            <pc:sldLayoutMk cId="474081684" sldId="2147483649"/>
          </pc:sldLayoutMkLst>
          <pc:spChg chg="mod">
            <ac:chgData name="Bainbridge, Alex (STFC,DL,AST)" userId="ce672081-8234-4921-ae56-190d56fc3d1c" providerId="ADAL" clId="{621CF101-B548-42D7-A405-D6AE3C4428C2}" dt="2023-11-06T16:51:40.817" v="1"/>
            <ac:spMkLst>
              <pc:docMk/>
              <pc:sldMasterMk cId="3038205125" sldId="2147483648"/>
              <pc:sldLayoutMk cId="474081684" sldId="2147483649"/>
              <ac:spMk id="2"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474081684" sldId="2147483649"/>
              <ac:spMk id="3"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474081684" sldId="2147483649"/>
              <ac:spMk id="7"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474081684" sldId="2147483649"/>
              <ac:spMk id="8" creationId="{00000000-0000-0000-0000-000000000000}"/>
            </ac:spMkLst>
          </pc:spChg>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3018973056" sldId="2147483651"/>
          </pc:sldLayoutMkLst>
          <pc:spChg chg="mod">
            <ac:chgData name="Bainbridge, Alex (STFC,DL,AST)" userId="ce672081-8234-4921-ae56-190d56fc3d1c" providerId="ADAL" clId="{621CF101-B548-42D7-A405-D6AE3C4428C2}" dt="2023-11-06T16:51:40.817" v="1"/>
            <ac:spMkLst>
              <pc:docMk/>
              <pc:sldMasterMk cId="3038205125" sldId="2147483648"/>
              <pc:sldLayoutMk cId="3018973056" sldId="2147483651"/>
              <ac:spMk id="2"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3018973056" sldId="2147483651"/>
              <ac:spMk id="3" creationId="{00000000-0000-0000-0000-000000000000}"/>
            </ac:spMkLst>
          </pc:spChg>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1177860460" sldId="2147483652"/>
          </pc:sldLayoutMkLst>
          <pc:spChg chg="mod">
            <ac:chgData name="Bainbridge, Alex (STFC,DL,AST)" userId="ce672081-8234-4921-ae56-190d56fc3d1c" providerId="ADAL" clId="{621CF101-B548-42D7-A405-D6AE3C4428C2}" dt="2023-11-06T16:51:40.817" v="1"/>
            <ac:spMkLst>
              <pc:docMk/>
              <pc:sldMasterMk cId="3038205125" sldId="2147483648"/>
              <pc:sldLayoutMk cId="1177860460" sldId="2147483652"/>
              <ac:spMk id="3"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1177860460" sldId="2147483652"/>
              <ac:spMk id="4" creationId="{00000000-0000-0000-0000-000000000000}"/>
            </ac:spMkLst>
          </pc:spChg>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995416680" sldId="2147483653"/>
          </pc:sldLayoutMkLst>
          <pc:spChg chg="mod">
            <ac:chgData name="Bainbridge, Alex (STFC,DL,AST)" userId="ce672081-8234-4921-ae56-190d56fc3d1c" providerId="ADAL" clId="{621CF101-B548-42D7-A405-D6AE3C4428C2}" dt="2023-11-06T16:51:40.817" v="1"/>
            <ac:spMkLst>
              <pc:docMk/>
              <pc:sldMasterMk cId="3038205125" sldId="2147483648"/>
              <pc:sldLayoutMk cId="995416680" sldId="2147483653"/>
              <ac:spMk id="3"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995416680" sldId="2147483653"/>
              <ac:spMk id="4"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995416680" sldId="2147483653"/>
              <ac:spMk id="5"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995416680" sldId="2147483653"/>
              <ac:spMk id="6" creationId="{00000000-0000-0000-0000-000000000000}"/>
            </ac:spMkLst>
          </pc:spChg>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2813701708" sldId="2147483656"/>
          </pc:sldLayoutMkLst>
          <pc:spChg chg="mod">
            <ac:chgData name="Bainbridge, Alex (STFC,DL,AST)" userId="ce672081-8234-4921-ae56-190d56fc3d1c" providerId="ADAL" clId="{621CF101-B548-42D7-A405-D6AE3C4428C2}" dt="2023-11-06T16:51:40.817" v="1"/>
            <ac:spMkLst>
              <pc:docMk/>
              <pc:sldMasterMk cId="3038205125" sldId="2147483648"/>
              <pc:sldLayoutMk cId="2813701708" sldId="2147483656"/>
              <ac:spMk id="2"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2813701708" sldId="2147483656"/>
              <ac:spMk id="3"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2813701708" sldId="2147483656"/>
              <ac:spMk id="4" creationId="{00000000-0000-0000-0000-000000000000}"/>
            </ac:spMkLst>
          </pc:spChg>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3297064091" sldId="2147483657"/>
          </pc:sldLayoutMkLst>
          <pc:spChg chg="mod">
            <ac:chgData name="Bainbridge, Alex (STFC,DL,AST)" userId="ce672081-8234-4921-ae56-190d56fc3d1c" providerId="ADAL" clId="{621CF101-B548-42D7-A405-D6AE3C4428C2}" dt="2023-11-06T16:51:40.817" v="1"/>
            <ac:spMkLst>
              <pc:docMk/>
              <pc:sldMasterMk cId="3038205125" sldId="2147483648"/>
              <pc:sldLayoutMk cId="3297064091" sldId="2147483657"/>
              <ac:spMk id="2"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3297064091" sldId="2147483657"/>
              <ac:spMk id="3"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3297064091" sldId="2147483657"/>
              <ac:spMk id="4" creationId="{00000000-0000-0000-0000-000000000000}"/>
            </ac:spMkLst>
          </pc:spChg>
        </pc:sldLayoutChg>
        <pc:sldLayoutChg chg="modSp">
          <pc:chgData name="Bainbridge, Alex (STFC,DL,AST)" userId="ce672081-8234-4921-ae56-190d56fc3d1c" providerId="ADAL" clId="{621CF101-B548-42D7-A405-D6AE3C4428C2}" dt="2023-11-06T16:51:40.817" v="1"/>
          <pc:sldLayoutMkLst>
            <pc:docMk/>
            <pc:sldMasterMk cId="3038205125" sldId="2147483648"/>
            <pc:sldLayoutMk cId="644505662" sldId="2147483659"/>
          </pc:sldLayoutMkLst>
          <pc:spChg chg="mod">
            <ac:chgData name="Bainbridge, Alex (STFC,DL,AST)" userId="ce672081-8234-4921-ae56-190d56fc3d1c" providerId="ADAL" clId="{621CF101-B548-42D7-A405-D6AE3C4428C2}" dt="2023-11-06T16:51:40.817" v="1"/>
            <ac:spMkLst>
              <pc:docMk/>
              <pc:sldMasterMk cId="3038205125" sldId="2147483648"/>
              <pc:sldLayoutMk cId="644505662" sldId="2147483659"/>
              <ac:spMk id="2" creationId="{00000000-0000-0000-0000-000000000000}"/>
            </ac:spMkLst>
          </pc:spChg>
          <pc:spChg chg="mod">
            <ac:chgData name="Bainbridge, Alex (STFC,DL,AST)" userId="ce672081-8234-4921-ae56-190d56fc3d1c" providerId="ADAL" clId="{621CF101-B548-42D7-A405-D6AE3C4428C2}" dt="2023-11-06T16:51:40.817" v="1"/>
            <ac:spMkLst>
              <pc:docMk/>
              <pc:sldMasterMk cId="3038205125" sldId="2147483648"/>
              <pc:sldLayoutMk cId="644505662" sldId="2147483659"/>
              <ac:spMk id="3" creationId="{00000000-0000-0000-0000-000000000000}"/>
            </ac:spMkLst>
          </pc:spChg>
        </pc:sldLayoutChg>
      </pc:sldMasterChg>
    </pc:docChg>
  </pc:docChgLst>
  <pc:docChgLst>
    <pc:chgData name="Bainbridge, Alex (STFC,DL,AST)" userId="ce672081-8234-4921-ae56-190d56fc3d1c" providerId="ADAL" clId="{77B39B7D-9982-4597-B893-3F1CF9072F0D}"/>
    <pc:docChg chg="modMainMaster">
      <pc:chgData name="Bainbridge, Alex (STFC,DL,AST)" userId="ce672081-8234-4921-ae56-190d56fc3d1c" providerId="ADAL" clId="{77B39B7D-9982-4597-B893-3F1CF9072F0D}" dt="2021-11-22T11:01:52.884" v="0" actId="20577"/>
      <pc:docMkLst>
        <pc:docMk/>
      </pc:docMkLst>
      <pc:sldMasterChg chg="modSp mod">
        <pc:chgData name="Bainbridge, Alex (STFC,DL,AST)" userId="ce672081-8234-4921-ae56-190d56fc3d1c" providerId="ADAL" clId="{77B39B7D-9982-4597-B893-3F1CF9072F0D}" dt="2021-11-22T11:01:52.884" v="0" actId="20577"/>
        <pc:sldMasterMkLst>
          <pc:docMk/>
          <pc:sldMasterMk cId="3038205125" sldId="2147483648"/>
        </pc:sldMasterMkLst>
        <pc:spChg chg="mod">
          <ac:chgData name="Bainbridge, Alex (STFC,DL,AST)" userId="ce672081-8234-4921-ae56-190d56fc3d1c" providerId="ADAL" clId="{77B39B7D-9982-4597-B893-3F1CF9072F0D}" dt="2021-11-22T11:01:52.884" v="0" actId="20577"/>
          <ac:spMkLst>
            <pc:docMk/>
            <pc:sldMasterMk cId="3038205125" sldId="2147483648"/>
            <ac:spMk id="13" creationId="{00000000-0000-0000-0000-000000000000}"/>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Sheet1!$B$1:$B$1586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0-BB81-40E6-8BB0-C76D82263665}"/>
            </c:ext>
          </c:extLst>
        </c:ser>
        <c:ser>
          <c:idx val="1"/>
          <c:order val="1"/>
          <c:marker>
            <c:symbol val="none"/>
          </c:marker>
          <c:val>
            <c:numRef>
              <c:f>Sheet1!$C$1:$C$1586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1-BB81-40E6-8BB0-C76D82263665}"/>
            </c:ext>
          </c:extLst>
        </c:ser>
        <c:dLbls>
          <c:showLegendKey val="0"/>
          <c:showVal val="0"/>
          <c:showCatName val="0"/>
          <c:showSerName val="0"/>
          <c:showPercent val="0"/>
          <c:showBubbleSize val="0"/>
        </c:dLbls>
        <c:smooth val="0"/>
        <c:axId val="57978880"/>
        <c:axId val="57980800"/>
      </c:lineChart>
      <c:catAx>
        <c:axId val="57978880"/>
        <c:scaling>
          <c:orientation val="minMax"/>
        </c:scaling>
        <c:delete val="1"/>
        <c:axPos val="b"/>
        <c:majorTickMark val="out"/>
        <c:minorTickMark val="none"/>
        <c:tickLblPos val="nextTo"/>
        <c:crossAx val="57980800"/>
        <c:crosses val="autoZero"/>
        <c:auto val="1"/>
        <c:lblAlgn val="ctr"/>
        <c:lblOffset val="100"/>
        <c:noMultiLvlLbl val="0"/>
      </c:catAx>
      <c:valAx>
        <c:axId val="57980800"/>
        <c:scaling>
          <c:orientation val="minMax"/>
        </c:scaling>
        <c:delete val="0"/>
        <c:axPos val="l"/>
        <c:majorGridlines/>
        <c:numFmt formatCode="General" sourceLinked="1"/>
        <c:majorTickMark val="out"/>
        <c:minorTickMark val="none"/>
        <c:tickLblPos val="nextTo"/>
        <c:crossAx val="579788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invertIfNegative val="0"/>
          <c:cat>
            <c:numRef>
              <c:f>Sheet1!$A:$A</c:f>
              <c:numCache>
                <c:formatCode>General</c:formatCode>
                <c:ptCount val="1048576"/>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Sheet1!$B$1:$B$14</c:f>
              <c:numCache>
                <c:formatCode>General</c:formatCode>
                <c:ptCount val="14"/>
                <c:pt idx="0">
                  <c:v>0</c:v>
                </c:pt>
                <c:pt idx="1">
                  <c:v>0</c:v>
                </c:pt>
                <c:pt idx="2">
                  <c:v>0.63281299999999996</c:v>
                </c:pt>
                <c:pt idx="3">
                  <c:v>0.63281299999999996</c:v>
                </c:pt>
                <c:pt idx="4">
                  <c:v>0.84045400000000003</c:v>
                </c:pt>
                <c:pt idx="5">
                  <c:v>0.86517299999999997</c:v>
                </c:pt>
                <c:pt idx="6">
                  <c:v>0.93330599999999997</c:v>
                </c:pt>
                <c:pt idx="7">
                  <c:v>0.94952800000000004</c:v>
                </c:pt>
                <c:pt idx="8">
                  <c:v>0.97284899999999996</c:v>
                </c:pt>
                <c:pt idx="9">
                  <c:v>0.98083399999999998</c:v>
                </c:pt>
                <c:pt idx="10">
                  <c:v>0.98912</c:v>
                </c:pt>
                <c:pt idx="11">
                  <c:v>0.99265000000000003</c:v>
                </c:pt>
                <c:pt idx="12">
                  <c:v>0.99568100000000004</c:v>
                </c:pt>
                <c:pt idx="13">
                  <c:v>0.99716300000000002</c:v>
                </c:pt>
              </c:numCache>
            </c:numRef>
          </c:val>
          <c:extLst>
            <c:ext xmlns:c16="http://schemas.microsoft.com/office/drawing/2014/chart" uri="{C3380CC4-5D6E-409C-BE32-E72D297353CC}">
              <c16:uniqueId val="{00000000-2185-4825-BDF7-519FCC788AA9}"/>
            </c:ext>
          </c:extLst>
        </c:ser>
        <c:dLbls>
          <c:showLegendKey val="0"/>
          <c:showVal val="0"/>
          <c:showCatName val="0"/>
          <c:showSerName val="0"/>
          <c:showPercent val="0"/>
          <c:showBubbleSize val="0"/>
        </c:dLbls>
        <c:gapWidth val="150"/>
        <c:axId val="57306496"/>
        <c:axId val="42382464"/>
      </c:barChart>
      <c:catAx>
        <c:axId val="57306496"/>
        <c:scaling>
          <c:orientation val="minMax"/>
        </c:scaling>
        <c:delete val="0"/>
        <c:axPos val="b"/>
        <c:numFmt formatCode="General" sourceLinked="1"/>
        <c:majorTickMark val="out"/>
        <c:minorTickMark val="none"/>
        <c:tickLblPos val="nextTo"/>
        <c:crossAx val="42382464"/>
        <c:crosses val="autoZero"/>
        <c:auto val="1"/>
        <c:lblAlgn val="ctr"/>
        <c:lblOffset val="100"/>
        <c:noMultiLvlLbl val="0"/>
      </c:catAx>
      <c:valAx>
        <c:axId val="42382464"/>
        <c:scaling>
          <c:orientation val="minMax"/>
          <c:max val="1"/>
        </c:scaling>
        <c:delete val="0"/>
        <c:axPos val="l"/>
        <c:majorGridlines/>
        <c:numFmt formatCode="General" sourceLinked="1"/>
        <c:majorTickMark val="out"/>
        <c:minorTickMark val="none"/>
        <c:tickLblPos val="nextTo"/>
        <c:crossAx val="5730649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06/11/2023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06/11/2023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6A1D3-1EC1-4D56-9865-24A59D6B62B1}" type="slidenum">
              <a:rPr lang="en-GB" smtClean="0"/>
              <a:t>23</a:t>
            </a:fld>
            <a:endParaRPr lang="en-GB"/>
          </a:p>
        </p:txBody>
      </p:sp>
    </p:spTree>
    <p:extLst>
      <p:ext uri="{BB962C8B-B14F-4D97-AF65-F5344CB8AC3E}">
        <p14:creationId xmlns:p14="http://schemas.microsoft.com/office/powerpoint/2010/main" val="1308372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6A1D3-1EC1-4D56-9865-24A59D6B62B1}" type="slidenum">
              <a:rPr lang="en-GB" smtClean="0"/>
              <a:t>44</a:t>
            </a:fld>
            <a:endParaRPr lang="en-GB"/>
          </a:p>
        </p:txBody>
      </p:sp>
    </p:spTree>
    <p:extLst>
      <p:ext uri="{BB962C8B-B14F-4D97-AF65-F5344CB8AC3E}">
        <p14:creationId xmlns:p14="http://schemas.microsoft.com/office/powerpoint/2010/main" val="328869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
        <p:nvSpPr>
          <p:cNvPr id="7" name="Rectangle 12"/>
          <p:cNvSpPr>
            <a:spLocks noChangeArrowheads="1"/>
          </p:cNvSpPr>
          <p:nvPr userDrawn="1"/>
        </p:nvSpPr>
        <p:spPr bwMode="auto">
          <a:xfrm>
            <a:off x="719668" y="6237289"/>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06/11/2023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06/11/2023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06/11/2023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06/11/2023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06/11/2023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719668" y="6237289"/>
            <a:ext cx="4703233"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527051" y="6092825"/>
            <a:ext cx="11222567"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sz="1800">
              <a:latin typeface="Arial" charset="0"/>
              <a:cs typeface="Arial" charset="0"/>
            </a:endParaRPr>
          </a:p>
        </p:txBody>
      </p:sp>
      <p:sp>
        <p:nvSpPr>
          <p:cNvPr id="13" name="Rectangle 16"/>
          <p:cNvSpPr>
            <a:spLocks noChangeArrowheads="1"/>
          </p:cNvSpPr>
          <p:nvPr userDrawn="1"/>
        </p:nvSpPr>
        <p:spPr bwMode="auto">
          <a:xfrm>
            <a:off x="4999566" y="6237289"/>
            <a:ext cx="6750051"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kern="1200" dirty="0">
                <a:solidFill>
                  <a:schemeClr val="tx2"/>
                </a:solidFill>
                <a:latin typeface="Arial" charset="0"/>
                <a:ea typeface="+mn-ea"/>
                <a:cs typeface="Arial" charset="0"/>
              </a:rPr>
              <a:t>Cockcroft Institute: CI-MAG-106</a:t>
            </a:r>
            <a:r>
              <a:rPr lang="en-GB" altLang="en-US" sz="1400" b="1" kern="1200" baseline="0" dirty="0">
                <a:solidFill>
                  <a:schemeClr val="tx2"/>
                </a:solidFill>
                <a:latin typeface="Arial" charset="0"/>
                <a:ea typeface="+mn-ea"/>
                <a:cs typeface="Arial" charset="0"/>
              </a:rPr>
              <a:t> Lecture 4 </a:t>
            </a:r>
            <a:r>
              <a:rPr lang="en-GB" altLang="en-US" sz="1400" b="1" kern="1200" dirty="0">
                <a:solidFill>
                  <a:schemeClr val="tx2"/>
                </a:solidFill>
                <a:latin typeface="Arial" charset="0"/>
                <a:ea typeface="+mn-ea"/>
                <a:cs typeface="Arial" charset="0"/>
              </a:rPr>
              <a:t>(2023)	</a:t>
            </a:r>
            <a:fld id="{D518B675-CE3C-4ADB-9560-D0A64EF41534}" type="slidenum">
              <a:rPr lang="en-GB" altLang="en-US" sz="1400" b="1" kern="1200" smtClean="0">
                <a:solidFill>
                  <a:schemeClr val="tx2"/>
                </a:solidFill>
                <a:latin typeface="Arial" charset="0"/>
                <a:ea typeface="+mn-ea"/>
                <a:cs typeface="Arial" charset="0"/>
              </a:rPr>
              <a:pPr algn="ctr">
                <a:defRPr/>
              </a:pPr>
              <a:t>‹#›</a:t>
            </a:fld>
            <a:endParaRPr lang="en-GB" altLang="en-US" sz="1400" b="1" kern="1200" dirty="0">
              <a:solidFill>
                <a:schemeClr val="tx2"/>
              </a:solidFill>
              <a:latin typeface="Arial" charset="0"/>
              <a:ea typeface="+mn-ea"/>
              <a:cs typeface="Arial" charset="0"/>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24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4</a:t>
            </a:r>
            <a:br>
              <a:rPr lang="en-GB" altLang="en-US" b="1" dirty="0"/>
            </a:br>
            <a:endParaRPr lang="en-GB" altLang="en-US" b="1" dirty="0"/>
          </a:p>
        </p:txBody>
      </p:sp>
      <p:sp>
        <p:nvSpPr>
          <p:cNvPr id="2051" name="Rectangle 3"/>
          <p:cNvSpPr>
            <a:spLocks noGrp="1" noChangeArrowheads="1"/>
          </p:cNvSpPr>
          <p:nvPr>
            <p:ph type="subTitle" idx="1"/>
          </p:nvPr>
        </p:nvSpPr>
        <p:spPr>
          <a:xfrm>
            <a:off x="3034447"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155EE9C9-2D7B-4807-BAED-E275C6CE2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60351"/>
            <a:ext cx="1511300" cy="8540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51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4967955" y="3390692"/>
            <a:ext cx="0" cy="7063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35372" y="4180000"/>
            <a:ext cx="104686" cy="15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normAutofit/>
          </a:bodyPr>
          <a:lstStyle/>
          <a:p>
            <a:r>
              <a:rPr lang="en-GB" sz="4400" dirty="0"/>
              <a:t>The transverse Hall effect</a:t>
            </a:r>
          </a:p>
        </p:txBody>
      </p:sp>
      <p:sp>
        <p:nvSpPr>
          <p:cNvPr id="4" name="Content Placeholder 3"/>
          <p:cNvSpPr>
            <a:spLocks noGrp="1"/>
          </p:cNvSpPr>
          <p:nvPr>
            <p:ph idx="1"/>
          </p:nvPr>
        </p:nvSpPr>
        <p:spPr/>
        <p:txBody>
          <a:bodyPr/>
          <a:lstStyle/>
          <a:p>
            <a:r>
              <a:rPr lang="en-GB" dirty="0"/>
              <a:t>In the very special case of a thin, perfect conducing film the transverse Hall Voltage                          </a:t>
            </a:r>
          </a:p>
          <a:p>
            <a:endParaRPr lang="en-GB" dirty="0"/>
          </a:p>
          <a:p>
            <a:r>
              <a:rPr lang="en-GB" dirty="0"/>
              <a:t>(I=current, e=electron charge,                                                                    n=density of mobile charges)</a:t>
            </a:r>
          </a:p>
          <a:p>
            <a:endParaRPr lang="en-GB" dirty="0"/>
          </a:p>
          <a:p>
            <a:pPr marL="0" indent="0">
              <a:buNone/>
            </a:pPr>
            <a:r>
              <a:rPr lang="en-GB" dirty="0"/>
              <a:t>  </a:t>
            </a:r>
            <a:endParaRPr lang="en-GB" i="1" dirty="0"/>
          </a:p>
        </p:txBody>
      </p:sp>
      <mc:AlternateContent xmlns:mc="http://schemas.openxmlformats.org/markup-compatibility/2006">
        <mc:Choice xmlns:a14="http://schemas.microsoft.com/office/drawing/2010/main" Requires="a14">
          <p:sp>
            <p:nvSpPr>
              <p:cNvPr id="5" name="TextBox 4"/>
              <p:cNvSpPr txBox="1"/>
              <p:nvPr/>
            </p:nvSpPr>
            <p:spPr>
              <a:xfrm>
                <a:off x="3887296" y="1923179"/>
                <a:ext cx="138262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dirty="0">
                              <a:latin typeface="Cambria Math" panose="02040503050406030204" pitchFamily="18" charset="0"/>
                            </a:rPr>
                          </m:ctrlPr>
                        </m:sSubPr>
                        <m:e>
                          <m:r>
                            <a:rPr lang="en-GB" sz="2400" i="1" dirty="0">
                              <a:latin typeface="Cambria Math"/>
                            </a:rPr>
                            <m:t>𝑉</m:t>
                          </m:r>
                        </m:e>
                        <m:sub>
                          <m:r>
                            <a:rPr lang="en-GB" sz="2400" i="1" dirty="0">
                              <a:latin typeface="Cambria Math"/>
                            </a:rPr>
                            <m:t>𝐻</m:t>
                          </m:r>
                        </m:sub>
                      </m:sSub>
                      <m:r>
                        <m:rPr>
                          <m:nor/>
                        </m:rPr>
                        <a:rPr lang="en-GB" sz="2400" dirty="0"/>
                        <m:t>=</m:t>
                      </m:r>
                      <m:r>
                        <m:rPr>
                          <m:nor/>
                        </m:rPr>
                        <a:rPr lang="en-GB" sz="2400" dirty="0"/>
                        <m:t> </m:t>
                      </m:r>
                      <m:f>
                        <m:fPr>
                          <m:ctrlPr>
                            <a:rPr lang="en-GB" sz="2400" i="1" dirty="0">
                              <a:latin typeface="Cambria Math" panose="02040503050406030204" pitchFamily="18" charset="0"/>
                            </a:rPr>
                          </m:ctrlPr>
                        </m:fPr>
                        <m:num>
                          <m:r>
                            <a:rPr lang="en-GB" sz="2400" i="1" dirty="0">
                              <a:latin typeface="Cambria Math"/>
                            </a:rPr>
                            <m:t>𝐼𝐵</m:t>
                          </m:r>
                        </m:num>
                        <m:den>
                          <m:r>
                            <a:rPr lang="en-GB" sz="2400" i="1" dirty="0">
                              <a:latin typeface="Cambria Math"/>
                            </a:rPr>
                            <m:t>𝑛𝑒𝑑</m:t>
                          </m:r>
                        </m:den>
                      </m:f>
                    </m:oMath>
                  </m:oMathPara>
                </a14:m>
                <a:endParaRPr lang="en-GB" sz="2400" dirty="0"/>
              </a:p>
            </p:txBody>
          </p:sp>
        </mc:Choice>
        <mc:Fallback>
          <p:sp>
            <p:nvSpPr>
              <p:cNvPr id="5" name="TextBox 4"/>
              <p:cNvSpPr txBox="1">
                <a:spLocks noRot="1" noChangeAspect="1" noMove="1" noResize="1" noEditPoints="1" noAdjustHandles="1" noChangeArrowheads="1" noChangeShapeType="1" noTextEdit="1"/>
              </p:cNvSpPr>
              <p:nvPr/>
            </p:nvSpPr>
            <p:spPr>
              <a:xfrm>
                <a:off x="3887296" y="1923179"/>
                <a:ext cx="1382623" cy="783804"/>
              </a:xfrm>
              <a:prstGeom prst="rect">
                <a:avLst/>
              </a:prstGeom>
              <a:blipFill>
                <a:blip r:embed="rId2"/>
                <a:stretch>
                  <a:fillRect/>
                </a:stretch>
              </a:blipFill>
            </p:spPr>
            <p:txBody>
              <a:bodyPr/>
              <a:lstStyle/>
              <a:p>
                <a:r>
                  <a:rPr lang="en-GB">
                    <a:noFill/>
                  </a:rPr>
                  <a:t> </a:t>
                </a:r>
              </a:p>
            </p:txBody>
          </p:sp>
        </mc:Fallback>
      </mc:AlternateContent>
      <p:sp>
        <p:nvSpPr>
          <p:cNvPr id="8" name="Rectangle 7"/>
          <p:cNvSpPr/>
          <p:nvPr/>
        </p:nvSpPr>
        <p:spPr>
          <a:xfrm>
            <a:off x="2754863" y="3212976"/>
            <a:ext cx="6336704" cy="1944216"/>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Up Arrow 14"/>
          <p:cNvSpPr/>
          <p:nvPr/>
        </p:nvSpPr>
        <p:spPr>
          <a:xfrm rot="14355496">
            <a:off x="5860597" y="791676"/>
            <a:ext cx="216024" cy="6612677"/>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408251" y="4750597"/>
            <a:ext cx="2914606" cy="1200329"/>
          </a:xfrm>
          <a:prstGeom prst="rect">
            <a:avLst/>
          </a:prstGeom>
          <a:noFill/>
        </p:spPr>
        <p:txBody>
          <a:bodyPr wrap="square" rtlCol="0">
            <a:spAutoFit/>
          </a:bodyPr>
          <a:lstStyle/>
          <a:p>
            <a:r>
              <a:rPr lang="en-GB" dirty="0"/>
              <a:t>Remember -  current is conventionally flow of positive charges! Electrons flowing left to right!</a:t>
            </a:r>
          </a:p>
        </p:txBody>
      </p:sp>
      <p:cxnSp>
        <p:nvCxnSpPr>
          <p:cNvPr id="6" name="Straight Connector 5"/>
          <p:cNvCxnSpPr/>
          <p:nvPr/>
        </p:nvCxnSpPr>
        <p:spPr>
          <a:xfrm flipH="1">
            <a:off x="2335851" y="5157192"/>
            <a:ext cx="6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35850" y="5053218"/>
            <a:ext cx="63238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14816" y="4921250"/>
            <a:ext cx="306494" cy="369332"/>
          </a:xfrm>
          <a:prstGeom prst="rect">
            <a:avLst/>
          </a:prstGeom>
          <a:noFill/>
        </p:spPr>
        <p:txBody>
          <a:bodyPr wrap="none" rtlCol="0">
            <a:spAutoFit/>
          </a:bodyPr>
          <a:lstStyle/>
          <a:p>
            <a:r>
              <a:rPr lang="en-GB" dirty="0"/>
              <a:t>d</a:t>
            </a:r>
          </a:p>
        </p:txBody>
      </p:sp>
      <p:cxnSp>
        <p:nvCxnSpPr>
          <p:cNvPr id="11" name="Straight Arrow Connector 10"/>
          <p:cNvCxnSpPr/>
          <p:nvPr/>
        </p:nvCxnSpPr>
        <p:spPr>
          <a:xfrm>
            <a:off x="4967955" y="4802736"/>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68609" y="418508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51177" y="368893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501783" y="3246963"/>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49964" y="4810153"/>
            <a:ext cx="413896" cy="646331"/>
          </a:xfrm>
          <a:prstGeom prst="rect">
            <a:avLst/>
          </a:prstGeom>
          <a:noFill/>
        </p:spPr>
        <p:txBody>
          <a:bodyPr wrap="none" rtlCol="0">
            <a:spAutoFit/>
          </a:bodyPr>
          <a:lstStyle/>
          <a:p>
            <a:r>
              <a:rPr lang="en-GB" sz="3600" dirty="0"/>
              <a:t>+</a:t>
            </a:r>
          </a:p>
        </p:txBody>
      </p:sp>
      <p:sp>
        <p:nvSpPr>
          <p:cNvPr id="19" name="TextBox 18"/>
          <p:cNvSpPr txBox="1"/>
          <p:nvPr/>
        </p:nvSpPr>
        <p:spPr>
          <a:xfrm>
            <a:off x="6220220" y="4182847"/>
            <a:ext cx="413896" cy="646331"/>
          </a:xfrm>
          <a:prstGeom prst="rect">
            <a:avLst/>
          </a:prstGeom>
          <a:noFill/>
        </p:spPr>
        <p:txBody>
          <a:bodyPr wrap="none" rtlCol="0">
            <a:spAutoFit/>
          </a:bodyPr>
          <a:lstStyle/>
          <a:p>
            <a:r>
              <a:rPr lang="en-GB" sz="3600" dirty="0"/>
              <a:t>+</a:t>
            </a:r>
          </a:p>
        </p:txBody>
      </p:sp>
      <p:sp>
        <p:nvSpPr>
          <p:cNvPr id="20" name="TextBox 19"/>
          <p:cNvSpPr txBox="1"/>
          <p:nvPr/>
        </p:nvSpPr>
        <p:spPr>
          <a:xfrm>
            <a:off x="7036910" y="3716790"/>
            <a:ext cx="413896" cy="646331"/>
          </a:xfrm>
          <a:prstGeom prst="rect">
            <a:avLst/>
          </a:prstGeom>
          <a:noFill/>
        </p:spPr>
        <p:txBody>
          <a:bodyPr wrap="none" rtlCol="0">
            <a:spAutoFit/>
          </a:bodyPr>
          <a:lstStyle/>
          <a:p>
            <a:r>
              <a:rPr lang="en-GB" sz="3600" dirty="0"/>
              <a:t>+</a:t>
            </a:r>
          </a:p>
        </p:txBody>
      </p:sp>
      <p:sp>
        <p:nvSpPr>
          <p:cNvPr id="21" name="TextBox 20"/>
          <p:cNvSpPr txBox="1"/>
          <p:nvPr/>
        </p:nvSpPr>
        <p:spPr>
          <a:xfrm>
            <a:off x="7753394" y="3243754"/>
            <a:ext cx="413896" cy="646331"/>
          </a:xfrm>
          <a:prstGeom prst="rect">
            <a:avLst/>
          </a:prstGeom>
          <a:noFill/>
        </p:spPr>
        <p:txBody>
          <a:bodyPr wrap="none" rtlCol="0">
            <a:spAutoFit/>
          </a:bodyPr>
          <a:lstStyle/>
          <a:p>
            <a:r>
              <a:rPr lang="en-GB" sz="3600" dirty="0"/>
              <a:t>+</a:t>
            </a:r>
          </a:p>
        </p:txBody>
      </p:sp>
      <p:cxnSp>
        <p:nvCxnSpPr>
          <p:cNvPr id="22" name="Straight Arrow Connector 21"/>
          <p:cNvCxnSpPr/>
          <p:nvPr/>
        </p:nvCxnSpPr>
        <p:spPr>
          <a:xfrm flipH="1" flipV="1">
            <a:off x="6668568" y="3034851"/>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962436" y="4598076"/>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988384" y="4014890"/>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902287" y="3479758"/>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68568" y="2621252"/>
            <a:ext cx="357790" cy="769441"/>
          </a:xfrm>
          <a:prstGeom prst="rect">
            <a:avLst/>
          </a:prstGeom>
          <a:noFill/>
        </p:spPr>
        <p:txBody>
          <a:bodyPr wrap="none" rtlCol="0">
            <a:spAutoFit/>
          </a:bodyPr>
          <a:lstStyle/>
          <a:p>
            <a:r>
              <a:rPr lang="en-GB" sz="4400" dirty="0"/>
              <a:t>-</a:t>
            </a:r>
          </a:p>
        </p:txBody>
      </p:sp>
      <p:sp>
        <p:nvSpPr>
          <p:cNvPr id="27" name="TextBox 26"/>
          <p:cNvSpPr txBox="1"/>
          <p:nvPr/>
        </p:nvSpPr>
        <p:spPr>
          <a:xfrm>
            <a:off x="5906559" y="3072863"/>
            <a:ext cx="357790" cy="769441"/>
          </a:xfrm>
          <a:prstGeom prst="rect">
            <a:avLst/>
          </a:prstGeom>
          <a:noFill/>
        </p:spPr>
        <p:txBody>
          <a:bodyPr wrap="none" rtlCol="0">
            <a:spAutoFit/>
          </a:bodyPr>
          <a:lstStyle/>
          <a:p>
            <a:r>
              <a:rPr lang="en-GB" sz="4400" dirty="0"/>
              <a:t>-</a:t>
            </a:r>
          </a:p>
        </p:txBody>
      </p:sp>
      <p:sp>
        <p:nvSpPr>
          <p:cNvPr id="28" name="TextBox 27"/>
          <p:cNvSpPr txBox="1"/>
          <p:nvPr/>
        </p:nvSpPr>
        <p:spPr>
          <a:xfrm>
            <a:off x="5009022" y="3656968"/>
            <a:ext cx="357790" cy="769441"/>
          </a:xfrm>
          <a:prstGeom prst="rect">
            <a:avLst/>
          </a:prstGeom>
          <a:noFill/>
        </p:spPr>
        <p:txBody>
          <a:bodyPr wrap="none" rtlCol="0">
            <a:spAutoFit/>
          </a:bodyPr>
          <a:lstStyle/>
          <a:p>
            <a:r>
              <a:rPr lang="en-GB" sz="4400" dirty="0"/>
              <a:t>-</a:t>
            </a:r>
          </a:p>
        </p:txBody>
      </p:sp>
      <p:sp>
        <p:nvSpPr>
          <p:cNvPr id="29" name="TextBox 28"/>
          <p:cNvSpPr txBox="1"/>
          <p:nvPr/>
        </p:nvSpPr>
        <p:spPr>
          <a:xfrm>
            <a:off x="3976618" y="4197755"/>
            <a:ext cx="357790" cy="769441"/>
          </a:xfrm>
          <a:prstGeom prst="rect">
            <a:avLst/>
          </a:prstGeom>
          <a:noFill/>
        </p:spPr>
        <p:txBody>
          <a:bodyPr wrap="none" rtlCol="0">
            <a:spAutoFit/>
          </a:bodyPr>
          <a:lstStyle/>
          <a:p>
            <a:r>
              <a:rPr lang="en-GB" sz="4400" dirty="0"/>
              <a:t>-</a:t>
            </a:r>
          </a:p>
        </p:txBody>
      </p:sp>
      <p:sp>
        <p:nvSpPr>
          <p:cNvPr id="2" name="Up Arrow 1"/>
          <p:cNvSpPr/>
          <p:nvPr/>
        </p:nvSpPr>
        <p:spPr>
          <a:xfrm>
            <a:off x="5683029" y="2384175"/>
            <a:ext cx="209372" cy="17792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5840240" y="2199508"/>
            <a:ext cx="309700" cy="369332"/>
          </a:xfrm>
          <a:prstGeom prst="rect">
            <a:avLst/>
          </a:prstGeom>
          <a:noFill/>
        </p:spPr>
        <p:txBody>
          <a:bodyPr wrap="none" rtlCol="0">
            <a:spAutoFit/>
          </a:bodyPr>
          <a:lstStyle/>
          <a:p>
            <a:r>
              <a:rPr lang="en-GB" dirty="0"/>
              <a:t>B</a:t>
            </a:r>
          </a:p>
        </p:txBody>
      </p:sp>
      <p:sp>
        <p:nvSpPr>
          <p:cNvPr id="31" name="TextBox 30"/>
          <p:cNvSpPr txBox="1"/>
          <p:nvPr/>
        </p:nvSpPr>
        <p:spPr>
          <a:xfrm>
            <a:off x="8744367" y="2384174"/>
            <a:ext cx="357790" cy="369332"/>
          </a:xfrm>
          <a:prstGeom prst="rect">
            <a:avLst/>
          </a:prstGeom>
          <a:noFill/>
        </p:spPr>
        <p:txBody>
          <a:bodyPr wrap="none" rtlCol="0">
            <a:spAutoFit/>
          </a:bodyPr>
          <a:lstStyle/>
          <a:p>
            <a:r>
              <a:rPr lang="en-GB" dirty="0"/>
              <a:t>I</a:t>
            </a:r>
            <a:r>
              <a:rPr lang="en-GB" baseline="-25000" dirty="0"/>
              <a:t>in</a:t>
            </a:r>
          </a:p>
        </p:txBody>
      </p:sp>
      <p:sp>
        <p:nvSpPr>
          <p:cNvPr id="32" name="TextBox 31"/>
          <p:cNvSpPr txBox="1"/>
          <p:nvPr/>
        </p:nvSpPr>
        <p:spPr>
          <a:xfrm>
            <a:off x="2892769" y="5696280"/>
            <a:ext cx="455574" cy="369332"/>
          </a:xfrm>
          <a:prstGeom prst="rect">
            <a:avLst/>
          </a:prstGeom>
          <a:noFill/>
        </p:spPr>
        <p:txBody>
          <a:bodyPr wrap="none" rtlCol="0">
            <a:spAutoFit/>
          </a:bodyPr>
          <a:lstStyle/>
          <a:p>
            <a:r>
              <a:rPr lang="en-GB" dirty="0" err="1"/>
              <a:t>I</a:t>
            </a:r>
            <a:r>
              <a:rPr lang="en-GB" baseline="-25000" dirty="0" err="1"/>
              <a:t>out</a:t>
            </a:r>
            <a:endParaRPr lang="en-GB" baseline="-25000" dirty="0"/>
          </a:p>
        </p:txBody>
      </p:sp>
      <p:cxnSp>
        <p:nvCxnSpPr>
          <p:cNvPr id="34" name="Straight Connector 33"/>
          <p:cNvCxnSpPr/>
          <p:nvPr/>
        </p:nvCxnSpPr>
        <p:spPr>
          <a:xfrm>
            <a:off x="6751178" y="4582474"/>
            <a:ext cx="285733" cy="220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988384" y="3398554"/>
            <a:ext cx="378428" cy="318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2" idx="1"/>
          </p:cNvCxnSpPr>
          <p:nvPr/>
        </p:nvCxnSpPr>
        <p:spPr>
          <a:xfrm>
            <a:off x="5920238" y="5050513"/>
            <a:ext cx="360597" cy="300248"/>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220220" y="5290583"/>
            <a:ext cx="413896" cy="410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stCxn id="42" idx="5"/>
          </p:cNvCxnSpPr>
          <p:nvPr/>
        </p:nvCxnSpPr>
        <p:spPr>
          <a:xfrm>
            <a:off x="6573502" y="5641330"/>
            <a:ext cx="452856" cy="349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026358" y="4810152"/>
            <a:ext cx="10552" cy="118045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69112" y="5326948"/>
            <a:ext cx="316112" cy="369332"/>
          </a:xfrm>
          <a:prstGeom prst="rect">
            <a:avLst/>
          </a:prstGeom>
          <a:noFill/>
        </p:spPr>
        <p:txBody>
          <a:bodyPr wrap="none" rtlCol="0">
            <a:spAutoFit/>
          </a:bodyPr>
          <a:lstStyle/>
          <a:p>
            <a:r>
              <a:rPr lang="en-GB" dirty="0"/>
              <a:t>V</a:t>
            </a:r>
          </a:p>
        </p:txBody>
      </p:sp>
    </p:spTree>
    <p:extLst>
      <p:ext uri="{BB962C8B-B14F-4D97-AF65-F5344CB8AC3E}">
        <p14:creationId xmlns:p14="http://schemas.microsoft.com/office/powerpoint/2010/main" val="190819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probes in reality</a:t>
            </a:r>
          </a:p>
        </p:txBody>
      </p:sp>
      <p:sp>
        <p:nvSpPr>
          <p:cNvPr id="3" name="Content Placeholder 2"/>
          <p:cNvSpPr>
            <a:spLocks noGrp="1"/>
          </p:cNvSpPr>
          <p:nvPr>
            <p:ph idx="1"/>
          </p:nvPr>
        </p:nvSpPr>
        <p:spPr>
          <a:xfrm>
            <a:off x="609600" y="1600201"/>
            <a:ext cx="9601200" cy="1501923"/>
          </a:xfrm>
        </p:spPr>
        <p:txBody>
          <a:bodyPr/>
          <a:lstStyle/>
          <a:p>
            <a:pPr marL="0" indent="0">
              <a:buNone/>
            </a:pPr>
            <a:r>
              <a:rPr lang="en-GB" dirty="0"/>
              <a:t>The thin film approach is an approximation that is rarely valid in practise:</a:t>
            </a:r>
          </a:p>
          <a:p>
            <a:pPr lvl="1"/>
            <a:r>
              <a:rPr lang="en-GB" dirty="0"/>
              <a:t>The probe is never a perfect conductor</a:t>
            </a:r>
          </a:p>
          <a:p>
            <a:pPr lvl="1"/>
            <a:r>
              <a:rPr lang="en-GB" dirty="0"/>
              <a:t>The field may not be perfectly transverse</a:t>
            </a:r>
          </a:p>
          <a:p>
            <a:pPr lvl="1"/>
            <a:r>
              <a:rPr lang="en-GB" dirty="0"/>
              <a:t>The probe is tiny enough that </a:t>
            </a:r>
            <a:r>
              <a:rPr lang="en-GB" i="1" dirty="0"/>
              <a:t>d</a:t>
            </a:r>
            <a:r>
              <a:rPr lang="en-GB" dirty="0"/>
              <a:t> is not small relative to the other dimensions</a:t>
            </a:r>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609600" y="3196873"/>
                <a:ext cx="10972800" cy="27253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We can account for this by using a more generic equation:</a:t>
                </a:r>
              </a:p>
              <a:p>
                <a:endParaRPr lang="en-GB" dirty="0"/>
              </a:p>
              <a:p>
                <a:endParaRPr lang="en-GB" dirty="0"/>
              </a:p>
              <a:p>
                <a:r>
                  <a:rPr lang="en-GB" dirty="0"/>
                  <a:t>G is a geometric factor defined by the size and shape</a:t>
                </a:r>
              </a:p>
              <a:p>
                <a:r>
                  <a:rPr lang="en-GB" dirty="0"/>
                  <a:t>R</a:t>
                </a:r>
                <a:r>
                  <a:rPr lang="en-GB" baseline="-25000" dirty="0"/>
                  <a:t>H</a:t>
                </a:r>
                <a:r>
                  <a:rPr lang="en-GB" dirty="0"/>
                  <a:t> is known as the Hall coefficient and is mostly defined by the material. In an ideal world it is constant but it may not be!</a:t>
                </a:r>
              </a:p>
              <a:p>
                <a14:m>
                  <m:oMath xmlns:m="http://schemas.openxmlformats.org/officeDocument/2006/math">
                    <m:r>
                      <a:rPr lang="en-GB" i="1">
                        <a:latin typeface="Cambria Math"/>
                        <a:ea typeface="Cambria Math"/>
                      </a:rPr>
                      <m:t>𝜃</m:t>
                    </m:r>
                  </m:oMath>
                </a14:m>
                <a:r>
                  <a:rPr lang="en-GB" dirty="0"/>
                  <a:t> Is the angle between the plane of the probe and the field, rotated about the axis of current flow. If badly angled the probe will read artificially low!</a:t>
                </a:r>
              </a:p>
              <a:p>
                <a:endParaRPr lang="en-GB" dirty="0"/>
              </a:p>
              <a:p>
                <a:endParaRPr lang="en-GB" dirty="0"/>
              </a:p>
              <a:p>
                <a:endParaRPr lang="en-GB" dirty="0"/>
              </a:p>
              <a:p>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609600" y="3196873"/>
                <a:ext cx="10972800" cy="2725361"/>
              </a:xfrm>
              <a:prstGeom prst="rect">
                <a:avLst/>
              </a:prstGeom>
              <a:blipFill>
                <a:blip r:embed="rId2"/>
                <a:stretch>
                  <a:fillRect l="-556" t="-2237" r="-5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4784397" y="3663426"/>
                <a:ext cx="26221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a:rPr>
                            <m:t>𝑉</m:t>
                          </m:r>
                        </m:e>
                        <m:sub>
                          <m:r>
                            <a:rPr lang="en-GB" sz="2400" i="1">
                              <a:latin typeface="Cambria Math"/>
                            </a:rPr>
                            <m:t>𝐻</m:t>
                          </m:r>
                        </m:sub>
                      </m:sSub>
                      <m:r>
                        <a:rPr lang="en-GB" sz="2400" i="1">
                          <a:latin typeface="Cambria Math"/>
                        </a:rPr>
                        <m:t>=</m:t>
                      </m:r>
                      <m:r>
                        <a:rPr lang="en-GB" sz="2400" i="1">
                          <a:latin typeface="Cambria Math"/>
                        </a:rPr>
                        <m:t>𝐺</m:t>
                      </m:r>
                      <m:sSub>
                        <m:sSubPr>
                          <m:ctrlPr>
                            <a:rPr lang="en-GB" sz="2400" i="1">
                              <a:latin typeface="Cambria Math" panose="02040503050406030204" pitchFamily="18" charset="0"/>
                            </a:rPr>
                          </m:ctrlPr>
                        </m:sSubPr>
                        <m:e>
                          <m:r>
                            <a:rPr lang="en-GB" sz="2400" i="1">
                              <a:latin typeface="Cambria Math"/>
                            </a:rPr>
                            <m:t>𝑅</m:t>
                          </m:r>
                        </m:e>
                        <m:sub>
                          <m:r>
                            <a:rPr lang="en-GB" sz="2400" i="1">
                              <a:latin typeface="Cambria Math"/>
                            </a:rPr>
                            <m:t>𝐻</m:t>
                          </m:r>
                        </m:sub>
                      </m:sSub>
                      <m:r>
                        <a:rPr lang="en-GB" sz="2400" i="1">
                          <a:latin typeface="Cambria Math"/>
                        </a:rPr>
                        <m:t>𝐼𝐵</m:t>
                      </m:r>
                      <m:func>
                        <m:funcPr>
                          <m:ctrlPr>
                            <a:rPr lang="en-GB" sz="2400" i="1">
                              <a:latin typeface="Cambria Math" panose="02040503050406030204" pitchFamily="18" charset="0"/>
                            </a:rPr>
                          </m:ctrlPr>
                        </m:funcPr>
                        <m:fName>
                          <m:r>
                            <m:rPr>
                              <m:sty m:val="p"/>
                            </m:rPr>
                            <a:rPr lang="en-GB" sz="2400">
                              <a:latin typeface="Cambria Math"/>
                            </a:rPr>
                            <m:t>cos</m:t>
                          </m:r>
                        </m:fName>
                        <m:e>
                          <m:r>
                            <a:rPr lang="en-GB" sz="2400" i="1">
                              <a:latin typeface="Cambria Math"/>
                              <a:ea typeface="Cambria Math"/>
                            </a:rPr>
                            <m:t>𝜃</m:t>
                          </m:r>
                        </m:e>
                      </m:func>
                    </m:oMath>
                  </m:oMathPara>
                </a14:m>
                <a:endParaRPr lang="en-GB" sz="2400" dirty="0"/>
              </a:p>
            </p:txBody>
          </p:sp>
        </mc:Choice>
        <mc:Fallback>
          <p:sp>
            <p:nvSpPr>
              <p:cNvPr id="5" name="TextBox 4"/>
              <p:cNvSpPr txBox="1">
                <a:spLocks noRot="1" noChangeAspect="1" noMove="1" noResize="1" noEditPoints="1" noAdjustHandles="1" noChangeArrowheads="1" noChangeShapeType="1" noTextEdit="1"/>
              </p:cNvSpPr>
              <p:nvPr/>
            </p:nvSpPr>
            <p:spPr>
              <a:xfrm>
                <a:off x="4784397" y="3663426"/>
                <a:ext cx="2622128" cy="461665"/>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4703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probes in reality</a:t>
            </a:r>
          </a:p>
        </p:txBody>
      </p:sp>
      <p:sp>
        <p:nvSpPr>
          <p:cNvPr id="3" name="Content Placeholder 2"/>
          <p:cNvSpPr>
            <a:spLocks noGrp="1"/>
          </p:cNvSpPr>
          <p:nvPr>
            <p:ph idx="1"/>
          </p:nvPr>
        </p:nvSpPr>
        <p:spPr/>
        <p:txBody>
          <a:bodyPr/>
          <a:lstStyle/>
          <a:p>
            <a:pPr marL="0" indent="0">
              <a:buNone/>
            </a:pPr>
            <a:r>
              <a:rPr lang="en-GB" dirty="0"/>
              <a:t>A real hall probe has a tiny active area, generally 10-100 microns to resolve small details in field shape. Traditionally a metal film but semiconductor probes are becoming more common.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42" y="2182028"/>
            <a:ext cx="5623794" cy="356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5561" y="5733257"/>
            <a:ext cx="3009157" cy="615553"/>
          </a:xfrm>
          <a:prstGeom prst="rect">
            <a:avLst/>
          </a:prstGeom>
          <a:noFill/>
        </p:spPr>
        <p:txBody>
          <a:bodyPr wrap="none" rtlCol="0">
            <a:spAutoFit/>
          </a:bodyPr>
          <a:lstStyle/>
          <a:p>
            <a:r>
              <a:rPr lang="en-GB" sz="800" dirty="0"/>
              <a:t>Pic shamelessly nicked from </a:t>
            </a:r>
          </a:p>
          <a:p>
            <a:r>
              <a:rPr lang="en-GB" sz="800" dirty="0"/>
              <a:t>http://archives.sensorsmag.com/articles/1297/he1297/main.shtml </a:t>
            </a:r>
          </a:p>
          <a:p>
            <a:endParaRPr lang="en-GB" dirty="0"/>
          </a:p>
        </p:txBody>
      </p:sp>
      <p:sp>
        <p:nvSpPr>
          <p:cNvPr id="5" name="TextBox 4"/>
          <p:cNvSpPr txBox="1"/>
          <p:nvPr/>
        </p:nvSpPr>
        <p:spPr>
          <a:xfrm>
            <a:off x="6181458" y="2716567"/>
            <a:ext cx="5400942" cy="2246769"/>
          </a:xfrm>
          <a:prstGeom prst="rect">
            <a:avLst/>
          </a:prstGeom>
          <a:noFill/>
        </p:spPr>
        <p:txBody>
          <a:bodyPr wrap="square" rtlCol="0">
            <a:spAutoFit/>
          </a:bodyPr>
          <a:lstStyle/>
          <a:p>
            <a:r>
              <a:rPr lang="en-GB" sz="2000" dirty="0"/>
              <a:t>The coefficients G and R</a:t>
            </a:r>
            <a:r>
              <a:rPr lang="en-GB" sz="2000" baseline="-25000" dirty="0"/>
              <a:t>H</a:t>
            </a:r>
            <a:r>
              <a:rPr lang="en-GB" sz="2000" dirty="0"/>
              <a:t> may not be immediately known and may change with time as the probe ages or is damaged.</a:t>
            </a:r>
          </a:p>
          <a:p>
            <a:pPr marL="285750" indent="-285750">
              <a:buFont typeface="Arial" panose="020B0604020202020204" pitchFamily="34" charset="0"/>
              <a:buChar char="•"/>
            </a:pPr>
            <a:endParaRPr lang="en-GB" sz="2000" dirty="0"/>
          </a:p>
          <a:p>
            <a:r>
              <a:rPr lang="en-GB" sz="2000" dirty="0"/>
              <a:t>They may also be strongly dependent on temperature – active area may expand or contract with heat. Ceramic base is designed to limit this.</a:t>
            </a:r>
          </a:p>
        </p:txBody>
      </p:sp>
    </p:spTree>
    <p:extLst>
      <p:ext uri="{BB962C8B-B14F-4D97-AF65-F5344CB8AC3E}">
        <p14:creationId xmlns:p14="http://schemas.microsoft.com/office/powerpoint/2010/main" val="107985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sp>
        <p:nvSpPr>
          <p:cNvPr id="3" name="Content Placeholder 2"/>
          <p:cNvSpPr>
            <a:spLocks noGrp="1"/>
          </p:cNvSpPr>
          <p:nvPr>
            <p:ph idx="1"/>
          </p:nvPr>
        </p:nvSpPr>
        <p:spPr/>
        <p:txBody>
          <a:bodyPr/>
          <a:lstStyle/>
          <a:p>
            <a:pPr marL="0" indent="0">
              <a:buNone/>
            </a:pPr>
            <a:r>
              <a:rPr lang="en-GB" dirty="0"/>
              <a:t>The G and R</a:t>
            </a:r>
            <a:r>
              <a:rPr lang="en-GB" baseline="-25000" dirty="0"/>
              <a:t>H</a:t>
            </a:r>
            <a:r>
              <a:rPr lang="en-GB" dirty="0"/>
              <a:t> values may be specified by the manufacturer but for accurate use a combined value should be measured. This is done using a calibration magnet arrangement.</a:t>
            </a:r>
          </a:p>
          <a:p>
            <a:endParaRPr lang="en-GB" dirty="0"/>
          </a:p>
          <a:p>
            <a:pPr marL="0" indent="0">
              <a:buNone/>
            </a:pPr>
            <a:r>
              <a:rPr lang="en-GB" dirty="0"/>
              <a:t>The Hall probe is placed in a dipole magnet which produces a very stable field over a large area. An NMR probe is placed as close as possible to the Hall probe.</a:t>
            </a:r>
          </a:p>
          <a:p>
            <a:endParaRPr lang="en-GB" dirty="0"/>
          </a:p>
          <a:p>
            <a:pPr marL="0" indent="0">
              <a:buNone/>
            </a:pPr>
            <a:r>
              <a:rPr lang="en-GB" dirty="0"/>
              <a:t>The Hall probe is supplied with a constant controlled current (set by a PID loop) and the magnet current is swept. At each point the Hall voltage is recorded against the field from the NMR probe. </a:t>
            </a:r>
          </a:p>
          <a:p>
            <a:endParaRPr lang="en-GB" dirty="0"/>
          </a:p>
        </p:txBody>
      </p:sp>
    </p:spTree>
    <p:extLst>
      <p:ext uri="{BB962C8B-B14F-4D97-AF65-F5344CB8AC3E}">
        <p14:creationId xmlns:p14="http://schemas.microsoft.com/office/powerpoint/2010/main" val="266820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56" r="50000" b="12918"/>
          <a:stretch/>
        </p:blipFill>
        <p:spPr bwMode="auto">
          <a:xfrm>
            <a:off x="2677683" y="1640792"/>
            <a:ext cx="2867114"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306" t="22422"/>
          <a:stretch/>
        </p:blipFill>
        <p:spPr bwMode="auto">
          <a:xfrm>
            <a:off x="6356647" y="1640792"/>
            <a:ext cx="2877070"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58622" y="5392396"/>
            <a:ext cx="6693371" cy="369332"/>
          </a:xfrm>
          <a:prstGeom prst="rect">
            <a:avLst/>
          </a:prstGeom>
          <a:noFill/>
        </p:spPr>
        <p:txBody>
          <a:bodyPr wrap="none" rtlCol="0">
            <a:spAutoFit/>
          </a:bodyPr>
          <a:lstStyle/>
          <a:p>
            <a:r>
              <a:rPr lang="en-GB" dirty="0"/>
              <a:t>Calibration magnet at DL                      Hall probe holder with LN2 cup</a:t>
            </a:r>
          </a:p>
        </p:txBody>
      </p:sp>
      <p:cxnSp>
        <p:nvCxnSpPr>
          <p:cNvPr id="8" name="Straight Arrow Connector 7"/>
          <p:cNvCxnSpPr/>
          <p:nvPr/>
        </p:nvCxnSpPr>
        <p:spPr>
          <a:xfrm>
            <a:off x="2310214" y="2529556"/>
            <a:ext cx="1615155" cy="77766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86370" y="2179179"/>
            <a:ext cx="854580" cy="1169551"/>
          </a:xfrm>
          <a:prstGeom prst="rect">
            <a:avLst/>
          </a:prstGeom>
          <a:noFill/>
        </p:spPr>
        <p:txBody>
          <a:bodyPr wrap="square" rtlCol="0">
            <a:spAutoFit/>
          </a:bodyPr>
          <a:lstStyle/>
          <a:p>
            <a:r>
              <a:rPr lang="en-GB" sz="1400" dirty="0"/>
              <a:t>Wide flat poles</a:t>
            </a:r>
          </a:p>
          <a:p>
            <a:r>
              <a:rPr lang="en-GB" sz="1400" dirty="0"/>
              <a:t>give uniform field</a:t>
            </a:r>
          </a:p>
        </p:txBody>
      </p:sp>
      <p:cxnSp>
        <p:nvCxnSpPr>
          <p:cNvPr id="11" name="Straight Arrow Connector 10"/>
          <p:cNvCxnSpPr/>
          <p:nvPr/>
        </p:nvCxnSpPr>
        <p:spPr>
          <a:xfrm>
            <a:off x="4583395" y="1461332"/>
            <a:ext cx="239283" cy="184589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96432" y="1148349"/>
            <a:ext cx="3708874" cy="307777"/>
          </a:xfrm>
          <a:prstGeom prst="rect">
            <a:avLst/>
          </a:prstGeom>
          <a:noFill/>
        </p:spPr>
        <p:txBody>
          <a:bodyPr wrap="square" rtlCol="0">
            <a:spAutoFit/>
          </a:bodyPr>
          <a:lstStyle/>
          <a:p>
            <a:r>
              <a:rPr lang="en-GB" sz="1400" dirty="0"/>
              <a:t>Large cooled coils stable over wide current range</a:t>
            </a:r>
          </a:p>
        </p:txBody>
      </p:sp>
      <p:cxnSp>
        <p:nvCxnSpPr>
          <p:cNvPr id="14" name="Straight Arrow Connector 13"/>
          <p:cNvCxnSpPr/>
          <p:nvPr/>
        </p:nvCxnSpPr>
        <p:spPr>
          <a:xfrm flipH="1">
            <a:off x="8078624" y="3456774"/>
            <a:ext cx="1264778" cy="1922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275037" y="3091248"/>
            <a:ext cx="1324598" cy="738664"/>
          </a:xfrm>
          <a:prstGeom prst="rect">
            <a:avLst/>
          </a:prstGeom>
          <a:noFill/>
        </p:spPr>
        <p:txBody>
          <a:bodyPr wrap="square" rtlCol="0">
            <a:spAutoFit/>
          </a:bodyPr>
          <a:lstStyle/>
          <a:p>
            <a:r>
              <a:rPr lang="en-GB" sz="1400" dirty="0"/>
              <a:t>Cup for LN2 (</a:t>
            </a:r>
            <a:r>
              <a:rPr lang="en-GB" sz="1400" dirty="0" err="1"/>
              <a:t>cryo</a:t>
            </a:r>
            <a:r>
              <a:rPr lang="en-GB" sz="1400" dirty="0"/>
              <a:t> calibration)</a:t>
            </a:r>
          </a:p>
        </p:txBody>
      </p:sp>
      <p:cxnSp>
        <p:nvCxnSpPr>
          <p:cNvPr id="19" name="Straight Connector 18"/>
          <p:cNvCxnSpPr/>
          <p:nvPr/>
        </p:nvCxnSpPr>
        <p:spPr>
          <a:xfrm flipH="1">
            <a:off x="7993167" y="1461332"/>
            <a:ext cx="205099" cy="17775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7471" y="1148350"/>
            <a:ext cx="3544854" cy="307777"/>
          </a:xfrm>
          <a:prstGeom prst="rect">
            <a:avLst/>
          </a:prstGeom>
          <a:noFill/>
        </p:spPr>
        <p:txBody>
          <a:bodyPr wrap="square" rtlCol="0">
            <a:spAutoFit/>
          </a:bodyPr>
          <a:lstStyle/>
          <a:p>
            <a:r>
              <a:rPr lang="en-GB" sz="1400" dirty="0"/>
              <a:t>Lock holes keep probe perpendicular to field</a:t>
            </a:r>
          </a:p>
        </p:txBody>
      </p:sp>
      <p:cxnSp>
        <p:nvCxnSpPr>
          <p:cNvPr id="24" name="Straight Arrow Connector 23"/>
          <p:cNvCxnSpPr/>
          <p:nvPr/>
        </p:nvCxnSpPr>
        <p:spPr>
          <a:xfrm>
            <a:off x="6205306" y="4572000"/>
            <a:ext cx="1155472" cy="1025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44797" y="3552914"/>
            <a:ext cx="961401" cy="1384995"/>
          </a:xfrm>
          <a:prstGeom prst="rect">
            <a:avLst/>
          </a:prstGeom>
          <a:noFill/>
        </p:spPr>
        <p:txBody>
          <a:bodyPr wrap="square" rtlCol="0">
            <a:spAutoFit/>
          </a:bodyPr>
          <a:lstStyle/>
          <a:p>
            <a:r>
              <a:rPr lang="en-GB" sz="1400" dirty="0"/>
              <a:t>Groove keeps NMR probe close to Hall probe</a:t>
            </a:r>
          </a:p>
        </p:txBody>
      </p:sp>
    </p:spTree>
    <p:extLst>
      <p:ext uri="{BB962C8B-B14F-4D97-AF65-F5344CB8AC3E}">
        <p14:creationId xmlns:p14="http://schemas.microsoft.com/office/powerpoint/2010/main" val="82706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sp>
        <p:nvSpPr>
          <p:cNvPr id="3" name="Content Placeholder 2"/>
          <p:cNvSpPr>
            <a:spLocks noGrp="1"/>
          </p:cNvSpPr>
          <p:nvPr>
            <p:ph idx="1"/>
          </p:nvPr>
        </p:nvSpPr>
        <p:spPr/>
        <p:txBody>
          <a:bodyPr/>
          <a:lstStyle/>
          <a:p>
            <a:pPr marL="0" indent="0">
              <a:buNone/>
            </a:pPr>
            <a:r>
              <a:rPr lang="en-GB" dirty="0"/>
              <a:t>Real calibration of a Hall probe at Daresbury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637" y="1969473"/>
            <a:ext cx="55435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16420" y="2124244"/>
            <a:ext cx="2828658" cy="3477875"/>
          </a:xfrm>
          <a:prstGeom prst="rect">
            <a:avLst/>
          </a:prstGeom>
          <a:noFill/>
        </p:spPr>
        <p:txBody>
          <a:bodyPr wrap="square" rtlCol="0">
            <a:spAutoFit/>
          </a:bodyPr>
          <a:lstStyle/>
          <a:p>
            <a:r>
              <a:rPr lang="en-GB" sz="2000" dirty="0"/>
              <a:t>Theory suggests linear fit with gradient defined by combination of G and R</a:t>
            </a:r>
            <a:r>
              <a:rPr lang="en-GB" sz="2000" baseline="-25000" dirty="0"/>
              <a:t>H</a:t>
            </a:r>
          </a:p>
          <a:p>
            <a:endParaRPr lang="en-GB" sz="2000" dirty="0"/>
          </a:p>
          <a:p>
            <a:endParaRPr lang="en-GB" sz="2000" dirty="0"/>
          </a:p>
          <a:p>
            <a:endParaRPr lang="en-GB" sz="2000" dirty="0"/>
          </a:p>
          <a:p>
            <a:r>
              <a:rPr lang="en-GB" sz="2000" dirty="0"/>
              <a:t>Cubic fit used to account for other nonlinearities e.g. non-constant G due to thermal expansion/ contraction</a:t>
            </a:r>
          </a:p>
        </p:txBody>
      </p:sp>
    </p:spTree>
    <p:extLst>
      <p:ext uri="{BB962C8B-B14F-4D97-AF65-F5344CB8AC3E}">
        <p14:creationId xmlns:p14="http://schemas.microsoft.com/office/powerpoint/2010/main" val="374854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The planar Hall effect</a:t>
            </a:r>
          </a:p>
        </p:txBody>
      </p:sp>
      <p:sp>
        <p:nvSpPr>
          <p:cNvPr id="3" name="Content Placeholder 2"/>
          <p:cNvSpPr>
            <a:spLocks noGrp="1"/>
          </p:cNvSpPr>
          <p:nvPr>
            <p:ph idx="1"/>
          </p:nvPr>
        </p:nvSpPr>
        <p:spPr/>
        <p:txBody>
          <a:bodyPr/>
          <a:lstStyle/>
          <a:p>
            <a:pPr marL="0" indent="0">
              <a:buNone/>
            </a:pPr>
            <a:r>
              <a:rPr lang="en-GB" dirty="0"/>
              <a:t>If the Hall probe is rotated by an angle </a:t>
            </a:r>
            <a:r>
              <a:rPr lang="el-GR" dirty="0"/>
              <a:t>θ</a:t>
            </a:r>
            <a:r>
              <a:rPr lang="en-GB" dirty="0"/>
              <a:t> about the axis of current flow there is only a simple cos(</a:t>
            </a:r>
            <a:r>
              <a:rPr lang="el-GR" dirty="0"/>
              <a:t>θ</a:t>
            </a:r>
            <a:r>
              <a:rPr lang="en-GB" dirty="0"/>
              <a:t>) reduction in measured field.</a:t>
            </a:r>
          </a:p>
          <a:p>
            <a:pPr marL="0" indent="0">
              <a:buNone/>
            </a:pPr>
            <a:r>
              <a:rPr lang="en-GB" dirty="0"/>
              <a:t>If the Hall probe is rotated by an angle </a:t>
            </a:r>
            <a:r>
              <a:rPr lang="el-GR" dirty="0"/>
              <a:t>Φ</a:t>
            </a:r>
            <a:r>
              <a:rPr lang="en-GB" dirty="0"/>
              <a:t> about the axis of the voltage contacts then the field has a component in the plane of the current flow.</a:t>
            </a:r>
          </a:p>
          <a:p>
            <a:pPr marL="0" indent="0">
              <a:buNone/>
            </a:pPr>
            <a:r>
              <a:rPr lang="en-GB" dirty="0"/>
              <a:t>The probe may be further rotated by an angle </a:t>
            </a:r>
            <a:r>
              <a:rPr lang="el-GR" dirty="0"/>
              <a:t>ψ</a:t>
            </a:r>
            <a:r>
              <a:rPr lang="en-GB" dirty="0"/>
              <a:t> so that the component in the plane of the probe is not parallel to the current flow.</a:t>
            </a:r>
          </a:p>
        </p:txBody>
      </p:sp>
      <p:sp>
        <p:nvSpPr>
          <p:cNvPr id="5" name="Rectangle 4"/>
          <p:cNvSpPr/>
          <p:nvPr/>
        </p:nvSpPr>
        <p:spPr>
          <a:xfrm>
            <a:off x="3668995" y="4067799"/>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5779804" y="3743058"/>
            <a:ext cx="0" cy="1059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99908"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248257"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5697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rved Down Arrow 15"/>
          <p:cNvSpPr/>
          <p:nvPr/>
        </p:nvSpPr>
        <p:spPr>
          <a:xfrm>
            <a:off x="3560618" y="5629760"/>
            <a:ext cx="729663" cy="406121"/>
          </a:xfrm>
          <a:prstGeom prst="curvedDownArrow">
            <a:avLst>
              <a:gd name="adj1" fmla="val 25000"/>
              <a:gd name="adj2" fmla="val 50000"/>
              <a:gd name="adj3" fmla="val 69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3404075" y="5463487"/>
            <a:ext cx="308098" cy="369332"/>
          </a:xfrm>
          <a:prstGeom prst="rect">
            <a:avLst/>
          </a:prstGeom>
          <a:noFill/>
        </p:spPr>
        <p:txBody>
          <a:bodyPr wrap="none" rtlCol="0">
            <a:spAutoFit/>
          </a:bodyPr>
          <a:lstStyle/>
          <a:p>
            <a:r>
              <a:rPr lang="el-GR" dirty="0"/>
              <a:t>θ</a:t>
            </a:r>
            <a:endParaRPr lang="en-GB" dirty="0"/>
          </a:p>
        </p:txBody>
      </p:sp>
      <p:cxnSp>
        <p:nvCxnSpPr>
          <p:cNvPr id="20" name="Straight Connector 19"/>
          <p:cNvCxnSpPr/>
          <p:nvPr/>
        </p:nvCxnSpPr>
        <p:spPr>
          <a:xfrm>
            <a:off x="4707305" y="4050707"/>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Curved Down Arrow 20"/>
          <p:cNvSpPr/>
          <p:nvPr/>
        </p:nvSpPr>
        <p:spPr>
          <a:xfrm>
            <a:off x="6179321" y="5187298"/>
            <a:ext cx="615296" cy="525153"/>
          </a:xfrm>
          <a:prstGeom prst="curvedDownArrow">
            <a:avLst>
              <a:gd name="adj1" fmla="val 5199"/>
              <a:gd name="adj2" fmla="val 47201"/>
              <a:gd name="adj3" fmla="val 51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Left Arrow 21"/>
          <p:cNvSpPr/>
          <p:nvPr/>
        </p:nvSpPr>
        <p:spPr>
          <a:xfrm>
            <a:off x="5565448" y="3787213"/>
            <a:ext cx="428712" cy="4785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p:cNvCxnSpPr/>
          <p:nvPr/>
        </p:nvCxnSpPr>
        <p:spPr>
          <a:xfrm>
            <a:off x="6204245" y="5282292"/>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26943" y="5087403"/>
            <a:ext cx="335348" cy="369332"/>
          </a:xfrm>
          <a:prstGeom prst="rect">
            <a:avLst/>
          </a:prstGeom>
          <a:noFill/>
        </p:spPr>
        <p:txBody>
          <a:bodyPr wrap="none" rtlCol="0">
            <a:spAutoFit/>
          </a:bodyPr>
          <a:lstStyle/>
          <a:p>
            <a:r>
              <a:rPr lang="el-GR" dirty="0"/>
              <a:t>φ</a:t>
            </a:r>
            <a:endParaRPr lang="en-GB" dirty="0"/>
          </a:p>
        </p:txBody>
      </p:sp>
      <p:sp>
        <p:nvSpPr>
          <p:cNvPr id="24" name="TextBox 23"/>
          <p:cNvSpPr txBox="1"/>
          <p:nvPr/>
        </p:nvSpPr>
        <p:spPr>
          <a:xfrm>
            <a:off x="5856072" y="3598766"/>
            <a:ext cx="348172" cy="369332"/>
          </a:xfrm>
          <a:prstGeom prst="rect">
            <a:avLst/>
          </a:prstGeom>
          <a:noFill/>
        </p:spPr>
        <p:txBody>
          <a:bodyPr wrap="none" rtlCol="0">
            <a:spAutoFit/>
          </a:bodyPr>
          <a:lstStyle/>
          <a:p>
            <a:r>
              <a:rPr lang="el-GR" dirty="0"/>
              <a:t>ψ</a:t>
            </a:r>
            <a:endParaRPr lang="en-GB" dirty="0"/>
          </a:p>
        </p:txBody>
      </p:sp>
      <p:sp>
        <p:nvSpPr>
          <p:cNvPr id="25" name="TextBox 24"/>
          <p:cNvSpPr txBox="1"/>
          <p:nvPr/>
        </p:nvSpPr>
        <p:spPr>
          <a:xfrm>
            <a:off x="6666449" y="5629759"/>
            <a:ext cx="431528" cy="369332"/>
          </a:xfrm>
          <a:prstGeom prst="rect">
            <a:avLst/>
          </a:prstGeom>
          <a:noFill/>
        </p:spPr>
        <p:txBody>
          <a:bodyPr wrap="none" rtlCol="0">
            <a:spAutoFit/>
          </a:bodyPr>
          <a:lstStyle/>
          <a:p>
            <a:r>
              <a:rPr lang="en-GB" dirty="0"/>
              <a:t>V+</a:t>
            </a:r>
          </a:p>
        </p:txBody>
      </p:sp>
      <p:sp>
        <p:nvSpPr>
          <p:cNvPr id="26" name="TextBox 25"/>
          <p:cNvSpPr txBox="1"/>
          <p:nvPr/>
        </p:nvSpPr>
        <p:spPr>
          <a:xfrm>
            <a:off x="4374751" y="3743057"/>
            <a:ext cx="386644" cy="369332"/>
          </a:xfrm>
          <a:prstGeom prst="rect">
            <a:avLst/>
          </a:prstGeom>
          <a:noFill/>
        </p:spPr>
        <p:txBody>
          <a:bodyPr wrap="none" rtlCol="0">
            <a:spAutoFit/>
          </a:bodyPr>
          <a:lstStyle/>
          <a:p>
            <a:r>
              <a:rPr lang="en-GB" dirty="0"/>
              <a:t>V-</a:t>
            </a:r>
          </a:p>
        </p:txBody>
      </p:sp>
      <p:cxnSp>
        <p:nvCxnSpPr>
          <p:cNvPr id="28" name="Straight Arrow Connector 27"/>
          <p:cNvCxnSpPr/>
          <p:nvPr/>
        </p:nvCxnSpPr>
        <p:spPr>
          <a:xfrm flipV="1">
            <a:off x="5779804" y="3606326"/>
            <a:ext cx="0" cy="12367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48257" y="4712251"/>
            <a:ext cx="2906996" cy="1200329"/>
          </a:xfrm>
          <a:prstGeom prst="rect">
            <a:avLst/>
          </a:prstGeom>
          <a:noFill/>
        </p:spPr>
        <p:txBody>
          <a:bodyPr wrap="square" rtlCol="0">
            <a:spAutoFit/>
          </a:bodyPr>
          <a:lstStyle/>
          <a:p>
            <a:r>
              <a:rPr lang="en-GB" dirty="0"/>
              <a:t>Blue arrow is ideal field</a:t>
            </a:r>
          </a:p>
          <a:p>
            <a:endParaRPr lang="en-GB" dirty="0"/>
          </a:p>
          <a:p>
            <a:r>
              <a:rPr lang="el-GR" dirty="0"/>
              <a:t>Ψ</a:t>
            </a:r>
            <a:r>
              <a:rPr lang="en-GB" dirty="0"/>
              <a:t> rotation only matters if </a:t>
            </a:r>
            <a:r>
              <a:rPr lang="el-GR" dirty="0"/>
              <a:t>φ</a:t>
            </a:r>
            <a:r>
              <a:rPr lang="en-GB" dirty="0"/>
              <a:t> is not orthogonal to field</a:t>
            </a:r>
          </a:p>
        </p:txBody>
      </p:sp>
    </p:spTree>
    <p:extLst>
      <p:ext uri="{BB962C8B-B14F-4D97-AF65-F5344CB8AC3E}">
        <p14:creationId xmlns:p14="http://schemas.microsoft.com/office/powerpoint/2010/main" val="112741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rot="18666109">
            <a:off x="6589142" y="3870558"/>
            <a:ext cx="297677" cy="1532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4400" dirty="0"/>
              <a:t>The planar Hall effect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The planar hall voltage is given by</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𝑉</m:t>
                          </m:r>
                        </m:e>
                        <m:sub>
                          <m:r>
                            <a:rPr lang="en-GB" b="0" i="1" smtClean="0">
                              <a:latin typeface="Cambria Math"/>
                            </a:rPr>
                            <m:t>𝐻𝑃</m:t>
                          </m:r>
                        </m:sub>
                      </m:sSub>
                      <m:r>
                        <a:rPr lang="en-GB" b="0" i="1" smtClean="0">
                          <a:latin typeface="Cambria Math"/>
                        </a:rPr>
                        <m:t>= </m:t>
                      </m:r>
                      <m:sSub>
                        <m:sSubPr>
                          <m:ctrlPr>
                            <a:rPr lang="en-GB" b="0" i="1" smtClean="0">
                              <a:latin typeface="Cambria Math" panose="02040503050406030204" pitchFamily="18" charset="0"/>
                            </a:rPr>
                          </m:ctrlPr>
                        </m:sSubPr>
                        <m:e>
                          <m:r>
                            <a:rPr lang="en-GB" b="0" i="1" smtClean="0">
                              <a:latin typeface="Cambria Math"/>
                            </a:rPr>
                            <m:t>𝐺</m:t>
                          </m:r>
                        </m:e>
                        <m:sub>
                          <m:r>
                            <a:rPr lang="en-GB" b="0" i="1" smtClean="0">
                              <a:latin typeface="Cambria Math"/>
                            </a:rPr>
                            <m:t>𝑝</m:t>
                          </m:r>
                        </m:sub>
                      </m:sSub>
                      <m:r>
                        <a:rPr lang="en-GB" b="0" i="1" smtClean="0">
                          <a:latin typeface="Cambria Math"/>
                        </a:rPr>
                        <m:t> </m:t>
                      </m:r>
                      <m:r>
                        <a:rPr lang="en-GB" b="0" i="1" smtClean="0">
                          <a:latin typeface="Cambria Math"/>
                        </a:rPr>
                        <m:t>𝐼</m:t>
                      </m:r>
                      <m:r>
                        <a:rPr lang="en-GB" b="0" i="1" smtClean="0">
                          <a:latin typeface="Cambria Math"/>
                        </a:rPr>
                        <m:t> </m:t>
                      </m:r>
                      <m:sSubSup>
                        <m:sSubSupPr>
                          <m:ctrlPr>
                            <a:rPr lang="en-GB" b="0" i="1" smtClean="0">
                              <a:latin typeface="Cambria Math" panose="02040503050406030204" pitchFamily="18" charset="0"/>
                            </a:rPr>
                          </m:ctrlPr>
                        </m:sSubSupPr>
                        <m:e>
                          <m:r>
                            <a:rPr lang="en-GB" b="0" i="1" smtClean="0">
                              <a:latin typeface="Cambria Math"/>
                            </a:rPr>
                            <m:t>𝐵</m:t>
                          </m:r>
                          <m:r>
                            <a:rPr lang="en-GB" b="0" i="1" baseline="-25000" smtClean="0">
                              <a:latin typeface="Cambria Math"/>
                            </a:rPr>
                            <m:t>𝑋𝑌</m:t>
                          </m:r>
                        </m:e>
                        <m:sub/>
                        <m:sup>
                          <m:r>
                            <a:rPr lang="en-GB" b="0" i="1" smtClean="0">
                              <a:latin typeface="Cambria Math"/>
                            </a:rPr>
                            <m:t>2</m:t>
                          </m:r>
                        </m:sup>
                      </m:sSubSup>
                      <m:r>
                        <a:rPr lang="en-GB" b="0" i="1" smtClean="0">
                          <a:latin typeface="Cambria Math"/>
                        </a:rPr>
                        <m:t> </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2</m:t>
                          </m:r>
                          <m:r>
                            <a:rPr lang="en-GB" b="0" i="1" smtClean="0">
                              <a:latin typeface="Cambria Math"/>
                              <a:ea typeface="Cambria Math"/>
                            </a:rPr>
                            <m:t>𝜓</m:t>
                          </m:r>
                        </m:e>
                      </m:func>
                    </m:oMath>
                  </m:oMathPara>
                </a14:m>
                <a:endParaRPr lang="en-GB" dirty="0"/>
              </a:p>
              <a:p>
                <a:pPr marL="0" indent="0">
                  <a:buNone/>
                </a:pPr>
                <a:endParaRPr lang="en-GB" dirty="0"/>
              </a:p>
              <a:p>
                <a:pPr marL="0" indent="0">
                  <a:buNone/>
                </a:pPr>
                <a:r>
                  <a:rPr lang="en-GB" dirty="0"/>
                  <a:t>Where G</a:t>
                </a:r>
                <a:r>
                  <a:rPr lang="en-GB" baseline="-25000" dirty="0"/>
                  <a:t>P</a:t>
                </a:r>
                <a:r>
                  <a:rPr lang="en-GB" dirty="0"/>
                  <a:t> is a constant geometric factor unique to the probe </a:t>
                </a:r>
                <a:r>
                  <a:rPr lang="en-GB" b="1" i="1" dirty="0"/>
                  <a:t>and is generally unknown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r="-296"/>
                </a:stretch>
              </a:blipFill>
            </p:spPr>
            <p:txBody>
              <a:bodyPr/>
              <a:lstStyle/>
              <a:p>
                <a:r>
                  <a:rPr lang="en-GB">
                    <a:noFill/>
                  </a:rPr>
                  <a:t> </a:t>
                </a:r>
              </a:p>
            </p:txBody>
          </p:sp>
        </mc:Fallback>
      </mc:AlternateContent>
      <p:sp>
        <p:nvSpPr>
          <p:cNvPr id="5" name="Rectangle 4"/>
          <p:cNvSpPr/>
          <p:nvPr/>
        </p:nvSpPr>
        <p:spPr>
          <a:xfrm>
            <a:off x="3668995" y="4067799"/>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5463963" y="3524856"/>
            <a:ext cx="8544" cy="11750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699908"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248257"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5697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p:cNvCxnSpPr/>
          <p:nvPr/>
        </p:nvCxnSpPr>
        <p:spPr>
          <a:xfrm>
            <a:off x="4707305" y="4050707"/>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04245" y="5282292"/>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66449" y="5629759"/>
            <a:ext cx="431528" cy="369332"/>
          </a:xfrm>
          <a:prstGeom prst="rect">
            <a:avLst/>
          </a:prstGeom>
          <a:noFill/>
        </p:spPr>
        <p:txBody>
          <a:bodyPr wrap="none" rtlCol="0">
            <a:spAutoFit/>
          </a:bodyPr>
          <a:lstStyle/>
          <a:p>
            <a:r>
              <a:rPr lang="en-GB" dirty="0"/>
              <a:t>V+</a:t>
            </a:r>
          </a:p>
        </p:txBody>
      </p:sp>
      <p:sp>
        <p:nvSpPr>
          <p:cNvPr id="26" name="TextBox 25"/>
          <p:cNvSpPr txBox="1"/>
          <p:nvPr/>
        </p:nvSpPr>
        <p:spPr>
          <a:xfrm>
            <a:off x="4374751" y="3743057"/>
            <a:ext cx="386644" cy="369332"/>
          </a:xfrm>
          <a:prstGeom prst="rect">
            <a:avLst/>
          </a:prstGeom>
          <a:noFill/>
        </p:spPr>
        <p:txBody>
          <a:bodyPr wrap="none" rtlCol="0">
            <a:spAutoFit/>
          </a:bodyPr>
          <a:lstStyle/>
          <a:p>
            <a:r>
              <a:rPr lang="en-GB" dirty="0"/>
              <a:t>V-</a:t>
            </a:r>
          </a:p>
        </p:txBody>
      </p:sp>
      <p:sp>
        <p:nvSpPr>
          <p:cNvPr id="31" name="TextBox 30"/>
          <p:cNvSpPr txBox="1"/>
          <p:nvPr/>
        </p:nvSpPr>
        <p:spPr>
          <a:xfrm>
            <a:off x="7248257" y="4712251"/>
            <a:ext cx="2906996" cy="1200329"/>
          </a:xfrm>
          <a:prstGeom prst="rect">
            <a:avLst/>
          </a:prstGeom>
          <a:noFill/>
        </p:spPr>
        <p:txBody>
          <a:bodyPr wrap="square" rtlCol="0">
            <a:spAutoFit/>
          </a:bodyPr>
          <a:lstStyle/>
          <a:p>
            <a:r>
              <a:rPr lang="en-GB" dirty="0"/>
              <a:t>Blue arrow is ideal field</a:t>
            </a:r>
          </a:p>
          <a:p>
            <a:endParaRPr lang="en-GB" dirty="0"/>
          </a:p>
          <a:p>
            <a:r>
              <a:rPr lang="el-GR" dirty="0"/>
              <a:t>Ψ</a:t>
            </a:r>
            <a:r>
              <a:rPr lang="en-GB" dirty="0"/>
              <a:t> rotation only matters if </a:t>
            </a:r>
            <a:r>
              <a:rPr lang="el-GR" dirty="0"/>
              <a:t>φ</a:t>
            </a:r>
            <a:r>
              <a:rPr lang="en-GB" dirty="0"/>
              <a:t> is not orthogonal to field</a:t>
            </a:r>
          </a:p>
        </p:txBody>
      </p:sp>
      <p:sp>
        <p:nvSpPr>
          <p:cNvPr id="7" name="Up Arrow 6"/>
          <p:cNvSpPr/>
          <p:nvPr/>
        </p:nvSpPr>
        <p:spPr>
          <a:xfrm rot="18792123">
            <a:off x="5817491" y="3272510"/>
            <a:ext cx="290453" cy="13636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7" idx="2"/>
          </p:cNvCxnSpPr>
          <p:nvPr/>
        </p:nvCxnSpPr>
        <p:spPr>
          <a:xfrm flipH="1">
            <a:off x="5472508" y="4421132"/>
            <a:ext cx="987239" cy="2787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Block Arc 18"/>
          <p:cNvSpPr/>
          <p:nvPr/>
        </p:nvSpPr>
        <p:spPr>
          <a:xfrm rot="10800000">
            <a:off x="5375936" y="3700326"/>
            <a:ext cx="399596" cy="277878"/>
          </a:xfrm>
          <a:prstGeom prst="blockArc">
            <a:avLst>
              <a:gd name="adj1" fmla="val 11761214"/>
              <a:gd name="adj2" fmla="val 1810595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p:cNvSpPr txBox="1"/>
          <p:nvPr/>
        </p:nvSpPr>
        <p:spPr>
          <a:xfrm>
            <a:off x="5408059" y="3650042"/>
            <a:ext cx="335348" cy="369332"/>
          </a:xfrm>
          <a:prstGeom prst="rect">
            <a:avLst/>
          </a:prstGeom>
          <a:noFill/>
        </p:spPr>
        <p:txBody>
          <a:bodyPr wrap="none" rtlCol="0">
            <a:spAutoFit/>
          </a:bodyPr>
          <a:lstStyle/>
          <a:p>
            <a:r>
              <a:rPr lang="el-GR" dirty="0"/>
              <a:t>φ</a:t>
            </a:r>
            <a:endParaRPr lang="en-GB" dirty="0"/>
          </a:p>
        </p:txBody>
      </p:sp>
      <p:sp>
        <p:nvSpPr>
          <p:cNvPr id="30" name="TextBox 29"/>
          <p:cNvSpPr txBox="1"/>
          <p:nvPr/>
        </p:nvSpPr>
        <p:spPr>
          <a:xfrm>
            <a:off x="5549677" y="4236466"/>
            <a:ext cx="460254" cy="369332"/>
          </a:xfrm>
          <a:prstGeom prst="rect">
            <a:avLst/>
          </a:prstGeom>
          <a:noFill/>
        </p:spPr>
        <p:txBody>
          <a:bodyPr wrap="none" rtlCol="0">
            <a:spAutoFit/>
          </a:bodyPr>
          <a:lstStyle/>
          <a:p>
            <a:r>
              <a:rPr lang="en-GB" dirty="0"/>
              <a:t>B</a:t>
            </a:r>
            <a:r>
              <a:rPr lang="en-GB" baseline="-25000" dirty="0"/>
              <a:t>XY</a:t>
            </a:r>
          </a:p>
        </p:txBody>
      </p:sp>
      <p:sp>
        <p:nvSpPr>
          <p:cNvPr id="32" name="Block Arc 31"/>
          <p:cNvSpPr/>
          <p:nvPr/>
        </p:nvSpPr>
        <p:spPr>
          <a:xfrm rot="13787057">
            <a:off x="5700134" y="4540443"/>
            <a:ext cx="460837" cy="319708"/>
          </a:xfrm>
          <a:prstGeom prst="blockArc">
            <a:avLst>
              <a:gd name="adj1" fmla="val 16748144"/>
              <a:gd name="adj2" fmla="val 1955543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5714525" y="4527584"/>
            <a:ext cx="348172" cy="369332"/>
          </a:xfrm>
          <a:prstGeom prst="rect">
            <a:avLst/>
          </a:prstGeom>
          <a:noFill/>
        </p:spPr>
        <p:txBody>
          <a:bodyPr wrap="none" rtlCol="0">
            <a:spAutoFit/>
          </a:bodyPr>
          <a:lstStyle/>
          <a:p>
            <a:r>
              <a:rPr lang="el-GR" dirty="0"/>
              <a:t>ψ</a:t>
            </a:r>
            <a:endParaRPr lang="en-GB" dirty="0"/>
          </a:p>
        </p:txBody>
      </p:sp>
      <mc:AlternateContent xmlns:mc="http://schemas.openxmlformats.org/markup-compatibility/2006">
        <mc:Choice xmlns:a14="http://schemas.microsoft.com/office/drawing/2010/main" Requires="a14">
          <p:sp>
            <p:nvSpPr>
              <p:cNvPr id="4" name="Rectangle 3"/>
              <p:cNvSpPr/>
              <p:nvPr/>
            </p:nvSpPr>
            <p:spPr>
              <a:xfrm>
                <a:off x="2066379" y="4215265"/>
                <a:ext cx="1831720" cy="369332"/>
              </a:xfrm>
              <a:prstGeom prst="rect">
                <a:avLst/>
              </a:prstGeom>
            </p:spPr>
            <p:txBody>
              <a:bodyPr wrap="none">
                <a:spAutoFit/>
              </a:bodyPr>
              <a:lstStyle/>
              <a:p>
                <a14:m>
                  <m:oMath xmlns:m="http://schemas.openxmlformats.org/officeDocument/2006/math">
                    <m:r>
                      <a:rPr lang="en-GB" i="1" dirty="0">
                        <a:latin typeface="Cambria Math"/>
                      </a:rPr>
                      <m:t>𝑉</m:t>
                    </m:r>
                    <m:r>
                      <a:rPr lang="en-GB" i="1" dirty="0">
                        <a:latin typeface="Cambria Math"/>
                      </a:rPr>
                      <m:t>=</m:t>
                    </m:r>
                    <m:sSub>
                      <m:sSubPr>
                        <m:ctrlPr>
                          <a:rPr lang="en-GB" i="1" dirty="0">
                            <a:latin typeface="Cambria Math" panose="02040503050406030204" pitchFamily="18" charset="0"/>
                          </a:rPr>
                        </m:ctrlPr>
                      </m:sSubPr>
                      <m:e>
                        <m:r>
                          <a:rPr lang="en-GB" i="1" dirty="0">
                            <a:latin typeface="Cambria Math"/>
                          </a:rPr>
                          <m:t>𝑉</m:t>
                        </m:r>
                      </m:e>
                      <m:sub>
                        <m:r>
                          <a:rPr lang="en-GB" i="1" dirty="0">
                            <a:latin typeface="Cambria Math"/>
                          </a:rPr>
                          <m:t>𝐻</m:t>
                        </m:r>
                      </m:sub>
                    </m:sSub>
                    <m:r>
                      <a:rPr lang="en-GB" i="1" dirty="0">
                        <a:latin typeface="Cambria Math"/>
                      </a:rPr>
                      <m:t>+</m:t>
                    </m:r>
                    <m:sSub>
                      <m:sSubPr>
                        <m:ctrlPr>
                          <a:rPr lang="en-GB" i="1" dirty="0">
                            <a:latin typeface="Cambria Math" panose="02040503050406030204" pitchFamily="18" charset="0"/>
                          </a:rPr>
                        </m:ctrlPr>
                      </m:sSubPr>
                      <m:e>
                        <m:r>
                          <a:rPr lang="en-GB" i="1" dirty="0">
                            <a:latin typeface="Cambria Math"/>
                          </a:rPr>
                          <m:t>𝑉</m:t>
                        </m:r>
                      </m:e>
                      <m:sub>
                        <m:r>
                          <a:rPr lang="en-GB" i="1" dirty="0">
                            <a:latin typeface="Cambria Math"/>
                          </a:rPr>
                          <m:t>𝐻𝑃</m:t>
                        </m:r>
                      </m:sub>
                    </m:sSub>
                  </m:oMath>
                </a14:m>
                <a:r>
                  <a:rPr lang="en-GB" dirty="0"/>
                  <a:t>!!!!</a:t>
                </a:r>
              </a:p>
            </p:txBody>
          </p:sp>
        </mc:Choice>
        <mc:Fallback>
          <p:sp>
            <p:nvSpPr>
              <p:cNvPr id="4" name="Rectangle 3"/>
              <p:cNvSpPr>
                <a:spLocks noRot="1" noChangeAspect="1" noMove="1" noResize="1" noEditPoints="1" noAdjustHandles="1" noChangeArrowheads="1" noChangeShapeType="1" noTextEdit="1"/>
              </p:cNvSpPr>
              <p:nvPr/>
            </p:nvSpPr>
            <p:spPr>
              <a:xfrm>
                <a:off x="2066379" y="4215265"/>
                <a:ext cx="1831720" cy="369332"/>
              </a:xfrm>
              <a:prstGeom prst="rect">
                <a:avLst/>
              </a:prstGeom>
              <a:blipFill>
                <a:blip r:embed="rId3"/>
                <a:stretch>
                  <a:fillRect t="-8197" r="-1667" b="-24590"/>
                </a:stretch>
              </a:blipFill>
            </p:spPr>
            <p:txBody>
              <a:bodyPr/>
              <a:lstStyle/>
              <a:p>
                <a:r>
                  <a:rPr lang="en-GB">
                    <a:noFill/>
                  </a:rPr>
                  <a:t> </a:t>
                </a:r>
              </a:p>
            </p:txBody>
          </p:sp>
        </mc:Fallback>
      </mc:AlternateContent>
    </p:spTree>
    <p:extLst>
      <p:ext uri="{BB962C8B-B14F-4D97-AF65-F5344CB8AC3E}">
        <p14:creationId xmlns:p14="http://schemas.microsoft.com/office/powerpoint/2010/main" val="403090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Multi-axis probes</a:t>
            </a:r>
          </a:p>
        </p:txBody>
      </p:sp>
      <p:sp>
        <p:nvSpPr>
          <p:cNvPr id="3" name="Content Placeholder 2"/>
          <p:cNvSpPr>
            <a:spLocks noGrp="1"/>
          </p:cNvSpPr>
          <p:nvPr>
            <p:ph idx="1"/>
          </p:nvPr>
        </p:nvSpPr>
        <p:spPr/>
        <p:txBody>
          <a:bodyPr/>
          <a:lstStyle/>
          <a:p>
            <a:pPr marL="0" indent="0">
              <a:buNone/>
            </a:pPr>
            <a:r>
              <a:rPr lang="en-GB" dirty="0"/>
              <a:t>The total voltage across the contacts is a combination of the transverse and planar Hall voltage and the cannot be easily split!</a:t>
            </a:r>
          </a:p>
          <a:p>
            <a:endParaRPr lang="en-GB" dirty="0"/>
          </a:p>
          <a:p>
            <a:pPr marL="0" indent="0">
              <a:buNone/>
            </a:pPr>
            <a:r>
              <a:rPr lang="en-GB" dirty="0"/>
              <a:t>This is a problem in 3 axis probes. A large signal is seen from the probe that is supposed to be transverse but the other axes will measure &gt; 0V, is this purely planar Hall effect or is there really an unwanted transverse field component?</a:t>
            </a:r>
          </a:p>
          <a:p>
            <a:endParaRPr lang="en-GB" dirty="0"/>
          </a:p>
          <a:p>
            <a:pPr marL="0" indent="0">
              <a:buNone/>
            </a:pPr>
            <a:r>
              <a:rPr lang="en-GB" dirty="0"/>
              <a:t>The simplest way of estimating what measurements are “real” is to repeat the reading at 90 degree rotations about </a:t>
            </a:r>
            <a:r>
              <a:rPr lang="el-GR" dirty="0"/>
              <a:t>θ</a:t>
            </a:r>
            <a:r>
              <a:rPr lang="en-GB" dirty="0"/>
              <a:t>.</a:t>
            </a:r>
          </a:p>
          <a:p>
            <a:endParaRPr lang="en-GB" dirty="0"/>
          </a:p>
          <a:p>
            <a:pPr marL="0" indent="0">
              <a:buNone/>
            </a:pPr>
            <a:r>
              <a:rPr lang="en-GB" i="1" dirty="0"/>
              <a:t>Commercial “compensated probes” are available that have multiple active areas in different orientations which distinguish transverse and planar.</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9599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purpose</a:t>
            </a:r>
          </a:p>
        </p:txBody>
      </p:sp>
      <p:sp>
        <p:nvSpPr>
          <p:cNvPr id="3" name="Content Placeholder 2"/>
          <p:cNvSpPr>
            <a:spLocks noGrp="1"/>
          </p:cNvSpPr>
          <p:nvPr>
            <p:ph idx="1"/>
          </p:nvPr>
        </p:nvSpPr>
        <p:spPr>
          <a:xfrm>
            <a:off x="609601" y="1324598"/>
            <a:ext cx="5443672" cy="4750290"/>
          </a:xfrm>
        </p:spPr>
        <p:txBody>
          <a:bodyPr>
            <a:normAutofit fontScale="85000" lnSpcReduction="20000"/>
          </a:bodyPr>
          <a:lstStyle/>
          <a:p>
            <a:pPr marL="0" indent="0">
              <a:buNone/>
            </a:pPr>
            <a:r>
              <a:rPr lang="en-GB" sz="2200" dirty="0"/>
              <a:t>Hall probe advantages include:</a:t>
            </a:r>
          </a:p>
          <a:p>
            <a:r>
              <a:rPr lang="en-GB" sz="1800" dirty="0"/>
              <a:t>Can operate over a huge variety of ranges defines by the voltmeter. </a:t>
            </a:r>
          </a:p>
          <a:p>
            <a:pPr lvl="1"/>
            <a:r>
              <a:rPr lang="en-GB" sz="1600" dirty="0"/>
              <a:t>Probes can range from &lt;1mT to &gt;10T</a:t>
            </a:r>
          </a:p>
          <a:p>
            <a:endParaRPr lang="en-GB" sz="1800" dirty="0"/>
          </a:p>
          <a:p>
            <a:r>
              <a:rPr lang="en-GB" sz="1800" dirty="0"/>
              <a:t>Tiny active area</a:t>
            </a:r>
          </a:p>
          <a:p>
            <a:pPr lvl="1"/>
            <a:r>
              <a:rPr lang="en-GB" sz="1600" dirty="0"/>
              <a:t>fine features and detailed maps of complex fields.</a:t>
            </a:r>
          </a:p>
          <a:p>
            <a:pPr marL="0" indent="0">
              <a:buNone/>
            </a:pPr>
            <a:endParaRPr lang="en-GB" sz="1800" dirty="0"/>
          </a:p>
          <a:p>
            <a:r>
              <a:rPr lang="en-GB" sz="1800" dirty="0"/>
              <a:t>Can operate immersed in cryogens.</a:t>
            </a:r>
          </a:p>
          <a:p>
            <a:pPr lvl="1"/>
            <a:r>
              <a:rPr lang="en-GB" sz="1600" dirty="0"/>
              <a:t>useful for superconducting magnets</a:t>
            </a:r>
          </a:p>
          <a:p>
            <a:pPr lvl="1"/>
            <a:endParaRPr lang="en-GB" sz="1600" dirty="0"/>
          </a:p>
          <a:p>
            <a:r>
              <a:rPr lang="en-GB" sz="1800" dirty="0"/>
              <a:t>Provide directionality and component information</a:t>
            </a:r>
          </a:p>
          <a:p>
            <a:pPr lvl="1"/>
            <a:r>
              <a:rPr lang="en-GB" sz="1600" dirty="0"/>
              <a:t> 3-axis probes can measure XYZ field components simultaneously.</a:t>
            </a:r>
          </a:p>
          <a:p>
            <a:endParaRPr lang="en-GB" sz="1800" dirty="0"/>
          </a:p>
          <a:p>
            <a:r>
              <a:rPr lang="en-GB" sz="1800" dirty="0"/>
              <a:t>Response time is fast and generally limited by the voltmeter. </a:t>
            </a:r>
          </a:p>
          <a:p>
            <a:pPr lvl="1"/>
            <a:r>
              <a:rPr lang="en-GB" sz="1600" dirty="0"/>
              <a:t>Can measure AC magnets up to few kHz</a:t>
            </a:r>
          </a:p>
          <a:p>
            <a:pPr lvl="1"/>
            <a:endParaRPr lang="en-GB" dirty="0"/>
          </a:p>
          <a:p>
            <a:r>
              <a:rPr lang="en-GB" sz="1800" dirty="0"/>
              <a:t>External electronics are simple and reliable</a:t>
            </a:r>
          </a:p>
          <a:p>
            <a:pPr lvl="1"/>
            <a:r>
              <a:rPr lang="en-GB" sz="1600" dirty="0"/>
              <a:t>full multi-axis measurement bench assembly or simply use a handheld reader for quick measurements. </a:t>
            </a:r>
          </a:p>
          <a:p>
            <a:endParaRPr lang="en-GB" sz="1800" dirty="0"/>
          </a:p>
          <a:p>
            <a:endParaRPr lang="en-GB" sz="1800" dirty="0"/>
          </a:p>
          <a:p>
            <a:endParaRPr lang="en-GB" dirty="0"/>
          </a:p>
          <a:p>
            <a:endParaRPr lang="en-GB" dirty="0"/>
          </a:p>
          <a:p>
            <a:pPr marL="0" indent="0">
              <a:buNone/>
            </a:pPr>
            <a:endParaRPr lang="en-GB" dirty="0"/>
          </a:p>
        </p:txBody>
      </p:sp>
      <p:sp>
        <p:nvSpPr>
          <p:cNvPr id="4" name="Content Placeholder 2"/>
          <p:cNvSpPr txBox="1">
            <a:spLocks/>
          </p:cNvSpPr>
          <p:nvPr/>
        </p:nvSpPr>
        <p:spPr>
          <a:xfrm>
            <a:off x="6188577" y="1324599"/>
            <a:ext cx="539381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Hall probe disadvantages include:</a:t>
            </a:r>
            <a:endParaRPr lang="en-GB" dirty="0"/>
          </a:p>
          <a:p>
            <a:r>
              <a:rPr lang="en-GB" sz="1500" dirty="0"/>
              <a:t>Probes need to be calibrated to assess nonlinearities.</a:t>
            </a:r>
          </a:p>
          <a:p>
            <a:pPr lvl="1"/>
            <a:r>
              <a:rPr lang="en-GB" sz="1500" dirty="0"/>
              <a:t>Susceptible to long term calibration drift.</a:t>
            </a:r>
          </a:p>
          <a:p>
            <a:pPr marL="0" indent="0">
              <a:buNone/>
            </a:pPr>
            <a:endParaRPr lang="en-GB" sz="1500" dirty="0"/>
          </a:p>
          <a:p>
            <a:r>
              <a:rPr lang="en-GB" sz="1500" dirty="0"/>
              <a:t>Calibration gradient is temperature sensitive.</a:t>
            </a:r>
          </a:p>
          <a:p>
            <a:pPr lvl="1"/>
            <a:r>
              <a:rPr lang="en-GB" sz="1500" dirty="0"/>
              <a:t>Must be calibrated at the temp at which they will be used, and must be actively held constant or monitored to compensate.</a:t>
            </a:r>
          </a:p>
          <a:p>
            <a:endParaRPr lang="en-GB" sz="1500" dirty="0"/>
          </a:p>
          <a:p>
            <a:r>
              <a:rPr lang="en-GB" sz="1500" dirty="0"/>
              <a:t>Error bars not fixed, accuracy is a % of read value, % changes as value range changes. </a:t>
            </a:r>
          </a:p>
          <a:p>
            <a:pPr lvl="1"/>
            <a:r>
              <a:rPr lang="en-GB" sz="1500" dirty="0"/>
              <a:t>low field measurements may be lost in noise, makes measuring harmonics difficult.</a:t>
            </a:r>
          </a:p>
          <a:p>
            <a:pPr lvl="1"/>
            <a:endParaRPr lang="en-GB" sz="1500" dirty="0"/>
          </a:p>
          <a:p>
            <a:r>
              <a:rPr lang="en-GB" sz="1500" dirty="0"/>
              <a:t>3D field mapping is complicated by the planar hall effect.</a:t>
            </a:r>
          </a:p>
          <a:p>
            <a:endParaRPr lang="en-GB" dirty="0"/>
          </a:p>
          <a:p>
            <a:endParaRPr lang="en-GB" dirty="0"/>
          </a:p>
          <a:p>
            <a:pPr marL="0" indent="0">
              <a:buNone/>
            </a:pPr>
            <a:endParaRPr lang="en-GB" dirty="0"/>
          </a:p>
        </p:txBody>
      </p:sp>
      <p:cxnSp>
        <p:nvCxnSpPr>
          <p:cNvPr id="6" name="Straight Connector 5"/>
          <p:cNvCxnSpPr/>
          <p:nvPr/>
        </p:nvCxnSpPr>
        <p:spPr>
          <a:xfrm flipV="1">
            <a:off x="6154394" y="1324599"/>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5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Contents</a:t>
            </a:r>
          </a:p>
        </p:txBody>
      </p:sp>
      <p:sp>
        <p:nvSpPr>
          <p:cNvPr id="3" name="Content Placeholder 2"/>
          <p:cNvSpPr>
            <a:spLocks noGrp="1"/>
          </p:cNvSpPr>
          <p:nvPr>
            <p:ph idx="1"/>
          </p:nvPr>
        </p:nvSpPr>
        <p:spPr/>
        <p:txBody>
          <a:bodyPr/>
          <a:lstStyle/>
          <a:p>
            <a:r>
              <a:rPr lang="en-GB" dirty="0"/>
              <a:t>Direct field measurements</a:t>
            </a:r>
          </a:p>
          <a:p>
            <a:pPr lvl="1"/>
            <a:r>
              <a:rPr lang="en-GB" dirty="0"/>
              <a:t>Nuclear magnetic resonance</a:t>
            </a:r>
          </a:p>
          <a:p>
            <a:pPr lvl="1"/>
            <a:r>
              <a:rPr lang="en-GB" dirty="0"/>
              <a:t>Hall effect and Hall probes</a:t>
            </a:r>
          </a:p>
          <a:p>
            <a:pPr lvl="1"/>
            <a:r>
              <a:rPr lang="en-GB" dirty="0"/>
              <a:t>Fluxgate magnetometers</a:t>
            </a:r>
          </a:p>
          <a:p>
            <a:pPr lvl="1"/>
            <a:endParaRPr lang="en-GB" dirty="0"/>
          </a:p>
          <a:p>
            <a:r>
              <a:rPr lang="en-GB" dirty="0"/>
              <a:t>Integrated field measurements</a:t>
            </a:r>
          </a:p>
          <a:p>
            <a:pPr lvl="1"/>
            <a:r>
              <a:rPr lang="en-GB" dirty="0"/>
              <a:t>Floating wire</a:t>
            </a:r>
          </a:p>
          <a:p>
            <a:pPr lvl="1"/>
            <a:r>
              <a:rPr lang="en-GB" dirty="0"/>
              <a:t>Stretched wire</a:t>
            </a:r>
          </a:p>
          <a:p>
            <a:pPr lvl="1"/>
            <a:endParaRPr lang="en-GB" dirty="0"/>
          </a:p>
          <a:p>
            <a:r>
              <a:rPr lang="en-GB" dirty="0"/>
              <a:t>Measuring field harmonics</a:t>
            </a:r>
          </a:p>
          <a:p>
            <a:pPr lvl="1"/>
            <a:r>
              <a:rPr lang="en-GB" dirty="0"/>
              <a:t>Rotating coil</a:t>
            </a:r>
          </a:p>
          <a:p>
            <a:pPr lvl="1"/>
            <a:endParaRPr lang="en-GB" dirty="0"/>
          </a:p>
          <a:p>
            <a:r>
              <a:rPr lang="en-GB" dirty="0"/>
              <a:t>Practical magnet construction</a:t>
            </a:r>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at Daresbury</a:t>
            </a:r>
          </a:p>
        </p:txBody>
      </p:sp>
      <p:pic>
        <p:nvPicPr>
          <p:cNvPr id="2052" name="Picture 4" descr="https://scontent.xx.fbcdn.net/v/t34.0-12/14256354_10154604407422845_1697722026_n.jpg?oh=3d7e23af62e947d1d722767547c2b6a6&amp;oe=5840C4C1"/>
          <p:cNvPicPr>
            <a:picLocks noChangeAspect="1" noChangeArrowheads="1"/>
          </p:cNvPicPr>
          <p:nvPr/>
        </p:nvPicPr>
        <p:blipFill rotWithShape="1">
          <a:blip r:embed="rId2">
            <a:extLst>
              <a:ext uri="{28A0092B-C50C-407E-A947-70E740481C1C}">
                <a14:useLocalDpi xmlns:a14="http://schemas.microsoft.com/office/drawing/2010/main" val="0"/>
              </a:ext>
            </a:extLst>
          </a:blip>
          <a:srcRect b="21122"/>
          <a:stretch/>
        </p:blipFill>
        <p:spPr bwMode="auto">
          <a:xfrm>
            <a:off x="7283120" y="1619265"/>
            <a:ext cx="3069972" cy="4312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etched wire bench 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161" y="1619265"/>
            <a:ext cx="5750614" cy="431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3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DC30FE-9EAF-6A1B-6BA5-A67AA730F6CA}"/>
              </a:ext>
            </a:extLst>
          </p:cNvPr>
          <p:cNvPicPr>
            <a:picLocks noChangeAspect="1"/>
          </p:cNvPicPr>
          <p:nvPr/>
        </p:nvPicPr>
        <p:blipFill>
          <a:blip r:embed="rId2"/>
          <a:stretch>
            <a:fillRect/>
          </a:stretch>
        </p:blipFill>
        <p:spPr>
          <a:xfrm>
            <a:off x="3746183" y="3862767"/>
            <a:ext cx="4394834" cy="1966110"/>
          </a:xfrm>
          <a:prstGeom prst="rect">
            <a:avLst/>
          </a:prstGeom>
        </p:spPr>
      </p:pic>
      <p:sp>
        <p:nvSpPr>
          <p:cNvPr id="2" name="Title 1"/>
          <p:cNvSpPr>
            <a:spLocks noGrp="1"/>
          </p:cNvSpPr>
          <p:nvPr>
            <p:ph type="title"/>
          </p:nvPr>
        </p:nvSpPr>
        <p:spPr/>
        <p:txBody>
          <a:bodyPr>
            <a:normAutofit/>
          </a:bodyPr>
          <a:lstStyle/>
          <a:p>
            <a:r>
              <a:rPr lang="en-GB" sz="4400" dirty="0"/>
              <a:t>Fluxgates</a:t>
            </a:r>
          </a:p>
        </p:txBody>
      </p:sp>
      <p:sp>
        <p:nvSpPr>
          <p:cNvPr id="4" name="Content Placeholder 3"/>
          <p:cNvSpPr>
            <a:spLocks noGrp="1"/>
          </p:cNvSpPr>
          <p:nvPr>
            <p:ph idx="1"/>
          </p:nvPr>
        </p:nvSpPr>
        <p:spPr>
          <a:xfrm>
            <a:off x="609599" y="1318191"/>
            <a:ext cx="10972799" cy="4792054"/>
          </a:xfrm>
        </p:spPr>
        <p:txBody>
          <a:bodyPr>
            <a:normAutofit/>
          </a:bodyPr>
          <a:lstStyle/>
          <a:p>
            <a:pPr marL="0" indent="0">
              <a:buNone/>
            </a:pPr>
            <a:r>
              <a:rPr lang="en-GB" sz="2200" dirty="0"/>
              <a:t>Fluxgate </a:t>
            </a:r>
            <a:r>
              <a:rPr lang="en-GB" sz="2200" dirty="0" err="1"/>
              <a:t>magnetometry</a:t>
            </a:r>
            <a:r>
              <a:rPr lang="en-GB" sz="2200" dirty="0"/>
              <a:t> is an extremely sensitive technique for measuring fields with </a:t>
            </a:r>
            <a:r>
              <a:rPr lang="en-GB" sz="2200" dirty="0" err="1"/>
              <a:t>nT</a:t>
            </a:r>
            <a:r>
              <a:rPr lang="en-GB" sz="2200" dirty="0"/>
              <a:t> accuracy, but also saturate at very low fields. </a:t>
            </a:r>
          </a:p>
          <a:p>
            <a:pPr marL="0" indent="0">
              <a:buNone/>
            </a:pPr>
            <a:endParaRPr lang="en-GB" sz="2200" i="1" dirty="0"/>
          </a:p>
          <a:p>
            <a:pPr marL="0" indent="0">
              <a:buNone/>
            </a:pPr>
            <a:r>
              <a:rPr lang="en-GB" sz="2200" dirty="0"/>
              <a:t>Fluxgates are extremely effective at detecting tiny field variations and measuring performance of magnetic shields – but just get overloaded in high fields.</a:t>
            </a:r>
          </a:p>
          <a:p>
            <a:pPr marL="0" indent="0">
              <a:buNone/>
            </a:pPr>
            <a:endParaRPr lang="en-GB" sz="2200" dirty="0"/>
          </a:p>
          <a:p>
            <a:pPr marL="0" indent="0">
              <a:buNone/>
            </a:pPr>
            <a:r>
              <a:rPr lang="en-GB" sz="2200" dirty="0"/>
              <a:t>Most fluxgates cannot measure reliably above a few </a:t>
            </a:r>
            <a:r>
              <a:rPr lang="en-GB" sz="2200" dirty="0" err="1"/>
              <a:t>mT</a:t>
            </a:r>
            <a:r>
              <a:rPr lang="en-GB" sz="2200" dirty="0"/>
              <a:t> but below that can have error bars of 1 </a:t>
            </a:r>
            <a:r>
              <a:rPr lang="en-GB" sz="2200" dirty="0" err="1"/>
              <a:t>nT</a:t>
            </a:r>
            <a:r>
              <a:rPr lang="en-GB" sz="2200" dirty="0"/>
              <a:t>! </a:t>
            </a:r>
          </a:p>
          <a:p>
            <a:endParaRPr lang="en-GB" dirty="0"/>
          </a:p>
        </p:txBody>
      </p:sp>
      <p:sp>
        <p:nvSpPr>
          <p:cNvPr id="5" name="AutoShape 4" descr="mag-13MS100">
            <a:extLst>
              <a:ext uri="{FF2B5EF4-FFF2-40B4-BE49-F238E27FC236}">
                <a16:creationId xmlns:a16="http://schemas.microsoft.com/office/drawing/2014/main" id="{36D053A7-16EA-900D-B2A6-CBF50CD8B6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6773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3" name="Content Placeholder 2"/>
          <p:cNvSpPr>
            <a:spLocks noGrp="1"/>
          </p:cNvSpPr>
          <p:nvPr>
            <p:ph idx="1"/>
          </p:nvPr>
        </p:nvSpPr>
        <p:spPr/>
        <p:txBody>
          <a:bodyPr/>
          <a:lstStyle/>
          <a:p>
            <a:pPr marL="0" indent="0">
              <a:buNone/>
            </a:pPr>
            <a:r>
              <a:rPr lang="en-GB" dirty="0"/>
              <a:t>There are lots of different ways of building a fluxgate – most are proprietary designs.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045" y="1999861"/>
            <a:ext cx="5832231" cy="4126303"/>
          </a:xfrm>
          <a:prstGeom prst="rect">
            <a:avLst/>
          </a:prstGeom>
        </p:spPr>
      </p:pic>
      <p:sp>
        <p:nvSpPr>
          <p:cNvPr id="6" name="Content Placeholder 2"/>
          <p:cNvSpPr txBox="1">
            <a:spLocks/>
          </p:cNvSpPr>
          <p:nvPr/>
        </p:nvSpPr>
        <p:spPr>
          <a:xfrm>
            <a:off x="785726" y="3268947"/>
            <a:ext cx="3641667" cy="31779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They all feature 2 sets of windings around high permeability material – some use 1 rod, some use 2, most use a single ring instead of rods.</a:t>
            </a:r>
          </a:p>
        </p:txBody>
      </p:sp>
    </p:spTree>
    <p:extLst>
      <p:ext uri="{BB962C8B-B14F-4D97-AF65-F5344CB8AC3E}">
        <p14:creationId xmlns:p14="http://schemas.microsoft.com/office/powerpoint/2010/main" val="39038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3" name="Content Placeholder 2"/>
          <p:cNvSpPr>
            <a:spLocks noGrp="1"/>
          </p:cNvSpPr>
          <p:nvPr>
            <p:ph idx="1"/>
          </p:nvPr>
        </p:nvSpPr>
        <p:spPr>
          <a:xfrm>
            <a:off x="622590" y="1719933"/>
            <a:ext cx="3820455" cy="4525963"/>
          </a:xfrm>
        </p:spPr>
        <p:txBody>
          <a:bodyPr/>
          <a:lstStyle/>
          <a:p>
            <a:pPr marL="0" indent="0">
              <a:buNone/>
            </a:pPr>
            <a:r>
              <a:rPr lang="en-GB" dirty="0"/>
              <a:t>1 coil saturates the rods in a sin/square wave.</a:t>
            </a:r>
          </a:p>
          <a:p>
            <a:pPr marL="0" indent="0">
              <a:buNone/>
            </a:pPr>
            <a:endParaRPr lang="en-GB" dirty="0"/>
          </a:p>
          <a:p>
            <a:pPr marL="0" indent="0">
              <a:buNone/>
            </a:pPr>
            <a:r>
              <a:rPr lang="en-GB" dirty="0"/>
              <a:t>2</a:t>
            </a:r>
            <a:r>
              <a:rPr lang="en-GB" baseline="30000" dirty="0"/>
              <a:t>nd</a:t>
            </a:r>
            <a:r>
              <a:rPr lang="en-GB" dirty="0"/>
              <a:t> coil picks up change the waveform from hitting saturation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3045" y="1424711"/>
            <a:ext cx="6645165" cy="4701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89" y="3583419"/>
            <a:ext cx="3709713" cy="2460777"/>
          </a:xfrm>
          <a:prstGeom prst="rect">
            <a:avLst/>
          </a:prstGeom>
        </p:spPr>
      </p:pic>
    </p:spTree>
    <p:extLst>
      <p:ext uri="{BB962C8B-B14F-4D97-AF65-F5344CB8AC3E}">
        <p14:creationId xmlns:p14="http://schemas.microsoft.com/office/powerpoint/2010/main" val="427329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2416" y="1600201"/>
            <a:ext cx="6638260" cy="4325405"/>
          </a:xfrm>
        </p:spPr>
      </p:pic>
      <p:sp>
        <p:nvSpPr>
          <p:cNvPr id="5" name="Content Placeholder 2"/>
          <p:cNvSpPr txBox="1">
            <a:spLocks/>
          </p:cNvSpPr>
          <p:nvPr/>
        </p:nvSpPr>
        <p:spPr>
          <a:xfrm>
            <a:off x="693938" y="116601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Just how sensitive is a fluxgate?</a:t>
            </a:r>
          </a:p>
        </p:txBody>
      </p:sp>
      <p:sp>
        <p:nvSpPr>
          <p:cNvPr id="6" name="TextBox 5"/>
          <p:cNvSpPr txBox="1"/>
          <p:nvPr/>
        </p:nvSpPr>
        <p:spPr>
          <a:xfrm>
            <a:off x="3902086" y="5563807"/>
            <a:ext cx="6308715" cy="369332"/>
          </a:xfrm>
          <a:prstGeom prst="rect">
            <a:avLst/>
          </a:prstGeom>
          <a:noFill/>
        </p:spPr>
        <p:txBody>
          <a:bodyPr wrap="none" rtlCol="0">
            <a:spAutoFit/>
          </a:bodyPr>
          <a:lstStyle/>
          <a:p>
            <a:r>
              <a:rPr lang="en-GB" dirty="0"/>
              <a:t>Lockheed P3 ORION submarine hunting aircraft / torpedo bomber</a:t>
            </a:r>
          </a:p>
        </p:txBody>
      </p:sp>
      <p:sp>
        <p:nvSpPr>
          <p:cNvPr id="7" name="Rectangle 6"/>
          <p:cNvSpPr/>
          <p:nvPr/>
        </p:nvSpPr>
        <p:spPr>
          <a:xfrm>
            <a:off x="3985846" y="3762903"/>
            <a:ext cx="685800" cy="439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71889" y="3048562"/>
            <a:ext cx="2920527" cy="2308324"/>
          </a:xfrm>
          <a:prstGeom prst="rect">
            <a:avLst/>
          </a:prstGeom>
          <a:noFill/>
        </p:spPr>
        <p:txBody>
          <a:bodyPr wrap="square" rtlCol="0">
            <a:spAutoFit/>
          </a:bodyPr>
          <a:lstStyle/>
          <a:p>
            <a:r>
              <a:rPr lang="en-GB" dirty="0"/>
              <a:t>Fluxgate in tail boom can detect steel hull of submarine if plane flies overhead.</a:t>
            </a:r>
          </a:p>
          <a:p>
            <a:endParaRPr lang="en-GB" dirty="0"/>
          </a:p>
          <a:p>
            <a:r>
              <a:rPr lang="en-GB" dirty="0"/>
              <a:t>Plane flying at 500 </a:t>
            </a:r>
            <a:r>
              <a:rPr lang="en-GB" dirty="0" err="1"/>
              <a:t>ft</a:t>
            </a:r>
            <a:r>
              <a:rPr lang="en-GB" dirty="0"/>
              <a:t> altitude can detect submarine at 500 </a:t>
            </a:r>
            <a:r>
              <a:rPr lang="en-GB" dirty="0" err="1"/>
              <a:t>ft</a:t>
            </a:r>
            <a:r>
              <a:rPr lang="en-GB" dirty="0"/>
              <a:t> depth! </a:t>
            </a:r>
          </a:p>
        </p:txBody>
      </p:sp>
      <p:cxnSp>
        <p:nvCxnSpPr>
          <p:cNvPr id="10" name="Straight Arrow Connector 9"/>
          <p:cNvCxnSpPr>
            <a:endCxn id="7" idx="1"/>
          </p:cNvCxnSpPr>
          <p:nvPr/>
        </p:nvCxnSpPr>
        <p:spPr>
          <a:xfrm>
            <a:off x="3308838" y="3982813"/>
            <a:ext cx="67700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552" y="2636912"/>
            <a:ext cx="8229600" cy="1143000"/>
          </a:xfrm>
        </p:spPr>
        <p:txBody>
          <a:bodyPr>
            <a:normAutofit/>
          </a:bodyPr>
          <a:lstStyle/>
          <a:p>
            <a:r>
              <a:rPr lang="en-GB" sz="4000" dirty="0"/>
              <a:t>Integrated field measurements</a:t>
            </a:r>
          </a:p>
        </p:txBody>
      </p:sp>
    </p:spTree>
    <p:extLst>
      <p:ext uri="{BB962C8B-B14F-4D97-AF65-F5344CB8AC3E}">
        <p14:creationId xmlns:p14="http://schemas.microsoft.com/office/powerpoint/2010/main" val="8261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609600" y="1358782"/>
                <a:ext cx="10972800" cy="4767382"/>
              </a:xfrm>
            </p:spPr>
            <p:txBody>
              <a:bodyPr>
                <a:normAutofit/>
              </a:bodyPr>
              <a:lstStyle/>
              <a:p>
                <a:pPr marL="0" indent="0">
                  <a:buNone/>
                </a:pPr>
                <a:r>
                  <a:rPr lang="en-GB" dirty="0"/>
                  <a:t>The equations defining the equilibrium position of a flexible wire in a magnetic field and the trajectory of a charged particle are equivalent.</a:t>
                </a:r>
              </a:p>
              <a:p>
                <a:pPr marL="0" indent="0">
                  <a:buNone/>
                </a:pPr>
                <a:endParaRPr lang="en-GB" dirty="0"/>
              </a:p>
              <a:p>
                <a:pPr marL="0" indent="0">
                  <a:buNone/>
                </a:pPr>
                <a:r>
                  <a:rPr lang="en-GB" dirty="0"/>
                  <a:t>Magnetic force on a particle </a:t>
                </a:r>
                <a14:m>
                  <m:oMath xmlns:m="http://schemas.openxmlformats.org/officeDocument/2006/math">
                    <m:r>
                      <m:rPr>
                        <m:nor/>
                      </m:rPr>
                      <a:rPr lang="en-GB" b="1" dirty="0"/>
                      <m:t>F</m:t>
                    </m:r>
                    <m:r>
                      <m:rPr>
                        <m:nor/>
                      </m:rPr>
                      <a:rPr lang="en-GB" b="1" dirty="0"/>
                      <m:t> = </m:t>
                    </m:r>
                    <m:r>
                      <m:rPr>
                        <m:nor/>
                      </m:rPr>
                      <a:rPr lang="en-GB" b="1" dirty="0"/>
                      <m:t>qvB</m:t>
                    </m:r>
                    <m:r>
                      <m:rPr>
                        <m:nor/>
                      </m:rPr>
                      <a:rPr lang="en-GB" b="1" dirty="0"/>
                      <m:t> </m:t>
                    </m:r>
                    <m:r>
                      <m:rPr>
                        <m:nor/>
                      </m:rPr>
                      <a:rPr lang="en-GB" b="1" dirty="0"/>
                      <m:t>sin</m:t>
                    </m:r>
                    <m:r>
                      <m:rPr>
                        <m:nor/>
                      </m:rPr>
                      <a:rPr lang="en-GB" b="1" dirty="0"/>
                      <m:t> </m:t>
                    </m:r>
                    <m:r>
                      <m:rPr>
                        <m:nor/>
                      </m:rPr>
                      <a:rPr lang="el-GR" b="1" dirty="0"/>
                      <m:t>θ</m:t>
                    </m:r>
                  </m:oMath>
                </a14:m>
                <a:endParaRPr lang="en-GB" b="1" dirty="0"/>
              </a:p>
              <a:p>
                <a:pPr marL="0" indent="0">
                  <a:buNone/>
                </a:pPr>
                <a:r>
                  <a:rPr lang="en-GB" dirty="0"/>
                  <a:t>Magnetic force on a wire </a:t>
                </a:r>
                <a14:m>
                  <m:oMath xmlns:m="http://schemas.openxmlformats.org/officeDocument/2006/math">
                    <m:r>
                      <m:rPr>
                        <m:nor/>
                      </m:rPr>
                      <a:rPr lang="en-GB" b="1" dirty="0"/>
                      <m:t>F</m:t>
                    </m:r>
                    <m:r>
                      <m:rPr>
                        <m:nor/>
                      </m:rPr>
                      <a:rPr lang="en-GB" b="1" dirty="0"/>
                      <m:t> = </m:t>
                    </m:r>
                    <m:r>
                      <m:rPr>
                        <m:nor/>
                      </m:rPr>
                      <a:rPr lang="en-GB" b="1" dirty="0"/>
                      <m:t>ILB</m:t>
                    </m:r>
                    <m:r>
                      <m:rPr>
                        <m:nor/>
                      </m:rPr>
                      <a:rPr lang="en-GB" b="1" dirty="0"/>
                      <m:t> </m:t>
                    </m:r>
                    <m:r>
                      <m:rPr>
                        <m:nor/>
                      </m:rPr>
                      <a:rPr lang="en-GB" b="1" dirty="0"/>
                      <m:t>sin</m:t>
                    </m:r>
                    <m:r>
                      <m:rPr>
                        <m:nor/>
                      </m:rPr>
                      <a:rPr lang="en-GB" b="1" dirty="0"/>
                      <m:t> </m:t>
                    </m:r>
                    <m:r>
                      <m:rPr>
                        <m:nor/>
                      </m:rPr>
                      <a:rPr lang="el-GR" b="1" dirty="0"/>
                      <m:t>θ</m:t>
                    </m:r>
                  </m:oMath>
                </a14:m>
                <a:endParaRPr lang="en-GB" b="1" dirty="0"/>
              </a:p>
              <a:p>
                <a:pPr marL="0" indent="0">
                  <a:buNone/>
                </a:pPr>
                <a:endParaRPr lang="en-GB" dirty="0"/>
              </a:p>
              <a:p>
                <a:pPr marL="0" indent="0">
                  <a:buNone/>
                </a:pPr>
                <a:r>
                  <a:rPr lang="en-GB" dirty="0"/>
                  <a:t>A wire will precisely follow the same path as a particle in the field as long as 2 conditions are met:</a:t>
                </a:r>
              </a:p>
              <a:p>
                <a:pPr marL="457200" lvl="1" indent="0">
                  <a:buNone/>
                </a:pPr>
                <a:r>
                  <a:rPr lang="en-GB" dirty="0"/>
                  <a:t>-The wire is effectively weightless i.e. magnetic force on wire &gt;&gt; weight </a:t>
                </a:r>
              </a:p>
              <a:p>
                <a:pPr marL="457200" lvl="1" indent="0">
                  <a:buNone/>
                </a:pPr>
                <a:r>
                  <a:rPr lang="en-GB" dirty="0"/>
                  <a:t>-The wire tension is chosen such that:</a:t>
                </a:r>
              </a:p>
              <a:p>
                <a:pPr marL="457200" lvl="1" indent="0">
                  <a:buNone/>
                </a:pPr>
                <a14:m>
                  <m:oMathPara xmlns:m="http://schemas.openxmlformats.org/officeDocument/2006/math">
                    <m:oMathParaPr>
                      <m:jc m:val="centerGroup"/>
                    </m:oMathParaPr>
                    <m:oMath xmlns:m="http://schemas.openxmlformats.org/officeDocument/2006/math">
                      <m:r>
                        <a:rPr lang="en-GB" b="1" i="1">
                          <a:latin typeface="Cambria Math"/>
                        </a:rPr>
                        <m:t>      −</m:t>
                      </m:r>
                      <m:f>
                        <m:fPr>
                          <m:ctrlPr>
                            <a:rPr lang="en-GB" b="1" i="1">
                              <a:latin typeface="Cambria Math" panose="02040503050406030204" pitchFamily="18" charset="0"/>
                            </a:rPr>
                          </m:ctrlPr>
                        </m:fPr>
                        <m:num>
                          <m:r>
                            <a:rPr lang="en-GB" b="1" i="1">
                              <a:latin typeface="Cambria Math"/>
                            </a:rPr>
                            <m:t>𝑻</m:t>
                          </m:r>
                        </m:num>
                        <m:den>
                          <m:r>
                            <a:rPr lang="en-GB" b="1" i="1">
                              <a:latin typeface="Cambria Math"/>
                            </a:rPr>
                            <m:t>𝑰</m:t>
                          </m:r>
                        </m:den>
                      </m:f>
                      <m:r>
                        <a:rPr lang="en-GB" b="1" i="1">
                          <a:latin typeface="Cambria Math"/>
                        </a:rPr>
                        <m:t>= </m:t>
                      </m:r>
                      <m:f>
                        <m:fPr>
                          <m:ctrlPr>
                            <a:rPr lang="en-GB" b="1" i="1">
                              <a:latin typeface="Cambria Math" panose="02040503050406030204" pitchFamily="18" charset="0"/>
                            </a:rPr>
                          </m:ctrlPr>
                        </m:fPr>
                        <m:num>
                          <m:r>
                            <a:rPr lang="en-GB" b="1" i="1">
                              <a:latin typeface="Cambria Math"/>
                            </a:rPr>
                            <m:t>𝒑</m:t>
                          </m:r>
                        </m:num>
                        <m:den>
                          <m:r>
                            <a:rPr lang="en-GB" b="1" i="1">
                              <a:latin typeface="Cambria Math"/>
                            </a:rPr>
                            <m:t>𝒒</m:t>
                          </m:r>
                        </m:den>
                      </m:f>
                    </m:oMath>
                  </m:oMathPara>
                </a14:m>
                <a:endParaRPr lang="en-GB" b="1" dirty="0"/>
              </a:p>
              <a:p>
                <a:pPr marL="57150" indent="0">
                  <a:buNone/>
                </a:pPr>
                <a:r>
                  <a:rPr lang="en-GB" dirty="0"/>
                  <a:t>Where T is the tension, I is the current, p is particle momentum and q is particle charge.</a:t>
                </a:r>
              </a:p>
              <a:p>
                <a:pPr marL="0" indent="0">
                  <a:buNone/>
                </a:pPr>
                <a:endParaRPr lang="en-GB" dirty="0"/>
              </a:p>
              <a:p>
                <a:pPr marL="0" indent="0">
                  <a:buNone/>
                </a:pPr>
                <a:endParaRPr lang="en-GB" dirty="0"/>
              </a:p>
              <a:p>
                <a:endParaRPr lang="en-GB" dirty="0"/>
              </a:p>
              <a:p>
                <a:endParaRPr lang="en-GB"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609600" y="1358782"/>
                <a:ext cx="10972800" cy="4767382"/>
              </a:xfrm>
              <a:blipFill>
                <a:blip r:embed="rId2"/>
                <a:stretch>
                  <a:fillRect l="-556" t="-767"/>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000" dirty="0"/>
              <a:t>Floating wire theory</a:t>
            </a:r>
          </a:p>
        </p:txBody>
      </p:sp>
    </p:spTree>
    <p:extLst>
      <p:ext uri="{BB962C8B-B14F-4D97-AF65-F5344CB8AC3E}">
        <p14:creationId xmlns:p14="http://schemas.microsoft.com/office/powerpoint/2010/main" val="250263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Floating wire in reality</a:t>
            </a:r>
          </a:p>
        </p:txBody>
      </p:sp>
      <p:sp>
        <p:nvSpPr>
          <p:cNvPr id="3" name="Content Placeholder 2"/>
          <p:cNvSpPr>
            <a:spLocks noGrp="1"/>
          </p:cNvSpPr>
          <p:nvPr>
            <p:ph idx="1"/>
          </p:nvPr>
        </p:nvSpPr>
        <p:spPr/>
        <p:txBody>
          <a:bodyPr>
            <a:normAutofit/>
          </a:bodyPr>
          <a:lstStyle/>
          <a:p>
            <a:pPr marL="0" indent="0">
              <a:buNone/>
            </a:pPr>
            <a:r>
              <a:rPr lang="en-GB" dirty="0"/>
              <a:t>A thin flexible wire, often Nickel due to incandescence, is placed through the magnet and a high current is pulsed to avoid overheating. </a:t>
            </a:r>
          </a:p>
          <a:p>
            <a:pPr marL="0" indent="0">
              <a:buNone/>
            </a:pPr>
            <a:endParaRPr lang="en-GB" dirty="0"/>
          </a:p>
          <a:p>
            <a:pPr marL="0" indent="0">
              <a:buNone/>
            </a:pPr>
            <a:r>
              <a:rPr lang="en-GB" dirty="0"/>
              <a:t>Optical detection is normally used to assess the wire position.</a:t>
            </a:r>
          </a:p>
          <a:p>
            <a:endParaRPr lang="en-GB" dirty="0"/>
          </a:p>
          <a:p>
            <a:pPr marL="0" indent="0">
              <a:buNone/>
            </a:pPr>
            <a:r>
              <a:rPr lang="en-GB" dirty="0"/>
              <a:t>An old technique, not often used today for serious measurements but a fun demonstration and visualisation of dipoles and </a:t>
            </a:r>
            <a:r>
              <a:rPr lang="en-GB" dirty="0" err="1"/>
              <a:t>undulators</a:t>
            </a:r>
            <a:r>
              <a:rPr lang="en-GB" dirty="0"/>
              <a:t>.</a:t>
            </a:r>
          </a:p>
          <a:p>
            <a:endParaRPr lang="en-GB" dirty="0"/>
          </a:p>
          <a:p>
            <a:pPr marL="0" indent="0">
              <a:buNone/>
            </a:pPr>
            <a:r>
              <a:rPr lang="en-GB" dirty="0"/>
              <a:t>Was very useful for checking axis of oscillation in undulators, but now superseded by other techniques.</a:t>
            </a:r>
          </a:p>
          <a:p>
            <a:endParaRPr lang="en-GB" dirty="0"/>
          </a:p>
          <a:p>
            <a:pPr marL="0" indent="0">
              <a:buNone/>
            </a:pPr>
            <a:r>
              <a:rPr lang="en-GB" dirty="0"/>
              <a:t>Still occasionally used for large dipoles, very accurate at revealing bend radius and exit trajectory.</a:t>
            </a:r>
          </a:p>
          <a:p>
            <a:endParaRPr lang="en-GB" dirty="0"/>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38521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Stretched wire bench basics</a:t>
            </a:r>
          </a:p>
        </p:txBody>
      </p:sp>
      <p:sp>
        <p:nvSpPr>
          <p:cNvPr id="4" name="Content Placeholder 3"/>
          <p:cNvSpPr>
            <a:spLocks noGrp="1"/>
          </p:cNvSpPr>
          <p:nvPr>
            <p:ph idx="1"/>
          </p:nvPr>
        </p:nvSpPr>
        <p:spPr>
          <a:xfrm>
            <a:off x="609599" y="1910919"/>
            <a:ext cx="4980225" cy="4525963"/>
          </a:xfrm>
        </p:spPr>
        <p:txBody>
          <a:bodyPr/>
          <a:lstStyle/>
          <a:p>
            <a:pPr marL="0" indent="0">
              <a:buNone/>
            </a:pPr>
            <a:r>
              <a:rPr lang="en-GB" dirty="0"/>
              <a:t>Conductive wire (copper, Cu-Be or </a:t>
            </a:r>
            <a:r>
              <a:rPr lang="en-GB" dirty="0" err="1"/>
              <a:t>Ti</a:t>
            </a:r>
            <a:r>
              <a:rPr lang="en-GB" dirty="0"/>
              <a:t>-Al) stretched along Z between 2 XY motion stages.</a:t>
            </a:r>
          </a:p>
          <a:p>
            <a:endParaRPr lang="en-GB" dirty="0"/>
          </a:p>
          <a:p>
            <a:pPr marL="0" indent="0">
              <a:buNone/>
            </a:pPr>
            <a:r>
              <a:rPr lang="en-GB" dirty="0"/>
              <a:t>The ends of the wire are connected through an ultra-low noise voltmeter or ammeter.</a:t>
            </a:r>
          </a:p>
          <a:p>
            <a:endParaRPr lang="en-GB" dirty="0"/>
          </a:p>
          <a:p>
            <a:pPr marL="0" indent="0">
              <a:buNone/>
            </a:pPr>
            <a:r>
              <a:rPr lang="en-GB" dirty="0"/>
              <a:t>When the wire is moved a detectable voltage is induced.</a:t>
            </a:r>
          </a:p>
          <a:p>
            <a:endParaRPr lang="en-GB" dirty="0"/>
          </a:p>
          <a:p>
            <a:endParaRPr lang="en-GB" dirty="0"/>
          </a:p>
          <a:p>
            <a:endParaRPr lang="en-GB" dirty="0"/>
          </a:p>
        </p:txBody>
      </p:sp>
      <p:pic>
        <p:nvPicPr>
          <p:cNvPr id="1026" name="Picture 2" descr="Image result for stretched wire ben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70" t="29808" r="23591" b="9466"/>
          <a:stretch/>
        </p:blipFill>
        <p:spPr bwMode="auto">
          <a:xfrm>
            <a:off x="5589824" y="1845892"/>
            <a:ext cx="5419610" cy="400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0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bench basics</a:t>
            </a:r>
          </a:p>
        </p:txBody>
      </p:sp>
      <p:sp>
        <p:nvSpPr>
          <p:cNvPr id="3" name="Content Placeholder 2"/>
          <p:cNvSpPr>
            <a:spLocks noGrp="1"/>
          </p:cNvSpPr>
          <p:nvPr>
            <p:ph idx="1"/>
          </p:nvPr>
        </p:nvSpPr>
        <p:spPr/>
        <p:txBody>
          <a:bodyPr/>
          <a:lstStyle/>
          <a:p>
            <a:pPr marL="0" indent="0">
              <a:buNone/>
            </a:pPr>
            <a:r>
              <a:rPr lang="en-GB" dirty="0"/>
              <a:t>The wire must be moved at a constant speed (typically 1-5 cm/s)!</a:t>
            </a:r>
          </a:p>
          <a:p>
            <a:endParaRPr lang="en-GB" dirty="0"/>
          </a:p>
          <a:p>
            <a:pPr marL="0" indent="0">
              <a:buNone/>
            </a:pPr>
            <a:r>
              <a:rPr lang="en-GB" dirty="0"/>
              <a:t>During straight motion the voltmeter/ammeter is triggered at regular intervals, the induced voltage reveals the integrated field along the entire length of the magnet (Z) at the XY coordinate of the trigger.</a:t>
            </a:r>
          </a:p>
          <a:p>
            <a:endParaRPr lang="en-GB" dirty="0"/>
          </a:p>
          <a:p>
            <a:pPr marL="0" indent="0">
              <a:buNone/>
            </a:pPr>
            <a:r>
              <a:rPr lang="en-GB" dirty="0"/>
              <a:t>The wire can be swept in circular segments to measure harmonics, approximating a rotating coil system (discussed later).</a:t>
            </a:r>
          </a:p>
          <a:p>
            <a:endParaRPr lang="en-GB" dirty="0"/>
          </a:p>
          <a:p>
            <a:pPr marL="0" indent="0">
              <a:buNone/>
            </a:pPr>
            <a:r>
              <a:rPr lang="en-GB" dirty="0"/>
              <a:t>Accuracy is key- speed must be known and stages must move in sync, linear encoders provide micron level position accuracy in motion stages.</a:t>
            </a:r>
          </a:p>
        </p:txBody>
      </p:sp>
    </p:spTree>
    <p:extLst>
      <p:ext uri="{BB962C8B-B14F-4D97-AF65-F5344CB8AC3E}">
        <p14:creationId xmlns:p14="http://schemas.microsoft.com/office/powerpoint/2010/main" val="19322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2708920"/>
            <a:ext cx="8229600" cy="1143000"/>
          </a:xfrm>
        </p:spPr>
        <p:txBody>
          <a:bodyPr>
            <a:normAutofit/>
          </a:bodyPr>
          <a:lstStyle/>
          <a:p>
            <a:r>
              <a:rPr lang="en-GB" dirty="0"/>
              <a:t>Direct field measurements</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theory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pPr marL="0" indent="0">
                  <a:buNone/>
                </a:pPr>
                <a:r>
                  <a:rPr lang="en-GB" sz="2100" dirty="0"/>
                  <a:t>The voltage generated in a moving wire, </a:t>
                </a:r>
                <a14:m>
                  <m:oMath xmlns:m="http://schemas.openxmlformats.org/officeDocument/2006/math">
                    <m:r>
                      <a:rPr lang="en-GB" sz="2100" i="1">
                        <a:latin typeface="Cambria Math"/>
                      </a:rPr>
                      <m:t>𝑉</m:t>
                    </m:r>
                  </m:oMath>
                </a14:m>
                <a:r>
                  <a:rPr lang="en-GB" sz="2100" dirty="0"/>
                  <a:t>, is given by:</a:t>
                </a:r>
              </a:p>
              <a:p>
                <a:pPr marL="0" indent="0">
                  <a:buNone/>
                </a:pPr>
                <a:endParaRPr lang="en-GB" sz="2100" dirty="0"/>
              </a:p>
              <a:p>
                <a:pPr marL="0" indent="0" algn="ctr">
                  <a:buNone/>
                </a:pPr>
                <a14:m>
                  <m:oMathPara xmlns:m="http://schemas.openxmlformats.org/officeDocument/2006/math">
                    <m:oMathParaPr>
                      <m:jc m:val="centerGroup"/>
                    </m:oMathParaPr>
                    <m:oMath xmlns:m="http://schemas.openxmlformats.org/officeDocument/2006/math">
                      <m:r>
                        <a:rPr lang="en-GB" sz="2100" b="1" i="1">
                          <a:latin typeface="Cambria Math"/>
                        </a:rPr>
                        <m:t> </m:t>
                      </m:r>
                      <m:r>
                        <a:rPr lang="en-GB" sz="2100" b="1" i="1">
                          <a:latin typeface="Cambria Math"/>
                        </a:rPr>
                        <m:t>𝑽</m:t>
                      </m:r>
                      <m:r>
                        <a:rPr lang="en-GB" sz="2100" b="1" i="1">
                          <a:latin typeface="Cambria Math"/>
                        </a:rPr>
                        <m:t>=</m:t>
                      </m:r>
                      <m:r>
                        <a:rPr lang="en-GB" sz="2100" b="1" i="1">
                          <a:latin typeface="Cambria Math"/>
                          <a:ea typeface="Cambria Math"/>
                        </a:rPr>
                        <m:t>𝝊</m:t>
                      </m:r>
                      <m:r>
                        <a:rPr lang="en-GB" sz="2100" b="1" i="1">
                          <a:latin typeface="Cambria Math"/>
                          <a:ea typeface="Cambria Math"/>
                        </a:rPr>
                        <m:t>𝑩𝑳</m:t>
                      </m:r>
                      <m:func>
                        <m:funcPr>
                          <m:ctrlPr>
                            <a:rPr lang="en-GB" sz="2100" b="1" i="1">
                              <a:latin typeface="Cambria Math" panose="02040503050406030204" pitchFamily="18" charset="0"/>
                              <a:ea typeface="Cambria Math"/>
                            </a:rPr>
                          </m:ctrlPr>
                        </m:funcPr>
                        <m:fName>
                          <m:r>
                            <a:rPr lang="en-GB" sz="2100" b="1" i="1">
                              <a:latin typeface="Cambria Math"/>
                              <a:ea typeface="Cambria Math"/>
                            </a:rPr>
                            <m:t>𝐬𝐢𝐧</m:t>
                          </m:r>
                        </m:fName>
                        <m:e>
                          <m:r>
                            <a:rPr lang="en-GB" sz="2100" b="1" i="1">
                              <a:latin typeface="Cambria Math"/>
                              <a:ea typeface="Cambria Math"/>
                            </a:rPr>
                            <m:t>𝜽</m:t>
                          </m:r>
                        </m:e>
                      </m:func>
                      <m:r>
                        <a:rPr lang="en-GB" sz="2100" b="1" i="1">
                          <a:latin typeface="Cambria Math"/>
                          <a:ea typeface="Cambria Math"/>
                        </a:rPr>
                        <m:t>=</m:t>
                      </m:r>
                      <m:f>
                        <m:fPr>
                          <m:ctrlPr>
                            <a:rPr lang="en-GB" sz="2100" b="1" i="1">
                              <a:latin typeface="Cambria Math" panose="02040503050406030204" pitchFamily="18" charset="0"/>
                              <a:ea typeface="Cambria Math"/>
                            </a:rPr>
                          </m:ctrlPr>
                        </m:fPr>
                        <m:num>
                          <m:r>
                            <a:rPr lang="en-GB" sz="2100" b="1" i="1">
                              <a:latin typeface="Cambria Math"/>
                              <a:ea typeface="Cambria Math"/>
                            </a:rPr>
                            <m:t>𝒅</m:t>
                          </m:r>
                          <m:r>
                            <a:rPr lang="el-GR" sz="2100" b="1" i="1">
                              <a:latin typeface="Cambria Math"/>
                              <a:ea typeface="Cambria Math"/>
                            </a:rPr>
                            <m:t>𝜱</m:t>
                          </m:r>
                        </m:num>
                        <m:den>
                          <m:r>
                            <a:rPr lang="en-GB" sz="2100" b="1" i="1">
                              <a:latin typeface="Cambria Math"/>
                              <a:ea typeface="Cambria Math"/>
                            </a:rPr>
                            <m:t>𝒅𝒕</m:t>
                          </m:r>
                        </m:den>
                      </m:f>
                    </m:oMath>
                  </m:oMathPara>
                </a14:m>
                <a:endParaRPr lang="en-GB" sz="2100" b="1" dirty="0"/>
              </a:p>
              <a:p>
                <a:pPr marL="0" indent="0" algn="ctr">
                  <a:buNone/>
                </a:pPr>
                <a:endParaRPr lang="en-GB" sz="2100" dirty="0"/>
              </a:p>
              <a:p>
                <a:pPr marL="0" indent="0">
                  <a:buNone/>
                </a:pPr>
                <a:r>
                  <a:rPr lang="en-GB" sz="2100" dirty="0"/>
                  <a:t>where </a:t>
                </a:r>
                <a14:m>
                  <m:oMath xmlns:m="http://schemas.openxmlformats.org/officeDocument/2006/math">
                    <m:r>
                      <a:rPr lang="en-GB" sz="2100" i="1">
                        <a:latin typeface="Cambria Math"/>
                        <a:ea typeface="Cambria Math"/>
                      </a:rPr>
                      <m:t>𝜐</m:t>
                    </m:r>
                  </m:oMath>
                </a14:m>
                <a:r>
                  <a:rPr lang="en-GB" sz="2100" dirty="0"/>
                  <a:t> is the wire velocity, </a:t>
                </a:r>
                <a14:m>
                  <m:oMath xmlns:m="http://schemas.openxmlformats.org/officeDocument/2006/math">
                    <m:r>
                      <a:rPr lang="en-GB" sz="2100" i="1">
                        <a:latin typeface="Cambria Math"/>
                      </a:rPr>
                      <m:t>𝐿</m:t>
                    </m:r>
                  </m:oMath>
                </a14:m>
                <a:r>
                  <a:rPr lang="en-GB" sz="2100" dirty="0"/>
                  <a:t> is the wire length and </a:t>
                </a:r>
                <a14:m>
                  <m:oMath xmlns:m="http://schemas.openxmlformats.org/officeDocument/2006/math">
                    <m:r>
                      <a:rPr lang="en-GB" sz="2100" i="1">
                        <a:latin typeface="Cambria Math"/>
                        <a:ea typeface="Cambria Math"/>
                      </a:rPr>
                      <m:t>𝜃</m:t>
                    </m:r>
                  </m:oMath>
                </a14:m>
                <a:r>
                  <a:rPr lang="en-GB" sz="2100" dirty="0"/>
                  <a:t> the angle between </a:t>
                </a:r>
                <a14:m>
                  <m:oMath xmlns:m="http://schemas.openxmlformats.org/officeDocument/2006/math">
                    <m:r>
                      <a:rPr lang="en-GB" sz="2100" i="1">
                        <a:latin typeface="Cambria Math"/>
                        <a:ea typeface="Cambria Math"/>
                      </a:rPr>
                      <m:t>𝜈</m:t>
                    </m:r>
                  </m:oMath>
                </a14:m>
                <a:r>
                  <a:rPr lang="en-GB" sz="2100" dirty="0"/>
                  <a:t> and </a:t>
                </a:r>
                <a14:m>
                  <m:oMath xmlns:m="http://schemas.openxmlformats.org/officeDocument/2006/math">
                    <m:r>
                      <a:rPr lang="en-GB" sz="2100" i="1">
                        <a:latin typeface="Cambria Math"/>
                      </a:rPr>
                      <m:t>𝐵</m:t>
                    </m:r>
                  </m:oMath>
                </a14:m>
                <a:r>
                  <a:rPr lang="en-GB" sz="2100" dirty="0"/>
                  <a:t>.</a:t>
                </a:r>
              </a:p>
              <a:p>
                <a:pPr marL="0" indent="0">
                  <a:buNone/>
                </a:pPr>
                <a:endParaRPr lang="en-GB" sz="2100" dirty="0"/>
              </a:p>
              <a:p>
                <a:pPr marL="0" indent="0">
                  <a:buNone/>
                </a:pPr>
                <a:r>
                  <a:rPr lang="en-GB" sz="2100" dirty="0"/>
                  <a:t>The longitudinal field integral B</a:t>
                </a:r>
                <a:r>
                  <a:rPr lang="en-GB" sz="2100" baseline="-25000" dirty="0"/>
                  <a:t>int</a:t>
                </a:r>
                <a:r>
                  <a:rPr lang="en-GB" sz="2100" dirty="0"/>
                  <a:t> is defined as</a:t>
                </a:r>
              </a:p>
              <a:p>
                <a:pPr marL="0" indent="0">
                  <a:buNone/>
                </a:pPr>
                <a:endParaRPr lang="en-GB" sz="2100" dirty="0"/>
              </a:p>
              <a:p>
                <a:pPr marL="0" indent="0">
                  <a:buNone/>
                </a:pPr>
                <a:r>
                  <a:rPr lang="en-GB" sz="2100" dirty="0"/>
                  <a:t>		</a:t>
                </a:r>
                <a14:m>
                  <m:oMath xmlns:m="http://schemas.openxmlformats.org/officeDocument/2006/math">
                    <m:sSub>
                      <m:sSubPr>
                        <m:ctrlPr>
                          <a:rPr lang="en-GB" sz="2100" i="1">
                            <a:latin typeface="Cambria Math" panose="02040503050406030204" pitchFamily="18" charset="0"/>
                          </a:rPr>
                        </m:ctrlPr>
                      </m:sSubPr>
                      <m:e>
                        <m:r>
                          <a:rPr lang="en-GB" sz="2100" i="1">
                            <a:latin typeface="Cambria Math"/>
                          </a:rPr>
                          <m:t>𝐵</m:t>
                        </m:r>
                      </m:e>
                      <m:sub>
                        <m:r>
                          <a:rPr lang="en-GB" sz="2100" i="1">
                            <a:latin typeface="Cambria Math"/>
                          </a:rPr>
                          <m:t>𝑖𝑛𝑡</m:t>
                        </m:r>
                      </m:sub>
                    </m:sSub>
                    <m:r>
                      <a:rPr lang="en-GB" sz="2100" i="1">
                        <a:latin typeface="Cambria Math"/>
                      </a:rPr>
                      <m:t>=</m:t>
                    </m:r>
                    <m:nary>
                      <m:naryPr>
                        <m:limLoc m:val="undOvr"/>
                        <m:subHide m:val="on"/>
                        <m:supHide m:val="on"/>
                        <m:ctrlPr>
                          <a:rPr lang="en-GB" sz="2100" i="1">
                            <a:latin typeface="Cambria Math" panose="02040503050406030204" pitchFamily="18" charset="0"/>
                          </a:rPr>
                        </m:ctrlPr>
                      </m:naryPr>
                      <m:sub/>
                      <m:sup/>
                      <m:e>
                        <m:r>
                          <a:rPr lang="en-GB" sz="2100" i="1">
                            <a:latin typeface="Cambria Math"/>
                          </a:rPr>
                          <m:t>𝐵</m:t>
                        </m:r>
                        <m:r>
                          <a:rPr lang="en-GB" sz="2100" i="1">
                            <a:latin typeface="Cambria Math"/>
                          </a:rPr>
                          <m:t>.</m:t>
                        </m:r>
                        <m:r>
                          <a:rPr lang="en-GB" sz="2100" i="1">
                            <a:latin typeface="Cambria Math"/>
                          </a:rPr>
                          <m:t>𝑑𝐿</m:t>
                        </m:r>
                      </m:e>
                    </m:nary>
                  </m:oMath>
                </a14:m>
                <a:r>
                  <a:rPr lang="en-GB" sz="2100" dirty="0"/>
                  <a:t> which is equivalent to </a:t>
                </a:r>
                <a14:m>
                  <m:oMath xmlns:m="http://schemas.openxmlformats.org/officeDocument/2006/math">
                    <m:f>
                      <m:fPr>
                        <m:ctrlPr>
                          <a:rPr lang="en-GB" sz="2100" i="1">
                            <a:latin typeface="Cambria Math" panose="02040503050406030204" pitchFamily="18" charset="0"/>
                          </a:rPr>
                        </m:ctrlPr>
                      </m:fPr>
                      <m:num>
                        <m:r>
                          <a:rPr lang="en-GB" sz="2100" i="1">
                            <a:latin typeface="Cambria Math"/>
                          </a:rPr>
                          <m:t>𝑉</m:t>
                        </m:r>
                      </m:num>
                      <m:den>
                        <m:r>
                          <a:rPr lang="en-GB" sz="2100" i="1">
                            <a:latin typeface="Cambria Math"/>
                            <a:ea typeface="Cambria Math"/>
                          </a:rPr>
                          <m:t>𝜐</m:t>
                        </m:r>
                      </m:den>
                    </m:f>
                    <m:r>
                      <a:rPr lang="en-GB" sz="2100" i="1">
                        <a:latin typeface="Cambria Math"/>
                      </a:rPr>
                      <m:t>=</m:t>
                    </m:r>
                    <m:f>
                      <m:fPr>
                        <m:ctrlPr>
                          <a:rPr lang="en-GB" sz="2100" i="1">
                            <a:latin typeface="Cambria Math" panose="02040503050406030204" pitchFamily="18" charset="0"/>
                          </a:rPr>
                        </m:ctrlPr>
                      </m:fPr>
                      <m:num>
                        <m:r>
                          <a:rPr lang="en-GB" sz="2100" i="1">
                            <a:latin typeface="Cambria Math"/>
                          </a:rPr>
                          <m:t>𝑉𝑜𝑙𝑡𝑎𝑔𝑒</m:t>
                        </m:r>
                      </m:num>
                      <m:den>
                        <m:r>
                          <a:rPr lang="en-GB" sz="2100" i="1">
                            <a:latin typeface="Cambria Math"/>
                          </a:rPr>
                          <m:t>𝑉𝑒𝑙𝑜𝑐𝑖𝑡𝑦</m:t>
                        </m:r>
                      </m:den>
                    </m:f>
                  </m:oMath>
                </a14:m>
                <a:r>
                  <a:rPr lang="en-GB" sz="2100" dirty="0"/>
                  <a:t> </a:t>
                </a:r>
              </a:p>
              <a:p>
                <a:pPr marL="0" indent="0">
                  <a:buNone/>
                </a:pPr>
                <a:endParaRPr lang="en-GB" sz="2100" dirty="0"/>
              </a:p>
              <a:p>
                <a:pPr marL="0" indent="0">
                  <a:buNone/>
                </a:pPr>
                <a14:m>
                  <m:oMathPara xmlns:m="http://schemas.openxmlformats.org/officeDocument/2006/math">
                    <m:oMathParaPr>
                      <m:jc m:val="centerGroup"/>
                    </m:oMathParaPr>
                    <m:oMath xmlns:m="http://schemas.openxmlformats.org/officeDocument/2006/math">
                      <m:sSub>
                        <m:sSubPr>
                          <m:ctrlPr>
                            <a:rPr lang="en-GB" sz="2100" b="1" i="1">
                              <a:latin typeface="Cambria Math" panose="02040503050406030204" pitchFamily="18" charset="0"/>
                              <a:ea typeface="Cambria Math"/>
                            </a:rPr>
                          </m:ctrlPr>
                        </m:sSubPr>
                        <m:e>
                          <m:r>
                            <a:rPr lang="en-GB" sz="2100" b="1" i="1">
                              <a:latin typeface="Cambria Math"/>
                              <a:ea typeface="Cambria Math"/>
                            </a:rPr>
                            <m:t>𝑩</m:t>
                          </m:r>
                        </m:e>
                        <m:sub>
                          <m:r>
                            <a:rPr lang="en-GB" sz="2100" b="1" i="1">
                              <a:latin typeface="Cambria Math"/>
                              <a:ea typeface="Cambria Math"/>
                            </a:rPr>
                            <m:t>𝒊𝒏𝒕</m:t>
                          </m:r>
                        </m:sub>
                      </m:sSub>
                      <m:r>
                        <a:rPr lang="en-GB" sz="2100" b="1" i="1">
                          <a:latin typeface="Cambria Math"/>
                          <a:ea typeface="Cambria Math"/>
                        </a:rPr>
                        <m:t>≈</m:t>
                      </m:r>
                      <m:f>
                        <m:fPr>
                          <m:ctrlPr>
                            <a:rPr lang="en-GB" sz="2100" b="1" i="1">
                              <a:latin typeface="Cambria Math" panose="02040503050406030204" pitchFamily="18" charset="0"/>
                              <a:ea typeface="Cambria Math"/>
                            </a:rPr>
                          </m:ctrlPr>
                        </m:fPr>
                        <m:num>
                          <m:r>
                            <a:rPr lang="en-GB" sz="2100" b="1" i="1">
                              <a:latin typeface="Cambria Math"/>
                              <a:ea typeface="Cambria Math"/>
                            </a:rPr>
                            <m:t>𝑽𝒕</m:t>
                          </m:r>
                        </m:num>
                        <m:den>
                          <m:r>
                            <a:rPr lang="en-GB" sz="2100" b="1" i="1">
                              <a:latin typeface="Cambria Math"/>
                              <a:ea typeface="Cambria Math"/>
                            </a:rPr>
                            <m:t>𝑫</m:t>
                          </m:r>
                        </m:den>
                      </m:f>
                    </m:oMath>
                  </m:oMathPara>
                </a14:m>
                <a:endParaRPr lang="en-GB" sz="2100" b="1" dirty="0"/>
              </a:p>
              <a:p>
                <a:pPr marL="0" indent="0">
                  <a:buNone/>
                </a:pPr>
                <a:endParaRPr lang="en-GB" sz="2100" dirty="0"/>
              </a:p>
              <a:p>
                <a:pPr marL="0" indent="0">
                  <a:buNone/>
                </a:pPr>
                <a:r>
                  <a:rPr lang="en-GB" sz="2100" dirty="0"/>
                  <a:t>D is the measurement length (length of sweep, not to be confused with wire length L) </a:t>
                </a:r>
              </a:p>
              <a:p>
                <a:pPr marL="0" indent="0">
                  <a:buNone/>
                </a:pPr>
                <a:r>
                  <a:rPr lang="en-GB"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44" t="-1887"/>
                </a:stretch>
              </a:blipFill>
            </p:spPr>
            <p:txBody>
              <a:bodyPr/>
              <a:lstStyle/>
              <a:p>
                <a:r>
                  <a:rPr lang="en-GB">
                    <a:noFill/>
                  </a:rPr>
                  <a:t> </a:t>
                </a:r>
              </a:p>
            </p:txBody>
          </p:sp>
        </mc:Fallback>
      </mc:AlternateContent>
    </p:spTree>
    <p:extLst>
      <p:ext uri="{BB962C8B-B14F-4D97-AF65-F5344CB8AC3E}">
        <p14:creationId xmlns:p14="http://schemas.microsoft.com/office/powerpoint/2010/main" val="84913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purpose</a:t>
            </a:r>
          </a:p>
        </p:txBody>
      </p:sp>
      <p:sp>
        <p:nvSpPr>
          <p:cNvPr id="3" name="Content Placeholder 2"/>
          <p:cNvSpPr>
            <a:spLocks noGrp="1"/>
          </p:cNvSpPr>
          <p:nvPr>
            <p:ph idx="1"/>
          </p:nvPr>
        </p:nvSpPr>
        <p:spPr/>
        <p:txBody>
          <a:bodyPr/>
          <a:lstStyle/>
          <a:p>
            <a:pPr marL="0" indent="0">
              <a:buNone/>
            </a:pPr>
            <a:r>
              <a:rPr lang="en-GB" dirty="0"/>
              <a:t>The Stretched wire is an essential technique for characterising insertion devices where the integrated field should be 0! (If the integral is not zero the electron beam will exit at an angle!)</a:t>
            </a:r>
          </a:p>
          <a:p>
            <a:endParaRPr lang="en-GB" dirty="0"/>
          </a:p>
          <a:p>
            <a:pPr marL="0" indent="0">
              <a:buNone/>
            </a:pPr>
            <a:r>
              <a:rPr lang="en-GB" dirty="0"/>
              <a:t>It is also useful on long multipole magnets which may not readily fit on a Hall probe measuring system. </a:t>
            </a:r>
          </a:p>
          <a:p>
            <a:pPr marL="400050" lvl="1" indent="0">
              <a:buNone/>
            </a:pPr>
            <a:r>
              <a:rPr lang="en-GB" dirty="0"/>
              <a:t>Not suitable for measuring curved dipoles, wire tension must be maintained!</a:t>
            </a:r>
          </a:p>
          <a:p>
            <a:pPr marL="0" indent="0">
              <a:buNone/>
            </a:pPr>
            <a:endParaRPr lang="en-GB" dirty="0"/>
          </a:p>
          <a:p>
            <a:pPr marL="0" indent="0">
              <a:buNone/>
            </a:pPr>
            <a:r>
              <a:rPr lang="en-GB" dirty="0"/>
              <a:t>Can be used in-situ for measurements of long straight sections including multiple focusing elements.</a:t>
            </a:r>
          </a:p>
          <a:p>
            <a:pPr marL="400050" lvl="1" indent="0">
              <a:buNone/>
            </a:pPr>
            <a:r>
              <a:rPr lang="en-GB" dirty="0"/>
              <a:t>Gives total integrated field and field gradient along whole path!</a:t>
            </a:r>
          </a:p>
          <a:p>
            <a:pPr marL="457200" lvl="1" indent="0">
              <a:buNone/>
            </a:pPr>
            <a:endParaRPr lang="en-GB" dirty="0"/>
          </a:p>
        </p:txBody>
      </p:sp>
    </p:spTree>
    <p:extLst>
      <p:ext uri="{BB962C8B-B14F-4D97-AF65-F5344CB8AC3E}">
        <p14:creationId xmlns:p14="http://schemas.microsoft.com/office/powerpoint/2010/main" val="42588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vibrating wire trick</a:t>
            </a:r>
          </a:p>
        </p:txBody>
      </p:sp>
      <p:sp>
        <p:nvSpPr>
          <p:cNvPr id="4" name="Content Placeholder 3"/>
          <p:cNvSpPr>
            <a:spLocks noGrp="1"/>
          </p:cNvSpPr>
          <p:nvPr>
            <p:ph idx="1"/>
          </p:nvPr>
        </p:nvSpPr>
        <p:spPr/>
        <p:txBody>
          <a:bodyPr/>
          <a:lstStyle/>
          <a:p>
            <a:pPr marL="0" indent="0">
              <a:buNone/>
            </a:pPr>
            <a:r>
              <a:rPr lang="en-GB" dirty="0"/>
              <a:t>If a wire in a magnet carries a time-varying current the Lorentz force will cause a detectable oscillation. Stretched wire benches often have a signal generator attached to the wire for this purpose.</a:t>
            </a:r>
          </a:p>
          <a:p>
            <a:endParaRPr lang="en-GB" dirty="0"/>
          </a:p>
          <a:p>
            <a:pPr marL="0" indent="0">
              <a:buNone/>
            </a:pPr>
            <a:r>
              <a:rPr lang="en-GB" dirty="0"/>
              <a:t>This can be a very sensitive method of detecting very small fields.</a:t>
            </a:r>
          </a:p>
          <a:p>
            <a:pPr lvl="1"/>
            <a:r>
              <a:rPr lang="en-GB" dirty="0"/>
              <a:t>When near the magnetic axis of a quadrupole, a Hall probe will read near the noise making the exact axis location difficult to determine.</a:t>
            </a:r>
          </a:p>
          <a:p>
            <a:pPr lvl="1"/>
            <a:r>
              <a:rPr lang="en-GB" dirty="0"/>
              <a:t>The vibrating wire will experience smaller oscillations as it gets closer to the axis and will stop oscillating when perfectly on axis!</a:t>
            </a:r>
          </a:p>
          <a:p>
            <a:pPr marL="4572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260593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vibrating wire trick</a:t>
            </a:r>
          </a:p>
        </p:txBody>
      </p:sp>
      <p:sp>
        <p:nvSpPr>
          <p:cNvPr id="4" name="Content Placeholder 3"/>
          <p:cNvSpPr>
            <a:spLocks noGrp="1"/>
          </p:cNvSpPr>
          <p:nvPr>
            <p:ph idx="1"/>
          </p:nvPr>
        </p:nvSpPr>
        <p:spPr/>
        <p:txBody>
          <a:bodyPr/>
          <a:lstStyle/>
          <a:p>
            <a:pPr marL="0" indent="0">
              <a:buNone/>
            </a:pPr>
            <a:r>
              <a:rPr lang="en-GB" dirty="0"/>
              <a:t>Vibrating wires are most commonly used to assess </a:t>
            </a:r>
            <a:r>
              <a:rPr lang="en-GB" dirty="0" err="1"/>
              <a:t>undulators</a:t>
            </a:r>
            <a:r>
              <a:rPr lang="en-GB" dirty="0"/>
              <a:t> and wigglers, as an alternative to the floating wire.</a:t>
            </a:r>
          </a:p>
          <a:p>
            <a:pPr marL="0" indent="0">
              <a:buNone/>
            </a:pPr>
            <a:r>
              <a:rPr lang="en-GB" dirty="0"/>
              <a:t>Unlike the floating wire the tension does not need to be matched, instead the applied current frequency should be vibrating mode resonance.</a:t>
            </a:r>
          </a:p>
          <a:p>
            <a:endParaRPr lang="en-GB" dirty="0"/>
          </a:p>
          <a:p>
            <a:pPr marL="0" indent="0">
              <a:buNone/>
            </a:pPr>
            <a:r>
              <a:rPr lang="en-GB" dirty="0"/>
              <a:t>Path at the max amplitude of the resulting standing wave reproduces the beam trajectory. Node locations allow precise longitudinal alignment!</a:t>
            </a:r>
          </a:p>
          <a:p>
            <a:endParaRPr lang="en-GB" dirty="0"/>
          </a:p>
          <a:p>
            <a:pPr marL="457200" lvl="1" indent="0">
              <a:buNone/>
            </a:pPr>
            <a:endParaRPr lang="en-GB" dirty="0"/>
          </a:p>
          <a:p>
            <a:pPr lvl="1"/>
            <a:endParaRPr lang="en-GB" dirty="0"/>
          </a:p>
          <a:p>
            <a:pPr lvl="1"/>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171652774"/>
              </p:ext>
            </p:extLst>
          </p:nvPr>
        </p:nvGraphicFramePr>
        <p:xfrm>
          <a:off x="1828802" y="4486541"/>
          <a:ext cx="8386272" cy="133236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2182027" y="5905144"/>
            <a:ext cx="5640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2658" y="5905144"/>
            <a:ext cx="67511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31507" y="5720478"/>
            <a:ext cx="529312" cy="369332"/>
          </a:xfrm>
          <a:prstGeom prst="rect">
            <a:avLst/>
          </a:prstGeom>
          <a:noFill/>
        </p:spPr>
        <p:txBody>
          <a:bodyPr wrap="none" rtlCol="0">
            <a:spAutoFit/>
          </a:bodyPr>
          <a:lstStyle/>
          <a:p>
            <a:r>
              <a:rPr lang="en-GB" dirty="0"/>
              <a:t>T=0</a:t>
            </a:r>
          </a:p>
        </p:txBody>
      </p:sp>
      <p:sp>
        <p:nvSpPr>
          <p:cNvPr id="10" name="TextBox 9"/>
          <p:cNvSpPr txBox="1"/>
          <p:nvPr/>
        </p:nvSpPr>
        <p:spPr>
          <a:xfrm>
            <a:off x="5034371" y="5720478"/>
            <a:ext cx="689612" cy="369332"/>
          </a:xfrm>
          <a:prstGeom prst="rect">
            <a:avLst/>
          </a:prstGeom>
          <a:noFill/>
        </p:spPr>
        <p:txBody>
          <a:bodyPr wrap="none" rtlCol="0">
            <a:spAutoFit/>
          </a:bodyPr>
          <a:lstStyle/>
          <a:p>
            <a:r>
              <a:rPr lang="en-GB" dirty="0"/>
              <a:t>T=f/2</a:t>
            </a:r>
          </a:p>
        </p:txBody>
      </p:sp>
    </p:spTree>
    <p:extLst>
      <p:ext uri="{BB962C8B-B14F-4D97-AF65-F5344CB8AC3E}">
        <p14:creationId xmlns:p14="http://schemas.microsoft.com/office/powerpoint/2010/main" val="199160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552" y="2636912"/>
            <a:ext cx="8229600" cy="1143000"/>
          </a:xfrm>
        </p:spPr>
        <p:txBody>
          <a:bodyPr>
            <a:normAutofit/>
          </a:bodyPr>
          <a:lstStyle/>
          <a:p>
            <a:r>
              <a:rPr lang="en-GB" sz="4000" dirty="0"/>
              <a:t>Measuring field harmonics</a:t>
            </a:r>
          </a:p>
        </p:txBody>
      </p:sp>
    </p:spTree>
    <p:extLst>
      <p:ext uri="{BB962C8B-B14F-4D97-AF65-F5344CB8AC3E}">
        <p14:creationId xmlns:p14="http://schemas.microsoft.com/office/powerpoint/2010/main" val="922485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29" y="2062648"/>
            <a:ext cx="4518471" cy="332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745724" y="1600201"/>
                <a:ext cx="6837244" cy="4525963"/>
              </a:xfrm>
            </p:spPr>
            <p:txBody>
              <a:bodyPr>
                <a:normAutofit/>
              </a:bodyPr>
              <a:lstStyle/>
              <a:p>
                <a:pPr marL="0" indent="0">
                  <a:buNone/>
                </a:pPr>
                <a:r>
                  <a:rPr lang="en-GB" dirty="0"/>
                  <a:t>The rotating coil is an elongated loop of wire that is rotated or flipped at high speed in a magnetic field.</a:t>
                </a:r>
              </a:p>
              <a:p>
                <a:endParaRPr lang="en-GB" dirty="0"/>
              </a:p>
              <a:p>
                <a:pPr marL="0" indent="0">
                  <a:buNone/>
                </a:pPr>
                <a:r>
                  <a:rPr lang="en-GB" dirty="0"/>
                  <a:t>The movement of the wire in the field induces a voltage which reverses as the coil flips. The voltage is higher when the wire is moving perpendicular to the field direction and zero when moving parallel.</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i="1">
                              <a:latin typeface="Cambria Math" panose="02040503050406030204" pitchFamily="18" charset="0"/>
                              <a:sym typeface="Symbol" pitchFamily="18" charset="2"/>
                            </a:rPr>
                          </m:ctrlPr>
                        </m:naryPr>
                        <m:sub/>
                        <m:sup/>
                        <m:e>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a:rPr lang="en-GB" altLang="en-US" b="1" i="1">
                                  <a:latin typeface="Cambria Math"/>
                                  <a:sym typeface="Symbol" pitchFamily="18" charset="2"/>
                                </a:rPr>
                                <m:t>𝑩</m:t>
                              </m:r>
                            </m:num>
                            <m:den>
                              <m:r>
                                <a:rPr lang="en-GB" altLang="en-US" i="1">
                                  <a:latin typeface="Cambria Math"/>
                                  <a:sym typeface="Symbol" pitchFamily="18" charset="2"/>
                                </a:rPr>
                                <m:t>𝑑𝑡</m:t>
                              </m:r>
                            </m:den>
                          </m:f>
                          <m:r>
                            <a:rPr lang="en-GB" altLang="en-US" i="1">
                              <a:latin typeface="Cambria Math"/>
                              <a:sym typeface="Symbol" pitchFamily="18" charset="2"/>
                            </a:rPr>
                            <m:t>.</m:t>
                          </m:r>
                          <m:r>
                            <a:rPr lang="en-GB" altLang="en-US" b="1" i="1">
                              <a:latin typeface="Cambria Math"/>
                              <a:sym typeface="Symbol" pitchFamily="18" charset="2"/>
                            </a:rPr>
                            <m:t>𝒅𝑨</m:t>
                          </m:r>
                        </m:e>
                      </m:nary>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m:rPr>
                              <m:sty m:val="p"/>
                            </m:rPr>
                            <a:rPr lang="el-GR" altLang="en-US" i="1">
                              <a:latin typeface="Cambria Math"/>
                              <a:ea typeface="Cambria Math"/>
                              <a:sym typeface="Symbol" pitchFamily="18" charset="2"/>
                            </a:rPr>
                            <m:t>Φ</m:t>
                          </m:r>
                        </m:num>
                        <m:den>
                          <m:r>
                            <a:rPr lang="en-GB" altLang="en-US" i="1">
                              <a:latin typeface="Cambria Math"/>
                              <a:sym typeface="Symbol" pitchFamily="18" charset="2"/>
                            </a:rPr>
                            <m:t>𝑑𝑡</m:t>
                          </m:r>
                        </m:den>
                      </m:f>
                      <m:r>
                        <a:rPr lang="en-GB" altLang="en-US" b="0" i="1" smtClean="0">
                          <a:latin typeface="Cambria Math"/>
                          <a:sym typeface="Symbol" pitchFamily="18" charset="2"/>
                        </a:rPr>
                        <m:t>=</m:t>
                      </m:r>
                      <m:nary>
                        <m:naryPr>
                          <m:limLoc m:val="undOvr"/>
                          <m:subHide m:val="on"/>
                          <m:supHide m:val="on"/>
                          <m:ctrlPr>
                            <a:rPr lang="en-GB" altLang="en-US" b="0" i="1" smtClean="0">
                              <a:latin typeface="Cambria Math" panose="02040503050406030204" pitchFamily="18" charset="0"/>
                              <a:sym typeface="Symbol" pitchFamily="18" charset="2"/>
                            </a:rPr>
                          </m:ctrlPr>
                        </m:naryPr>
                        <m:sub/>
                        <m:sup/>
                        <m:e>
                          <m:r>
                            <a:rPr lang="en-GB" altLang="en-US" b="0" i="1" smtClean="0">
                              <a:latin typeface="Cambria Math"/>
                              <a:sym typeface="Symbol" pitchFamily="18" charset="2"/>
                            </a:rPr>
                            <m:t>𝐸</m:t>
                          </m:r>
                          <m:r>
                            <a:rPr lang="en-GB" altLang="en-US" b="0" i="1" smtClean="0">
                              <a:latin typeface="Cambria Math"/>
                              <a:sym typeface="Symbol" pitchFamily="18" charset="2"/>
                            </a:rPr>
                            <m:t>.</m:t>
                          </m:r>
                          <m:r>
                            <a:rPr lang="en-GB" altLang="en-US" b="0" i="1" smtClean="0">
                              <a:latin typeface="Cambria Math"/>
                              <a:sym typeface="Symbol" pitchFamily="18" charset="2"/>
                            </a:rPr>
                            <m:t>𝑑𝑠</m:t>
                          </m:r>
                        </m:e>
                      </m:nary>
                      <m:r>
                        <a:rPr lang="en-GB" altLang="en-US" b="0" i="1" smtClean="0">
                          <a:latin typeface="Cambria Math"/>
                          <a:sym typeface="Symbol" pitchFamily="18" charset="2"/>
                        </a:rPr>
                        <m:t>=</m:t>
                      </m:r>
                      <m:sSub>
                        <m:sSubPr>
                          <m:ctrlPr>
                            <a:rPr lang="en-GB" altLang="en-US" i="1">
                              <a:latin typeface="Cambria Math" panose="02040503050406030204" pitchFamily="18" charset="0"/>
                              <a:sym typeface="Symbol" pitchFamily="18" charset="2"/>
                            </a:rPr>
                          </m:ctrlPr>
                        </m:sSubPr>
                        <m:e>
                          <m:r>
                            <a:rPr lang="en-GB" altLang="en-US" i="1">
                              <a:latin typeface="Cambria Math"/>
                              <a:sym typeface="Symbol" pitchFamily="18" charset="2"/>
                            </a:rPr>
                            <m:t>𝑉</m:t>
                          </m:r>
                        </m:e>
                        <m:sub>
                          <m:r>
                            <a:rPr lang="en-GB" altLang="en-US" i="1">
                              <a:latin typeface="Cambria Math"/>
                              <a:sym typeface="Symbol" pitchFamily="18" charset="2"/>
                            </a:rPr>
                            <m:t>𝑙𝑜𝑜𝑝</m:t>
                          </m:r>
                        </m:sub>
                      </m:sSub>
                    </m:oMath>
                  </m:oMathPara>
                </a14:m>
                <a:endParaRPr lang="en-GB" altLang="en-US"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745724" y="1600201"/>
                <a:ext cx="6837244" cy="4525963"/>
              </a:xfrm>
              <a:blipFill>
                <a:blip r:embed="rId3"/>
                <a:stretch>
                  <a:fillRect l="-891" t="-809"/>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400" dirty="0"/>
              <a:t>Rotating coil basics</a:t>
            </a:r>
          </a:p>
        </p:txBody>
      </p:sp>
    </p:spTree>
    <p:extLst>
      <p:ext uri="{BB962C8B-B14F-4D97-AF65-F5344CB8AC3E}">
        <p14:creationId xmlns:p14="http://schemas.microsoft.com/office/powerpoint/2010/main" val="3586897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Rotating Coil Basics</a:t>
            </a:r>
          </a:p>
        </p:txBody>
      </p:sp>
      <p:sp>
        <p:nvSpPr>
          <p:cNvPr id="3" name="Content Placeholder 2"/>
          <p:cNvSpPr>
            <a:spLocks noGrp="1"/>
          </p:cNvSpPr>
          <p:nvPr>
            <p:ph idx="1"/>
          </p:nvPr>
        </p:nvSpPr>
        <p:spPr/>
        <p:txBody>
          <a:bodyPr/>
          <a:lstStyle/>
          <a:p>
            <a:pPr marL="0" indent="0">
              <a:buNone/>
            </a:pPr>
            <a:r>
              <a:rPr lang="en-GB" dirty="0"/>
              <a:t>Unlike other integrated field techniques the rotating coil can accurately resolve higher harmonics i.e. when a dipole acts as a slight quadrupole.</a:t>
            </a:r>
          </a:p>
          <a:p>
            <a:endParaRPr lang="en-GB" dirty="0"/>
          </a:p>
          <a:p>
            <a:pPr marL="0" indent="0">
              <a:buNone/>
            </a:pPr>
            <a:r>
              <a:rPr lang="en-GB" dirty="0"/>
              <a:t>This allows spotting of manufacturing errors that cause asymmetric fields that could ruin beam dynamics. </a:t>
            </a:r>
          </a:p>
          <a:p>
            <a:endParaRPr lang="en-GB" dirty="0"/>
          </a:p>
          <a:p>
            <a:pPr marL="0" indent="0">
              <a:buNone/>
            </a:pPr>
            <a:r>
              <a:rPr lang="en-GB" dirty="0"/>
              <a:t>Limiting of higher order allowed and illegal harmonics is often a specified feature of magnet designs, a rotating coil is often the only way to check!</a:t>
            </a:r>
          </a:p>
          <a:p>
            <a:endParaRPr lang="en-GB" dirty="0"/>
          </a:p>
          <a:p>
            <a:pPr marL="0" indent="0">
              <a:buNone/>
            </a:pPr>
            <a:r>
              <a:rPr lang="en-GB" dirty="0"/>
              <a:t>Rarely used on curved dipoles as the coil would have to follow the magnet curvature, but very useful on higher order magnets and straight dipoles. A variant called the “Traversing coil” is sometimes used on curves.</a:t>
            </a:r>
          </a:p>
          <a:p>
            <a:endParaRPr lang="en-GB" dirty="0"/>
          </a:p>
          <a:p>
            <a:endParaRPr lang="en-GB" dirty="0"/>
          </a:p>
        </p:txBody>
      </p:sp>
    </p:spTree>
    <p:extLst>
      <p:ext uri="{BB962C8B-B14F-4D97-AF65-F5344CB8AC3E}">
        <p14:creationId xmlns:p14="http://schemas.microsoft.com/office/powerpoint/2010/main" val="211980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Rotating coil basics</a:t>
            </a:r>
          </a:p>
        </p:txBody>
      </p:sp>
      <p:sp>
        <p:nvSpPr>
          <p:cNvPr id="3" name="Content Placeholder 2"/>
          <p:cNvSpPr>
            <a:spLocks noGrp="1"/>
          </p:cNvSpPr>
          <p:nvPr>
            <p:ph idx="1"/>
          </p:nvPr>
        </p:nvSpPr>
        <p:spPr/>
        <p:txBody>
          <a:bodyPr/>
          <a:lstStyle/>
          <a:p>
            <a:pPr marL="0" indent="0">
              <a:buNone/>
            </a:pPr>
            <a:r>
              <a:rPr lang="en-GB" dirty="0"/>
              <a:t>A variety of configurations are possible:</a:t>
            </a:r>
          </a:p>
          <a:p>
            <a:pPr lvl="1"/>
            <a:r>
              <a:rPr lang="en-GB" i="1" dirty="0"/>
              <a:t>V connects to a voltmeter via an integrator</a:t>
            </a:r>
          </a:p>
        </p:txBody>
      </p:sp>
      <p:cxnSp>
        <p:nvCxnSpPr>
          <p:cNvPr id="5" name="Straight Connector 4"/>
          <p:cNvCxnSpPr/>
          <p:nvPr/>
        </p:nvCxnSpPr>
        <p:spPr>
          <a:xfrm flipV="1">
            <a:off x="2515312" y="2760292"/>
            <a:ext cx="1316052"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31365" y="2760292"/>
            <a:ext cx="29910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74237" y="2760292"/>
            <a:ext cx="1256231"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540951" y="2563738"/>
            <a:ext cx="1546789" cy="240136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40950" y="4595774"/>
            <a:ext cx="316112" cy="369332"/>
          </a:xfrm>
          <a:prstGeom prst="rect">
            <a:avLst/>
          </a:prstGeom>
          <a:noFill/>
        </p:spPr>
        <p:txBody>
          <a:bodyPr wrap="none" rtlCol="0">
            <a:spAutoFit/>
          </a:bodyPr>
          <a:lstStyle/>
          <a:p>
            <a:r>
              <a:rPr lang="en-GB" dirty="0"/>
              <a:t>V</a:t>
            </a:r>
          </a:p>
        </p:txBody>
      </p:sp>
      <p:sp>
        <p:nvSpPr>
          <p:cNvPr id="13" name="Curved Up Arrow 12"/>
          <p:cNvSpPr/>
          <p:nvPr/>
        </p:nvSpPr>
        <p:spPr>
          <a:xfrm rot="10800000">
            <a:off x="3352801" y="2743202"/>
            <a:ext cx="777667" cy="367470"/>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1621294" y="4961956"/>
            <a:ext cx="2666287" cy="923330"/>
          </a:xfrm>
          <a:prstGeom prst="rect">
            <a:avLst/>
          </a:prstGeom>
          <a:noFill/>
        </p:spPr>
        <p:txBody>
          <a:bodyPr wrap="square" rtlCol="0">
            <a:spAutoFit/>
          </a:bodyPr>
          <a:lstStyle/>
          <a:p>
            <a:r>
              <a:rPr lang="en-GB" dirty="0"/>
              <a:t>The most basic version-</a:t>
            </a:r>
          </a:p>
          <a:p>
            <a:r>
              <a:rPr lang="en-GB" dirty="0"/>
              <a:t>Coil central to the magnet axis – sees odd harmonics</a:t>
            </a:r>
          </a:p>
        </p:txBody>
      </p:sp>
      <p:cxnSp>
        <p:nvCxnSpPr>
          <p:cNvPr id="16" name="Straight Connector 15"/>
          <p:cNvCxnSpPr/>
          <p:nvPr/>
        </p:nvCxnSpPr>
        <p:spPr>
          <a:xfrm flipV="1">
            <a:off x="5412337" y="2760292"/>
            <a:ext cx="1059679" cy="202014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72015" y="2760292"/>
            <a:ext cx="26492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42175" y="2760292"/>
            <a:ext cx="794760" cy="165788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94349" y="4418176"/>
            <a:ext cx="24782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23432" y="4418176"/>
            <a:ext cx="170916" cy="36226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258513" y="2495372"/>
            <a:ext cx="1354508"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71334" y="4696906"/>
            <a:ext cx="316112" cy="369332"/>
          </a:xfrm>
          <a:prstGeom prst="rect">
            <a:avLst/>
          </a:prstGeom>
          <a:noFill/>
        </p:spPr>
        <p:txBody>
          <a:bodyPr wrap="none" rtlCol="0">
            <a:spAutoFit/>
          </a:bodyPr>
          <a:lstStyle/>
          <a:p>
            <a:r>
              <a:rPr lang="en-GB" dirty="0"/>
              <a:t>V</a:t>
            </a:r>
          </a:p>
        </p:txBody>
      </p:sp>
      <p:sp>
        <p:nvSpPr>
          <p:cNvPr id="32" name="Curved Up Arrow 31"/>
          <p:cNvSpPr/>
          <p:nvPr/>
        </p:nvSpPr>
        <p:spPr>
          <a:xfrm rot="10800000">
            <a:off x="5801169" y="2760292"/>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4397032" y="4965107"/>
            <a:ext cx="2594632" cy="1200329"/>
          </a:xfrm>
          <a:prstGeom prst="rect">
            <a:avLst/>
          </a:prstGeom>
          <a:noFill/>
        </p:spPr>
        <p:txBody>
          <a:bodyPr wrap="square" rtlCol="0">
            <a:spAutoFit/>
          </a:bodyPr>
          <a:lstStyle/>
          <a:p>
            <a:r>
              <a:rPr lang="en-GB" dirty="0"/>
              <a:t>Better version-  </a:t>
            </a:r>
          </a:p>
          <a:p>
            <a:r>
              <a:rPr lang="en-GB" dirty="0"/>
              <a:t>1 arm of coil on the magnet axis – sees all harmonics</a:t>
            </a:r>
          </a:p>
        </p:txBody>
      </p:sp>
      <p:cxnSp>
        <p:nvCxnSpPr>
          <p:cNvPr id="35" name="Straight Connector 34"/>
          <p:cNvCxnSpPr/>
          <p:nvPr/>
        </p:nvCxnSpPr>
        <p:spPr>
          <a:xfrm flipV="1">
            <a:off x="7937622" y="2401364"/>
            <a:ext cx="1333141"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916254" y="4534532"/>
            <a:ext cx="188008" cy="3693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907708" y="4537812"/>
            <a:ext cx="18800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916255" y="2764564"/>
            <a:ext cx="965675" cy="177324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001713" y="4563451"/>
            <a:ext cx="196553" cy="3745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98265" y="4563450"/>
            <a:ext cx="36747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565736" y="2781652"/>
            <a:ext cx="931491" cy="178179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881930" y="2781652"/>
            <a:ext cx="61529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749652" y="4792033"/>
            <a:ext cx="316112" cy="369332"/>
          </a:xfrm>
          <a:prstGeom prst="rect">
            <a:avLst/>
          </a:prstGeom>
          <a:noFill/>
        </p:spPr>
        <p:txBody>
          <a:bodyPr wrap="none" rtlCol="0">
            <a:spAutoFit/>
          </a:bodyPr>
          <a:lstStyle/>
          <a:p>
            <a:r>
              <a:rPr lang="en-GB" dirty="0"/>
              <a:t>V</a:t>
            </a:r>
          </a:p>
        </p:txBody>
      </p:sp>
      <p:sp>
        <p:nvSpPr>
          <p:cNvPr id="60" name="Curved Up Arrow 59"/>
          <p:cNvSpPr/>
          <p:nvPr/>
        </p:nvSpPr>
        <p:spPr>
          <a:xfrm rot="10800000">
            <a:off x="8557188" y="2781653"/>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TextBox 62"/>
          <p:cNvSpPr txBox="1"/>
          <p:nvPr/>
        </p:nvSpPr>
        <p:spPr>
          <a:xfrm>
            <a:off x="6683035" y="4976699"/>
            <a:ext cx="3207298" cy="923330"/>
          </a:xfrm>
          <a:prstGeom prst="rect">
            <a:avLst/>
          </a:prstGeom>
          <a:noFill/>
        </p:spPr>
        <p:txBody>
          <a:bodyPr wrap="square" rtlCol="0">
            <a:spAutoFit/>
          </a:bodyPr>
          <a:lstStyle/>
          <a:p>
            <a:r>
              <a:rPr lang="en-GB" dirty="0"/>
              <a:t>Asymmetric coil-</a:t>
            </a:r>
          </a:p>
          <a:p>
            <a:r>
              <a:rPr lang="en-GB" dirty="0"/>
              <a:t>Complex but reveals additional harmonics well – discussed later</a:t>
            </a:r>
          </a:p>
        </p:txBody>
      </p:sp>
    </p:spTree>
    <p:extLst>
      <p:ext uri="{BB962C8B-B14F-4D97-AF65-F5344CB8AC3E}">
        <p14:creationId xmlns:p14="http://schemas.microsoft.com/office/powerpoint/2010/main" val="1891394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Faraday/Lenz law</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25624" y="1600201"/>
                <a:ext cx="10540752" cy="1837592"/>
              </a:xfrm>
            </p:spPr>
            <p:txBody>
              <a:bodyPr/>
              <a:lstStyle/>
              <a:p>
                <a:pPr marL="0" indent="0">
                  <a:buNone/>
                </a:pPr>
                <a:r>
                  <a:rPr lang="en-GB" dirty="0"/>
                  <a:t>The area of the coil viewed from the normal plane of the field changes as </a:t>
                </a:r>
                <a14:m>
                  <m:oMath xmlns:m="http://schemas.openxmlformats.org/officeDocument/2006/math">
                    <m:r>
                      <a:rPr lang="en-GB" b="0" i="1" smtClean="0">
                        <a:latin typeface="Cambria Math"/>
                      </a:rPr>
                      <m:t>𝐴</m:t>
                    </m:r>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ea typeface="Cambria Math"/>
                          </a:rPr>
                          <m:t>𝜃</m:t>
                        </m:r>
                      </m:e>
                    </m:func>
                  </m:oMath>
                </a14:m>
                <a:r>
                  <a:rPr lang="en-GB" dirty="0"/>
                  <a:t>where </a:t>
                </a:r>
                <a14:m>
                  <m:oMath xmlns:m="http://schemas.openxmlformats.org/officeDocument/2006/math">
                    <m:r>
                      <a:rPr lang="en-GB" i="1" smtClean="0">
                        <a:latin typeface="Cambria Math"/>
                        <a:ea typeface="Cambria Math"/>
                      </a:rPr>
                      <m:t>𝜃</m:t>
                    </m:r>
                  </m:oMath>
                </a14:m>
                <a:r>
                  <a:rPr lang="en-GB" dirty="0"/>
                  <a:t>is the angle of rotation, so  </a:t>
                </a:r>
                <a:endParaRPr lang="en-GB" i="1" dirty="0">
                  <a:latin typeface="Cambria Math"/>
                </a:endParaRPr>
              </a:p>
              <a:p>
                <a:endParaRPr lang="en-GB" i="1" dirty="0">
                  <a:latin typeface="Cambria Math"/>
                </a:endParaRPr>
              </a:p>
              <a:p>
                <a:pPr marL="2286000" lvl="5" indent="0">
                  <a:buNone/>
                </a:pPr>
                <a14:m>
                  <m:oMathPara xmlns:m="http://schemas.openxmlformats.org/officeDocument/2006/math">
                    <m:oMathParaPr>
                      <m:jc m:val="centerGroup"/>
                    </m:oMathParaPr>
                    <m:oMath xmlns:m="http://schemas.openxmlformats.org/officeDocument/2006/math">
                      <m:r>
                        <a:rPr lang="en-GB" b="1" i="1">
                          <a:latin typeface="Cambria Math"/>
                        </a:rPr>
                        <m:t>𝑽</m:t>
                      </m:r>
                      <m:r>
                        <a:rPr lang="en-GB" b="1" i="1">
                          <a:latin typeface="Cambria Math"/>
                        </a:rPr>
                        <m:t>=−</m:t>
                      </m:r>
                      <m:r>
                        <a:rPr lang="en-GB" b="1" i="1">
                          <a:latin typeface="Cambria Math"/>
                        </a:rPr>
                        <m:t>𝑵</m:t>
                      </m:r>
                      <m:f>
                        <m:fPr>
                          <m:ctrlPr>
                            <a:rPr lang="en-GB" b="1" i="1">
                              <a:latin typeface="Cambria Math" panose="02040503050406030204" pitchFamily="18" charset="0"/>
                            </a:rPr>
                          </m:ctrlPr>
                        </m:fPr>
                        <m:num>
                          <m:r>
                            <a:rPr lang="en-GB" b="1" i="1">
                              <a:latin typeface="Cambria Math"/>
                            </a:rPr>
                            <m:t>𝒅</m:t>
                          </m:r>
                        </m:num>
                        <m:den>
                          <m:r>
                            <a:rPr lang="en-GB" b="1" i="1">
                              <a:latin typeface="Cambria Math"/>
                            </a:rPr>
                            <m:t>𝒅𝒕</m:t>
                          </m:r>
                        </m:den>
                      </m:f>
                      <m:r>
                        <a:rPr lang="en-GB" b="1" i="1" smtClean="0">
                          <a:latin typeface="Cambria Math"/>
                        </a:rPr>
                        <m:t>(</m:t>
                      </m:r>
                      <m:r>
                        <a:rPr lang="en-GB" b="1" i="1" smtClean="0">
                          <a:latin typeface="Cambria Math"/>
                        </a:rPr>
                        <m:t>𝑩𝑨</m:t>
                      </m:r>
                      <m:r>
                        <a:rPr lang="en-GB" b="1" i="1" smtClean="0">
                          <a:latin typeface="Cambria Math"/>
                        </a:rPr>
                        <m:t> </m:t>
                      </m:r>
                      <m:func>
                        <m:funcPr>
                          <m:ctrlPr>
                            <a:rPr lang="en-GB" b="1" i="1" smtClean="0">
                              <a:latin typeface="Cambria Math" panose="02040503050406030204" pitchFamily="18" charset="0"/>
                            </a:rPr>
                          </m:ctrlPr>
                        </m:funcPr>
                        <m:fName>
                          <m:r>
                            <a:rPr lang="en-GB" b="1" i="0" smtClean="0">
                              <a:latin typeface="Cambria Math"/>
                            </a:rPr>
                            <m:t>𝐜𝐨𝐬</m:t>
                          </m:r>
                        </m:fName>
                        <m:e>
                          <m:r>
                            <m:rPr>
                              <m:nor/>
                            </m:rPr>
                            <a:rPr lang="el-GR" b="1" dirty="0"/>
                            <m:t>θ</m:t>
                          </m:r>
                          <m:r>
                            <a:rPr lang="en-GB" b="1" i="1" dirty="0" smtClean="0">
                              <a:latin typeface="Cambria Math"/>
                            </a:rPr>
                            <m:t>)</m:t>
                          </m:r>
                        </m:e>
                      </m:func>
                      <m:r>
                        <a:rPr lang="en-GB" b="1" i="0" smtClean="0">
                          <a:latin typeface="Cambria Math"/>
                        </a:rPr>
                        <m:t>=</m:t>
                      </m:r>
                      <m:r>
                        <a:rPr lang="en-GB" b="1" i="0" smtClean="0">
                          <a:latin typeface="Cambria Math"/>
                        </a:rPr>
                        <m:t>𝐍𝐁𝐀</m:t>
                      </m:r>
                      <m:r>
                        <a:rPr lang="el-GR" b="1" i="1" smtClean="0">
                          <a:latin typeface="Cambria Math"/>
                          <a:ea typeface="Cambria Math"/>
                        </a:rPr>
                        <m:t>𝝎</m:t>
                      </m:r>
                      <m:func>
                        <m:funcPr>
                          <m:ctrlPr>
                            <a:rPr lang="en-GB" b="1" i="1" smtClean="0">
                              <a:latin typeface="Cambria Math" panose="02040503050406030204" pitchFamily="18" charset="0"/>
                              <a:ea typeface="Cambria Math"/>
                            </a:rPr>
                          </m:ctrlPr>
                        </m:funcPr>
                        <m:fName>
                          <m:r>
                            <a:rPr lang="en-GB" b="1" i="0" smtClean="0">
                              <a:latin typeface="Cambria Math"/>
                              <a:ea typeface="Cambria Math"/>
                            </a:rPr>
                            <m:t>𝐬𝐢𝐧</m:t>
                          </m:r>
                        </m:fName>
                        <m:e>
                          <m:r>
                            <a:rPr lang="en-GB" b="1" i="1" smtClean="0">
                              <a:latin typeface="Cambria Math"/>
                              <a:ea typeface="Cambria Math"/>
                            </a:rPr>
                            <m:t>(</m:t>
                          </m:r>
                          <m:r>
                            <a:rPr lang="en-GB" b="1" i="1" smtClean="0">
                              <a:latin typeface="Cambria Math"/>
                              <a:ea typeface="Cambria Math"/>
                            </a:rPr>
                            <m:t>𝝎</m:t>
                          </m:r>
                          <m:r>
                            <a:rPr lang="en-GB" b="1" i="1" smtClean="0">
                              <a:latin typeface="Cambria Math"/>
                              <a:ea typeface="Cambria Math"/>
                            </a:rPr>
                            <m:t>𝒕</m:t>
                          </m:r>
                          <m:r>
                            <a:rPr lang="en-GB" b="1" i="1" smtClean="0">
                              <a:latin typeface="Cambria Math"/>
                              <a:ea typeface="Cambria Math"/>
                            </a:rPr>
                            <m:t>)</m:t>
                          </m:r>
                        </m:e>
                      </m:func>
                    </m:oMath>
                  </m:oMathPara>
                </a14:m>
                <a:endParaRPr lang="en-GB" b="1" dirty="0"/>
              </a:p>
              <a:p>
                <a:endParaRPr lang="en-GB" dirty="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25624" y="1600201"/>
                <a:ext cx="10540752" cy="1837592"/>
              </a:xfrm>
              <a:blipFill>
                <a:blip r:embed="rId2"/>
                <a:stretch>
                  <a:fillRect l="-578" t="-1993"/>
                </a:stretch>
              </a:blipFill>
            </p:spPr>
            <p:txBody>
              <a:bodyPr/>
              <a:lstStyle/>
              <a:p>
                <a:r>
                  <a:rPr lang="en-GB">
                    <a:noFill/>
                  </a:rPr>
                  <a:t> </a:t>
                </a:r>
              </a:p>
            </p:txBody>
          </p:sp>
        </mc:Fallback>
      </mc:AlternateContent>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979" y="3238094"/>
            <a:ext cx="3588304" cy="277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TextBox 4"/>
              <p:cNvSpPr txBox="1"/>
              <p:nvPr/>
            </p:nvSpPr>
            <p:spPr>
              <a:xfrm>
                <a:off x="825624" y="3379479"/>
                <a:ext cx="5562990" cy="2779992"/>
              </a:xfrm>
              <a:prstGeom prst="rect">
                <a:avLst/>
              </a:prstGeom>
              <a:noFill/>
            </p:spPr>
            <p:txBody>
              <a:bodyPr wrap="square" rtlCol="0">
                <a:spAutoFit/>
              </a:bodyPr>
              <a:lstStyle/>
              <a:p>
                <a:r>
                  <a:rPr lang="en-GB" dirty="0"/>
                  <a:t>Lenz’s law states that’s the current induced in a conductor will always be directed so that it will create a field that opposes the change that induced the current in the first place.</a:t>
                </a:r>
              </a:p>
              <a:p>
                <a:endParaRPr lang="en-GB" dirty="0"/>
              </a:p>
              <a:p>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a:rPr>
                          <m:t>𝑑</m:t>
                        </m:r>
                        <m:r>
                          <a:rPr lang="en-GB" i="1">
                            <a:latin typeface="Cambria Math"/>
                            <a:ea typeface="Cambria Math"/>
                          </a:rPr>
                          <m:t>∅</m:t>
                        </m:r>
                      </m:num>
                      <m:den>
                        <m:r>
                          <a:rPr lang="en-GB" i="1">
                            <a:latin typeface="Cambria Math"/>
                          </a:rPr>
                          <m:t>𝑑𝑡</m:t>
                        </m:r>
                      </m:den>
                    </m:f>
                    <m:r>
                      <a:rPr lang="en-GB" i="1">
                        <a:latin typeface="Cambria Math"/>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a:rPr>
                              <m:t>&gt;0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&lt;0</m:t>
                            </m:r>
                          </m:e>
                          <m:e>
                            <m:r>
                              <a:rPr lang="en-GB" i="1">
                                <a:latin typeface="Cambria Math"/>
                              </a:rPr>
                              <m:t>&lt;0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&gt;0</m:t>
                            </m:r>
                          </m:e>
                          <m:e>
                            <m:r>
                              <a:rPr lang="en-GB" i="1">
                                <a:latin typeface="Cambria Math"/>
                              </a:rPr>
                              <m: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=0</m:t>
                            </m:r>
                          </m:e>
                        </m:eqArr>
                      </m:e>
                    </m:d>
                  </m:oMath>
                </a14:m>
                <a:endParaRPr lang="en-GB" dirty="0"/>
              </a:p>
              <a:p>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825624" y="3379479"/>
                <a:ext cx="5562990" cy="2779992"/>
              </a:xfrm>
              <a:prstGeom prst="rect">
                <a:avLst/>
              </a:prstGeom>
              <a:blipFill>
                <a:blip r:embed="rId4"/>
                <a:stretch>
                  <a:fillRect l="-876" t="-1096" r="-548"/>
                </a:stretch>
              </a:blipFill>
            </p:spPr>
            <p:txBody>
              <a:bodyPr/>
              <a:lstStyle/>
              <a:p>
                <a:r>
                  <a:rPr lang="en-GB">
                    <a:noFill/>
                  </a:rPr>
                  <a:t> </a:t>
                </a:r>
              </a:p>
            </p:txBody>
          </p:sp>
        </mc:Fallback>
      </mc:AlternateContent>
    </p:spTree>
    <p:extLst>
      <p:ext uri="{BB962C8B-B14F-4D97-AF65-F5344CB8AC3E}">
        <p14:creationId xmlns:p14="http://schemas.microsoft.com/office/powerpoint/2010/main" val="123146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Faraday/Lenz Law</a:t>
            </a:r>
          </a:p>
        </p:txBody>
      </p:sp>
      <p:sp>
        <p:nvSpPr>
          <p:cNvPr id="3" name="Content Placeholder 2"/>
          <p:cNvSpPr>
            <a:spLocks noGrp="1"/>
          </p:cNvSpPr>
          <p:nvPr>
            <p:ph idx="1"/>
          </p:nvPr>
        </p:nvSpPr>
        <p:spPr/>
        <p:txBody>
          <a:bodyPr/>
          <a:lstStyle/>
          <a:p>
            <a:r>
              <a:rPr lang="en-GB" dirty="0"/>
              <a:t>In a perfect dipole field the voltage measured from the coil as it rotates will be perfectly sinusoidal with 1 period per complete rotation.</a:t>
            </a:r>
          </a:p>
          <a:p>
            <a:endParaRPr lang="en-GB" dirty="0"/>
          </a:p>
          <a:p>
            <a:r>
              <a:rPr lang="en-GB" dirty="0"/>
              <a:t>In a perfect quadrupole field there will be 2 periods per complete rotation, 3 for a </a:t>
            </a:r>
            <a:r>
              <a:rPr lang="en-GB" dirty="0" err="1"/>
              <a:t>sextupole</a:t>
            </a:r>
            <a:r>
              <a:rPr lang="en-GB" dirty="0"/>
              <a:t> </a:t>
            </a:r>
            <a:r>
              <a:rPr lang="en-GB" dirty="0" err="1"/>
              <a:t>e.t.c</a:t>
            </a:r>
            <a:r>
              <a:rPr lang="en-GB" dirty="0"/>
              <a:t>… </a:t>
            </a:r>
          </a:p>
          <a:p>
            <a:endParaRPr lang="en-GB" dirty="0"/>
          </a:p>
          <a:p>
            <a:r>
              <a:rPr lang="en-GB" dirty="0"/>
              <a:t>If there is an error in the magnet shape e.g. curve in dipole face producing quadrupole field, the oscillation will not be perfectly </a:t>
            </a:r>
            <a:r>
              <a:rPr lang="en-GB" dirty="0" err="1"/>
              <a:t>sinusiodal</a:t>
            </a:r>
            <a:r>
              <a:rPr lang="en-GB" dirty="0"/>
              <a:t>…</a:t>
            </a:r>
          </a:p>
          <a:p>
            <a:endParaRPr lang="en-GB" dirty="0"/>
          </a:p>
          <a:p>
            <a:r>
              <a:rPr lang="en-GB" dirty="0"/>
              <a:t>The total shape of the waveform is defined by a combination of many contributing components, mostly by the base magnet type but also inevitably by allowed </a:t>
            </a:r>
            <a:r>
              <a:rPr lang="en-GB" dirty="0" err="1"/>
              <a:t>multipole</a:t>
            </a:r>
            <a:r>
              <a:rPr lang="en-GB" dirty="0"/>
              <a:t> harmonics and additional harmonics due to manufacturing errors.</a:t>
            </a:r>
          </a:p>
          <a:p>
            <a:endParaRPr lang="en-GB" dirty="0"/>
          </a:p>
          <a:p>
            <a:endParaRPr lang="en-GB" i="1" dirty="0">
              <a:latin typeface="Cambria Math"/>
            </a:endParaRPr>
          </a:p>
          <a:p>
            <a:endParaRPr lang="en-GB" i="1" dirty="0">
              <a:latin typeface="Cambria Math"/>
            </a:endParaRPr>
          </a:p>
          <a:p>
            <a:pPr marL="0" indent="0">
              <a:buNone/>
            </a:pPr>
            <a:endParaRPr lang="en-GB" i="1" dirty="0">
              <a:latin typeface="Cambria Math"/>
            </a:endParaRPr>
          </a:p>
        </p:txBody>
      </p:sp>
    </p:spTree>
    <p:extLst>
      <p:ext uri="{BB962C8B-B14F-4D97-AF65-F5344CB8AC3E}">
        <p14:creationId xmlns:p14="http://schemas.microsoft.com/office/powerpoint/2010/main" val="24468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a:xfrm>
            <a:off x="609599" y="1600201"/>
            <a:ext cx="10972799" cy="2116832"/>
          </a:xfrm>
        </p:spPr>
        <p:txBody>
          <a:bodyPr/>
          <a:lstStyle/>
          <a:p>
            <a:pPr marL="0" indent="0">
              <a:buNone/>
            </a:pPr>
            <a:r>
              <a:rPr lang="en-GB" dirty="0"/>
              <a:t>NMR probes are built around a vial containing a very high purity sample. There is only 1 hard restriction on the choice of sample: The nucleus must have an intrinsic magnetic moment , i.e. spin ≠ 0</a:t>
            </a:r>
          </a:p>
          <a:p>
            <a:pPr marL="0" indent="0">
              <a:buNone/>
            </a:pPr>
            <a:endParaRPr lang="en-GB" b="1" dirty="0"/>
          </a:p>
          <a:p>
            <a:pPr lvl="1"/>
            <a:r>
              <a:rPr lang="en-GB" b="1" dirty="0"/>
              <a:t>If </a:t>
            </a:r>
            <a:r>
              <a:rPr lang="en-GB" b="1" dirty="0" err="1"/>
              <a:t>N</a:t>
            </a:r>
            <a:r>
              <a:rPr lang="en-GB" b="1" baseline="-25000" dirty="0" err="1"/>
              <a:t>protons</a:t>
            </a:r>
            <a:r>
              <a:rPr lang="en-GB" b="1" dirty="0"/>
              <a:t> and </a:t>
            </a:r>
            <a:r>
              <a:rPr lang="en-GB" b="1" dirty="0" err="1"/>
              <a:t>N</a:t>
            </a:r>
            <a:r>
              <a:rPr lang="en-GB" b="1" baseline="-25000" dirty="0" err="1"/>
              <a:t>neutrons</a:t>
            </a:r>
            <a:r>
              <a:rPr lang="en-GB" b="1" dirty="0"/>
              <a:t> are both even (</a:t>
            </a:r>
            <a:r>
              <a:rPr lang="en-GB" b="1" dirty="0" err="1"/>
              <a:t>N</a:t>
            </a:r>
            <a:r>
              <a:rPr lang="en-GB" b="1" baseline="-25000" dirty="0" err="1"/>
              <a:t>total</a:t>
            </a:r>
            <a:r>
              <a:rPr lang="en-GB" b="1" dirty="0"/>
              <a:t> is even), nucleus has spin = 0</a:t>
            </a:r>
          </a:p>
          <a:p>
            <a:pPr lvl="1"/>
            <a:r>
              <a:rPr lang="en-GB" b="1" dirty="0"/>
              <a:t>If </a:t>
            </a:r>
            <a:r>
              <a:rPr lang="en-GB" b="1" dirty="0" err="1"/>
              <a:t>N</a:t>
            </a:r>
            <a:r>
              <a:rPr lang="en-GB" b="1" baseline="-25000" dirty="0" err="1"/>
              <a:t>protons</a:t>
            </a:r>
            <a:r>
              <a:rPr lang="en-GB" b="1" dirty="0"/>
              <a:t> and </a:t>
            </a:r>
            <a:r>
              <a:rPr lang="en-GB" b="1" dirty="0" err="1"/>
              <a:t>N</a:t>
            </a:r>
            <a:r>
              <a:rPr lang="en-GB" b="1" baseline="-25000" dirty="0" err="1"/>
              <a:t>neutrons</a:t>
            </a:r>
            <a:r>
              <a:rPr lang="en-GB" b="1" dirty="0"/>
              <a:t> are both odd (</a:t>
            </a:r>
            <a:r>
              <a:rPr lang="en-GB" b="1" dirty="0" err="1"/>
              <a:t>N</a:t>
            </a:r>
            <a:r>
              <a:rPr lang="en-GB" b="1" baseline="-25000" dirty="0" err="1"/>
              <a:t>total</a:t>
            </a:r>
            <a:r>
              <a:rPr lang="en-GB" b="1" dirty="0"/>
              <a:t> is even), nucleus has spin = 1,2,3….</a:t>
            </a:r>
          </a:p>
          <a:p>
            <a:pPr lvl="1"/>
            <a:r>
              <a:rPr lang="en-GB" b="1" dirty="0"/>
              <a:t>If </a:t>
            </a:r>
            <a:r>
              <a:rPr lang="en-GB" b="1" dirty="0" err="1"/>
              <a:t>N</a:t>
            </a:r>
            <a:r>
              <a:rPr lang="en-GB" b="1" baseline="-25000" dirty="0" err="1"/>
              <a:t>protons</a:t>
            </a:r>
            <a:r>
              <a:rPr lang="en-GB" b="1" dirty="0"/>
              <a:t> or </a:t>
            </a:r>
            <a:r>
              <a:rPr lang="en-GB" b="1" dirty="0" err="1"/>
              <a:t>N</a:t>
            </a:r>
            <a:r>
              <a:rPr lang="en-GB" b="1" baseline="-25000" dirty="0" err="1"/>
              <a:t>neutrons</a:t>
            </a:r>
            <a:r>
              <a:rPr lang="en-GB" b="1" dirty="0"/>
              <a:t> are odd (</a:t>
            </a:r>
            <a:r>
              <a:rPr lang="en-GB" b="1" dirty="0" err="1"/>
              <a:t>N</a:t>
            </a:r>
            <a:r>
              <a:rPr lang="en-GB" b="1" baseline="-25000" dirty="0" err="1"/>
              <a:t>total</a:t>
            </a:r>
            <a:r>
              <a:rPr lang="en-GB" b="1" dirty="0"/>
              <a:t> is odd), nucleus has spin = 1/2, 3/2, 5/2….</a:t>
            </a:r>
          </a:p>
          <a:p>
            <a:pPr marL="457200" lvl="1" indent="0">
              <a:buNone/>
            </a:pPr>
            <a:endParaRPr lang="en-GB" dirty="0"/>
          </a:p>
        </p:txBody>
      </p:sp>
      <p:sp>
        <p:nvSpPr>
          <p:cNvPr id="6" name="Content Placeholder 2"/>
          <p:cNvSpPr txBox="1">
            <a:spLocks/>
          </p:cNvSpPr>
          <p:nvPr/>
        </p:nvSpPr>
        <p:spPr>
          <a:xfrm>
            <a:off x="609599" y="3870860"/>
            <a:ext cx="10972799" cy="211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dirty="0"/>
              <a:t>Nuclei with ½ integer spin are the simplest for measurements, a nucleus with spin S has 2S + 1 orientations, so spin ½ has only 2 options. </a:t>
            </a:r>
          </a:p>
          <a:p>
            <a:pPr marL="285750" indent="-285750"/>
            <a:r>
              <a:rPr lang="en-GB" dirty="0"/>
              <a:t>Not all nuclei are equal, a higher </a:t>
            </a:r>
            <a:r>
              <a:rPr lang="en-GB" i="1" dirty="0"/>
              <a:t>gyromagnetic ratio (</a:t>
            </a:r>
            <a:r>
              <a:rPr lang="el-GR" i="1" dirty="0"/>
              <a:t>γ</a:t>
            </a:r>
            <a:r>
              <a:rPr lang="en-GB" i="1" dirty="0"/>
              <a:t>) </a:t>
            </a:r>
            <a:r>
              <a:rPr lang="en-GB" dirty="0"/>
              <a:t>is better.</a:t>
            </a:r>
          </a:p>
          <a:p>
            <a:pPr marL="285750" indent="-285750"/>
            <a:r>
              <a:rPr lang="en-GB" dirty="0"/>
              <a:t>The most common sample is water. H-1 has spin ½ so is easy and is sensitive. O-16 (8P, 8N) has zero spin and does not respond to the field.  </a:t>
            </a:r>
          </a:p>
          <a:p>
            <a:pPr marL="457200" lvl="1" indent="0">
              <a:buNone/>
            </a:pPr>
            <a:endParaRPr lang="en-GB" dirty="0"/>
          </a:p>
        </p:txBody>
      </p:sp>
    </p:spTree>
    <p:extLst>
      <p:ext uri="{BB962C8B-B14F-4D97-AF65-F5344CB8AC3E}">
        <p14:creationId xmlns:p14="http://schemas.microsoft.com/office/powerpoint/2010/main" val="1499793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Faraday/Lenz law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852" y="1853945"/>
            <a:ext cx="6394024" cy="416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7873526" y="2486826"/>
            <a:ext cx="11109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73526" y="3562172"/>
            <a:ext cx="1110953"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73526" y="4560605"/>
            <a:ext cx="111095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84479" y="2302160"/>
            <a:ext cx="792205" cy="369332"/>
          </a:xfrm>
          <a:prstGeom prst="rect">
            <a:avLst/>
          </a:prstGeom>
          <a:noFill/>
        </p:spPr>
        <p:txBody>
          <a:bodyPr wrap="none" rtlCol="0">
            <a:spAutoFit/>
          </a:bodyPr>
          <a:lstStyle/>
          <a:p>
            <a:r>
              <a:rPr lang="en-GB" dirty="0"/>
              <a:t>Dipole</a:t>
            </a:r>
          </a:p>
        </p:txBody>
      </p:sp>
      <p:sp>
        <p:nvSpPr>
          <p:cNvPr id="12" name="TextBox 11"/>
          <p:cNvSpPr txBox="1"/>
          <p:nvPr/>
        </p:nvSpPr>
        <p:spPr>
          <a:xfrm>
            <a:off x="1171852" y="1490567"/>
            <a:ext cx="316112" cy="369332"/>
          </a:xfrm>
          <a:prstGeom prst="rect">
            <a:avLst/>
          </a:prstGeom>
          <a:noFill/>
        </p:spPr>
        <p:txBody>
          <a:bodyPr wrap="none" rtlCol="0">
            <a:spAutoFit/>
          </a:bodyPr>
          <a:lstStyle/>
          <a:p>
            <a:r>
              <a:rPr lang="en-GB" dirty="0"/>
              <a:t>V</a:t>
            </a:r>
          </a:p>
        </p:txBody>
      </p:sp>
      <p:sp>
        <p:nvSpPr>
          <p:cNvPr id="13" name="TextBox 12"/>
          <p:cNvSpPr txBox="1"/>
          <p:nvPr/>
        </p:nvSpPr>
        <p:spPr>
          <a:xfrm>
            <a:off x="7497728" y="3629148"/>
            <a:ext cx="308098" cy="369332"/>
          </a:xfrm>
          <a:prstGeom prst="rect">
            <a:avLst/>
          </a:prstGeom>
          <a:noFill/>
        </p:spPr>
        <p:txBody>
          <a:bodyPr wrap="none" rtlCol="0">
            <a:spAutoFit/>
          </a:bodyPr>
          <a:lstStyle/>
          <a:p>
            <a:r>
              <a:rPr lang="el-GR" dirty="0"/>
              <a:t>θ</a:t>
            </a:r>
            <a:endParaRPr lang="en-GB" dirty="0"/>
          </a:p>
        </p:txBody>
      </p:sp>
      <p:sp>
        <p:nvSpPr>
          <p:cNvPr id="15" name="TextBox 14"/>
          <p:cNvSpPr txBox="1"/>
          <p:nvPr/>
        </p:nvSpPr>
        <p:spPr>
          <a:xfrm>
            <a:off x="8984478" y="3377506"/>
            <a:ext cx="1308371" cy="369332"/>
          </a:xfrm>
          <a:prstGeom prst="rect">
            <a:avLst/>
          </a:prstGeom>
          <a:noFill/>
        </p:spPr>
        <p:txBody>
          <a:bodyPr wrap="none" rtlCol="0">
            <a:spAutoFit/>
          </a:bodyPr>
          <a:lstStyle/>
          <a:p>
            <a:r>
              <a:rPr lang="en-GB" dirty="0"/>
              <a:t>Quadrupole</a:t>
            </a:r>
          </a:p>
        </p:txBody>
      </p:sp>
      <p:sp>
        <p:nvSpPr>
          <p:cNvPr id="16" name="TextBox 15"/>
          <p:cNvSpPr txBox="1"/>
          <p:nvPr/>
        </p:nvSpPr>
        <p:spPr>
          <a:xfrm>
            <a:off x="8984478" y="4375939"/>
            <a:ext cx="1113253" cy="369332"/>
          </a:xfrm>
          <a:prstGeom prst="rect">
            <a:avLst/>
          </a:prstGeom>
          <a:noFill/>
        </p:spPr>
        <p:txBody>
          <a:bodyPr wrap="none" rtlCol="0">
            <a:spAutoFit/>
          </a:bodyPr>
          <a:lstStyle/>
          <a:p>
            <a:r>
              <a:rPr lang="en-GB" dirty="0" err="1"/>
              <a:t>Sextupole</a:t>
            </a:r>
            <a:endParaRPr lang="en-GB" dirty="0"/>
          </a:p>
        </p:txBody>
      </p:sp>
    </p:spTree>
    <p:extLst>
      <p:ext uri="{BB962C8B-B14F-4D97-AF65-F5344CB8AC3E}">
        <p14:creationId xmlns:p14="http://schemas.microsoft.com/office/powerpoint/2010/main" val="3691899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Any waveform can be broken down into a Fourier series.</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i="1" smtClean="0">
                          <a:latin typeface="Cambria Math"/>
                        </a:rPr>
                        <m:t>=</m:t>
                      </m:r>
                      <m:f>
                        <m:fPr>
                          <m:ctrlPr>
                            <a:rPr lang="en-GB" i="1" smtClean="0">
                              <a:latin typeface="Cambria Math" panose="02040503050406030204" pitchFamily="18" charset="0"/>
                            </a:rPr>
                          </m:ctrlPr>
                        </m:fPr>
                        <m:num>
                          <m:r>
                            <a:rPr lang="en-GB" b="0" i="1" smtClean="0">
                              <a:latin typeface="Cambria Math"/>
                            </a:rPr>
                            <m:t>𝑎</m:t>
                          </m:r>
                          <m:r>
                            <a:rPr lang="en-GB" b="0" i="1" baseline="-25000" smtClean="0">
                              <a:latin typeface="Cambria Math"/>
                            </a:rPr>
                            <m:t>0</m:t>
                          </m:r>
                        </m:num>
                        <m:den>
                          <m:r>
                            <a:rPr lang="en-GB" b="0" i="1" smtClean="0">
                              <a:latin typeface="Cambria Math"/>
                            </a:rPr>
                            <m:t>2</m:t>
                          </m:r>
                        </m:den>
                      </m:f>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ea typeface="Cambria Math"/>
                            </a:rPr>
                            <m:t>∞</m:t>
                          </m:r>
                        </m:sup>
                        <m:e>
                          <m:r>
                            <a:rPr lang="en-GB" b="0" i="1" smtClean="0">
                              <a:latin typeface="Cambria Math"/>
                            </a:rPr>
                            <m:t>[</m:t>
                          </m:r>
                          <m:r>
                            <a:rPr lang="en-GB" b="0" i="1" smtClean="0">
                              <a:latin typeface="Cambria Math"/>
                            </a:rPr>
                            <m:t>𝑎𝑛</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e>
                          </m:func>
                          <m:r>
                            <a:rPr lang="en-GB" b="0" i="1" smtClean="0">
                              <a:latin typeface="Cambria Math"/>
                            </a:rPr>
                            <m:t>+</m:t>
                          </m:r>
                          <m:r>
                            <a:rPr lang="en-GB" b="0" i="1" smtClean="0">
                              <a:latin typeface="Cambria Math"/>
                            </a:rPr>
                            <m:t>𝑏𝑛</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m:t>
                              </m:r>
                              <m:r>
                                <a:rPr lang="en-GB" b="0" i="1" smtClean="0">
                                  <a:latin typeface="Cambria Math"/>
                                </a:rPr>
                                <m:t>𝑛𝑥</m:t>
                              </m:r>
                              <m:r>
                                <a:rPr lang="en-GB" b="0" i="1" smtClean="0">
                                  <a:latin typeface="Cambria Math"/>
                                </a:rPr>
                                <m:t>)</m:t>
                              </m:r>
                            </m:e>
                          </m:func>
                          <m:r>
                            <a:rPr lang="en-GB" b="0" i="1" smtClean="0">
                              <a:latin typeface="Cambria Math"/>
                            </a:rPr>
                            <m:t>]</m:t>
                          </m:r>
                        </m:e>
                      </m:nary>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𝑛</m:t>
                          </m:r>
                        </m:sub>
                      </m:sSub>
                      <m:r>
                        <a:rPr lang="en-GB" b="0" i="1" smtClean="0">
                          <a:latin typeface="Cambria Math"/>
                        </a:rPr>
                        <m:t>= </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ea typeface="Cambria Math"/>
                            </a:rPr>
                            <m:t>𝜋</m:t>
                          </m:r>
                        </m:den>
                      </m:f>
                      <m:r>
                        <a:rPr lang="en-GB" b="0" i="1" smtClean="0">
                          <a:latin typeface="Cambria Math"/>
                        </a:rPr>
                        <m:t> </m:t>
                      </m:r>
                      <m:nary>
                        <m:naryPr>
                          <m:limLoc m:val="undOvr"/>
                          <m:ctrlPr>
                            <a:rPr lang="en-GB" b="0" i="1" smtClean="0">
                              <a:latin typeface="Cambria Math" panose="02040503050406030204" pitchFamily="18" charset="0"/>
                            </a:rPr>
                          </m:ctrlPr>
                        </m:naryPr>
                        <m:sub>
                          <m:r>
                            <m:rPr>
                              <m:brk m:alnAt="24"/>
                            </m:rPr>
                            <a:rPr lang="en-GB" b="0" i="1" smtClean="0">
                              <a:latin typeface="Cambria Math"/>
                            </a:rPr>
                            <m:t>−</m:t>
                          </m:r>
                          <m:r>
                            <a:rPr lang="en-GB" b="0" i="1" smtClean="0">
                              <a:latin typeface="Cambria Math"/>
                              <a:ea typeface="Cambria Math"/>
                            </a:rPr>
                            <m:t>𝜋</m:t>
                          </m:r>
                        </m:sub>
                        <m:sup>
                          <m:r>
                            <a:rPr lang="en-GB" b="0" i="1" smtClean="0">
                              <a:latin typeface="Cambria Math"/>
                              <a:ea typeface="Cambria Math"/>
                            </a:rPr>
                            <m:t>𝜋</m:t>
                          </m:r>
                        </m:sup>
                        <m:e>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r>
                                <a:rPr lang="en-GB" b="0" i="1" smtClean="0">
                                  <a:latin typeface="Cambria Math"/>
                                </a:rPr>
                                <m:t>ⅆ</m:t>
                              </m:r>
                              <m:r>
                                <a:rPr lang="en-GB" b="0" i="1" smtClean="0">
                                  <a:latin typeface="Cambria Math"/>
                                </a:rPr>
                                <m:t>𝑥</m:t>
                              </m:r>
                              <m:r>
                                <a:rPr lang="en-GB" b="0" i="1" smtClean="0">
                                  <a:latin typeface="Cambria Math"/>
                                </a:rPr>
                                <m:t>        </m:t>
                              </m:r>
                              <m:r>
                                <a:rPr lang="en-GB" b="0" i="1" smtClean="0">
                                  <a:latin typeface="Cambria Math"/>
                                </a:rPr>
                                <m:t>𝑛</m:t>
                              </m:r>
                              <m:r>
                                <a:rPr lang="en-GB" b="0" i="1" smtClean="0">
                                  <a:latin typeface="Cambria Math"/>
                                  <a:ea typeface="Cambria Math"/>
                                </a:rPr>
                                <m:t>≥0</m:t>
                              </m:r>
                            </m:e>
                          </m:func>
                        </m:e>
                      </m:nary>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a:rPr>
                            <m:t>𝑏</m:t>
                          </m:r>
                        </m:e>
                        <m:sub>
                          <m:r>
                            <a:rPr lang="en-GB" i="1">
                              <a:latin typeface="Cambria Math"/>
                            </a:rPr>
                            <m:t>𝑛</m:t>
                          </m:r>
                        </m:sub>
                      </m:sSub>
                      <m:r>
                        <a:rPr lang="en-GB" i="1">
                          <a:latin typeface="Cambria Math"/>
                        </a:rPr>
                        <m:t>= </m:t>
                      </m:r>
                      <m:f>
                        <m:fPr>
                          <m:ctrlPr>
                            <a:rPr lang="en-GB" i="1">
                              <a:latin typeface="Cambria Math" panose="02040503050406030204" pitchFamily="18" charset="0"/>
                            </a:rPr>
                          </m:ctrlPr>
                        </m:fPr>
                        <m:num>
                          <m:r>
                            <a:rPr lang="en-GB" i="1">
                              <a:latin typeface="Cambria Math"/>
                            </a:rPr>
                            <m:t>1</m:t>
                          </m:r>
                        </m:num>
                        <m:den>
                          <m:r>
                            <a:rPr lang="en-GB" i="1">
                              <a:latin typeface="Cambria Math"/>
                              <a:ea typeface="Cambria Math"/>
                            </a:rPr>
                            <m:t>𝜋</m:t>
                          </m:r>
                        </m:den>
                      </m:f>
                      <m:r>
                        <a:rPr lang="en-GB" i="1">
                          <a:latin typeface="Cambria Math"/>
                        </a:rPr>
                        <m:t> </m:t>
                      </m:r>
                      <m:nary>
                        <m:naryPr>
                          <m:limLoc m:val="undOvr"/>
                          <m:ctrlPr>
                            <a:rPr lang="en-GB" i="1">
                              <a:latin typeface="Cambria Math" panose="02040503050406030204" pitchFamily="18" charset="0"/>
                            </a:rPr>
                          </m:ctrlPr>
                        </m:naryPr>
                        <m:sub>
                          <m:r>
                            <m:rPr>
                              <m:brk m:alnAt="24"/>
                            </m:rPr>
                            <a:rPr lang="en-GB" i="1">
                              <a:latin typeface="Cambria Math"/>
                            </a:rPr>
                            <m:t>−</m:t>
                          </m:r>
                          <m:r>
                            <a:rPr lang="en-GB" i="1">
                              <a:latin typeface="Cambria Math"/>
                              <a:ea typeface="Cambria Math"/>
                            </a:rPr>
                            <m:t>𝜋</m:t>
                          </m:r>
                        </m:sub>
                        <m:sup>
                          <m:r>
                            <a:rPr lang="en-GB" i="1">
                              <a:latin typeface="Cambria Math"/>
                              <a:ea typeface="Cambria Math"/>
                            </a:rPr>
                            <m:t>𝜋</m:t>
                          </m:r>
                        </m:sup>
                        <m:e>
                          <m:r>
                            <a:rPr lang="en-GB" i="1">
                              <a:latin typeface="Cambria Math"/>
                            </a:rPr>
                            <m:t>𝑓</m:t>
                          </m:r>
                          <m:r>
                            <a:rPr lang="en-GB" i="1">
                              <a:latin typeface="Cambria Math"/>
                            </a:rPr>
                            <m:t>(</m:t>
                          </m:r>
                          <m:r>
                            <a:rPr lang="en-GB" i="1">
                              <a:latin typeface="Cambria Math"/>
                            </a:rPr>
                            <m:t>𝑥</m:t>
                          </m:r>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sin</m:t>
                              </m:r>
                            </m:fName>
                            <m:e>
                              <m:d>
                                <m:dPr>
                                  <m:ctrlPr>
                                    <a:rPr lang="en-GB" i="1">
                                      <a:latin typeface="Cambria Math" panose="02040503050406030204" pitchFamily="18" charset="0"/>
                                    </a:rPr>
                                  </m:ctrlPr>
                                </m:dPr>
                                <m:e>
                                  <m:r>
                                    <a:rPr lang="en-GB" i="1">
                                      <a:latin typeface="Cambria Math"/>
                                    </a:rPr>
                                    <m:t>𝑛𝑥</m:t>
                                  </m:r>
                                </m:e>
                              </m:d>
                              <m:r>
                                <a:rPr lang="en-GB" i="1">
                                  <a:latin typeface="Cambria Math"/>
                                </a:rPr>
                                <m:t>ⅆ</m:t>
                              </m:r>
                              <m:r>
                                <a:rPr lang="en-GB" i="1">
                                  <a:latin typeface="Cambria Math"/>
                                </a:rPr>
                                <m:t>𝑥</m:t>
                              </m:r>
                              <m:r>
                                <a:rPr lang="en-GB" i="1">
                                  <a:latin typeface="Cambria Math"/>
                                </a:rPr>
                                <m:t>        </m:t>
                              </m:r>
                              <m:r>
                                <a:rPr lang="en-GB" i="1">
                                  <a:latin typeface="Cambria Math"/>
                                </a:rPr>
                                <m:t>𝑛</m:t>
                              </m:r>
                              <m:r>
                                <a:rPr lang="en-GB" i="1">
                                  <a:latin typeface="Cambria Math"/>
                                  <a:ea typeface="Cambria Math"/>
                                </a:rPr>
                                <m:t>≥</m:t>
                              </m:r>
                              <m:r>
                                <a:rPr lang="en-GB" b="0" i="1" smtClean="0">
                                  <a:latin typeface="Cambria Math"/>
                                  <a:ea typeface="Cambria Math"/>
                                </a:rPr>
                                <m:t>1</m:t>
                              </m:r>
                            </m:e>
                          </m:func>
                        </m:e>
                      </m:nary>
                    </m:oMath>
                  </m:oMathPara>
                </a14:m>
                <a:endParaRPr lang="en-GB" dirty="0"/>
              </a:p>
              <a:p>
                <a:pPr marL="0" indent="0">
                  <a:buNone/>
                </a:pPr>
                <a:r>
                  <a:rPr lang="en-GB" dirty="0"/>
                  <a:t>This allows any arbitrary waveform to be split into simple terms that can be individually solved and recombined to approximate a solution.</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GB">
                    <a:noFill/>
                  </a:rPr>
                  <a:t> </a:t>
                </a:r>
              </a:p>
            </p:txBody>
          </p:sp>
        </mc:Fallback>
      </mc:AlternateContent>
    </p:spTree>
    <p:extLst>
      <p:ext uri="{BB962C8B-B14F-4D97-AF65-F5344CB8AC3E}">
        <p14:creationId xmlns:p14="http://schemas.microsoft.com/office/powerpoint/2010/main" val="127482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We can use Fourier analysis to split the measured waveform and identify anomalous components, for example: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near perfect quad, Fourier series reveals n=6 and 10 (allowed harmonics), may effect beam dynamics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300"/>
          <a:stretch/>
        </p:blipFill>
        <p:spPr bwMode="auto">
          <a:xfrm>
            <a:off x="2173482" y="2245670"/>
            <a:ext cx="5118930" cy="305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38588"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2149755916"/>
              </p:ext>
            </p:extLst>
          </p:nvPr>
        </p:nvGraphicFramePr>
        <p:xfrm>
          <a:off x="7223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0.4426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0.00012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-0.000006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41346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A Skew quad, rotation shifts terms from Cos to Sin…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near perfect quad, Fourier series reveals n=6 and 10 (allowed harmonics), may effect beam dynamics</a:t>
            </a:r>
          </a:p>
        </p:txBody>
      </p:sp>
      <p:sp>
        <p:nvSpPr>
          <p:cNvPr id="4" name="TextBox 3"/>
          <p:cNvSpPr txBox="1"/>
          <p:nvPr/>
        </p:nvSpPr>
        <p:spPr>
          <a:xfrm>
            <a:off x="7138588"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466311236"/>
              </p:ext>
            </p:extLst>
          </p:nvPr>
        </p:nvGraphicFramePr>
        <p:xfrm>
          <a:off x="7223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0.4426</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0.00012</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-0.000006</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20"/>
          <a:stretch/>
        </p:blipFill>
        <p:spPr bwMode="auto">
          <a:xfrm>
            <a:off x="2231517" y="2256092"/>
            <a:ext cx="4975437" cy="293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957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A slightly dodgy gradient magnet….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gradient magnet should have significant n=1 and n=2 components, other components are inevitable but should be kept &lt;1/1000 ratio.</a:t>
            </a:r>
          </a:p>
        </p:txBody>
      </p:sp>
      <p:sp>
        <p:nvSpPr>
          <p:cNvPr id="4" name="TextBox 3"/>
          <p:cNvSpPr txBox="1"/>
          <p:nvPr/>
        </p:nvSpPr>
        <p:spPr>
          <a:xfrm>
            <a:off x="7138588"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043182347"/>
              </p:ext>
            </p:extLst>
          </p:nvPr>
        </p:nvGraphicFramePr>
        <p:xfrm>
          <a:off x="7223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0.110650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0.442601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0.000019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0.000074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0.000146</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0.000115</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-0.000009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-0.000016</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dirty="0">
                          <a:effectLst/>
                        </a:rPr>
                        <a:t>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-0.000021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-0.000021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635" y="2119357"/>
            <a:ext cx="5154775" cy="302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112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The fundamental field typically dominates the signal, and other harmonics from errors may be smaller by a factor of 1000 or more! </a:t>
            </a:r>
          </a:p>
          <a:p>
            <a:endParaRPr lang="en-GB" dirty="0"/>
          </a:p>
          <a:p>
            <a:pPr marL="0" indent="0">
              <a:buNone/>
            </a:pPr>
            <a:r>
              <a:rPr lang="en-GB" dirty="0"/>
              <a:t>This is impossible to detect by single point techniques (e.g. grid of hall probe measurements) but can be detected by a sufficiently accurate rotating coil.</a:t>
            </a:r>
          </a:p>
          <a:p>
            <a:endParaRPr lang="en-GB" dirty="0"/>
          </a:p>
          <a:p>
            <a:pPr marL="0" indent="0">
              <a:buNone/>
            </a:pPr>
            <a:r>
              <a:rPr lang="en-GB" b="1" dirty="0"/>
              <a:t>BUT</a:t>
            </a:r>
            <a:r>
              <a:rPr lang="en-GB" dirty="0"/>
              <a:t> the rotating coil is limited by the accuracy of the </a:t>
            </a:r>
            <a:r>
              <a:rPr lang="en-GB" b="1" dirty="0"/>
              <a:t>voltmeter</a:t>
            </a:r>
            <a:r>
              <a:rPr lang="en-GB" dirty="0"/>
              <a:t> or </a:t>
            </a:r>
            <a:r>
              <a:rPr lang="en-GB" b="1" dirty="0"/>
              <a:t>integrator</a:t>
            </a:r>
            <a:r>
              <a:rPr lang="en-GB" dirty="0"/>
              <a:t>, as well as the </a:t>
            </a:r>
            <a:r>
              <a:rPr lang="en-GB" b="1" dirty="0"/>
              <a:t>flexibility</a:t>
            </a:r>
            <a:r>
              <a:rPr lang="en-GB" dirty="0"/>
              <a:t> of the coil!</a:t>
            </a:r>
          </a:p>
          <a:p>
            <a:endParaRPr lang="en-GB" dirty="0"/>
          </a:p>
          <a:p>
            <a:pPr marL="0" indent="0">
              <a:buNone/>
            </a:pPr>
            <a:r>
              <a:rPr lang="en-GB" dirty="0"/>
              <a:t>We can enhance the detection of errors by adding a “bucking coil”, a second coil which cancels the fundamental field!</a:t>
            </a:r>
          </a:p>
        </p:txBody>
      </p:sp>
    </p:spTree>
    <p:extLst>
      <p:ext uri="{BB962C8B-B14F-4D97-AF65-F5344CB8AC3E}">
        <p14:creationId xmlns:p14="http://schemas.microsoft.com/office/powerpoint/2010/main" val="273670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2 nested asymmetric coils with differing numbers of turns:</a:t>
            </a:r>
          </a:p>
          <a:p>
            <a:pPr lvl="1"/>
            <a:r>
              <a:rPr lang="en-GB" dirty="0"/>
              <a:t>Inner coil has N</a:t>
            </a:r>
            <a:r>
              <a:rPr lang="en-GB" baseline="-25000" dirty="0"/>
              <a:t>in</a:t>
            </a:r>
            <a:r>
              <a:rPr lang="en-GB" dirty="0"/>
              <a:t> turns</a:t>
            </a:r>
          </a:p>
          <a:p>
            <a:pPr lvl="1"/>
            <a:r>
              <a:rPr lang="en-GB" dirty="0"/>
              <a:t>Outer coil has N</a:t>
            </a:r>
            <a:r>
              <a:rPr lang="en-GB" baseline="-25000" dirty="0"/>
              <a:t>out</a:t>
            </a:r>
            <a:r>
              <a:rPr lang="en-GB" dirty="0"/>
              <a:t> turns</a:t>
            </a:r>
          </a:p>
          <a:p>
            <a:pPr lvl="1"/>
            <a:endParaRPr lang="en-GB" dirty="0"/>
          </a:p>
          <a:p>
            <a:pPr lvl="1"/>
            <a:endParaRPr lang="en-GB" dirty="0"/>
          </a:p>
          <a:p>
            <a:pPr lvl="1"/>
            <a:endParaRPr lang="en-GB" dirty="0"/>
          </a:p>
          <a:p>
            <a:pPr lvl="1"/>
            <a:endParaRPr lang="en-GB" dirty="0"/>
          </a:p>
          <a:p>
            <a:pPr marL="457200" lvl="1" indent="0">
              <a:buNone/>
            </a:pPr>
            <a:endParaRPr lang="en-GB" dirty="0"/>
          </a:p>
        </p:txBody>
      </p:sp>
      <p:cxnSp>
        <p:nvCxnSpPr>
          <p:cNvPr id="5" name="Straight Connector 4"/>
          <p:cNvCxnSpPr/>
          <p:nvPr/>
        </p:nvCxnSpPr>
        <p:spPr>
          <a:xfrm flipV="1">
            <a:off x="4327021" y="2016808"/>
            <a:ext cx="2803020" cy="36148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76644" y="2315911"/>
            <a:ext cx="2606467" cy="3315769"/>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66019" y="2315910"/>
            <a:ext cx="854579"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14131" y="2315910"/>
            <a:ext cx="2580830" cy="3426864"/>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20269" y="2110811"/>
            <a:ext cx="2751746" cy="343541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2016" y="2110811"/>
            <a:ext cx="1931349"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651620" y="2110811"/>
            <a:ext cx="2751745" cy="3751604"/>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04546" y="3307222"/>
            <a:ext cx="140151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651620" y="3973794"/>
            <a:ext cx="45292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844042" y="4563454"/>
            <a:ext cx="264918" cy="854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993450" y="2683379"/>
            <a:ext cx="58966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74422" y="3122556"/>
            <a:ext cx="381836" cy="369332"/>
          </a:xfrm>
          <a:prstGeom prst="rect">
            <a:avLst/>
          </a:prstGeom>
          <a:noFill/>
        </p:spPr>
        <p:txBody>
          <a:bodyPr wrap="none" rtlCol="0">
            <a:spAutoFit/>
          </a:bodyPr>
          <a:lstStyle/>
          <a:p>
            <a:r>
              <a:rPr lang="en-GB" dirty="0"/>
              <a:t>r1</a:t>
            </a:r>
          </a:p>
        </p:txBody>
      </p:sp>
      <p:sp>
        <p:nvSpPr>
          <p:cNvPr id="33" name="TextBox 32"/>
          <p:cNvSpPr txBox="1"/>
          <p:nvPr/>
        </p:nvSpPr>
        <p:spPr>
          <a:xfrm>
            <a:off x="6104547" y="3801947"/>
            <a:ext cx="381836" cy="369332"/>
          </a:xfrm>
          <a:prstGeom prst="rect">
            <a:avLst/>
          </a:prstGeom>
          <a:noFill/>
        </p:spPr>
        <p:txBody>
          <a:bodyPr wrap="none" rtlCol="0">
            <a:spAutoFit/>
          </a:bodyPr>
          <a:lstStyle/>
          <a:p>
            <a:r>
              <a:rPr lang="en-GB" dirty="0"/>
              <a:t>r2</a:t>
            </a:r>
          </a:p>
        </p:txBody>
      </p:sp>
      <p:sp>
        <p:nvSpPr>
          <p:cNvPr id="34" name="TextBox 33"/>
          <p:cNvSpPr txBox="1"/>
          <p:nvPr/>
        </p:nvSpPr>
        <p:spPr>
          <a:xfrm>
            <a:off x="5687164" y="2404711"/>
            <a:ext cx="381836" cy="369332"/>
          </a:xfrm>
          <a:prstGeom prst="rect">
            <a:avLst/>
          </a:prstGeom>
          <a:noFill/>
        </p:spPr>
        <p:txBody>
          <a:bodyPr wrap="none" rtlCol="0">
            <a:spAutoFit/>
          </a:bodyPr>
          <a:lstStyle/>
          <a:p>
            <a:r>
              <a:rPr lang="en-GB" dirty="0"/>
              <a:t>r3</a:t>
            </a:r>
          </a:p>
        </p:txBody>
      </p:sp>
      <p:sp>
        <p:nvSpPr>
          <p:cNvPr id="35" name="TextBox 34"/>
          <p:cNvSpPr txBox="1"/>
          <p:nvPr/>
        </p:nvSpPr>
        <p:spPr>
          <a:xfrm>
            <a:off x="4785583" y="4506975"/>
            <a:ext cx="381836" cy="369332"/>
          </a:xfrm>
          <a:prstGeom prst="rect">
            <a:avLst/>
          </a:prstGeom>
          <a:noFill/>
        </p:spPr>
        <p:txBody>
          <a:bodyPr wrap="none" rtlCol="0">
            <a:spAutoFit/>
          </a:bodyPr>
          <a:lstStyle/>
          <a:p>
            <a:r>
              <a:rPr lang="en-GB" dirty="0"/>
              <a:t>r4</a:t>
            </a:r>
          </a:p>
        </p:txBody>
      </p:sp>
      <p:sp>
        <p:nvSpPr>
          <p:cNvPr id="36" name="TextBox 35"/>
          <p:cNvSpPr txBox="1"/>
          <p:nvPr/>
        </p:nvSpPr>
        <p:spPr>
          <a:xfrm>
            <a:off x="3771544" y="5529130"/>
            <a:ext cx="449162" cy="369332"/>
          </a:xfrm>
          <a:prstGeom prst="rect">
            <a:avLst/>
          </a:prstGeom>
          <a:noFill/>
        </p:spPr>
        <p:txBody>
          <a:bodyPr wrap="none" rtlCol="0">
            <a:spAutoFit/>
          </a:bodyPr>
          <a:lstStyle/>
          <a:p>
            <a:r>
              <a:rPr lang="en-GB" dirty="0"/>
              <a:t>N</a:t>
            </a:r>
            <a:r>
              <a:rPr lang="en-GB" baseline="-25000" dirty="0"/>
              <a:t>in</a:t>
            </a:r>
          </a:p>
        </p:txBody>
      </p:sp>
      <p:sp>
        <p:nvSpPr>
          <p:cNvPr id="37" name="TextBox 36"/>
          <p:cNvSpPr txBox="1"/>
          <p:nvPr/>
        </p:nvSpPr>
        <p:spPr>
          <a:xfrm>
            <a:off x="4589550" y="5631679"/>
            <a:ext cx="449162" cy="369332"/>
          </a:xfrm>
          <a:prstGeom prst="rect">
            <a:avLst/>
          </a:prstGeom>
          <a:noFill/>
        </p:spPr>
        <p:txBody>
          <a:bodyPr wrap="none" rtlCol="0">
            <a:spAutoFit/>
          </a:bodyPr>
          <a:lstStyle/>
          <a:p>
            <a:r>
              <a:rPr lang="en-GB" dirty="0"/>
              <a:t>N</a:t>
            </a:r>
            <a:r>
              <a:rPr lang="en-GB" baseline="-25000" dirty="0"/>
              <a:t>in</a:t>
            </a:r>
          </a:p>
        </p:txBody>
      </p:sp>
      <p:sp>
        <p:nvSpPr>
          <p:cNvPr id="38" name="TextBox 37"/>
          <p:cNvSpPr txBox="1"/>
          <p:nvPr/>
        </p:nvSpPr>
        <p:spPr>
          <a:xfrm>
            <a:off x="5446013" y="5677749"/>
            <a:ext cx="546945" cy="369332"/>
          </a:xfrm>
          <a:prstGeom prst="rect">
            <a:avLst/>
          </a:prstGeom>
          <a:noFill/>
        </p:spPr>
        <p:txBody>
          <a:bodyPr wrap="none" rtlCol="0">
            <a:spAutoFit/>
          </a:bodyPr>
          <a:lstStyle/>
          <a:p>
            <a:r>
              <a:rPr lang="en-GB" dirty="0"/>
              <a:t>N</a:t>
            </a:r>
            <a:r>
              <a:rPr lang="en-GB" baseline="-25000" dirty="0"/>
              <a:t>out</a:t>
            </a:r>
          </a:p>
        </p:txBody>
      </p:sp>
      <p:sp>
        <p:nvSpPr>
          <p:cNvPr id="39" name="TextBox 38"/>
          <p:cNvSpPr txBox="1"/>
          <p:nvPr/>
        </p:nvSpPr>
        <p:spPr>
          <a:xfrm>
            <a:off x="3306259" y="5361555"/>
            <a:ext cx="546945" cy="369332"/>
          </a:xfrm>
          <a:prstGeom prst="rect">
            <a:avLst/>
          </a:prstGeom>
          <a:noFill/>
        </p:spPr>
        <p:txBody>
          <a:bodyPr wrap="none" rtlCol="0">
            <a:spAutoFit/>
          </a:bodyPr>
          <a:lstStyle/>
          <a:p>
            <a:r>
              <a:rPr lang="en-GB" dirty="0"/>
              <a:t>N</a:t>
            </a:r>
            <a:r>
              <a:rPr lang="en-GB" baseline="-25000" dirty="0"/>
              <a:t>out</a:t>
            </a:r>
          </a:p>
        </p:txBody>
      </p:sp>
      <p:sp>
        <p:nvSpPr>
          <p:cNvPr id="40" name="TextBox 39"/>
          <p:cNvSpPr txBox="1"/>
          <p:nvPr/>
        </p:nvSpPr>
        <p:spPr>
          <a:xfrm>
            <a:off x="7232591" y="4171280"/>
            <a:ext cx="2565382" cy="646331"/>
          </a:xfrm>
          <a:prstGeom prst="rect">
            <a:avLst/>
          </a:prstGeom>
          <a:noFill/>
        </p:spPr>
        <p:txBody>
          <a:bodyPr wrap="none" rtlCol="0">
            <a:spAutoFit/>
          </a:bodyPr>
          <a:lstStyle/>
          <a:p>
            <a:r>
              <a:rPr lang="en-GB" dirty="0"/>
              <a:t>The 2 coils are connected</a:t>
            </a:r>
          </a:p>
          <a:p>
            <a:r>
              <a:rPr lang="en-GB" dirty="0"/>
              <a:t>In series opposition</a:t>
            </a:r>
          </a:p>
        </p:txBody>
      </p:sp>
    </p:spTree>
    <p:extLst>
      <p:ext uri="{BB962C8B-B14F-4D97-AF65-F5344CB8AC3E}">
        <p14:creationId xmlns:p14="http://schemas.microsoft.com/office/powerpoint/2010/main" val="896242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GB" dirty="0"/>
                  <a:t>The voltages seen by each coil are:</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i="1">
                              <a:latin typeface="Cambria Math" panose="02040503050406030204" pitchFamily="18" charset="0"/>
                              <a:ea typeface="Cambria Math" panose="02040503050406030204" pitchFamily="18" charset="0"/>
                            </a:rPr>
                            <m:t>𝑜𝑢𝑡𝑒𝑟</m:t>
                          </m:r>
                        </m:sub>
                      </m:sSub>
                      <m:r>
                        <a:rPr lang="en-GB" sz="1900" i="1">
                          <a:latin typeface="Cambria Math" panose="02040503050406030204" pitchFamily="18" charset="0"/>
                          <a:ea typeface="Cambria Math" panose="02040503050406030204" pitchFamily="18" charset="0"/>
                        </a:rPr>
                        <m:t>=</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𝐿</m:t>
                          </m:r>
                        </m:e>
                        <m:sub>
                          <m:r>
                            <a:rPr lang="en-GB" sz="1900" i="1">
                              <a:latin typeface="Cambria Math" panose="02040503050406030204" pitchFamily="18" charset="0"/>
                              <a:ea typeface="Cambria Math" panose="02040503050406030204" pitchFamily="18" charset="0"/>
                            </a:rPr>
                            <m:t>𝑒𝑓𝑓</m:t>
                          </m:r>
                        </m:sub>
                      </m:sSub>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𝑁</m:t>
                          </m:r>
                        </m:e>
                        <m:sub>
                          <m:r>
                            <a:rPr lang="en-GB" sz="1900" i="1">
                              <a:latin typeface="Cambria Math" panose="02040503050406030204" pitchFamily="18" charset="0"/>
                              <a:ea typeface="Cambria Math" panose="02040503050406030204" pitchFamily="18" charset="0"/>
                            </a:rPr>
                            <m:t>𝑜𝑢𝑡</m:t>
                          </m:r>
                        </m:sub>
                      </m:sSub>
                      <m:nary>
                        <m:naryPr>
                          <m:chr m:val="∑"/>
                          <m:supHide m:val="on"/>
                          <m:ctrlPr>
                            <a:rPr lang="en-GB" sz="1900" i="1">
                              <a:latin typeface="Cambria Math" panose="02040503050406030204" pitchFamily="18" charset="0"/>
                              <a:ea typeface="Cambria Math" panose="02040503050406030204" pitchFamily="18" charset="0"/>
                            </a:rPr>
                          </m:ctrlPr>
                        </m:naryPr>
                        <m:sub>
                          <m:r>
                            <m:rPr>
                              <m:brk m:alnAt="7"/>
                            </m:rPr>
                            <a:rPr lang="en-GB" sz="1900" i="1">
                              <a:latin typeface="Cambria Math" panose="02040503050406030204" pitchFamily="18" charset="0"/>
                              <a:ea typeface="Cambria Math" panose="02040503050406030204" pitchFamily="18" charset="0"/>
                            </a:rPr>
                            <m:t>𝑛</m:t>
                          </m:r>
                        </m:sub>
                        <m:sup/>
                        <m:e>
                          <m:d>
                            <m:dPr>
                              <m:begChr m:val="|"/>
                              <m:endChr m:val="|"/>
                              <m:ctrlPr>
                                <a:rPr lang="en-GB" sz="1900" i="1">
                                  <a:latin typeface="Cambria Math" panose="02040503050406030204" pitchFamily="18" charset="0"/>
                                  <a:ea typeface="Cambria Math" panose="02040503050406030204" pitchFamily="18" charset="0"/>
                                </a:rPr>
                              </m:ctrlPr>
                            </m:dPr>
                            <m:e>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𝐶</m:t>
                                  </m:r>
                                </m:e>
                                <m:sub>
                                  <m:r>
                                    <a:rPr lang="en-GB" sz="1900" i="1">
                                      <a:latin typeface="Cambria Math" panose="02040503050406030204" pitchFamily="18" charset="0"/>
                                      <a:ea typeface="Cambria Math" panose="02040503050406030204" pitchFamily="18" charset="0"/>
                                    </a:rPr>
                                    <m:t>𝑛</m:t>
                                  </m:r>
                                </m:sub>
                              </m:sSub>
                            </m:e>
                          </m:d>
                          <m:d>
                            <m:dPr>
                              <m:ctrlPr>
                                <a:rPr lang="en-GB" sz="1900" i="1">
                                  <a:latin typeface="Cambria Math" panose="02040503050406030204" pitchFamily="18" charset="0"/>
                                  <a:ea typeface="Cambria Math" panose="02040503050406030204" pitchFamily="18" charset="0"/>
                                </a:rPr>
                              </m:ctrlPr>
                            </m:dPr>
                            <m:e>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1</m:t>
                                  </m:r>
                                </m:sub>
                                <m:sup/>
                              </m:sSubSup>
                              <m:r>
                                <a:rPr lang="en-GB" sz="1900" i="1">
                                  <a:latin typeface="Cambria Math" panose="02040503050406030204" pitchFamily="18" charset="0"/>
                                  <a:ea typeface="Cambria Math" panose="02040503050406030204" pitchFamily="18" charset="0"/>
                                </a:rPr>
                                <m:t>−</m:t>
                              </m:r>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3</m:t>
                                  </m:r>
                                </m:sub>
                                <m:sup/>
                              </m:sSubSup>
                            </m:e>
                          </m:d>
                          <m:func>
                            <m:funcPr>
                              <m:ctrlPr>
                                <a:rPr lang="en-GB" sz="1900" i="1">
                                  <a:latin typeface="Cambria Math" panose="02040503050406030204" pitchFamily="18" charset="0"/>
                                  <a:ea typeface="Cambria Math" panose="02040503050406030204" pitchFamily="18" charset="0"/>
                                </a:rPr>
                              </m:ctrlPr>
                            </m:funcPr>
                            <m:fName>
                              <m:r>
                                <m:rPr>
                                  <m:sty m:val="p"/>
                                </m:rPr>
                                <a:rPr lang="en-GB" sz="1900">
                                  <a:latin typeface="Cambria Math" panose="02040503050406030204" pitchFamily="18" charset="0"/>
                                  <a:ea typeface="Cambria Math" panose="02040503050406030204" pitchFamily="18" charset="0"/>
                                </a:rPr>
                                <m:t>cos</m:t>
                              </m:r>
                            </m:fName>
                            <m:e>
                              <m:r>
                                <a:rPr lang="en-GB" sz="1900" i="1">
                                  <a:latin typeface="Cambria Math" panose="02040503050406030204" pitchFamily="18" charset="0"/>
                                  <a:ea typeface="Cambria Math" panose="02040503050406030204" pitchFamily="18" charset="0"/>
                                </a:rPr>
                                <m:t>(</m:t>
                              </m:r>
                              <m:r>
                                <a:rPr lang="en-GB" sz="1900" i="1">
                                  <a:latin typeface="Cambria Math" panose="02040503050406030204" pitchFamily="18" charset="0"/>
                                  <a:ea typeface="Cambria Math" panose="02040503050406030204" pitchFamily="18" charset="0"/>
                                </a:rPr>
                                <m:t>𝑛</m:t>
                              </m:r>
                              <m:r>
                                <a:rPr lang="en-GB" sz="1900" i="1">
                                  <a:latin typeface="Cambria Math" panose="02040503050406030204" pitchFamily="18" charset="0"/>
                                  <a:ea typeface="Cambria Math" panose="02040503050406030204" pitchFamily="18" charset="0"/>
                                </a:rPr>
                                <m:t>𝜃</m:t>
                              </m:r>
                              <m:r>
                                <a:rPr lang="en-GB" sz="1900" i="1">
                                  <a:latin typeface="Cambria Math" panose="02040503050406030204" pitchFamily="18" charset="0"/>
                                  <a:ea typeface="Cambria Math" panose="02040503050406030204" pitchFamily="18" charset="0"/>
                                </a:rPr>
                                <m:t>+ </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𝜓</m:t>
                                  </m:r>
                                </m:e>
                                <m:sub>
                                  <m:r>
                                    <a:rPr lang="en-GB" sz="1900" i="1">
                                      <a:latin typeface="Cambria Math" panose="02040503050406030204" pitchFamily="18" charset="0"/>
                                      <a:ea typeface="Cambria Math" panose="02040503050406030204" pitchFamily="18" charset="0"/>
                                    </a:rPr>
                                    <m:t>𝑛</m:t>
                                  </m:r>
                                </m:sub>
                              </m:sSub>
                              <m:r>
                                <a:rPr lang="en-GB" sz="1900" i="1">
                                  <a:latin typeface="Cambria Math" panose="02040503050406030204" pitchFamily="18" charset="0"/>
                                  <a:ea typeface="Cambria Math" panose="02040503050406030204" pitchFamily="18" charset="0"/>
                                </a:rPr>
                                <m:t>)</m:t>
                              </m:r>
                            </m:e>
                          </m:func>
                        </m:e>
                      </m:nary>
                    </m:oMath>
                  </m:oMathPara>
                </a14:m>
                <a:endParaRPr lang="en-GB" sz="19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i="1">
                              <a:latin typeface="Cambria Math" panose="02040503050406030204" pitchFamily="18" charset="0"/>
                              <a:ea typeface="Cambria Math" panose="02040503050406030204" pitchFamily="18" charset="0"/>
                            </a:rPr>
                            <m:t>𝑖𝑛𝑛𝑒𝑟</m:t>
                          </m:r>
                        </m:sub>
                      </m:sSub>
                      <m:r>
                        <a:rPr lang="en-GB" sz="1900" i="1">
                          <a:latin typeface="Cambria Math" panose="02040503050406030204" pitchFamily="18" charset="0"/>
                          <a:ea typeface="Cambria Math" panose="02040503050406030204" pitchFamily="18" charset="0"/>
                        </a:rPr>
                        <m:t>=</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𝐿</m:t>
                          </m:r>
                        </m:e>
                        <m:sub>
                          <m:r>
                            <a:rPr lang="en-GB" sz="1900" i="1">
                              <a:latin typeface="Cambria Math" panose="02040503050406030204" pitchFamily="18" charset="0"/>
                              <a:ea typeface="Cambria Math" panose="02040503050406030204" pitchFamily="18" charset="0"/>
                            </a:rPr>
                            <m:t>𝑒𝑓𝑓</m:t>
                          </m:r>
                        </m:sub>
                      </m:sSub>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𝑁</m:t>
                          </m:r>
                        </m:e>
                        <m:sub>
                          <m:r>
                            <a:rPr lang="en-GB" sz="1900" i="1">
                              <a:latin typeface="Cambria Math" panose="02040503050406030204" pitchFamily="18" charset="0"/>
                              <a:ea typeface="Cambria Math" panose="02040503050406030204" pitchFamily="18" charset="0"/>
                            </a:rPr>
                            <m:t>𝑖𝑛</m:t>
                          </m:r>
                        </m:sub>
                      </m:sSub>
                      <m:nary>
                        <m:naryPr>
                          <m:chr m:val="∑"/>
                          <m:supHide m:val="on"/>
                          <m:ctrlPr>
                            <a:rPr lang="en-GB" sz="1900" i="1">
                              <a:latin typeface="Cambria Math" panose="02040503050406030204" pitchFamily="18" charset="0"/>
                              <a:ea typeface="Cambria Math" panose="02040503050406030204" pitchFamily="18" charset="0"/>
                            </a:rPr>
                          </m:ctrlPr>
                        </m:naryPr>
                        <m:sub>
                          <m:r>
                            <m:rPr>
                              <m:brk m:alnAt="7"/>
                            </m:rPr>
                            <a:rPr lang="en-GB" sz="1900" i="1">
                              <a:latin typeface="Cambria Math" panose="02040503050406030204" pitchFamily="18" charset="0"/>
                              <a:ea typeface="Cambria Math" panose="02040503050406030204" pitchFamily="18" charset="0"/>
                            </a:rPr>
                            <m:t>𝑛</m:t>
                          </m:r>
                        </m:sub>
                        <m:sup/>
                        <m:e>
                          <m:d>
                            <m:dPr>
                              <m:begChr m:val="|"/>
                              <m:endChr m:val="|"/>
                              <m:ctrlPr>
                                <a:rPr lang="en-GB" sz="1900" i="1">
                                  <a:latin typeface="Cambria Math" panose="02040503050406030204" pitchFamily="18" charset="0"/>
                                  <a:ea typeface="Cambria Math" panose="02040503050406030204" pitchFamily="18" charset="0"/>
                                </a:rPr>
                              </m:ctrlPr>
                            </m:dPr>
                            <m:e>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𝐶</m:t>
                                  </m:r>
                                </m:e>
                                <m:sub>
                                  <m:r>
                                    <a:rPr lang="en-GB" sz="1900" i="1">
                                      <a:latin typeface="Cambria Math" panose="02040503050406030204" pitchFamily="18" charset="0"/>
                                      <a:ea typeface="Cambria Math" panose="02040503050406030204" pitchFamily="18" charset="0"/>
                                    </a:rPr>
                                    <m:t>𝑛</m:t>
                                  </m:r>
                                </m:sub>
                              </m:sSub>
                            </m:e>
                          </m:d>
                          <m:d>
                            <m:dPr>
                              <m:ctrlPr>
                                <a:rPr lang="en-GB" sz="1900" i="1">
                                  <a:latin typeface="Cambria Math" panose="02040503050406030204" pitchFamily="18" charset="0"/>
                                  <a:ea typeface="Cambria Math" panose="02040503050406030204" pitchFamily="18" charset="0"/>
                                </a:rPr>
                              </m:ctrlPr>
                            </m:dPr>
                            <m:e>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2</m:t>
                                  </m:r>
                                </m:sub>
                                <m:sup/>
                              </m:sSubSup>
                              <m:r>
                                <a:rPr lang="en-GB" sz="1900" i="1">
                                  <a:latin typeface="Cambria Math" panose="02040503050406030204" pitchFamily="18" charset="0"/>
                                  <a:ea typeface="Cambria Math" panose="02040503050406030204" pitchFamily="18" charset="0"/>
                                </a:rPr>
                                <m:t>−</m:t>
                              </m:r>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i="1">
                                      <a:latin typeface="Cambria Math" panose="02040503050406030204" pitchFamily="18" charset="0"/>
                                      <a:ea typeface="Cambria Math" panose="02040503050406030204" pitchFamily="18" charset="0"/>
                                    </a:rPr>
                                    <m:t>4</m:t>
                                  </m:r>
                                </m:sub>
                                <m:sup/>
                              </m:sSubSup>
                            </m:e>
                          </m:d>
                          <m:func>
                            <m:funcPr>
                              <m:ctrlPr>
                                <a:rPr lang="en-GB" sz="1900" i="1">
                                  <a:latin typeface="Cambria Math" panose="02040503050406030204" pitchFamily="18" charset="0"/>
                                  <a:ea typeface="Cambria Math" panose="02040503050406030204" pitchFamily="18" charset="0"/>
                                </a:rPr>
                              </m:ctrlPr>
                            </m:funcPr>
                            <m:fName>
                              <m:r>
                                <m:rPr>
                                  <m:sty m:val="p"/>
                                </m:rPr>
                                <a:rPr lang="en-GB" sz="1900">
                                  <a:latin typeface="Cambria Math" panose="02040503050406030204" pitchFamily="18" charset="0"/>
                                  <a:ea typeface="Cambria Math" panose="02040503050406030204" pitchFamily="18" charset="0"/>
                                </a:rPr>
                                <m:t>cos</m:t>
                              </m:r>
                            </m:fName>
                            <m:e>
                              <m:r>
                                <a:rPr lang="en-GB" sz="1900" i="1">
                                  <a:latin typeface="Cambria Math" panose="02040503050406030204" pitchFamily="18" charset="0"/>
                                  <a:ea typeface="Cambria Math" panose="02040503050406030204" pitchFamily="18" charset="0"/>
                                </a:rPr>
                                <m:t>(</m:t>
                              </m:r>
                              <m:r>
                                <a:rPr lang="en-GB" sz="1900" i="1">
                                  <a:latin typeface="Cambria Math" panose="02040503050406030204" pitchFamily="18" charset="0"/>
                                  <a:ea typeface="Cambria Math" panose="02040503050406030204" pitchFamily="18" charset="0"/>
                                </a:rPr>
                                <m:t>𝑛</m:t>
                              </m:r>
                              <m:r>
                                <a:rPr lang="en-GB" sz="1900" i="1">
                                  <a:latin typeface="Cambria Math" panose="02040503050406030204" pitchFamily="18" charset="0"/>
                                  <a:ea typeface="Cambria Math" panose="02040503050406030204" pitchFamily="18" charset="0"/>
                                </a:rPr>
                                <m:t>𝜃</m:t>
                              </m:r>
                              <m:r>
                                <a:rPr lang="en-GB" sz="1900" i="1">
                                  <a:latin typeface="Cambria Math" panose="02040503050406030204" pitchFamily="18" charset="0"/>
                                  <a:ea typeface="Cambria Math" panose="02040503050406030204" pitchFamily="18" charset="0"/>
                                </a:rPr>
                                <m:t>+ </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𝜓</m:t>
                                  </m:r>
                                </m:e>
                                <m:sub>
                                  <m:r>
                                    <a:rPr lang="en-GB" sz="1900" i="1">
                                      <a:latin typeface="Cambria Math" panose="02040503050406030204" pitchFamily="18" charset="0"/>
                                      <a:ea typeface="Cambria Math" panose="02040503050406030204" pitchFamily="18" charset="0"/>
                                    </a:rPr>
                                    <m:t>𝑛</m:t>
                                  </m:r>
                                </m:sub>
                              </m:sSub>
                              <m:r>
                                <a:rPr lang="en-GB" sz="1900" i="1">
                                  <a:latin typeface="Cambria Math" panose="02040503050406030204" pitchFamily="18" charset="0"/>
                                  <a:ea typeface="Cambria Math" panose="02040503050406030204" pitchFamily="18" charset="0"/>
                                </a:rPr>
                                <m:t>)</m:t>
                              </m:r>
                            </m:e>
                          </m:func>
                        </m:e>
                      </m:nary>
                    </m:oMath>
                  </m:oMathPara>
                </a14:m>
                <a:endParaRPr lang="en-GB" sz="1900" dirty="0">
                  <a:latin typeface="Cambria Math" panose="02040503050406030204" pitchFamily="18" charset="0"/>
                  <a:ea typeface="Cambria Math" panose="02040503050406030204" pitchFamily="18" charset="0"/>
                </a:endParaRPr>
              </a:p>
              <a:p>
                <a:pPr marL="0" indent="0">
                  <a:buNone/>
                </a:pPr>
                <a:r>
                  <a:rPr lang="en-GB" dirty="0"/>
                  <a:t>When connected in series opposition: </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b="0" i="1" smtClean="0">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d>
                            <m:dPr>
                              <m:begChr m:val="["/>
                              <m:endChr m:val="]"/>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𝑁</m:t>
                                  </m:r>
                                </m:e>
                                <m:sub>
                                  <m:r>
                                    <a:rPr lang="en-GB" b="0" i="1" smtClean="0">
                                      <a:latin typeface="Cambria Math"/>
                                    </a:rPr>
                                    <m:t>𝑜𝑢𝑡</m:t>
                                  </m:r>
                                </m:sub>
                              </m:sSub>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1</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3</m:t>
                                      </m:r>
                                    </m:sub>
                                    <m:sup/>
                                  </m:sSubSup>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𝑁</m:t>
                                  </m:r>
                                </m:e>
                                <m:sub>
                                  <m:r>
                                    <a:rPr lang="en-GB" b="0" i="1" smtClean="0">
                                      <a:latin typeface="Cambria Math"/>
                                    </a:rPr>
                                    <m:t>𝑖𝑛</m:t>
                                  </m:r>
                                </m:sub>
                              </m:sSub>
                              <m:r>
                                <a:rPr lang="en-GB" b="0" i="1" smtClean="0">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2</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4</m:t>
                                  </m:r>
                                </m:sub>
                                <m:sup/>
                              </m:sSubSup>
                              <m:r>
                                <a:rPr lang="en-GB" b="0" i="1" smtClean="0">
                                  <a:latin typeface="Cambria Math"/>
                                </a:rPr>
                                <m:t>)</m:t>
                              </m:r>
                            </m:e>
                          </m:d>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6" t="-809"/>
                </a:stretch>
              </a:blipFill>
            </p:spPr>
            <p:txBody>
              <a:bodyPr/>
              <a:lstStyle/>
              <a:p>
                <a:r>
                  <a:rPr lang="en-GB">
                    <a:noFill/>
                  </a:rPr>
                  <a:t> </a:t>
                </a:r>
              </a:p>
            </p:txBody>
          </p:sp>
        </mc:Fallback>
      </mc:AlternateContent>
      <p:sp>
        <p:nvSpPr>
          <p:cNvPr id="4" name="TextBox 3"/>
          <p:cNvSpPr txBox="1"/>
          <p:nvPr/>
        </p:nvSpPr>
        <p:spPr>
          <a:xfrm>
            <a:off x="2481129" y="1914259"/>
            <a:ext cx="5022914" cy="276999"/>
          </a:xfrm>
          <a:prstGeom prst="rect">
            <a:avLst/>
          </a:prstGeom>
          <a:noFill/>
        </p:spPr>
        <p:txBody>
          <a:bodyPr wrap="none" rtlCol="0">
            <a:spAutoFit/>
          </a:bodyPr>
          <a:lstStyle/>
          <a:p>
            <a:r>
              <a:rPr lang="en-GB" sz="1200" dirty="0"/>
              <a:t>(not derived here, Cn and </a:t>
            </a:r>
            <a:r>
              <a:rPr lang="el-GR" sz="1200" dirty="0"/>
              <a:t>ψ</a:t>
            </a:r>
            <a:r>
              <a:rPr lang="en-GB" sz="1200" dirty="0"/>
              <a:t>n are complex constant/phase, treat qualitatively)</a:t>
            </a:r>
          </a:p>
        </p:txBody>
      </p:sp>
    </p:spTree>
    <p:extLst>
      <p:ext uri="{BB962C8B-B14F-4D97-AF65-F5344CB8AC3E}">
        <p14:creationId xmlns:p14="http://schemas.microsoft.com/office/powerpoint/2010/main" val="1237765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Its more useful to define:</a:t>
                </a:r>
              </a:p>
              <a:p>
                <a:pPr marL="0" indent="0">
                  <a:buNone/>
                </a:pPr>
                <a14:m>
                  <m:oMath xmlns:m="http://schemas.openxmlformats.org/officeDocument/2006/math">
                    <m:sSub>
                      <m:sSubPr>
                        <m:ctrlPr>
                          <a:rPr lang="en-GB" i="1" smtClean="0">
                            <a:latin typeface="Cambria Math" panose="02040503050406030204" pitchFamily="18" charset="0"/>
                            <a:ea typeface="Cambria Math"/>
                          </a:rPr>
                        </m:ctrlPr>
                      </m:sSubPr>
                      <m:e>
                        <m:r>
                          <a:rPr lang="en-GB" i="1" smtClean="0">
                            <a:latin typeface="Cambria Math"/>
                            <a:ea typeface="Cambria Math"/>
                          </a:rPr>
                          <m:t>𝛽</m:t>
                        </m:r>
                      </m:e>
                      <m:sub>
                        <m:r>
                          <a:rPr lang="en-GB" b="0" i="1" smtClean="0">
                            <a:latin typeface="Cambria Math"/>
                            <a:ea typeface="Cambria Math"/>
                          </a:rPr>
                          <m:t>1</m:t>
                        </m:r>
                      </m:sub>
                    </m:sSub>
                    <m:r>
                      <a:rPr lang="en-GB" b="0" i="1" smtClean="0">
                        <a:latin typeface="Cambria Math"/>
                        <a:ea typeface="Cambria Math"/>
                      </a:rPr>
                      <m:t>=</m:t>
                    </m:r>
                    <m:d>
                      <m:dPr>
                        <m:begChr m:val="|"/>
                        <m:endChr m:val="|"/>
                        <m:ctrlPr>
                          <a:rPr lang="en-GB" b="0" i="1" smtClean="0">
                            <a:latin typeface="Cambria Math" panose="02040503050406030204" pitchFamily="18" charset="0"/>
                            <a:ea typeface="Cambria Math"/>
                          </a:rPr>
                        </m:ctrlPr>
                      </m:dPr>
                      <m:e>
                        <m:f>
                          <m:fPr>
                            <m:ctrlPr>
                              <a:rPr lang="en-GB" b="0" i="1" smtClean="0">
                                <a:latin typeface="Cambria Math" panose="02040503050406030204" pitchFamily="18" charset="0"/>
                                <a:ea typeface="Cambria Math"/>
                              </a:rPr>
                            </m:ctrlPr>
                          </m:fPr>
                          <m:num>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3</m:t>
                                </m:r>
                              </m:sub>
                            </m:sSub>
                          </m:num>
                          <m:den>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e>
                    </m:d>
                  </m:oMath>
                </a14:m>
                <a:r>
                  <a:rPr lang="en-GB" dirty="0"/>
                  <a:t>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b="0" i="1" smtClean="0">
                            <a:latin typeface="Cambria Math"/>
                            <a:ea typeface="Cambria Math"/>
                          </a:rPr>
                          <m:t>2</m:t>
                        </m:r>
                      </m:sub>
                    </m:sSub>
                    <m:r>
                      <a:rPr lang="en-GB" i="1">
                        <a:latin typeface="Cambria Math"/>
                        <a:ea typeface="Cambria Math"/>
                      </a:rPr>
                      <m:t>=</m:t>
                    </m:r>
                    <m:d>
                      <m:dPr>
                        <m:begChr m:val="|"/>
                        <m:endChr m:val="|"/>
                        <m:ctrlPr>
                          <a:rPr lang="en-GB" i="1">
                            <a:latin typeface="Cambria Math" panose="02040503050406030204" pitchFamily="18" charset="0"/>
                            <a:ea typeface="Cambria Math"/>
                          </a:rPr>
                        </m:ctrlPr>
                      </m:dPr>
                      <m:e>
                        <m:f>
                          <m:fPr>
                            <m:ctrlPr>
                              <a:rPr lang="en-GB" i="1">
                                <a:latin typeface="Cambria Math" panose="02040503050406030204" pitchFamily="18" charset="0"/>
                                <a:ea typeface="Cambria Math"/>
                              </a:rPr>
                            </m:ctrlPr>
                          </m:fPr>
                          <m:num>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4</m:t>
                                </m:r>
                              </m:sub>
                            </m:sSub>
                          </m:num>
                          <m:den>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2</m:t>
                                </m:r>
                              </m:sub>
                            </m:sSub>
                          </m:den>
                        </m:f>
                      </m:e>
                    </m:d>
                  </m:oMath>
                </a14:m>
                <a:r>
                  <a:rPr lang="en-GB" dirty="0"/>
                  <a:t> </a:t>
                </a:r>
                <a14:m>
                  <m:oMath xmlns:m="http://schemas.openxmlformats.org/officeDocument/2006/math">
                    <m:r>
                      <a:rPr lang="en-GB" b="0" i="0" smtClean="0">
                        <a:latin typeface="Cambria Math"/>
                        <a:ea typeface="Cambria Math"/>
                      </a:rPr>
                      <m:t>      </m:t>
                    </m:r>
                    <m:r>
                      <a:rPr lang="en-GB" b="0" i="1" smtClean="0">
                        <a:latin typeface="Cambria Math"/>
                        <a:ea typeface="Cambria Math"/>
                      </a:rPr>
                      <m:t>𝜌</m:t>
                    </m:r>
                    <m:r>
                      <a:rPr lang="en-GB" i="1">
                        <a:latin typeface="Cambria Math"/>
                        <a:ea typeface="Cambria Math"/>
                      </a:rPr>
                      <m:t>=</m:t>
                    </m:r>
                    <m:f>
                      <m:fPr>
                        <m:ctrlPr>
                          <a:rPr lang="en-GB" i="1" smtClean="0">
                            <a:latin typeface="Cambria Math" panose="02040503050406030204" pitchFamily="18" charset="0"/>
                            <a:ea typeface="Cambria Math"/>
                          </a:rPr>
                        </m:ctrlPr>
                      </m:fPr>
                      <m:num>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2</m:t>
                            </m:r>
                          </m:sub>
                        </m:sSub>
                      </m:num>
                      <m:den>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oMath>
                </a14:m>
                <a:r>
                  <a:rPr lang="en-GB" dirty="0"/>
                  <a:t> </a:t>
                </a:r>
                <a14:m>
                  <m:oMath xmlns:m="http://schemas.openxmlformats.org/officeDocument/2006/math">
                    <m:r>
                      <a:rPr lang="en-GB" b="0" i="0" smtClean="0">
                        <a:latin typeface="Cambria Math"/>
                        <a:ea typeface="Cambria Math"/>
                      </a:rPr>
                      <m:t>       </m:t>
                    </m:r>
                    <m:r>
                      <a:rPr lang="en-GB" i="1" smtClean="0">
                        <a:latin typeface="Cambria Math"/>
                        <a:ea typeface="Cambria Math"/>
                      </a:rPr>
                      <m:t>𝜇</m:t>
                    </m:r>
                    <m:r>
                      <a:rPr lang="en-GB" i="1">
                        <a:latin typeface="Cambria Math"/>
                        <a:ea typeface="Cambria Math"/>
                      </a:rPr>
                      <m:t>=</m:t>
                    </m:r>
                    <m:f>
                      <m:fPr>
                        <m:ctrlPr>
                          <a:rPr lang="en-GB" i="1">
                            <a:latin typeface="Cambria Math" panose="02040503050406030204" pitchFamily="18" charset="0"/>
                            <a:ea typeface="Cambria Math"/>
                          </a:rPr>
                        </m:ctrlPr>
                      </m:fPr>
                      <m:num>
                        <m:r>
                          <a:rPr lang="en-GB" i="1" smtClean="0">
                            <a:latin typeface="Cambria Math"/>
                            <a:ea typeface="Cambria Math"/>
                          </a:rPr>
                          <m:t>𝑁</m:t>
                        </m:r>
                        <m:r>
                          <a:rPr lang="en-GB" b="0" i="1" baseline="-25000" smtClean="0">
                            <a:latin typeface="Cambria Math"/>
                            <a:ea typeface="Cambria Math"/>
                          </a:rPr>
                          <m:t>𝑖𝑛</m:t>
                        </m:r>
                      </m:num>
                      <m:den>
                        <m:r>
                          <a:rPr lang="en-GB" b="0" i="1" smtClean="0">
                            <a:latin typeface="Cambria Math"/>
                            <a:ea typeface="Cambria Math"/>
                          </a:rPr>
                          <m:t>𝑁</m:t>
                        </m:r>
                        <m:r>
                          <a:rPr lang="en-GB" b="0" i="1" baseline="-25000" smtClean="0">
                            <a:latin typeface="Cambria Math"/>
                            <a:ea typeface="Cambria Math"/>
                          </a:rPr>
                          <m:t>𝑜𝑢𝑡</m:t>
                        </m:r>
                      </m:den>
                    </m:f>
                  </m:oMath>
                </a14:m>
                <a:r>
                  <a:rPr lang="en-GB" dirty="0"/>
                  <a:t>    </a:t>
                </a:r>
              </a:p>
              <a:p>
                <a:pPr marL="0" indent="0">
                  <a:buNone/>
                </a:pPr>
                <a:endParaRPr lang="en-GB" dirty="0"/>
              </a:p>
              <a:p>
                <a:pPr marL="0" indent="0">
                  <a:buNone/>
                </a:pPr>
                <a:r>
                  <a:rPr lang="en-GB" dirty="0"/>
                  <a:t>We then define the coil sensitivity S</a:t>
                </a:r>
                <a:r>
                  <a:rPr lang="en-GB" baseline="-25000" dirty="0"/>
                  <a:t>n</a:t>
                </a:r>
                <a:r>
                  <a:rPr lang="en-GB" dirty="0"/>
                  <a:t>:</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𝑆</m:t>
                          </m:r>
                        </m:e>
                        <m:sub>
                          <m:r>
                            <a:rPr lang="en-GB" b="0" i="1" smtClean="0">
                              <a:latin typeface="Cambria Math"/>
                            </a:rPr>
                            <m:t>𝑛</m:t>
                          </m:r>
                        </m:sub>
                      </m:sSub>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ea typeface="Cambria Math"/>
                                    </a:rPr>
                                    <m:t>𝛽</m:t>
                                  </m:r>
                                </m:e>
                                <m:sub>
                                  <m:r>
                                    <a:rPr lang="en-GB" b="0" i="1" smtClean="0">
                                      <a:latin typeface="Cambria Math"/>
                                    </a:rPr>
                                    <m:t>1</m:t>
                                  </m:r>
                                </m:sub>
                              </m:sSub>
                            </m:e>
                          </m:d>
                          <m:r>
                            <a:rPr lang="en-GB" b="0" i="1" baseline="30000" smtClean="0">
                              <a:latin typeface="Cambria Math"/>
                            </a:rPr>
                            <m:t>𝑛</m:t>
                          </m:r>
                        </m:e>
                      </m:d>
                      <m:r>
                        <a:rPr lang="en-GB" b="0" i="1" smtClean="0">
                          <a:latin typeface="Cambria Math"/>
                        </a:rPr>
                        <m:t>− </m:t>
                      </m:r>
                      <m:r>
                        <a:rPr lang="en-GB" b="0" i="1" smtClean="0">
                          <a:latin typeface="Cambria Math"/>
                          <a:ea typeface="Cambria Math"/>
                        </a:rPr>
                        <m:t>𝜇</m:t>
                      </m:r>
                      <m:r>
                        <a:rPr lang="en-GB" b="0" i="1" smtClean="0">
                          <a:latin typeface="Cambria Math"/>
                          <a:ea typeface="Cambria Math"/>
                        </a:rPr>
                        <m:t> </m:t>
                      </m:r>
                      <m:r>
                        <a:rPr lang="en-GB" b="0" i="1" smtClean="0">
                          <a:latin typeface="Cambria Math"/>
                          <a:ea typeface="Cambria Math"/>
                        </a:rPr>
                        <m:t>𝜌</m:t>
                      </m:r>
                      <m:r>
                        <a:rPr lang="en-GB" b="0" i="1" baseline="30000" smtClean="0">
                          <a:latin typeface="Cambria Math"/>
                          <a:ea typeface="Cambria Math"/>
                        </a:rPr>
                        <m:t>𝑛</m:t>
                      </m:r>
                      <m:r>
                        <a:rPr lang="en-GB" b="0" i="1" smtClean="0">
                          <a:latin typeface="Cambria Math"/>
                          <a:ea typeface="Cambria Math"/>
                        </a:rPr>
                        <m:t>(1−</m:t>
                      </m:r>
                      <m:d>
                        <m:dPr>
                          <m:ctrlPr>
                            <a:rPr lang="en-GB" b="0" i="1" smtClean="0">
                              <a:latin typeface="Cambria Math" panose="02040503050406030204" pitchFamily="18" charset="0"/>
                              <a:ea typeface="Cambria Math"/>
                            </a:rPr>
                          </m:ctrlPr>
                        </m:dPr>
                        <m:e>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𝛽</m:t>
                              </m:r>
                            </m:e>
                            <m:sub>
                              <m:r>
                                <a:rPr lang="en-GB" b="0" i="1" smtClean="0">
                                  <a:latin typeface="Cambria Math"/>
                                  <a:ea typeface="Cambria Math"/>
                                </a:rPr>
                                <m:t>2</m:t>
                              </m:r>
                            </m:sub>
                          </m:sSub>
                        </m:e>
                      </m:d>
                      <m:r>
                        <a:rPr lang="en-GB" b="0" i="1" baseline="30000" smtClean="0">
                          <a:latin typeface="Cambria Math"/>
                          <a:ea typeface="Cambria Math"/>
                        </a:rPr>
                        <m:t>𝑛</m:t>
                      </m:r>
                      <m:r>
                        <a:rPr lang="en-GB" b="0" i="1" smtClean="0">
                          <a:latin typeface="Cambria Math"/>
                          <a:ea typeface="Cambria Math"/>
                        </a:rPr>
                        <m:t>)</m:t>
                      </m:r>
                    </m:oMath>
                  </m:oMathPara>
                </a14:m>
                <a:endParaRPr lang="en-GB" dirty="0"/>
              </a:p>
              <a:p>
                <a:pPr marL="0" indent="0">
                  <a:buNone/>
                </a:pPr>
                <a:r>
                  <a:rPr lang="en-GB" dirty="0"/>
                  <a:t>And so</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i="1">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r>
                            <a:rPr lang="en-GB" b="0" i="1" smtClean="0">
                              <a:latin typeface="Cambria Math"/>
                            </a:rPr>
                            <m:t>𝑟</m:t>
                          </m:r>
                          <m:r>
                            <a:rPr lang="en-GB" b="0" i="1" baseline="30000" smtClean="0">
                              <a:latin typeface="Cambria Math"/>
                            </a:rPr>
                            <m:t>𝑛</m:t>
                          </m:r>
                          <m:r>
                            <a:rPr lang="en-GB" b="0" i="1" baseline="-25000" smtClean="0">
                              <a:latin typeface="Cambria Math"/>
                            </a:rPr>
                            <m:t>1</m:t>
                          </m:r>
                          <m:r>
                            <a:rPr lang="en-GB" b="0" i="1" smtClean="0">
                              <a:latin typeface="Cambria Math"/>
                            </a:rPr>
                            <m:t> </m:t>
                          </m:r>
                          <m:r>
                            <a:rPr lang="en-GB" b="0" i="1" smtClean="0">
                              <a:latin typeface="Cambria Math"/>
                            </a:rPr>
                            <m:t>𝑠𝑛</m:t>
                          </m:r>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GB">
                    <a:noFill/>
                  </a:rPr>
                  <a:t> </a:t>
                </a:r>
              </a:p>
            </p:txBody>
          </p:sp>
        </mc:Fallback>
      </mc:AlternateContent>
    </p:spTree>
    <p:extLst>
      <p:ext uri="{BB962C8B-B14F-4D97-AF65-F5344CB8AC3E}">
        <p14:creationId xmlns:p14="http://schemas.microsoft.com/office/powerpoint/2010/main" val="1487250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The S</a:t>
                </a:r>
                <a:r>
                  <a:rPr lang="en-GB" baseline="-25000" dirty="0"/>
                  <a:t>n</a:t>
                </a:r>
                <a:r>
                  <a:rPr lang="en-GB" dirty="0"/>
                  <a:t> parameter can be interpreted as literally defining how sensitive the coil is to a given harmonic, and choosing parameters that make S</a:t>
                </a:r>
                <a:r>
                  <a:rPr lang="en-GB" baseline="-25000" dirty="0"/>
                  <a:t>n</a:t>
                </a:r>
                <a:r>
                  <a:rPr lang="en-GB" dirty="0"/>
                  <a:t> small for a given harmonic supresses measurement of that harmonic.</a:t>
                </a:r>
              </a:p>
              <a:p>
                <a:endParaRPr lang="en-GB" dirty="0"/>
              </a:p>
              <a:p>
                <a:pPr marL="0" indent="0">
                  <a:buNone/>
                </a:pPr>
                <a:r>
                  <a:rPr lang="en-GB" dirty="0"/>
                  <a:t>For example, by picking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r>
                      <a:rPr lang="en-GB" b="0" i="1" smtClean="0">
                        <a:latin typeface="Cambria Math"/>
                        <a:ea typeface="Cambria Math"/>
                      </a:rPr>
                      <m:t>0.5, </m:t>
                    </m:r>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r>
                      <a:rPr lang="en-GB" b="0" i="1" smtClean="0">
                        <a:latin typeface="Cambria Math"/>
                        <a:ea typeface="Cambria Math"/>
                      </a:rPr>
                      <m:t>0.2, </m:t>
                    </m:r>
                    <m:r>
                      <a:rPr lang="en-GB" i="1">
                        <a:latin typeface="Cambria Math"/>
                        <a:ea typeface="Cambria Math"/>
                      </a:rPr>
                      <m:t>𝜌</m:t>
                    </m:r>
                    <m:r>
                      <a:rPr lang="en-GB" i="1">
                        <a:latin typeface="Cambria Math"/>
                        <a:ea typeface="Cambria Math"/>
                      </a:rPr>
                      <m:t>=0.625, </m:t>
                    </m:r>
                    <m:r>
                      <a:rPr lang="en-GB" i="1">
                        <a:latin typeface="Cambria Math"/>
                        <a:ea typeface="Cambria Math"/>
                      </a:rPr>
                      <m:t>𝜇</m:t>
                    </m:r>
                    <m:r>
                      <a:rPr lang="en-GB" i="1">
                        <a:latin typeface="Cambria Math"/>
                        <a:ea typeface="Cambria Math"/>
                      </a:rPr>
                      <m:t>=2</m:t>
                    </m:r>
                  </m:oMath>
                </a14:m>
                <a:r>
                  <a:rPr lang="en-GB" dirty="0"/>
                  <a:t> we supress both the n=1 and n=2 components of the field.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r="-1333"/>
                </a:stretch>
              </a:blipFill>
            </p:spPr>
            <p:txBody>
              <a:bodyPr/>
              <a:lstStyle/>
              <a:p>
                <a:r>
                  <a:rPr lang="en-GB">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15848658"/>
              </p:ext>
            </p:extLst>
          </p:nvPr>
        </p:nvGraphicFramePr>
        <p:xfrm>
          <a:off x="5467885" y="3452501"/>
          <a:ext cx="4328445" cy="25017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283865" y="5794048"/>
            <a:ext cx="1098378" cy="369332"/>
          </a:xfrm>
          <a:prstGeom prst="rect">
            <a:avLst/>
          </a:prstGeom>
          <a:noFill/>
        </p:spPr>
        <p:txBody>
          <a:bodyPr wrap="none" rtlCol="0">
            <a:spAutoFit/>
          </a:bodyPr>
          <a:lstStyle/>
          <a:p>
            <a:r>
              <a:rPr lang="en-GB" dirty="0"/>
              <a:t>Harmonic</a:t>
            </a:r>
          </a:p>
        </p:txBody>
      </p:sp>
      <p:sp>
        <p:nvSpPr>
          <p:cNvPr id="6" name="TextBox 5"/>
          <p:cNvSpPr txBox="1"/>
          <p:nvPr/>
        </p:nvSpPr>
        <p:spPr>
          <a:xfrm>
            <a:off x="5318333" y="4401084"/>
            <a:ext cx="290464" cy="369332"/>
          </a:xfrm>
          <a:prstGeom prst="rect">
            <a:avLst/>
          </a:prstGeom>
          <a:noFill/>
        </p:spPr>
        <p:txBody>
          <a:bodyPr wrap="none" rtlCol="0">
            <a:spAutoFit/>
          </a:bodyPr>
          <a:lstStyle/>
          <a:p>
            <a:r>
              <a:rPr lang="en-GB" dirty="0"/>
              <a:t>S</a:t>
            </a:r>
          </a:p>
        </p:txBody>
      </p:sp>
      <p:sp>
        <p:nvSpPr>
          <p:cNvPr id="7" name="TextBox 6"/>
          <p:cNvSpPr txBox="1"/>
          <p:nvPr/>
        </p:nvSpPr>
        <p:spPr>
          <a:xfrm>
            <a:off x="2002566" y="4023206"/>
            <a:ext cx="3315768" cy="1477328"/>
          </a:xfrm>
          <a:prstGeom prst="rect">
            <a:avLst/>
          </a:prstGeom>
          <a:noFill/>
        </p:spPr>
        <p:txBody>
          <a:bodyPr wrap="square" rtlCol="0">
            <a:spAutoFit/>
          </a:bodyPr>
          <a:lstStyle/>
          <a:p>
            <a:r>
              <a:rPr lang="en-GB" b="1" dirty="0"/>
              <a:t>In practice measuring a dipole/quad/gradient magnet with these parameters will detected only the higher unwanted harmonics!</a:t>
            </a:r>
          </a:p>
        </p:txBody>
      </p:sp>
    </p:spTree>
    <p:extLst>
      <p:ext uri="{BB962C8B-B14F-4D97-AF65-F5344CB8AC3E}">
        <p14:creationId xmlns:p14="http://schemas.microsoft.com/office/powerpoint/2010/main" val="113985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p:txBody>
          <a:bodyPr/>
          <a:lstStyle/>
          <a:p>
            <a:pPr marL="0" indent="0">
              <a:buNone/>
            </a:pPr>
            <a:r>
              <a:rPr lang="en-GB" dirty="0"/>
              <a:t>A nucleus with a magnetic moment </a:t>
            </a:r>
            <a:r>
              <a:rPr lang="en-GB" dirty="0" err="1"/>
              <a:t>precesses</a:t>
            </a:r>
            <a:r>
              <a:rPr lang="en-GB" dirty="0"/>
              <a:t> around an applied B field</a:t>
            </a:r>
          </a:p>
        </p:txBody>
      </p:sp>
      <p:graphicFrame>
        <p:nvGraphicFramePr>
          <p:cNvPr id="4" name="Table 3"/>
          <p:cNvGraphicFramePr>
            <a:graphicFrameLocks noGrp="1"/>
          </p:cNvGraphicFramePr>
          <p:nvPr>
            <p:extLst>
              <p:ext uri="{D42A27DB-BD31-4B8C-83A1-F6EECF244321}">
                <p14:modId xmlns:p14="http://schemas.microsoft.com/office/powerpoint/2010/main" val="190700136"/>
              </p:ext>
            </p:extLst>
          </p:nvPr>
        </p:nvGraphicFramePr>
        <p:xfrm>
          <a:off x="6597712" y="4096795"/>
          <a:ext cx="3723537" cy="1740316"/>
        </p:xfrm>
        <a:graphic>
          <a:graphicData uri="http://schemas.openxmlformats.org/drawingml/2006/table">
            <a:tbl>
              <a:tblPr firstRow="1" bandRow="1">
                <a:tableStyleId>{5940675A-B579-460E-94D1-54222C63F5DA}</a:tableStyleId>
              </a:tblPr>
              <a:tblGrid>
                <a:gridCol w="1198526">
                  <a:extLst>
                    <a:ext uri="{9D8B030D-6E8A-4147-A177-3AD203B41FA5}">
                      <a16:colId xmlns:a16="http://schemas.microsoft.com/office/drawing/2014/main" val="20000"/>
                    </a:ext>
                  </a:extLst>
                </a:gridCol>
                <a:gridCol w="1485828">
                  <a:extLst>
                    <a:ext uri="{9D8B030D-6E8A-4147-A177-3AD203B41FA5}">
                      <a16:colId xmlns:a16="http://schemas.microsoft.com/office/drawing/2014/main" val="20001"/>
                    </a:ext>
                  </a:extLst>
                </a:gridCol>
                <a:gridCol w="1039183">
                  <a:extLst>
                    <a:ext uri="{9D8B030D-6E8A-4147-A177-3AD203B41FA5}">
                      <a16:colId xmlns:a16="http://schemas.microsoft.com/office/drawing/2014/main" val="20002"/>
                    </a:ext>
                  </a:extLst>
                </a:gridCol>
              </a:tblGrid>
              <a:tr h="435079">
                <a:tc>
                  <a:txBody>
                    <a:bodyPr/>
                    <a:lstStyle/>
                    <a:p>
                      <a:pPr algn="ctr"/>
                      <a:r>
                        <a:rPr lang="en-GB" dirty="0"/>
                        <a:t>Sample</a:t>
                      </a:r>
                    </a:p>
                  </a:txBody>
                  <a:tcPr/>
                </a:tc>
                <a:tc>
                  <a:txBody>
                    <a:bodyPr/>
                    <a:lstStyle/>
                    <a:p>
                      <a:pPr algn="ctr"/>
                      <a:r>
                        <a:rPr lang="el-GR" dirty="0"/>
                        <a:t>γ</a:t>
                      </a:r>
                      <a:r>
                        <a:rPr lang="en-GB" dirty="0"/>
                        <a:t> (MHz/T)</a:t>
                      </a:r>
                    </a:p>
                  </a:txBody>
                  <a:tcPr/>
                </a:tc>
                <a:tc>
                  <a:txBody>
                    <a:bodyPr/>
                    <a:lstStyle/>
                    <a:p>
                      <a:pPr algn="ctr"/>
                      <a:r>
                        <a:rPr lang="en-GB" dirty="0"/>
                        <a:t>Range</a:t>
                      </a:r>
                    </a:p>
                  </a:txBody>
                  <a:tcPr/>
                </a:tc>
                <a:extLst>
                  <a:ext uri="{0D108BD9-81ED-4DB2-BD59-A6C34878D82A}">
                    <a16:rowId xmlns:a16="http://schemas.microsoft.com/office/drawing/2014/main" val="10000"/>
                  </a:ext>
                </a:extLst>
              </a:tr>
              <a:tr h="435079">
                <a:tc>
                  <a:txBody>
                    <a:bodyPr/>
                    <a:lstStyle/>
                    <a:p>
                      <a:pPr algn="ctr"/>
                      <a:r>
                        <a:rPr lang="en-GB" dirty="0"/>
                        <a:t>e</a:t>
                      </a:r>
                      <a:r>
                        <a:rPr lang="en-GB" baseline="30000" dirty="0"/>
                        <a:t>-</a:t>
                      </a:r>
                    </a:p>
                  </a:txBody>
                  <a:tcPr/>
                </a:tc>
                <a:tc>
                  <a:txBody>
                    <a:bodyPr/>
                    <a:lstStyle/>
                    <a:p>
                      <a:pPr algn="ctr"/>
                      <a:r>
                        <a:rPr lang="en-GB" dirty="0"/>
                        <a:t>28027</a:t>
                      </a:r>
                    </a:p>
                  </a:txBody>
                  <a:tcPr/>
                </a:tc>
                <a:tc>
                  <a:txBody>
                    <a:bodyPr/>
                    <a:lstStyle/>
                    <a:p>
                      <a:pPr algn="ctr"/>
                      <a:r>
                        <a:rPr lang="en-GB" dirty="0"/>
                        <a:t>~ 1 </a:t>
                      </a:r>
                      <a:r>
                        <a:rPr lang="en-GB" dirty="0" err="1"/>
                        <a:t>mT</a:t>
                      </a:r>
                      <a:endParaRPr lang="en-GB" dirty="0"/>
                    </a:p>
                  </a:txBody>
                  <a:tcPr/>
                </a:tc>
                <a:extLst>
                  <a:ext uri="{0D108BD9-81ED-4DB2-BD59-A6C34878D82A}">
                    <a16:rowId xmlns:a16="http://schemas.microsoft.com/office/drawing/2014/main" val="10001"/>
                  </a:ext>
                </a:extLst>
              </a:tr>
              <a:tr h="435079">
                <a:tc>
                  <a:txBody>
                    <a:bodyPr/>
                    <a:lstStyle/>
                    <a:p>
                      <a:pPr algn="ctr"/>
                      <a:r>
                        <a:rPr lang="en-GB" dirty="0"/>
                        <a:t>H-1</a:t>
                      </a:r>
                    </a:p>
                  </a:txBody>
                  <a:tcPr/>
                </a:tc>
                <a:tc>
                  <a:txBody>
                    <a:bodyPr/>
                    <a:lstStyle/>
                    <a:p>
                      <a:pPr algn="ctr"/>
                      <a:r>
                        <a:rPr lang="en-GB" dirty="0"/>
                        <a:t>42.58</a:t>
                      </a:r>
                    </a:p>
                  </a:txBody>
                  <a:tcPr/>
                </a:tc>
                <a:tc>
                  <a:txBody>
                    <a:bodyPr/>
                    <a:lstStyle/>
                    <a:p>
                      <a:pPr algn="ctr"/>
                      <a:r>
                        <a:rPr lang="en-GB" dirty="0"/>
                        <a:t>0.05-2 T</a:t>
                      </a:r>
                    </a:p>
                  </a:txBody>
                  <a:tcPr/>
                </a:tc>
                <a:extLst>
                  <a:ext uri="{0D108BD9-81ED-4DB2-BD59-A6C34878D82A}">
                    <a16:rowId xmlns:a16="http://schemas.microsoft.com/office/drawing/2014/main" val="10002"/>
                  </a:ext>
                </a:extLst>
              </a:tr>
              <a:tr h="435079">
                <a:tc>
                  <a:txBody>
                    <a:bodyPr/>
                    <a:lstStyle/>
                    <a:p>
                      <a:pPr algn="ctr"/>
                      <a:r>
                        <a:rPr lang="en-GB" dirty="0"/>
                        <a:t>H-2</a:t>
                      </a:r>
                    </a:p>
                  </a:txBody>
                  <a:tcPr/>
                </a:tc>
                <a:tc>
                  <a:txBody>
                    <a:bodyPr/>
                    <a:lstStyle/>
                    <a:p>
                      <a:pPr algn="ctr"/>
                      <a:r>
                        <a:rPr lang="en-GB" dirty="0"/>
                        <a:t>6.536</a:t>
                      </a:r>
                    </a:p>
                  </a:txBody>
                  <a:tcPr/>
                </a:tc>
                <a:tc>
                  <a:txBody>
                    <a:bodyPr/>
                    <a:lstStyle/>
                    <a:p>
                      <a:pPr algn="ctr"/>
                      <a:r>
                        <a:rPr lang="en-GB" dirty="0"/>
                        <a:t>2-14 T</a:t>
                      </a: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clrChange>
              <a:clrFrom>
                <a:srgbClr val="FFFFDC"/>
              </a:clrFrom>
              <a:clrTo>
                <a:srgbClr val="FFFFDC">
                  <a:alpha val="0"/>
                </a:srgbClr>
              </a:clrTo>
            </a:clrChange>
            <a:extLst>
              <a:ext uri="{28A0092B-C50C-407E-A947-70E740481C1C}">
                <a14:useLocalDpi xmlns:a14="http://schemas.microsoft.com/office/drawing/2010/main" val="0"/>
              </a:ext>
            </a:extLst>
          </a:blip>
          <a:srcRect/>
          <a:stretch>
            <a:fillRect/>
          </a:stretch>
        </p:blipFill>
        <p:spPr bwMode="auto">
          <a:xfrm>
            <a:off x="1046978" y="2119690"/>
            <a:ext cx="4074418" cy="371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61954" y="5733256"/>
            <a:ext cx="1851789" cy="615553"/>
          </a:xfrm>
          <a:prstGeom prst="rect">
            <a:avLst/>
          </a:prstGeom>
          <a:noFill/>
        </p:spPr>
        <p:txBody>
          <a:bodyPr wrap="none" rtlCol="0">
            <a:spAutoFit/>
          </a:bodyPr>
          <a:lstStyle/>
          <a:p>
            <a:r>
              <a:rPr lang="en-GB" sz="800" dirty="0"/>
              <a:t>Pic taken from</a:t>
            </a:r>
          </a:p>
          <a:p>
            <a:r>
              <a:rPr lang="en-GB" sz="800" dirty="0" err="1"/>
              <a:t>Animesh</a:t>
            </a:r>
            <a:r>
              <a:rPr lang="en-GB" sz="800" dirty="0"/>
              <a:t> Jain, USPAS 2003 lecture notes</a:t>
            </a:r>
          </a:p>
          <a:p>
            <a:endParaRPr lang="en-GB" dirty="0"/>
          </a:p>
        </p:txBody>
      </p:sp>
      <mc:AlternateContent xmlns:mc="http://schemas.openxmlformats.org/markup-compatibility/2006">
        <mc:Choice xmlns:a14="http://schemas.microsoft.com/office/drawing/2010/main" Requires="a14">
          <p:sp>
            <p:nvSpPr>
              <p:cNvPr id="6" name="TextBox 5"/>
              <p:cNvSpPr txBox="1"/>
              <p:nvPr/>
            </p:nvSpPr>
            <p:spPr>
              <a:xfrm>
                <a:off x="6040628" y="2199381"/>
                <a:ext cx="5541772" cy="1754326"/>
              </a:xfrm>
              <a:prstGeom prst="rect">
                <a:avLst/>
              </a:prstGeom>
              <a:noFill/>
            </p:spPr>
            <p:txBody>
              <a:bodyPr wrap="square" rtlCol="0">
                <a:spAutoFit/>
              </a:bodyPr>
              <a:lstStyle/>
              <a:p>
                <a14:m>
                  <m:oMath xmlns:m="http://schemas.openxmlformats.org/officeDocument/2006/math">
                    <m:r>
                      <a:rPr lang="en-GB" i="1">
                        <a:latin typeface="Cambria Math"/>
                      </a:rPr>
                      <m:t>𝑀</m:t>
                    </m:r>
                    <m:r>
                      <a:rPr lang="en-GB" i="1">
                        <a:latin typeface="Cambria Math"/>
                      </a:rPr>
                      <m:t>= </m:t>
                    </m:r>
                    <m:r>
                      <a:rPr lang="en-GB" i="1">
                        <a:latin typeface="Cambria Math"/>
                        <a:ea typeface="Cambria Math"/>
                      </a:rPr>
                      <m:t>𝛾</m:t>
                    </m:r>
                    <m:r>
                      <a:rPr lang="en-GB" i="1">
                        <a:latin typeface="Cambria Math"/>
                        <a:ea typeface="Cambria Math"/>
                      </a:rPr>
                      <m:t> </m:t>
                    </m:r>
                    <m:r>
                      <a:rPr lang="en-GB" i="1">
                        <a:latin typeface="Cambria Math"/>
                        <a:ea typeface="Cambria Math"/>
                      </a:rPr>
                      <m:t>h</m:t>
                    </m:r>
                    <m:r>
                      <a:rPr lang="en-GB" i="1">
                        <a:latin typeface="Cambria Math"/>
                        <a:ea typeface="Cambria Math"/>
                      </a:rPr>
                      <m:t> </m:t>
                    </m:r>
                    <m:r>
                      <a:rPr lang="en-GB" i="1">
                        <a:latin typeface="Cambria Math"/>
                        <a:ea typeface="Cambria Math"/>
                      </a:rPr>
                      <m:t>𝑆</m:t>
                    </m:r>
                  </m:oMath>
                </a14:m>
                <a:r>
                  <a:rPr lang="en-GB" dirty="0"/>
                  <a:t>   </a:t>
                </a:r>
              </a:p>
              <a:p>
                <a:r>
                  <a:rPr lang="en-GB" dirty="0"/>
                  <a:t>where M = magnetic moment and S = spin</a:t>
                </a:r>
              </a:p>
              <a:p>
                <a:endParaRPr lang="en-GB" dirty="0"/>
              </a:p>
              <a:p>
                <a14:m>
                  <m:oMath xmlns:m="http://schemas.openxmlformats.org/officeDocument/2006/math">
                    <m:r>
                      <a:rPr lang="en-GB" i="1">
                        <a:latin typeface="Cambria Math"/>
                      </a:rPr>
                      <m:t>𝐹𝑟𝑒𝑞𝑢𝑒𝑛𝑐𝑦</m:t>
                    </m:r>
                    <m:r>
                      <a:rPr lang="en-GB" i="1">
                        <a:latin typeface="Cambria Math"/>
                      </a:rPr>
                      <m:t>= </m:t>
                    </m:r>
                    <m:r>
                      <a:rPr lang="en-GB" i="1">
                        <a:latin typeface="Cambria Math"/>
                        <a:ea typeface="Cambria Math"/>
                      </a:rPr>
                      <m:t>𝛾</m:t>
                    </m:r>
                    <m:r>
                      <a:rPr lang="en-GB" i="1">
                        <a:latin typeface="Cambria Math"/>
                        <a:ea typeface="Cambria Math"/>
                      </a:rPr>
                      <m:t> </m:t>
                    </m:r>
                    <m:r>
                      <a:rPr lang="en-GB" i="1">
                        <a:latin typeface="Cambria Math"/>
                        <a:ea typeface="Cambria Math"/>
                      </a:rPr>
                      <m:t>𝐵</m:t>
                    </m:r>
                  </m:oMath>
                </a14:m>
                <a:r>
                  <a:rPr lang="en-GB" dirty="0"/>
                  <a:t>  </a:t>
                </a:r>
              </a:p>
              <a:p>
                <a:endParaRPr lang="en-GB" dirty="0"/>
              </a:p>
              <a:p>
                <a:r>
                  <a:rPr lang="en-GB" dirty="0"/>
                  <a:t> </a:t>
                </a:r>
                <a14:m>
                  <m:oMath xmlns:m="http://schemas.openxmlformats.org/officeDocument/2006/math">
                    <m:r>
                      <a:rPr lang="en-GB" i="1">
                        <a:latin typeface="Cambria Math"/>
                        <a:ea typeface="Cambria Math"/>
                      </a:rPr>
                      <m:t>𝛾</m:t>
                    </m:r>
                  </m:oMath>
                </a14:m>
                <a:r>
                  <a:rPr lang="en-GB" dirty="0"/>
                  <a:t> is the “gyromagnetic” or “</a:t>
                </a:r>
                <a:r>
                  <a:rPr lang="en-GB" dirty="0" err="1"/>
                  <a:t>magnetogyric</a:t>
                </a:r>
                <a:r>
                  <a:rPr lang="en-GB" dirty="0"/>
                  <a:t>” ratio.</a:t>
                </a:r>
              </a:p>
            </p:txBody>
          </p:sp>
        </mc:Choice>
        <mc:Fallback>
          <p:sp>
            <p:nvSpPr>
              <p:cNvPr id="6" name="TextBox 5"/>
              <p:cNvSpPr txBox="1">
                <a:spLocks noRot="1" noChangeAspect="1" noMove="1" noResize="1" noEditPoints="1" noAdjustHandles="1" noChangeArrowheads="1" noChangeShapeType="1" noTextEdit="1"/>
              </p:cNvSpPr>
              <p:nvPr/>
            </p:nvSpPr>
            <p:spPr>
              <a:xfrm>
                <a:off x="6040628" y="2199381"/>
                <a:ext cx="5541772" cy="1754326"/>
              </a:xfrm>
              <a:prstGeom prst="rect">
                <a:avLst/>
              </a:prstGeom>
              <a:blipFill>
                <a:blip r:embed="rId3"/>
                <a:stretch>
                  <a:fillRect l="-990" b="-4514"/>
                </a:stretch>
              </a:blipFill>
            </p:spPr>
            <p:txBody>
              <a:bodyPr/>
              <a:lstStyle/>
              <a:p>
                <a:r>
                  <a:rPr lang="en-GB">
                    <a:noFill/>
                  </a:rPr>
                  <a:t> </a:t>
                </a:r>
              </a:p>
            </p:txBody>
          </p:sp>
        </mc:Fallback>
      </mc:AlternateContent>
    </p:spTree>
    <p:extLst>
      <p:ext uri="{BB962C8B-B14F-4D97-AF65-F5344CB8AC3E}">
        <p14:creationId xmlns:p14="http://schemas.microsoft.com/office/powerpoint/2010/main" val="4203263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The resulting waveform will only have contributions from the higher harmonics, making them very easy to see and analyse.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760" y="2472451"/>
            <a:ext cx="7375021" cy="329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18760" y="5767387"/>
            <a:ext cx="2036135" cy="230832"/>
          </a:xfrm>
          <a:prstGeom prst="rect">
            <a:avLst/>
          </a:prstGeom>
          <a:noFill/>
        </p:spPr>
        <p:txBody>
          <a:bodyPr wrap="none" rtlCol="0">
            <a:spAutoFit/>
          </a:bodyPr>
          <a:lstStyle/>
          <a:p>
            <a:r>
              <a:rPr lang="en-GB" sz="900" dirty="0"/>
              <a:t>Example from USPAS 2016 (Mau Lopez)</a:t>
            </a:r>
          </a:p>
        </p:txBody>
      </p:sp>
    </p:spTree>
    <p:extLst>
      <p:ext uri="{BB962C8B-B14F-4D97-AF65-F5344CB8AC3E}">
        <p14:creationId xmlns:p14="http://schemas.microsoft.com/office/powerpoint/2010/main" val="1354230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Practical magnet construction</a:t>
            </a:r>
          </a:p>
        </p:txBody>
      </p:sp>
      <p:sp>
        <p:nvSpPr>
          <p:cNvPr id="3" name="Title 5"/>
          <p:cNvSpPr txBox="1">
            <a:spLocks/>
          </p:cNvSpPr>
          <p:nvPr/>
        </p:nvSpPr>
        <p:spPr>
          <a:xfrm>
            <a:off x="2199831" y="290791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dirty="0">
              <a:solidFill>
                <a:srgbClr val="FF0000"/>
              </a:solidFill>
            </a:endParaRPr>
          </a:p>
        </p:txBody>
      </p:sp>
    </p:spTree>
    <p:extLst>
      <p:ext uri="{BB962C8B-B14F-4D97-AF65-F5344CB8AC3E}">
        <p14:creationId xmlns:p14="http://schemas.microsoft.com/office/powerpoint/2010/main" val="3166257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Introduction</a:t>
            </a:r>
          </a:p>
        </p:txBody>
      </p:sp>
      <p:sp>
        <p:nvSpPr>
          <p:cNvPr id="3" name="Content Placeholder 2"/>
          <p:cNvSpPr>
            <a:spLocks noGrp="1"/>
          </p:cNvSpPr>
          <p:nvPr>
            <p:ph idx="1"/>
          </p:nvPr>
        </p:nvSpPr>
        <p:spPr/>
        <p:txBody>
          <a:bodyPr>
            <a:normAutofit/>
          </a:bodyPr>
          <a:lstStyle/>
          <a:p>
            <a:pPr marL="0" indent="0">
              <a:buNone/>
            </a:pPr>
            <a:r>
              <a:rPr lang="en-GB" dirty="0"/>
              <a:t>Our magnet design assumes that it can be made exactly to our perfect specifications. This is rarely the case – and in reality magnet design is about more than just physics, engineering is important!</a:t>
            </a:r>
          </a:p>
          <a:p>
            <a:pPr marL="0" indent="0">
              <a:buNone/>
            </a:pPr>
            <a:endParaRPr lang="en-GB" dirty="0"/>
          </a:p>
          <a:p>
            <a:pPr marL="0" indent="0">
              <a:buNone/>
            </a:pPr>
            <a:r>
              <a:rPr lang="en-GB" dirty="0"/>
              <a:t>Field quality is not just about pole design, it is also a function of fabrication, assembly and positioning tolerances and practises.</a:t>
            </a:r>
          </a:p>
          <a:p>
            <a:pPr marL="0" indent="0">
              <a:buNone/>
            </a:pPr>
            <a:endParaRPr lang="en-GB" dirty="0"/>
          </a:p>
          <a:p>
            <a:pPr marL="0" indent="0">
              <a:buNone/>
            </a:pPr>
            <a:r>
              <a:rPr lang="en-GB" dirty="0"/>
              <a:t>Magnet-to-magnet reproducibility also depends on the material properties.</a:t>
            </a:r>
          </a:p>
          <a:p>
            <a:pPr marL="0" indent="0">
              <a:buNone/>
            </a:pPr>
            <a:endParaRPr lang="en-GB" dirty="0"/>
          </a:p>
          <a:p>
            <a:pPr marL="0" indent="0">
              <a:buNone/>
            </a:pPr>
            <a:r>
              <a:rPr lang="en-GB" dirty="0"/>
              <a:t>The final magnet design must consider installation and alignment requirements from the start – here we highlight a few random things that may be overlooked despite their importance! </a:t>
            </a:r>
          </a:p>
        </p:txBody>
      </p:sp>
    </p:spTree>
    <p:extLst>
      <p:ext uri="{BB962C8B-B14F-4D97-AF65-F5344CB8AC3E}">
        <p14:creationId xmlns:p14="http://schemas.microsoft.com/office/powerpoint/2010/main" val="1228924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BH properties</a:t>
            </a:r>
          </a:p>
        </p:txBody>
      </p:sp>
      <p:sp>
        <p:nvSpPr>
          <p:cNvPr id="3" name="Content Placeholder 2"/>
          <p:cNvSpPr>
            <a:spLocks noGrp="1"/>
          </p:cNvSpPr>
          <p:nvPr>
            <p:ph idx="1"/>
          </p:nvPr>
        </p:nvSpPr>
        <p:spPr/>
        <p:txBody>
          <a:bodyPr/>
          <a:lstStyle/>
          <a:p>
            <a:pPr marL="0" indent="0">
              <a:buNone/>
            </a:pPr>
            <a:r>
              <a:rPr lang="en-GB" dirty="0"/>
              <a:t>The BH characteristics of steel vary with chemistry which depends on heat in the furnace and the cold-working history.</a:t>
            </a:r>
          </a:p>
          <a:p>
            <a:pPr marL="0" indent="0">
              <a:buNone/>
            </a:pPr>
            <a:endParaRPr lang="en-GB" dirty="0"/>
          </a:p>
          <a:p>
            <a:pPr marL="0" indent="0">
              <a:buNone/>
            </a:pPr>
            <a:r>
              <a:rPr lang="en-GB" dirty="0"/>
              <a:t>Even within the same batch properties can vary based on the way components float in the melt or whether the steel is from the start, middle or end of the batch as it is poured.</a:t>
            </a:r>
          </a:p>
          <a:p>
            <a:pPr marL="0" indent="0">
              <a:buNone/>
            </a:pPr>
            <a:endParaRPr lang="en-GB" dirty="0"/>
          </a:p>
          <a:p>
            <a:pPr marL="0" indent="0">
              <a:buNone/>
            </a:pPr>
            <a:r>
              <a:rPr lang="en-GB" dirty="0"/>
              <a:t>Laminations can help here – when a large number of laminations for different identical magnets are produced we can shuffle them between magnets. This distributes steel BH variation across the magnets. </a:t>
            </a:r>
          </a:p>
        </p:txBody>
      </p:sp>
    </p:spTree>
    <p:extLst>
      <p:ext uri="{BB962C8B-B14F-4D97-AF65-F5344CB8AC3E}">
        <p14:creationId xmlns:p14="http://schemas.microsoft.com/office/powerpoint/2010/main" val="3702865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Core stacking</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5736" y="1837679"/>
            <a:ext cx="5016819" cy="341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787154" y="2057399"/>
            <a:ext cx="530588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Stacks of laminations are slightly elastic- as the stack is compressed 3 effects happen:</a:t>
            </a:r>
          </a:p>
          <a:p>
            <a:pPr marL="457200" indent="-457200">
              <a:buFont typeface="Arial" panose="020B0604020202020204" pitchFamily="34" charset="0"/>
              <a:buAutoNum type="arabicParenR"/>
            </a:pPr>
            <a:r>
              <a:rPr lang="en-GB" dirty="0"/>
              <a:t>Removal of space between laminations</a:t>
            </a:r>
          </a:p>
          <a:p>
            <a:pPr marL="457200" indent="-457200">
              <a:buFont typeface="Arial" panose="020B0604020202020204" pitchFamily="34" charset="0"/>
              <a:buAutoNum type="arabicParenR"/>
            </a:pPr>
            <a:r>
              <a:rPr lang="en-GB" dirty="0"/>
              <a:t>Flattening of lamination warps</a:t>
            </a:r>
          </a:p>
          <a:p>
            <a:pPr marL="457200" indent="-457200">
              <a:buFont typeface="Arial" panose="020B0604020202020204" pitchFamily="34" charset="0"/>
              <a:buAutoNum type="arabicParenR"/>
            </a:pPr>
            <a:r>
              <a:rPr lang="en-GB" dirty="0"/>
              <a:t>Metal compression</a:t>
            </a:r>
          </a:p>
          <a:p>
            <a:pPr marL="457200" indent="-457200">
              <a:buFont typeface="Arial" panose="020B0604020202020204" pitchFamily="34" charset="0"/>
              <a:buAutoNum type="arabicParenR"/>
            </a:pPr>
            <a:endParaRPr lang="en-GB" dirty="0"/>
          </a:p>
          <a:p>
            <a:pPr marL="0" indent="0">
              <a:buNone/>
            </a:pPr>
            <a:r>
              <a:rPr lang="en-GB" dirty="0"/>
              <a:t>Cores may be assembled by welding or gluing – welding distorts the stack and gluing is weak. </a:t>
            </a:r>
          </a:p>
          <a:p>
            <a:pPr marL="0" indent="0">
              <a:buNone/>
            </a:pPr>
            <a:endParaRPr lang="en-GB" dirty="0"/>
          </a:p>
        </p:txBody>
      </p:sp>
    </p:spTree>
    <p:extLst>
      <p:ext uri="{BB962C8B-B14F-4D97-AF65-F5344CB8AC3E}">
        <p14:creationId xmlns:p14="http://schemas.microsoft.com/office/powerpoint/2010/main" val="4057066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Core stacking</a:t>
            </a:r>
          </a:p>
        </p:txBody>
      </p:sp>
      <p:sp>
        <p:nvSpPr>
          <p:cNvPr id="6" name="Content Placeholder 2"/>
          <p:cNvSpPr txBox="1">
            <a:spLocks/>
          </p:cNvSpPr>
          <p:nvPr/>
        </p:nvSpPr>
        <p:spPr>
          <a:xfrm>
            <a:off x="609599" y="2086252"/>
            <a:ext cx="51415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A mechanical frame with tension and compression plates can be used instead.</a:t>
            </a:r>
          </a:p>
          <a:p>
            <a:pPr marL="0" indent="0">
              <a:buNone/>
            </a:pPr>
            <a:endParaRPr lang="en-GB" dirty="0"/>
          </a:p>
          <a:p>
            <a:pPr marL="0" indent="0">
              <a:buNone/>
            </a:pPr>
            <a:r>
              <a:rPr lang="en-GB" dirty="0"/>
              <a:t>The compression plate can be moved as laminations are stacked in the frame.</a:t>
            </a:r>
          </a:p>
          <a:p>
            <a:pPr marL="0" indent="0">
              <a:buNone/>
            </a:pPr>
            <a:endParaRPr lang="en-GB" dirty="0"/>
          </a:p>
          <a:p>
            <a:pPr marL="0" indent="0">
              <a:buNone/>
            </a:pPr>
            <a:r>
              <a:rPr lang="en-GB" dirty="0"/>
              <a:t>Know what your tension plates are made of – they may form part of the magnetic circuit!</a:t>
            </a:r>
          </a:p>
          <a:p>
            <a:pPr marL="0" indent="0">
              <a:buNone/>
            </a:pPr>
            <a:endParaRPr lang="en-GB" dirty="0"/>
          </a:p>
          <a:p>
            <a:pPr marL="0" indent="0">
              <a:buNone/>
            </a:pPr>
            <a:endParaRPr lang="en-GB" dirty="0"/>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147" y="1600201"/>
            <a:ext cx="4657808" cy="413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85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Magnet bussing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621" y="1529378"/>
            <a:ext cx="5122359" cy="452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85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Magnet bussing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9" y="1423320"/>
            <a:ext cx="55721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95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p:txBody>
          <a:bodyPr/>
          <a:lstStyle/>
          <a:p>
            <a:r>
              <a:rPr lang="en-GB" dirty="0"/>
              <a:t>When no magnetic field is applied all orientations have the same energy.</a:t>
            </a:r>
          </a:p>
          <a:p>
            <a:r>
              <a:rPr lang="en-GB" dirty="0"/>
              <a:t>When a field is applied energy level splitting occurs. Thermal distribution means the lower level will have a higher population.</a:t>
            </a:r>
          </a:p>
          <a:p>
            <a:r>
              <a:rPr lang="en-GB" dirty="0"/>
              <a:t>The nucleus may absorb a specific frequency of radiation to cause a jump from the lower level to the higher level. This is a </a:t>
            </a:r>
            <a:r>
              <a:rPr lang="en-GB" i="1" dirty="0"/>
              <a:t>resonant absorption</a:t>
            </a:r>
            <a:r>
              <a:rPr lang="en-GB" dirty="0"/>
              <a:t>.</a:t>
            </a:r>
          </a:p>
        </p:txBody>
      </p:sp>
      <p:cxnSp>
        <p:nvCxnSpPr>
          <p:cNvPr id="5" name="Straight Arrow Connector 4"/>
          <p:cNvCxnSpPr/>
          <p:nvPr/>
        </p:nvCxnSpPr>
        <p:spPr>
          <a:xfrm flipV="1">
            <a:off x="2783632" y="3501008"/>
            <a:ext cx="0" cy="23762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1919536" y="4504474"/>
            <a:ext cx="824328" cy="369332"/>
          </a:xfrm>
          <a:prstGeom prst="rect">
            <a:avLst/>
          </a:prstGeom>
          <a:noFill/>
        </p:spPr>
        <p:txBody>
          <a:bodyPr wrap="none" rtlCol="0">
            <a:spAutoFit/>
          </a:bodyPr>
          <a:lstStyle/>
          <a:p>
            <a:r>
              <a:rPr lang="en-GB" dirty="0"/>
              <a:t>Energy</a:t>
            </a:r>
          </a:p>
        </p:txBody>
      </p:sp>
      <p:sp>
        <p:nvSpPr>
          <p:cNvPr id="9" name="TextBox 8"/>
          <p:cNvSpPr txBox="1"/>
          <p:nvPr/>
        </p:nvSpPr>
        <p:spPr>
          <a:xfrm>
            <a:off x="2516366" y="4504474"/>
            <a:ext cx="301686" cy="369332"/>
          </a:xfrm>
          <a:prstGeom prst="rect">
            <a:avLst/>
          </a:prstGeom>
          <a:noFill/>
        </p:spPr>
        <p:txBody>
          <a:bodyPr wrap="none" rtlCol="0">
            <a:spAutoFit/>
          </a:bodyPr>
          <a:lstStyle/>
          <a:p>
            <a:r>
              <a:rPr lang="en-GB" dirty="0"/>
              <a:t>0</a:t>
            </a:r>
          </a:p>
        </p:txBody>
      </p:sp>
      <p:cxnSp>
        <p:nvCxnSpPr>
          <p:cNvPr id="11" name="Straight Connector 10"/>
          <p:cNvCxnSpPr/>
          <p:nvPr/>
        </p:nvCxnSpPr>
        <p:spPr>
          <a:xfrm>
            <a:off x="2783632" y="4689140"/>
            <a:ext cx="6014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83632" y="5877272"/>
            <a:ext cx="61206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04312" y="5692606"/>
            <a:ext cx="309700" cy="369332"/>
          </a:xfrm>
          <a:prstGeom prst="rect">
            <a:avLst/>
          </a:prstGeom>
          <a:noFill/>
        </p:spPr>
        <p:txBody>
          <a:bodyPr wrap="none" rtlCol="0">
            <a:spAutoFit/>
          </a:bodyPr>
          <a:lstStyle/>
          <a:p>
            <a:r>
              <a:rPr lang="en-GB" dirty="0"/>
              <a:t>B</a:t>
            </a:r>
          </a:p>
        </p:txBody>
      </p:sp>
      <p:cxnSp>
        <p:nvCxnSpPr>
          <p:cNvPr id="18" name="Straight Connector 17"/>
          <p:cNvCxnSpPr>
            <a:stCxn id="9" idx="3"/>
          </p:cNvCxnSpPr>
          <p:nvPr/>
        </p:nvCxnSpPr>
        <p:spPr>
          <a:xfrm flipV="1">
            <a:off x="2818052" y="3861048"/>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p:cNvCxnSpPr>
          <p:nvPr/>
        </p:nvCxnSpPr>
        <p:spPr>
          <a:xfrm>
            <a:off x="2818052" y="4689140"/>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904312" y="3676382"/>
            <a:ext cx="1050288" cy="369332"/>
          </a:xfrm>
          <a:prstGeom prst="rect">
            <a:avLst/>
          </a:prstGeom>
          <a:noFill/>
        </p:spPr>
        <p:txBody>
          <a:bodyPr wrap="none" rtlCol="0">
            <a:spAutoFit/>
          </a:bodyPr>
          <a:lstStyle/>
          <a:p>
            <a:r>
              <a:rPr lang="en-GB" dirty="0"/>
              <a:t>M = - 1/2</a:t>
            </a:r>
          </a:p>
        </p:txBody>
      </p:sp>
      <p:sp>
        <p:nvSpPr>
          <p:cNvPr id="25" name="TextBox 24"/>
          <p:cNvSpPr txBox="1"/>
          <p:nvPr/>
        </p:nvSpPr>
        <p:spPr>
          <a:xfrm>
            <a:off x="8904312" y="5316857"/>
            <a:ext cx="1095172" cy="369332"/>
          </a:xfrm>
          <a:prstGeom prst="rect">
            <a:avLst/>
          </a:prstGeom>
          <a:noFill/>
        </p:spPr>
        <p:txBody>
          <a:bodyPr wrap="none" rtlCol="0">
            <a:spAutoFit/>
          </a:bodyPr>
          <a:lstStyle/>
          <a:p>
            <a:r>
              <a:rPr lang="en-GB" dirty="0"/>
              <a:t>M = + 1/2</a:t>
            </a:r>
          </a:p>
        </p:txBody>
      </p:sp>
      <p:cxnSp>
        <p:nvCxnSpPr>
          <p:cNvPr id="27" name="Straight Arrow Connector 26"/>
          <p:cNvCxnSpPr/>
          <p:nvPr/>
        </p:nvCxnSpPr>
        <p:spPr>
          <a:xfrm flipV="1">
            <a:off x="4727848" y="4437112"/>
            <a:ext cx="0" cy="50405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032104" y="4133430"/>
            <a:ext cx="0" cy="109577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65424" y="4487423"/>
            <a:ext cx="426720" cy="369332"/>
          </a:xfrm>
          <a:prstGeom prst="rect">
            <a:avLst/>
          </a:prstGeom>
          <a:noFill/>
        </p:spPr>
        <p:txBody>
          <a:bodyPr wrap="none" rtlCol="0">
            <a:spAutoFit/>
          </a:bodyPr>
          <a:lstStyle/>
          <a:p>
            <a:r>
              <a:rPr lang="el-GR" dirty="0"/>
              <a:t>Δ</a:t>
            </a:r>
            <a:r>
              <a:rPr lang="en-GB" dirty="0"/>
              <a:t>E</a:t>
            </a:r>
          </a:p>
        </p:txBody>
      </p:sp>
      <mc:AlternateContent xmlns:mc="http://schemas.openxmlformats.org/markup-compatibility/2006">
        <mc:Choice xmlns:a14="http://schemas.microsoft.com/office/drawing/2010/main" Requires="a14">
          <p:sp>
            <p:nvSpPr>
              <p:cNvPr id="35" name="TextBox 34"/>
              <p:cNvSpPr txBox="1"/>
              <p:nvPr/>
            </p:nvSpPr>
            <p:spPr>
              <a:xfrm>
                <a:off x="8616280" y="4412316"/>
                <a:ext cx="1905650" cy="800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a:ea typeface="Cambria Math"/>
                        </a:rPr>
                        <m:t>∆</m:t>
                      </m:r>
                      <m:r>
                        <a:rPr lang="en-GB" sz="2800" i="1">
                          <a:latin typeface="Cambria Math"/>
                          <a:ea typeface="Cambria Math"/>
                        </a:rPr>
                        <m:t>𝐸</m:t>
                      </m:r>
                      <m:r>
                        <a:rPr lang="en-GB" sz="2800" i="1">
                          <a:latin typeface="Cambria Math"/>
                          <a:ea typeface="Cambria Math"/>
                        </a:rPr>
                        <m:t>=</m:t>
                      </m:r>
                      <m:r>
                        <a:rPr lang="en-GB" sz="2800" i="1">
                          <a:latin typeface="Cambria Math"/>
                          <a:ea typeface="Cambria Math"/>
                        </a:rPr>
                        <m:t>𝛾</m:t>
                      </m:r>
                      <m:r>
                        <a:rPr lang="en-GB" sz="2800" i="1">
                          <a:latin typeface="Cambria Math"/>
                          <a:ea typeface="Cambria Math"/>
                        </a:rPr>
                        <m:t>ℏ</m:t>
                      </m:r>
                      <m:r>
                        <a:rPr lang="en-GB" sz="2800" i="1">
                          <a:latin typeface="Cambria Math"/>
                          <a:ea typeface="Cambria Math"/>
                        </a:rPr>
                        <m:t>𝐵</m:t>
                      </m:r>
                    </m:oMath>
                  </m:oMathPara>
                </a14:m>
                <a:endParaRPr lang="en-GB" sz="2800" dirty="0">
                  <a:ea typeface="Cambria Math"/>
                </a:endParaRPr>
              </a:p>
              <a:p>
                <a:endParaRPr lang="en-GB" dirty="0"/>
              </a:p>
            </p:txBody>
          </p:sp>
        </mc:Choice>
        <mc:Fallback>
          <p:sp>
            <p:nvSpPr>
              <p:cNvPr id="35" name="TextBox 34"/>
              <p:cNvSpPr txBox="1">
                <a:spLocks noRot="1" noChangeAspect="1" noMove="1" noResize="1" noEditPoints="1" noAdjustHandles="1" noChangeArrowheads="1" noChangeShapeType="1" noTextEdit="1"/>
              </p:cNvSpPr>
              <p:nvPr/>
            </p:nvSpPr>
            <p:spPr>
              <a:xfrm>
                <a:off x="8616280" y="4412316"/>
                <a:ext cx="1905650" cy="800219"/>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5963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In practice</a:t>
            </a:r>
          </a:p>
        </p:txBody>
      </p:sp>
      <p:sp>
        <p:nvSpPr>
          <p:cNvPr id="3" name="Content Placeholder 2"/>
          <p:cNvSpPr>
            <a:spLocks noGrp="1"/>
          </p:cNvSpPr>
          <p:nvPr>
            <p:ph idx="1"/>
          </p:nvPr>
        </p:nvSpPr>
        <p:spPr/>
        <p:txBody>
          <a:bodyPr/>
          <a:lstStyle/>
          <a:p>
            <a:pPr marL="0" indent="0">
              <a:buNone/>
            </a:pPr>
            <a:r>
              <a:rPr lang="en-GB" dirty="0"/>
              <a:t>A sample container is surrounded by a coil of wire, which is connected to a Voltage Controlled Oscillator (VCO). </a:t>
            </a:r>
          </a:p>
          <a:p>
            <a:pPr marL="0" indent="0">
              <a:buNone/>
            </a:pPr>
            <a:r>
              <a:rPr lang="en-GB" dirty="0"/>
              <a:t>The VCO produces a sinusoidal current at an RF frequency, changing the supply voltage changes the frequency.</a:t>
            </a:r>
          </a:p>
        </p:txBody>
      </p:sp>
      <p:pic>
        <p:nvPicPr>
          <p:cNvPr id="2050" name="Picture 2"/>
          <p:cNvPicPr>
            <a:picLocks noChangeAspect="1" noChangeArrowheads="1"/>
          </p:cNvPicPr>
          <p:nvPr/>
        </p:nvPicPr>
        <p:blipFill>
          <a:blip r:embed="rId2">
            <a:clrChange>
              <a:clrFrom>
                <a:srgbClr val="FFD4A4"/>
              </a:clrFrom>
              <a:clrTo>
                <a:srgbClr val="FFD4A4">
                  <a:alpha val="0"/>
                </a:srgbClr>
              </a:clrTo>
            </a:clrChange>
            <a:extLst>
              <a:ext uri="{28A0092B-C50C-407E-A947-70E740481C1C}">
                <a14:useLocalDpi xmlns:a14="http://schemas.microsoft.com/office/drawing/2010/main" val="0"/>
              </a:ext>
            </a:extLst>
          </a:blip>
          <a:srcRect/>
          <a:stretch>
            <a:fillRect/>
          </a:stretch>
        </p:blipFill>
        <p:spPr bwMode="auto">
          <a:xfrm>
            <a:off x="1686420" y="2896442"/>
            <a:ext cx="5073451" cy="312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27648" y="5774206"/>
            <a:ext cx="2376264" cy="212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135561" y="5733257"/>
            <a:ext cx="1851789" cy="615553"/>
          </a:xfrm>
          <a:prstGeom prst="rect">
            <a:avLst/>
          </a:prstGeom>
          <a:noFill/>
        </p:spPr>
        <p:txBody>
          <a:bodyPr wrap="none" rtlCol="0">
            <a:spAutoFit/>
          </a:bodyPr>
          <a:lstStyle/>
          <a:p>
            <a:r>
              <a:rPr lang="en-GB" sz="800" dirty="0"/>
              <a:t>Pics taken from</a:t>
            </a:r>
          </a:p>
          <a:p>
            <a:r>
              <a:rPr lang="en-GB" sz="800" dirty="0" err="1"/>
              <a:t>Animesh</a:t>
            </a:r>
            <a:r>
              <a:rPr lang="en-GB" sz="800" dirty="0"/>
              <a:t> Jain, USPAS 2003 lecture notes</a:t>
            </a:r>
          </a:p>
          <a:p>
            <a:endParaRPr lang="en-GB" dirty="0"/>
          </a:p>
        </p:txBody>
      </p:sp>
      <p:pic>
        <p:nvPicPr>
          <p:cNvPr id="2051" name="Picture 3"/>
          <p:cNvPicPr>
            <a:picLocks noChangeAspect="1" noChangeArrowheads="1"/>
          </p:cNvPicPr>
          <p:nvPr/>
        </p:nvPicPr>
        <p:blipFill rotWithShape="1">
          <a:blip r:embed="rId3">
            <a:clrChange>
              <a:clrFrom>
                <a:srgbClr val="FFFFC8"/>
              </a:clrFrom>
              <a:clrTo>
                <a:srgbClr val="FFFFC8">
                  <a:alpha val="0"/>
                </a:srgbClr>
              </a:clrTo>
            </a:clrChange>
            <a:extLst>
              <a:ext uri="{28A0092B-C50C-407E-A947-70E740481C1C}">
                <a14:useLocalDpi xmlns:a14="http://schemas.microsoft.com/office/drawing/2010/main" val="0"/>
              </a:ext>
            </a:extLst>
          </a:blip>
          <a:srcRect t="2166" b="1984"/>
          <a:stretch/>
        </p:blipFill>
        <p:spPr bwMode="auto">
          <a:xfrm>
            <a:off x="6870971" y="2835842"/>
            <a:ext cx="3506477" cy="324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87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purpose</a:t>
            </a:r>
          </a:p>
        </p:txBody>
      </p:sp>
      <p:sp>
        <p:nvSpPr>
          <p:cNvPr id="3" name="Content Placeholder 2"/>
          <p:cNvSpPr>
            <a:spLocks noGrp="1"/>
          </p:cNvSpPr>
          <p:nvPr>
            <p:ph idx="1"/>
          </p:nvPr>
        </p:nvSpPr>
        <p:spPr>
          <a:xfrm>
            <a:off x="754605" y="1324598"/>
            <a:ext cx="5298668" cy="4750290"/>
          </a:xfrm>
        </p:spPr>
        <p:txBody>
          <a:bodyPr>
            <a:normAutofit/>
          </a:bodyPr>
          <a:lstStyle/>
          <a:p>
            <a:pPr marL="0" indent="0">
              <a:buNone/>
            </a:pPr>
            <a:r>
              <a:rPr lang="en-GB" sz="2200" dirty="0"/>
              <a:t>NMR probe advantages include:</a:t>
            </a:r>
          </a:p>
          <a:p>
            <a:r>
              <a:rPr lang="en-GB" sz="1800" dirty="0"/>
              <a:t>Fixed relation between flux density and resonant frequency</a:t>
            </a:r>
          </a:p>
          <a:p>
            <a:pPr lvl="1"/>
            <a:r>
              <a:rPr lang="en-GB" sz="1600" dirty="0"/>
              <a:t>probes only need to be calibrated once in the factory! </a:t>
            </a:r>
          </a:p>
          <a:p>
            <a:r>
              <a:rPr lang="en-GB" sz="1800" dirty="0"/>
              <a:t>Very accurate in a uniform field such as a calibration magnet </a:t>
            </a:r>
          </a:p>
          <a:p>
            <a:pPr lvl="1"/>
            <a:r>
              <a:rPr lang="en-GB" sz="1600" dirty="0"/>
              <a:t>(~0.1 µT on a 2 Tesla field)!</a:t>
            </a:r>
          </a:p>
          <a:p>
            <a:r>
              <a:rPr lang="en-GB" sz="1800" dirty="0"/>
              <a:t>Quick and easy measurements.</a:t>
            </a:r>
          </a:p>
          <a:p>
            <a:r>
              <a:rPr lang="en-GB" sz="1800" dirty="0"/>
              <a:t>Commercially available probes cover a wide range of field strengths.</a:t>
            </a:r>
          </a:p>
          <a:p>
            <a:r>
              <a:rPr lang="en-GB" sz="1800" dirty="0"/>
              <a:t>No directional/planar effects to interfere when you only want to know the total strength of the field.</a:t>
            </a:r>
          </a:p>
          <a:p>
            <a:endParaRPr lang="en-GB" dirty="0"/>
          </a:p>
          <a:p>
            <a:endParaRPr lang="en-GB" dirty="0"/>
          </a:p>
          <a:p>
            <a:pPr marL="0" indent="0">
              <a:buNone/>
            </a:pPr>
            <a:endParaRPr lang="en-GB" dirty="0"/>
          </a:p>
        </p:txBody>
      </p:sp>
      <p:sp>
        <p:nvSpPr>
          <p:cNvPr id="4" name="Content Placeholder 2"/>
          <p:cNvSpPr txBox="1">
            <a:spLocks/>
          </p:cNvSpPr>
          <p:nvPr/>
        </p:nvSpPr>
        <p:spPr>
          <a:xfrm>
            <a:off x="6188577" y="1324599"/>
            <a:ext cx="524881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NMR probe disadvantages include:</a:t>
            </a:r>
            <a:endParaRPr lang="en-GB" dirty="0"/>
          </a:p>
          <a:p>
            <a:r>
              <a:rPr lang="en-GB" sz="1900" dirty="0"/>
              <a:t>Probes with water samples cannot be used at cryogenic temperatures </a:t>
            </a:r>
          </a:p>
          <a:p>
            <a:pPr lvl="1"/>
            <a:r>
              <a:rPr lang="en-GB" sz="1700" dirty="0"/>
              <a:t>Flash freeze will break the sample vial</a:t>
            </a:r>
          </a:p>
          <a:p>
            <a:r>
              <a:rPr lang="en-GB" sz="1900" dirty="0"/>
              <a:t>Sensors are large (~5mm) and accuracy depends on field uniformity across sensor volume. </a:t>
            </a:r>
          </a:p>
          <a:p>
            <a:pPr lvl="1"/>
            <a:r>
              <a:rPr lang="en-GB" sz="1700" dirty="0"/>
              <a:t>Not suitable for complex geometries or measurement of fine features.</a:t>
            </a:r>
          </a:p>
          <a:p>
            <a:r>
              <a:rPr lang="en-GB" sz="1900" dirty="0"/>
              <a:t>Contains no direction info! </a:t>
            </a:r>
          </a:p>
          <a:p>
            <a:pPr lvl="1"/>
            <a:r>
              <a:rPr lang="en-GB" sz="1700" dirty="0"/>
              <a:t> unable to resolve field components or harmonics.</a:t>
            </a:r>
          </a:p>
          <a:p>
            <a:r>
              <a:rPr lang="en-GB" sz="1900" dirty="0"/>
              <a:t>Slow response to field change</a:t>
            </a:r>
          </a:p>
          <a:p>
            <a:pPr lvl="1"/>
            <a:r>
              <a:rPr lang="en-GB" sz="1700" dirty="0"/>
              <a:t>DC magnets only</a:t>
            </a:r>
          </a:p>
          <a:p>
            <a:endParaRPr lang="en-GB" dirty="0"/>
          </a:p>
          <a:p>
            <a:endParaRPr lang="en-GB" dirty="0"/>
          </a:p>
          <a:p>
            <a:pPr marL="0" indent="0">
              <a:buNone/>
            </a:pPr>
            <a:endParaRPr lang="en-GB" dirty="0"/>
          </a:p>
        </p:txBody>
      </p:sp>
      <p:cxnSp>
        <p:nvCxnSpPr>
          <p:cNvPr id="6" name="Straight Connector 5"/>
          <p:cNvCxnSpPr/>
          <p:nvPr/>
        </p:nvCxnSpPr>
        <p:spPr>
          <a:xfrm flipV="1">
            <a:off x="6154394" y="1324599"/>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77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Transverse Hall Effect</a:t>
            </a:r>
          </a:p>
        </p:txBody>
      </p:sp>
      <p:sp>
        <p:nvSpPr>
          <p:cNvPr id="4" name="Content Placeholder 3"/>
          <p:cNvSpPr>
            <a:spLocks noGrp="1"/>
          </p:cNvSpPr>
          <p:nvPr>
            <p:ph idx="1"/>
          </p:nvPr>
        </p:nvSpPr>
        <p:spPr>
          <a:xfrm>
            <a:off x="609599" y="1318191"/>
            <a:ext cx="10972799" cy="4792054"/>
          </a:xfrm>
        </p:spPr>
        <p:txBody>
          <a:bodyPr>
            <a:normAutofit/>
          </a:bodyPr>
          <a:lstStyle/>
          <a:p>
            <a:pPr marL="0" indent="0">
              <a:buNone/>
            </a:pPr>
            <a:r>
              <a:rPr lang="en-GB" sz="2200" dirty="0"/>
              <a:t>Electrons flowing in a conductor experience a transverse magnetic force when flowing through a field, just like free electrons. </a:t>
            </a:r>
          </a:p>
          <a:p>
            <a:pPr marL="0" indent="0">
              <a:buNone/>
            </a:pPr>
            <a:endParaRPr lang="en-GB" sz="2200" dirty="0"/>
          </a:p>
          <a:p>
            <a:pPr marL="0" indent="0">
              <a:buNone/>
            </a:pPr>
            <a:r>
              <a:rPr lang="en-GB" sz="2200" dirty="0"/>
              <a:t>They bunch on one side of the conductor until the force from space-charge balances the force from the magnetic field on electrons flowing through the middle. The charge imbalance creates a voltage perpendicular to the current flow that can be detected by a voltmeter. </a:t>
            </a:r>
          </a:p>
          <a:p>
            <a:pPr marL="0" indent="0">
              <a:buNone/>
            </a:pPr>
            <a:endParaRPr lang="en-GB" sz="2200" dirty="0"/>
          </a:p>
          <a:p>
            <a:pPr marL="0" indent="0">
              <a:buNone/>
            </a:pPr>
            <a:r>
              <a:rPr lang="en-GB" sz="2200" dirty="0"/>
              <a:t>The voltage is proportional to the magnetic field strength and is referred to as the </a:t>
            </a:r>
            <a:r>
              <a:rPr lang="en-GB" sz="2200" i="1" dirty="0"/>
              <a:t>transverse Hall voltage, </a:t>
            </a:r>
            <a:r>
              <a:rPr lang="en-GB" sz="2200" dirty="0"/>
              <a:t>first recorded in 1879 by Edwin Hall.</a:t>
            </a:r>
          </a:p>
          <a:p>
            <a:pPr marL="0" indent="0">
              <a:buNone/>
            </a:pPr>
            <a:endParaRPr lang="en-GB" sz="2200" dirty="0"/>
          </a:p>
          <a:p>
            <a:pPr marL="0" indent="0">
              <a:buNone/>
            </a:pPr>
            <a:r>
              <a:rPr lang="en-GB" sz="2200" i="1" dirty="0"/>
              <a:t>This is true for any conductor but produces the most noticeable effects when the conductor is a thin, flat plate.</a:t>
            </a:r>
          </a:p>
          <a:p>
            <a:endParaRPr lang="en-GB" dirty="0"/>
          </a:p>
        </p:txBody>
      </p:sp>
    </p:spTree>
    <p:extLst>
      <p:ext uri="{BB962C8B-B14F-4D97-AF65-F5344CB8AC3E}">
        <p14:creationId xmlns:p14="http://schemas.microsoft.com/office/powerpoint/2010/main" val="3661596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44639</TotalTime>
  <Words>4074</Words>
  <Application>Microsoft Office PowerPoint</Application>
  <PresentationFormat>Widescreen</PresentationFormat>
  <Paragraphs>628</Paragraphs>
  <Slides>57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Cambria Math</vt:lpstr>
      <vt:lpstr>Office Theme</vt:lpstr>
      <vt:lpstr>CI-Mag-106 - Conventional Magnets for Accelerators  Lecture 4 </vt:lpstr>
      <vt:lpstr>Contents</vt:lpstr>
      <vt:lpstr>Direct field measurements</vt:lpstr>
      <vt:lpstr>NMR theory</vt:lpstr>
      <vt:lpstr>NMR theory</vt:lpstr>
      <vt:lpstr>NMR theory</vt:lpstr>
      <vt:lpstr>NMR In practice</vt:lpstr>
      <vt:lpstr>NMR purpose</vt:lpstr>
      <vt:lpstr>The Transverse Hall Effect</vt:lpstr>
      <vt:lpstr>The transverse Hall effect</vt:lpstr>
      <vt:lpstr>Hall probes in reality</vt:lpstr>
      <vt:lpstr>Hall probes in reality</vt:lpstr>
      <vt:lpstr>Hall probe calibration</vt:lpstr>
      <vt:lpstr>Hall probe calibration</vt:lpstr>
      <vt:lpstr>Hall probe calibration</vt:lpstr>
      <vt:lpstr>The planar Hall effect</vt:lpstr>
      <vt:lpstr>The planar Hall effect</vt:lpstr>
      <vt:lpstr>Multi-axis probes</vt:lpstr>
      <vt:lpstr>Hall probe purpose</vt:lpstr>
      <vt:lpstr>Hall probe at Daresbury</vt:lpstr>
      <vt:lpstr>Fluxgates</vt:lpstr>
      <vt:lpstr>Fluxgates</vt:lpstr>
      <vt:lpstr>Fluxgates</vt:lpstr>
      <vt:lpstr>Fluxgates</vt:lpstr>
      <vt:lpstr>Integrated field measurements</vt:lpstr>
      <vt:lpstr>Floating wire theory</vt:lpstr>
      <vt:lpstr>Floating wire in reality</vt:lpstr>
      <vt:lpstr>Stretched wire bench basics</vt:lpstr>
      <vt:lpstr>Stretched wire bench basics</vt:lpstr>
      <vt:lpstr>Stretched wire theory</vt:lpstr>
      <vt:lpstr>Stretched wire purpose</vt:lpstr>
      <vt:lpstr>The vibrating wire trick</vt:lpstr>
      <vt:lpstr>The vibrating wire trick</vt:lpstr>
      <vt:lpstr>Measuring field harmonics</vt:lpstr>
      <vt:lpstr>Rotating coil basics</vt:lpstr>
      <vt:lpstr>Rotating Coil Basics</vt:lpstr>
      <vt:lpstr>Rotating coil basics</vt:lpstr>
      <vt:lpstr>Faraday/Lenz law</vt:lpstr>
      <vt:lpstr>Faraday/Lenz Law</vt:lpstr>
      <vt:lpstr>Faraday/Lenz law</vt:lpstr>
      <vt:lpstr>Harmonic Analysis</vt:lpstr>
      <vt:lpstr>Harmonic Analysis</vt:lpstr>
      <vt:lpstr>Harmonic Analysis</vt:lpstr>
      <vt:lpstr>Harmonic Analysis</vt:lpstr>
      <vt:lpstr>Bucked rotating coil</vt:lpstr>
      <vt:lpstr>Bucked rotating coil</vt:lpstr>
      <vt:lpstr>Bucked rotating coil</vt:lpstr>
      <vt:lpstr>Bucked rotating coil</vt:lpstr>
      <vt:lpstr>Bucked rotating coil</vt:lpstr>
      <vt:lpstr>Bucked rotating coil</vt:lpstr>
      <vt:lpstr>Practical magnet construction</vt:lpstr>
      <vt:lpstr>Introduction</vt:lpstr>
      <vt:lpstr>BH properties</vt:lpstr>
      <vt:lpstr>Core stacking</vt:lpstr>
      <vt:lpstr>Core stacking</vt:lpstr>
      <vt:lpstr>Magnet bussing</vt:lpstr>
      <vt:lpstr>Magnet bussing</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436</cp:revision>
  <dcterms:created xsi:type="dcterms:W3CDTF">2016-10-20T13:56:11Z</dcterms:created>
  <dcterms:modified xsi:type="dcterms:W3CDTF">2023-11-06T17:04:37Z</dcterms:modified>
</cp:coreProperties>
</file>