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7" r:id="rId5"/>
    <p:sldId id="265" r:id="rId6"/>
    <p:sldId id="273" r:id="rId7"/>
    <p:sldId id="258" r:id="rId8"/>
    <p:sldId id="262" r:id="rId9"/>
    <p:sldId id="266" r:id="rId10"/>
    <p:sldId id="267" r:id="rId11"/>
    <p:sldId id="277" r:id="rId12"/>
    <p:sldId id="278" r:id="rId13"/>
    <p:sldId id="309" r:id="rId14"/>
    <p:sldId id="310" r:id="rId15"/>
    <p:sldId id="268" r:id="rId16"/>
    <p:sldId id="269" r:id="rId17"/>
    <p:sldId id="270" r:id="rId18"/>
    <p:sldId id="271" r:id="rId19"/>
    <p:sldId id="272"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311"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A80B7-48B9-4643-86A4-55C439EE7D67}" v="217" dt="2023-10-25T15:52:27.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08" d="100"/>
          <a:sy n="108" d="100"/>
        </p:scale>
        <p:origin x="726"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5B29411F-BD40-42A7-B423-4AEF10639A84}"/>
    <pc:docChg chg="custSel modSld modMainMaster">
      <pc:chgData name="Bainbridge, Alex (STFC,DL,AST)" userId="ce672081-8234-4921-ae56-190d56fc3d1c" providerId="ADAL" clId="{5B29411F-BD40-42A7-B423-4AEF10639A84}" dt="2022-11-07T09:55:00.192" v="49" actId="114"/>
      <pc:docMkLst>
        <pc:docMk/>
      </pc:docMkLst>
      <pc:sldChg chg="modSp mod">
        <pc:chgData name="Bainbridge, Alex (STFC,DL,AST)" userId="ce672081-8234-4921-ae56-190d56fc3d1c" providerId="ADAL" clId="{5B29411F-BD40-42A7-B423-4AEF10639A84}" dt="2022-10-25T14:54:29.551" v="30" actId="20577"/>
        <pc:sldMkLst>
          <pc:docMk/>
          <pc:sldMk cId="2323635220" sldId="273"/>
        </pc:sldMkLst>
        <pc:spChg chg="mod">
          <ac:chgData name="Bainbridge, Alex (STFC,DL,AST)" userId="ce672081-8234-4921-ae56-190d56fc3d1c" providerId="ADAL" clId="{5B29411F-BD40-42A7-B423-4AEF10639A84}" dt="2022-10-25T14:54:29.551" v="30" actId="20577"/>
          <ac:spMkLst>
            <pc:docMk/>
            <pc:sldMk cId="2323635220" sldId="273"/>
            <ac:spMk id="3" creationId="{00000000-0000-0000-0000-000000000000}"/>
          </ac:spMkLst>
        </pc:spChg>
      </pc:sldChg>
      <pc:sldChg chg="modSp mod">
        <pc:chgData name="Bainbridge, Alex (STFC,DL,AST)" userId="ce672081-8234-4921-ae56-190d56fc3d1c" providerId="ADAL" clId="{5B29411F-BD40-42A7-B423-4AEF10639A84}" dt="2022-11-07T09:55:00.192" v="49" actId="114"/>
        <pc:sldMkLst>
          <pc:docMk/>
          <pc:sldMk cId="754270381" sldId="280"/>
        </pc:sldMkLst>
        <pc:spChg chg="mod">
          <ac:chgData name="Bainbridge, Alex (STFC,DL,AST)" userId="ce672081-8234-4921-ae56-190d56fc3d1c" providerId="ADAL" clId="{5B29411F-BD40-42A7-B423-4AEF10639A84}" dt="2022-11-07T09:55:00.192" v="49" actId="114"/>
          <ac:spMkLst>
            <pc:docMk/>
            <pc:sldMk cId="754270381" sldId="280"/>
            <ac:spMk id="5" creationId="{00000000-0000-0000-0000-000000000000}"/>
          </ac:spMkLst>
        </pc:spChg>
        <pc:spChg chg="mod">
          <ac:chgData name="Bainbridge, Alex (STFC,DL,AST)" userId="ce672081-8234-4921-ae56-190d56fc3d1c" providerId="ADAL" clId="{5B29411F-BD40-42A7-B423-4AEF10639A84}" dt="2022-11-07T09:54:43.980" v="45" actId="1076"/>
          <ac:spMkLst>
            <pc:docMk/>
            <pc:sldMk cId="754270381" sldId="280"/>
            <ac:spMk id="6" creationId="{00000000-0000-0000-0000-000000000000}"/>
          </ac:spMkLst>
        </pc:spChg>
      </pc:sldChg>
      <pc:sldMasterChg chg="modSp mod">
        <pc:chgData name="Bainbridge, Alex (STFC,DL,AST)" userId="ce672081-8234-4921-ae56-190d56fc3d1c" providerId="ADAL" clId="{5B29411F-BD40-42A7-B423-4AEF10639A84}" dt="2022-10-25T14:51:46.211" v="0" actId="20577"/>
        <pc:sldMasterMkLst>
          <pc:docMk/>
          <pc:sldMasterMk cId="3038205125" sldId="2147483648"/>
        </pc:sldMasterMkLst>
        <pc:spChg chg="mod">
          <ac:chgData name="Bainbridge, Alex (STFC,DL,AST)" userId="ce672081-8234-4921-ae56-190d56fc3d1c" providerId="ADAL" clId="{5B29411F-BD40-42A7-B423-4AEF10639A84}" dt="2022-10-25T14:51:46.211" v="0" actId="20577"/>
          <ac:spMkLst>
            <pc:docMk/>
            <pc:sldMasterMk cId="3038205125" sldId="2147483648"/>
            <ac:spMk id="13" creationId="{00000000-0000-0000-0000-000000000000}"/>
          </ac:spMkLst>
        </pc:spChg>
      </pc:sldMasterChg>
    </pc:docChg>
  </pc:docChgLst>
  <pc:docChgLst>
    <pc:chgData name="Bainbridge, Alex (STFC,DL,AST)" userId="ce672081-8234-4921-ae56-190d56fc3d1c" providerId="ADAL" clId="{F3D38C7F-1DA4-42D9-A161-3C1D8220FA18}"/>
    <pc:docChg chg="custSel addSld modSld">
      <pc:chgData name="Bainbridge, Alex (STFC,DL,AST)" userId="ce672081-8234-4921-ae56-190d56fc3d1c" providerId="ADAL" clId="{F3D38C7F-1DA4-42D9-A161-3C1D8220FA18}" dt="2021-11-01T09:57:54.300" v="576" actId="20577"/>
      <pc:docMkLst>
        <pc:docMk/>
      </pc:docMkLst>
      <pc:sldChg chg="delSp modSp add mod delAnim">
        <pc:chgData name="Bainbridge, Alex (STFC,DL,AST)" userId="ce672081-8234-4921-ae56-190d56fc3d1c" providerId="ADAL" clId="{F3D38C7F-1DA4-42D9-A161-3C1D8220FA18}" dt="2021-11-01T09:42:44.247" v="40" actId="20577"/>
        <pc:sldMkLst>
          <pc:docMk/>
          <pc:sldMk cId="1764362592" sldId="309"/>
        </pc:sldMkLst>
        <pc:spChg chg="mod">
          <ac:chgData name="Bainbridge, Alex (STFC,DL,AST)" userId="ce672081-8234-4921-ae56-190d56fc3d1c" providerId="ADAL" clId="{F3D38C7F-1DA4-42D9-A161-3C1D8220FA18}" dt="2021-11-01T09:42:00.639" v="21" actId="20577"/>
          <ac:spMkLst>
            <pc:docMk/>
            <pc:sldMk cId="1764362592" sldId="309"/>
            <ac:spMk id="2" creationId="{00000000-0000-0000-0000-000000000000}"/>
          </ac:spMkLst>
        </pc:spChg>
        <pc:spChg chg="del">
          <ac:chgData name="Bainbridge, Alex (STFC,DL,AST)" userId="ce672081-8234-4921-ae56-190d56fc3d1c" providerId="ADAL" clId="{F3D38C7F-1DA4-42D9-A161-3C1D8220FA18}" dt="2021-11-01T09:42:42.648" v="39" actId="478"/>
          <ac:spMkLst>
            <pc:docMk/>
            <pc:sldMk cId="1764362592" sldId="309"/>
            <ac:spMk id="13" creationId="{00000000-0000-0000-0000-000000000000}"/>
          </ac:spMkLst>
        </pc:spChg>
        <pc:spChg chg="del">
          <ac:chgData name="Bainbridge, Alex (STFC,DL,AST)" userId="ce672081-8234-4921-ae56-190d56fc3d1c" providerId="ADAL" clId="{F3D38C7F-1DA4-42D9-A161-3C1D8220FA18}" dt="2021-11-01T09:42:08.921" v="22" actId="478"/>
          <ac:spMkLst>
            <pc:docMk/>
            <pc:sldMk cId="1764362592" sldId="309"/>
            <ac:spMk id="18" creationId="{00000000-0000-0000-0000-000000000000}"/>
          </ac:spMkLst>
        </pc:spChg>
        <pc:spChg chg="mod">
          <ac:chgData name="Bainbridge, Alex (STFC,DL,AST)" userId="ce672081-8234-4921-ae56-190d56fc3d1c" providerId="ADAL" clId="{F3D38C7F-1DA4-42D9-A161-3C1D8220FA18}" dt="2021-11-01T09:42:44.247" v="40" actId="20577"/>
          <ac:spMkLst>
            <pc:docMk/>
            <pc:sldMk cId="1764362592" sldId="309"/>
            <ac:spMk id="21" creationId="{00000000-0000-0000-0000-000000000000}"/>
          </ac:spMkLst>
        </pc:spChg>
        <pc:cxnChg chg="del">
          <ac:chgData name="Bainbridge, Alex (STFC,DL,AST)" userId="ce672081-8234-4921-ae56-190d56fc3d1c" providerId="ADAL" clId="{F3D38C7F-1DA4-42D9-A161-3C1D8220FA18}" dt="2021-11-01T09:42:41.491" v="38" actId="478"/>
          <ac:cxnSpMkLst>
            <pc:docMk/>
            <pc:sldMk cId="1764362592" sldId="309"/>
            <ac:cxnSpMk id="10" creationId="{00000000-0000-0000-0000-000000000000}"/>
          </ac:cxnSpMkLst>
        </pc:cxnChg>
      </pc:sldChg>
      <pc:sldChg chg="addSp delSp modSp add mod delAnim modAnim">
        <pc:chgData name="Bainbridge, Alex (STFC,DL,AST)" userId="ce672081-8234-4921-ae56-190d56fc3d1c" providerId="ADAL" clId="{F3D38C7F-1DA4-42D9-A161-3C1D8220FA18}" dt="2021-11-01T09:57:54.300" v="576" actId="20577"/>
        <pc:sldMkLst>
          <pc:docMk/>
          <pc:sldMk cId="4115520653" sldId="310"/>
        </pc:sldMkLst>
        <pc:spChg chg="mod">
          <ac:chgData name="Bainbridge, Alex (STFC,DL,AST)" userId="ce672081-8234-4921-ae56-190d56fc3d1c" providerId="ADAL" clId="{F3D38C7F-1DA4-42D9-A161-3C1D8220FA18}" dt="2021-11-01T09:44:43.642" v="70" actId="20577"/>
          <ac:spMkLst>
            <pc:docMk/>
            <pc:sldMk cId="4115520653" sldId="310"/>
            <ac:spMk id="2" creationId="{00000000-0000-0000-0000-000000000000}"/>
          </ac:spMkLst>
        </pc:spChg>
        <pc:spChg chg="del">
          <ac:chgData name="Bainbridge, Alex (STFC,DL,AST)" userId="ce672081-8234-4921-ae56-190d56fc3d1c" providerId="ADAL" clId="{F3D38C7F-1DA4-42D9-A161-3C1D8220FA18}" dt="2021-11-01T09:44:47.134" v="71" actId="478"/>
          <ac:spMkLst>
            <pc:docMk/>
            <pc:sldMk cId="4115520653" sldId="310"/>
            <ac:spMk id="3" creationId="{00000000-0000-0000-0000-000000000000}"/>
          </ac:spMkLst>
        </pc:spChg>
        <pc:spChg chg="del">
          <ac:chgData name="Bainbridge, Alex (STFC,DL,AST)" userId="ce672081-8234-4921-ae56-190d56fc3d1c" providerId="ADAL" clId="{F3D38C7F-1DA4-42D9-A161-3C1D8220FA18}" dt="2021-11-01T09:44:53.598" v="75" actId="478"/>
          <ac:spMkLst>
            <pc:docMk/>
            <pc:sldMk cId="4115520653" sldId="310"/>
            <ac:spMk id="4" creationId="{00000000-0000-0000-0000-000000000000}"/>
          </ac:spMkLst>
        </pc:spChg>
        <pc:spChg chg="add del mod">
          <ac:chgData name="Bainbridge, Alex (STFC,DL,AST)" userId="ce672081-8234-4921-ae56-190d56fc3d1c" providerId="ADAL" clId="{F3D38C7F-1DA4-42D9-A161-3C1D8220FA18}" dt="2021-11-01T09:44:50.491" v="72" actId="478"/>
          <ac:spMkLst>
            <pc:docMk/>
            <pc:sldMk cId="4115520653" sldId="310"/>
            <ac:spMk id="6" creationId="{C3FA31ED-F27E-4F98-8E60-C13DDD8816A5}"/>
          </ac:spMkLst>
        </pc:spChg>
        <pc:spChg chg="add mod">
          <ac:chgData name="Bainbridge, Alex (STFC,DL,AST)" userId="ce672081-8234-4921-ae56-190d56fc3d1c" providerId="ADAL" clId="{F3D38C7F-1DA4-42D9-A161-3C1D8220FA18}" dt="2021-11-01T09:57:54.300" v="576" actId="20577"/>
          <ac:spMkLst>
            <pc:docMk/>
            <pc:sldMk cId="4115520653" sldId="310"/>
            <ac:spMk id="10" creationId="{43D57FC2-F6C1-4696-AD60-6E915DF5CC85}"/>
          </ac:spMkLst>
        </pc:spChg>
        <pc:spChg chg="del">
          <ac:chgData name="Bainbridge, Alex (STFC,DL,AST)" userId="ce672081-8234-4921-ae56-190d56fc3d1c" providerId="ADAL" clId="{F3D38C7F-1DA4-42D9-A161-3C1D8220FA18}" dt="2021-11-01T09:44:52.495" v="74" actId="478"/>
          <ac:spMkLst>
            <pc:docMk/>
            <pc:sldMk cId="4115520653" sldId="310"/>
            <ac:spMk id="21" creationId="{00000000-0000-0000-0000-000000000000}"/>
          </ac:spMkLst>
        </pc:spChg>
        <pc:picChg chg="del">
          <ac:chgData name="Bainbridge, Alex (STFC,DL,AST)" userId="ce672081-8234-4921-ae56-190d56fc3d1c" providerId="ADAL" clId="{F3D38C7F-1DA4-42D9-A161-3C1D8220FA18}" dt="2021-11-01T09:44:51.192" v="73" actId="478"/>
          <ac:picMkLst>
            <pc:docMk/>
            <pc:sldMk cId="4115520653" sldId="310"/>
            <ac:picMk id="15362" creationId="{00000000-0000-0000-0000-000000000000}"/>
          </ac:picMkLst>
        </pc:picChg>
        <pc:picChg chg="del">
          <ac:chgData name="Bainbridge, Alex (STFC,DL,AST)" userId="ce672081-8234-4921-ae56-190d56fc3d1c" providerId="ADAL" clId="{F3D38C7F-1DA4-42D9-A161-3C1D8220FA18}" dt="2021-11-01T09:44:54.438" v="76" actId="478"/>
          <ac:picMkLst>
            <pc:docMk/>
            <pc:sldMk cId="4115520653" sldId="310"/>
            <ac:picMk id="15363" creationId="{00000000-0000-0000-0000-000000000000}"/>
          </ac:picMkLst>
        </pc:picChg>
      </pc:sldChg>
    </pc:docChg>
  </pc:docChgLst>
  <pc:docChgLst>
    <pc:chgData name="Bainbridge, Alex (STFC,DL,AST)" userId="ce672081-8234-4921-ae56-190d56fc3d1c" providerId="ADAL" clId="{E0678D31-8B2B-4061-8A7D-29654895B6CA}"/>
    <pc:docChg chg="modSld">
      <pc:chgData name="Bainbridge, Alex (STFC,DL,AST)" userId="ce672081-8234-4921-ae56-190d56fc3d1c" providerId="ADAL" clId="{E0678D31-8B2B-4061-8A7D-29654895B6CA}" dt="2023-02-06T11:51:04.907" v="0" actId="167"/>
      <pc:docMkLst>
        <pc:docMk/>
      </pc:docMkLst>
      <pc:sldChg chg="modSp mod">
        <pc:chgData name="Bainbridge, Alex (STFC,DL,AST)" userId="ce672081-8234-4921-ae56-190d56fc3d1c" providerId="ADAL" clId="{E0678D31-8B2B-4061-8A7D-29654895B6CA}" dt="2023-02-06T11:51:04.907" v="0" actId="167"/>
        <pc:sldMkLst>
          <pc:docMk/>
          <pc:sldMk cId="4275644805" sldId="272"/>
        </pc:sldMkLst>
        <pc:spChg chg="ord">
          <ac:chgData name="Bainbridge, Alex (STFC,DL,AST)" userId="ce672081-8234-4921-ae56-190d56fc3d1c" providerId="ADAL" clId="{E0678D31-8B2B-4061-8A7D-29654895B6CA}" dt="2023-02-06T11:51:04.907" v="0" actId="167"/>
          <ac:spMkLst>
            <pc:docMk/>
            <pc:sldMk cId="4275644805" sldId="272"/>
            <ac:spMk id="15" creationId="{00000000-0000-0000-0000-000000000000}"/>
          </ac:spMkLst>
        </pc:spChg>
      </pc:sldChg>
    </pc:docChg>
  </pc:docChgLst>
  <pc:docChgLst>
    <pc:chgData name="Bainbridge, Alex (STFC,DL,AST)" userId="ce672081-8234-4921-ae56-190d56fc3d1c" providerId="ADAL" clId="{6A7A80B7-48B9-4643-86A4-55C439EE7D67}"/>
    <pc:docChg chg="undo custSel addSld modSld modMainMaster modNotesMaster">
      <pc:chgData name="Bainbridge, Alex (STFC,DL,AST)" userId="ce672081-8234-4921-ae56-190d56fc3d1c" providerId="ADAL" clId="{6A7A80B7-48B9-4643-86A4-55C439EE7D67}" dt="2023-10-25T15:55:42.806" v="1787" actId="20577"/>
      <pc:docMkLst>
        <pc:docMk/>
      </pc:docMkLst>
      <pc:sldChg chg="modSp">
        <pc:chgData name="Bainbridge, Alex (STFC,DL,AST)" userId="ce672081-8234-4921-ae56-190d56fc3d1c" providerId="ADAL" clId="{6A7A80B7-48B9-4643-86A4-55C439EE7D67}" dt="2023-10-25T11:16:53.207" v="4"/>
        <pc:sldMkLst>
          <pc:docMk/>
          <pc:sldMk cId="309249363" sldId="257"/>
        </pc:sldMkLst>
        <pc:spChg chg="mod">
          <ac:chgData name="Bainbridge, Alex (STFC,DL,AST)" userId="ce672081-8234-4921-ae56-190d56fc3d1c" providerId="ADAL" clId="{6A7A80B7-48B9-4643-86A4-55C439EE7D67}" dt="2023-10-25T11:16:53.207" v="4"/>
          <ac:spMkLst>
            <pc:docMk/>
            <pc:sldMk cId="309249363" sldId="257"/>
            <ac:spMk id="2050" creationId="{00000000-0000-0000-0000-000000000000}"/>
          </ac:spMkLst>
        </pc:spChg>
        <pc:spChg chg="mod">
          <ac:chgData name="Bainbridge, Alex (STFC,DL,AST)" userId="ce672081-8234-4921-ae56-190d56fc3d1c" providerId="ADAL" clId="{6A7A80B7-48B9-4643-86A4-55C439EE7D67}" dt="2023-10-25T11:16:53.207" v="4"/>
          <ac:spMkLst>
            <pc:docMk/>
            <pc:sldMk cId="309249363" sldId="257"/>
            <ac:spMk id="2051" creationId="{00000000-0000-0000-0000-000000000000}"/>
          </ac:spMkLst>
        </pc:spChg>
        <pc:picChg chg="mod">
          <ac:chgData name="Bainbridge, Alex (STFC,DL,AST)" userId="ce672081-8234-4921-ae56-190d56fc3d1c" providerId="ADAL" clId="{6A7A80B7-48B9-4643-86A4-55C439EE7D67}" dt="2023-10-25T11:16:53.207" v="4"/>
          <ac:picMkLst>
            <pc:docMk/>
            <pc:sldMk cId="309249363" sldId="257"/>
            <ac:picMk id="4" creationId="{F75A4E3B-E073-45CA-9B34-6A80BD68C7DE}"/>
          </ac:picMkLst>
        </pc:picChg>
      </pc:sldChg>
      <pc:sldChg chg="modSp">
        <pc:chgData name="Bainbridge, Alex (STFC,DL,AST)" userId="ce672081-8234-4921-ae56-190d56fc3d1c" providerId="ADAL" clId="{6A7A80B7-48B9-4643-86A4-55C439EE7D67}" dt="2023-10-25T11:16:53.207" v="4"/>
        <pc:sldMkLst>
          <pc:docMk/>
          <pc:sldMk cId="2405722847" sldId="262"/>
        </pc:sldMkLst>
        <pc:spChg chg="mod">
          <ac:chgData name="Bainbridge, Alex (STFC,DL,AST)" userId="ce672081-8234-4921-ae56-190d56fc3d1c" providerId="ADAL" clId="{6A7A80B7-48B9-4643-86A4-55C439EE7D67}" dt="2023-10-25T11:16:53.207" v="4"/>
          <ac:spMkLst>
            <pc:docMk/>
            <pc:sldMk cId="2405722847" sldId="262"/>
            <ac:spMk id="4" creationId="{00000000-0000-0000-0000-000000000000}"/>
          </ac:spMkLst>
        </pc:spChg>
      </pc:sldChg>
      <pc:sldChg chg="modSp mod">
        <pc:chgData name="Bainbridge, Alex (STFC,DL,AST)" userId="ce672081-8234-4921-ae56-190d56fc3d1c" providerId="ADAL" clId="{6A7A80B7-48B9-4643-86A4-55C439EE7D67}" dt="2023-10-25T11:17:34.792" v="100" actId="114"/>
        <pc:sldMkLst>
          <pc:docMk/>
          <pc:sldMk cId="3467245564" sldId="265"/>
        </pc:sldMkLst>
        <pc:spChg chg="mod">
          <ac:chgData name="Bainbridge, Alex (STFC,DL,AST)" userId="ce672081-8234-4921-ae56-190d56fc3d1c" providerId="ADAL" clId="{6A7A80B7-48B9-4643-86A4-55C439EE7D67}" dt="2023-10-25T11:17:34.792" v="100" actId="114"/>
          <ac:spMkLst>
            <pc:docMk/>
            <pc:sldMk cId="3467245564" sldId="265"/>
            <ac:spMk id="3" creationId="{00000000-0000-0000-0000-000000000000}"/>
          </ac:spMkLst>
        </pc:spChg>
      </pc:sldChg>
      <pc:sldChg chg="modSp mod">
        <pc:chgData name="Bainbridge, Alex (STFC,DL,AST)" userId="ce672081-8234-4921-ae56-190d56fc3d1c" providerId="ADAL" clId="{6A7A80B7-48B9-4643-86A4-55C439EE7D67}" dt="2023-10-25T11:18:06.813" v="103" actId="14100"/>
        <pc:sldMkLst>
          <pc:docMk/>
          <pc:sldMk cId="1307358374" sldId="266"/>
        </pc:sldMkLst>
        <pc:spChg chg="mod">
          <ac:chgData name="Bainbridge, Alex (STFC,DL,AST)" userId="ce672081-8234-4921-ae56-190d56fc3d1c" providerId="ADAL" clId="{6A7A80B7-48B9-4643-86A4-55C439EE7D67}" dt="2023-10-25T11:16:53.207" v="4"/>
          <ac:spMkLst>
            <pc:docMk/>
            <pc:sldMk cId="1307358374" sldId="266"/>
            <ac:spMk id="4" creationId="{00000000-0000-0000-0000-000000000000}"/>
          </ac:spMkLst>
        </pc:spChg>
        <pc:graphicFrameChg chg="mod modGraphic">
          <ac:chgData name="Bainbridge, Alex (STFC,DL,AST)" userId="ce672081-8234-4921-ae56-190d56fc3d1c" providerId="ADAL" clId="{6A7A80B7-48B9-4643-86A4-55C439EE7D67}" dt="2023-10-25T11:18:06.813" v="103" actId="14100"/>
          <ac:graphicFrameMkLst>
            <pc:docMk/>
            <pc:sldMk cId="1307358374" sldId="266"/>
            <ac:graphicFrameMk id="3" creationId="{00000000-0000-0000-0000-000000000000}"/>
          </ac:graphicFrameMkLst>
        </pc:graphicFrameChg>
      </pc:sldChg>
      <pc:sldChg chg="modSp mod">
        <pc:chgData name="Bainbridge, Alex (STFC,DL,AST)" userId="ce672081-8234-4921-ae56-190d56fc3d1c" providerId="ADAL" clId="{6A7A80B7-48B9-4643-86A4-55C439EE7D67}" dt="2023-10-25T11:18:32.765" v="108" actId="14100"/>
        <pc:sldMkLst>
          <pc:docMk/>
          <pc:sldMk cId="2767825060" sldId="267"/>
        </pc:sldMkLst>
        <pc:graphicFrameChg chg="mod modGraphic">
          <ac:chgData name="Bainbridge, Alex (STFC,DL,AST)" userId="ce672081-8234-4921-ae56-190d56fc3d1c" providerId="ADAL" clId="{6A7A80B7-48B9-4643-86A4-55C439EE7D67}" dt="2023-10-25T11:18:32.765" v="108" actId="14100"/>
          <ac:graphicFrameMkLst>
            <pc:docMk/>
            <pc:sldMk cId="2767825060" sldId="267"/>
            <ac:graphicFrameMk id="3" creationId="{00000000-0000-0000-0000-000000000000}"/>
          </ac:graphicFrameMkLst>
        </pc:graphicFrameChg>
      </pc:sldChg>
      <pc:sldChg chg="modSp mod">
        <pc:chgData name="Bainbridge, Alex (STFC,DL,AST)" userId="ce672081-8234-4921-ae56-190d56fc3d1c" providerId="ADAL" clId="{6A7A80B7-48B9-4643-86A4-55C439EE7D67}" dt="2023-10-25T11:21:20.031" v="139" actId="20577"/>
        <pc:sldMkLst>
          <pc:docMk/>
          <pc:sldMk cId="2024604637" sldId="268"/>
        </pc:sldMkLst>
        <pc:spChg chg="mod">
          <ac:chgData name="Bainbridge, Alex (STFC,DL,AST)" userId="ce672081-8234-4921-ae56-190d56fc3d1c" providerId="ADAL" clId="{6A7A80B7-48B9-4643-86A4-55C439EE7D67}" dt="2023-10-25T11:21:20.031" v="139" actId="20577"/>
          <ac:spMkLst>
            <pc:docMk/>
            <pc:sldMk cId="2024604637" sldId="268"/>
            <ac:spMk id="5" creationId="{00000000-0000-0000-0000-000000000000}"/>
          </ac:spMkLst>
        </pc:spChg>
        <pc:picChg chg="mod">
          <ac:chgData name="Bainbridge, Alex (STFC,DL,AST)" userId="ce672081-8234-4921-ae56-190d56fc3d1c" providerId="ADAL" clId="{6A7A80B7-48B9-4643-86A4-55C439EE7D67}" dt="2023-10-25T11:21:14.966" v="137" actId="14100"/>
          <ac:picMkLst>
            <pc:docMk/>
            <pc:sldMk cId="2024604637" sldId="268"/>
            <ac:picMk id="3" creationId="{00000000-0000-0000-0000-000000000000}"/>
          </ac:picMkLst>
        </pc:picChg>
        <pc:picChg chg="mod">
          <ac:chgData name="Bainbridge, Alex (STFC,DL,AST)" userId="ce672081-8234-4921-ae56-190d56fc3d1c" providerId="ADAL" clId="{6A7A80B7-48B9-4643-86A4-55C439EE7D67}" dt="2023-10-25T11:16:53.207" v="4"/>
          <ac:picMkLst>
            <pc:docMk/>
            <pc:sldMk cId="2024604637" sldId="268"/>
            <ac:picMk id="4" creationId="{00000000-0000-0000-0000-000000000000}"/>
          </ac:picMkLst>
        </pc:picChg>
      </pc:sldChg>
      <pc:sldChg chg="modSp mod">
        <pc:chgData name="Bainbridge, Alex (STFC,DL,AST)" userId="ce672081-8234-4921-ae56-190d56fc3d1c" providerId="ADAL" clId="{6A7A80B7-48B9-4643-86A4-55C439EE7D67}" dt="2023-10-25T11:22:08.631" v="153" actId="1076"/>
        <pc:sldMkLst>
          <pc:docMk/>
          <pc:sldMk cId="1543106512" sldId="269"/>
        </pc:sldMkLst>
        <pc:spChg chg="mod">
          <ac:chgData name="Bainbridge, Alex (STFC,DL,AST)" userId="ce672081-8234-4921-ae56-190d56fc3d1c" providerId="ADAL" clId="{6A7A80B7-48B9-4643-86A4-55C439EE7D67}" dt="2023-10-25T11:22:08.631" v="153" actId="1076"/>
          <ac:spMkLst>
            <pc:docMk/>
            <pc:sldMk cId="1543106512" sldId="269"/>
            <ac:spMk id="3" creationId="{00000000-0000-0000-0000-000000000000}"/>
          </ac:spMkLst>
        </pc:spChg>
        <pc:spChg chg="mod">
          <ac:chgData name="Bainbridge, Alex (STFC,DL,AST)" userId="ce672081-8234-4921-ae56-190d56fc3d1c" providerId="ADAL" clId="{6A7A80B7-48B9-4643-86A4-55C439EE7D67}" dt="2023-10-25T11:21:41.187" v="143" actId="1076"/>
          <ac:spMkLst>
            <pc:docMk/>
            <pc:sldMk cId="1543106512" sldId="269"/>
            <ac:spMk id="4" creationId="{00000000-0000-0000-0000-000000000000}"/>
          </ac:spMkLst>
        </pc:spChg>
        <pc:spChg chg="mod">
          <ac:chgData name="Bainbridge, Alex (STFC,DL,AST)" userId="ce672081-8234-4921-ae56-190d56fc3d1c" providerId="ADAL" clId="{6A7A80B7-48B9-4643-86A4-55C439EE7D67}" dt="2023-10-25T11:21:31.160" v="140" actId="1076"/>
          <ac:spMkLst>
            <pc:docMk/>
            <pc:sldMk cId="1543106512" sldId="269"/>
            <ac:spMk id="5" creationId="{00000000-0000-0000-0000-000000000000}"/>
          </ac:spMkLst>
        </pc:spChg>
        <pc:spChg chg="mod">
          <ac:chgData name="Bainbridge, Alex (STFC,DL,AST)" userId="ce672081-8234-4921-ae56-190d56fc3d1c" providerId="ADAL" clId="{6A7A80B7-48B9-4643-86A4-55C439EE7D67}" dt="2023-10-25T11:16:53.207" v="4"/>
          <ac:spMkLst>
            <pc:docMk/>
            <pc:sldMk cId="1543106512" sldId="269"/>
            <ac:spMk id="9" creationId="{00000000-0000-0000-0000-000000000000}"/>
          </ac:spMkLst>
        </pc:spChg>
        <pc:spChg chg="mod">
          <ac:chgData name="Bainbridge, Alex (STFC,DL,AST)" userId="ce672081-8234-4921-ae56-190d56fc3d1c" providerId="ADAL" clId="{6A7A80B7-48B9-4643-86A4-55C439EE7D67}" dt="2023-10-25T11:22:03.718" v="152" actId="14100"/>
          <ac:spMkLst>
            <pc:docMk/>
            <pc:sldMk cId="1543106512" sldId="269"/>
            <ac:spMk id="10" creationId="{00000000-0000-0000-0000-000000000000}"/>
          </ac:spMkLst>
        </pc:spChg>
        <pc:picChg chg="mod">
          <ac:chgData name="Bainbridge, Alex (STFC,DL,AST)" userId="ce672081-8234-4921-ae56-190d56fc3d1c" providerId="ADAL" clId="{6A7A80B7-48B9-4643-86A4-55C439EE7D67}" dt="2023-10-25T11:21:58.519" v="151" actId="14100"/>
          <ac:picMkLst>
            <pc:docMk/>
            <pc:sldMk cId="1543106512" sldId="269"/>
            <ac:picMk id="6" creationId="{00000000-0000-0000-0000-000000000000}"/>
          </ac:picMkLst>
        </pc:picChg>
        <pc:picChg chg="mod">
          <ac:chgData name="Bainbridge, Alex (STFC,DL,AST)" userId="ce672081-8234-4921-ae56-190d56fc3d1c" providerId="ADAL" clId="{6A7A80B7-48B9-4643-86A4-55C439EE7D67}" dt="2023-10-25T11:21:55.311" v="149" actId="1076"/>
          <ac:picMkLst>
            <pc:docMk/>
            <pc:sldMk cId="1543106512" sldId="269"/>
            <ac:picMk id="7" creationId="{00000000-0000-0000-0000-000000000000}"/>
          </ac:picMkLst>
        </pc:picChg>
        <pc:picChg chg="mod">
          <ac:chgData name="Bainbridge, Alex (STFC,DL,AST)" userId="ce672081-8234-4921-ae56-190d56fc3d1c" providerId="ADAL" clId="{6A7A80B7-48B9-4643-86A4-55C439EE7D67}" dt="2023-10-25T11:21:33.928" v="141" actId="14100"/>
          <ac:picMkLst>
            <pc:docMk/>
            <pc:sldMk cId="1543106512" sldId="269"/>
            <ac:picMk id="8" creationId="{00000000-0000-0000-0000-000000000000}"/>
          </ac:picMkLst>
        </pc:picChg>
      </pc:sldChg>
      <pc:sldChg chg="modSp mod">
        <pc:chgData name="Bainbridge, Alex (STFC,DL,AST)" userId="ce672081-8234-4921-ae56-190d56fc3d1c" providerId="ADAL" clId="{6A7A80B7-48B9-4643-86A4-55C439EE7D67}" dt="2023-10-25T11:22:30.191" v="160" actId="1076"/>
        <pc:sldMkLst>
          <pc:docMk/>
          <pc:sldMk cId="2255136897" sldId="270"/>
        </pc:sldMkLst>
        <pc:spChg chg="mod">
          <ac:chgData name="Bainbridge, Alex (STFC,DL,AST)" userId="ce672081-8234-4921-ae56-190d56fc3d1c" providerId="ADAL" clId="{6A7A80B7-48B9-4643-86A4-55C439EE7D67}" dt="2023-10-25T11:22:24.615" v="157" actId="20577"/>
          <ac:spMkLst>
            <pc:docMk/>
            <pc:sldMk cId="2255136897" sldId="270"/>
            <ac:spMk id="3" creationId="{00000000-0000-0000-0000-000000000000}"/>
          </ac:spMkLst>
        </pc:spChg>
        <pc:picChg chg="mod">
          <ac:chgData name="Bainbridge, Alex (STFC,DL,AST)" userId="ce672081-8234-4921-ae56-190d56fc3d1c" providerId="ADAL" clId="{6A7A80B7-48B9-4643-86A4-55C439EE7D67}" dt="2023-10-25T11:22:30.191" v="160" actId="1076"/>
          <ac:picMkLst>
            <pc:docMk/>
            <pc:sldMk cId="2255136897" sldId="270"/>
            <ac:picMk id="1026" creationId="{00000000-0000-0000-0000-000000000000}"/>
          </ac:picMkLst>
        </pc:picChg>
      </pc:sldChg>
      <pc:sldChg chg="addSp modSp mod">
        <pc:chgData name="Bainbridge, Alex (STFC,DL,AST)" userId="ce672081-8234-4921-ae56-190d56fc3d1c" providerId="ADAL" clId="{6A7A80B7-48B9-4643-86A4-55C439EE7D67}" dt="2023-10-25T11:23:48.670" v="194" actId="1076"/>
        <pc:sldMkLst>
          <pc:docMk/>
          <pc:sldMk cId="323287801" sldId="271"/>
        </pc:sldMkLst>
        <pc:spChg chg="mod">
          <ac:chgData name="Bainbridge, Alex (STFC,DL,AST)" userId="ce672081-8234-4921-ae56-190d56fc3d1c" providerId="ADAL" clId="{6A7A80B7-48B9-4643-86A4-55C439EE7D67}" dt="2023-10-25T11:23:13.663" v="186" actId="20577"/>
          <ac:spMkLst>
            <pc:docMk/>
            <pc:sldMk cId="323287801" sldId="271"/>
            <ac:spMk id="3"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5"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6"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7"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8"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0"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1"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2"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3"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4"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5" creationId="{00000000-0000-0000-0000-000000000000}"/>
          </ac:spMkLst>
        </pc:spChg>
        <pc:spChg chg="mod">
          <ac:chgData name="Bainbridge, Alex (STFC,DL,AST)" userId="ce672081-8234-4921-ae56-190d56fc3d1c" providerId="ADAL" clId="{6A7A80B7-48B9-4643-86A4-55C439EE7D67}" dt="2023-10-25T11:23:48.670" v="194" actId="1076"/>
          <ac:spMkLst>
            <pc:docMk/>
            <pc:sldMk cId="323287801" sldId="271"/>
            <ac:spMk id="16"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8"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19"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0"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1"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2"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3"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4"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5"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6"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7"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8"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29"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0"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1"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5"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6"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7"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8"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39"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40"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41"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42"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43" creationId="{00000000-0000-0000-0000-000000000000}"/>
          </ac:spMkLst>
        </pc:spChg>
        <pc:spChg chg="mod">
          <ac:chgData name="Bainbridge, Alex (STFC,DL,AST)" userId="ce672081-8234-4921-ae56-190d56fc3d1c" providerId="ADAL" clId="{6A7A80B7-48B9-4643-86A4-55C439EE7D67}" dt="2023-10-25T11:16:53.207" v="4"/>
          <ac:spMkLst>
            <pc:docMk/>
            <pc:sldMk cId="323287801" sldId="271"/>
            <ac:spMk id="44" creationId="{00000000-0000-0000-0000-000000000000}"/>
          </ac:spMkLst>
        </pc:spChg>
        <pc:spChg chg="mod">
          <ac:chgData name="Bainbridge, Alex (STFC,DL,AST)" userId="ce672081-8234-4921-ae56-190d56fc3d1c" providerId="ADAL" clId="{6A7A80B7-48B9-4643-86A4-55C439EE7D67}" dt="2023-10-25T11:22:56.350" v="166" actId="1076"/>
          <ac:spMkLst>
            <pc:docMk/>
            <pc:sldMk cId="323287801" sldId="271"/>
            <ac:spMk id="45" creationId="{00000000-0000-0000-0000-000000000000}"/>
          </ac:spMkLst>
        </pc:spChg>
        <pc:grpChg chg="mod">
          <ac:chgData name="Bainbridge, Alex (STFC,DL,AST)" userId="ce672081-8234-4921-ae56-190d56fc3d1c" providerId="ADAL" clId="{6A7A80B7-48B9-4643-86A4-55C439EE7D67}" dt="2023-10-25T11:16:53.207" v="4"/>
          <ac:grpSpMkLst>
            <pc:docMk/>
            <pc:sldMk cId="323287801" sldId="271"/>
            <ac:grpSpMk id="4" creationId="{00000000-0000-0000-0000-000000000000}"/>
          </ac:grpSpMkLst>
        </pc:grpChg>
        <pc:grpChg chg="mod">
          <ac:chgData name="Bainbridge, Alex (STFC,DL,AST)" userId="ce672081-8234-4921-ae56-190d56fc3d1c" providerId="ADAL" clId="{6A7A80B7-48B9-4643-86A4-55C439EE7D67}" dt="2023-10-25T11:16:53.207" v="4"/>
          <ac:grpSpMkLst>
            <pc:docMk/>
            <pc:sldMk cId="323287801" sldId="271"/>
            <ac:grpSpMk id="9" creationId="{00000000-0000-0000-0000-000000000000}"/>
          </ac:grpSpMkLst>
        </pc:grpChg>
        <pc:grpChg chg="mod">
          <ac:chgData name="Bainbridge, Alex (STFC,DL,AST)" userId="ce672081-8234-4921-ae56-190d56fc3d1c" providerId="ADAL" clId="{6A7A80B7-48B9-4643-86A4-55C439EE7D67}" dt="2023-10-25T11:16:53.207" v="4"/>
          <ac:grpSpMkLst>
            <pc:docMk/>
            <pc:sldMk cId="323287801" sldId="271"/>
            <ac:grpSpMk id="33" creationId="{00000000-0000-0000-0000-000000000000}"/>
          </ac:grpSpMkLst>
        </pc:grpChg>
        <pc:grpChg chg="mod">
          <ac:chgData name="Bainbridge, Alex (STFC,DL,AST)" userId="ce672081-8234-4921-ae56-190d56fc3d1c" providerId="ADAL" clId="{6A7A80B7-48B9-4643-86A4-55C439EE7D67}" dt="2023-10-25T11:16:53.207" v="4"/>
          <ac:grpSpMkLst>
            <pc:docMk/>
            <pc:sldMk cId="323287801" sldId="271"/>
            <ac:grpSpMk id="34" creationId="{00000000-0000-0000-0000-000000000000}"/>
          </ac:grpSpMkLst>
        </pc:grpChg>
        <pc:cxnChg chg="add mod">
          <ac:chgData name="Bainbridge, Alex (STFC,DL,AST)" userId="ce672081-8234-4921-ae56-190d56fc3d1c" providerId="ADAL" clId="{6A7A80B7-48B9-4643-86A4-55C439EE7D67}" dt="2023-10-25T11:23:34.383" v="193" actId="692"/>
          <ac:cxnSpMkLst>
            <pc:docMk/>
            <pc:sldMk cId="323287801" sldId="271"/>
            <ac:cxnSpMk id="32" creationId="{C5D5145A-E1D2-BE39-C354-08CA760F447A}"/>
          </ac:cxnSpMkLst>
        </pc:cxnChg>
      </pc:sldChg>
      <pc:sldChg chg="addSp modSp mod">
        <pc:chgData name="Bainbridge, Alex (STFC,DL,AST)" userId="ce672081-8234-4921-ae56-190d56fc3d1c" providerId="ADAL" clId="{6A7A80B7-48B9-4643-86A4-55C439EE7D67}" dt="2023-10-25T11:24:24.518" v="206" actId="1076"/>
        <pc:sldMkLst>
          <pc:docMk/>
          <pc:sldMk cId="4275644805" sldId="272"/>
        </pc:sldMkLst>
        <pc:spChg chg="mod">
          <ac:chgData name="Bainbridge, Alex (STFC,DL,AST)" userId="ce672081-8234-4921-ae56-190d56fc3d1c" providerId="ADAL" clId="{6A7A80B7-48B9-4643-86A4-55C439EE7D67}" dt="2023-10-25T11:24:14.935" v="203" actId="1076"/>
          <ac:spMkLst>
            <pc:docMk/>
            <pc:sldMk cId="4275644805" sldId="272"/>
            <ac:spMk id="6"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7"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8"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9"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11"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12"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13" creationId="{00000000-0000-0000-0000-000000000000}"/>
          </ac:spMkLst>
        </pc:spChg>
        <pc:spChg chg="mod">
          <ac:chgData name="Bainbridge, Alex (STFC,DL,AST)" userId="ce672081-8234-4921-ae56-190d56fc3d1c" providerId="ADAL" clId="{6A7A80B7-48B9-4643-86A4-55C439EE7D67}" dt="2023-10-25T11:24:14.935" v="203" actId="1076"/>
          <ac:spMkLst>
            <pc:docMk/>
            <pc:sldMk cId="4275644805" sldId="272"/>
            <ac:spMk id="14" creationId="{00000000-0000-0000-0000-000000000000}"/>
          </ac:spMkLst>
        </pc:spChg>
        <pc:spChg chg="mod">
          <ac:chgData name="Bainbridge, Alex (STFC,DL,AST)" userId="ce672081-8234-4921-ae56-190d56fc3d1c" providerId="ADAL" clId="{6A7A80B7-48B9-4643-86A4-55C439EE7D67}" dt="2023-10-25T11:23:58.463" v="198" actId="20577"/>
          <ac:spMkLst>
            <pc:docMk/>
            <pc:sldMk cId="4275644805" sldId="272"/>
            <ac:spMk id="15" creationId="{00000000-0000-0000-0000-000000000000}"/>
          </ac:spMkLst>
        </pc:spChg>
        <pc:grpChg chg="add mod">
          <ac:chgData name="Bainbridge, Alex (STFC,DL,AST)" userId="ce672081-8234-4921-ae56-190d56fc3d1c" providerId="ADAL" clId="{6A7A80B7-48B9-4643-86A4-55C439EE7D67}" dt="2023-10-25T11:24:14.935" v="203" actId="1076"/>
          <ac:grpSpMkLst>
            <pc:docMk/>
            <pc:sldMk cId="4275644805" sldId="272"/>
            <ac:grpSpMk id="3" creationId="{8E0E8601-AB6C-F94E-C69C-F87CEB6E77F2}"/>
          </ac:grpSpMkLst>
        </pc:grpChg>
        <pc:grpChg chg="mod">
          <ac:chgData name="Bainbridge, Alex (STFC,DL,AST)" userId="ce672081-8234-4921-ae56-190d56fc3d1c" providerId="ADAL" clId="{6A7A80B7-48B9-4643-86A4-55C439EE7D67}" dt="2023-10-25T11:24:14.935" v="203" actId="1076"/>
          <ac:grpSpMkLst>
            <pc:docMk/>
            <pc:sldMk cId="4275644805" sldId="272"/>
            <ac:grpSpMk id="5" creationId="{00000000-0000-0000-0000-000000000000}"/>
          </ac:grpSpMkLst>
        </pc:grpChg>
        <pc:picChg chg="mod">
          <ac:chgData name="Bainbridge, Alex (STFC,DL,AST)" userId="ce672081-8234-4921-ae56-190d56fc3d1c" providerId="ADAL" clId="{6A7A80B7-48B9-4643-86A4-55C439EE7D67}" dt="2023-10-25T11:24:14.935" v="203" actId="1076"/>
          <ac:picMkLst>
            <pc:docMk/>
            <pc:sldMk cId="4275644805" sldId="272"/>
            <ac:picMk id="10" creationId="{00000000-0000-0000-0000-000000000000}"/>
          </ac:picMkLst>
        </pc:picChg>
        <pc:picChg chg="mod">
          <ac:chgData name="Bainbridge, Alex (STFC,DL,AST)" userId="ce672081-8234-4921-ae56-190d56fc3d1c" providerId="ADAL" clId="{6A7A80B7-48B9-4643-86A4-55C439EE7D67}" dt="2023-10-25T11:24:24.518" v="206" actId="1076"/>
          <ac:picMkLst>
            <pc:docMk/>
            <pc:sldMk cId="4275644805" sldId="272"/>
            <ac:picMk id="2050" creationId="{00000000-0000-0000-0000-000000000000}"/>
          </ac:picMkLst>
        </pc:picChg>
      </pc:sldChg>
      <pc:sldChg chg="modSp mod">
        <pc:chgData name="Bainbridge, Alex (STFC,DL,AST)" userId="ce672081-8234-4921-ae56-190d56fc3d1c" providerId="ADAL" clId="{6A7A80B7-48B9-4643-86A4-55C439EE7D67}" dt="2023-10-25T11:16:53.352" v="5" actId="27636"/>
        <pc:sldMkLst>
          <pc:docMk/>
          <pc:sldMk cId="2323635220" sldId="273"/>
        </pc:sldMkLst>
        <pc:spChg chg="mod">
          <ac:chgData name="Bainbridge, Alex (STFC,DL,AST)" userId="ce672081-8234-4921-ae56-190d56fc3d1c" providerId="ADAL" clId="{6A7A80B7-48B9-4643-86A4-55C439EE7D67}" dt="2023-10-25T11:16:53.352" v="5" actId="27636"/>
          <ac:spMkLst>
            <pc:docMk/>
            <pc:sldMk cId="2323635220" sldId="273"/>
            <ac:spMk id="3" creationId="{00000000-0000-0000-0000-000000000000}"/>
          </ac:spMkLst>
        </pc:spChg>
      </pc:sldChg>
      <pc:sldChg chg="modSp mod">
        <pc:chgData name="Bainbridge, Alex (STFC,DL,AST)" userId="ce672081-8234-4921-ae56-190d56fc3d1c" providerId="ADAL" clId="{6A7A80B7-48B9-4643-86A4-55C439EE7D67}" dt="2023-10-25T11:24:55.063" v="212" actId="1076"/>
        <pc:sldMkLst>
          <pc:docMk/>
          <pc:sldMk cId="895757133" sldId="274"/>
        </pc:sldMkLst>
        <pc:spChg chg="mod">
          <ac:chgData name="Bainbridge, Alex (STFC,DL,AST)" userId="ce672081-8234-4921-ae56-190d56fc3d1c" providerId="ADAL" clId="{6A7A80B7-48B9-4643-86A4-55C439EE7D67}" dt="2023-10-25T11:24:40.588" v="210" actId="20577"/>
          <ac:spMkLst>
            <pc:docMk/>
            <pc:sldMk cId="895757133" sldId="274"/>
            <ac:spMk id="15" creationId="{00000000-0000-0000-0000-000000000000}"/>
          </ac:spMkLst>
        </pc:spChg>
        <pc:spChg chg="mod">
          <ac:chgData name="Bainbridge, Alex (STFC,DL,AST)" userId="ce672081-8234-4921-ae56-190d56fc3d1c" providerId="ADAL" clId="{6A7A80B7-48B9-4643-86A4-55C439EE7D67}" dt="2023-10-25T11:24:55.063" v="212" actId="1076"/>
          <ac:spMkLst>
            <pc:docMk/>
            <pc:sldMk cId="895757133" sldId="274"/>
            <ac:spMk id="18" creationId="{00000000-0000-0000-0000-000000000000}"/>
          </ac:spMkLst>
        </pc:spChg>
        <pc:spChg chg="mod">
          <ac:chgData name="Bainbridge, Alex (STFC,DL,AST)" userId="ce672081-8234-4921-ae56-190d56fc3d1c" providerId="ADAL" clId="{6A7A80B7-48B9-4643-86A4-55C439EE7D67}" dt="2023-10-25T11:24:55.063" v="212" actId="1076"/>
          <ac:spMkLst>
            <pc:docMk/>
            <pc:sldMk cId="895757133" sldId="274"/>
            <ac:spMk id="19" creationId="{00000000-0000-0000-0000-000000000000}"/>
          </ac:spMkLst>
        </pc:spChg>
        <pc:spChg chg="mod">
          <ac:chgData name="Bainbridge, Alex (STFC,DL,AST)" userId="ce672081-8234-4921-ae56-190d56fc3d1c" providerId="ADAL" clId="{6A7A80B7-48B9-4643-86A4-55C439EE7D67}" dt="2023-10-25T11:24:55.063" v="212" actId="1076"/>
          <ac:spMkLst>
            <pc:docMk/>
            <pc:sldMk cId="895757133" sldId="274"/>
            <ac:spMk id="20" creationId="{00000000-0000-0000-0000-000000000000}"/>
          </ac:spMkLst>
        </pc:spChg>
        <pc:spChg chg="mod">
          <ac:chgData name="Bainbridge, Alex (STFC,DL,AST)" userId="ce672081-8234-4921-ae56-190d56fc3d1c" providerId="ADAL" clId="{6A7A80B7-48B9-4643-86A4-55C439EE7D67}" dt="2023-10-25T11:24:55.063" v="212" actId="1076"/>
          <ac:spMkLst>
            <pc:docMk/>
            <pc:sldMk cId="895757133" sldId="274"/>
            <ac:spMk id="21" creationId="{00000000-0000-0000-0000-000000000000}"/>
          </ac:spMkLst>
        </pc:spChg>
        <pc:grpChg chg="mod">
          <ac:chgData name="Bainbridge, Alex (STFC,DL,AST)" userId="ce672081-8234-4921-ae56-190d56fc3d1c" providerId="ADAL" clId="{6A7A80B7-48B9-4643-86A4-55C439EE7D67}" dt="2023-10-25T11:24:55.063" v="212" actId="1076"/>
          <ac:grpSpMkLst>
            <pc:docMk/>
            <pc:sldMk cId="895757133" sldId="274"/>
            <ac:grpSpMk id="16" creationId="{00000000-0000-0000-0000-000000000000}"/>
          </ac:grpSpMkLst>
        </pc:grpChg>
        <pc:picChg chg="mod">
          <ac:chgData name="Bainbridge, Alex (STFC,DL,AST)" userId="ce672081-8234-4921-ae56-190d56fc3d1c" providerId="ADAL" clId="{6A7A80B7-48B9-4643-86A4-55C439EE7D67}" dt="2023-10-25T11:24:55.063" v="212" actId="1076"/>
          <ac:picMkLst>
            <pc:docMk/>
            <pc:sldMk cId="895757133" sldId="274"/>
            <ac:picMk id="17" creationId="{00000000-0000-0000-0000-000000000000}"/>
          </ac:picMkLst>
        </pc:picChg>
      </pc:sldChg>
      <pc:sldChg chg="modSp mod">
        <pc:chgData name="Bainbridge, Alex (STFC,DL,AST)" userId="ce672081-8234-4921-ae56-190d56fc3d1c" providerId="ADAL" clId="{6A7A80B7-48B9-4643-86A4-55C439EE7D67}" dt="2023-10-25T11:25:44.923" v="226" actId="1076"/>
        <pc:sldMkLst>
          <pc:docMk/>
          <pc:sldMk cId="3644623249" sldId="275"/>
        </pc:sldMkLst>
        <pc:spChg chg="mod">
          <ac:chgData name="Bainbridge, Alex (STFC,DL,AST)" userId="ce672081-8234-4921-ae56-190d56fc3d1c" providerId="ADAL" clId="{6A7A80B7-48B9-4643-86A4-55C439EE7D67}" dt="2023-10-25T11:25:34.537" v="223" actId="255"/>
          <ac:spMkLst>
            <pc:docMk/>
            <pc:sldMk cId="3644623249" sldId="275"/>
            <ac:spMk id="4" creationId="{00000000-0000-0000-0000-000000000000}"/>
          </ac:spMkLst>
        </pc:spChg>
        <pc:spChg chg="mod">
          <ac:chgData name="Bainbridge, Alex (STFC,DL,AST)" userId="ce672081-8234-4921-ae56-190d56fc3d1c" providerId="ADAL" clId="{6A7A80B7-48B9-4643-86A4-55C439EE7D67}" dt="2023-10-25T11:25:23.110" v="219" actId="1076"/>
          <ac:spMkLst>
            <pc:docMk/>
            <pc:sldMk cId="3644623249" sldId="275"/>
            <ac:spMk id="5" creationId="{00000000-0000-0000-0000-000000000000}"/>
          </ac:spMkLst>
        </pc:spChg>
        <pc:picChg chg="mod">
          <ac:chgData name="Bainbridge, Alex (STFC,DL,AST)" userId="ce672081-8234-4921-ae56-190d56fc3d1c" providerId="ADAL" clId="{6A7A80B7-48B9-4643-86A4-55C439EE7D67}" dt="2023-10-25T11:25:44.923" v="226" actId="1076"/>
          <ac:picMkLst>
            <pc:docMk/>
            <pc:sldMk cId="3644623249" sldId="275"/>
            <ac:picMk id="3074" creationId="{00000000-0000-0000-0000-000000000000}"/>
          </ac:picMkLst>
        </pc:picChg>
      </pc:sldChg>
      <pc:sldChg chg="modSp mod">
        <pc:chgData name="Bainbridge, Alex (STFC,DL,AST)" userId="ce672081-8234-4921-ae56-190d56fc3d1c" providerId="ADAL" clId="{6A7A80B7-48B9-4643-86A4-55C439EE7D67}" dt="2023-10-25T11:26:02.263" v="229" actId="14100"/>
        <pc:sldMkLst>
          <pc:docMk/>
          <pc:sldMk cId="3350823276" sldId="276"/>
        </pc:sldMkLst>
        <pc:spChg chg="mod">
          <ac:chgData name="Bainbridge, Alex (STFC,DL,AST)" userId="ce672081-8234-4921-ae56-190d56fc3d1c" providerId="ADAL" clId="{6A7A80B7-48B9-4643-86A4-55C439EE7D67}" dt="2023-10-25T11:26:02.263" v="229" actId="14100"/>
          <ac:spMkLst>
            <pc:docMk/>
            <pc:sldMk cId="3350823276" sldId="276"/>
            <ac:spMk id="6" creationId="{00000000-0000-0000-0000-000000000000}"/>
          </ac:spMkLst>
        </pc:spChg>
        <pc:spChg chg="mod">
          <ac:chgData name="Bainbridge, Alex (STFC,DL,AST)" userId="ce672081-8234-4921-ae56-190d56fc3d1c" providerId="ADAL" clId="{6A7A80B7-48B9-4643-86A4-55C439EE7D67}" dt="2023-10-25T11:25:58.156" v="228" actId="1076"/>
          <ac:spMkLst>
            <pc:docMk/>
            <pc:sldMk cId="3350823276" sldId="276"/>
            <ac:spMk id="7" creationId="{00000000-0000-0000-0000-000000000000}"/>
          </ac:spMkLst>
        </pc:spChg>
        <pc:graphicFrameChg chg="mod">
          <ac:chgData name="Bainbridge, Alex (STFC,DL,AST)" userId="ce672081-8234-4921-ae56-190d56fc3d1c" providerId="ADAL" clId="{6A7A80B7-48B9-4643-86A4-55C439EE7D67}" dt="2023-10-25T11:16:53.207" v="4"/>
          <ac:graphicFrameMkLst>
            <pc:docMk/>
            <pc:sldMk cId="3350823276" sldId="276"/>
            <ac:graphicFrameMk id="5" creationId="{00000000-0000-0000-0000-000000000000}"/>
          </ac:graphicFrameMkLst>
        </pc:graphicFrameChg>
        <pc:picChg chg="mod">
          <ac:chgData name="Bainbridge, Alex (STFC,DL,AST)" userId="ce672081-8234-4921-ae56-190d56fc3d1c" providerId="ADAL" clId="{6A7A80B7-48B9-4643-86A4-55C439EE7D67}" dt="2023-10-25T11:16:53.207" v="4"/>
          <ac:picMkLst>
            <pc:docMk/>
            <pc:sldMk cId="3350823276" sldId="276"/>
            <ac:picMk id="3" creationId="{00000000-0000-0000-0000-000000000000}"/>
          </ac:picMkLst>
        </pc:picChg>
      </pc:sldChg>
      <pc:sldChg chg="modSp">
        <pc:chgData name="Bainbridge, Alex (STFC,DL,AST)" userId="ce672081-8234-4921-ae56-190d56fc3d1c" providerId="ADAL" clId="{6A7A80B7-48B9-4643-86A4-55C439EE7D67}" dt="2023-10-25T11:16:53.207" v="4"/>
        <pc:sldMkLst>
          <pc:docMk/>
          <pc:sldMk cId="3117135007" sldId="277"/>
        </pc:sldMkLst>
        <pc:spChg chg="mod">
          <ac:chgData name="Bainbridge, Alex (STFC,DL,AST)" userId="ce672081-8234-4921-ae56-190d56fc3d1c" providerId="ADAL" clId="{6A7A80B7-48B9-4643-86A4-55C439EE7D67}" dt="2023-10-25T11:16:53.207" v="4"/>
          <ac:spMkLst>
            <pc:docMk/>
            <pc:sldMk cId="3117135007" sldId="277"/>
            <ac:spMk id="4" creationId="{00000000-0000-0000-0000-000000000000}"/>
          </ac:spMkLst>
        </pc:spChg>
        <pc:picChg chg="mod">
          <ac:chgData name="Bainbridge, Alex (STFC,DL,AST)" userId="ce672081-8234-4921-ae56-190d56fc3d1c" providerId="ADAL" clId="{6A7A80B7-48B9-4643-86A4-55C439EE7D67}" dt="2023-10-25T11:16:53.207" v="4"/>
          <ac:picMkLst>
            <pc:docMk/>
            <pc:sldMk cId="3117135007" sldId="277"/>
            <ac:picMk id="5122" creationId="{00000000-0000-0000-0000-000000000000}"/>
          </ac:picMkLst>
        </pc:picChg>
      </pc:sldChg>
      <pc:sldChg chg="modSp mod">
        <pc:chgData name="Bainbridge, Alex (STFC,DL,AST)" userId="ce672081-8234-4921-ae56-190d56fc3d1c" providerId="ADAL" clId="{6A7A80B7-48B9-4643-86A4-55C439EE7D67}" dt="2023-10-25T11:19:06.149" v="114" actId="1076"/>
        <pc:sldMkLst>
          <pc:docMk/>
          <pc:sldMk cId="4113182616" sldId="278"/>
        </pc:sldMkLst>
        <pc:spChg chg="mod">
          <ac:chgData name="Bainbridge, Alex (STFC,DL,AST)" userId="ce672081-8234-4921-ae56-190d56fc3d1c" providerId="ADAL" clId="{6A7A80B7-48B9-4643-86A4-55C439EE7D67}" dt="2023-10-25T11:16:53.207" v="4"/>
          <ac:spMkLst>
            <pc:docMk/>
            <pc:sldMk cId="4113182616" sldId="278"/>
            <ac:spMk id="4" creationId="{00000000-0000-0000-0000-000000000000}"/>
          </ac:spMkLst>
        </pc:spChg>
        <pc:spChg chg="mod">
          <ac:chgData name="Bainbridge, Alex (STFC,DL,AST)" userId="ce672081-8234-4921-ae56-190d56fc3d1c" providerId="ADAL" clId="{6A7A80B7-48B9-4643-86A4-55C439EE7D67}" dt="2023-10-25T11:19:06.149" v="114" actId="1076"/>
          <ac:spMkLst>
            <pc:docMk/>
            <pc:sldMk cId="4113182616" sldId="278"/>
            <ac:spMk id="6" creationId="{00000000-0000-0000-0000-000000000000}"/>
          </ac:spMkLst>
        </pc:spChg>
        <pc:spChg chg="mod">
          <ac:chgData name="Bainbridge, Alex (STFC,DL,AST)" userId="ce672081-8234-4921-ae56-190d56fc3d1c" providerId="ADAL" clId="{6A7A80B7-48B9-4643-86A4-55C439EE7D67}" dt="2023-10-25T11:19:02.589" v="113" actId="1076"/>
          <ac:spMkLst>
            <pc:docMk/>
            <pc:sldMk cId="4113182616" sldId="278"/>
            <ac:spMk id="7" creationId="{00000000-0000-0000-0000-000000000000}"/>
          </ac:spMkLst>
        </pc:spChg>
        <pc:spChg chg="mod">
          <ac:chgData name="Bainbridge, Alex (STFC,DL,AST)" userId="ce672081-8234-4921-ae56-190d56fc3d1c" providerId="ADAL" clId="{6A7A80B7-48B9-4643-86A4-55C439EE7D67}" dt="2023-10-25T11:18:54.774" v="111" actId="14100"/>
          <ac:spMkLst>
            <pc:docMk/>
            <pc:sldMk cId="4113182616" sldId="278"/>
            <ac:spMk id="8" creationId="{00000000-0000-0000-0000-000000000000}"/>
          </ac:spMkLst>
        </pc:spChg>
        <pc:spChg chg="mod">
          <ac:chgData name="Bainbridge, Alex (STFC,DL,AST)" userId="ce672081-8234-4921-ae56-190d56fc3d1c" providerId="ADAL" clId="{6A7A80B7-48B9-4643-86A4-55C439EE7D67}" dt="2023-10-25T11:18:57.382" v="112" actId="14100"/>
          <ac:spMkLst>
            <pc:docMk/>
            <pc:sldMk cId="4113182616" sldId="278"/>
            <ac:spMk id="9" creationId="{00000000-0000-0000-0000-000000000000}"/>
          </ac:spMkLst>
        </pc:spChg>
        <pc:picChg chg="mod">
          <ac:chgData name="Bainbridge, Alex (STFC,DL,AST)" userId="ce672081-8234-4921-ae56-190d56fc3d1c" providerId="ADAL" clId="{6A7A80B7-48B9-4643-86A4-55C439EE7D67}" dt="2023-10-25T11:18:49.166" v="109" actId="1076"/>
          <ac:picMkLst>
            <pc:docMk/>
            <pc:sldMk cId="4113182616" sldId="278"/>
            <ac:picMk id="5" creationId="{00000000-0000-0000-0000-000000000000}"/>
          </ac:picMkLst>
        </pc:picChg>
      </pc:sldChg>
      <pc:sldChg chg="modSp">
        <pc:chgData name="Bainbridge, Alex (STFC,DL,AST)" userId="ce672081-8234-4921-ae56-190d56fc3d1c" providerId="ADAL" clId="{6A7A80B7-48B9-4643-86A4-55C439EE7D67}" dt="2023-10-25T11:16:53.207" v="4"/>
        <pc:sldMkLst>
          <pc:docMk/>
          <pc:sldMk cId="3732421522" sldId="279"/>
        </pc:sldMkLst>
        <pc:spChg chg="mod">
          <ac:chgData name="Bainbridge, Alex (STFC,DL,AST)" userId="ce672081-8234-4921-ae56-190d56fc3d1c" providerId="ADAL" clId="{6A7A80B7-48B9-4643-86A4-55C439EE7D67}" dt="2023-10-25T11:16:53.207" v="4"/>
          <ac:spMkLst>
            <pc:docMk/>
            <pc:sldMk cId="3732421522" sldId="279"/>
            <ac:spMk id="4" creationId="{00000000-0000-0000-0000-000000000000}"/>
          </ac:spMkLst>
        </pc:spChg>
      </pc:sldChg>
      <pc:sldChg chg="modSp mod">
        <pc:chgData name="Bainbridge, Alex (STFC,DL,AST)" userId="ce672081-8234-4921-ae56-190d56fc3d1c" providerId="ADAL" clId="{6A7A80B7-48B9-4643-86A4-55C439EE7D67}" dt="2023-10-25T11:26:45.017" v="235" actId="114"/>
        <pc:sldMkLst>
          <pc:docMk/>
          <pc:sldMk cId="754270381" sldId="280"/>
        </pc:sldMkLst>
        <pc:spChg chg="mod">
          <ac:chgData name="Bainbridge, Alex (STFC,DL,AST)" userId="ce672081-8234-4921-ae56-190d56fc3d1c" providerId="ADAL" clId="{6A7A80B7-48B9-4643-86A4-55C439EE7D67}" dt="2023-10-25T11:26:22.875" v="230" actId="14100"/>
          <ac:spMkLst>
            <pc:docMk/>
            <pc:sldMk cId="754270381" sldId="280"/>
            <ac:spMk id="3" creationId="{00000000-0000-0000-0000-000000000000}"/>
          </ac:spMkLst>
        </pc:spChg>
        <pc:spChg chg="mod">
          <ac:chgData name="Bainbridge, Alex (STFC,DL,AST)" userId="ce672081-8234-4921-ae56-190d56fc3d1c" providerId="ADAL" clId="{6A7A80B7-48B9-4643-86A4-55C439EE7D67}" dt="2023-10-25T11:26:45.017" v="235" actId="114"/>
          <ac:spMkLst>
            <pc:docMk/>
            <pc:sldMk cId="754270381" sldId="280"/>
            <ac:spMk id="5" creationId="{00000000-0000-0000-0000-000000000000}"/>
          </ac:spMkLst>
        </pc:spChg>
        <pc:spChg chg="mod">
          <ac:chgData name="Bainbridge, Alex (STFC,DL,AST)" userId="ce672081-8234-4921-ae56-190d56fc3d1c" providerId="ADAL" clId="{6A7A80B7-48B9-4643-86A4-55C439EE7D67}" dt="2023-10-25T11:26:28.163" v="232" actId="14100"/>
          <ac:spMkLst>
            <pc:docMk/>
            <pc:sldMk cId="754270381" sldId="280"/>
            <ac:spMk id="6" creationId="{00000000-0000-0000-0000-000000000000}"/>
          </ac:spMkLst>
        </pc:spChg>
        <pc:picChg chg="mod">
          <ac:chgData name="Bainbridge, Alex (STFC,DL,AST)" userId="ce672081-8234-4921-ae56-190d56fc3d1c" providerId="ADAL" clId="{6A7A80B7-48B9-4643-86A4-55C439EE7D67}" dt="2023-10-25T11:26:31.624" v="233" actId="14100"/>
          <ac:picMkLst>
            <pc:docMk/>
            <pc:sldMk cId="754270381" sldId="280"/>
            <ac:picMk id="4" creationId="{00000000-0000-0000-0000-000000000000}"/>
          </ac:picMkLst>
        </pc:picChg>
      </pc:sldChg>
      <pc:sldChg chg="delSp modSp mod">
        <pc:chgData name="Bainbridge, Alex (STFC,DL,AST)" userId="ce672081-8234-4921-ae56-190d56fc3d1c" providerId="ADAL" clId="{6A7A80B7-48B9-4643-86A4-55C439EE7D67}" dt="2023-10-25T11:27:45.135" v="259" actId="1076"/>
        <pc:sldMkLst>
          <pc:docMk/>
          <pc:sldMk cId="2129534720" sldId="281"/>
        </pc:sldMkLst>
        <pc:spChg chg="mod">
          <ac:chgData name="Bainbridge, Alex (STFC,DL,AST)" userId="ce672081-8234-4921-ae56-190d56fc3d1c" providerId="ADAL" clId="{6A7A80B7-48B9-4643-86A4-55C439EE7D67}" dt="2023-10-25T11:27:32.194" v="256" actId="1076"/>
          <ac:spMkLst>
            <pc:docMk/>
            <pc:sldMk cId="2129534720" sldId="281"/>
            <ac:spMk id="3" creationId="{00000000-0000-0000-0000-000000000000}"/>
          </ac:spMkLst>
        </pc:spChg>
        <pc:spChg chg="mod">
          <ac:chgData name="Bainbridge, Alex (STFC,DL,AST)" userId="ce672081-8234-4921-ae56-190d56fc3d1c" providerId="ADAL" clId="{6A7A80B7-48B9-4643-86A4-55C439EE7D67}" dt="2023-10-25T11:27:20.405" v="252" actId="20577"/>
          <ac:spMkLst>
            <pc:docMk/>
            <pc:sldMk cId="2129534720" sldId="281"/>
            <ac:spMk id="6" creationId="{00000000-0000-0000-0000-000000000000}"/>
          </ac:spMkLst>
        </pc:spChg>
        <pc:picChg chg="mod">
          <ac:chgData name="Bainbridge, Alex (STFC,DL,AST)" userId="ce672081-8234-4921-ae56-190d56fc3d1c" providerId="ADAL" clId="{6A7A80B7-48B9-4643-86A4-55C439EE7D67}" dt="2023-10-25T11:27:45.135" v="259" actId="1076"/>
          <ac:picMkLst>
            <pc:docMk/>
            <pc:sldMk cId="2129534720" sldId="281"/>
            <ac:picMk id="11267" creationId="{00000000-0000-0000-0000-000000000000}"/>
          </ac:picMkLst>
        </pc:picChg>
        <pc:cxnChg chg="del mod">
          <ac:chgData name="Bainbridge, Alex (STFC,DL,AST)" userId="ce672081-8234-4921-ae56-190d56fc3d1c" providerId="ADAL" clId="{6A7A80B7-48B9-4643-86A4-55C439EE7D67}" dt="2023-10-25T11:27:42.543" v="258" actId="478"/>
          <ac:cxnSpMkLst>
            <pc:docMk/>
            <pc:sldMk cId="2129534720" sldId="281"/>
            <ac:cxnSpMk id="5" creationId="{00000000-0000-0000-0000-000000000000}"/>
          </ac:cxnSpMkLst>
        </pc:cxnChg>
      </pc:sldChg>
      <pc:sldChg chg="modSp mod">
        <pc:chgData name="Bainbridge, Alex (STFC,DL,AST)" userId="ce672081-8234-4921-ae56-190d56fc3d1c" providerId="ADAL" clId="{6A7A80B7-48B9-4643-86A4-55C439EE7D67}" dt="2023-10-25T11:30:09.170" v="316" actId="1076"/>
        <pc:sldMkLst>
          <pc:docMk/>
          <pc:sldMk cId="1362867330" sldId="282"/>
        </pc:sldMkLst>
        <pc:spChg chg="mod">
          <ac:chgData name="Bainbridge, Alex (STFC,DL,AST)" userId="ce672081-8234-4921-ae56-190d56fc3d1c" providerId="ADAL" clId="{6A7A80B7-48B9-4643-86A4-55C439EE7D67}" dt="2023-10-25T11:29:22.714" v="302" actId="113"/>
          <ac:spMkLst>
            <pc:docMk/>
            <pc:sldMk cId="1362867330" sldId="282"/>
            <ac:spMk id="3" creationId="{00000000-0000-0000-0000-000000000000}"/>
          </ac:spMkLst>
        </pc:spChg>
        <pc:spChg chg="mod">
          <ac:chgData name="Bainbridge, Alex (STFC,DL,AST)" userId="ce672081-8234-4921-ae56-190d56fc3d1c" providerId="ADAL" clId="{6A7A80B7-48B9-4643-86A4-55C439EE7D67}" dt="2023-10-25T11:29:38.119" v="307" actId="1076"/>
          <ac:spMkLst>
            <pc:docMk/>
            <pc:sldMk cId="1362867330" sldId="282"/>
            <ac:spMk id="4" creationId="{00000000-0000-0000-0000-000000000000}"/>
          </ac:spMkLst>
        </pc:spChg>
        <pc:spChg chg="mod">
          <ac:chgData name="Bainbridge, Alex (STFC,DL,AST)" userId="ce672081-8234-4921-ae56-190d56fc3d1c" providerId="ADAL" clId="{6A7A80B7-48B9-4643-86A4-55C439EE7D67}" dt="2023-10-25T11:30:00.935" v="314" actId="1076"/>
          <ac:spMkLst>
            <pc:docMk/>
            <pc:sldMk cId="1362867330" sldId="282"/>
            <ac:spMk id="6" creationId="{00000000-0000-0000-0000-000000000000}"/>
          </ac:spMkLst>
        </pc:spChg>
        <pc:spChg chg="mod">
          <ac:chgData name="Bainbridge, Alex (STFC,DL,AST)" userId="ce672081-8234-4921-ae56-190d56fc3d1c" providerId="ADAL" clId="{6A7A80B7-48B9-4643-86A4-55C439EE7D67}" dt="2023-10-25T11:30:09.170" v="316" actId="1076"/>
          <ac:spMkLst>
            <pc:docMk/>
            <pc:sldMk cId="1362867330" sldId="282"/>
            <ac:spMk id="7" creationId="{00000000-0000-0000-0000-000000000000}"/>
          </ac:spMkLst>
        </pc:spChg>
      </pc:sldChg>
      <pc:sldChg chg="addSp modSp mod">
        <pc:chgData name="Bainbridge, Alex (STFC,DL,AST)" userId="ce672081-8234-4921-ae56-190d56fc3d1c" providerId="ADAL" clId="{6A7A80B7-48B9-4643-86A4-55C439EE7D67}" dt="2023-10-25T11:32:05.714" v="339" actId="114"/>
        <pc:sldMkLst>
          <pc:docMk/>
          <pc:sldMk cId="3622641799" sldId="283"/>
        </pc:sldMkLst>
        <pc:spChg chg="mod">
          <ac:chgData name="Bainbridge, Alex (STFC,DL,AST)" userId="ce672081-8234-4921-ae56-190d56fc3d1c" providerId="ADAL" clId="{6A7A80B7-48B9-4643-86A4-55C439EE7D67}" dt="2023-10-25T11:31:00.697" v="324" actId="14100"/>
          <ac:spMkLst>
            <pc:docMk/>
            <pc:sldMk cId="3622641799" sldId="283"/>
            <ac:spMk id="3" creationId="{00000000-0000-0000-0000-000000000000}"/>
          </ac:spMkLst>
        </pc:spChg>
        <pc:spChg chg="mod">
          <ac:chgData name="Bainbridge, Alex (STFC,DL,AST)" userId="ce672081-8234-4921-ae56-190d56fc3d1c" providerId="ADAL" clId="{6A7A80B7-48B9-4643-86A4-55C439EE7D67}" dt="2023-10-25T11:30:34.682" v="317" actId="14100"/>
          <ac:spMkLst>
            <pc:docMk/>
            <pc:sldMk cId="3622641799" sldId="283"/>
            <ac:spMk id="4" creationId="{00000000-0000-0000-0000-000000000000}"/>
          </ac:spMkLst>
        </pc:spChg>
        <pc:spChg chg="mod">
          <ac:chgData name="Bainbridge, Alex (STFC,DL,AST)" userId="ce672081-8234-4921-ae56-190d56fc3d1c" providerId="ADAL" clId="{6A7A80B7-48B9-4643-86A4-55C439EE7D67}" dt="2023-10-25T11:30:48.697" v="320" actId="1076"/>
          <ac:spMkLst>
            <pc:docMk/>
            <pc:sldMk cId="3622641799" sldId="283"/>
            <ac:spMk id="5" creationId="{00000000-0000-0000-0000-000000000000}"/>
          </ac:spMkLst>
        </pc:spChg>
        <pc:spChg chg="mod">
          <ac:chgData name="Bainbridge, Alex (STFC,DL,AST)" userId="ce672081-8234-4921-ae56-190d56fc3d1c" providerId="ADAL" clId="{6A7A80B7-48B9-4643-86A4-55C439EE7D67}" dt="2023-10-25T11:31:00.697" v="324" actId="14100"/>
          <ac:spMkLst>
            <pc:docMk/>
            <pc:sldMk cId="3622641799" sldId="283"/>
            <ac:spMk id="6" creationId="{00000000-0000-0000-0000-000000000000}"/>
          </ac:spMkLst>
        </pc:spChg>
        <pc:spChg chg="mod">
          <ac:chgData name="Bainbridge, Alex (STFC,DL,AST)" userId="ce672081-8234-4921-ae56-190d56fc3d1c" providerId="ADAL" clId="{6A7A80B7-48B9-4643-86A4-55C439EE7D67}" dt="2023-10-25T11:30:43.952" v="319" actId="1076"/>
          <ac:spMkLst>
            <pc:docMk/>
            <pc:sldMk cId="3622641799" sldId="283"/>
            <ac:spMk id="7" creationId="{00000000-0000-0000-0000-000000000000}"/>
          </ac:spMkLst>
        </pc:spChg>
        <pc:spChg chg="mod">
          <ac:chgData name="Bainbridge, Alex (STFC,DL,AST)" userId="ce672081-8234-4921-ae56-190d56fc3d1c" providerId="ADAL" clId="{6A7A80B7-48B9-4643-86A4-55C439EE7D67}" dt="2023-10-25T11:32:05.714" v="339" actId="114"/>
          <ac:spMkLst>
            <pc:docMk/>
            <pc:sldMk cId="3622641799" sldId="283"/>
            <ac:spMk id="8" creationId="{00000000-0000-0000-0000-000000000000}"/>
          </ac:spMkLst>
        </pc:spChg>
        <pc:grpChg chg="add mod">
          <ac:chgData name="Bainbridge, Alex (STFC,DL,AST)" userId="ce672081-8234-4921-ae56-190d56fc3d1c" providerId="ADAL" clId="{6A7A80B7-48B9-4643-86A4-55C439EE7D67}" dt="2023-10-25T11:31:00.697" v="324" actId="14100"/>
          <ac:grpSpMkLst>
            <pc:docMk/>
            <pc:sldMk cId="3622641799" sldId="283"/>
            <ac:grpSpMk id="9" creationId="{76E1AAA6-4538-13B0-8A8A-97D90E9655A3}"/>
          </ac:grpSpMkLst>
        </pc:grpChg>
        <pc:picChg chg="mod">
          <ac:chgData name="Bainbridge, Alex (STFC,DL,AST)" userId="ce672081-8234-4921-ae56-190d56fc3d1c" providerId="ADAL" clId="{6A7A80B7-48B9-4643-86A4-55C439EE7D67}" dt="2023-10-25T11:31:00.697" v="324" actId="14100"/>
          <ac:picMkLst>
            <pc:docMk/>
            <pc:sldMk cId="3622641799" sldId="283"/>
            <ac:picMk id="12290" creationId="{00000000-0000-0000-0000-000000000000}"/>
          </ac:picMkLst>
        </pc:picChg>
      </pc:sldChg>
      <pc:sldChg chg="addSp modSp mod">
        <pc:chgData name="Bainbridge, Alex (STFC,DL,AST)" userId="ce672081-8234-4921-ae56-190d56fc3d1c" providerId="ADAL" clId="{6A7A80B7-48B9-4643-86A4-55C439EE7D67}" dt="2023-10-25T11:33:05.489" v="424" actId="14100"/>
        <pc:sldMkLst>
          <pc:docMk/>
          <pc:sldMk cId="1700870882" sldId="284"/>
        </pc:sldMkLst>
        <pc:spChg chg="mod">
          <ac:chgData name="Bainbridge, Alex (STFC,DL,AST)" userId="ce672081-8234-4921-ae56-190d56fc3d1c" providerId="ADAL" clId="{6A7A80B7-48B9-4643-86A4-55C439EE7D67}" dt="2023-10-25T11:33:01.336" v="422" actId="1076"/>
          <ac:spMkLst>
            <pc:docMk/>
            <pc:sldMk cId="1700870882" sldId="284"/>
            <ac:spMk id="3" creationId="{00000000-0000-0000-0000-000000000000}"/>
          </ac:spMkLst>
        </pc:spChg>
        <pc:spChg chg="mod">
          <ac:chgData name="Bainbridge, Alex (STFC,DL,AST)" userId="ce672081-8234-4921-ae56-190d56fc3d1c" providerId="ADAL" clId="{6A7A80B7-48B9-4643-86A4-55C439EE7D67}" dt="2023-10-25T11:32:50.807" v="418" actId="1076"/>
          <ac:spMkLst>
            <pc:docMk/>
            <pc:sldMk cId="1700870882" sldId="284"/>
            <ac:spMk id="4" creationId="{00000000-0000-0000-0000-000000000000}"/>
          </ac:spMkLst>
        </pc:spChg>
        <pc:spChg chg="mod">
          <ac:chgData name="Bainbridge, Alex (STFC,DL,AST)" userId="ce672081-8234-4921-ae56-190d56fc3d1c" providerId="ADAL" clId="{6A7A80B7-48B9-4643-86A4-55C439EE7D67}" dt="2023-10-25T11:32:19.418" v="344" actId="1076"/>
          <ac:spMkLst>
            <pc:docMk/>
            <pc:sldMk cId="1700870882" sldId="284"/>
            <ac:spMk id="5" creationId="{00000000-0000-0000-0000-000000000000}"/>
          </ac:spMkLst>
        </pc:spChg>
        <pc:spChg chg="mod">
          <ac:chgData name="Bainbridge, Alex (STFC,DL,AST)" userId="ce672081-8234-4921-ae56-190d56fc3d1c" providerId="ADAL" clId="{6A7A80B7-48B9-4643-86A4-55C439EE7D67}" dt="2023-10-25T11:33:01.336" v="422" actId="1076"/>
          <ac:spMkLst>
            <pc:docMk/>
            <pc:sldMk cId="1700870882" sldId="284"/>
            <ac:spMk id="6" creationId="{00000000-0000-0000-0000-000000000000}"/>
          </ac:spMkLst>
        </pc:spChg>
        <pc:spChg chg="mod">
          <ac:chgData name="Bainbridge, Alex (STFC,DL,AST)" userId="ce672081-8234-4921-ae56-190d56fc3d1c" providerId="ADAL" clId="{6A7A80B7-48B9-4643-86A4-55C439EE7D67}" dt="2023-10-25T11:31:27.584" v="327" actId="1076"/>
          <ac:spMkLst>
            <pc:docMk/>
            <pc:sldMk cId="1700870882" sldId="284"/>
            <ac:spMk id="7" creationId="{00000000-0000-0000-0000-000000000000}"/>
          </ac:spMkLst>
        </pc:spChg>
        <pc:spChg chg="mod">
          <ac:chgData name="Bainbridge, Alex (STFC,DL,AST)" userId="ce672081-8234-4921-ae56-190d56fc3d1c" providerId="ADAL" clId="{6A7A80B7-48B9-4643-86A4-55C439EE7D67}" dt="2023-10-25T11:32:52.471" v="420" actId="1076"/>
          <ac:spMkLst>
            <pc:docMk/>
            <pc:sldMk cId="1700870882" sldId="284"/>
            <ac:spMk id="8" creationId="{00000000-0000-0000-0000-000000000000}"/>
          </ac:spMkLst>
        </pc:spChg>
        <pc:spChg chg="mod">
          <ac:chgData name="Bainbridge, Alex (STFC,DL,AST)" userId="ce672081-8234-4921-ae56-190d56fc3d1c" providerId="ADAL" clId="{6A7A80B7-48B9-4643-86A4-55C439EE7D67}" dt="2023-10-25T11:16:53.207" v="4"/>
          <ac:spMkLst>
            <pc:docMk/>
            <pc:sldMk cId="1700870882" sldId="284"/>
            <ac:spMk id="9" creationId="{00000000-0000-0000-0000-000000000000}"/>
          </ac:spMkLst>
        </pc:spChg>
        <pc:spChg chg="add mod">
          <ac:chgData name="Bainbridge, Alex (STFC,DL,AST)" userId="ce672081-8234-4921-ae56-190d56fc3d1c" providerId="ADAL" clId="{6A7A80B7-48B9-4643-86A4-55C439EE7D67}" dt="2023-10-25T11:33:05.489" v="424" actId="14100"/>
          <ac:spMkLst>
            <pc:docMk/>
            <pc:sldMk cId="1700870882" sldId="284"/>
            <ac:spMk id="10" creationId="{18008875-760D-5D23-7BCC-A48F146875FA}"/>
          </ac:spMkLst>
        </pc:spChg>
        <pc:grpChg chg="add mod">
          <ac:chgData name="Bainbridge, Alex (STFC,DL,AST)" userId="ce672081-8234-4921-ae56-190d56fc3d1c" providerId="ADAL" clId="{6A7A80B7-48B9-4643-86A4-55C439EE7D67}" dt="2023-10-25T11:33:01.336" v="422" actId="1076"/>
          <ac:grpSpMkLst>
            <pc:docMk/>
            <pc:sldMk cId="1700870882" sldId="284"/>
            <ac:grpSpMk id="11" creationId="{2C7533B4-6AE1-FEDC-DDEA-31E966C6353E}"/>
          </ac:grpSpMkLst>
        </pc:grpChg>
        <pc:picChg chg="mod">
          <ac:chgData name="Bainbridge, Alex (STFC,DL,AST)" userId="ce672081-8234-4921-ae56-190d56fc3d1c" providerId="ADAL" clId="{6A7A80B7-48B9-4643-86A4-55C439EE7D67}" dt="2023-10-25T11:33:01.336" v="422" actId="1076"/>
          <ac:picMkLst>
            <pc:docMk/>
            <pc:sldMk cId="1700870882" sldId="284"/>
            <ac:picMk id="12291" creationId="{00000000-0000-0000-0000-000000000000}"/>
          </ac:picMkLst>
        </pc:picChg>
      </pc:sldChg>
      <pc:sldChg chg="modSp mod">
        <pc:chgData name="Bainbridge, Alex (STFC,DL,AST)" userId="ce672081-8234-4921-ae56-190d56fc3d1c" providerId="ADAL" clId="{6A7A80B7-48B9-4643-86A4-55C439EE7D67}" dt="2023-10-25T11:33:27.968" v="429" actId="1076"/>
        <pc:sldMkLst>
          <pc:docMk/>
          <pc:sldMk cId="4088499623" sldId="285"/>
        </pc:sldMkLst>
        <pc:spChg chg="mod">
          <ac:chgData name="Bainbridge, Alex (STFC,DL,AST)" userId="ce672081-8234-4921-ae56-190d56fc3d1c" providerId="ADAL" clId="{6A7A80B7-48B9-4643-86A4-55C439EE7D67}" dt="2023-10-25T11:33:17.089" v="425" actId="14100"/>
          <ac:spMkLst>
            <pc:docMk/>
            <pc:sldMk cId="4088499623" sldId="285"/>
            <ac:spMk id="4" creationId="{00000000-0000-0000-0000-000000000000}"/>
          </ac:spMkLst>
        </pc:spChg>
        <pc:spChg chg="mod">
          <ac:chgData name="Bainbridge, Alex (STFC,DL,AST)" userId="ce672081-8234-4921-ae56-190d56fc3d1c" providerId="ADAL" clId="{6A7A80B7-48B9-4643-86A4-55C439EE7D67}" dt="2023-10-25T11:33:27.968" v="429" actId="1076"/>
          <ac:spMkLst>
            <pc:docMk/>
            <pc:sldMk cId="4088499623" sldId="285"/>
            <ac:spMk id="5" creationId="{00000000-0000-0000-0000-000000000000}"/>
          </ac:spMkLst>
        </pc:spChg>
        <pc:spChg chg="mod">
          <ac:chgData name="Bainbridge, Alex (STFC,DL,AST)" userId="ce672081-8234-4921-ae56-190d56fc3d1c" providerId="ADAL" clId="{6A7A80B7-48B9-4643-86A4-55C439EE7D67}" dt="2023-10-25T11:16:53.207" v="4"/>
          <ac:spMkLst>
            <pc:docMk/>
            <pc:sldMk cId="4088499623" sldId="285"/>
            <ac:spMk id="6" creationId="{00000000-0000-0000-0000-000000000000}"/>
          </ac:spMkLst>
        </pc:spChg>
        <pc:spChg chg="mod">
          <ac:chgData name="Bainbridge, Alex (STFC,DL,AST)" userId="ce672081-8234-4921-ae56-190d56fc3d1c" providerId="ADAL" clId="{6A7A80B7-48B9-4643-86A4-55C439EE7D67}" dt="2023-10-25T11:33:24.672" v="428" actId="1076"/>
          <ac:spMkLst>
            <pc:docMk/>
            <pc:sldMk cId="4088499623" sldId="285"/>
            <ac:spMk id="7" creationId="{00000000-0000-0000-0000-000000000000}"/>
          </ac:spMkLst>
        </pc:spChg>
        <pc:spChg chg="mod">
          <ac:chgData name="Bainbridge, Alex (STFC,DL,AST)" userId="ce672081-8234-4921-ae56-190d56fc3d1c" providerId="ADAL" clId="{6A7A80B7-48B9-4643-86A4-55C439EE7D67}" dt="2023-10-25T11:33:20.828" v="427" actId="14100"/>
          <ac:spMkLst>
            <pc:docMk/>
            <pc:sldMk cId="4088499623" sldId="285"/>
            <ac:spMk id="8" creationId="{00000000-0000-0000-0000-000000000000}"/>
          </ac:spMkLst>
        </pc:spChg>
        <pc:spChg chg="mod">
          <ac:chgData name="Bainbridge, Alex (STFC,DL,AST)" userId="ce672081-8234-4921-ae56-190d56fc3d1c" providerId="ADAL" clId="{6A7A80B7-48B9-4643-86A4-55C439EE7D67}" dt="2023-10-25T11:16:53.207" v="4"/>
          <ac:spMkLst>
            <pc:docMk/>
            <pc:sldMk cId="4088499623" sldId="285"/>
            <ac:spMk id="12" creationId="{00000000-0000-0000-0000-000000000000}"/>
          </ac:spMkLst>
        </pc:spChg>
        <pc:picChg chg="mod">
          <ac:chgData name="Bainbridge, Alex (STFC,DL,AST)" userId="ce672081-8234-4921-ae56-190d56fc3d1c" providerId="ADAL" clId="{6A7A80B7-48B9-4643-86A4-55C439EE7D67}" dt="2023-10-25T11:16:53.207" v="4"/>
          <ac:picMkLst>
            <pc:docMk/>
            <pc:sldMk cId="4088499623" sldId="285"/>
            <ac:picMk id="13314" creationId="{00000000-0000-0000-0000-000000000000}"/>
          </ac:picMkLst>
        </pc:picChg>
      </pc:sldChg>
      <pc:sldChg chg="addSp modSp mod">
        <pc:chgData name="Bainbridge, Alex (STFC,DL,AST)" userId="ce672081-8234-4921-ae56-190d56fc3d1c" providerId="ADAL" clId="{6A7A80B7-48B9-4643-86A4-55C439EE7D67}" dt="2023-10-25T11:35:15.049" v="518" actId="1076"/>
        <pc:sldMkLst>
          <pc:docMk/>
          <pc:sldMk cId="385033288" sldId="286"/>
        </pc:sldMkLst>
        <pc:spChg chg="mod">
          <ac:chgData name="Bainbridge, Alex (STFC,DL,AST)" userId="ce672081-8234-4921-ae56-190d56fc3d1c" providerId="ADAL" clId="{6A7A80B7-48B9-4643-86A4-55C439EE7D67}" dt="2023-10-25T11:35:12.362" v="517" actId="1076"/>
          <ac:spMkLst>
            <pc:docMk/>
            <pc:sldMk cId="385033288" sldId="286"/>
            <ac:spMk id="3" creationId="{00000000-0000-0000-0000-000000000000}"/>
          </ac:spMkLst>
        </pc:spChg>
        <pc:spChg chg="mod">
          <ac:chgData name="Bainbridge, Alex (STFC,DL,AST)" userId="ce672081-8234-4921-ae56-190d56fc3d1c" providerId="ADAL" clId="{6A7A80B7-48B9-4643-86A4-55C439EE7D67}" dt="2023-10-25T11:34:15.737" v="435" actId="1076"/>
          <ac:spMkLst>
            <pc:docMk/>
            <pc:sldMk cId="385033288" sldId="286"/>
            <ac:spMk id="6" creationId="{00000000-0000-0000-0000-000000000000}"/>
          </ac:spMkLst>
        </pc:spChg>
        <pc:spChg chg="mod">
          <ac:chgData name="Bainbridge, Alex (STFC,DL,AST)" userId="ce672081-8234-4921-ae56-190d56fc3d1c" providerId="ADAL" clId="{6A7A80B7-48B9-4643-86A4-55C439EE7D67}" dt="2023-10-25T11:34:15.737" v="435" actId="1076"/>
          <ac:spMkLst>
            <pc:docMk/>
            <pc:sldMk cId="385033288" sldId="286"/>
            <ac:spMk id="7" creationId="{00000000-0000-0000-0000-000000000000}"/>
          </ac:spMkLst>
        </pc:spChg>
        <pc:spChg chg="add mod">
          <ac:chgData name="Bainbridge, Alex (STFC,DL,AST)" userId="ce672081-8234-4921-ae56-190d56fc3d1c" providerId="ADAL" clId="{6A7A80B7-48B9-4643-86A4-55C439EE7D67}" dt="2023-10-25T11:35:15.049" v="518" actId="1076"/>
          <ac:spMkLst>
            <pc:docMk/>
            <pc:sldMk cId="385033288" sldId="286"/>
            <ac:spMk id="8" creationId="{671E9D17-C96D-E72E-9B2E-4073284D7A50}"/>
          </ac:spMkLst>
        </pc:spChg>
        <pc:grpChg chg="add mod">
          <ac:chgData name="Bainbridge, Alex (STFC,DL,AST)" userId="ce672081-8234-4921-ae56-190d56fc3d1c" providerId="ADAL" clId="{6A7A80B7-48B9-4643-86A4-55C439EE7D67}" dt="2023-10-25T11:34:15.737" v="435" actId="1076"/>
          <ac:grpSpMkLst>
            <pc:docMk/>
            <pc:sldMk cId="385033288" sldId="286"/>
            <ac:grpSpMk id="4" creationId="{9CF5DA06-4EA4-1FA9-3A1D-22367998244F}"/>
          </ac:grpSpMkLst>
        </pc:grpChg>
        <pc:picChg chg="mod">
          <ac:chgData name="Bainbridge, Alex (STFC,DL,AST)" userId="ce672081-8234-4921-ae56-190d56fc3d1c" providerId="ADAL" clId="{6A7A80B7-48B9-4643-86A4-55C439EE7D67}" dt="2023-10-25T11:34:15.737" v="435" actId="1076"/>
          <ac:picMkLst>
            <pc:docMk/>
            <pc:sldMk cId="385033288" sldId="286"/>
            <ac:picMk id="5" creationId="{00000000-0000-0000-0000-000000000000}"/>
          </ac:picMkLst>
        </pc:picChg>
      </pc:sldChg>
      <pc:sldChg chg="modSp mod">
        <pc:chgData name="Bainbridge, Alex (STFC,DL,AST)" userId="ce672081-8234-4921-ae56-190d56fc3d1c" providerId="ADAL" clId="{6A7A80B7-48B9-4643-86A4-55C439EE7D67}" dt="2023-10-25T15:48:53.853" v="958" actId="20577"/>
        <pc:sldMkLst>
          <pc:docMk/>
          <pc:sldMk cId="359282267" sldId="287"/>
        </pc:sldMkLst>
        <pc:spChg chg="mod">
          <ac:chgData name="Bainbridge, Alex (STFC,DL,AST)" userId="ce672081-8234-4921-ae56-190d56fc3d1c" providerId="ADAL" clId="{6A7A80B7-48B9-4643-86A4-55C439EE7D67}" dt="2023-10-25T15:48:53.853" v="958" actId="20577"/>
          <ac:spMkLst>
            <pc:docMk/>
            <pc:sldMk cId="359282267" sldId="287"/>
            <ac:spMk id="2" creationId="{00000000-0000-0000-0000-000000000000}"/>
          </ac:spMkLst>
        </pc:spChg>
        <pc:spChg chg="mod">
          <ac:chgData name="Bainbridge, Alex (STFC,DL,AST)" userId="ce672081-8234-4921-ae56-190d56fc3d1c" providerId="ADAL" clId="{6A7A80B7-48B9-4643-86A4-55C439EE7D67}" dt="2023-10-25T13:01:12.382" v="519" actId="14100"/>
          <ac:spMkLst>
            <pc:docMk/>
            <pc:sldMk cId="359282267" sldId="287"/>
            <ac:spMk id="3" creationId="{00000000-0000-0000-0000-000000000000}"/>
          </ac:spMkLst>
        </pc:spChg>
        <pc:spChg chg="mod">
          <ac:chgData name="Bainbridge, Alex (STFC,DL,AST)" userId="ce672081-8234-4921-ae56-190d56fc3d1c" providerId="ADAL" clId="{6A7A80B7-48B9-4643-86A4-55C439EE7D67}" dt="2023-10-25T13:01:29.128" v="526" actId="20577"/>
          <ac:spMkLst>
            <pc:docMk/>
            <pc:sldMk cId="359282267" sldId="287"/>
            <ac:spMk id="5" creationId="{00000000-0000-0000-0000-000000000000}"/>
          </ac:spMkLst>
        </pc:spChg>
        <pc:spChg chg="mod">
          <ac:chgData name="Bainbridge, Alex (STFC,DL,AST)" userId="ce672081-8234-4921-ae56-190d56fc3d1c" providerId="ADAL" clId="{6A7A80B7-48B9-4643-86A4-55C439EE7D67}" dt="2023-10-25T13:01:31.191" v="527" actId="1076"/>
          <ac:spMkLst>
            <pc:docMk/>
            <pc:sldMk cId="359282267" sldId="287"/>
            <ac:spMk id="6" creationId="{00000000-0000-0000-0000-000000000000}"/>
          </ac:spMkLst>
        </pc:spChg>
        <pc:picChg chg="mod">
          <ac:chgData name="Bainbridge, Alex (STFC,DL,AST)" userId="ce672081-8234-4921-ae56-190d56fc3d1c" providerId="ADAL" clId="{6A7A80B7-48B9-4643-86A4-55C439EE7D67}" dt="2023-10-25T13:01:36.727" v="529" actId="1076"/>
          <ac:picMkLst>
            <pc:docMk/>
            <pc:sldMk cId="359282267" sldId="287"/>
            <ac:picMk id="14338" creationId="{00000000-0000-0000-0000-000000000000}"/>
          </ac:picMkLst>
        </pc:picChg>
      </pc:sldChg>
      <pc:sldChg chg="modSp">
        <pc:chgData name="Bainbridge, Alex (STFC,DL,AST)" userId="ce672081-8234-4921-ae56-190d56fc3d1c" providerId="ADAL" clId="{6A7A80B7-48B9-4643-86A4-55C439EE7D67}" dt="2023-10-25T15:45:35.537" v="927" actId="113"/>
        <pc:sldMkLst>
          <pc:docMk/>
          <pc:sldMk cId="3604023322" sldId="288"/>
        </pc:sldMkLst>
        <pc:spChg chg="mod">
          <ac:chgData name="Bainbridge, Alex (STFC,DL,AST)" userId="ce672081-8234-4921-ae56-190d56fc3d1c" providerId="ADAL" clId="{6A7A80B7-48B9-4643-86A4-55C439EE7D67}" dt="2023-10-25T15:45:13.477" v="920" actId="14100"/>
          <ac:spMkLst>
            <pc:docMk/>
            <pc:sldMk cId="3604023322" sldId="288"/>
            <ac:spMk id="3" creationId="{00000000-0000-0000-0000-000000000000}"/>
          </ac:spMkLst>
        </pc:spChg>
        <pc:spChg chg="mod">
          <ac:chgData name="Bainbridge, Alex (STFC,DL,AST)" userId="ce672081-8234-4921-ae56-190d56fc3d1c" providerId="ADAL" clId="{6A7A80B7-48B9-4643-86A4-55C439EE7D67}" dt="2023-10-25T15:45:35.537" v="927" actId="113"/>
          <ac:spMkLst>
            <pc:docMk/>
            <pc:sldMk cId="3604023322" sldId="288"/>
            <ac:spMk id="4" creationId="{00000000-0000-0000-0000-000000000000}"/>
          </ac:spMkLst>
        </pc:spChg>
        <pc:spChg chg="mod">
          <ac:chgData name="Bainbridge, Alex (STFC,DL,AST)" userId="ce672081-8234-4921-ae56-190d56fc3d1c" providerId="ADAL" clId="{6A7A80B7-48B9-4643-86A4-55C439EE7D67}" dt="2023-10-25T15:45:22.922" v="923" actId="14100"/>
          <ac:spMkLst>
            <pc:docMk/>
            <pc:sldMk cId="3604023322" sldId="288"/>
            <ac:spMk id="5" creationId="{00000000-0000-0000-0000-000000000000}"/>
          </ac:spMkLst>
        </pc:spChg>
      </pc:sldChg>
      <pc:sldChg chg="modSp">
        <pc:chgData name="Bainbridge, Alex (STFC,DL,AST)" userId="ce672081-8234-4921-ae56-190d56fc3d1c" providerId="ADAL" clId="{6A7A80B7-48B9-4643-86A4-55C439EE7D67}" dt="2023-10-25T11:16:53.207" v="4"/>
        <pc:sldMkLst>
          <pc:docMk/>
          <pc:sldMk cId="1790935217" sldId="289"/>
        </pc:sldMkLst>
        <pc:spChg chg="mod">
          <ac:chgData name="Bainbridge, Alex (STFC,DL,AST)" userId="ce672081-8234-4921-ae56-190d56fc3d1c" providerId="ADAL" clId="{6A7A80B7-48B9-4643-86A4-55C439EE7D67}" dt="2023-10-25T11:16:53.207" v="4"/>
          <ac:spMkLst>
            <pc:docMk/>
            <pc:sldMk cId="1790935217" sldId="289"/>
            <ac:spMk id="4" creationId="{00000000-0000-0000-0000-000000000000}"/>
          </ac:spMkLst>
        </pc:spChg>
      </pc:sldChg>
      <pc:sldChg chg="modSp mod">
        <pc:chgData name="Bainbridge, Alex (STFC,DL,AST)" userId="ce672081-8234-4921-ae56-190d56fc3d1c" providerId="ADAL" clId="{6A7A80B7-48B9-4643-86A4-55C439EE7D67}" dt="2023-10-25T14:28:10.044" v="535" actId="1076"/>
        <pc:sldMkLst>
          <pc:docMk/>
          <pc:sldMk cId="1190016337" sldId="290"/>
        </pc:sldMkLst>
        <pc:spChg chg="mod">
          <ac:chgData name="Bainbridge, Alex (STFC,DL,AST)" userId="ce672081-8234-4921-ae56-190d56fc3d1c" providerId="ADAL" clId="{6A7A80B7-48B9-4643-86A4-55C439EE7D67}" dt="2023-10-25T14:28:01.683" v="531" actId="14100"/>
          <ac:spMkLst>
            <pc:docMk/>
            <pc:sldMk cId="1190016337" sldId="290"/>
            <ac:spMk id="3" creationId="{00000000-0000-0000-0000-000000000000}"/>
          </ac:spMkLst>
        </pc:spChg>
        <pc:spChg chg="mod">
          <ac:chgData name="Bainbridge, Alex (STFC,DL,AST)" userId="ce672081-8234-4921-ae56-190d56fc3d1c" providerId="ADAL" clId="{6A7A80B7-48B9-4643-86A4-55C439EE7D67}" dt="2023-10-25T14:28:04.068" v="532" actId="14100"/>
          <ac:spMkLst>
            <pc:docMk/>
            <pc:sldMk cId="1190016337" sldId="290"/>
            <ac:spMk id="4" creationId="{00000000-0000-0000-0000-000000000000}"/>
          </ac:spMkLst>
        </pc:spChg>
        <pc:picChg chg="mod">
          <ac:chgData name="Bainbridge, Alex (STFC,DL,AST)" userId="ce672081-8234-4921-ae56-190d56fc3d1c" providerId="ADAL" clId="{6A7A80B7-48B9-4643-86A4-55C439EE7D67}" dt="2023-10-25T14:28:10.044" v="535" actId="1076"/>
          <ac:picMkLst>
            <pc:docMk/>
            <pc:sldMk cId="1190016337" sldId="290"/>
            <ac:picMk id="15362" creationId="{00000000-0000-0000-0000-000000000000}"/>
          </ac:picMkLst>
        </pc:picChg>
      </pc:sldChg>
      <pc:sldChg chg="modSp">
        <pc:chgData name="Bainbridge, Alex (STFC,DL,AST)" userId="ce672081-8234-4921-ae56-190d56fc3d1c" providerId="ADAL" clId="{6A7A80B7-48B9-4643-86A4-55C439EE7D67}" dt="2023-10-25T14:34:36.614" v="541" actId="1076"/>
        <pc:sldMkLst>
          <pc:docMk/>
          <pc:sldMk cId="3482906468" sldId="291"/>
        </pc:sldMkLst>
        <pc:spChg chg="mod">
          <ac:chgData name="Bainbridge, Alex (STFC,DL,AST)" userId="ce672081-8234-4921-ae56-190d56fc3d1c" providerId="ADAL" clId="{6A7A80B7-48B9-4643-86A4-55C439EE7D67}" dt="2023-10-25T14:34:36.614" v="541" actId="1076"/>
          <ac:spMkLst>
            <pc:docMk/>
            <pc:sldMk cId="3482906468" sldId="291"/>
            <ac:spMk id="3" creationId="{00000000-0000-0000-0000-000000000000}"/>
          </ac:spMkLst>
        </pc:spChg>
        <pc:spChg chg="mod">
          <ac:chgData name="Bainbridge, Alex (STFC,DL,AST)" userId="ce672081-8234-4921-ae56-190d56fc3d1c" providerId="ADAL" clId="{6A7A80B7-48B9-4643-86A4-55C439EE7D67}" dt="2023-10-25T14:34:29.894" v="538" actId="1076"/>
          <ac:spMkLst>
            <pc:docMk/>
            <pc:sldMk cId="3482906468" sldId="291"/>
            <ac:spMk id="5" creationId="{00000000-0000-0000-0000-000000000000}"/>
          </ac:spMkLst>
        </pc:spChg>
        <pc:picChg chg="mod">
          <ac:chgData name="Bainbridge, Alex (STFC,DL,AST)" userId="ce672081-8234-4921-ae56-190d56fc3d1c" providerId="ADAL" clId="{6A7A80B7-48B9-4643-86A4-55C439EE7D67}" dt="2023-10-25T14:34:34.311" v="540" actId="1076"/>
          <ac:picMkLst>
            <pc:docMk/>
            <pc:sldMk cId="3482906468" sldId="291"/>
            <ac:picMk id="4" creationId="{00000000-0000-0000-0000-000000000000}"/>
          </ac:picMkLst>
        </pc:picChg>
      </pc:sldChg>
      <pc:sldChg chg="modSp mod">
        <pc:chgData name="Bainbridge, Alex (STFC,DL,AST)" userId="ce672081-8234-4921-ae56-190d56fc3d1c" providerId="ADAL" clId="{6A7A80B7-48B9-4643-86A4-55C439EE7D67}" dt="2023-10-25T14:36:08.464" v="665" actId="20577"/>
        <pc:sldMkLst>
          <pc:docMk/>
          <pc:sldMk cId="3509630423" sldId="292"/>
        </pc:sldMkLst>
        <pc:spChg chg="mod">
          <ac:chgData name="Bainbridge, Alex (STFC,DL,AST)" userId="ce672081-8234-4921-ae56-190d56fc3d1c" providerId="ADAL" clId="{6A7A80B7-48B9-4643-86A4-55C439EE7D67}" dt="2023-10-25T14:36:08.464" v="665" actId="20577"/>
          <ac:spMkLst>
            <pc:docMk/>
            <pc:sldMk cId="3509630423" sldId="292"/>
            <ac:spMk id="3" creationId="{00000000-0000-0000-0000-000000000000}"/>
          </ac:spMkLst>
        </pc:spChg>
        <pc:graphicFrameChg chg="mod">
          <ac:chgData name="Bainbridge, Alex (STFC,DL,AST)" userId="ce672081-8234-4921-ae56-190d56fc3d1c" providerId="ADAL" clId="{6A7A80B7-48B9-4643-86A4-55C439EE7D67}" dt="2023-10-25T14:35:25.822" v="574" actId="1076"/>
          <ac:graphicFrameMkLst>
            <pc:docMk/>
            <pc:sldMk cId="3509630423" sldId="292"/>
            <ac:graphicFrameMk id="4" creationId="{00000000-0000-0000-0000-000000000000}"/>
          </ac:graphicFrameMkLst>
        </pc:graphicFrameChg>
      </pc:sldChg>
      <pc:sldChg chg="modSp mod">
        <pc:chgData name="Bainbridge, Alex (STFC,DL,AST)" userId="ce672081-8234-4921-ae56-190d56fc3d1c" providerId="ADAL" clId="{6A7A80B7-48B9-4643-86A4-55C439EE7D67}" dt="2023-10-25T14:36:31.550" v="670" actId="14100"/>
        <pc:sldMkLst>
          <pc:docMk/>
          <pc:sldMk cId="2309733340" sldId="293"/>
        </pc:sldMkLst>
        <pc:spChg chg="mod">
          <ac:chgData name="Bainbridge, Alex (STFC,DL,AST)" userId="ce672081-8234-4921-ae56-190d56fc3d1c" providerId="ADAL" clId="{6A7A80B7-48B9-4643-86A4-55C439EE7D67}" dt="2023-10-25T14:36:19.342" v="667" actId="14100"/>
          <ac:spMkLst>
            <pc:docMk/>
            <pc:sldMk cId="2309733340" sldId="293"/>
            <ac:spMk id="3" creationId="{00000000-0000-0000-0000-000000000000}"/>
          </ac:spMkLst>
        </pc:spChg>
        <pc:spChg chg="mod">
          <ac:chgData name="Bainbridge, Alex (STFC,DL,AST)" userId="ce672081-8234-4921-ae56-190d56fc3d1c" providerId="ADAL" clId="{6A7A80B7-48B9-4643-86A4-55C439EE7D67}" dt="2023-10-25T14:36:24.302" v="668" actId="1076"/>
          <ac:spMkLst>
            <pc:docMk/>
            <pc:sldMk cId="2309733340" sldId="293"/>
            <ac:spMk id="4" creationId="{00000000-0000-0000-0000-000000000000}"/>
          </ac:spMkLst>
        </pc:spChg>
        <pc:graphicFrameChg chg="mod modGraphic">
          <ac:chgData name="Bainbridge, Alex (STFC,DL,AST)" userId="ce672081-8234-4921-ae56-190d56fc3d1c" providerId="ADAL" clId="{6A7A80B7-48B9-4643-86A4-55C439EE7D67}" dt="2023-10-25T14:36:31.550" v="670" actId="14100"/>
          <ac:graphicFrameMkLst>
            <pc:docMk/>
            <pc:sldMk cId="2309733340" sldId="293"/>
            <ac:graphicFrameMk id="5" creationId="{00000000-0000-0000-0000-000000000000}"/>
          </ac:graphicFrameMkLst>
        </pc:graphicFrameChg>
      </pc:sldChg>
      <pc:sldChg chg="modSp">
        <pc:chgData name="Bainbridge, Alex (STFC,DL,AST)" userId="ce672081-8234-4921-ae56-190d56fc3d1c" providerId="ADAL" clId="{6A7A80B7-48B9-4643-86A4-55C439EE7D67}" dt="2023-10-25T14:36:47.783" v="672" actId="1076"/>
        <pc:sldMkLst>
          <pc:docMk/>
          <pc:sldMk cId="2352833280" sldId="294"/>
        </pc:sldMkLst>
        <pc:spChg chg="mod">
          <ac:chgData name="Bainbridge, Alex (STFC,DL,AST)" userId="ce672081-8234-4921-ae56-190d56fc3d1c" providerId="ADAL" clId="{6A7A80B7-48B9-4643-86A4-55C439EE7D67}" dt="2023-10-25T14:36:47.783" v="672" actId="1076"/>
          <ac:spMkLst>
            <pc:docMk/>
            <pc:sldMk cId="2352833280" sldId="294"/>
            <ac:spMk id="3"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4"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6"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7"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8"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16"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19"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20"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23"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26" creationId="{00000000-0000-0000-0000-000000000000}"/>
          </ac:spMkLst>
        </pc:spChg>
        <pc:spChg chg="mod">
          <ac:chgData name="Bainbridge, Alex (STFC,DL,AST)" userId="ce672081-8234-4921-ae56-190d56fc3d1c" providerId="ADAL" clId="{6A7A80B7-48B9-4643-86A4-55C439EE7D67}" dt="2023-10-25T11:16:53.207" v="4"/>
          <ac:spMkLst>
            <pc:docMk/>
            <pc:sldMk cId="2352833280" sldId="294"/>
            <ac:spMk id="27" creationId="{00000000-0000-0000-0000-000000000000}"/>
          </ac:spMkLst>
        </pc:spChg>
        <pc:cxnChg chg="mod">
          <ac:chgData name="Bainbridge, Alex (STFC,DL,AST)" userId="ce672081-8234-4921-ae56-190d56fc3d1c" providerId="ADAL" clId="{6A7A80B7-48B9-4643-86A4-55C439EE7D67}" dt="2023-10-25T11:16:53.207" v="4"/>
          <ac:cxnSpMkLst>
            <pc:docMk/>
            <pc:sldMk cId="2352833280" sldId="294"/>
            <ac:cxnSpMk id="10" creationId="{00000000-0000-0000-0000-000000000000}"/>
          </ac:cxnSpMkLst>
        </pc:cxnChg>
        <pc:cxnChg chg="mod">
          <ac:chgData name="Bainbridge, Alex (STFC,DL,AST)" userId="ce672081-8234-4921-ae56-190d56fc3d1c" providerId="ADAL" clId="{6A7A80B7-48B9-4643-86A4-55C439EE7D67}" dt="2023-10-25T11:16:53.207" v="4"/>
          <ac:cxnSpMkLst>
            <pc:docMk/>
            <pc:sldMk cId="2352833280" sldId="294"/>
            <ac:cxnSpMk id="12" creationId="{00000000-0000-0000-0000-000000000000}"/>
          </ac:cxnSpMkLst>
        </pc:cxnChg>
        <pc:cxnChg chg="mod">
          <ac:chgData name="Bainbridge, Alex (STFC,DL,AST)" userId="ce672081-8234-4921-ae56-190d56fc3d1c" providerId="ADAL" clId="{6A7A80B7-48B9-4643-86A4-55C439EE7D67}" dt="2023-10-25T11:16:53.207" v="4"/>
          <ac:cxnSpMkLst>
            <pc:docMk/>
            <pc:sldMk cId="2352833280" sldId="294"/>
            <ac:cxnSpMk id="14" creationId="{00000000-0000-0000-0000-000000000000}"/>
          </ac:cxnSpMkLst>
        </pc:cxnChg>
        <pc:cxnChg chg="mod">
          <ac:chgData name="Bainbridge, Alex (STFC,DL,AST)" userId="ce672081-8234-4921-ae56-190d56fc3d1c" providerId="ADAL" clId="{6A7A80B7-48B9-4643-86A4-55C439EE7D67}" dt="2023-10-25T11:16:53.207" v="4"/>
          <ac:cxnSpMkLst>
            <pc:docMk/>
            <pc:sldMk cId="2352833280" sldId="294"/>
            <ac:cxnSpMk id="18" creationId="{00000000-0000-0000-0000-000000000000}"/>
          </ac:cxnSpMkLst>
        </pc:cxnChg>
        <pc:cxnChg chg="mod">
          <ac:chgData name="Bainbridge, Alex (STFC,DL,AST)" userId="ce672081-8234-4921-ae56-190d56fc3d1c" providerId="ADAL" clId="{6A7A80B7-48B9-4643-86A4-55C439EE7D67}" dt="2023-10-25T11:16:53.207" v="4"/>
          <ac:cxnSpMkLst>
            <pc:docMk/>
            <pc:sldMk cId="2352833280" sldId="294"/>
            <ac:cxnSpMk id="22" creationId="{00000000-0000-0000-0000-000000000000}"/>
          </ac:cxnSpMkLst>
        </pc:cxnChg>
        <pc:cxnChg chg="mod">
          <ac:chgData name="Bainbridge, Alex (STFC,DL,AST)" userId="ce672081-8234-4921-ae56-190d56fc3d1c" providerId="ADAL" clId="{6A7A80B7-48B9-4643-86A4-55C439EE7D67}" dt="2023-10-25T11:16:53.207" v="4"/>
          <ac:cxnSpMkLst>
            <pc:docMk/>
            <pc:sldMk cId="2352833280" sldId="294"/>
            <ac:cxnSpMk id="25" creationId="{00000000-0000-0000-0000-000000000000}"/>
          </ac:cxnSpMkLst>
        </pc:cxnChg>
      </pc:sldChg>
      <pc:sldChg chg="modSp">
        <pc:chgData name="Bainbridge, Alex (STFC,DL,AST)" userId="ce672081-8234-4921-ae56-190d56fc3d1c" providerId="ADAL" clId="{6A7A80B7-48B9-4643-86A4-55C439EE7D67}" dt="2023-10-25T14:37:07.903" v="677" actId="1076"/>
        <pc:sldMkLst>
          <pc:docMk/>
          <pc:sldMk cId="3367275196" sldId="295"/>
        </pc:sldMkLst>
        <pc:spChg chg="mod">
          <ac:chgData name="Bainbridge, Alex (STFC,DL,AST)" userId="ce672081-8234-4921-ae56-190d56fc3d1c" providerId="ADAL" clId="{6A7A80B7-48B9-4643-86A4-55C439EE7D67}" dt="2023-10-25T14:37:03.298" v="675" actId="14100"/>
          <ac:spMkLst>
            <pc:docMk/>
            <pc:sldMk cId="3367275196" sldId="295"/>
            <ac:spMk id="3" creationId="{00000000-0000-0000-0000-000000000000}"/>
          </ac:spMkLst>
        </pc:spChg>
        <pc:picChg chg="mod">
          <ac:chgData name="Bainbridge, Alex (STFC,DL,AST)" userId="ce672081-8234-4921-ae56-190d56fc3d1c" providerId="ADAL" clId="{6A7A80B7-48B9-4643-86A4-55C439EE7D67}" dt="2023-10-25T14:37:07.903" v="677" actId="1076"/>
          <ac:picMkLst>
            <pc:docMk/>
            <pc:sldMk cId="3367275196" sldId="295"/>
            <ac:picMk id="20482" creationId="{00000000-0000-0000-0000-000000000000}"/>
          </ac:picMkLst>
        </pc:picChg>
      </pc:sldChg>
      <pc:sldChg chg="modSp mod">
        <pc:chgData name="Bainbridge, Alex (STFC,DL,AST)" userId="ce672081-8234-4921-ae56-190d56fc3d1c" providerId="ADAL" clId="{6A7A80B7-48B9-4643-86A4-55C439EE7D67}" dt="2023-10-25T14:37:25.294" v="681" actId="20577"/>
        <pc:sldMkLst>
          <pc:docMk/>
          <pc:sldMk cId="4215494730" sldId="296"/>
        </pc:sldMkLst>
        <pc:spChg chg="mod">
          <ac:chgData name="Bainbridge, Alex (STFC,DL,AST)" userId="ce672081-8234-4921-ae56-190d56fc3d1c" providerId="ADAL" clId="{6A7A80B7-48B9-4643-86A4-55C439EE7D67}" dt="2023-10-25T14:37:25.294" v="681" actId="20577"/>
          <ac:spMkLst>
            <pc:docMk/>
            <pc:sldMk cId="4215494730" sldId="296"/>
            <ac:spMk id="3" creationId="{00000000-0000-0000-0000-000000000000}"/>
          </ac:spMkLst>
        </pc:spChg>
        <pc:graphicFrameChg chg="mod">
          <ac:chgData name="Bainbridge, Alex (STFC,DL,AST)" userId="ce672081-8234-4921-ae56-190d56fc3d1c" providerId="ADAL" clId="{6A7A80B7-48B9-4643-86A4-55C439EE7D67}" dt="2023-10-25T11:16:53.207" v="4"/>
          <ac:graphicFrameMkLst>
            <pc:docMk/>
            <pc:sldMk cId="4215494730" sldId="296"/>
            <ac:graphicFrameMk id="5" creationId="{00000000-0000-0000-0000-000000000000}"/>
          </ac:graphicFrameMkLst>
        </pc:graphicFrameChg>
        <pc:graphicFrameChg chg="mod">
          <ac:chgData name="Bainbridge, Alex (STFC,DL,AST)" userId="ce672081-8234-4921-ae56-190d56fc3d1c" providerId="ADAL" clId="{6A7A80B7-48B9-4643-86A4-55C439EE7D67}" dt="2023-10-25T11:16:53.207" v="4"/>
          <ac:graphicFrameMkLst>
            <pc:docMk/>
            <pc:sldMk cId="4215494730" sldId="296"/>
            <ac:graphicFrameMk id="6" creationId="{00000000-0000-0000-0000-000000000000}"/>
          </ac:graphicFrameMkLst>
        </pc:graphicFrameChg>
        <pc:graphicFrameChg chg="mod">
          <ac:chgData name="Bainbridge, Alex (STFC,DL,AST)" userId="ce672081-8234-4921-ae56-190d56fc3d1c" providerId="ADAL" clId="{6A7A80B7-48B9-4643-86A4-55C439EE7D67}" dt="2023-10-25T11:16:53.207" v="4"/>
          <ac:graphicFrameMkLst>
            <pc:docMk/>
            <pc:sldMk cId="4215494730" sldId="296"/>
            <ac:graphicFrameMk id="11" creationId="{00000000-0000-0000-0000-000000000000}"/>
          </ac:graphicFrameMkLst>
        </pc:graphicFrameChg>
        <pc:graphicFrameChg chg="mod">
          <ac:chgData name="Bainbridge, Alex (STFC,DL,AST)" userId="ce672081-8234-4921-ae56-190d56fc3d1c" providerId="ADAL" clId="{6A7A80B7-48B9-4643-86A4-55C439EE7D67}" dt="2023-10-25T11:16:53.207" v="4"/>
          <ac:graphicFrameMkLst>
            <pc:docMk/>
            <pc:sldMk cId="4215494730" sldId="296"/>
            <ac:graphicFrameMk id="13" creationId="{00000000-0000-0000-0000-000000000000}"/>
          </ac:graphicFrameMkLst>
        </pc:graphicFrameChg>
        <pc:cxnChg chg="mod">
          <ac:chgData name="Bainbridge, Alex (STFC,DL,AST)" userId="ce672081-8234-4921-ae56-190d56fc3d1c" providerId="ADAL" clId="{6A7A80B7-48B9-4643-86A4-55C439EE7D67}" dt="2023-10-25T11:16:53.207" v="4"/>
          <ac:cxnSpMkLst>
            <pc:docMk/>
            <pc:sldMk cId="4215494730" sldId="296"/>
            <ac:cxnSpMk id="8" creationId="{00000000-0000-0000-0000-000000000000}"/>
          </ac:cxnSpMkLst>
        </pc:cxnChg>
      </pc:sldChg>
      <pc:sldChg chg="modSp">
        <pc:chgData name="Bainbridge, Alex (STFC,DL,AST)" userId="ce672081-8234-4921-ae56-190d56fc3d1c" providerId="ADAL" clId="{6A7A80B7-48B9-4643-86A4-55C439EE7D67}" dt="2023-10-25T11:16:53.207" v="4"/>
        <pc:sldMkLst>
          <pc:docMk/>
          <pc:sldMk cId="902089492" sldId="297"/>
        </pc:sldMkLst>
        <pc:spChg chg="mod">
          <ac:chgData name="Bainbridge, Alex (STFC,DL,AST)" userId="ce672081-8234-4921-ae56-190d56fc3d1c" providerId="ADAL" clId="{6A7A80B7-48B9-4643-86A4-55C439EE7D67}" dt="2023-10-25T11:16:53.207" v="4"/>
          <ac:spMkLst>
            <pc:docMk/>
            <pc:sldMk cId="902089492" sldId="297"/>
            <ac:spMk id="4" creationId="{00000000-0000-0000-0000-000000000000}"/>
          </ac:spMkLst>
        </pc:spChg>
      </pc:sldChg>
      <pc:sldChg chg="modSp mod">
        <pc:chgData name="Bainbridge, Alex (STFC,DL,AST)" userId="ce672081-8234-4921-ae56-190d56fc3d1c" providerId="ADAL" clId="{6A7A80B7-48B9-4643-86A4-55C439EE7D67}" dt="2023-10-25T14:46:20.917" v="691" actId="20577"/>
        <pc:sldMkLst>
          <pc:docMk/>
          <pc:sldMk cId="2332032830" sldId="298"/>
        </pc:sldMkLst>
        <pc:spChg chg="mod">
          <ac:chgData name="Bainbridge, Alex (STFC,DL,AST)" userId="ce672081-8234-4921-ae56-190d56fc3d1c" providerId="ADAL" clId="{6A7A80B7-48B9-4643-86A4-55C439EE7D67}" dt="2023-10-25T14:46:20.917" v="691" actId="20577"/>
          <ac:spMkLst>
            <pc:docMk/>
            <pc:sldMk cId="2332032830" sldId="298"/>
            <ac:spMk id="3" creationId="{00000000-0000-0000-0000-000000000000}"/>
          </ac:spMkLst>
        </pc:spChg>
      </pc:sldChg>
      <pc:sldChg chg="modSp mod">
        <pc:chgData name="Bainbridge, Alex (STFC,DL,AST)" userId="ce672081-8234-4921-ae56-190d56fc3d1c" providerId="ADAL" clId="{6A7A80B7-48B9-4643-86A4-55C439EE7D67}" dt="2023-10-25T14:46:55.818" v="698" actId="1076"/>
        <pc:sldMkLst>
          <pc:docMk/>
          <pc:sldMk cId="721210063" sldId="299"/>
        </pc:sldMkLst>
        <pc:spChg chg="mod">
          <ac:chgData name="Bainbridge, Alex (STFC,DL,AST)" userId="ce672081-8234-4921-ae56-190d56fc3d1c" providerId="ADAL" clId="{6A7A80B7-48B9-4643-86A4-55C439EE7D67}" dt="2023-10-25T14:46:31.043" v="692" actId="14100"/>
          <ac:spMkLst>
            <pc:docMk/>
            <pc:sldMk cId="721210063" sldId="299"/>
            <ac:spMk id="3" creationId="{00000000-0000-0000-0000-000000000000}"/>
          </ac:spMkLst>
        </pc:spChg>
        <pc:spChg chg="mod">
          <ac:chgData name="Bainbridge, Alex (STFC,DL,AST)" userId="ce672081-8234-4921-ae56-190d56fc3d1c" providerId="ADAL" clId="{6A7A80B7-48B9-4643-86A4-55C439EE7D67}" dt="2023-10-25T14:46:33.683" v="693" actId="14100"/>
          <ac:spMkLst>
            <pc:docMk/>
            <pc:sldMk cId="721210063" sldId="299"/>
            <ac:spMk id="4" creationId="{00000000-0000-0000-0000-000000000000}"/>
          </ac:spMkLst>
        </pc:spChg>
        <pc:spChg chg="mod">
          <ac:chgData name="Bainbridge, Alex (STFC,DL,AST)" userId="ce672081-8234-4921-ae56-190d56fc3d1c" providerId="ADAL" clId="{6A7A80B7-48B9-4643-86A4-55C439EE7D67}" dt="2023-10-25T14:46:38.344" v="695" actId="14100"/>
          <ac:spMkLst>
            <pc:docMk/>
            <pc:sldMk cId="721210063" sldId="299"/>
            <ac:spMk id="6" creationId="{00000000-0000-0000-0000-000000000000}"/>
          </ac:spMkLst>
        </pc:spChg>
        <pc:graphicFrameChg chg="mod">
          <ac:chgData name="Bainbridge, Alex (STFC,DL,AST)" userId="ce672081-8234-4921-ae56-190d56fc3d1c" providerId="ADAL" clId="{6A7A80B7-48B9-4643-86A4-55C439EE7D67}" dt="2023-10-25T14:46:55.818" v="698" actId="1076"/>
          <ac:graphicFrameMkLst>
            <pc:docMk/>
            <pc:sldMk cId="721210063" sldId="299"/>
            <ac:graphicFrameMk id="5" creationId="{00000000-0000-0000-0000-000000000000}"/>
          </ac:graphicFrameMkLst>
        </pc:graphicFrameChg>
      </pc:sldChg>
      <pc:sldChg chg="modSp mod">
        <pc:chgData name="Bainbridge, Alex (STFC,DL,AST)" userId="ce672081-8234-4921-ae56-190d56fc3d1c" providerId="ADAL" clId="{6A7A80B7-48B9-4643-86A4-55C439EE7D67}" dt="2023-10-25T14:47:07.857" v="702" actId="1076"/>
        <pc:sldMkLst>
          <pc:docMk/>
          <pc:sldMk cId="1389958461" sldId="300"/>
        </pc:sldMkLst>
        <pc:spChg chg="mod">
          <ac:chgData name="Bainbridge, Alex (STFC,DL,AST)" userId="ce672081-8234-4921-ae56-190d56fc3d1c" providerId="ADAL" clId="{6A7A80B7-48B9-4643-86A4-55C439EE7D67}" dt="2023-10-25T14:47:01.477" v="699" actId="14100"/>
          <ac:spMkLst>
            <pc:docMk/>
            <pc:sldMk cId="1389958461" sldId="300"/>
            <ac:spMk id="4" creationId="{00000000-0000-0000-0000-000000000000}"/>
          </ac:spMkLst>
        </pc:spChg>
        <pc:graphicFrameChg chg="mod">
          <ac:chgData name="Bainbridge, Alex (STFC,DL,AST)" userId="ce672081-8234-4921-ae56-190d56fc3d1c" providerId="ADAL" clId="{6A7A80B7-48B9-4643-86A4-55C439EE7D67}" dt="2023-10-25T14:47:07.857" v="702" actId="1076"/>
          <ac:graphicFrameMkLst>
            <pc:docMk/>
            <pc:sldMk cId="1389958461" sldId="300"/>
            <ac:graphicFrameMk id="3" creationId="{00000000-0000-0000-0000-000000000000}"/>
          </ac:graphicFrameMkLst>
        </pc:graphicFrameChg>
      </pc:sldChg>
      <pc:sldChg chg="modSp">
        <pc:chgData name="Bainbridge, Alex (STFC,DL,AST)" userId="ce672081-8234-4921-ae56-190d56fc3d1c" providerId="ADAL" clId="{6A7A80B7-48B9-4643-86A4-55C439EE7D67}" dt="2023-10-25T14:47:36.371" v="710" actId="1076"/>
        <pc:sldMkLst>
          <pc:docMk/>
          <pc:sldMk cId="540266352" sldId="301"/>
        </pc:sldMkLst>
        <pc:spChg chg="mod">
          <ac:chgData name="Bainbridge, Alex (STFC,DL,AST)" userId="ce672081-8234-4921-ae56-190d56fc3d1c" providerId="ADAL" clId="{6A7A80B7-48B9-4643-86A4-55C439EE7D67}" dt="2023-10-25T14:47:16.782" v="703" actId="14100"/>
          <ac:spMkLst>
            <pc:docMk/>
            <pc:sldMk cId="540266352" sldId="301"/>
            <ac:spMk id="3" creationId="{00000000-0000-0000-0000-000000000000}"/>
          </ac:spMkLst>
        </pc:spChg>
        <pc:spChg chg="mod">
          <ac:chgData name="Bainbridge, Alex (STFC,DL,AST)" userId="ce672081-8234-4921-ae56-190d56fc3d1c" providerId="ADAL" clId="{6A7A80B7-48B9-4643-86A4-55C439EE7D67}" dt="2023-10-25T14:47:18.917" v="704" actId="14100"/>
          <ac:spMkLst>
            <pc:docMk/>
            <pc:sldMk cId="540266352" sldId="301"/>
            <ac:spMk id="4" creationId="{00000000-0000-0000-0000-000000000000}"/>
          </ac:spMkLst>
        </pc:spChg>
        <pc:spChg chg="mod">
          <ac:chgData name="Bainbridge, Alex (STFC,DL,AST)" userId="ce672081-8234-4921-ae56-190d56fc3d1c" providerId="ADAL" clId="{6A7A80B7-48B9-4643-86A4-55C439EE7D67}" dt="2023-10-25T14:47:26.811" v="707" actId="1076"/>
          <ac:spMkLst>
            <pc:docMk/>
            <pc:sldMk cId="540266352" sldId="301"/>
            <ac:spMk id="6"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8"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9"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0"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1"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2"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3"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4"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5"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6"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7"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8"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19"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0"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1"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2"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3"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4" creationId="{00000000-0000-0000-0000-000000000000}"/>
          </ac:spMkLst>
        </pc:spChg>
        <pc:spChg chg="mod">
          <ac:chgData name="Bainbridge, Alex (STFC,DL,AST)" userId="ce672081-8234-4921-ae56-190d56fc3d1c" providerId="ADAL" clId="{6A7A80B7-48B9-4643-86A4-55C439EE7D67}" dt="2023-10-25T14:47:36.371" v="710" actId="1076"/>
          <ac:spMkLst>
            <pc:docMk/>
            <pc:sldMk cId="540266352" sldId="301"/>
            <ac:spMk id="25" creationId="{00000000-0000-0000-0000-000000000000}"/>
          </ac:spMkLst>
        </pc:spChg>
        <pc:grpChg chg="mod">
          <ac:chgData name="Bainbridge, Alex (STFC,DL,AST)" userId="ce672081-8234-4921-ae56-190d56fc3d1c" providerId="ADAL" clId="{6A7A80B7-48B9-4643-86A4-55C439EE7D67}" dt="2023-10-25T14:47:36.371" v="710" actId="1076"/>
          <ac:grpSpMkLst>
            <pc:docMk/>
            <pc:sldMk cId="540266352" sldId="301"/>
            <ac:grpSpMk id="7" creationId="{00000000-0000-0000-0000-000000000000}"/>
          </ac:grpSpMkLst>
        </pc:grpChg>
      </pc:sldChg>
      <pc:sldChg chg="modSp">
        <pc:chgData name="Bainbridge, Alex (STFC,DL,AST)" userId="ce672081-8234-4921-ae56-190d56fc3d1c" providerId="ADAL" clId="{6A7A80B7-48B9-4643-86A4-55C439EE7D67}" dt="2023-10-25T14:48:14.732" v="722" actId="1076"/>
        <pc:sldMkLst>
          <pc:docMk/>
          <pc:sldMk cId="2398278934" sldId="302"/>
        </pc:sldMkLst>
        <pc:spChg chg="mod">
          <ac:chgData name="Bainbridge, Alex (STFC,DL,AST)" userId="ce672081-8234-4921-ae56-190d56fc3d1c" providerId="ADAL" clId="{6A7A80B7-48B9-4643-86A4-55C439EE7D67}" dt="2023-10-25T14:47:44.986" v="712" actId="14100"/>
          <ac:spMkLst>
            <pc:docMk/>
            <pc:sldMk cId="2398278934" sldId="302"/>
            <ac:spMk id="3" creationId="{00000000-0000-0000-0000-000000000000}"/>
          </ac:spMkLst>
        </pc:spChg>
        <pc:spChg chg="mod">
          <ac:chgData name="Bainbridge, Alex (STFC,DL,AST)" userId="ce672081-8234-4921-ae56-190d56fc3d1c" providerId="ADAL" clId="{6A7A80B7-48B9-4643-86A4-55C439EE7D67}" dt="2023-10-25T14:47:50.723" v="714" actId="1076"/>
          <ac:spMkLst>
            <pc:docMk/>
            <pc:sldMk cId="2398278934" sldId="302"/>
            <ac:spMk id="4" creationId="{00000000-0000-0000-0000-000000000000}"/>
          </ac:spMkLst>
        </pc:spChg>
        <pc:spChg chg="mod">
          <ac:chgData name="Bainbridge, Alex (STFC,DL,AST)" userId="ce672081-8234-4921-ae56-190d56fc3d1c" providerId="ADAL" clId="{6A7A80B7-48B9-4643-86A4-55C439EE7D67}" dt="2023-10-25T14:47:58.811" v="717" actId="1076"/>
          <ac:spMkLst>
            <pc:docMk/>
            <pc:sldMk cId="2398278934" sldId="302"/>
            <ac:spMk id="6" creationId="{00000000-0000-0000-0000-000000000000}"/>
          </ac:spMkLst>
        </pc:spChg>
        <pc:spChg chg="mod">
          <ac:chgData name="Bainbridge, Alex (STFC,DL,AST)" userId="ce672081-8234-4921-ae56-190d56fc3d1c" providerId="ADAL" clId="{6A7A80B7-48B9-4643-86A4-55C439EE7D67}" dt="2023-10-25T14:48:14.732" v="722" actId="1076"/>
          <ac:spMkLst>
            <pc:docMk/>
            <pc:sldMk cId="2398278934" sldId="302"/>
            <ac:spMk id="27" creationId="{00000000-0000-0000-0000-000000000000}"/>
          </ac:spMkLst>
        </pc:spChg>
        <pc:spChg chg="mod">
          <ac:chgData name="Bainbridge, Alex (STFC,DL,AST)" userId="ce672081-8234-4921-ae56-190d56fc3d1c" providerId="ADAL" clId="{6A7A80B7-48B9-4643-86A4-55C439EE7D67}" dt="2023-10-25T14:48:14.732" v="722" actId="1076"/>
          <ac:spMkLst>
            <pc:docMk/>
            <pc:sldMk cId="2398278934" sldId="302"/>
            <ac:spMk id="28" creationId="{00000000-0000-0000-0000-000000000000}"/>
          </ac:spMkLst>
        </pc:spChg>
        <pc:spChg chg="mod">
          <ac:chgData name="Bainbridge, Alex (STFC,DL,AST)" userId="ce672081-8234-4921-ae56-190d56fc3d1c" providerId="ADAL" clId="{6A7A80B7-48B9-4643-86A4-55C439EE7D67}" dt="2023-10-25T14:48:14.732" v="722" actId="1076"/>
          <ac:spMkLst>
            <pc:docMk/>
            <pc:sldMk cId="2398278934" sldId="302"/>
            <ac:spMk id="29" creationId="{00000000-0000-0000-0000-000000000000}"/>
          </ac:spMkLst>
        </pc:spChg>
        <pc:spChg chg="mod">
          <ac:chgData name="Bainbridge, Alex (STFC,DL,AST)" userId="ce672081-8234-4921-ae56-190d56fc3d1c" providerId="ADAL" clId="{6A7A80B7-48B9-4643-86A4-55C439EE7D67}" dt="2023-10-25T14:48:14.732" v="722" actId="1076"/>
          <ac:spMkLst>
            <pc:docMk/>
            <pc:sldMk cId="2398278934" sldId="302"/>
            <ac:spMk id="30" creationId="{00000000-0000-0000-0000-000000000000}"/>
          </ac:spMkLst>
        </pc:spChg>
        <pc:spChg chg="mod">
          <ac:chgData name="Bainbridge, Alex (STFC,DL,AST)" userId="ce672081-8234-4921-ae56-190d56fc3d1c" providerId="ADAL" clId="{6A7A80B7-48B9-4643-86A4-55C439EE7D67}" dt="2023-10-25T14:48:14.732" v="722" actId="1076"/>
          <ac:spMkLst>
            <pc:docMk/>
            <pc:sldMk cId="2398278934" sldId="302"/>
            <ac:spMk id="31" creationId="{00000000-0000-0000-0000-000000000000}"/>
          </ac:spMkLst>
        </pc:spChg>
        <pc:grpChg chg="mod">
          <ac:chgData name="Bainbridge, Alex (STFC,DL,AST)" userId="ce672081-8234-4921-ae56-190d56fc3d1c" providerId="ADAL" clId="{6A7A80B7-48B9-4643-86A4-55C439EE7D67}" dt="2023-10-25T14:48:14.732" v="722" actId="1076"/>
          <ac:grpSpMkLst>
            <pc:docMk/>
            <pc:sldMk cId="2398278934" sldId="302"/>
            <ac:grpSpMk id="26" creationId="{00000000-0000-0000-0000-000000000000}"/>
          </ac:grpSpMkLst>
        </pc:grpChg>
      </pc:sldChg>
      <pc:sldChg chg="modSp">
        <pc:chgData name="Bainbridge, Alex (STFC,DL,AST)" userId="ce672081-8234-4921-ae56-190d56fc3d1c" providerId="ADAL" clId="{6A7A80B7-48B9-4643-86A4-55C439EE7D67}" dt="2023-10-25T14:48:45.243" v="731" actId="1076"/>
        <pc:sldMkLst>
          <pc:docMk/>
          <pc:sldMk cId="484342342" sldId="303"/>
        </pc:sldMkLst>
        <pc:spChg chg="mod">
          <ac:chgData name="Bainbridge, Alex (STFC,DL,AST)" userId="ce672081-8234-4921-ae56-190d56fc3d1c" providerId="ADAL" clId="{6A7A80B7-48B9-4643-86A4-55C439EE7D67}" dt="2023-10-25T14:48:24.268" v="724" actId="14100"/>
          <ac:spMkLst>
            <pc:docMk/>
            <pc:sldMk cId="484342342" sldId="303"/>
            <ac:spMk id="3" creationId="{00000000-0000-0000-0000-000000000000}"/>
          </ac:spMkLst>
        </pc:spChg>
        <pc:spChg chg="mod">
          <ac:chgData name="Bainbridge, Alex (STFC,DL,AST)" userId="ce672081-8234-4921-ae56-190d56fc3d1c" providerId="ADAL" clId="{6A7A80B7-48B9-4643-86A4-55C439EE7D67}" dt="2023-10-25T14:48:42.484" v="730" actId="1076"/>
          <ac:spMkLst>
            <pc:docMk/>
            <pc:sldMk cId="484342342" sldId="303"/>
            <ac:spMk id="6" creationId="{00000000-0000-0000-0000-000000000000}"/>
          </ac:spMkLst>
        </pc:spChg>
        <pc:spChg chg="mod">
          <ac:chgData name="Bainbridge, Alex (STFC,DL,AST)" userId="ce672081-8234-4921-ae56-190d56fc3d1c" providerId="ADAL" clId="{6A7A80B7-48B9-4643-86A4-55C439EE7D67}" dt="2023-10-25T14:48:39.907" v="729" actId="1076"/>
          <ac:spMkLst>
            <pc:docMk/>
            <pc:sldMk cId="484342342" sldId="303"/>
            <ac:spMk id="7" creationId="{00000000-0000-0000-0000-000000000000}"/>
          </ac:spMkLst>
        </pc:spChg>
        <pc:picChg chg="mod">
          <ac:chgData name="Bainbridge, Alex (STFC,DL,AST)" userId="ce672081-8234-4921-ae56-190d56fc3d1c" providerId="ADAL" clId="{6A7A80B7-48B9-4643-86A4-55C439EE7D67}" dt="2023-10-25T14:48:45.243" v="731" actId="1076"/>
          <ac:picMkLst>
            <pc:docMk/>
            <pc:sldMk cId="484342342" sldId="303"/>
            <ac:picMk id="28674" creationId="{00000000-0000-0000-0000-000000000000}"/>
          </ac:picMkLst>
        </pc:picChg>
        <pc:picChg chg="mod">
          <ac:chgData name="Bainbridge, Alex (STFC,DL,AST)" userId="ce672081-8234-4921-ae56-190d56fc3d1c" providerId="ADAL" clId="{6A7A80B7-48B9-4643-86A4-55C439EE7D67}" dt="2023-10-25T14:48:30.307" v="725" actId="14100"/>
          <ac:picMkLst>
            <pc:docMk/>
            <pc:sldMk cId="484342342" sldId="303"/>
            <ac:picMk id="28675" creationId="{00000000-0000-0000-0000-000000000000}"/>
          </ac:picMkLst>
        </pc:picChg>
      </pc:sldChg>
      <pc:sldChg chg="modSp">
        <pc:chgData name="Bainbridge, Alex (STFC,DL,AST)" userId="ce672081-8234-4921-ae56-190d56fc3d1c" providerId="ADAL" clId="{6A7A80B7-48B9-4643-86A4-55C439EE7D67}" dt="2023-10-25T14:49:49.092" v="735" actId="1076"/>
        <pc:sldMkLst>
          <pc:docMk/>
          <pc:sldMk cId="404841274" sldId="304"/>
        </pc:sldMkLst>
        <pc:spChg chg="mod">
          <ac:chgData name="Bainbridge, Alex (STFC,DL,AST)" userId="ce672081-8234-4921-ae56-190d56fc3d1c" providerId="ADAL" clId="{6A7A80B7-48B9-4643-86A4-55C439EE7D67}" dt="2023-10-25T14:49:49.092" v="735" actId="1076"/>
          <ac:spMkLst>
            <pc:docMk/>
            <pc:sldMk cId="404841274" sldId="304"/>
            <ac:spMk id="4" creationId="{00000000-0000-0000-0000-000000000000}"/>
          </ac:spMkLst>
        </pc:spChg>
        <pc:picChg chg="mod">
          <ac:chgData name="Bainbridge, Alex (STFC,DL,AST)" userId="ce672081-8234-4921-ae56-190d56fc3d1c" providerId="ADAL" clId="{6A7A80B7-48B9-4643-86A4-55C439EE7D67}" dt="2023-10-25T14:49:43.532" v="734" actId="14100"/>
          <ac:picMkLst>
            <pc:docMk/>
            <pc:sldMk cId="404841274" sldId="304"/>
            <ac:picMk id="3" creationId="{00000000-0000-0000-0000-000000000000}"/>
          </ac:picMkLst>
        </pc:picChg>
      </pc:sldChg>
      <pc:sldChg chg="modSp mod">
        <pc:chgData name="Bainbridge, Alex (STFC,DL,AST)" userId="ce672081-8234-4921-ae56-190d56fc3d1c" providerId="ADAL" clId="{6A7A80B7-48B9-4643-86A4-55C439EE7D67}" dt="2023-10-25T14:50:56.694" v="855" actId="20577"/>
        <pc:sldMkLst>
          <pc:docMk/>
          <pc:sldMk cId="1560798061" sldId="305"/>
        </pc:sldMkLst>
        <pc:spChg chg="mod">
          <ac:chgData name="Bainbridge, Alex (STFC,DL,AST)" userId="ce672081-8234-4921-ae56-190d56fc3d1c" providerId="ADAL" clId="{6A7A80B7-48B9-4643-86A4-55C439EE7D67}" dt="2023-10-25T14:50:56.694" v="855" actId="20577"/>
          <ac:spMkLst>
            <pc:docMk/>
            <pc:sldMk cId="1560798061" sldId="305"/>
            <ac:spMk id="3" creationId="{00000000-0000-0000-0000-000000000000}"/>
          </ac:spMkLst>
        </pc:spChg>
        <pc:spChg chg="mod">
          <ac:chgData name="Bainbridge, Alex (STFC,DL,AST)" userId="ce672081-8234-4921-ae56-190d56fc3d1c" providerId="ADAL" clId="{6A7A80B7-48B9-4643-86A4-55C439EE7D67}" dt="2023-10-25T11:16:53.207" v="4"/>
          <ac:spMkLst>
            <pc:docMk/>
            <pc:sldMk cId="1560798061" sldId="305"/>
            <ac:spMk id="6" creationId="{00000000-0000-0000-0000-000000000000}"/>
          </ac:spMkLst>
        </pc:spChg>
        <pc:spChg chg="mod">
          <ac:chgData name="Bainbridge, Alex (STFC,DL,AST)" userId="ce672081-8234-4921-ae56-190d56fc3d1c" providerId="ADAL" clId="{6A7A80B7-48B9-4643-86A4-55C439EE7D67}" dt="2023-10-25T11:16:53.207" v="4"/>
          <ac:spMkLst>
            <pc:docMk/>
            <pc:sldMk cId="1560798061" sldId="305"/>
            <ac:spMk id="7" creationId="{00000000-0000-0000-0000-000000000000}"/>
          </ac:spMkLst>
        </pc:spChg>
        <pc:grpChg chg="mod">
          <ac:chgData name="Bainbridge, Alex (STFC,DL,AST)" userId="ce672081-8234-4921-ae56-190d56fc3d1c" providerId="ADAL" clId="{6A7A80B7-48B9-4643-86A4-55C439EE7D67}" dt="2023-10-25T11:16:53.207" v="4"/>
          <ac:grpSpMkLst>
            <pc:docMk/>
            <pc:sldMk cId="1560798061" sldId="305"/>
            <ac:grpSpMk id="8" creationId="{00000000-0000-0000-0000-000000000000}"/>
          </ac:grpSpMkLst>
        </pc:grpChg>
        <pc:graphicFrameChg chg="mod">
          <ac:chgData name="Bainbridge, Alex (STFC,DL,AST)" userId="ce672081-8234-4921-ae56-190d56fc3d1c" providerId="ADAL" clId="{6A7A80B7-48B9-4643-86A4-55C439EE7D67}" dt="2023-10-25T11:16:53.207" v="4"/>
          <ac:graphicFrameMkLst>
            <pc:docMk/>
            <pc:sldMk cId="1560798061" sldId="305"/>
            <ac:graphicFrameMk id="5" creationId="{00000000-0000-0000-0000-000000000000}"/>
          </ac:graphicFrameMkLst>
        </pc:graphicFrameChg>
      </pc:sldChg>
      <pc:sldChg chg="modSp mod">
        <pc:chgData name="Bainbridge, Alex (STFC,DL,AST)" userId="ce672081-8234-4921-ae56-190d56fc3d1c" providerId="ADAL" clId="{6A7A80B7-48B9-4643-86A4-55C439EE7D67}" dt="2023-10-25T14:52:13.773" v="914" actId="20577"/>
        <pc:sldMkLst>
          <pc:docMk/>
          <pc:sldMk cId="4281510403" sldId="306"/>
        </pc:sldMkLst>
        <pc:spChg chg="mod">
          <ac:chgData name="Bainbridge, Alex (STFC,DL,AST)" userId="ce672081-8234-4921-ae56-190d56fc3d1c" providerId="ADAL" clId="{6A7A80B7-48B9-4643-86A4-55C439EE7D67}" dt="2023-10-25T14:51:33.748" v="900" actId="20577"/>
          <ac:spMkLst>
            <pc:docMk/>
            <pc:sldMk cId="4281510403" sldId="306"/>
            <ac:spMk id="4" creationId="{00000000-0000-0000-0000-000000000000}"/>
          </ac:spMkLst>
        </pc:spChg>
        <pc:spChg chg="mod">
          <ac:chgData name="Bainbridge, Alex (STFC,DL,AST)" userId="ce672081-8234-4921-ae56-190d56fc3d1c" providerId="ADAL" clId="{6A7A80B7-48B9-4643-86A4-55C439EE7D67}" dt="2023-10-25T14:52:13.773" v="914" actId="20577"/>
          <ac:spMkLst>
            <pc:docMk/>
            <pc:sldMk cId="4281510403" sldId="306"/>
            <ac:spMk id="6" creationId="{00000000-0000-0000-0000-000000000000}"/>
          </ac:spMkLst>
        </pc:spChg>
        <pc:picChg chg="mod">
          <ac:chgData name="Bainbridge, Alex (STFC,DL,AST)" userId="ce672081-8234-4921-ae56-190d56fc3d1c" providerId="ADAL" clId="{6A7A80B7-48B9-4643-86A4-55C439EE7D67}" dt="2023-10-25T11:16:53.207" v="4"/>
          <ac:picMkLst>
            <pc:docMk/>
            <pc:sldMk cId="4281510403" sldId="306"/>
            <ac:picMk id="25603" creationId="{00000000-0000-0000-0000-000000000000}"/>
          </ac:picMkLst>
        </pc:picChg>
      </pc:sldChg>
      <pc:sldChg chg="modSp mod">
        <pc:chgData name="Bainbridge, Alex (STFC,DL,AST)" userId="ce672081-8234-4921-ae56-190d56fc3d1c" providerId="ADAL" clId="{6A7A80B7-48B9-4643-86A4-55C439EE7D67}" dt="2023-10-25T15:01:47.838" v="916" actId="14100"/>
        <pc:sldMkLst>
          <pc:docMk/>
          <pc:sldMk cId="503926501" sldId="307"/>
        </pc:sldMkLst>
        <pc:spChg chg="mod">
          <ac:chgData name="Bainbridge, Alex (STFC,DL,AST)" userId="ce672081-8234-4921-ae56-190d56fc3d1c" providerId="ADAL" clId="{6A7A80B7-48B9-4643-86A4-55C439EE7D67}" dt="2023-10-25T11:16:53.207" v="4"/>
          <ac:spMkLst>
            <pc:docMk/>
            <pc:sldMk cId="503926501" sldId="307"/>
            <ac:spMk id="3" creationId="{00000000-0000-0000-0000-000000000000}"/>
          </ac:spMkLst>
        </pc:spChg>
        <pc:spChg chg="mod">
          <ac:chgData name="Bainbridge, Alex (STFC,DL,AST)" userId="ce672081-8234-4921-ae56-190d56fc3d1c" providerId="ADAL" clId="{6A7A80B7-48B9-4643-86A4-55C439EE7D67}" dt="2023-10-25T15:01:47.838" v="916" actId="14100"/>
          <ac:spMkLst>
            <pc:docMk/>
            <pc:sldMk cId="503926501" sldId="307"/>
            <ac:spMk id="7" creationId="{00000000-0000-0000-0000-000000000000}"/>
          </ac:spMkLst>
        </pc:spChg>
        <pc:picChg chg="mod">
          <ac:chgData name="Bainbridge, Alex (STFC,DL,AST)" userId="ce672081-8234-4921-ae56-190d56fc3d1c" providerId="ADAL" clId="{6A7A80B7-48B9-4643-86A4-55C439EE7D67}" dt="2023-10-25T11:16:53.207" v="4"/>
          <ac:picMkLst>
            <pc:docMk/>
            <pc:sldMk cId="503926501" sldId="307"/>
            <ac:picMk id="26627" creationId="{00000000-0000-0000-0000-000000000000}"/>
          </ac:picMkLst>
        </pc:picChg>
        <pc:picChg chg="mod">
          <ac:chgData name="Bainbridge, Alex (STFC,DL,AST)" userId="ce672081-8234-4921-ae56-190d56fc3d1c" providerId="ADAL" clId="{6A7A80B7-48B9-4643-86A4-55C439EE7D67}" dt="2023-10-25T11:16:53.207" v="4"/>
          <ac:picMkLst>
            <pc:docMk/>
            <pc:sldMk cId="503926501" sldId="307"/>
            <ac:picMk id="26628" creationId="{00000000-0000-0000-0000-000000000000}"/>
          </ac:picMkLst>
        </pc:picChg>
      </pc:sldChg>
      <pc:sldChg chg="modSp mod">
        <pc:chgData name="Bainbridge, Alex (STFC,DL,AST)" userId="ce672081-8234-4921-ae56-190d56fc3d1c" providerId="ADAL" clId="{6A7A80B7-48B9-4643-86A4-55C439EE7D67}" dt="2023-10-25T15:01:58.503" v="918" actId="14100"/>
        <pc:sldMkLst>
          <pc:docMk/>
          <pc:sldMk cId="2183111512" sldId="308"/>
        </pc:sldMkLst>
        <pc:spChg chg="mod">
          <ac:chgData name="Bainbridge, Alex (STFC,DL,AST)" userId="ce672081-8234-4921-ae56-190d56fc3d1c" providerId="ADAL" clId="{6A7A80B7-48B9-4643-86A4-55C439EE7D67}" dt="2023-10-25T15:01:55.480" v="917" actId="14100"/>
          <ac:spMkLst>
            <pc:docMk/>
            <pc:sldMk cId="2183111512" sldId="308"/>
            <ac:spMk id="5" creationId="{00000000-0000-0000-0000-000000000000}"/>
          </ac:spMkLst>
        </pc:spChg>
        <pc:picChg chg="mod">
          <ac:chgData name="Bainbridge, Alex (STFC,DL,AST)" userId="ce672081-8234-4921-ae56-190d56fc3d1c" providerId="ADAL" clId="{6A7A80B7-48B9-4643-86A4-55C439EE7D67}" dt="2023-10-25T15:01:58.503" v="918" actId="14100"/>
          <ac:picMkLst>
            <pc:docMk/>
            <pc:sldMk cId="2183111512" sldId="308"/>
            <ac:picMk id="27651" creationId="{00000000-0000-0000-0000-000000000000}"/>
          </ac:picMkLst>
        </pc:picChg>
      </pc:sldChg>
      <pc:sldChg chg="modSp mod">
        <pc:chgData name="Bainbridge, Alex (STFC,DL,AST)" userId="ce672081-8234-4921-ae56-190d56fc3d1c" providerId="ADAL" clId="{6A7A80B7-48B9-4643-86A4-55C439EE7D67}" dt="2023-10-25T11:19:36.391" v="125" actId="113"/>
        <pc:sldMkLst>
          <pc:docMk/>
          <pc:sldMk cId="1764362592" sldId="309"/>
        </pc:sldMkLst>
        <pc:spChg chg="mod">
          <ac:chgData name="Bainbridge, Alex (STFC,DL,AST)" userId="ce672081-8234-4921-ae56-190d56fc3d1c" providerId="ADAL" clId="{6A7A80B7-48B9-4643-86A4-55C439EE7D67}" dt="2023-10-25T11:19:24.006" v="120" actId="1076"/>
          <ac:spMkLst>
            <pc:docMk/>
            <pc:sldMk cId="1764362592" sldId="309"/>
            <ac:spMk id="3" creationId="{00000000-0000-0000-0000-000000000000}"/>
          </ac:spMkLst>
        </pc:spChg>
        <pc:spChg chg="mod">
          <ac:chgData name="Bainbridge, Alex (STFC,DL,AST)" userId="ce672081-8234-4921-ae56-190d56fc3d1c" providerId="ADAL" clId="{6A7A80B7-48B9-4643-86A4-55C439EE7D67}" dt="2023-10-25T11:19:20.277" v="119" actId="1076"/>
          <ac:spMkLst>
            <pc:docMk/>
            <pc:sldMk cId="1764362592" sldId="309"/>
            <ac:spMk id="4" creationId="{00000000-0000-0000-0000-000000000000}"/>
          </ac:spMkLst>
        </pc:spChg>
        <pc:spChg chg="mod">
          <ac:chgData name="Bainbridge, Alex (STFC,DL,AST)" userId="ce672081-8234-4921-ae56-190d56fc3d1c" providerId="ADAL" clId="{6A7A80B7-48B9-4643-86A4-55C439EE7D67}" dt="2023-10-25T11:19:36.391" v="125" actId="113"/>
          <ac:spMkLst>
            <pc:docMk/>
            <pc:sldMk cId="1764362592" sldId="309"/>
            <ac:spMk id="21" creationId="{00000000-0000-0000-0000-000000000000}"/>
          </ac:spMkLst>
        </pc:spChg>
        <pc:picChg chg="mod">
          <ac:chgData name="Bainbridge, Alex (STFC,DL,AST)" userId="ce672081-8234-4921-ae56-190d56fc3d1c" providerId="ADAL" clId="{6A7A80B7-48B9-4643-86A4-55C439EE7D67}" dt="2023-10-25T11:19:17.670" v="118" actId="1076"/>
          <ac:picMkLst>
            <pc:docMk/>
            <pc:sldMk cId="1764362592" sldId="309"/>
            <ac:picMk id="15362" creationId="{00000000-0000-0000-0000-000000000000}"/>
          </ac:picMkLst>
        </pc:picChg>
        <pc:picChg chg="mod">
          <ac:chgData name="Bainbridge, Alex (STFC,DL,AST)" userId="ce672081-8234-4921-ae56-190d56fc3d1c" providerId="ADAL" clId="{6A7A80B7-48B9-4643-86A4-55C439EE7D67}" dt="2023-10-25T11:19:25.525" v="121" actId="1076"/>
          <ac:picMkLst>
            <pc:docMk/>
            <pc:sldMk cId="1764362592" sldId="309"/>
            <ac:picMk id="15363" creationId="{00000000-0000-0000-0000-000000000000}"/>
          </ac:picMkLst>
        </pc:picChg>
      </pc:sldChg>
      <pc:sldChg chg="modSp mod">
        <pc:chgData name="Bainbridge, Alex (STFC,DL,AST)" userId="ce672081-8234-4921-ae56-190d56fc3d1c" providerId="ADAL" clId="{6A7A80B7-48B9-4643-86A4-55C439EE7D67}" dt="2023-10-25T11:21:06.685" v="136" actId="14100"/>
        <pc:sldMkLst>
          <pc:docMk/>
          <pc:sldMk cId="4115520653" sldId="310"/>
        </pc:sldMkLst>
        <pc:spChg chg="mod">
          <ac:chgData name="Bainbridge, Alex (STFC,DL,AST)" userId="ce672081-8234-4921-ae56-190d56fc3d1c" providerId="ADAL" clId="{6A7A80B7-48B9-4643-86A4-55C439EE7D67}" dt="2023-10-25T11:21:06.685" v="136" actId="14100"/>
          <ac:spMkLst>
            <pc:docMk/>
            <pc:sldMk cId="4115520653" sldId="310"/>
            <ac:spMk id="10" creationId="{43D57FC2-F6C1-4696-AD60-6E915DF5CC85}"/>
          </ac:spMkLst>
        </pc:spChg>
      </pc:sldChg>
      <pc:sldChg chg="addSp delSp modSp add mod">
        <pc:chgData name="Bainbridge, Alex (STFC,DL,AST)" userId="ce672081-8234-4921-ae56-190d56fc3d1c" providerId="ADAL" clId="{6A7A80B7-48B9-4643-86A4-55C439EE7D67}" dt="2023-10-25T15:55:42.806" v="1787" actId="20577"/>
        <pc:sldMkLst>
          <pc:docMk/>
          <pc:sldMk cId="3638107360" sldId="311"/>
        </pc:sldMkLst>
        <pc:spChg chg="mod">
          <ac:chgData name="Bainbridge, Alex (STFC,DL,AST)" userId="ce672081-8234-4921-ae56-190d56fc3d1c" providerId="ADAL" clId="{6A7A80B7-48B9-4643-86A4-55C439EE7D67}" dt="2023-10-25T15:49:07.914" v="991" actId="20577"/>
          <ac:spMkLst>
            <pc:docMk/>
            <pc:sldMk cId="3638107360" sldId="311"/>
            <ac:spMk id="2" creationId="{00000000-0000-0000-0000-000000000000}"/>
          </ac:spMkLst>
        </pc:spChg>
        <pc:spChg chg="mod">
          <ac:chgData name="Bainbridge, Alex (STFC,DL,AST)" userId="ce672081-8234-4921-ae56-190d56fc3d1c" providerId="ADAL" clId="{6A7A80B7-48B9-4643-86A4-55C439EE7D67}" dt="2023-10-25T15:50:38.173" v="1145" actId="20577"/>
          <ac:spMkLst>
            <pc:docMk/>
            <pc:sldMk cId="3638107360" sldId="311"/>
            <ac:spMk id="3" creationId="{00000000-0000-0000-0000-000000000000}"/>
          </ac:spMkLst>
        </pc:spChg>
        <pc:spChg chg="add mod">
          <ac:chgData name="Bainbridge, Alex (STFC,DL,AST)" userId="ce672081-8234-4921-ae56-190d56fc3d1c" providerId="ADAL" clId="{6A7A80B7-48B9-4643-86A4-55C439EE7D67}" dt="2023-10-25T15:53:09.389" v="1330" actId="20577"/>
          <ac:spMkLst>
            <pc:docMk/>
            <pc:sldMk cId="3638107360" sldId="311"/>
            <ac:spMk id="4" creationId="{9A012D9A-0B41-622C-AF9E-3A8AF73FF331}"/>
          </ac:spMkLst>
        </pc:spChg>
        <pc:spChg chg="mod">
          <ac:chgData name="Bainbridge, Alex (STFC,DL,AST)" userId="ce672081-8234-4921-ae56-190d56fc3d1c" providerId="ADAL" clId="{6A7A80B7-48B9-4643-86A4-55C439EE7D67}" dt="2023-10-25T15:55:42.806" v="1787" actId="20577"/>
          <ac:spMkLst>
            <pc:docMk/>
            <pc:sldMk cId="3638107360" sldId="311"/>
            <ac:spMk id="5" creationId="{00000000-0000-0000-0000-000000000000}"/>
          </ac:spMkLst>
        </pc:spChg>
        <pc:spChg chg="del">
          <ac:chgData name="Bainbridge, Alex (STFC,DL,AST)" userId="ce672081-8234-4921-ae56-190d56fc3d1c" providerId="ADAL" clId="{6A7A80B7-48B9-4643-86A4-55C439EE7D67}" dt="2023-10-25T15:52:13.916" v="1312" actId="478"/>
          <ac:spMkLst>
            <pc:docMk/>
            <pc:sldMk cId="3638107360" sldId="311"/>
            <ac:spMk id="6" creationId="{00000000-0000-0000-0000-000000000000}"/>
          </ac:spMkLst>
        </pc:spChg>
        <pc:picChg chg="add mod">
          <ac:chgData name="Bainbridge, Alex (STFC,DL,AST)" userId="ce672081-8234-4921-ae56-190d56fc3d1c" providerId="ADAL" clId="{6A7A80B7-48B9-4643-86A4-55C439EE7D67}" dt="2023-10-25T15:52:07.292" v="1310" actId="1076"/>
          <ac:picMkLst>
            <pc:docMk/>
            <pc:sldMk cId="3638107360" sldId="311"/>
            <ac:picMk id="1026" creationId="{0E734D3B-13BF-F635-C738-8B964362B35A}"/>
          </ac:picMkLst>
        </pc:picChg>
        <pc:picChg chg="del">
          <ac:chgData name="Bainbridge, Alex (STFC,DL,AST)" userId="ce672081-8234-4921-ae56-190d56fc3d1c" providerId="ADAL" clId="{6A7A80B7-48B9-4643-86A4-55C439EE7D67}" dt="2023-10-25T15:49:41.277" v="992" actId="478"/>
          <ac:picMkLst>
            <pc:docMk/>
            <pc:sldMk cId="3638107360" sldId="311"/>
            <ac:picMk id="14338" creationId="{00000000-0000-0000-0000-000000000000}"/>
          </ac:picMkLst>
        </pc:picChg>
      </pc:sldChg>
      <pc:sldMasterChg chg="modSp mod modSldLayout">
        <pc:chgData name="Bainbridge, Alex (STFC,DL,AST)" userId="ce672081-8234-4921-ae56-190d56fc3d1c" providerId="ADAL" clId="{6A7A80B7-48B9-4643-86A4-55C439EE7D67}" dt="2023-10-25T11:16:53.207" v="4"/>
        <pc:sldMasterMkLst>
          <pc:docMk/>
          <pc:sldMasterMk cId="3038205125" sldId="2147483648"/>
        </pc:sldMasterMkLst>
        <pc:spChg chg="mod">
          <ac:chgData name="Bainbridge, Alex (STFC,DL,AST)" userId="ce672081-8234-4921-ae56-190d56fc3d1c" providerId="ADAL" clId="{6A7A80B7-48B9-4643-86A4-55C439EE7D67}" dt="2023-10-25T11:16:53.207" v="4"/>
          <ac:spMkLst>
            <pc:docMk/>
            <pc:sldMasterMk cId="3038205125" sldId="2147483648"/>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3"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4"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5"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6"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11"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1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ac:spMk id="13" creationId="{00000000-0000-0000-0000-000000000000}"/>
          </ac:spMkLst>
        </pc:spChg>
        <pc:sldLayoutChg chg="delSp modSp mod">
          <pc:chgData name="Bainbridge, Alex (STFC,DL,AST)" userId="ce672081-8234-4921-ae56-190d56fc3d1c" providerId="ADAL" clId="{6A7A80B7-48B9-4643-86A4-55C439EE7D67}" dt="2023-10-25T11:16:53.207" v="4"/>
          <pc:sldLayoutMkLst>
            <pc:docMk/>
            <pc:sldMasterMk cId="3038205125" sldId="2147483648"/>
            <pc:sldLayoutMk cId="474081684" sldId="2147483649"/>
          </pc:sldLayoutMkLst>
          <pc:spChg chg="mod">
            <ac:chgData name="Bainbridge, Alex (STFC,DL,AST)" userId="ce672081-8234-4921-ae56-190d56fc3d1c" providerId="ADAL" clId="{6A7A80B7-48B9-4643-86A4-55C439EE7D67}" dt="2023-10-25T11:16:53.207" v="4"/>
            <ac:spMkLst>
              <pc:docMk/>
              <pc:sldMasterMk cId="3038205125" sldId="2147483648"/>
              <pc:sldLayoutMk cId="474081684" sldId="2147483649"/>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474081684" sldId="2147483649"/>
              <ac:spMk id="3" creationId="{00000000-0000-0000-0000-000000000000}"/>
            </ac:spMkLst>
          </pc:spChg>
          <pc:spChg chg="del">
            <ac:chgData name="Bainbridge, Alex (STFC,DL,AST)" userId="ce672081-8234-4921-ae56-190d56fc3d1c" providerId="ADAL" clId="{6A7A80B7-48B9-4643-86A4-55C439EE7D67}" dt="2023-10-25T11:16:11.259" v="0" actId="478"/>
            <ac:spMkLst>
              <pc:docMk/>
              <pc:sldMasterMk cId="3038205125" sldId="2147483648"/>
              <pc:sldLayoutMk cId="474081684" sldId="2147483649"/>
              <ac:spMk id="4" creationId="{00000000-0000-0000-0000-000000000000}"/>
            </ac:spMkLst>
          </pc:spChg>
          <pc:spChg chg="del">
            <ac:chgData name="Bainbridge, Alex (STFC,DL,AST)" userId="ce672081-8234-4921-ae56-190d56fc3d1c" providerId="ADAL" clId="{6A7A80B7-48B9-4643-86A4-55C439EE7D67}" dt="2023-10-25T11:16:12.174" v="1" actId="478"/>
            <ac:spMkLst>
              <pc:docMk/>
              <pc:sldMasterMk cId="3038205125" sldId="2147483648"/>
              <pc:sldLayoutMk cId="474081684" sldId="2147483649"/>
              <ac:spMk id="5" creationId="{00000000-0000-0000-0000-000000000000}"/>
            </ac:spMkLst>
          </pc:spChg>
          <pc:spChg chg="del">
            <ac:chgData name="Bainbridge, Alex (STFC,DL,AST)" userId="ce672081-8234-4921-ae56-190d56fc3d1c" providerId="ADAL" clId="{6A7A80B7-48B9-4643-86A4-55C439EE7D67}" dt="2023-10-25T11:16:12.821" v="2" actId="478"/>
            <ac:spMkLst>
              <pc:docMk/>
              <pc:sldMasterMk cId="3038205125" sldId="2147483648"/>
              <pc:sldLayoutMk cId="474081684" sldId="2147483649"/>
              <ac:spMk id="6"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474081684" sldId="2147483649"/>
              <ac:spMk id="7"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474081684" sldId="2147483649"/>
              <ac:spMk id="8"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3018973056" sldId="2147483651"/>
          </pc:sldLayoutMkLst>
          <pc:spChg chg="mod">
            <ac:chgData name="Bainbridge, Alex (STFC,DL,AST)" userId="ce672081-8234-4921-ae56-190d56fc3d1c" providerId="ADAL" clId="{6A7A80B7-48B9-4643-86A4-55C439EE7D67}" dt="2023-10-25T11:16:53.207" v="4"/>
            <ac:spMkLst>
              <pc:docMk/>
              <pc:sldMasterMk cId="3038205125" sldId="2147483648"/>
              <pc:sldLayoutMk cId="3018973056" sldId="2147483651"/>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3018973056" sldId="2147483651"/>
              <ac:spMk id="3"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1177860460" sldId="2147483652"/>
          </pc:sldLayoutMkLst>
          <pc:spChg chg="mod">
            <ac:chgData name="Bainbridge, Alex (STFC,DL,AST)" userId="ce672081-8234-4921-ae56-190d56fc3d1c" providerId="ADAL" clId="{6A7A80B7-48B9-4643-86A4-55C439EE7D67}" dt="2023-10-25T11:16:53.207" v="4"/>
            <ac:spMkLst>
              <pc:docMk/>
              <pc:sldMasterMk cId="3038205125" sldId="2147483648"/>
              <pc:sldLayoutMk cId="1177860460" sldId="2147483652"/>
              <ac:spMk id="3"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1177860460" sldId="2147483652"/>
              <ac:spMk id="4"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995416680" sldId="2147483653"/>
          </pc:sldLayoutMkLst>
          <pc:spChg chg="mod">
            <ac:chgData name="Bainbridge, Alex (STFC,DL,AST)" userId="ce672081-8234-4921-ae56-190d56fc3d1c" providerId="ADAL" clId="{6A7A80B7-48B9-4643-86A4-55C439EE7D67}" dt="2023-10-25T11:16:53.207" v="4"/>
            <ac:spMkLst>
              <pc:docMk/>
              <pc:sldMasterMk cId="3038205125" sldId="2147483648"/>
              <pc:sldLayoutMk cId="995416680" sldId="2147483653"/>
              <ac:spMk id="3"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995416680" sldId="2147483653"/>
              <ac:spMk id="4"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995416680" sldId="2147483653"/>
              <ac:spMk id="5"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995416680" sldId="2147483653"/>
              <ac:spMk id="6"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2813701708" sldId="2147483656"/>
          </pc:sldLayoutMkLst>
          <pc:spChg chg="mod">
            <ac:chgData name="Bainbridge, Alex (STFC,DL,AST)" userId="ce672081-8234-4921-ae56-190d56fc3d1c" providerId="ADAL" clId="{6A7A80B7-48B9-4643-86A4-55C439EE7D67}" dt="2023-10-25T11:16:53.207" v="4"/>
            <ac:spMkLst>
              <pc:docMk/>
              <pc:sldMasterMk cId="3038205125" sldId="2147483648"/>
              <pc:sldLayoutMk cId="2813701708" sldId="2147483656"/>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2813701708" sldId="2147483656"/>
              <ac:spMk id="3"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2813701708" sldId="2147483656"/>
              <ac:spMk id="4"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3297064091" sldId="2147483657"/>
          </pc:sldLayoutMkLst>
          <pc:spChg chg="mod">
            <ac:chgData name="Bainbridge, Alex (STFC,DL,AST)" userId="ce672081-8234-4921-ae56-190d56fc3d1c" providerId="ADAL" clId="{6A7A80B7-48B9-4643-86A4-55C439EE7D67}" dt="2023-10-25T11:16:53.207" v="4"/>
            <ac:spMkLst>
              <pc:docMk/>
              <pc:sldMasterMk cId="3038205125" sldId="2147483648"/>
              <pc:sldLayoutMk cId="3297064091" sldId="2147483657"/>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3297064091" sldId="2147483657"/>
              <ac:spMk id="3"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3297064091" sldId="2147483657"/>
              <ac:spMk id="4" creationId="{00000000-0000-0000-0000-000000000000}"/>
            </ac:spMkLst>
          </pc:spChg>
        </pc:sldLayoutChg>
        <pc:sldLayoutChg chg="modSp">
          <pc:chgData name="Bainbridge, Alex (STFC,DL,AST)" userId="ce672081-8234-4921-ae56-190d56fc3d1c" providerId="ADAL" clId="{6A7A80B7-48B9-4643-86A4-55C439EE7D67}" dt="2023-10-25T11:16:53.207" v="4"/>
          <pc:sldLayoutMkLst>
            <pc:docMk/>
            <pc:sldMasterMk cId="3038205125" sldId="2147483648"/>
            <pc:sldLayoutMk cId="644505662" sldId="2147483659"/>
          </pc:sldLayoutMkLst>
          <pc:spChg chg="mod">
            <ac:chgData name="Bainbridge, Alex (STFC,DL,AST)" userId="ce672081-8234-4921-ae56-190d56fc3d1c" providerId="ADAL" clId="{6A7A80B7-48B9-4643-86A4-55C439EE7D67}" dt="2023-10-25T11:16:53.207" v="4"/>
            <ac:spMkLst>
              <pc:docMk/>
              <pc:sldMasterMk cId="3038205125" sldId="2147483648"/>
              <pc:sldLayoutMk cId="644505662" sldId="2147483659"/>
              <ac:spMk id="2" creationId="{00000000-0000-0000-0000-000000000000}"/>
            </ac:spMkLst>
          </pc:spChg>
          <pc:spChg chg="mod">
            <ac:chgData name="Bainbridge, Alex (STFC,DL,AST)" userId="ce672081-8234-4921-ae56-190d56fc3d1c" providerId="ADAL" clId="{6A7A80B7-48B9-4643-86A4-55C439EE7D67}" dt="2023-10-25T11:16:53.207" v="4"/>
            <ac:spMkLst>
              <pc:docMk/>
              <pc:sldMasterMk cId="3038205125" sldId="2147483648"/>
              <pc:sldLayoutMk cId="644505662"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25/10/2023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25/10/2023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6A1D3-1EC1-4D56-9865-24A59D6B62B1}" type="slidenum">
              <a:rPr lang="en-GB" smtClean="0"/>
              <a:t>34</a:t>
            </a:fld>
            <a:endParaRPr lang="en-GB"/>
          </a:p>
        </p:txBody>
      </p:sp>
    </p:spTree>
    <p:extLst>
      <p:ext uri="{BB962C8B-B14F-4D97-AF65-F5344CB8AC3E}">
        <p14:creationId xmlns:p14="http://schemas.microsoft.com/office/powerpoint/2010/main" val="87559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25/10/2023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25/10/2023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25/10/2023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25/10/2023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4999566" y="6237289"/>
            <a:ext cx="6750051"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1 </a:t>
            </a:r>
            <a:r>
              <a:rPr lang="en-GB" altLang="en-US" sz="1400" b="1" dirty="0">
                <a:solidFill>
                  <a:schemeClr val="tx2"/>
                </a:solidFill>
                <a:latin typeface="+mn-lt"/>
              </a:rPr>
              <a:t>(2023)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spas.fnal.gov/materials/16Austin/austin-magnets.shtml" TargetMode="External"/><Relationship Id="rId2" Type="http://schemas.openxmlformats.org/officeDocument/2006/relationships/hyperlink" Target="https://arxiv.org/html/1105.5069v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1</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F75A4E3B-E073-45CA-9B34-6A80BD68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60351"/>
            <a:ext cx="1615011" cy="91268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on particles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2614" y="1510061"/>
                <a:ext cx="8229600" cy="2091582"/>
              </a:xfrm>
            </p:spPr>
            <p:txBody>
              <a:bodyPr>
                <a:normAutofit lnSpcReduction="10000"/>
              </a:bodyPr>
              <a:lstStyle/>
              <a:p>
                <a:pPr marL="0" indent="0">
                  <a:buNone/>
                </a:pPr>
                <a:r>
                  <a:rPr lang="en-GB" dirty="0"/>
                  <a:t>The </a:t>
                </a:r>
                <a:r>
                  <a:rPr lang="en-GB" b="1" i="1" dirty="0"/>
                  <a:t>Lorentz force </a:t>
                </a:r>
                <a:r>
                  <a:rPr lang="en-GB" dirty="0"/>
                  <a:t>on a particle is given by </a:t>
                </a:r>
              </a:p>
              <a:p>
                <a:pPr marL="0" indent="0">
                  <a:buNone/>
                </a:pPr>
                <a:endParaRPr lang="en-GB" sz="32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3200" i="1">
                          <a:latin typeface="Cambria Math"/>
                        </a:rPr>
                        <m:t>𝐹</m:t>
                      </m:r>
                      <m:r>
                        <a:rPr lang="en-GB" sz="3200" i="1">
                          <a:latin typeface="Cambria Math"/>
                        </a:rPr>
                        <m:t>=</m:t>
                      </m:r>
                      <m:r>
                        <a:rPr lang="en-GB" sz="3200" i="1">
                          <a:latin typeface="Cambria Math"/>
                        </a:rPr>
                        <m:t>𝑞</m:t>
                      </m:r>
                      <m:acc>
                        <m:accPr>
                          <m:chr m:val="̂"/>
                          <m:ctrlPr>
                            <a:rPr lang="en-GB" sz="3200" i="1">
                              <a:latin typeface="Cambria Math" panose="02040503050406030204" pitchFamily="18" charset="0"/>
                            </a:rPr>
                          </m:ctrlPr>
                        </m:accPr>
                        <m:e>
                          <m:r>
                            <a:rPr lang="en-GB" sz="3200" i="1">
                              <a:latin typeface="Cambria Math"/>
                            </a:rPr>
                            <m:t>𝑉</m:t>
                          </m:r>
                        </m:e>
                      </m:acc>
                      <m:r>
                        <a:rPr lang="en-GB" sz="3200" i="1">
                          <a:latin typeface="Cambria Math"/>
                        </a:rPr>
                        <m:t> </m:t>
                      </m:r>
                      <m:r>
                        <a:rPr lang="en-GB" sz="3200" i="1">
                          <a:latin typeface="Cambria Math"/>
                          <a:ea typeface="Cambria Math"/>
                        </a:rPr>
                        <m:t>×</m:t>
                      </m:r>
                      <m:acc>
                        <m:accPr>
                          <m:chr m:val="̂"/>
                          <m:ctrlPr>
                            <a:rPr lang="en-GB" sz="3200" i="1">
                              <a:latin typeface="Cambria Math" panose="02040503050406030204" pitchFamily="18" charset="0"/>
                              <a:ea typeface="Cambria Math"/>
                            </a:rPr>
                          </m:ctrlPr>
                        </m:accPr>
                        <m:e>
                          <m:r>
                            <a:rPr lang="en-GB" sz="3200" i="1">
                              <a:latin typeface="Cambria Math"/>
                              <a:ea typeface="Cambria Math"/>
                            </a:rPr>
                            <m:t>𝐵</m:t>
                          </m:r>
                        </m:e>
                      </m:acc>
                    </m:oMath>
                  </m:oMathPara>
                </a14:m>
                <a:endParaRPr lang="en-GB" sz="3200" dirty="0"/>
              </a:p>
              <a:p>
                <a:pPr marL="0" indent="0">
                  <a:buNone/>
                </a:pPr>
                <a:endParaRPr lang="en-GB" dirty="0"/>
              </a:p>
              <a:p>
                <a:pPr marL="0" indent="0">
                  <a:buNone/>
                </a:pPr>
                <a:r>
                  <a:rPr lang="en-GB" dirty="0"/>
                  <a:t>Which direction? Left hand rule? Right hand rule?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2614" y="1510061"/>
                <a:ext cx="8229600" cy="2091582"/>
              </a:xfrm>
              <a:blipFill>
                <a:blip r:embed="rId2"/>
                <a:stretch>
                  <a:fillRect l="-815" t="-3207" b="-4373"/>
                </a:stretch>
              </a:blipFill>
            </p:spPr>
            <p:txBody>
              <a:bodyPr/>
              <a:lstStyle/>
              <a:p>
                <a:r>
                  <a:rPr lang="en-GB">
                    <a:noFill/>
                  </a:rPr>
                  <a:t> </a:t>
                </a:r>
              </a:p>
            </p:txBody>
          </p:sp>
        </mc:Fallback>
      </mc:AlternateContent>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632"/>
          <a:stretch/>
        </p:blipFill>
        <p:spPr bwMode="auto">
          <a:xfrm>
            <a:off x="8183172" y="757523"/>
            <a:ext cx="3399228" cy="249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51975" y="3125553"/>
            <a:ext cx="1103187" cy="261610"/>
          </a:xfrm>
          <a:prstGeom prst="rect">
            <a:avLst/>
          </a:prstGeom>
          <a:noFill/>
        </p:spPr>
        <p:txBody>
          <a:bodyPr wrap="none" rtlCol="0">
            <a:spAutoFit/>
          </a:bodyPr>
          <a:lstStyle/>
          <a:p>
            <a:r>
              <a:rPr lang="en-GB" sz="1050" dirty="0"/>
              <a:t>Bruno </a:t>
            </a:r>
            <a:r>
              <a:rPr lang="en-GB" sz="1050" dirty="0" err="1"/>
              <a:t>Touschek</a:t>
            </a:r>
            <a:endParaRPr lang="en-GB" sz="1050" dirty="0"/>
          </a:p>
        </p:txBody>
      </p:sp>
      <p:pic>
        <p:nvPicPr>
          <p:cNvPr id="15363" name="Picture 3" descr="C:\Users\fxq83521\AppData\Local\Microsoft\Windows\Temporary Internet Files\Content.IE5\BJJIEI36\Regla_mano_derecha_Laplac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840" y="3768695"/>
            <a:ext cx="3961312" cy="22034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5463770" y="4070729"/>
                <a:ext cx="4905348" cy="809389"/>
              </a:xfrm>
              <a:prstGeom prst="rect">
                <a:avLst/>
              </a:prstGeom>
              <a:noFill/>
            </p:spPr>
            <p:txBody>
              <a:bodyPr wrap="square" rtlCol="0">
                <a:spAutoFit/>
              </a:bodyPr>
              <a:lstStyle/>
              <a:p>
                <a:r>
                  <a:rPr lang="en-GB" b="1" dirty="0"/>
                  <a:t>Classically: </a:t>
                </a:r>
                <a14:m>
                  <m:oMath xmlns:m="http://schemas.openxmlformats.org/officeDocument/2006/math">
                    <m:r>
                      <a:rPr lang="en-GB" b="1" i="1">
                        <a:latin typeface="Cambria Math"/>
                      </a:rPr>
                      <m:t>𝑭</m:t>
                    </m:r>
                    <m:r>
                      <a:rPr lang="en-GB" b="1" i="1">
                        <a:latin typeface="Cambria Math"/>
                      </a:rPr>
                      <m:t>=</m:t>
                    </m:r>
                    <m:r>
                      <a:rPr lang="en-GB" b="1" i="1">
                        <a:latin typeface="Cambria Math"/>
                      </a:rPr>
                      <m:t>𝒒𝑽𝑩</m:t>
                    </m:r>
                    <m:r>
                      <a:rPr lang="en-GB" b="1" i="1">
                        <a:latin typeface="Cambria Math"/>
                      </a:rPr>
                      <m:t>=</m:t>
                    </m:r>
                    <m:f>
                      <m:fPr>
                        <m:ctrlPr>
                          <a:rPr lang="en-GB" b="1" i="1">
                            <a:latin typeface="Cambria Math" panose="02040503050406030204" pitchFamily="18" charset="0"/>
                          </a:rPr>
                        </m:ctrlPr>
                      </m:fPr>
                      <m:num>
                        <m:r>
                          <a:rPr lang="en-GB" b="1" i="1">
                            <a:latin typeface="Cambria Math"/>
                          </a:rPr>
                          <m:t>𝒎</m:t>
                        </m:r>
                        <m:sSup>
                          <m:sSupPr>
                            <m:ctrlPr>
                              <a:rPr lang="en-GB" b="1" i="1">
                                <a:latin typeface="Cambria Math" panose="02040503050406030204" pitchFamily="18" charset="0"/>
                              </a:rPr>
                            </m:ctrlPr>
                          </m:sSupPr>
                          <m:e>
                            <m:r>
                              <a:rPr lang="en-GB" b="1" i="1">
                                <a:latin typeface="Cambria Math"/>
                              </a:rPr>
                              <m:t>𝑽</m:t>
                            </m:r>
                          </m:e>
                          <m:sup>
                            <m:r>
                              <a:rPr lang="en-GB" b="1" i="1">
                                <a:latin typeface="Cambria Math"/>
                              </a:rPr>
                              <m:t>𝟐</m:t>
                            </m:r>
                          </m:sup>
                        </m:sSup>
                      </m:num>
                      <m:den>
                        <m:r>
                          <a:rPr lang="en-GB" b="1" i="1">
                            <a:latin typeface="Cambria Math"/>
                          </a:rPr>
                          <m:t>𝒓</m:t>
                        </m:r>
                      </m:den>
                    </m:f>
                  </m:oMath>
                </a14:m>
                <a:endParaRPr lang="en-GB" b="1" dirty="0"/>
              </a:p>
              <a:p>
                <a:pPr/>
                <a14:m>
                  <m:oMathPara xmlns:m="http://schemas.openxmlformats.org/officeDocument/2006/math">
                    <m:oMathParaPr>
                      <m:jc m:val="centerGroup"/>
                    </m:oMathParaPr>
                    <m:oMath xmlns:m="http://schemas.openxmlformats.org/officeDocument/2006/math">
                      <m:r>
                        <a:rPr lang="en-GB" b="1" i="1">
                          <a:latin typeface="Cambria Math"/>
                          <a:ea typeface="Cambria Math"/>
                        </a:rPr>
                        <m:t>→</m:t>
                      </m:r>
                      <m:r>
                        <a:rPr lang="en-GB" b="1" i="1">
                          <a:latin typeface="Cambria Math"/>
                          <a:ea typeface="Cambria Math"/>
                        </a:rPr>
                        <m:t>𝒓𝒒𝑩</m:t>
                      </m:r>
                      <m:r>
                        <a:rPr lang="en-GB" b="1" i="1">
                          <a:latin typeface="Cambria Math"/>
                          <a:ea typeface="Cambria Math"/>
                        </a:rPr>
                        <m:t>=</m:t>
                      </m:r>
                      <m:r>
                        <a:rPr lang="en-GB" b="1" i="1">
                          <a:latin typeface="Cambria Math"/>
                          <a:ea typeface="Cambria Math"/>
                        </a:rPr>
                        <m:t>𝒎𝑽</m:t>
                      </m:r>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463770" y="4070729"/>
                <a:ext cx="4905348" cy="809389"/>
              </a:xfrm>
              <a:prstGeom prst="rect">
                <a:avLst/>
              </a:prstGeom>
              <a:blipFill>
                <a:blip r:embed="rId5"/>
                <a:stretch>
                  <a:fillRect l="-994" b="-5263"/>
                </a:stretch>
              </a:blipFill>
            </p:spPr>
            <p:txBody>
              <a:bodyPr/>
              <a:lstStyle/>
              <a:p>
                <a:r>
                  <a:rPr lang="en-GB">
                    <a:noFill/>
                  </a:rPr>
                  <a:t> </a:t>
                </a:r>
              </a:p>
            </p:txBody>
          </p:sp>
        </mc:Fallback>
      </mc:AlternateContent>
    </p:spTree>
    <p:extLst>
      <p:ext uri="{BB962C8B-B14F-4D97-AF65-F5344CB8AC3E}">
        <p14:creationId xmlns:p14="http://schemas.microsoft.com/office/powerpoint/2010/main" val="1764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particle motion</a:t>
            </a: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43D57FC2-F6C1-4696-AD60-6E915DF5CC85}"/>
                  </a:ext>
                </a:extLst>
              </p:cNvPr>
              <p:cNvSpPr txBox="1">
                <a:spLocks noChangeArrowheads="1"/>
              </p:cNvSpPr>
              <p:nvPr/>
            </p:nvSpPr>
            <p:spPr>
              <a:xfrm>
                <a:off x="1621655" y="1212361"/>
                <a:ext cx="8703075"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Relatavistic particles will bend with a radius </a:t>
                </a:r>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ea typeface="Cambria Math" panose="02040503050406030204" pitchFamily="18" charset="0"/>
                        </a:rPr>
                        <m:t>𝝆</m:t>
                      </m:r>
                      <m:r>
                        <a:rPr lang="en-GB" altLang="en-US" sz="2000" b="1" i="1">
                          <a:latin typeface="Cambria Math" panose="02040503050406030204" pitchFamily="18" charset="0"/>
                        </a:rPr>
                        <m:t>=</m:t>
                      </m:r>
                      <m:f>
                        <m:fPr>
                          <m:ctrlPr>
                            <a:rPr lang="en-GB" altLang="en-US" sz="2000" b="1" i="1">
                              <a:latin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𝜸</m:t>
                          </m:r>
                          <m:sSub>
                            <m:sSubPr>
                              <m:ctrlPr>
                                <a:rPr lang="en-GB" altLang="en-US" sz="2000" b="1" i="1">
                                  <a:latin typeface="Cambria Math" panose="02040503050406030204" pitchFamily="18" charset="0"/>
                                  <a:ea typeface="Cambria Math" panose="02040503050406030204" pitchFamily="18" charset="0"/>
                                </a:rPr>
                              </m:ctrlPr>
                            </m:sSubPr>
                            <m:e>
                              <m:r>
                                <a:rPr lang="en-GB" altLang="en-US" sz="2000" b="1" i="1">
                                  <a:latin typeface="Cambria Math" panose="02040503050406030204" pitchFamily="18" charset="0"/>
                                  <a:ea typeface="Cambria Math" panose="02040503050406030204" pitchFamily="18" charset="0"/>
                                </a:rPr>
                                <m:t>𝒎</m:t>
                              </m:r>
                            </m:e>
                            <m:sub>
                              <m:r>
                                <a:rPr lang="en-GB" altLang="en-US" sz="2000" b="1" i="1">
                                  <a:latin typeface="Cambria Math" panose="02040503050406030204" pitchFamily="18" charset="0"/>
                                  <a:ea typeface="Cambria Math" panose="02040503050406030204" pitchFamily="18" charset="0"/>
                                </a:rPr>
                                <m:t>𝟎</m:t>
                              </m:r>
                            </m:sub>
                          </m:sSub>
                          <m:r>
                            <a:rPr lang="en-GB" altLang="en-US" sz="2000" b="1" i="1">
                              <a:latin typeface="Cambria Math" panose="02040503050406030204" pitchFamily="18" charset="0"/>
                              <a:ea typeface="Cambria Math" panose="02040503050406030204" pitchFamily="18" charset="0"/>
                            </a:rPr>
                            <m:t>𝒗</m:t>
                          </m:r>
                        </m:num>
                        <m:den>
                          <m:r>
                            <a:rPr lang="en-GB" altLang="en-US" sz="2000" b="1" i="1">
                              <a:latin typeface="Cambria Math" panose="02040503050406030204" pitchFamily="18" charset="0"/>
                            </a:rPr>
                            <m:t>𝒒𝑩</m:t>
                          </m:r>
                        </m:den>
                      </m:f>
                    </m:oMath>
                  </m:oMathPara>
                </a14:m>
                <a:endParaRPr lang="en-GB" altLang="en-US" sz="2000" b="1" i="1" dirty="0"/>
              </a:p>
              <a:p>
                <a:pPr marL="0" indent="0">
                  <a:buNone/>
                </a:pPr>
                <a:r>
                  <a:rPr lang="en-GB" altLang="en-US" sz="2000" dirty="0"/>
                  <a:t>Often written as </a:t>
                </a:r>
                <a14:m>
                  <m:oMath xmlns:m="http://schemas.openxmlformats.org/officeDocument/2006/math">
                    <m:r>
                      <a:rPr lang="en-GB" altLang="en-US" sz="2000" i="1">
                        <a:latin typeface="Cambria Math" panose="02040503050406030204" pitchFamily="18" charset="0"/>
                      </a:rPr>
                      <m:t>𝐵</m:t>
                    </m:r>
                    <m:r>
                      <a:rPr lang="en-GB" altLang="en-US" sz="2000" i="1">
                        <a:latin typeface="Cambria Math" panose="02040503050406030204" pitchFamily="18" charset="0"/>
                        <a:ea typeface="Cambria Math" panose="02040503050406030204" pitchFamily="18" charset="0"/>
                      </a:rPr>
                      <m:t>𝜌</m:t>
                    </m:r>
                    <m:r>
                      <a:rPr lang="en-GB" altLang="en-US" sz="2000" i="1">
                        <a:latin typeface="Cambria Math" panose="02040503050406030204" pitchFamily="18" charset="0"/>
                        <a:ea typeface="Cambria Math" panose="02040503050406030204" pitchFamily="18" charset="0"/>
                      </a:rPr>
                      <m:t>= </m:t>
                    </m:r>
                    <m:f>
                      <m:fPr>
                        <m:ctrlPr>
                          <a:rPr lang="en-GB" altLang="en-US" sz="2000" i="1">
                            <a:latin typeface="Cambria Math" panose="02040503050406030204" pitchFamily="18" charset="0"/>
                            <a:ea typeface="Cambria Math" panose="02040503050406030204" pitchFamily="18" charset="0"/>
                          </a:rPr>
                        </m:ctrlPr>
                      </m:fPr>
                      <m:num>
                        <m:r>
                          <a:rPr lang="en-GB" altLang="en-US" sz="2000" i="1">
                            <a:latin typeface="Cambria Math" panose="02040503050406030204" pitchFamily="18" charset="0"/>
                            <a:ea typeface="Cambria Math" panose="02040503050406030204" pitchFamily="18" charset="0"/>
                          </a:rPr>
                          <m:t>𝑃</m:t>
                        </m:r>
                      </m:num>
                      <m:den>
                        <m:r>
                          <a:rPr lang="en-GB" altLang="en-US" sz="2000" i="1">
                            <a:latin typeface="Cambria Math" panose="02040503050406030204" pitchFamily="18" charset="0"/>
                            <a:ea typeface="Cambria Math" panose="02040503050406030204" pitchFamily="18" charset="0"/>
                          </a:rPr>
                          <m:t>𝑞</m:t>
                        </m:r>
                      </m:den>
                    </m:f>
                  </m:oMath>
                </a14:m>
                <a:r>
                  <a:rPr lang="en-GB" altLang="en-US" sz="2000" b="1" i="1" dirty="0"/>
                  <a:t> </a:t>
                </a:r>
                <a:r>
                  <a:rPr lang="en-GB" altLang="en-US" sz="2000" dirty="0"/>
                  <a:t>(should sound familiar as “</a:t>
                </a:r>
                <a:r>
                  <a:rPr lang="en-GB" altLang="en-US" sz="2000" i="1" dirty="0"/>
                  <a:t>beam rigidity</a:t>
                </a:r>
                <a:r>
                  <a:rPr lang="en-GB" altLang="en-US" sz="2000" dirty="0"/>
                  <a:t>”)</a:t>
                </a:r>
                <a:endParaRPr lang="en-GB" altLang="en-US" sz="2000" b="1" i="1" dirty="0"/>
              </a:p>
              <a:p>
                <a:pPr marL="0" indent="0">
                  <a:buNone/>
                </a:pPr>
                <a:r>
                  <a:rPr lang="en-GB" altLang="en-US" sz="2000" dirty="0"/>
                  <a:t>If we give momentum in units of GeV/c this becomes simple:</a:t>
                </a:r>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ea typeface="Cambria Math" panose="02040503050406030204" pitchFamily="18" charset="0"/>
                        </a:rPr>
                        <m:t>𝝆</m:t>
                      </m:r>
                      <m:d>
                        <m:dPr>
                          <m:begChr m:val="["/>
                          <m:endChr m:val="]"/>
                          <m:ctrlPr>
                            <a:rPr lang="en-GB" altLang="en-US" sz="2000" b="1" i="1">
                              <a:latin typeface="Cambria Math" panose="02040503050406030204" pitchFamily="18" charset="0"/>
                              <a:ea typeface="Cambria Math" panose="02040503050406030204" pitchFamily="18" charset="0"/>
                            </a:rPr>
                          </m:ctrlPr>
                        </m:dPr>
                        <m:e>
                          <m:r>
                            <a:rPr lang="en-GB" altLang="en-US" sz="2000" b="1" i="1">
                              <a:latin typeface="Cambria Math" panose="02040503050406030204" pitchFamily="18" charset="0"/>
                              <a:ea typeface="Cambria Math" panose="02040503050406030204" pitchFamily="18" charset="0"/>
                            </a:rPr>
                            <m:t>𝒎</m:t>
                          </m:r>
                        </m:e>
                      </m:d>
                      <m:r>
                        <a:rPr lang="en-GB" altLang="en-US" sz="2000" b="1" i="1">
                          <a:latin typeface="Cambria Math" panose="02040503050406030204" pitchFamily="18" charset="0"/>
                        </a:rPr>
                        <m:t>=</m:t>
                      </m:r>
                      <m:r>
                        <a:rPr lang="en-GB" altLang="en-US" sz="2000" b="1" i="1">
                          <a:latin typeface="Cambria Math" panose="02040503050406030204" pitchFamily="18" charset="0"/>
                        </a:rPr>
                        <m:t>𝟑</m:t>
                      </m:r>
                      <m:r>
                        <a:rPr lang="en-GB" altLang="en-US" sz="2000" b="1" i="1">
                          <a:latin typeface="Cambria Math" panose="02040503050406030204" pitchFamily="18" charset="0"/>
                        </a:rPr>
                        <m:t>.</m:t>
                      </m:r>
                      <m:r>
                        <a:rPr lang="en-GB" altLang="en-US" sz="2000" b="1" i="1">
                          <a:latin typeface="Cambria Math" panose="02040503050406030204" pitchFamily="18" charset="0"/>
                        </a:rPr>
                        <m:t>𝟑𝟑</m:t>
                      </m:r>
                      <m:f>
                        <m:fPr>
                          <m:ctrlPr>
                            <a:rPr lang="en-GB" altLang="en-US" sz="2000" b="1" i="1">
                              <a:latin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𝑷</m:t>
                          </m:r>
                          <m:r>
                            <a:rPr lang="en-GB" altLang="en-US" sz="2000" b="1" i="1">
                              <a:latin typeface="Cambria Math" panose="02040503050406030204" pitchFamily="18" charset="0"/>
                              <a:ea typeface="Cambria Math" panose="02040503050406030204" pitchFamily="18" charset="0"/>
                            </a:rPr>
                            <m:t>[</m:t>
                          </m:r>
                          <m:f>
                            <m:fPr>
                              <m:ctrlPr>
                                <a:rPr lang="en-GB" altLang="en-US" sz="2000" b="1" i="1">
                                  <a:latin typeface="Cambria Math" panose="02040503050406030204" pitchFamily="18" charset="0"/>
                                  <a:ea typeface="Cambria Math" panose="02040503050406030204" pitchFamily="18" charset="0"/>
                                </a:rPr>
                              </m:ctrlPr>
                            </m:fPr>
                            <m:num>
                              <m:r>
                                <a:rPr lang="en-GB" altLang="en-US" sz="2000" b="1" i="1">
                                  <a:latin typeface="Cambria Math" panose="02040503050406030204" pitchFamily="18" charset="0"/>
                                  <a:ea typeface="Cambria Math" panose="02040503050406030204" pitchFamily="18" charset="0"/>
                                </a:rPr>
                                <m:t>𝑮𝒆𝑽</m:t>
                              </m:r>
                            </m:num>
                            <m:den>
                              <m:r>
                                <a:rPr lang="en-GB" altLang="en-US" sz="2000" b="1" i="1">
                                  <a:latin typeface="Cambria Math" panose="02040503050406030204" pitchFamily="18" charset="0"/>
                                  <a:ea typeface="Cambria Math" panose="02040503050406030204" pitchFamily="18" charset="0"/>
                                </a:rPr>
                                <m:t>𝒄</m:t>
                              </m:r>
                            </m:den>
                          </m:f>
                          <m:r>
                            <a:rPr lang="en-GB" altLang="en-US" sz="2000" b="1" i="1">
                              <a:latin typeface="Cambria Math" panose="02040503050406030204" pitchFamily="18" charset="0"/>
                              <a:ea typeface="Cambria Math" panose="02040503050406030204" pitchFamily="18" charset="0"/>
                            </a:rPr>
                            <m:t>]</m:t>
                          </m:r>
                        </m:num>
                        <m:den>
                          <m:r>
                            <a:rPr lang="en-GB" altLang="en-US" sz="2000" b="1" i="1">
                              <a:latin typeface="Cambria Math" panose="02040503050406030204" pitchFamily="18" charset="0"/>
                            </a:rPr>
                            <m:t>𝑩</m:t>
                          </m:r>
                          <m:r>
                            <a:rPr lang="en-GB" altLang="en-US" sz="2000" b="1" i="1">
                              <a:latin typeface="Cambria Math" panose="02040503050406030204" pitchFamily="18" charset="0"/>
                            </a:rPr>
                            <m:t>[</m:t>
                          </m:r>
                          <m:r>
                            <a:rPr lang="en-GB" altLang="en-US" sz="2000" b="1" i="1">
                              <a:latin typeface="Cambria Math" panose="02040503050406030204" pitchFamily="18" charset="0"/>
                            </a:rPr>
                            <m:t>𝑻</m:t>
                          </m:r>
                          <m:r>
                            <a:rPr lang="en-GB" altLang="en-US" sz="2000" b="1" i="1">
                              <a:latin typeface="Cambria Math" panose="02040503050406030204" pitchFamily="18" charset="0"/>
                            </a:rPr>
                            <m:t>]</m:t>
                          </m:r>
                        </m:den>
                      </m:f>
                    </m:oMath>
                  </m:oMathPara>
                </a14:m>
                <a:endParaRPr lang="en-GB" altLang="en-US" sz="2000" dirty="0"/>
              </a:p>
              <a:p>
                <a:pPr marL="0" indent="0">
                  <a:buNone/>
                </a:pPr>
                <a:endParaRPr lang="en-GB" altLang="en-US" sz="2000" dirty="0"/>
              </a:p>
              <a:p>
                <a:pPr marL="0" indent="0">
                  <a:buNone/>
                </a:pPr>
                <a:r>
                  <a:rPr lang="en-GB" altLang="en-US" sz="2000" dirty="0"/>
                  <a:t>For ultra-relativistic electrons (&gt;10 MeV) we can simply approximate:</a:t>
                </a:r>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altLang="en-US" sz="2000" b="1" i="1">
                          <a:latin typeface="Cambria Math" panose="02040503050406030204" pitchFamily="18" charset="0"/>
                        </a:rPr>
                        <m:t>𝑬</m:t>
                      </m:r>
                      <m:d>
                        <m:dPr>
                          <m:begChr m:val="["/>
                          <m:endChr m:val="]"/>
                          <m:ctrlPr>
                            <a:rPr lang="en-GB" altLang="en-US" sz="2000" b="1" i="1">
                              <a:latin typeface="Cambria Math" panose="02040503050406030204" pitchFamily="18" charset="0"/>
                            </a:rPr>
                          </m:ctrlPr>
                        </m:dPr>
                        <m:e>
                          <m:r>
                            <a:rPr lang="en-GB" altLang="en-US" sz="2000" b="1" i="1">
                              <a:latin typeface="Cambria Math" panose="02040503050406030204" pitchFamily="18" charset="0"/>
                            </a:rPr>
                            <m:t>𝑮𝒆𝑽</m:t>
                          </m:r>
                        </m:e>
                      </m:d>
                      <m:r>
                        <a:rPr lang="en-GB" altLang="en-US" sz="2000" b="1" i="1">
                          <a:latin typeface="Cambria Math" panose="02040503050406030204" pitchFamily="18" charset="0"/>
                          <a:ea typeface="Cambria Math" panose="02040503050406030204" pitchFamily="18" charset="0"/>
                        </a:rPr>
                        <m:t>≃</m:t>
                      </m:r>
                      <m:r>
                        <a:rPr lang="en-GB" altLang="en-US" sz="2000" b="1" i="1">
                          <a:latin typeface="Cambria Math" panose="02040503050406030204" pitchFamily="18" charset="0"/>
                          <a:ea typeface="Cambria Math" panose="02040503050406030204" pitchFamily="18" charset="0"/>
                        </a:rPr>
                        <m:t>𝟎</m:t>
                      </m:r>
                      <m:r>
                        <a:rPr lang="en-GB" altLang="en-US" sz="2000" b="1" i="1">
                          <a:latin typeface="Cambria Math" panose="02040503050406030204" pitchFamily="18" charset="0"/>
                          <a:ea typeface="Cambria Math" panose="02040503050406030204" pitchFamily="18" charset="0"/>
                        </a:rPr>
                        <m:t>.</m:t>
                      </m:r>
                      <m:r>
                        <a:rPr lang="en-GB" altLang="en-US" sz="2000" b="1" i="1">
                          <a:latin typeface="Cambria Math" panose="02040503050406030204" pitchFamily="18" charset="0"/>
                          <a:ea typeface="Cambria Math" panose="02040503050406030204" pitchFamily="18" charset="0"/>
                        </a:rPr>
                        <m:t>𝟑</m:t>
                      </m:r>
                      <m:r>
                        <a:rPr lang="en-GB" altLang="en-US" sz="2000" b="1" i="1">
                          <a:latin typeface="Cambria Math" panose="02040503050406030204" pitchFamily="18" charset="0"/>
                          <a:ea typeface="Cambria Math" panose="02040503050406030204" pitchFamily="18" charset="0"/>
                        </a:rPr>
                        <m:t>𝑩</m:t>
                      </m:r>
                      <m:r>
                        <a:rPr lang="en-GB" altLang="en-US" sz="2000" b="1" i="1">
                          <a:latin typeface="Cambria Math" panose="02040503050406030204" pitchFamily="18" charset="0"/>
                          <a:ea typeface="Cambria Math" panose="02040503050406030204" pitchFamily="18" charset="0"/>
                        </a:rPr>
                        <m:t>𝝆</m:t>
                      </m:r>
                      <m:r>
                        <a:rPr lang="en-GB" altLang="en-US" sz="2000" b="1" i="1">
                          <a:latin typeface="Cambria Math" panose="02040503050406030204" pitchFamily="18" charset="0"/>
                          <a:ea typeface="Cambria Math" panose="02040503050406030204" pitchFamily="18" charset="0"/>
                        </a:rPr>
                        <m:t> </m:t>
                      </m:r>
                      <m:d>
                        <m:dPr>
                          <m:begChr m:val="["/>
                          <m:endChr m:val="]"/>
                          <m:ctrlPr>
                            <a:rPr lang="en-GB" altLang="en-US" sz="2000" b="1" i="1">
                              <a:latin typeface="Cambria Math" panose="02040503050406030204" pitchFamily="18" charset="0"/>
                              <a:ea typeface="Cambria Math" panose="02040503050406030204" pitchFamily="18" charset="0"/>
                            </a:rPr>
                          </m:ctrlPr>
                        </m:dPr>
                        <m:e>
                          <m:r>
                            <a:rPr lang="en-GB" altLang="en-US" sz="2000" b="1" i="1">
                              <a:latin typeface="Cambria Math" panose="02040503050406030204" pitchFamily="18" charset="0"/>
                              <a:ea typeface="Cambria Math" panose="02040503050406030204" pitchFamily="18" charset="0"/>
                            </a:rPr>
                            <m:t>𝑻𝒎</m:t>
                          </m:r>
                        </m:e>
                      </m:d>
                    </m:oMath>
                  </m:oMathPara>
                </a14:m>
                <a:endParaRPr lang="en-GB" altLang="en-US" sz="2000" b="1" dirty="0">
                  <a:ea typeface="Cambria Math" panose="02040503050406030204" pitchFamily="18" charset="0"/>
                </a:endParaRPr>
              </a:p>
              <a:p>
                <a:pPr marL="0" indent="0">
                  <a:buNone/>
                </a:pPr>
                <a:endParaRPr lang="en-GB" altLang="en-US" sz="2000" b="1" dirty="0">
                  <a:ea typeface="Cambria Math" panose="02040503050406030204" pitchFamily="18" charset="0"/>
                </a:endParaRPr>
              </a:p>
              <a:p>
                <a:pPr marL="0" indent="0">
                  <a:buNone/>
                </a:pPr>
                <a:r>
                  <a:rPr lang="en-GB" altLang="en-US" sz="2400" i="1" dirty="0"/>
                  <a:t>So a 1GeV electron in a 1T field will have a bending radius of about 3.33 m </a:t>
                </a:r>
              </a:p>
            </p:txBody>
          </p:sp>
        </mc:Choice>
        <mc:Fallback xmlns="">
          <p:sp>
            <p:nvSpPr>
              <p:cNvPr id="10" name="Rectangle 3">
                <a:extLst>
                  <a:ext uri="{FF2B5EF4-FFF2-40B4-BE49-F238E27FC236}">
                    <a16:creationId xmlns:a16="http://schemas.microsoft.com/office/drawing/2014/main" id="{43D57FC2-F6C1-4696-AD60-6E915DF5CC85}"/>
                  </a:ext>
                </a:extLst>
              </p:cNvPr>
              <p:cNvSpPr txBox="1">
                <a:spLocks noRot="1" noChangeAspect="1" noMove="1" noResize="1" noEditPoints="1" noAdjustHandles="1" noChangeArrowheads="1" noChangeShapeType="1" noTextEdit="1"/>
              </p:cNvSpPr>
              <p:nvPr/>
            </p:nvSpPr>
            <p:spPr>
              <a:xfrm>
                <a:off x="1621655" y="1212361"/>
                <a:ext cx="8703075" cy="4598993"/>
              </a:xfrm>
              <a:prstGeom prst="rect">
                <a:avLst/>
              </a:prstGeom>
              <a:blipFill>
                <a:blip r:embed="rId2"/>
                <a:stretch>
                  <a:fillRect l="-1050" t="-796" b="-18302"/>
                </a:stretch>
              </a:blipFill>
            </p:spPr>
            <p:txBody>
              <a:bodyPr/>
              <a:lstStyle/>
              <a:p>
                <a:r>
                  <a:rPr lang="en-GB">
                    <a:noFill/>
                  </a:rPr>
                  <a:t> </a:t>
                </a:r>
              </a:p>
            </p:txBody>
          </p:sp>
        </mc:Fallback>
      </mc:AlternateContent>
    </p:spTree>
    <p:extLst>
      <p:ext uri="{BB962C8B-B14F-4D97-AF65-F5344CB8AC3E}">
        <p14:creationId xmlns:p14="http://schemas.microsoft.com/office/powerpoint/2010/main" val="411552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vs Optics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039" y="1226818"/>
            <a:ext cx="4670534" cy="224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1576" y="2967536"/>
            <a:ext cx="9068848" cy="314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46573" y="1301578"/>
            <a:ext cx="5015004" cy="1665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Magnets are like optics for charged particles.</a:t>
            </a:r>
          </a:p>
          <a:p>
            <a:pPr marL="0" indent="0">
              <a:buNone/>
            </a:pPr>
            <a:endParaRPr lang="en-GB" sz="2000" dirty="0"/>
          </a:p>
          <a:p>
            <a:pPr marL="0" indent="0">
              <a:buNone/>
            </a:pPr>
            <a:r>
              <a:rPr lang="en-GB" sz="2000" dirty="0"/>
              <a:t>The physics is different but the end results are very similar.</a:t>
            </a:r>
          </a:p>
        </p:txBody>
      </p:sp>
    </p:spTree>
    <p:extLst>
      <p:ext uri="{BB962C8B-B14F-4D97-AF65-F5344CB8AC3E}">
        <p14:creationId xmlns:p14="http://schemas.microsoft.com/office/powerpoint/2010/main" val="202460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Effects</a:t>
            </a:r>
          </a:p>
        </p:txBody>
      </p:sp>
      <p:sp>
        <p:nvSpPr>
          <p:cNvPr id="3" name="Rectangle 3"/>
          <p:cNvSpPr txBox="1">
            <a:spLocks noChangeArrowheads="1"/>
          </p:cNvSpPr>
          <p:nvPr/>
        </p:nvSpPr>
        <p:spPr>
          <a:xfrm>
            <a:off x="1216578" y="2245985"/>
            <a:ext cx="2680285" cy="39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bend the beam</a:t>
            </a:r>
          </a:p>
        </p:txBody>
      </p:sp>
      <p:sp>
        <p:nvSpPr>
          <p:cNvPr id="4" name="Text Box 5"/>
          <p:cNvSpPr txBox="1">
            <a:spLocks noChangeArrowheads="1"/>
          </p:cNvSpPr>
          <p:nvPr/>
        </p:nvSpPr>
        <p:spPr bwMode="auto">
          <a:xfrm>
            <a:off x="4678653" y="2222469"/>
            <a:ext cx="2346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Quadrupoles focus it</a:t>
            </a:r>
          </a:p>
        </p:txBody>
      </p:sp>
      <p:sp>
        <p:nvSpPr>
          <p:cNvPr id="5" name="Text Box 7"/>
          <p:cNvSpPr txBox="1">
            <a:spLocks noChangeArrowheads="1"/>
          </p:cNvSpPr>
          <p:nvPr/>
        </p:nvSpPr>
        <p:spPr bwMode="auto">
          <a:xfrm>
            <a:off x="8022174" y="2136761"/>
            <a:ext cx="3240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err="1">
                <a:latin typeface="+mn-lt"/>
              </a:rPr>
              <a:t>Sextupoles</a:t>
            </a:r>
            <a:r>
              <a:rPr lang="en-GB" altLang="en-US" sz="2000" dirty="0">
                <a:latin typeface="+mn-lt"/>
              </a:rPr>
              <a:t> correct chromaticity</a:t>
            </a:r>
          </a:p>
        </p:txBody>
      </p:sp>
      <p:pic>
        <p:nvPicPr>
          <p:cNvPr id="6" name="Picture 2" descr="\\fed.cclrc.ac.uk\org\NLab\ASTeC\Projects\CLARA\Magnets\Phase 2\Dipoles\Progress reports\Clara VBC dipoles - Finished DM03 magnet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271" y="2844647"/>
            <a:ext cx="3470900" cy="2603176"/>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fed.cclrc.ac.uk\Org\NLab\ASTeC\Projects\CLARA\Magnets\Design review documents - move\Quad type 1\IMG_24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31" t="41337" r="41116" b="9603"/>
          <a:stretch/>
        </p:blipFill>
        <p:spPr bwMode="auto">
          <a:xfrm>
            <a:off x="4419679" y="2847364"/>
            <a:ext cx="3126339" cy="260528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20" t="22932" r="28529" b="22932"/>
          <a:stretch/>
        </p:blipFill>
        <p:spPr bwMode="auto">
          <a:xfrm>
            <a:off x="7673526" y="2836586"/>
            <a:ext cx="2629785" cy="2589199"/>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1774319" y="5515602"/>
            <a:ext cx="8646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Higher order magnets are also common, most circular machines have </a:t>
            </a:r>
            <a:r>
              <a:rPr lang="en-GB" altLang="en-US" sz="2000" dirty="0" err="1">
                <a:latin typeface="+mn-lt"/>
              </a:rPr>
              <a:t>octupoles</a:t>
            </a:r>
            <a:endParaRPr lang="en-GB" altLang="en-US" sz="2000" dirty="0">
              <a:latin typeface="+mn-lt"/>
            </a:endParaRPr>
          </a:p>
        </p:txBody>
      </p:sp>
      <p:sp>
        <p:nvSpPr>
          <p:cNvPr id="10" name="Rectangle 3"/>
          <p:cNvSpPr txBox="1">
            <a:spLocks noChangeArrowheads="1"/>
          </p:cNvSpPr>
          <p:nvPr/>
        </p:nvSpPr>
        <p:spPr>
          <a:xfrm>
            <a:off x="1809337" y="1389915"/>
            <a:ext cx="8085172" cy="8325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Magnetic fields exert a </a:t>
            </a:r>
            <a:r>
              <a:rPr lang="en-GB" altLang="en-US" sz="2000" i="1" dirty="0"/>
              <a:t>Lorentz Force</a:t>
            </a:r>
            <a:r>
              <a:rPr lang="en-GB" altLang="en-US" sz="2000" dirty="0"/>
              <a:t> F=q(</a:t>
            </a:r>
            <a:r>
              <a:rPr lang="en-GB" altLang="en-US" sz="2000" u="sng" dirty="0"/>
              <a:t>V</a:t>
            </a:r>
            <a:r>
              <a:rPr lang="en-GB" altLang="en-US" sz="2000" dirty="0"/>
              <a:t> x </a:t>
            </a:r>
            <a:r>
              <a:rPr lang="en-GB" altLang="en-US" sz="2000" u="sng" dirty="0"/>
              <a:t>B</a:t>
            </a:r>
            <a:r>
              <a:rPr lang="en-GB" altLang="en-US" sz="2000" dirty="0"/>
              <a:t>) on a particle. Force is always perpendicular to field vector and particle motion – </a:t>
            </a:r>
            <a:r>
              <a:rPr lang="en-GB" altLang="en-US" sz="2000" b="1" dirty="0"/>
              <a:t>circular motion</a:t>
            </a:r>
          </a:p>
          <a:p>
            <a:pPr marL="0" indent="0">
              <a:buNone/>
            </a:pPr>
            <a:endParaRPr lang="en-GB" altLang="en-US" sz="2000" b="1" i="1" dirty="0"/>
          </a:p>
          <a:p>
            <a:pPr marL="0" indent="0">
              <a:buNone/>
            </a:pPr>
            <a:endParaRPr lang="en-GB" altLang="en-US" sz="2000" dirty="0"/>
          </a:p>
        </p:txBody>
      </p:sp>
    </p:spTree>
    <p:extLst>
      <p:ext uri="{BB962C8B-B14F-4D97-AF65-F5344CB8AC3E}">
        <p14:creationId xmlns:p14="http://schemas.microsoft.com/office/powerpoint/2010/main" val="154310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Dipoles</a:t>
            </a:r>
          </a:p>
        </p:txBody>
      </p:sp>
      <p:sp>
        <p:nvSpPr>
          <p:cNvPr id="3" name="Rectangle 3"/>
          <p:cNvSpPr txBox="1">
            <a:spLocks noChangeArrowheads="1"/>
          </p:cNvSpPr>
          <p:nvPr/>
        </p:nvSpPr>
        <p:spPr>
          <a:xfrm>
            <a:off x="674703" y="1389915"/>
            <a:ext cx="1113259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have 2 poles, a constant field across the gap and steers a particle beam left or right depending on charge and field direction.</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To bend the beam uniformly, dipoles need to produce a field that is constant across the aperture. Field homogeneity is one of the most important aspects of dipole design. A non homogenous field will result in unwanted horizontal focussing or defocussing.</a:t>
            </a:r>
          </a:p>
          <a:p>
            <a:pPr marL="0" indent="0">
              <a:buNone/>
            </a:pPr>
            <a:endParaRPr lang="en-GB" altLang="en-US" sz="2000"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79" b="11226"/>
          <a:stretch/>
        </p:blipFill>
        <p:spPr bwMode="auto">
          <a:xfrm>
            <a:off x="3518239" y="1988598"/>
            <a:ext cx="5958192" cy="259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13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79394" y="1389915"/>
            <a:ext cx="11103005"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End design also has an effect on unwanted focussing in dipoles.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                    Sector dipoles focus horizontally </a:t>
            </a:r>
          </a:p>
          <a:p>
            <a:pPr marL="0" indent="0">
              <a:buNone/>
            </a:pPr>
            <a:endParaRPr lang="en-GB" altLang="en-US" sz="2000" b="1" i="1" dirty="0"/>
          </a:p>
        </p:txBody>
      </p:sp>
      <p:sp>
        <p:nvSpPr>
          <p:cNvPr id="2" name="Title 1"/>
          <p:cNvSpPr>
            <a:spLocks noGrp="1"/>
          </p:cNvSpPr>
          <p:nvPr>
            <p:ph type="title"/>
          </p:nvPr>
        </p:nvSpPr>
        <p:spPr/>
        <p:txBody>
          <a:bodyPr/>
          <a:lstStyle/>
          <a:p>
            <a:r>
              <a:rPr lang="en-GB" dirty="0"/>
              <a:t>Dipoles</a:t>
            </a:r>
          </a:p>
        </p:txBody>
      </p:sp>
      <p:grpSp>
        <p:nvGrpSpPr>
          <p:cNvPr id="4" name="Group 3"/>
          <p:cNvGrpSpPr/>
          <p:nvPr/>
        </p:nvGrpSpPr>
        <p:grpSpPr>
          <a:xfrm>
            <a:off x="1894188" y="1653079"/>
            <a:ext cx="3011488" cy="2319232"/>
            <a:chOff x="971550" y="2478193"/>
            <a:chExt cx="3011488" cy="2319232"/>
          </a:xfrm>
        </p:grpSpPr>
        <p:sp>
          <p:nvSpPr>
            <p:cNvPr id="5" name="Arc 7"/>
            <p:cNvSpPr>
              <a:spLocks/>
            </p:cNvSpPr>
            <p:nvPr/>
          </p:nvSpPr>
          <p:spPr bwMode="auto">
            <a:xfrm rot="18953795">
              <a:off x="1610142" y="3032307"/>
              <a:ext cx="1710568" cy="1765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 name="Arc 8"/>
            <p:cNvSpPr>
              <a:spLocks/>
            </p:cNvSpPr>
            <p:nvPr/>
          </p:nvSpPr>
          <p:spPr bwMode="auto">
            <a:xfrm rot="18953795">
              <a:off x="1441172" y="2478193"/>
              <a:ext cx="2072243" cy="21889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Line 9"/>
            <p:cNvSpPr>
              <a:spLocks noChangeShapeType="1"/>
            </p:cNvSpPr>
            <p:nvPr/>
          </p:nvSpPr>
          <p:spPr bwMode="auto">
            <a:xfrm>
              <a:off x="971550" y="3509177"/>
              <a:ext cx="279480" cy="35706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10"/>
            <p:cNvSpPr>
              <a:spLocks noChangeShapeType="1"/>
            </p:cNvSpPr>
            <p:nvPr/>
          </p:nvSpPr>
          <p:spPr bwMode="auto">
            <a:xfrm flipH="1">
              <a:off x="3685182" y="3637535"/>
              <a:ext cx="297856" cy="30183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 name="Group 8"/>
          <p:cNvGrpSpPr/>
          <p:nvPr/>
        </p:nvGrpSpPr>
        <p:grpSpPr>
          <a:xfrm>
            <a:off x="5417865" y="1728329"/>
            <a:ext cx="2388860" cy="2268537"/>
            <a:chOff x="5434340" y="2528888"/>
            <a:chExt cx="2388860" cy="2268537"/>
          </a:xfrm>
        </p:grpSpPr>
        <p:sp>
          <p:nvSpPr>
            <p:cNvPr id="10" name="Arc 12"/>
            <p:cNvSpPr>
              <a:spLocks/>
            </p:cNvSpPr>
            <p:nvPr/>
          </p:nvSpPr>
          <p:spPr bwMode="auto">
            <a:xfrm rot="13230942" flipV="1">
              <a:off x="5721944" y="2528888"/>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Arc 13"/>
            <p:cNvSpPr>
              <a:spLocks/>
            </p:cNvSpPr>
            <p:nvPr/>
          </p:nvSpPr>
          <p:spPr bwMode="auto">
            <a:xfrm rot="13230942" flipV="1">
              <a:off x="5723203" y="3242184"/>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Line 14"/>
            <p:cNvSpPr>
              <a:spLocks noChangeShapeType="1"/>
            </p:cNvSpPr>
            <p:nvPr/>
          </p:nvSpPr>
          <p:spPr bwMode="auto">
            <a:xfrm>
              <a:off x="5434340" y="3306508"/>
              <a:ext cx="126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7823200" y="3306508"/>
              <a:ext cx="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Text Box 16"/>
          <p:cNvSpPr txBox="1">
            <a:spLocks noChangeArrowheads="1"/>
          </p:cNvSpPr>
          <p:nvPr/>
        </p:nvSpPr>
        <p:spPr bwMode="auto">
          <a:xfrm>
            <a:off x="2173886" y="2862597"/>
            <a:ext cx="2582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Sector dipole</a:t>
            </a:r>
          </a:p>
        </p:txBody>
      </p:sp>
      <p:sp>
        <p:nvSpPr>
          <p:cNvPr id="15" name="Text Box 17"/>
          <p:cNvSpPr txBox="1">
            <a:spLocks noChangeArrowheads="1"/>
          </p:cNvSpPr>
          <p:nvPr/>
        </p:nvSpPr>
        <p:spPr bwMode="auto">
          <a:xfrm>
            <a:off x="5102091" y="2994009"/>
            <a:ext cx="3024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Parallel-ended dipole</a:t>
            </a:r>
          </a:p>
        </p:txBody>
      </p:sp>
      <p:sp>
        <p:nvSpPr>
          <p:cNvPr id="16" name="TextBox 15"/>
          <p:cNvSpPr txBox="1"/>
          <p:nvPr/>
        </p:nvSpPr>
        <p:spPr>
          <a:xfrm>
            <a:off x="8186751" y="2295915"/>
            <a:ext cx="3356798" cy="923330"/>
          </a:xfrm>
          <a:prstGeom prst="rect">
            <a:avLst/>
          </a:prstGeom>
          <a:noFill/>
        </p:spPr>
        <p:txBody>
          <a:bodyPr wrap="square" rtlCol="0">
            <a:spAutoFit/>
          </a:bodyPr>
          <a:lstStyle/>
          <a:p>
            <a:r>
              <a:rPr lang="en-GB" dirty="0"/>
              <a:t>The 2 most common types of dipole. Curvature saves material costs.</a:t>
            </a:r>
          </a:p>
        </p:txBody>
      </p:sp>
      <p:sp>
        <p:nvSpPr>
          <p:cNvPr id="18" name="Arc 6"/>
          <p:cNvSpPr>
            <a:spLocks/>
          </p:cNvSpPr>
          <p:nvPr/>
        </p:nvSpPr>
        <p:spPr bwMode="auto">
          <a:xfrm rot="18974400">
            <a:off x="2593954" y="3937474"/>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7"/>
          <p:cNvSpPr>
            <a:spLocks/>
          </p:cNvSpPr>
          <p:nvPr/>
        </p:nvSpPr>
        <p:spPr bwMode="auto">
          <a:xfrm rot="18974400">
            <a:off x="2653273" y="4918708"/>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Line 8"/>
          <p:cNvSpPr>
            <a:spLocks noChangeShapeType="1"/>
          </p:cNvSpPr>
          <p:nvPr/>
        </p:nvSpPr>
        <p:spPr bwMode="auto">
          <a:xfrm>
            <a:off x="2226178" y="4892189"/>
            <a:ext cx="477516" cy="692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9"/>
          <p:cNvSpPr>
            <a:spLocks noChangeShapeType="1"/>
          </p:cNvSpPr>
          <p:nvPr/>
        </p:nvSpPr>
        <p:spPr bwMode="auto">
          <a:xfrm flipH="1">
            <a:off x="4478808" y="4786108"/>
            <a:ext cx="416715" cy="6645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Oval 10"/>
          <p:cNvSpPr>
            <a:spLocks noChangeArrowheads="1"/>
          </p:cNvSpPr>
          <p:nvPr/>
        </p:nvSpPr>
        <p:spPr bwMode="auto">
          <a:xfrm>
            <a:off x="2086779" y="5467824"/>
            <a:ext cx="655472" cy="57719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3" name="Oval 11"/>
          <p:cNvSpPr>
            <a:spLocks noChangeArrowheads="1"/>
          </p:cNvSpPr>
          <p:nvPr/>
        </p:nvSpPr>
        <p:spPr bwMode="auto">
          <a:xfrm>
            <a:off x="4444700" y="5352385"/>
            <a:ext cx="625813" cy="63647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Arc 12"/>
          <p:cNvSpPr>
            <a:spLocks/>
          </p:cNvSpPr>
          <p:nvPr/>
        </p:nvSpPr>
        <p:spPr bwMode="auto">
          <a:xfrm rot="18974400">
            <a:off x="2622131" y="4226073"/>
            <a:ext cx="1969382"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Arc 13"/>
          <p:cNvSpPr>
            <a:spLocks/>
          </p:cNvSpPr>
          <p:nvPr/>
        </p:nvSpPr>
        <p:spPr bwMode="auto">
          <a:xfrm rot="18974400">
            <a:off x="2653274" y="4486590"/>
            <a:ext cx="1939723"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 name="Oval 14"/>
          <p:cNvSpPr>
            <a:spLocks noChangeArrowheads="1"/>
          </p:cNvSpPr>
          <p:nvPr/>
        </p:nvSpPr>
        <p:spPr bwMode="auto">
          <a:xfrm>
            <a:off x="4660358" y="5215851"/>
            <a:ext cx="387055" cy="375958"/>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Oval 15"/>
          <p:cNvSpPr>
            <a:spLocks noChangeArrowheads="1"/>
          </p:cNvSpPr>
          <p:nvPr/>
        </p:nvSpPr>
        <p:spPr bwMode="auto">
          <a:xfrm>
            <a:off x="2057119" y="5176107"/>
            <a:ext cx="447856" cy="405597"/>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8" name="Line 16"/>
          <p:cNvSpPr>
            <a:spLocks noChangeShapeType="1"/>
          </p:cNvSpPr>
          <p:nvPr/>
        </p:nvSpPr>
        <p:spPr bwMode="auto">
          <a:xfrm>
            <a:off x="4873552" y="5056156"/>
            <a:ext cx="299501" cy="2648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7"/>
          <p:cNvSpPr>
            <a:spLocks noChangeShapeType="1"/>
          </p:cNvSpPr>
          <p:nvPr/>
        </p:nvSpPr>
        <p:spPr bwMode="auto">
          <a:xfrm>
            <a:off x="4759402" y="5219040"/>
            <a:ext cx="313649" cy="240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8"/>
          <p:cNvSpPr>
            <a:spLocks noChangeShapeType="1"/>
          </p:cNvSpPr>
          <p:nvPr/>
        </p:nvSpPr>
        <p:spPr bwMode="auto">
          <a:xfrm flipH="1">
            <a:off x="2125649" y="5239456"/>
            <a:ext cx="365552" cy="2238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9"/>
          <p:cNvSpPr>
            <a:spLocks noChangeShapeType="1"/>
          </p:cNvSpPr>
          <p:nvPr/>
        </p:nvSpPr>
        <p:spPr bwMode="auto">
          <a:xfrm flipH="1">
            <a:off x="2023507" y="5115751"/>
            <a:ext cx="268418" cy="2706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33" name="Group 34"/>
          <p:cNvGrpSpPr>
            <a:grpSpLocks/>
          </p:cNvGrpSpPr>
          <p:nvPr/>
        </p:nvGrpSpPr>
        <p:grpSpPr bwMode="auto">
          <a:xfrm>
            <a:off x="5843109" y="4130241"/>
            <a:ext cx="1827599" cy="1758120"/>
            <a:chOff x="317" y="1933"/>
            <a:chExt cx="1815" cy="1746"/>
          </a:xfrm>
        </p:grpSpPr>
        <p:grpSp>
          <p:nvGrpSpPr>
            <p:cNvPr id="34" name="Group 35"/>
            <p:cNvGrpSpPr>
              <a:grpSpLocks/>
            </p:cNvGrpSpPr>
            <p:nvPr/>
          </p:nvGrpSpPr>
          <p:grpSpPr bwMode="auto">
            <a:xfrm>
              <a:off x="317" y="1933"/>
              <a:ext cx="1654" cy="1746"/>
              <a:chOff x="2789" y="1548"/>
              <a:chExt cx="1994" cy="2200"/>
            </a:xfrm>
          </p:grpSpPr>
          <p:sp>
            <p:nvSpPr>
              <p:cNvPr id="40" name="AutoShape 36"/>
              <p:cNvSpPr>
                <a:spLocks noChangeArrowheads="1"/>
              </p:cNvSpPr>
              <p:nvPr/>
            </p:nvSpPr>
            <p:spPr bwMode="auto">
              <a:xfrm>
                <a:off x="2789" y="1548"/>
                <a:ext cx="1814" cy="2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1" name="AutoShape 37"/>
              <p:cNvSpPr>
                <a:spLocks noChangeArrowheads="1"/>
              </p:cNvSpPr>
              <p:nvPr/>
            </p:nvSpPr>
            <p:spPr bwMode="auto">
              <a:xfrm rot="-2322829">
                <a:off x="4114" y="2391"/>
                <a:ext cx="669" cy="340"/>
              </a:xfrm>
              <a:prstGeom prst="parallelogram">
                <a:avLst>
                  <a:gd name="adj" fmla="val 79198"/>
                </a:avLst>
              </a:prstGeom>
              <a:solidFill>
                <a:schemeClr val="bg1"/>
              </a:solidFill>
              <a:ln w="9525">
                <a:solidFill>
                  <a:schemeClr val="bg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2" name="Line 38"/>
              <p:cNvSpPr>
                <a:spLocks noChangeShapeType="1"/>
              </p:cNvSpPr>
              <p:nvPr/>
            </p:nvSpPr>
            <p:spPr bwMode="auto">
              <a:xfrm flipH="1">
                <a:off x="4286" y="2205"/>
                <a:ext cx="318" cy="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9"/>
              <p:cNvSpPr>
                <a:spLocks noChangeShapeType="1"/>
              </p:cNvSpPr>
              <p:nvPr/>
            </p:nvSpPr>
            <p:spPr bwMode="auto">
              <a:xfrm flipH="1">
                <a:off x="4286" y="2682"/>
                <a:ext cx="318"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0"/>
              <p:cNvSpPr>
                <a:spLocks noChangeShapeType="1"/>
              </p:cNvSpPr>
              <p:nvPr/>
            </p:nvSpPr>
            <p:spPr bwMode="auto">
              <a:xfrm>
                <a:off x="4286" y="2478"/>
                <a:ext cx="0" cy="4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 name="Arc 41"/>
            <p:cNvSpPr>
              <a:spLocks/>
            </p:cNvSpPr>
            <p:nvPr/>
          </p:nvSpPr>
          <p:spPr bwMode="auto">
            <a:xfrm rot="2313188">
              <a:off x="1315" y="2409"/>
              <a:ext cx="699" cy="738"/>
            </a:xfrm>
            <a:custGeom>
              <a:avLst/>
              <a:gdLst>
                <a:gd name="T0" fmla="*/ 0 w 24616"/>
                <a:gd name="T1" fmla="*/ 0 h 32989"/>
                <a:gd name="T2" fmla="*/ 0 w 24616"/>
                <a:gd name="T3" fmla="*/ 0 h 32989"/>
                <a:gd name="T4" fmla="*/ 0 w 24616"/>
                <a:gd name="T5" fmla="*/ 0 h 32989"/>
                <a:gd name="T6" fmla="*/ 0 60000 65536"/>
                <a:gd name="T7" fmla="*/ 0 60000 65536"/>
                <a:gd name="T8" fmla="*/ 0 60000 65536"/>
                <a:gd name="T9" fmla="*/ 0 w 24616"/>
                <a:gd name="T10" fmla="*/ 0 h 32989"/>
                <a:gd name="T11" fmla="*/ 24616 w 24616"/>
                <a:gd name="T12" fmla="*/ 32989 h 32989"/>
              </a:gdLst>
              <a:ahLst/>
              <a:cxnLst>
                <a:cxn ang="T6">
                  <a:pos x="T0" y="T1"/>
                </a:cxn>
                <a:cxn ang="T7">
                  <a:pos x="T2" y="T3"/>
                </a:cxn>
                <a:cxn ang="T8">
                  <a:pos x="T4" y="T5"/>
                </a:cxn>
              </a:cxnLst>
              <a:rect l="T9" t="T10" r="T11" b="T12"/>
              <a:pathLst>
                <a:path w="24616" h="32989" fill="none" extrusionOk="0">
                  <a:moveTo>
                    <a:pt x="-1" y="211"/>
                  </a:moveTo>
                  <a:cubicBezTo>
                    <a:pt x="999" y="70"/>
                    <a:pt x="2006" y="-1"/>
                    <a:pt x="3016" y="0"/>
                  </a:cubicBezTo>
                  <a:cubicBezTo>
                    <a:pt x="14945" y="0"/>
                    <a:pt x="24616" y="9670"/>
                    <a:pt x="24616" y="21600"/>
                  </a:cubicBezTo>
                  <a:cubicBezTo>
                    <a:pt x="24616" y="25624"/>
                    <a:pt x="23491" y="29569"/>
                    <a:pt x="21369" y="32988"/>
                  </a:cubicBezTo>
                </a:path>
                <a:path w="24616" h="32989" stroke="0" extrusionOk="0">
                  <a:moveTo>
                    <a:pt x="-1" y="211"/>
                  </a:moveTo>
                  <a:cubicBezTo>
                    <a:pt x="999" y="70"/>
                    <a:pt x="2006" y="-1"/>
                    <a:pt x="3016" y="0"/>
                  </a:cubicBezTo>
                  <a:cubicBezTo>
                    <a:pt x="14945" y="0"/>
                    <a:pt x="24616" y="9670"/>
                    <a:pt x="24616" y="21600"/>
                  </a:cubicBezTo>
                  <a:cubicBezTo>
                    <a:pt x="24616" y="25624"/>
                    <a:pt x="23491" y="29569"/>
                    <a:pt x="21369" y="32988"/>
                  </a:cubicBezTo>
                  <a:lnTo>
                    <a:pt x="3016" y="21600"/>
                  </a:lnTo>
                  <a:lnTo>
                    <a:pt x="-1" y="21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6" name="Line 42"/>
            <p:cNvSpPr>
              <a:spLocks noChangeShapeType="1"/>
            </p:cNvSpPr>
            <p:nvPr/>
          </p:nvSpPr>
          <p:spPr bwMode="auto">
            <a:xfrm>
              <a:off x="1678" y="2568"/>
              <a:ext cx="431" cy="227"/>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7" name="Text Box 43"/>
            <p:cNvSpPr txBox="1">
              <a:spLocks noChangeArrowheads="1"/>
            </p:cNvSpPr>
            <p:nvPr/>
          </p:nvSpPr>
          <p:spPr bwMode="auto">
            <a:xfrm>
              <a:off x="1837" y="3022"/>
              <a:ext cx="29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b="1">
                  <a:latin typeface="Arial" pitchFamily="34" charset="0"/>
                </a:rPr>
                <a:t>B</a:t>
              </a:r>
            </a:p>
          </p:txBody>
        </p:sp>
        <p:sp>
          <p:nvSpPr>
            <p:cNvPr id="38" name="Line 44"/>
            <p:cNvSpPr>
              <a:spLocks noChangeShapeType="1"/>
            </p:cNvSpPr>
            <p:nvPr/>
          </p:nvSpPr>
          <p:spPr bwMode="auto">
            <a:xfrm flipH="1">
              <a:off x="1565" y="2818"/>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45"/>
            <p:cNvSpPr>
              <a:spLocks noChangeShapeType="1"/>
            </p:cNvSpPr>
            <p:nvPr/>
          </p:nvSpPr>
          <p:spPr bwMode="auto">
            <a:xfrm flipH="1">
              <a:off x="1633" y="3158"/>
              <a:ext cx="158" cy="9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8007240" y="4380941"/>
            <a:ext cx="3578740" cy="1200329"/>
          </a:xfrm>
          <a:prstGeom prst="rect">
            <a:avLst/>
          </a:prstGeom>
          <a:noFill/>
        </p:spPr>
        <p:txBody>
          <a:bodyPr wrap="square" rtlCol="0">
            <a:spAutoFit/>
          </a:bodyPr>
          <a:lstStyle/>
          <a:p>
            <a:r>
              <a:rPr lang="en-GB" dirty="0"/>
              <a:t>Parallel ended dipoles cause some vertical focussing. There is a field component normal to the beam direction off the vertical axis.</a:t>
            </a:r>
          </a:p>
        </p:txBody>
      </p:sp>
      <p:cxnSp>
        <p:nvCxnSpPr>
          <p:cNvPr id="32" name="Straight Connector 31">
            <a:extLst>
              <a:ext uri="{FF2B5EF4-FFF2-40B4-BE49-F238E27FC236}">
                <a16:creationId xmlns:a16="http://schemas.microsoft.com/office/drawing/2014/main" id="{C5D5145A-E1D2-BE39-C354-08CA760F447A}"/>
              </a:ext>
            </a:extLst>
          </p:cNvPr>
          <p:cNvCxnSpPr/>
          <p:nvPr/>
        </p:nvCxnSpPr>
        <p:spPr>
          <a:xfrm>
            <a:off x="5306218" y="1993273"/>
            <a:ext cx="0" cy="399558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8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749808" y="1389915"/>
            <a:ext cx="10899647"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Quadrupoles have 4 poles, the field varies linearly with distance from the magnet axis. B at axis is typically 0 so on-axis beam is not affected.</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This is a “normal” or “upright” quadrupole. It focusses the beam in one plane whilst defocussing in the other. F (focussing) type focusses in horizontal plane, D (defocussing) types focus in vertical plane.</a:t>
            </a:r>
          </a:p>
          <a:p>
            <a:pPr marL="0" indent="0">
              <a:buNone/>
            </a:pPr>
            <a:endParaRPr lang="en-GB" altLang="en-US" sz="2000"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796" y="2094353"/>
            <a:ext cx="3399344" cy="332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Quadrupoles</a:t>
            </a:r>
          </a:p>
        </p:txBody>
      </p:sp>
      <p:grpSp>
        <p:nvGrpSpPr>
          <p:cNvPr id="3" name="Group 2">
            <a:extLst>
              <a:ext uri="{FF2B5EF4-FFF2-40B4-BE49-F238E27FC236}">
                <a16:creationId xmlns:a16="http://schemas.microsoft.com/office/drawing/2014/main" id="{8E0E8601-AB6C-F94E-C69C-F87CEB6E77F2}"/>
              </a:ext>
            </a:extLst>
          </p:cNvPr>
          <p:cNvGrpSpPr/>
          <p:nvPr/>
        </p:nvGrpSpPr>
        <p:grpSpPr>
          <a:xfrm>
            <a:off x="6459194" y="2071255"/>
            <a:ext cx="3297453" cy="3264892"/>
            <a:chOff x="6285459" y="2011196"/>
            <a:chExt cx="2673170" cy="2752349"/>
          </a:xfrm>
        </p:grpSpPr>
        <p:grpSp>
          <p:nvGrpSpPr>
            <p:cNvPr id="5" name="Group 11"/>
            <p:cNvGrpSpPr>
              <a:grpSpLocks/>
            </p:cNvGrpSpPr>
            <p:nvPr/>
          </p:nvGrpSpPr>
          <p:grpSpPr bwMode="auto">
            <a:xfrm>
              <a:off x="6285459" y="2011196"/>
              <a:ext cx="2673170" cy="2752349"/>
              <a:chOff x="2517" y="867"/>
              <a:chExt cx="2721" cy="2721"/>
            </a:xfrm>
          </p:grpSpPr>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867"/>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3"/>
              <p:cNvSpPr>
                <a:spLocks noChangeShapeType="1"/>
              </p:cNvSpPr>
              <p:nvPr/>
            </p:nvSpPr>
            <p:spPr bwMode="auto">
              <a:xfrm flipH="1">
                <a:off x="4740" y="2069"/>
                <a:ext cx="0" cy="204"/>
              </a:xfrm>
              <a:prstGeom prst="line">
                <a:avLst/>
              </a:prstGeom>
              <a:noFill/>
              <a:ln w="19050">
                <a:solidFill>
                  <a:srgbClr val="0000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2" name="Line 14"/>
              <p:cNvSpPr>
                <a:spLocks noChangeShapeType="1"/>
              </p:cNvSpPr>
              <p:nvPr/>
            </p:nvSpPr>
            <p:spPr bwMode="auto">
              <a:xfrm flipH="1">
                <a:off x="3810" y="1344"/>
                <a:ext cx="159" cy="0"/>
              </a:xfrm>
              <a:prstGeom prst="line">
                <a:avLst/>
              </a:prstGeom>
              <a:noFill/>
              <a:ln w="1905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flipV="1">
                <a:off x="2993" y="2137"/>
                <a:ext cx="0" cy="182"/>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a:off x="3765" y="2863"/>
                <a:ext cx="158" cy="0"/>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sp>
          <p:nvSpPr>
            <p:cNvPr id="6" name="Oval 17"/>
            <p:cNvSpPr>
              <a:spLocks noChangeArrowheads="1"/>
            </p:cNvSpPr>
            <p:nvPr/>
          </p:nvSpPr>
          <p:spPr bwMode="auto">
            <a:xfrm>
              <a:off x="7979154" y="3250309"/>
              <a:ext cx="134592" cy="11531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Oval 18"/>
            <p:cNvSpPr>
              <a:spLocks noChangeArrowheads="1"/>
            </p:cNvSpPr>
            <p:nvPr/>
          </p:nvSpPr>
          <p:spPr bwMode="auto">
            <a:xfrm>
              <a:off x="7555731" y="2883126"/>
              <a:ext cx="111014" cy="114302"/>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8" name="Line 19"/>
            <p:cNvSpPr>
              <a:spLocks noChangeShapeType="1"/>
            </p:cNvSpPr>
            <p:nvPr/>
          </p:nvSpPr>
          <p:spPr bwMode="auto">
            <a:xfrm flipH="1">
              <a:off x="7498701" y="3313411"/>
              <a:ext cx="55605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 name="Line 20"/>
            <p:cNvSpPr>
              <a:spLocks noChangeShapeType="1"/>
            </p:cNvSpPr>
            <p:nvPr/>
          </p:nvSpPr>
          <p:spPr bwMode="auto">
            <a:xfrm flipH="1" flipV="1">
              <a:off x="7608277" y="2338755"/>
              <a:ext cx="9248" cy="58989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427564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609600" y="1389915"/>
            <a:ext cx="11058144"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Skew quadrupoles change coupling between horizontal and vertical beam oscillations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Beam that has </a:t>
            </a:r>
            <a:r>
              <a:rPr lang="en-GB" altLang="en-US" sz="2000" b="1" dirty="0"/>
              <a:t>horizontal</a:t>
            </a:r>
            <a:r>
              <a:rPr lang="en-GB" altLang="en-US" sz="2000" dirty="0"/>
              <a:t> displacement (but </a:t>
            </a:r>
            <a:r>
              <a:rPr lang="en-GB" altLang="en-US" sz="2000" b="1" dirty="0"/>
              <a:t>not</a:t>
            </a:r>
            <a:r>
              <a:rPr lang="en-GB" altLang="en-US" sz="2000" dirty="0"/>
              <a:t> vertical) is deflected </a:t>
            </a:r>
            <a:r>
              <a:rPr lang="en-GB" altLang="en-US" sz="2000" b="1" dirty="0"/>
              <a:t>vertically</a:t>
            </a:r>
            <a:r>
              <a:rPr lang="en-GB" altLang="en-US" sz="2000" dirty="0"/>
              <a:t>. Horizontally centred beam with </a:t>
            </a:r>
            <a:r>
              <a:rPr lang="en-GB" altLang="en-US" sz="2000" b="1" dirty="0"/>
              <a:t>vertical</a:t>
            </a:r>
            <a:r>
              <a:rPr lang="en-GB" altLang="en-US" sz="2000" dirty="0"/>
              <a:t> displacement is deflected </a:t>
            </a:r>
            <a:r>
              <a:rPr lang="en-GB" altLang="en-US" sz="2000" b="1" dirty="0"/>
              <a:t>horizontally</a:t>
            </a:r>
            <a:r>
              <a:rPr lang="en-GB" altLang="en-US" sz="2000" dirty="0"/>
              <a:t>.</a:t>
            </a:r>
          </a:p>
          <a:p>
            <a:endParaRPr lang="en-GB" altLang="en-US" sz="2000" dirty="0">
              <a:latin typeface="roboto slab" pitchFamily="2" charset="0"/>
            </a:endParaRPr>
          </a:p>
          <a:p>
            <a:pPr marL="0" indent="0">
              <a:buNone/>
            </a:pPr>
            <a:endParaRPr lang="en-GB" altLang="en-US" sz="2000" b="1" i="1" dirty="0"/>
          </a:p>
        </p:txBody>
      </p:sp>
      <p:grpSp>
        <p:nvGrpSpPr>
          <p:cNvPr id="16" name="Group 10"/>
          <p:cNvGrpSpPr>
            <a:grpSpLocks/>
          </p:cNvGrpSpPr>
          <p:nvPr/>
        </p:nvGrpSpPr>
        <p:grpSpPr bwMode="auto">
          <a:xfrm>
            <a:off x="3845368" y="1417638"/>
            <a:ext cx="3899600" cy="4155833"/>
            <a:chOff x="4898" y="1638"/>
            <a:chExt cx="2721" cy="2721"/>
          </a:xfrm>
        </p:grpSpPr>
        <p:pic>
          <p:nvPicPr>
            <p:cNvPr id="17"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84366">
              <a:off x="4898" y="1638"/>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6"/>
            <p:cNvSpPr>
              <a:spLocks noChangeArrowheads="1"/>
            </p:cNvSpPr>
            <p:nvPr/>
          </p:nvSpPr>
          <p:spPr bwMode="auto">
            <a:xfrm>
              <a:off x="6690" y="2886"/>
              <a:ext cx="159" cy="13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Line 7"/>
            <p:cNvSpPr>
              <a:spLocks noChangeShapeType="1"/>
            </p:cNvSpPr>
            <p:nvPr/>
          </p:nvSpPr>
          <p:spPr bwMode="auto">
            <a:xfrm flipV="1">
              <a:off x="6774" y="2636"/>
              <a:ext cx="2" cy="29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 name="Oval 8"/>
            <p:cNvSpPr>
              <a:spLocks noChangeArrowheads="1"/>
            </p:cNvSpPr>
            <p:nvPr/>
          </p:nvSpPr>
          <p:spPr bwMode="auto">
            <a:xfrm>
              <a:off x="6123" y="2477"/>
              <a:ext cx="181" cy="159"/>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Line 9"/>
            <p:cNvSpPr>
              <a:spLocks noChangeShapeType="1"/>
            </p:cNvSpPr>
            <p:nvPr/>
          </p:nvSpPr>
          <p:spPr bwMode="auto">
            <a:xfrm flipV="1">
              <a:off x="6214" y="2558"/>
              <a:ext cx="408"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2" name="Title 1"/>
          <p:cNvSpPr>
            <a:spLocks noGrp="1"/>
          </p:cNvSpPr>
          <p:nvPr>
            <p:ph type="title"/>
          </p:nvPr>
        </p:nvSpPr>
        <p:spPr/>
        <p:txBody>
          <a:bodyPr/>
          <a:lstStyle/>
          <a:p>
            <a:r>
              <a:rPr lang="en-GB" dirty="0"/>
              <a:t>Skew Quadrupoles</a:t>
            </a:r>
          </a:p>
        </p:txBody>
      </p:sp>
    </p:spTree>
    <p:extLst>
      <p:ext uri="{BB962C8B-B14F-4D97-AF65-F5344CB8AC3E}">
        <p14:creationId xmlns:p14="http://schemas.microsoft.com/office/powerpoint/2010/main" val="89575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1389914"/>
            <a:ext cx="10972800" cy="4681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err="1"/>
              <a:t>Sextupoles</a:t>
            </a:r>
            <a:r>
              <a:rPr lang="en-GB" altLang="en-US" sz="2000" dirty="0"/>
              <a:t> (or </a:t>
            </a:r>
            <a:r>
              <a:rPr lang="en-GB" altLang="en-US" sz="2000" dirty="0" err="1"/>
              <a:t>Hexapoles</a:t>
            </a:r>
            <a:r>
              <a:rPr lang="en-GB" altLang="en-US" sz="2000" dirty="0"/>
              <a:t>) have 6-poles, the field varies </a:t>
            </a:r>
            <a:r>
              <a:rPr lang="en-GB" altLang="en-US" sz="2000" dirty="0" err="1"/>
              <a:t>quadratically</a:t>
            </a:r>
            <a:r>
              <a:rPr lang="en-GB" altLang="en-US" sz="2000" dirty="0"/>
              <a:t> with distance from the central axis.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F </a:t>
            </a:r>
            <a:r>
              <a:rPr lang="en-GB" altLang="en-US" sz="2000" dirty="0" err="1"/>
              <a:t>sextupoles</a:t>
            </a:r>
            <a:r>
              <a:rPr lang="en-GB" altLang="en-US" sz="2000" dirty="0"/>
              <a:t> steer high momentum particles towards ring </a:t>
            </a:r>
            <a:r>
              <a:rPr lang="en-GB" altLang="en-US" sz="2000" dirty="0" err="1"/>
              <a:t>center</a:t>
            </a:r>
            <a:r>
              <a:rPr lang="en-GB" altLang="en-US" sz="2000" dirty="0"/>
              <a:t>. Note that </a:t>
            </a:r>
            <a:r>
              <a:rPr lang="en-GB" altLang="en-US" sz="2000" dirty="0" err="1"/>
              <a:t>sextupoles</a:t>
            </a:r>
            <a:r>
              <a:rPr lang="en-GB" altLang="en-US" sz="2000" dirty="0"/>
              <a:t> may also steer along 60 and 120 degree lines. </a:t>
            </a:r>
          </a:p>
          <a:p>
            <a:endParaRPr lang="en-GB" altLang="en-US" sz="2000" dirty="0">
              <a:latin typeface="roboto slab" pitchFamily="2" charset="0"/>
            </a:endParaRPr>
          </a:p>
          <a:p>
            <a:pPr marL="0" indent="0">
              <a:buNone/>
            </a:pPr>
            <a:endParaRPr lang="en-GB" altLang="en-US" sz="2000" b="1" i="1" dirty="0"/>
          </a:p>
        </p:txBody>
      </p:sp>
      <p:sp>
        <p:nvSpPr>
          <p:cNvPr id="2" name="Title 1"/>
          <p:cNvSpPr>
            <a:spLocks noGrp="1"/>
          </p:cNvSpPr>
          <p:nvPr>
            <p:ph type="title"/>
          </p:nvPr>
        </p:nvSpPr>
        <p:spPr/>
        <p:txBody>
          <a:bodyPr/>
          <a:lstStyle/>
          <a:p>
            <a:r>
              <a:rPr lang="en-GB" dirty="0" err="1"/>
              <a:t>Sextupoles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112" y="1709448"/>
            <a:ext cx="3566159" cy="366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2164739"/>
            <a:ext cx="5873496" cy="3416320"/>
          </a:xfrm>
          <a:prstGeom prst="rect">
            <a:avLst/>
          </a:prstGeom>
          <a:noFill/>
        </p:spPr>
        <p:txBody>
          <a:bodyPr wrap="square" rtlCol="0">
            <a:spAutoFit/>
          </a:bodyPr>
          <a:lstStyle/>
          <a:p>
            <a:r>
              <a:rPr lang="en-GB" altLang="en-US" dirty="0"/>
              <a:t>Off-momentum particles are incorrectly focussed in quadrupoles (high momentum particles are under-focussed), so transverse oscillation frequencies are modified – </a:t>
            </a:r>
            <a:r>
              <a:rPr lang="en-GB" altLang="en-US" b="1" dirty="0"/>
              <a:t>chromaticity</a:t>
            </a:r>
            <a:r>
              <a:rPr lang="en-GB" altLang="en-US" dirty="0"/>
              <a:t>.</a:t>
            </a:r>
          </a:p>
          <a:p>
            <a:endParaRPr lang="en-GB" altLang="en-US" dirty="0"/>
          </a:p>
          <a:p>
            <a:r>
              <a:rPr lang="en-GB" altLang="en-US" dirty="0"/>
              <a:t>But off momentum particles circulate with a horizontal displacement (high momentum particles at larger </a:t>
            </a:r>
            <a:r>
              <a:rPr lang="en-GB" altLang="en-US" i="1" dirty="0"/>
              <a:t>x</a:t>
            </a:r>
            <a:r>
              <a:rPr lang="en-GB" altLang="en-US" dirty="0"/>
              <a:t>)</a:t>
            </a:r>
          </a:p>
          <a:p>
            <a:endParaRPr lang="en-GB" altLang="en-US" dirty="0"/>
          </a:p>
          <a:p>
            <a:r>
              <a:rPr lang="en-GB" altLang="en-US" dirty="0"/>
              <a:t>So </a:t>
            </a:r>
            <a:r>
              <a:rPr lang="en-GB" altLang="en-US" dirty="0" err="1"/>
              <a:t>sextupole</a:t>
            </a:r>
            <a:r>
              <a:rPr lang="en-GB" altLang="en-US" dirty="0"/>
              <a:t> field corrects this effect – can reduce chromaticity to 0.</a:t>
            </a:r>
          </a:p>
          <a:p>
            <a:endParaRPr lang="en-GB" altLang="en-US" dirty="0"/>
          </a:p>
          <a:p>
            <a:endParaRPr lang="en-GB" dirty="0"/>
          </a:p>
        </p:txBody>
      </p:sp>
    </p:spTree>
    <p:extLst>
      <p:ext uri="{BB962C8B-B14F-4D97-AF65-F5344CB8AC3E}">
        <p14:creationId xmlns:p14="http://schemas.microsoft.com/office/powerpoint/2010/main" val="364462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Higher order magnets</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r="13173"/>
          <a:stretch>
            <a:fillRect/>
          </a:stretch>
        </p:blipFill>
        <p:spPr bwMode="auto">
          <a:xfrm>
            <a:off x="6498455" y="1324907"/>
            <a:ext cx="31988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456203021"/>
              </p:ext>
            </p:extLst>
          </p:nvPr>
        </p:nvGraphicFramePr>
        <p:xfrm>
          <a:off x="6635901" y="4132124"/>
          <a:ext cx="2870715" cy="1840650"/>
        </p:xfrm>
        <a:graphic>
          <a:graphicData uri="http://schemas.openxmlformats.org/presentationml/2006/ole">
            <mc:AlternateContent xmlns:mc="http://schemas.openxmlformats.org/markup-compatibility/2006">
              <mc:Choice xmlns:v="urn:schemas-microsoft-com:vml" Requires="v">
                <p:oleObj name="Chart" r:id="rId3" imgW="3533851" imgH="2467051" progId="Excel.Chart.8">
                  <p:embed/>
                </p:oleObj>
              </mc:Choice>
              <mc:Fallback>
                <p:oleObj name="Chart" r:id="rId3" imgW="3533851" imgH="2467051" progId="Excel.Chart.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l="25192" t="19492" r="17781" b="28111"/>
                      <a:stretch>
                        <a:fillRect/>
                      </a:stretch>
                    </p:blipFill>
                    <p:spPr bwMode="auto">
                      <a:xfrm>
                        <a:off x="6635901" y="4132124"/>
                        <a:ext cx="2870715" cy="1840650"/>
                      </a:xfrm>
                      <a:prstGeom prst="rect">
                        <a:avLst/>
                      </a:prstGeom>
                      <a:noFill/>
                      <a:ln>
                        <a:noFill/>
                      </a:ln>
                      <a:effectLst/>
                    </p:spPr>
                  </p:pic>
                </p:oleObj>
              </mc:Fallback>
            </mc:AlternateContent>
          </a:graphicData>
        </a:graphic>
      </p:graphicFrame>
      <p:sp>
        <p:nvSpPr>
          <p:cNvPr id="6" name="Rectangle 3"/>
          <p:cNvSpPr txBox="1">
            <a:spLocks noChangeArrowheads="1"/>
          </p:cNvSpPr>
          <p:nvPr/>
        </p:nvSpPr>
        <p:spPr>
          <a:xfrm>
            <a:off x="609600" y="1196975"/>
            <a:ext cx="96012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t>
            </a:r>
            <a:r>
              <a:rPr lang="en-GB" altLang="en-US" sz="2000" dirty="0" err="1"/>
              <a:t>Octupoles</a:t>
            </a:r>
            <a:r>
              <a:rPr lang="en-GB" altLang="en-US" sz="2000" dirty="0"/>
              <a:t>, often needed in rings.</a:t>
            </a:r>
          </a:p>
          <a:p>
            <a:endParaRPr lang="en-GB" altLang="en-US" dirty="0"/>
          </a:p>
        </p:txBody>
      </p:sp>
      <mc:AlternateContent xmlns:mc="http://schemas.openxmlformats.org/markup-compatibility/2006" xmlns:a14="http://schemas.microsoft.com/office/drawing/2010/main">
        <mc:Choice Requires="a14">
          <p:sp>
            <p:nvSpPr>
              <p:cNvPr id="7" name="Rectangle 4"/>
              <p:cNvSpPr>
                <a:spLocks noChangeArrowheads="1"/>
              </p:cNvSpPr>
              <p:nvPr/>
            </p:nvSpPr>
            <p:spPr bwMode="auto">
              <a:xfrm>
                <a:off x="567480" y="2044838"/>
                <a:ext cx="5862252" cy="416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rPr>
                  <a:t>Effect?</a:t>
                </a:r>
              </a:p>
              <a:p>
                <a:pPr eaLnBrk="1" hangingPunct="1"/>
                <a:r>
                  <a:rPr lang="en-GB" altLang="en-US" sz="2000" dirty="0">
                    <a:latin typeface="+mn-lt"/>
                  </a:rPr>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𝑦</m:t>
                        </m:r>
                      </m:sub>
                    </m:sSub>
                    <m:r>
                      <a:rPr lang="en-GB" altLang="en-US" sz="2000" i="1">
                        <a:latin typeface="Cambria Math"/>
                        <a:ea typeface="Cambria Math"/>
                      </a:rPr>
                      <m:t>∝</m:t>
                    </m:r>
                    <m:sSup>
                      <m:sSupPr>
                        <m:ctrlPr>
                          <a:rPr lang="en-GB" altLang="en-US" sz="2000" i="1">
                            <a:latin typeface="Cambria Math" panose="02040503050406030204" pitchFamily="18" charset="0"/>
                            <a:ea typeface="Cambria Math"/>
                          </a:rPr>
                        </m:ctrlPr>
                      </m:sSupPr>
                      <m:e>
                        <m:r>
                          <a:rPr lang="en-GB" altLang="en-US" sz="2000" i="1">
                            <a:latin typeface="Cambria Math"/>
                            <a:ea typeface="Cambria Math"/>
                          </a:rPr>
                          <m:t>𝑥</m:t>
                        </m:r>
                      </m:e>
                      <m:sup>
                        <m:r>
                          <a:rPr lang="en-GB" altLang="en-US" sz="2000" i="1">
                            <a:latin typeface="Cambria Math"/>
                            <a:ea typeface="Cambria Math"/>
                          </a:rPr>
                          <m:t>3</m:t>
                        </m:r>
                      </m:sup>
                    </m:sSup>
                  </m:oMath>
                </a14:m>
                <a:endParaRPr lang="el-GR" altLang="en-US" sz="2000" baseline="30000" dirty="0">
                  <a:latin typeface="+mn-lt"/>
                  <a:cs typeface="Times New Roman" pitchFamily="18" charset="0"/>
                  <a:sym typeface="Symbol" pitchFamily="18" charset="2"/>
                </a:endParaRPr>
              </a:p>
              <a:p>
                <a:pPr eaLnBrk="1" hangingPunct="1"/>
                <a:r>
                  <a:rPr lang="en-GB" altLang="en-US" sz="2000" dirty="0" err="1">
                    <a:latin typeface="+mn-lt"/>
                  </a:rPr>
                  <a:t>Octupole</a:t>
                </a:r>
                <a:r>
                  <a:rPr lang="en-GB" altLang="en-US" sz="2000" dirty="0">
                    <a:latin typeface="+mn-lt"/>
                  </a:rPr>
                  <a:t> field induces </a:t>
                </a:r>
                <a:r>
                  <a:rPr lang="en-GB" altLang="en-US" sz="2000" b="1" dirty="0">
                    <a:latin typeface="+mn-lt"/>
                  </a:rPr>
                  <a:t>Landau damping</a:t>
                </a:r>
                <a:r>
                  <a:rPr lang="en-GB" altLang="en-US" sz="2000" dirty="0">
                    <a:latin typeface="+mn-lt"/>
                  </a:rPr>
                  <a:t>:</a:t>
                </a:r>
              </a:p>
              <a:p>
                <a:pPr marL="342900" indent="-342900" eaLnBrk="1" hangingPunct="1">
                  <a:buFont typeface="Arial" panose="020B0604020202020204" pitchFamily="34" charset="0"/>
                  <a:buChar char="•"/>
                </a:pPr>
                <a:r>
                  <a:rPr lang="en-GB" altLang="en-US" sz="2000" dirty="0">
                    <a:latin typeface="+mn-lt"/>
                  </a:rPr>
                  <a:t>Introduces tune-spread as a function of oscillation amplitude</a:t>
                </a:r>
              </a:p>
              <a:p>
                <a:pPr marL="342900" indent="-342900" eaLnBrk="1" hangingPunct="1">
                  <a:buFont typeface="Arial" panose="020B0604020202020204" pitchFamily="34" charset="0"/>
                  <a:buChar char="•"/>
                </a:pPr>
                <a:r>
                  <a:rPr lang="en-GB" altLang="en-US" sz="2000" dirty="0">
                    <a:latin typeface="+mn-lt"/>
                  </a:rPr>
                  <a:t>De-coheres the oscillations</a:t>
                </a:r>
              </a:p>
              <a:p>
                <a:pPr marL="342900" indent="-342900" eaLnBrk="1" hangingPunct="1">
                  <a:buFont typeface="Arial" panose="020B0604020202020204" pitchFamily="34" charset="0"/>
                  <a:buChar char="•"/>
                </a:pPr>
                <a:r>
                  <a:rPr lang="en-GB" altLang="en-US" sz="2000" dirty="0">
                    <a:latin typeface="+mn-lt"/>
                  </a:rPr>
                  <a:t>Reduces coupling</a:t>
                </a:r>
              </a:p>
              <a:p>
                <a:pPr marL="342900" indent="-342900" eaLnBrk="1" hangingPunct="1">
                  <a:buFont typeface="Arial" panose="020B0604020202020204" pitchFamily="34" charset="0"/>
                  <a:buChar char="•"/>
                </a:pPr>
                <a:endParaRPr lang="en-GB" altLang="en-US" sz="2000" dirty="0">
                  <a:latin typeface="+mn-lt"/>
                </a:endParaRPr>
              </a:p>
              <a:p>
                <a:pPr eaLnBrk="1" hangingPunct="1"/>
                <a:r>
                  <a:rPr lang="en-GB" altLang="en-US" sz="2000" dirty="0">
                    <a:latin typeface="+mn-lt"/>
                  </a:rPr>
                  <a:t>Higher order magnets e.g. </a:t>
                </a:r>
                <a:r>
                  <a:rPr lang="en-GB" altLang="en-US" sz="2000" dirty="0" err="1">
                    <a:latin typeface="+mn-lt"/>
                  </a:rPr>
                  <a:t>decapoles</a:t>
                </a:r>
                <a:r>
                  <a:rPr lang="en-GB" altLang="en-US" sz="2000" dirty="0">
                    <a:latin typeface="+mn-lt"/>
                  </a:rPr>
                  <a:t> exist but are rarely needed</a:t>
                </a:r>
              </a:p>
            </p:txBody>
          </p:sp>
        </mc:Choice>
        <mc:Fallback xmlns="">
          <p:sp>
            <p:nvSpPr>
              <p:cNvPr id="7" name="Rectangle 4"/>
              <p:cNvSpPr>
                <a:spLocks noRot="1" noChangeAspect="1" noMove="1" noResize="1" noEditPoints="1" noAdjustHandles="1" noChangeArrowheads="1" noChangeShapeType="1" noTextEdit="1"/>
              </p:cNvSpPr>
              <p:nvPr/>
            </p:nvSpPr>
            <p:spPr bwMode="auto">
              <a:xfrm>
                <a:off x="567480" y="2044838"/>
                <a:ext cx="5862252" cy="4164013"/>
              </a:xfrm>
              <a:prstGeom prst="rect">
                <a:avLst/>
              </a:prstGeom>
              <a:blipFill>
                <a:blip r:embed="rId5"/>
                <a:stretch>
                  <a:fillRect l="-1040" t="-7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35082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Purpose</a:t>
            </a:r>
          </a:p>
        </p:txBody>
      </p:sp>
      <p:sp>
        <p:nvSpPr>
          <p:cNvPr id="3" name="Content Placeholder 2"/>
          <p:cNvSpPr>
            <a:spLocks noGrp="1"/>
          </p:cNvSpPr>
          <p:nvPr>
            <p:ph idx="1"/>
          </p:nvPr>
        </p:nvSpPr>
        <p:spPr/>
        <p:txBody>
          <a:bodyPr>
            <a:normAutofit/>
          </a:bodyPr>
          <a:lstStyle/>
          <a:p>
            <a:pPr marL="0" indent="0">
              <a:buNone/>
            </a:pPr>
            <a:r>
              <a:rPr lang="en-GB" dirty="0"/>
              <a:t>This course is an overview of magnet technology commonly found in particle accelerators here at Daresbury and around the world, including emerging technologies. </a:t>
            </a:r>
          </a:p>
          <a:p>
            <a:pPr marL="0" indent="0">
              <a:buNone/>
            </a:pPr>
            <a:r>
              <a:rPr lang="en-GB" i="1" dirty="0"/>
              <a:t>We will be focusing on the magnets themselves, not the dynamics of the beam through them!</a:t>
            </a:r>
          </a:p>
          <a:p>
            <a:pPr marL="0" indent="0">
              <a:buNone/>
            </a:pPr>
            <a:endParaRPr lang="en-GB" dirty="0"/>
          </a:p>
          <a:p>
            <a:pPr marL="0" indent="0">
              <a:buNone/>
            </a:pPr>
            <a:r>
              <a:rPr lang="en-GB" dirty="0"/>
              <a:t>Lecture 1: Will cover some basic theory, purpose and design of various types of DC electromagnets and field generation through coil design.</a:t>
            </a:r>
          </a:p>
          <a:p>
            <a:pPr marL="0" indent="0">
              <a:buNone/>
            </a:pPr>
            <a:r>
              <a:rPr lang="en-GB" dirty="0"/>
              <a:t>Lecture 2: Will cover advanced magnetic theory, pole tip design, basic concepts of permanent magnets, practical magnet design and engineering.</a:t>
            </a:r>
          </a:p>
          <a:p>
            <a:pPr marL="0" indent="0">
              <a:buNone/>
            </a:pPr>
            <a:r>
              <a:rPr lang="en-GB" dirty="0"/>
              <a:t>Lecture 3: Will cover AC magnets and the challenges they pose for surrounding systems.</a:t>
            </a:r>
          </a:p>
          <a:p>
            <a:pPr marL="0" indent="0">
              <a:buNone/>
            </a:pPr>
            <a:r>
              <a:rPr lang="en-GB" dirty="0"/>
              <a:t>Lecture 4: Will cover magnetic measurement techniques.</a:t>
            </a:r>
          </a:p>
          <a:p>
            <a:pPr marL="0" indent="0">
              <a:buNone/>
            </a:pPr>
            <a:endParaRPr lang="en-GB" dirty="0"/>
          </a:p>
          <a:p>
            <a:pPr marL="0" indent="0">
              <a:buNone/>
            </a:pPr>
            <a:r>
              <a:rPr lang="en-GB" dirty="0"/>
              <a:t>Not covered: Superconducting magnets, insertion devices, shielding.</a:t>
            </a:r>
          </a:p>
        </p:txBody>
      </p:sp>
    </p:spTree>
    <p:extLst>
      <p:ext uri="{BB962C8B-B14F-4D97-AF65-F5344CB8AC3E}">
        <p14:creationId xmlns:p14="http://schemas.microsoft.com/office/powerpoint/2010/main" val="34672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Electromagnetic excitation</a:t>
            </a:r>
          </a:p>
        </p:txBody>
      </p:sp>
    </p:spTree>
    <p:extLst>
      <p:ext uri="{BB962C8B-B14F-4D97-AF65-F5344CB8AC3E}">
        <p14:creationId xmlns:p14="http://schemas.microsoft.com/office/powerpoint/2010/main" val="373242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currents</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609600" y="1367172"/>
                <a:ext cx="95900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a:t>
                </a:r>
                <a14:m>
                  <m:oMath xmlns:m="http://schemas.openxmlformats.org/officeDocument/2006/math">
                    <m:r>
                      <m:rPr>
                        <m:sty m:val="p"/>
                      </m:rPr>
                      <a:rPr lang="en-GB" altLang="en-US" sz="2000">
                        <a:latin typeface="Cambria Math" panose="02040503050406030204" pitchFamily="18" charset="0"/>
                      </a:rPr>
                      <m:t>or</m:t>
                    </m:r>
                    <m:r>
                      <a:rPr lang="en-GB" altLang="en-US" sz="2000">
                        <a:latin typeface="Cambria Math" panose="02040503050406030204" pitchFamily="18" charset="0"/>
                      </a:rPr>
                      <m:t> </m:t>
                    </m:r>
                    <m:r>
                      <a:rPr lang="en-GB" altLang="en-US" sz="2000" b="1" i="1">
                        <a:latin typeface="Cambria Math"/>
                      </a:rPr>
                      <m:t>𝒋</m:t>
                    </m:r>
                    <m:r>
                      <a:rPr lang="en-GB" altLang="en-US" sz="2000" b="1" i="1">
                        <a:latin typeface="Cambria Math"/>
                      </a:rPr>
                      <m:t> </m:t>
                    </m:r>
                    <m:r>
                      <a:rPr lang="en-GB" altLang="en-US" sz="2000" i="1">
                        <a:latin typeface="Cambria Math"/>
                        <a:sym typeface="Symbol" pitchFamily="18" charset="2"/>
                      </a:rPr>
                      <m:t> </m:t>
                    </m:r>
                    <m:r>
                      <a:rPr lang="en-GB" altLang="en-US" sz="2000" i="1">
                        <a:latin typeface="Cambria Math"/>
                      </a:rPr>
                      <m:t>0</m:t>
                    </m:r>
                  </m:oMath>
                </a14:m>
                <a:r>
                  <a:rPr lang="en-GB" altLang="en-US" sz="2000" dirty="0">
                    <a:latin typeface="+mn-lt"/>
                  </a:rPr>
                  <a:t>,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609600" y="1367172"/>
                <a:ext cx="9590088" cy="400110"/>
              </a:xfrm>
              <a:prstGeom prst="rect">
                <a:avLst/>
              </a:prstGeom>
              <a:blipFill>
                <a:blip r:embed="rId2"/>
                <a:stretch>
                  <a:fillRect l="-636"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6810"/>
          <a:stretch>
            <a:fillRect/>
          </a:stretch>
        </p:blipFill>
        <p:spPr bwMode="auto">
          <a:xfrm>
            <a:off x="6713924" y="2432264"/>
            <a:ext cx="4533316" cy="33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5"/>
              <p:cNvSpPr txBox="1">
                <a:spLocks noChangeArrowheads="1"/>
              </p:cNvSpPr>
              <p:nvPr/>
            </p:nvSpPr>
            <p:spPr bwMode="auto">
              <a:xfrm>
                <a:off x="609600" y="1950593"/>
                <a:ext cx="6602412" cy="2171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To expand, use </a:t>
                </a:r>
                <a:r>
                  <a:rPr lang="en-GB" altLang="en-US" sz="2000" dirty="0" err="1">
                    <a:latin typeface="+mn-lt"/>
                  </a:rPr>
                  <a:t>Stoke’s</a:t>
                </a:r>
                <a:r>
                  <a:rPr lang="en-GB" altLang="en-US" sz="2000" dirty="0">
                    <a:latin typeface="+mn-lt"/>
                  </a:rPr>
                  <a:t> Theorem:</a:t>
                </a:r>
              </a:p>
              <a:p>
                <a:pPr eaLnBrk="1" hangingPunct="1">
                  <a:spcBef>
                    <a:spcPct val="0"/>
                  </a:spcBef>
                </a:pPr>
                <a:r>
                  <a:rPr lang="en-GB" altLang="en-US" sz="1600" i="1" dirty="0">
                    <a:latin typeface="+mj-lt"/>
                  </a:rPr>
                  <a:t>“</a:t>
                </a:r>
                <a:r>
                  <a:rPr lang="en-GB" sz="1600" i="1" dirty="0">
                    <a:latin typeface="+mj-lt"/>
                  </a:rPr>
                  <a:t>The line integral of a vector field over a loop is equal to the flux of its curl through the enclosed surface”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for any vector </a:t>
                </a:r>
                <a:r>
                  <a:rPr lang="en-GB" altLang="en-US" sz="2000" b="1" i="1" dirty="0">
                    <a:latin typeface="+mn-lt"/>
                  </a:rPr>
                  <a:t>V</a:t>
                </a:r>
                <a:r>
                  <a:rPr lang="en-GB" altLang="en-US" sz="2000" dirty="0">
                    <a:latin typeface="+mn-lt"/>
                  </a:rPr>
                  <a:t> and a closed curve </a:t>
                </a:r>
                <a:r>
                  <a:rPr lang="en-GB" altLang="en-US" sz="2000" b="1" i="1" dirty="0">
                    <a:latin typeface="+mn-lt"/>
                  </a:rPr>
                  <a:t>s</a:t>
                </a:r>
                <a:r>
                  <a:rPr lang="en-GB" altLang="en-US" sz="2000" dirty="0">
                    <a:latin typeface="+mn-lt"/>
                  </a:rPr>
                  <a:t>:</a:t>
                </a: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b="1" i="1">
                            <a:latin typeface="Cambria Math"/>
                            <a:sym typeface="Symbol" pitchFamily="18" charset="2"/>
                          </a:rPr>
                          <m:t>𝑽</m:t>
                        </m:r>
                        <m:r>
                          <a:rPr lang="en-GB" altLang="en-US" sz="2000" i="1">
                            <a:latin typeface="Cambria Math"/>
                            <a:sym typeface="Symbol" pitchFamily="18" charset="2"/>
                          </a:rPr>
                          <m:t>.</m:t>
                        </m:r>
                        <m:r>
                          <a:rPr lang="en-GB" altLang="en-US" sz="2000" i="1">
                            <a:latin typeface="Cambria Math"/>
                            <a:sym typeface="Symbol" pitchFamily="18" charset="2"/>
                          </a:rPr>
                          <m:t>𝑑</m:t>
                        </m:r>
                        <m:r>
                          <a:rPr lang="en-GB" altLang="en-US" sz="2000" b="1" i="1">
                            <a:latin typeface="Cambria Math"/>
                            <a:sym typeface="Symbol" pitchFamily="18" charset="2"/>
                          </a:rPr>
                          <m:t>𝒔</m:t>
                        </m:r>
                      </m:e>
                    </m:nary>
                    <m:r>
                      <a:rPr lang="en-GB" altLang="en-US" sz="2000" i="1">
                        <a:latin typeface="Cambria Math"/>
                      </a:rPr>
                      <m:t>=</m:t>
                    </m:r>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𝑽</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𝑺</m:t>
                        </m:r>
                      </m:e>
                    </m:nary>
                  </m:oMath>
                </a14:m>
                <a:endParaRPr lang="en-GB" altLang="en-US" sz="2000" dirty="0">
                  <a:latin typeface="+mn-lt"/>
                </a:endParaRPr>
              </a:p>
              <a:p>
                <a:pPr eaLnBrk="1" hangingPunct="1">
                  <a:spcBef>
                    <a:spcPct val="0"/>
                  </a:spcBef>
                </a:pPr>
                <a:r>
                  <a:rPr lang="en-GB" altLang="en-US" sz="2000" dirty="0">
                    <a:latin typeface="+mn-lt"/>
                  </a:rPr>
                  <a:t>Apply this to: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endParaRPr lang="en-GB" altLang="en-US" sz="2000" dirty="0">
                  <a:latin typeface="+mn-lt"/>
                </a:endParaRPr>
              </a:p>
            </p:txBody>
          </p:sp>
        </mc:Choice>
        <mc:Fallback xmlns="">
          <p:sp>
            <p:nvSpPr>
              <p:cNvPr id="5" name="Text Box 5"/>
              <p:cNvSpPr txBox="1">
                <a:spLocks noRot="1" noChangeAspect="1" noMove="1" noResize="1" noEditPoints="1" noAdjustHandles="1" noChangeArrowheads="1" noChangeShapeType="1" noTextEdit="1"/>
              </p:cNvSpPr>
              <p:nvPr/>
            </p:nvSpPr>
            <p:spPr bwMode="auto">
              <a:xfrm>
                <a:off x="609600" y="1950593"/>
                <a:ext cx="6602412" cy="2171235"/>
              </a:xfrm>
              <a:prstGeom prst="rect">
                <a:avLst/>
              </a:prstGeom>
              <a:blipFill>
                <a:blip r:embed="rId4"/>
                <a:stretch>
                  <a:fillRect l="-923" t="-1685" b="-26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Box 7"/>
              <p:cNvSpPr txBox="1">
                <a:spLocks noChangeArrowheads="1"/>
              </p:cNvSpPr>
              <p:nvPr/>
            </p:nvSpPr>
            <p:spPr bwMode="auto">
              <a:xfrm>
                <a:off x="609600" y="4378303"/>
                <a:ext cx="9634476"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Then in a magnetic circuit: (Ampere’s equation)</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a:latin typeface="Cambria Math"/>
                          </a:rPr>
                          <m:t>𝒔</m:t>
                        </m:r>
                      </m:e>
                    </m:nary>
                    <m:r>
                      <a:rPr lang="en-GB" altLang="en-US" sz="2000" i="1">
                        <a:latin typeface="Cambria Math"/>
                      </a:rPr>
                      <m:t>=</m:t>
                    </m:r>
                    <m:r>
                      <a:rPr lang="en-GB" altLang="en-US" sz="2000" i="1">
                        <a:latin typeface="Cambria Math"/>
                      </a:rPr>
                      <m:t>𝑁𝐼</m:t>
                    </m:r>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i="1" dirty="0">
                    <a:latin typeface="+mn-lt"/>
                  </a:rPr>
                  <a:t>N I</a:t>
                </a:r>
                <a:r>
                  <a:rPr lang="en-GB" altLang="en-US" sz="2000" dirty="0">
                    <a:latin typeface="+mn-lt"/>
                  </a:rPr>
                  <a:t> (Ampere-turns) is total current cutting </a:t>
                </a:r>
                <a:r>
                  <a:rPr lang="en-GB" altLang="en-US" sz="2000" b="1" i="1" dirty="0">
                    <a:latin typeface="+mn-lt"/>
                  </a:rPr>
                  <a:t>S</a:t>
                </a:r>
                <a:r>
                  <a:rPr lang="en-GB" altLang="en-US" sz="2000" i="1" dirty="0">
                    <a:latin typeface="+mn-lt"/>
                  </a:rPr>
                  <a:t> </a:t>
                </a:r>
              </a:p>
            </p:txBody>
          </p:sp>
        </mc:Choice>
        <mc:Fallback xmlns="">
          <p:sp>
            <p:nvSpPr>
              <p:cNvPr id="6" name="Text Box 7"/>
              <p:cNvSpPr txBox="1">
                <a:spLocks noRot="1" noChangeAspect="1" noMove="1" noResize="1" noEditPoints="1" noAdjustHandles="1" noChangeArrowheads="1" noChangeShapeType="1" noTextEdit="1"/>
              </p:cNvSpPr>
              <p:nvPr/>
            </p:nvSpPr>
            <p:spPr bwMode="auto">
              <a:xfrm>
                <a:off x="609600" y="4378303"/>
                <a:ext cx="9634476" cy="1678793"/>
              </a:xfrm>
              <a:prstGeom prst="rect">
                <a:avLst/>
              </a:prstGeom>
              <a:blipFill>
                <a:blip r:embed="rId5"/>
                <a:stretch>
                  <a:fillRect l="-633" t="-1812" b="-159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7542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Biot</a:t>
            </a:r>
            <a:r>
              <a:rPr lang="en-GB" dirty="0"/>
              <a:t>-Savart Law</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2063750" y="1315008"/>
                <a:ext cx="8135938"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implies that the a field curls around a flowing current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2063750" y="1315008"/>
                <a:ext cx="8135938" cy="707886"/>
              </a:xfrm>
              <a:prstGeom prst="rect">
                <a:avLst/>
              </a:prstGeom>
              <a:blipFill>
                <a:blip r:embed="rId2"/>
                <a:stretch>
                  <a:fillRect t="-51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39" t="5933" r="6097" b="7468"/>
          <a:stretch/>
        </p:blipFill>
        <p:spPr bwMode="auto">
          <a:xfrm>
            <a:off x="5408140" y="2160324"/>
            <a:ext cx="4911783" cy="357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432562" y="2045958"/>
                <a:ext cx="5432778" cy="3802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We can find the field at a given distance from a single (N=1) current-carrying wire: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r>
                      <a:rPr lang="en-GB" altLang="en-US" sz="2000">
                        <a:latin typeface="Cambria Math"/>
                      </a:rPr>
                      <m:t>      </m:t>
                    </m:r>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a:latin typeface="Cambria Math"/>
                          </a:rPr>
                          <m:t>𝒔</m:t>
                        </m:r>
                      </m:e>
                    </m:nary>
                    <m:r>
                      <a:rPr lang="en-GB" altLang="en-US" sz="2000" i="1">
                        <a:latin typeface="Cambria Math"/>
                      </a:rPr>
                      <m:t>=</m:t>
                    </m:r>
                    <m:r>
                      <a:rPr lang="en-GB" altLang="en-US" sz="2000" i="1">
                        <a:latin typeface="Cambria Math"/>
                      </a:rPr>
                      <m:t>𝐼</m:t>
                    </m:r>
                  </m:oMath>
                </a14:m>
                <a:endParaRPr lang="en-GB" altLang="en-US" sz="2000" i="1" dirty="0">
                  <a:latin typeface="Cambria Math"/>
                </a:endParaRPr>
              </a:p>
              <a:p>
                <a:pPr eaLnBrk="1" hangingPunct="1">
                  <a:spcBef>
                    <a:spcPct val="0"/>
                  </a:spcBef>
                </a:pPr>
                <a:endParaRPr lang="en-GB" altLang="en-US" sz="2000" i="1" dirty="0">
                  <a:latin typeface="Cambria Math"/>
                </a:endParaRPr>
              </a:p>
              <a:p>
                <a:pPr eaLnBrk="1" hangingPunct="1">
                  <a:spcBef>
                    <a:spcPct val="0"/>
                  </a:spcBef>
                </a:pPr>
                <a14:m>
                  <m:oMathPara xmlns:m="http://schemas.openxmlformats.org/officeDocument/2006/math">
                    <m:oMathParaPr>
                      <m:jc m:val="centerGroup"/>
                    </m:oMathParaPr>
                    <m:oMath xmlns:m="http://schemas.openxmlformats.org/officeDocument/2006/math">
                      <m:f>
                        <m:fPr>
                          <m:ctrlPr>
                            <a:rPr lang="en-GB" altLang="en-US" sz="2000" i="1">
                              <a:latin typeface="Cambria Math" panose="02040503050406030204" pitchFamily="18" charset="0"/>
                            </a:rPr>
                          </m:ctrlPr>
                        </m:fPr>
                        <m:num>
                          <m:r>
                            <a:rPr lang="en-GB" altLang="en-US" sz="2000" i="1">
                              <a:latin typeface="Cambria Math"/>
                            </a:rPr>
                            <m:t>𝐵</m:t>
                          </m:r>
                        </m:num>
                        <m:den>
                          <m:r>
                            <a:rPr lang="en-GB" altLang="en-US" sz="2000" i="1">
                              <a:latin typeface="Cambria Math"/>
                              <a:ea typeface="Cambria Math"/>
                            </a:rPr>
                            <m:t>𝜇</m:t>
                          </m:r>
                          <m:r>
                            <a:rPr lang="en-GB" altLang="en-US" sz="2000" i="1" baseline="-25000">
                              <a:latin typeface="Cambria Math"/>
                              <a:ea typeface="Cambria Math"/>
                            </a:rPr>
                            <m:t>0</m:t>
                          </m:r>
                        </m:den>
                      </m:f>
                      <m:r>
                        <a:rPr lang="en-GB" altLang="en-US" sz="2000" i="1">
                          <a:latin typeface="Cambria Math"/>
                        </a:rPr>
                        <m:t>2</m:t>
                      </m:r>
                      <m:r>
                        <a:rPr lang="en-GB" altLang="en-US" sz="2000" i="1">
                          <a:latin typeface="Cambria Math"/>
                          <a:ea typeface="Cambria Math"/>
                        </a:rPr>
                        <m:t>𝜋</m:t>
                      </m:r>
                      <m:r>
                        <a:rPr lang="en-GB" altLang="en-US" sz="2000" i="1">
                          <a:latin typeface="Cambria Math"/>
                          <a:ea typeface="Cambria Math"/>
                        </a:rPr>
                        <m:t>𝑟</m:t>
                      </m:r>
                      <m:r>
                        <a:rPr lang="en-GB" altLang="en-US" sz="2000" i="1">
                          <a:latin typeface="Cambria Math"/>
                          <a:ea typeface="Cambria Math"/>
                        </a:rPr>
                        <m:t>=</m:t>
                      </m:r>
                      <m:r>
                        <a:rPr lang="en-GB" altLang="en-US" sz="2000" i="1">
                          <a:latin typeface="Cambria Math"/>
                          <a:ea typeface="Cambria Math"/>
                        </a:rPr>
                        <m:t>𝐼</m:t>
                      </m:r>
                    </m:oMath>
                  </m:oMathPara>
                </a14:m>
                <a:endParaRPr lang="en-GB" altLang="en-US" sz="2000" dirty="0"/>
              </a:p>
              <a:p>
                <a:pPr eaLnBrk="1" hangingPunct="1">
                  <a:spcBef>
                    <a:spcPct val="0"/>
                  </a:spcBef>
                </a:pPr>
                <a:endParaRPr lang="en-GB" altLang="en-US" sz="2000" dirty="0"/>
              </a:p>
              <a:p>
                <a:pPr eaLnBrk="1" hangingPunct="1">
                  <a:spcBef>
                    <a:spcPct val="0"/>
                  </a:spcBef>
                </a:pPr>
                <a14:m>
                  <m:oMathPara xmlns:m="http://schemas.openxmlformats.org/officeDocument/2006/math">
                    <m:oMathParaPr>
                      <m:jc m:val="centerGroup"/>
                    </m:oMathParaPr>
                    <m:oMath xmlns:m="http://schemas.openxmlformats.org/officeDocument/2006/math">
                      <m:r>
                        <a:rPr lang="en-GB" altLang="en-US" sz="2000" i="1">
                          <a:latin typeface="Cambria Math"/>
                        </a:rPr>
                        <m:t>𝐵</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𝐼</m:t>
                          </m:r>
                          <m:r>
                            <a:rPr lang="en-GB" altLang="en-US" sz="2000" i="1">
                              <a:latin typeface="Cambria Math"/>
                              <a:ea typeface="Cambria Math"/>
                            </a:rPr>
                            <m:t>𝜇</m:t>
                          </m:r>
                          <m:r>
                            <a:rPr lang="en-GB" altLang="en-US" sz="2000" i="1" baseline="-25000">
                              <a:latin typeface="Cambria Math"/>
                              <a:ea typeface="Cambria Math"/>
                            </a:rPr>
                            <m:t>0</m:t>
                          </m:r>
                        </m:num>
                        <m:den>
                          <m:r>
                            <a:rPr lang="en-GB" altLang="en-US" sz="2000" i="1">
                              <a:latin typeface="Cambria Math"/>
                            </a:rPr>
                            <m:t>2</m:t>
                          </m:r>
                          <m:r>
                            <a:rPr lang="en-GB" altLang="en-US" sz="2000" i="1">
                              <a:latin typeface="Cambria Math"/>
                              <a:ea typeface="Cambria Math"/>
                            </a:rPr>
                            <m:t>𝜋</m:t>
                          </m:r>
                          <m:r>
                            <a:rPr lang="en-GB" altLang="en-US" sz="2000" i="1">
                              <a:latin typeface="Cambria Math"/>
                              <a:ea typeface="Cambria Math"/>
                            </a:rPr>
                            <m:t>𝑟</m:t>
                          </m:r>
                        </m:den>
                      </m:f>
                    </m:oMath>
                  </m:oMathPara>
                </a14:m>
                <a:endParaRPr lang="en-GB" altLang="en-US" sz="2000" dirty="0"/>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432562" y="2045958"/>
                <a:ext cx="5432778" cy="3802708"/>
              </a:xfrm>
              <a:prstGeom prst="rect">
                <a:avLst/>
              </a:prstGeom>
              <a:blipFill>
                <a:blip r:embed="rId4"/>
                <a:stretch>
                  <a:fillRect l="-1235" t="-9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1295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Fields in materials</a:t>
            </a:r>
          </a:p>
        </p:txBody>
      </p:sp>
      <p:sp>
        <p:nvSpPr>
          <p:cNvPr id="3" name="Text Box 4"/>
          <p:cNvSpPr txBox="1">
            <a:spLocks noChangeArrowheads="1"/>
          </p:cNvSpPr>
          <p:nvPr/>
        </p:nvSpPr>
        <p:spPr bwMode="auto">
          <a:xfrm>
            <a:off x="609600" y="1315009"/>
            <a:ext cx="112135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In materials the magnetic permeability of free space (µ</a:t>
            </a:r>
            <a:r>
              <a:rPr lang="en-GB" altLang="en-US" sz="2000" baseline="-25000" dirty="0">
                <a:latin typeface="+mn-lt"/>
              </a:rPr>
              <a:t>0</a:t>
            </a:r>
            <a:r>
              <a:rPr lang="en-GB" altLang="en-US" sz="2000" dirty="0">
                <a:latin typeface="+mn-lt"/>
              </a:rPr>
              <a:t>) is no longer applicable. </a:t>
            </a:r>
          </a:p>
          <a:p>
            <a:pPr eaLnBrk="1" hangingPunct="1">
              <a:spcBef>
                <a:spcPct val="50000"/>
              </a:spcBef>
            </a:pPr>
            <a:r>
              <a:rPr lang="en-GB" altLang="en-US" sz="2000" dirty="0">
                <a:latin typeface="+mn-lt"/>
              </a:rPr>
              <a:t>Instead the material has a relative permeability </a:t>
            </a:r>
            <a:r>
              <a:rPr lang="en-GB" altLang="en-US" sz="2000" dirty="0"/>
              <a:t>(µ</a:t>
            </a:r>
            <a:r>
              <a:rPr lang="en-GB" altLang="en-US" sz="2000" baseline="-25000" dirty="0"/>
              <a:t>r</a:t>
            </a:r>
            <a:r>
              <a:rPr lang="en-GB" altLang="en-US" sz="2000" dirty="0"/>
              <a:t>)</a:t>
            </a:r>
            <a:r>
              <a:rPr lang="en-GB" altLang="en-US" sz="2000" dirty="0">
                <a:latin typeface="+mn-lt"/>
              </a:rPr>
              <a:t> modified by material properties. </a:t>
            </a:r>
            <a:r>
              <a:rPr lang="en-GB" altLang="en-US" sz="2000" b="1" dirty="0">
                <a:latin typeface="+mn-lt"/>
              </a:rPr>
              <a:t>It is typically not constant!!!</a:t>
            </a:r>
          </a:p>
          <a:p>
            <a:pPr eaLnBrk="1" hangingPunct="1">
              <a:spcBef>
                <a:spcPct val="50000"/>
              </a:spcBef>
            </a:pPr>
            <a:r>
              <a:rPr lang="en-GB" altLang="en-US" sz="2000" dirty="0">
                <a:latin typeface="+mn-lt"/>
              </a:rPr>
              <a:t>In most materials µ</a:t>
            </a:r>
            <a:r>
              <a:rPr lang="en-GB" altLang="en-US" sz="2000" baseline="-25000" dirty="0">
                <a:latin typeface="+mn-lt"/>
              </a:rPr>
              <a:t>r</a:t>
            </a:r>
            <a:r>
              <a:rPr lang="en-GB" altLang="en-US" sz="2000" dirty="0">
                <a:latin typeface="+mn-lt"/>
              </a:rPr>
              <a:t> is a function </a:t>
            </a:r>
            <a:r>
              <a:rPr lang="en-GB" altLang="en-US" sz="2000" b="1" dirty="0">
                <a:latin typeface="+mn-lt"/>
              </a:rPr>
              <a:t>of local field strength in the material </a:t>
            </a:r>
            <a:r>
              <a:rPr lang="en-GB" altLang="en-US" sz="2000" dirty="0">
                <a:latin typeface="+mn-lt"/>
              </a:rPr>
              <a:t>and may vary throughout the material as the </a:t>
            </a:r>
            <a:r>
              <a:rPr lang="en-GB" altLang="en-US" sz="2000" b="1" dirty="0">
                <a:latin typeface="+mn-lt"/>
              </a:rPr>
              <a:t>composition and grain direction changes</a:t>
            </a:r>
            <a:r>
              <a:rPr lang="en-GB" altLang="en-US" sz="2000" dirty="0">
                <a:latin typeface="+mn-lt"/>
              </a:rPr>
              <a:t>.</a:t>
            </a:r>
          </a:p>
        </p:txBody>
      </p:sp>
      <mc:AlternateContent xmlns:mc="http://schemas.openxmlformats.org/markup-compatibility/2006" xmlns:a14="http://schemas.microsoft.com/office/drawing/2010/main">
        <mc:Choice Requires="a14">
          <p:sp>
            <p:nvSpPr>
              <p:cNvPr id="4" name="Rectangle 3"/>
              <p:cNvSpPr/>
              <p:nvPr/>
            </p:nvSpPr>
            <p:spPr>
              <a:xfrm>
                <a:off x="3470607" y="3425756"/>
                <a:ext cx="3886962" cy="660950"/>
              </a:xfrm>
              <a:prstGeom prst="rect">
                <a:avLst/>
              </a:prstGeom>
            </p:spPr>
            <p:txBody>
              <a:bodyPr wrap="none">
                <a:spAutoFit/>
              </a:bodyPr>
              <a:lstStyle/>
              <a:p>
                <a:pPr>
                  <a:spcBef>
                    <a:spcPct val="0"/>
                  </a:spcBef>
                </a:pPr>
                <a:r>
                  <a:rPr lang="en-GB" altLang="en-US" sz="3200" dirty="0"/>
                  <a:t>	</a:t>
                </a:r>
                <a14:m>
                  <m:oMath xmlns:m="http://schemas.openxmlformats.org/officeDocument/2006/math">
                    <m:r>
                      <a:rPr lang="en-GB" altLang="en-US" sz="3200">
                        <a:latin typeface="Cambria Math"/>
                      </a:rPr>
                      <m:t>      </m:t>
                    </m:r>
                    <m:nary>
                      <m:naryPr>
                        <m:chr m:val="∮"/>
                        <m:limLoc m:val="undOvr"/>
                        <m:subHide m:val="on"/>
                        <m:supHide m:val="on"/>
                        <m:ctrlPr>
                          <a:rPr lang="en-GB" altLang="en-US" sz="3200" i="1">
                            <a:latin typeface="Cambria Math" panose="02040503050406030204" pitchFamily="18" charset="0"/>
                          </a:rPr>
                        </m:ctrlPr>
                      </m:naryPr>
                      <m:sub/>
                      <m:sup/>
                      <m:e>
                        <m:r>
                          <a:rPr lang="en-GB" altLang="en-US" sz="3200" b="1" i="1">
                            <a:latin typeface="Cambria Math"/>
                          </a:rPr>
                          <m:t>𝑯</m:t>
                        </m:r>
                        <m:r>
                          <a:rPr lang="en-GB" altLang="en-US" sz="3200" i="1">
                            <a:latin typeface="Cambria Math"/>
                          </a:rPr>
                          <m:t>.</m:t>
                        </m:r>
                        <m:r>
                          <a:rPr lang="en-GB" altLang="en-US" sz="3200" i="1">
                            <a:latin typeface="Cambria Math"/>
                          </a:rPr>
                          <m:t>𝑑</m:t>
                        </m:r>
                        <m:r>
                          <a:rPr lang="en-GB" altLang="en-US" sz="3200" b="1" i="1">
                            <a:latin typeface="Cambria Math"/>
                          </a:rPr>
                          <m:t>𝒔</m:t>
                        </m:r>
                      </m:e>
                    </m:nary>
                    <m:r>
                      <a:rPr lang="en-GB" altLang="en-US" sz="3200" i="1">
                        <a:latin typeface="Cambria Math"/>
                      </a:rPr>
                      <m:t>=</m:t>
                    </m:r>
                    <m:r>
                      <a:rPr lang="en-GB" altLang="en-US" sz="3200" i="1">
                        <a:latin typeface="Cambria Math"/>
                      </a:rPr>
                      <m:t>𝑁𝐼</m:t>
                    </m:r>
                  </m:oMath>
                </a14:m>
                <a:endParaRPr lang="en-GB" altLang="en-US" sz="3200" i="1" dirty="0">
                  <a:latin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3470607" y="3425756"/>
                <a:ext cx="3886962" cy="66095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87664" y="4565914"/>
                <a:ext cx="3553665" cy="847411"/>
              </a:xfrm>
              <a:prstGeom prst="rect">
                <a:avLst/>
              </a:prstGeom>
            </p:spPr>
            <p:txBody>
              <a:bodyPr wrap="none">
                <a:spAutoFit/>
              </a:bodyPr>
              <a:lstStyle/>
              <a:p>
                <a:pPr>
                  <a:spcBef>
                    <a:spcPct val="0"/>
                  </a:spcBef>
                </a:pPr>
                <a14:m>
                  <m:oMath xmlns:m="http://schemas.openxmlformats.org/officeDocument/2006/math">
                    <m:r>
                      <a:rPr lang="en-GB" altLang="en-US" sz="3200" i="1">
                        <a:latin typeface="Cambria Math"/>
                      </a:rPr>
                      <m:t>𝐻</m:t>
                    </m:r>
                    <m:r>
                      <a:rPr lang="en-GB" altLang="en-US" sz="3200" i="1">
                        <a:latin typeface="Cambria Math"/>
                      </a:rPr>
                      <m:t>=</m:t>
                    </m:r>
                    <m:f>
                      <m:fPr>
                        <m:ctrlPr>
                          <a:rPr lang="en-GB" altLang="en-US" sz="3200" i="1">
                            <a:latin typeface="Cambria Math" panose="02040503050406030204" pitchFamily="18" charset="0"/>
                          </a:rPr>
                        </m:ctrlPr>
                      </m:fPr>
                      <m:num>
                        <m:r>
                          <a:rPr lang="en-GB" altLang="en-US" sz="3200" i="1">
                            <a:latin typeface="Cambria Math"/>
                          </a:rPr>
                          <m:t>𝐵</m:t>
                        </m:r>
                      </m:num>
                      <m:den>
                        <m:r>
                          <a:rPr lang="en-GB" altLang="en-US" sz="3200" i="1">
                            <a:latin typeface="Cambria Math"/>
                            <a:ea typeface="Cambria Math"/>
                          </a:rPr>
                          <m:t>𝜇</m:t>
                        </m:r>
                        <m:r>
                          <a:rPr lang="en-GB" altLang="en-US" sz="3200" i="1" baseline="-25000">
                            <a:latin typeface="Cambria Math"/>
                            <a:ea typeface="Cambria Math"/>
                          </a:rPr>
                          <m:t>0</m:t>
                        </m:r>
                      </m:den>
                    </m:f>
                    <m:r>
                      <a:rPr lang="en-GB" altLang="en-US" sz="3200" i="1">
                        <a:latin typeface="Cambria Math"/>
                      </a:rPr>
                      <m:t> </m:t>
                    </m:r>
                    <m:r>
                      <a:rPr lang="en-GB" altLang="en-US" sz="3200" i="1">
                        <a:latin typeface="Cambria Math"/>
                        <a:ea typeface="Cambria Math"/>
                      </a:rPr>
                      <m:t>→</m:t>
                    </m:r>
                    <m:r>
                      <a:rPr lang="en-GB" altLang="en-US" sz="3200" i="1">
                        <a:latin typeface="Cambria Math"/>
                        <a:ea typeface="Cambria Math"/>
                      </a:rPr>
                      <m:t>𝐻</m:t>
                    </m:r>
                    <m:r>
                      <a:rPr lang="en-GB" altLang="en-US" sz="3200" i="1">
                        <a:latin typeface="Cambria Math"/>
                        <a:ea typeface="Cambria Math"/>
                      </a:rPr>
                      <m:t>=</m:t>
                    </m:r>
                    <m:f>
                      <m:fPr>
                        <m:ctrlPr>
                          <a:rPr lang="en-GB" altLang="en-US" sz="3200" i="1">
                            <a:latin typeface="Cambria Math" panose="02040503050406030204" pitchFamily="18" charset="0"/>
                            <a:ea typeface="Cambria Math"/>
                          </a:rPr>
                        </m:ctrlPr>
                      </m:fPr>
                      <m:num>
                        <m:r>
                          <a:rPr lang="en-GB" altLang="en-US" sz="3200" i="1">
                            <a:latin typeface="Cambria Math"/>
                            <a:ea typeface="Cambria Math"/>
                          </a:rPr>
                          <m:t>𝐵</m:t>
                        </m:r>
                      </m:num>
                      <m:den>
                        <m:r>
                          <a:rPr lang="en-GB" altLang="en-US" sz="3200" i="1">
                            <a:latin typeface="Cambria Math"/>
                            <a:ea typeface="Cambria Math"/>
                          </a:rPr>
                          <m:t>𝜇</m:t>
                        </m:r>
                        <m:r>
                          <a:rPr lang="en-GB" altLang="en-US" sz="3200" i="1" baseline="-25000">
                            <a:latin typeface="Cambria Math"/>
                            <a:ea typeface="Cambria Math"/>
                          </a:rPr>
                          <m:t>0</m:t>
                        </m:r>
                        <m:r>
                          <a:rPr lang="en-GB" altLang="en-US" sz="3200" i="1">
                            <a:latin typeface="Cambria Math"/>
                            <a:ea typeface="Cambria Math"/>
                          </a:rPr>
                          <m:t>𝜇</m:t>
                        </m:r>
                        <m:r>
                          <a:rPr lang="en-GB" altLang="en-US" sz="3200" i="1" baseline="-25000">
                            <a:latin typeface="Cambria Math"/>
                            <a:ea typeface="Cambria Math"/>
                          </a:rPr>
                          <m:t>𝑟</m:t>
                        </m:r>
                      </m:den>
                    </m:f>
                  </m:oMath>
                </a14:m>
                <a:r>
                  <a:rPr lang="en-GB" altLang="en-US" sz="3200" i="1" dirty="0">
                    <a:latin typeface="Cambria Math"/>
                  </a:rPr>
                  <a:t> </a:t>
                </a:r>
              </a:p>
            </p:txBody>
          </p:sp>
        </mc:Choice>
        <mc:Fallback xmlns="">
          <p:sp>
            <p:nvSpPr>
              <p:cNvPr id="6" name="Rectangle 5"/>
              <p:cNvSpPr>
                <a:spLocks noRot="1" noChangeAspect="1" noMove="1" noResize="1" noEditPoints="1" noAdjustHandles="1" noChangeArrowheads="1" noChangeShapeType="1" noTextEdit="1"/>
              </p:cNvSpPr>
              <p:nvPr/>
            </p:nvSpPr>
            <p:spPr>
              <a:xfrm>
                <a:off x="1787664" y="4565914"/>
                <a:ext cx="3553665" cy="84741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5496777" y="4258461"/>
                <a:ext cx="5429719" cy="1413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i="1">
                          <a:latin typeface="Cambria Math"/>
                          <a:ea typeface="Cambria Math"/>
                        </a:rPr>
                        <m:t>𝜇</m:t>
                      </m:r>
                      <m:r>
                        <a:rPr lang="en-GB" altLang="en-US" i="1" baseline="-25000">
                          <a:latin typeface="Cambria Math"/>
                          <a:ea typeface="Cambria Math"/>
                        </a:rPr>
                        <m:t>0</m:t>
                      </m:r>
                      <m:r>
                        <a:rPr lang="en-GB" altLang="en-US" i="1">
                          <a:latin typeface="Cambria Math"/>
                          <a:ea typeface="Cambria Math"/>
                        </a:rPr>
                        <m:t>=4</m:t>
                      </m:r>
                      <m:r>
                        <a:rPr lang="en-GB" altLang="en-US" i="1">
                          <a:latin typeface="Cambria Math"/>
                          <a:ea typeface="Cambria Math"/>
                        </a:rPr>
                        <m:t>𝜋</m:t>
                      </m:r>
                      <m:r>
                        <a:rPr lang="en-GB" altLang="en-US" i="1">
                          <a:latin typeface="Cambria Math"/>
                          <a:ea typeface="Cambria Math"/>
                        </a:rPr>
                        <m:t>.</m:t>
                      </m:r>
                      <m:sSup>
                        <m:sSupPr>
                          <m:ctrlPr>
                            <a:rPr lang="en-GB" altLang="en-US" i="1">
                              <a:latin typeface="Cambria Math" panose="02040503050406030204" pitchFamily="18" charset="0"/>
                              <a:ea typeface="Cambria Math"/>
                            </a:rPr>
                          </m:ctrlPr>
                        </m:sSupPr>
                        <m:e>
                          <m:r>
                            <a:rPr lang="en-GB" altLang="en-US" i="1">
                              <a:latin typeface="Cambria Math"/>
                              <a:ea typeface="Cambria Math"/>
                            </a:rPr>
                            <m:t>10</m:t>
                          </m:r>
                        </m:e>
                        <m:sup>
                          <m:r>
                            <a:rPr lang="en-GB" altLang="en-US" i="1">
                              <a:latin typeface="Cambria Math"/>
                              <a:ea typeface="Cambria Math"/>
                            </a:rPr>
                            <m:t>−7</m:t>
                          </m:r>
                        </m:sup>
                      </m:sSup>
                    </m:oMath>
                  </m:oMathPara>
                </a14:m>
                <a:endParaRPr lang="en-GB" altLang="en-US" i="1" dirty="0">
                  <a:latin typeface="Cambria Math"/>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𝑎𝑖𝑟</m:t>
                          </m:r>
                        </m:sub>
                      </m:sSub>
                      <m:r>
                        <a:rPr lang="en-GB" altLang="en-US" i="1">
                          <a:latin typeface="Cambria Math"/>
                          <a:ea typeface="Cambria Math"/>
                        </a:rPr>
                        <m:t>=</m:t>
                      </m:r>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𝑣𝑎𝑐𝑢𝑢𝑚</m:t>
                          </m:r>
                        </m:sub>
                      </m:sSub>
                      <m:r>
                        <a:rPr lang="en-GB" altLang="en-US" i="1">
                          <a:latin typeface="Cambria Math"/>
                          <a:ea typeface="Cambria Math"/>
                        </a:rPr>
                        <m:t>=1</m:t>
                      </m:r>
                    </m:oMath>
                  </m:oMathPara>
                </a14:m>
                <a:endParaRPr lang="en-GB" altLang="en-US" dirty="0">
                  <a:latin typeface="+mn-lt"/>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i="1">
                              <a:latin typeface="Cambria Math" panose="02040503050406030204" pitchFamily="18" charset="0"/>
                              <a:ea typeface="Cambria Math"/>
                            </a:rPr>
                          </m:ctrlPr>
                        </m:sSubPr>
                        <m:e>
                          <m:r>
                            <a:rPr lang="en-GB" altLang="en-US" i="1">
                              <a:latin typeface="Cambria Math"/>
                              <a:ea typeface="Cambria Math"/>
                            </a:rPr>
                            <m:t>𝜇</m:t>
                          </m:r>
                        </m:e>
                        <m:sub>
                          <m:r>
                            <a:rPr lang="en-GB" altLang="en-US" i="1">
                              <a:latin typeface="Cambria Math"/>
                              <a:ea typeface="Cambria Math"/>
                            </a:rPr>
                            <m:t>𝑟</m:t>
                          </m:r>
                          <m:r>
                            <a:rPr lang="en-GB" altLang="en-US" i="1">
                              <a:latin typeface="Cambria Math"/>
                              <a:ea typeface="Cambria Math"/>
                            </a:rPr>
                            <m:t>_</m:t>
                          </m:r>
                          <m:r>
                            <a:rPr lang="en-GB" altLang="en-US" i="1">
                              <a:latin typeface="Cambria Math"/>
                              <a:ea typeface="Cambria Math"/>
                            </a:rPr>
                            <m:t>𝑖𝑟𝑜𝑛</m:t>
                          </m:r>
                        </m:sub>
                      </m:sSub>
                      <m:r>
                        <a:rPr lang="en-GB" altLang="en-US" i="1">
                          <a:latin typeface="Cambria Math"/>
                          <a:ea typeface="Cambria Math"/>
                        </a:rPr>
                        <m:t>≳1000</m:t>
                      </m:r>
                    </m:oMath>
                  </m:oMathPara>
                </a14:m>
                <a:endParaRPr lang="en-GB" altLang="en-US" dirty="0">
                  <a:latin typeface="+mn-lt"/>
                </a:endParaRPr>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5496777" y="4258461"/>
                <a:ext cx="5429719" cy="141397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6286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excitation</a:t>
            </a:r>
          </a:p>
        </p:txBody>
      </p:sp>
      <p:sp>
        <p:nvSpPr>
          <p:cNvPr id="4" name="Text Box 4"/>
          <p:cNvSpPr txBox="1">
            <a:spLocks noChangeArrowheads="1"/>
          </p:cNvSpPr>
          <p:nvPr/>
        </p:nvSpPr>
        <p:spPr bwMode="auto">
          <a:xfrm>
            <a:off x="609600" y="1496240"/>
            <a:ext cx="96601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dipole – in this case a H-dipole with full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825205" y="2204126"/>
                <a:ext cx="4415477" cy="3076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 </m:t>
                    </m:r>
                    <m:f>
                      <m:fPr>
                        <m:ctrlPr>
                          <a:rPr lang="en-GB" altLang="en-US" sz="1400" i="1">
                            <a:latin typeface="Cambria Math" panose="02040503050406030204" pitchFamily="18" charset="0"/>
                          </a:rPr>
                        </m:ctrlPr>
                      </m:fPr>
                      <m:num>
                        <m:r>
                          <a:rPr lang="en-GB" altLang="en-US" sz="1400" i="1">
                            <a:latin typeface="Cambria Math"/>
                          </a:rPr>
                          <m:t>𝐵</m:t>
                        </m:r>
                        <m:r>
                          <a:rPr lang="en-GB" altLang="en-US" sz="1400" i="1">
                            <a:latin typeface="Cambria Math"/>
                          </a:rPr>
                          <m:t>.</m:t>
                        </m:r>
                        <m:r>
                          <a:rPr lang="en-GB" altLang="en-US" sz="1400" i="1">
                            <a:latin typeface="Cambria Math"/>
                          </a:rPr>
                          <m:t>h</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𝐵</m:t>
                        </m:r>
                        <m:r>
                          <a:rPr lang="en-GB" altLang="en-US" sz="1400" i="1">
                            <a:latin typeface="Cambria Math"/>
                          </a:rPr>
                          <m:t>.</m:t>
                        </m:r>
                        <m:r>
                          <a:rPr lang="en-GB" altLang="en-US" sz="1400" i="1">
                            <a:latin typeface="Cambria Math"/>
                          </a:rPr>
                          <m:t>h</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r>
                  <a:rPr lang="en-GB" altLang="en-US" sz="1400" dirty="0">
                    <a:latin typeface="+mn-lt"/>
                  </a:rPr>
                  <a:t>must be true for complete 		circuit via symmetry</a:t>
                </a:r>
                <a:r>
                  <a:rPr lang="en-GB" altLang="en-US" sz="1400" dirty="0"/>
                  <a:t>)</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825205" y="2204126"/>
                <a:ext cx="4415477" cy="3076996"/>
              </a:xfrm>
              <a:prstGeom prst="rect">
                <a:avLst/>
              </a:prstGeom>
              <a:blipFill>
                <a:blip r:embed="rId2"/>
                <a:stretch>
                  <a:fillRect l="-1931" b="-11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9" name="Group 8">
            <a:extLst>
              <a:ext uri="{FF2B5EF4-FFF2-40B4-BE49-F238E27FC236}">
                <a16:creationId xmlns:a16="http://schemas.microsoft.com/office/drawing/2014/main" id="{76E1AAA6-4538-13B0-8A8A-97D90E9655A3}"/>
              </a:ext>
            </a:extLst>
          </p:cNvPr>
          <p:cNvGrpSpPr/>
          <p:nvPr/>
        </p:nvGrpSpPr>
        <p:grpSpPr>
          <a:xfrm>
            <a:off x="6351371" y="2027072"/>
            <a:ext cx="4932325" cy="3943959"/>
            <a:chOff x="6351371" y="2027073"/>
            <a:chExt cx="3918383" cy="3072148"/>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331"/>
            <a:stretch/>
          </p:blipFill>
          <p:spPr bwMode="auto">
            <a:xfrm>
              <a:off x="6351371" y="2027073"/>
              <a:ext cx="3918383" cy="307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Down Arrow 2"/>
            <p:cNvSpPr/>
            <p:nvPr/>
          </p:nvSpPr>
          <p:spPr>
            <a:xfrm>
              <a:off x="7389341" y="4041045"/>
              <a:ext cx="123567" cy="4942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455244" y="4156674"/>
              <a:ext cx="1414683" cy="369332"/>
            </a:xfrm>
            <a:prstGeom prst="rect">
              <a:avLst/>
            </a:prstGeom>
            <a:noFill/>
          </p:spPr>
          <p:txBody>
            <a:bodyPr wrap="none" rtlCol="0">
              <a:spAutoFit/>
            </a:bodyPr>
            <a:lstStyle/>
            <a:p>
              <a:r>
                <a:rPr lang="en-GB" dirty="0"/>
                <a:t>= h (half gap)</a:t>
              </a:r>
            </a:p>
          </p:txBody>
        </p:sp>
      </p:gr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525760" y="5112252"/>
                <a:ext cx="9660155" cy="10356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dipole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all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525760" y="5112252"/>
                <a:ext cx="9660155" cy="1035605"/>
              </a:xfrm>
              <a:prstGeom prst="rect">
                <a:avLst/>
              </a:prstGeom>
              <a:blipFill>
                <a:blip r:embed="rId4"/>
                <a:stretch>
                  <a:fillRect l="-631" b="-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512112" y="4982819"/>
            <a:ext cx="2656531" cy="757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226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excitation</a:t>
            </a:r>
          </a:p>
        </p:txBody>
      </p:sp>
      <p:sp>
        <p:nvSpPr>
          <p:cNvPr id="4" name="Text Box 4"/>
          <p:cNvSpPr txBox="1">
            <a:spLocks noChangeArrowheads="1"/>
          </p:cNvSpPr>
          <p:nvPr/>
        </p:nvSpPr>
        <p:spPr bwMode="auto">
          <a:xfrm>
            <a:off x="609600" y="1425699"/>
            <a:ext cx="9589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quadrupole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23940" y="2133585"/>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r>
                              <a:rPr lang="en-GB" altLang="en-US" sz="1400" i="1">
                                <a:latin typeface="Cambria Math"/>
                              </a:rPr>
                              <m:t>.</m:t>
                            </m:r>
                            <m:r>
                              <a:rPr lang="en-GB" altLang="en-US" sz="1400" i="1">
                                <a:latin typeface="Cambria Math"/>
                              </a:rPr>
                              <m:t>𝑠</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i="1">
                        <a:latin typeface="Cambria Math"/>
                      </a:rPr>
                      <m:t>.</m:t>
                    </m:r>
                    <m:r>
                      <a:rPr lang="en-GB" altLang="en-US" sz="1400" i="1">
                        <a:latin typeface="Cambria Math"/>
                      </a:rPr>
                      <m:t>𝑑𝑠</m:t>
                    </m:r>
                    <m:r>
                      <a:rPr lang="en-GB" altLang="en-US" sz="1400" i="1">
                        <a:latin typeface="Cambria Math"/>
                      </a:rPr>
                      <m:t>=</m:t>
                    </m:r>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sSup>
                          <m:sSupPr>
                            <m:ctrlPr>
                              <a:rPr lang="en-GB" altLang="en-US" sz="1400" i="1">
                                <a:latin typeface="Cambria Math" panose="02040503050406030204" pitchFamily="18" charset="0"/>
                              </a:rPr>
                            </m:ctrlPr>
                          </m:sSupPr>
                          <m:e>
                            <m:r>
                              <a:rPr lang="en-GB" altLang="en-US" sz="1400" i="1">
                                <a:latin typeface="Cambria Math"/>
                              </a:rPr>
                              <m:t>h</m:t>
                            </m:r>
                          </m:e>
                          <m:sup>
                            <m:r>
                              <a:rPr lang="en-GB" altLang="en-US" sz="1400" i="1">
                                <a:latin typeface="Cambria Math"/>
                              </a:rPr>
                              <m:t>2</m:t>
                            </m:r>
                          </m:sup>
                        </m:sSup>
                      </m:num>
                      <m:den>
                        <m:r>
                          <a:rPr lang="en-GB" altLang="en-US" sz="1400" i="1">
                            <a:latin typeface="Cambria Math"/>
                          </a:rPr>
                          <m:t>2</m:t>
                        </m:r>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r>
                  <a:rPr lang="en-GB" altLang="en-US" sz="1400" dirty="0">
                    <a:latin typeface="+mj-lt"/>
                  </a:rPr>
                  <a:t>(must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23940" y="2133585"/>
                <a:ext cx="4468149" cy="3143553"/>
              </a:xfrm>
              <a:prstGeom prst="rect">
                <a:avLst/>
              </a:prstGeom>
              <a:blipFill>
                <a:blip r:embed="rId2"/>
                <a:stretch>
                  <a:fillRect l="-19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2C7533B4-6AE1-FEDC-DDEA-31E966C6353E}"/>
              </a:ext>
            </a:extLst>
          </p:cNvPr>
          <p:cNvGrpSpPr/>
          <p:nvPr/>
        </p:nvGrpSpPr>
        <p:grpSpPr>
          <a:xfrm>
            <a:off x="5454624" y="1963498"/>
            <a:ext cx="3286640" cy="3739737"/>
            <a:chOff x="6466960" y="1998398"/>
            <a:chExt cx="3286640" cy="3739737"/>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960" y="1998398"/>
              <a:ext cx="3286640" cy="373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Down Arrow 2"/>
            <p:cNvSpPr/>
            <p:nvPr/>
          </p:nvSpPr>
          <p:spPr>
            <a:xfrm rot="2672521">
              <a:off x="6710760" y="4525995"/>
              <a:ext cx="240104" cy="7934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50239" y="4269720"/>
              <a:ext cx="1414683" cy="369332"/>
            </a:xfrm>
            <a:prstGeom prst="rect">
              <a:avLst/>
            </a:prstGeom>
            <a:noFill/>
          </p:spPr>
          <p:txBody>
            <a:bodyPr wrap="none" rtlCol="0">
              <a:spAutoFit/>
            </a:bodyPr>
            <a:lstStyle/>
            <a:p>
              <a:r>
                <a:rPr lang="en-GB" dirty="0"/>
                <a:t>= h (half gap)</a:t>
              </a:r>
            </a:p>
          </p:txBody>
        </p:sp>
      </p:gr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609600" y="5022188"/>
                <a:ext cx="9660155"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quadrupole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h</m:t>
                            </m:r>
                          </m:e>
                          <m:sup>
                            <m:r>
                              <a:rPr lang="en-GB" altLang="en-US" sz="2000" i="1">
                                <a:latin typeface="Cambria Math"/>
                              </a:rPr>
                              <m:t>2</m:t>
                            </m:r>
                          </m:sup>
                        </m:sSup>
                      </m:num>
                      <m:den>
                        <m:sSub>
                          <m:sSubPr>
                            <m:ctrlPr>
                              <a:rPr lang="en-GB" altLang="en-US" sz="2000" i="1">
                                <a:latin typeface="Cambria Math" panose="02040503050406030204" pitchFamily="18" charset="0"/>
                              </a:rPr>
                            </m:ctrlPr>
                          </m:sSubPr>
                          <m:e>
                            <m:r>
                              <a:rPr lang="en-GB" altLang="en-US" sz="2000" i="1">
                                <a:latin typeface="Cambria Math"/>
                              </a:rPr>
                              <m:t>2</m:t>
                            </m:r>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609600" y="5022188"/>
                <a:ext cx="9660155" cy="1099083"/>
              </a:xfrm>
              <a:prstGeom prst="rect">
                <a:avLst/>
              </a:prstGeom>
              <a:blipFill>
                <a:blip r:embed="rId4"/>
                <a:stretch>
                  <a:fillRect l="-631"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609600" y="5053516"/>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2006085" y="2973859"/>
                <a:ext cx="1428788"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𝐵</m:t>
                      </m:r>
                      <m:d>
                        <m:dPr>
                          <m:ctrlPr>
                            <a:rPr lang="en-GB" sz="1400" i="1">
                              <a:latin typeface="Cambria Math" panose="02040503050406030204" pitchFamily="18" charset="0"/>
                            </a:rPr>
                          </m:ctrlPr>
                        </m:dPr>
                        <m:e>
                          <m:r>
                            <a:rPr lang="en-GB" sz="1400" i="1">
                              <a:latin typeface="Cambria Math"/>
                            </a:rPr>
                            <m:t>𝑠</m:t>
                          </m:r>
                        </m:e>
                      </m:d>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m:t>
                          </m:r>
                          <m:r>
                            <a:rPr lang="en-GB" sz="1400" i="1">
                              <a:latin typeface="Cambria Math"/>
                            </a:rPr>
                            <m:t>𝑑𝑠</m:t>
                          </m:r>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2006085" y="2973859"/>
                <a:ext cx="1428788" cy="657424"/>
              </a:xfrm>
              <a:prstGeom prst="rect">
                <a:avLst/>
              </a:prstGeom>
              <a:blipFill>
                <a:blip r:embed="rId5"/>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18008875-760D-5D23-7BCC-A48F146875FA}"/>
              </a:ext>
            </a:extLst>
          </p:cNvPr>
          <p:cNvSpPr txBox="1"/>
          <p:nvPr/>
        </p:nvSpPr>
        <p:spPr>
          <a:xfrm>
            <a:off x="8824543" y="2808543"/>
            <a:ext cx="2757857" cy="923330"/>
          </a:xfrm>
          <a:prstGeom prst="rect">
            <a:avLst/>
          </a:prstGeom>
          <a:noFill/>
        </p:spPr>
        <p:txBody>
          <a:bodyPr wrap="square" rtlCol="0">
            <a:spAutoFit/>
          </a:bodyPr>
          <a:lstStyle/>
          <a:p>
            <a:r>
              <a:rPr lang="en-GB" dirty="0"/>
              <a:t>“half gap” for a quadrupole is also known as “inscribed radius”</a:t>
            </a:r>
          </a:p>
        </p:txBody>
      </p:sp>
    </p:spTree>
    <p:extLst>
      <p:ext uri="{BB962C8B-B14F-4D97-AF65-F5344CB8AC3E}">
        <p14:creationId xmlns:p14="http://schemas.microsoft.com/office/powerpoint/2010/main" val="170087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581" y="1997442"/>
            <a:ext cx="3215602" cy="362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Sextupole</a:t>
            </a:r>
            <a:r>
              <a:rPr lang="en-GB" dirty="0"/>
              <a:t> excitation</a:t>
            </a:r>
          </a:p>
        </p:txBody>
      </p:sp>
      <p:sp>
        <p:nvSpPr>
          <p:cNvPr id="4" name="Text Box 4"/>
          <p:cNvSpPr txBox="1">
            <a:spLocks noChangeArrowheads="1"/>
          </p:cNvSpPr>
          <p:nvPr/>
        </p:nvSpPr>
        <p:spPr bwMode="auto">
          <a:xfrm>
            <a:off x="609600" y="1496240"/>
            <a:ext cx="96601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a:t>
            </a:r>
            <a:r>
              <a:rPr lang="en-GB" altLang="en-US" sz="2000" dirty="0" err="1">
                <a:latin typeface="+mn-lt"/>
              </a:rPr>
              <a:t>sextupole</a:t>
            </a:r>
            <a:r>
              <a:rPr lang="en-GB" altLang="en-US" sz="2000" dirty="0">
                <a:latin typeface="+mn-lt"/>
              </a:rPr>
              <a:t>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707791" y="2204126"/>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𝑠</m:t>
                                </m:r>
                              </m:e>
                              <m:sup>
                                <m:r>
                                  <a:rPr lang="en-GB" altLang="en-US" sz="1400" i="1">
                                    <a:latin typeface="Cambria Math"/>
                                  </a:rPr>
                                  <m:t>2</m:t>
                                </m:r>
                              </m:sup>
                            </m:sSup>
                          </m:num>
                          <m:den>
                            <m:sSub>
                              <m:sSubPr>
                                <m:ctrlPr>
                                  <a:rPr lang="en-GB" altLang="en-US" sz="1400" i="1">
                                    <a:latin typeface="Cambria Math" panose="02040503050406030204" pitchFamily="18" charset="0"/>
                                  </a:rPr>
                                </m:ctrlPr>
                              </m:sSubPr>
                              <m:e>
                                <m:r>
                                  <a:rPr lang="en-GB" altLang="en-US" sz="1400" i="1">
                                    <a:latin typeface="Cambria Math"/>
                                  </a:rPr>
                                  <m:t>2</m:t>
                                </m:r>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i="1">
                        <a:latin typeface="Cambria Math"/>
                      </a:rPr>
                      <m:t>.</m:t>
                    </m:r>
                    <m:r>
                      <a:rPr lang="en-GB" altLang="en-US" sz="1400" i="1">
                        <a:latin typeface="Cambria Math"/>
                      </a:rPr>
                      <m:t>𝑑𝑠</m:t>
                    </m:r>
                    <m:r>
                      <a:rPr lang="en-GB" altLang="en-US" sz="1400" i="1">
                        <a:latin typeface="Cambria Math"/>
                      </a:rPr>
                      <m:t>=</m:t>
                    </m:r>
                    <m:f>
                      <m:fPr>
                        <m:ctrlPr>
                          <a:rPr lang="en-GB" altLang="en-US" sz="1400" i="1">
                            <a:latin typeface="Cambria Math" panose="02040503050406030204" pitchFamily="18" charset="0"/>
                          </a:rPr>
                        </m:ctrlPr>
                      </m:fPr>
                      <m:num>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m:t>
                            </m:r>
                          </m:sup>
                        </m:sSup>
                        <m:sSup>
                          <m:sSupPr>
                            <m:ctrlPr>
                              <a:rPr lang="en-GB" altLang="en-US" sz="1400" i="1">
                                <a:latin typeface="Cambria Math" panose="02040503050406030204" pitchFamily="18" charset="0"/>
                              </a:rPr>
                            </m:ctrlPr>
                          </m:sSupPr>
                          <m:e>
                            <m:r>
                              <a:rPr lang="en-GB" altLang="en-US" sz="1400" i="1">
                                <a:latin typeface="Cambria Math"/>
                              </a:rPr>
                              <m:t>h</m:t>
                            </m:r>
                          </m:e>
                          <m:sup>
                            <m:r>
                              <a:rPr lang="en-GB" altLang="en-US" sz="1400" i="1">
                                <a:latin typeface="Cambria Math"/>
                              </a:rPr>
                              <m:t>3</m:t>
                            </m:r>
                          </m:sup>
                        </m:sSup>
                      </m:num>
                      <m:den>
                        <m:r>
                          <a:rPr lang="en-GB" altLang="en-US" sz="1400" i="1">
                            <a:latin typeface="Cambria Math"/>
                          </a:rPr>
                          <m:t>6</m:t>
                        </m:r>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a:latin typeface="Cambria Math" panose="02040503050406030204" pitchFamily="18" charset="0"/>
                              </a:rPr>
                            </m:ctrlPr>
                          </m:fPr>
                          <m:num>
                            <m:r>
                              <a:rPr lang="en-GB" altLang="en-US" sz="1400" i="1">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𝑖𝑟𝑜𝑛</m:t>
                                </m:r>
                              </m:sub>
                            </m:sSub>
                          </m:den>
                        </m:f>
                        <m:r>
                          <a:rPr lang="en-GB" altLang="en-US" sz="1400" i="1">
                            <a:latin typeface="Cambria Math"/>
                          </a:rPr>
                          <m:t>.</m:t>
                        </m:r>
                        <m:r>
                          <a:rPr lang="en-GB" altLang="en-US" sz="1400" i="1">
                            <a:latin typeface="Cambria Math"/>
                          </a:rPr>
                          <m:t>𝑑𝑠</m:t>
                        </m:r>
                      </m:e>
                    </m:nary>
                    <m:r>
                      <a:rPr lang="en-GB" altLang="en-US" sz="1400" i="1">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707791" y="2204126"/>
                <a:ext cx="4468149" cy="3143553"/>
              </a:xfrm>
              <a:prstGeom prst="rect">
                <a:avLst/>
              </a:prstGeom>
              <a:blipFill>
                <a:blip r:embed="rId3"/>
                <a:stretch>
                  <a:fillRect l="-1910" b="-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Box 5"/>
          <p:cNvSpPr txBox="1"/>
          <p:nvPr/>
        </p:nvSpPr>
        <p:spPr>
          <a:xfrm>
            <a:off x="6628582" y="4545202"/>
            <a:ext cx="1007895" cy="646331"/>
          </a:xfrm>
          <a:prstGeom prst="rect">
            <a:avLst/>
          </a:prstGeom>
          <a:noFill/>
        </p:spPr>
        <p:txBody>
          <a:bodyPr wrap="squar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609600" y="4973670"/>
                <a:ext cx="9601199"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a:t>
                </a:r>
                <a:r>
                  <a:rPr lang="en-GB" altLang="en-US" sz="2000" dirty="0" err="1">
                    <a:latin typeface="+mn-lt"/>
                  </a:rPr>
                  <a:t>sextupole</a:t>
                </a:r>
                <a:r>
                  <a:rPr lang="en-GB" altLang="en-US" sz="2000" dirty="0">
                    <a:latin typeface="+mn-lt"/>
                  </a:rPr>
                  <a:t> </a:t>
                </a:r>
                <a14:m>
                  <m:oMath xmlns:m="http://schemas.openxmlformats.org/officeDocument/2006/math">
                    <m:r>
                      <a:rPr lang="en-GB" altLang="en-US" sz="2000" i="1">
                        <a:latin typeface="Cambria Math"/>
                      </a:rPr>
                      <m:t>𝑁𝐼</m:t>
                    </m:r>
                    <m:r>
                      <a:rPr lang="en-GB" altLang="en-US" sz="2000" i="1">
                        <a:latin typeface="Cambria Math"/>
                      </a:rPr>
                      <m:t>=</m:t>
                    </m:r>
                    <m:f>
                      <m:fPr>
                        <m:ctrlPr>
                          <a:rPr lang="en-GB" altLang="en-US" sz="2000" i="1">
                            <a:latin typeface="Cambria Math" panose="02040503050406030204" pitchFamily="18" charset="0"/>
                          </a:rPr>
                        </m:ctrlPr>
                      </m:fPr>
                      <m:num>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h</m:t>
                            </m:r>
                          </m:e>
                          <m:sup>
                            <m:r>
                              <a:rPr lang="en-GB" altLang="en-US" sz="2000" i="1">
                                <a:latin typeface="Cambria Math"/>
                              </a:rPr>
                              <m:t>3</m:t>
                            </m:r>
                          </m:sup>
                        </m:sSup>
                      </m:num>
                      <m:den>
                        <m:sSub>
                          <m:sSubPr>
                            <m:ctrlPr>
                              <a:rPr lang="en-GB" altLang="en-US" sz="2000" i="1">
                                <a:latin typeface="Cambria Math" panose="02040503050406030204" pitchFamily="18" charset="0"/>
                              </a:rPr>
                            </m:ctrlPr>
                          </m:sSubPr>
                          <m:e>
                            <m:r>
                              <a:rPr lang="en-GB" altLang="en-US" sz="2000" i="1">
                                <a:latin typeface="Cambria Math"/>
                              </a:rPr>
                              <m:t>6</m:t>
                            </m:r>
                            <m:r>
                              <a:rPr lang="en-GB" altLang="en-US" sz="2000" i="1">
                                <a:latin typeface="Cambria Math"/>
                                <a:ea typeface="Cambria Math"/>
                              </a:rPr>
                              <m:t>𝜇</m:t>
                            </m:r>
                          </m:e>
                          <m:sub>
                            <m:r>
                              <a:rPr lang="en-GB" altLang="en-US" sz="2000" i="1">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609600" y="4973670"/>
                <a:ext cx="9601199" cy="1099083"/>
              </a:xfrm>
              <a:prstGeom prst="rect">
                <a:avLst/>
              </a:prstGeom>
              <a:blipFill>
                <a:blip r:embed="rId4"/>
                <a:stretch>
                  <a:fillRect l="-635"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578579" y="4959588"/>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2006086" y="2973859"/>
                <a:ext cx="2406877"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𝐵</m:t>
                      </m:r>
                      <m:d>
                        <m:dPr>
                          <m:ctrlPr>
                            <a:rPr lang="en-GB" sz="1400" i="1">
                              <a:latin typeface="Cambria Math" panose="02040503050406030204" pitchFamily="18" charset="0"/>
                            </a:rPr>
                          </m:ctrlPr>
                        </m:dPr>
                        <m:e>
                          <m:r>
                            <a:rPr lang="en-GB" sz="1400" i="1">
                              <a:latin typeface="Cambria Math"/>
                            </a:rPr>
                            <m:t>𝑠</m:t>
                          </m:r>
                        </m:e>
                      </m:d>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m:t>
                          </m:r>
                          <m:r>
                            <a:rPr lang="en-GB" sz="1400" i="1">
                              <a:latin typeface="Cambria Math"/>
                            </a:rPr>
                            <m:t>𝑑𝑠</m:t>
                          </m:r>
                        </m:e>
                      </m:nary>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sup>
                          </m:sSup>
                          <m:r>
                            <a:rPr lang="en-GB" sz="1400" i="1">
                              <a:latin typeface="Cambria Math"/>
                            </a:rPr>
                            <m:t>𝑠</m:t>
                          </m:r>
                          <m:r>
                            <a:rPr lang="en-GB" sz="1400" i="1">
                              <a:latin typeface="Cambria Math"/>
                            </a:rPr>
                            <m:t>.</m:t>
                          </m:r>
                          <m:r>
                            <a:rPr lang="en-GB" sz="1400" i="1">
                              <a:latin typeface="Cambria Math"/>
                            </a:rPr>
                            <m:t>𝑑𝑠</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006086" y="2973859"/>
                <a:ext cx="2406877" cy="657424"/>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8849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t>
            </a:r>
            <a:r>
              <a:rPr lang="en-GB" dirty="0" err="1"/>
              <a:t>soluton</a:t>
            </a:r>
            <a:endParaRPr lang="en-GB" dirty="0"/>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475489" y="1828118"/>
                <a:ext cx="9680132" cy="4317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1600" dirty="0">
                    <a:latin typeface="+mn-lt"/>
                  </a:rPr>
                  <a:t>In air (remote currents!) 	 	</a:t>
                </a:r>
                <a14:m>
                  <m:oMath xmlns:m="http://schemas.openxmlformats.org/officeDocument/2006/math">
                    <m:r>
                      <a:rPr lang="en-GB" altLang="en-US" sz="1600" b="1" i="1">
                        <a:latin typeface="Cambria Math" panose="02040503050406030204" pitchFamily="18" charset="0"/>
                      </a:rPr>
                      <m:t>𝑩</m:t>
                    </m:r>
                    <m:r>
                      <a:rPr lang="en-GB" altLang="en-US" sz="1600" i="1">
                        <a:latin typeface="Cambria Math" panose="02040503050406030204" pitchFamily="18" charset="0"/>
                      </a:rPr>
                      <m:t>=</m:t>
                    </m:r>
                    <m:r>
                      <a:rPr lang="en-GB" altLang="en-US" sz="1600" i="1">
                        <a:latin typeface="Cambria Math" panose="02040503050406030204" pitchFamily="18" charset="0"/>
                        <a:sym typeface="Symbol" pitchFamily="18" charset="2"/>
                      </a:rPr>
                      <m:t></m:t>
                    </m:r>
                    <m:r>
                      <a:rPr lang="en-GB" altLang="en-US" sz="1600" i="1" baseline="-25000">
                        <a:latin typeface="Cambria Math" panose="02040503050406030204" pitchFamily="18" charset="0"/>
                      </a:rPr>
                      <m:t>0</m:t>
                    </m:r>
                    <m:r>
                      <a:rPr lang="en-GB" altLang="en-US" sz="1600" b="1" i="1">
                        <a:latin typeface="Cambria Math" panose="02040503050406030204" pitchFamily="18" charset="0"/>
                      </a:rPr>
                      <m:t>𝑯</m:t>
                    </m:r>
                  </m:oMath>
                </a14:m>
                <a:r>
                  <a:rPr lang="en-GB" altLang="en-US" sz="1600" b="1" dirty="0">
                    <a:latin typeface="+mn-lt"/>
                  </a:rPr>
                  <a:t> </a:t>
                </a:r>
              </a:p>
              <a:p>
                <a:pPr eaLnBrk="1" hangingPunct="1">
                  <a:spcBef>
                    <a:spcPct val="0"/>
                  </a:spcBef>
                </a:pPr>
                <a:r>
                  <a:rPr lang="en-GB" altLang="en-US" sz="1600" b="1" dirty="0">
                    <a:latin typeface="+mn-lt"/>
                  </a:rPr>
                  <a:t>				</a:t>
                </a:r>
                <a14:m>
                  <m:oMath xmlns:m="http://schemas.openxmlformats.org/officeDocument/2006/math">
                    <m:r>
                      <a:rPr lang="en-GB" altLang="en-US" sz="1600" b="1" i="1">
                        <a:latin typeface="Cambria Math" panose="02040503050406030204" pitchFamily="18" charset="0"/>
                      </a:rPr>
                      <m:t>𝑩</m:t>
                    </m:r>
                    <m:r>
                      <a:rPr lang="en-GB" altLang="en-US" sz="1600" i="1">
                        <a:latin typeface="Cambria Math" panose="02040503050406030204" pitchFamily="18" charset="0"/>
                      </a:rPr>
                      <m:t>=−</m:t>
                    </m:r>
                    <m:r>
                      <a:rPr lang="en-GB" altLang="en-US" sz="1600" i="1">
                        <a:latin typeface="Cambria Math" panose="02040503050406030204" pitchFamily="18" charset="0"/>
                        <a:sym typeface="Symbol" pitchFamily="18" charset="2"/>
                      </a:rPr>
                      <m:t></m:t>
                    </m:r>
                  </m:oMath>
                </a14:m>
                <a:r>
                  <a:rPr lang="en-GB" altLang="en-US" sz="1600" dirty="0">
                    <a:latin typeface="+mn-lt"/>
                  </a:rPr>
                  <a:t> 	 </a:t>
                </a:r>
              </a:p>
              <a:p>
                <a:pPr eaLnBrk="1" hangingPunct="1">
                  <a:spcBef>
                    <a:spcPct val="0"/>
                  </a:spcBef>
                </a:pPr>
                <a:r>
                  <a:rPr lang="en-GB" altLang="en-US" sz="1600" dirty="0">
                    <a:latin typeface="+mn-lt"/>
                  </a:rPr>
                  <a:t>Integrating over a limited path</a:t>
                </a:r>
              </a:p>
              <a:p>
                <a:pPr eaLnBrk="1" hangingPunct="1">
                  <a:spcBef>
                    <a:spcPct val="0"/>
                  </a:spcBef>
                </a:pPr>
                <a:r>
                  <a:rPr lang="en-GB" altLang="en-US" sz="1600" dirty="0">
                    <a:latin typeface="+mn-lt"/>
                  </a:rPr>
                  <a:t>(not circular) in air:		</a:t>
                </a:r>
                <a14:m>
                  <m:oMath xmlns:m="http://schemas.openxmlformats.org/officeDocument/2006/math">
                    <m:r>
                      <a:rPr lang="en-GB" altLang="en-US" sz="1600" i="1">
                        <a:latin typeface="Cambria Math" panose="02040503050406030204" pitchFamily="18" charset="0"/>
                      </a:rPr>
                      <m:t>𝑁𝐼</m:t>
                    </m:r>
                    <m:r>
                      <a:rPr lang="en-GB" altLang="en-US" sz="1600" i="1">
                        <a:latin typeface="Cambria Math" panose="02040503050406030204" pitchFamily="18" charset="0"/>
                      </a:rPr>
                      <m:t>=</m:t>
                    </m:r>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1</m:t>
                            </m:r>
                          </m:sub>
                        </m:sSub>
                        <m:r>
                          <a:rPr lang="en-GB" altLang="en-US" sz="1600" i="1">
                            <a:latin typeface="Cambria Math" panose="02040503050406030204" pitchFamily="18" charset="0"/>
                          </a:rPr>
                          <m:t>–</m:t>
                        </m:r>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2</m:t>
                            </m:r>
                          </m:sub>
                        </m:sSub>
                      </m:num>
                      <m:den>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𝜇</m:t>
                            </m:r>
                          </m:e>
                          <m:sub>
                            <m:r>
                              <a:rPr lang="en-GB" altLang="en-US" sz="1600" i="1">
                                <a:latin typeface="Cambria Math" panose="02040503050406030204" pitchFamily="18" charset="0"/>
                              </a:rPr>
                              <m:t>0</m:t>
                            </m:r>
                          </m:sub>
                        </m:sSub>
                      </m:den>
                    </m:f>
                  </m:oMath>
                </a14:m>
                <a:endParaRPr lang="en-GB" altLang="en-US" sz="1600" baseline="-25000" dirty="0">
                  <a:latin typeface="+mn-lt"/>
                </a:endParaRPr>
              </a:p>
              <a:p>
                <a:pPr eaLnBrk="1" hangingPunct="1">
                  <a:spcBef>
                    <a:spcPct val="0"/>
                  </a:spcBef>
                </a:pPr>
                <a:r>
                  <a:rPr lang="en-GB" altLang="en-US" sz="1600" i="1" dirty="0">
                    <a:latin typeface="+mn-lt"/>
                    <a:sym typeface="Symbol" pitchFamily="18" charset="2"/>
                  </a:rPr>
                  <a:t></a:t>
                </a:r>
                <a:r>
                  <a:rPr lang="en-GB" altLang="en-US" sz="1600" i="1" baseline="-25000" dirty="0">
                    <a:latin typeface="+mn-lt"/>
                  </a:rPr>
                  <a:t>1</a:t>
                </a:r>
                <a:r>
                  <a:rPr lang="en-GB" altLang="en-US" sz="1600" dirty="0">
                    <a:latin typeface="+mn-lt"/>
                  </a:rPr>
                  <a:t>, </a:t>
                </a:r>
                <a:r>
                  <a:rPr lang="en-GB" altLang="en-US" sz="1600" i="1" dirty="0">
                    <a:latin typeface="+mn-lt"/>
                    <a:sym typeface="Symbol" pitchFamily="18" charset="2"/>
                  </a:rPr>
                  <a:t></a:t>
                </a:r>
                <a:r>
                  <a:rPr lang="en-GB" altLang="en-US" sz="1600" i="1" baseline="-25000" dirty="0">
                    <a:latin typeface="+mn-lt"/>
                  </a:rPr>
                  <a:t>2</a:t>
                </a:r>
                <a:r>
                  <a:rPr lang="en-GB" altLang="en-US" sz="1600" dirty="0">
                    <a:latin typeface="+mn-lt"/>
                  </a:rPr>
                  <a:t> are the scalar potentials at two points in air.</a:t>
                </a:r>
              </a:p>
              <a:p>
                <a:pPr eaLnBrk="1" hangingPunct="1">
                  <a:spcBef>
                    <a:spcPct val="0"/>
                  </a:spcBef>
                </a:pPr>
                <a:r>
                  <a:rPr lang="en-GB" altLang="en-US" sz="1600" dirty="0">
                    <a:latin typeface="+mn-lt"/>
                  </a:rPr>
                  <a:t>Define </a:t>
                </a:r>
                <a:r>
                  <a:rPr lang="en-GB" altLang="en-US" sz="1600" i="1" dirty="0">
                    <a:latin typeface="+mn-lt"/>
                    <a:sym typeface="Symbol" pitchFamily="18" charset="2"/>
                  </a:rPr>
                  <a:t></a:t>
                </a:r>
                <a:r>
                  <a:rPr lang="en-GB" altLang="en-US" sz="1600" dirty="0">
                    <a:latin typeface="+mn-lt"/>
                  </a:rPr>
                  <a:t> = 0 at magnet centre;</a:t>
                </a:r>
              </a:p>
              <a:p>
                <a:pPr eaLnBrk="1" hangingPunct="1">
                  <a:spcBef>
                    <a:spcPct val="0"/>
                  </a:spcBef>
                </a:pPr>
                <a:r>
                  <a:rPr lang="en-GB" altLang="en-US" sz="1600" dirty="0">
                    <a:latin typeface="+mn-lt"/>
                  </a:rPr>
                  <a:t>then potential at the pole is:		</a:t>
                </a:r>
                <a14:m>
                  <m:oMath xmlns:m="http://schemas.openxmlformats.org/officeDocument/2006/math">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i="1">
                            <a:latin typeface="Cambria Math" panose="02040503050406030204" pitchFamily="18" charset="0"/>
                            <a:sym typeface="Symbol" pitchFamily="18" charset="2"/>
                          </a:rPr>
                          <m:t>0</m:t>
                        </m:r>
                      </m:sub>
                    </m:sSub>
                    <m:r>
                      <a:rPr lang="en-GB" altLang="en-US" sz="1600" i="1">
                        <a:latin typeface="Cambria Math" panose="02040503050406030204" pitchFamily="18" charset="0"/>
                      </a:rPr>
                      <m:t>𝑁𝐼</m:t>
                    </m:r>
                  </m:oMath>
                </a14:m>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a:latin typeface="+mn-lt"/>
                  </a:rPr>
                  <a:t>Apply the general equations for magnetic</a:t>
                </a:r>
              </a:p>
              <a:p>
                <a:pPr eaLnBrk="1" hangingPunct="1">
                  <a:spcBef>
                    <a:spcPct val="0"/>
                  </a:spcBef>
                </a:pPr>
                <a:r>
                  <a:rPr lang="en-GB" altLang="en-US" sz="1600" dirty="0">
                    <a:latin typeface="+mn-lt"/>
                  </a:rPr>
                  <a:t>field harmonic order </a:t>
                </a:r>
                <a:r>
                  <a:rPr lang="en-GB" altLang="en-US" sz="1600" i="1" dirty="0">
                    <a:latin typeface="+mn-lt"/>
                  </a:rPr>
                  <a:t>n</a:t>
                </a:r>
                <a:r>
                  <a:rPr lang="en-GB" altLang="en-US" sz="1600" dirty="0">
                    <a:latin typeface="+mn-lt"/>
                  </a:rPr>
                  <a:t> for non-skew</a:t>
                </a:r>
              </a:p>
              <a:p>
                <a:pPr eaLnBrk="1" hangingPunct="1">
                  <a:spcBef>
                    <a:spcPct val="0"/>
                  </a:spcBef>
                </a:pPr>
                <a:r>
                  <a:rPr lang="en-GB" altLang="en-US" sz="1600" dirty="0">
                    <a:latin typeface="+mn-lt"/>
                  </a:rPr>
                  <a:t>magnets (all </a:t>
                </a:r>
                <a:r>
                  <a:rPr lang="en-GB" altLang="en-US" sz="1600" i="1" dirty="0" err="1">
                    <a:latin typeface="+mn-lt"/>
                  </a:rPr>
                  <a:t>J</a:t>
                </a:r>
                <a:r>
                  <a:rPr lang="en-GB" altLang="en-US" sz="1600" i="1" baseline="-25000" dirty="0" err="1">
                    <a:latin typeface="+mn-lt"/>
                  </a:rPr>
                  <a:t>n</a:t>
                </a:r>
                <a:r>
                  <a:rPr lang="en-GB" altLang="en-US" sz="1600" dirty="0">
                    <a:latin typeface="+mn-lt"/>
                  </a:rPr>
                  <a:t> = 0) giving:	</a:t>
                </a:r>
                <a14:m>
                  <m:oMath xmlns:m="http://schemas.openxmlformats.org/officeDocument/2006/math">
                    <m:r>
                      <a:rPr lang="en-GB" altLang="en-US" sz="1600" i="1">
                        <a:latin typeface="Cambria Math" panose="02040503050406030204" pitchFamily="18" charset="0"/>
                      </a:rPr>
                      <m:t>𝑁𝐼</m:t>
                    </m:r>
                    <m:r>
                      <a:rPr lang="en-GB" altLang="en-US" sz="1600" i="1">
                        <a:latin typeface="Cambria Math" panose="02040503050406030204" pitchFamily="18" charset="0"/>
                      </a:rPr>
                      <m:t>=</m:t>
                    </m:r>
                    <m:f>
                      <m:fPr>
                        <m:ctrlPr>
                          <a:rPr lang="en-GB" altLang="en-US" sz="1600" i="1">
                            <a:latin typeface="Cambria Math" panose="02040503050406030204" pitchFamily="18" charset="0"/>
                          </a:rPr>
                        </m:ctrlPr>
                      </m:fPr>
                      <m:num>
                        <m:r>
                          <a:rPr lang="en-GB" altLang="en-US" sz="1600" i="1">
                            <a:latin typeface="Cambria Math" panose="02040503050406030204" pitchFamily="18" charset="0"/>
                          </a:rPr>
                          <m:t>1</m:t>
                        </m:r>
                      </m:num>
                      <m:den>
                        <m:sSub>
                          <m:sSubPr>
                            <m:ctrlPr>
                              <a:rPr lang="en-GB" altLang="en-US" sz="1600" i="1">
                                <a:latin typeface="Cambria Math" panose="02040503050406030204" pitchFamily="18" charset="0"/>
                              </a:rPr>
                            </m:ctrlPr>
                          </m:sSubPr>
                          <m:e>
                            <m:r>
                              <a:rPr lang="en-GB" altLang="en-US" sz="1600" i="1">
                                <a:latin typeface="Cambria Math"/>
                              </a:rPr>
                              <m:t>𝑛</m:t>
                            </m:r>
                            <m:r>
                              <a:rPr lang="en-GB" altLang="en-US" sz="1600" i="1">
                                <a:latin typeface="Cambria Math" panose="02040503050406030204" pitchFamily="18" charset="0"/>
                              </a:rPr>
                              <m:t>𝜇</m:t>
                            </m:r>
                          </m:e>
                          <m:sub>
                            <m:r>
                              <a:rPr lang="en-GB" altLang="en-US" sz="1600" i="1">
                                <a:latin typeface="Cambria Math" panose="02040503050406030204" pitchFamily="18" charset="0"/>
                              </a:rPr>
                              <m:t>0</m:t>
                            </m:r>
                          </m:sub>
                        </m:sSub>
                      </m:den>
                    </m:f>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sup>
                    </m:sSup>
                  </m:oMath>
                </a14:m>
                <a:endParaRPr lang="en-GB" altLang="en-US" sz="1600" baseline="30000" dirty="0">
                  <a:latin typeface="+mn-lt"/>
                </a:endParaRPr>
              </a:p>
              <a:p>
                <a:pPr eaLnBrk="1" hangingPunct="1">
                  <a:spcBef>
                    <a:spcPct val="0"/>
                  </a:spcBef>
                </a:pPr>
                <a:r>
                  <a:rPr lang="en-GB" altLang="en-US" sz="1600" dirty="0">
                    <a:latin typeface="+mn-lt"/>
                  </a:rPr>
                  <a:t>Where:</a:t>
                </a:r>
              </a:p>
              <a:p>
                <a:pPr eaLnBrk="1" hangingPunct="1">
                  <a:spcBef>
                    <a:spcPct val="0"/>
                  </a:spcBef>
                </a:pPr>
                <a:r>
                  <a:rPr lang="en-GB" altLang="en-US" sz="1600" dirty="0">
                    <a:latin typeface="+mn-lt"/>
                  </a:rPr>
                  <a:t>	</a:t>
                </a:r>
                <a:r>
                  <a:rPr lang="en-GB" altLang="en-US" sz="1600" i="1" dirty="0">
                    <a:latin typeface="+mn-lt"/>
                  </a:rPr>
                  <a:t>NI</a:t>
                </a:r>
                <a:r>
                  <a:rPr lang="en-GB" altLang="en-US" sz="1600" dirty="0">
                    <a:latin typeface="+mn-lt"/>
                  </a:rPr>
                  <a:t> is excitation per pole</a:t>
                </a:r>
              </a:p>
              <a:p>
                <a:pPr eaLnBrk="1" hangingPunct="1">
                  <a:spcBef>
                    <a:spcPct val="0"/>
                  </a:spcBef>
                </a:pPr>
                <a:r>
                  <a:rPr lang="en-GB" altLang="en-US" sz="1600" dirty="0">
                    <a:latin typeface="+mn-lt"/>
                  </a:rPr>
                  <a:t> 	</a:t>
                </a:r>
                <a:r>
                  <a:rPr lang="en-GB" altLang="en-US" sz="1600" i="1" dirty="0">
                    <a:latin typeface="+mn-lt"/>
                  </a:rPr>
                  <a:t>R</a:t>
                </a:r>
                <a:r>
                  <a:rPr lang="en-GB" altLang="en-US" sz="1600" dirty="0">
                    <a:latin typeface="+mn-lt"/>
                  </a:rPr>
                  <a:t> is the inscribed radius (or half gap in a dipole)</a:t>
                </a:r>
              </a:p>
              <a:p>
                <a:pPr eaLnBrk="1" hangingPunct="1">
                  <a:spcBef>
                    <a:spcPct val="0"/>
                  </a:spcBef>
                </a:pPr>
                <a:r>
                  <a:rPr lang="en-GB" altLang="en-US" sz="1600" dirty="0">
                    <a:latin typeface="+mn-lt"/>
                  </a:rPr>
                  <a:t>	</a:t>
                </a:r>
                <a14:m>
                  <m:oMath xmlns:m="http://schemas.openxmlformats.org/officeDocument/2006/math">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oMath>
                </a14:m>
                <a:r>
                  <a:rPr lang="en-GB" altLang="en-US" sz="1600" dirty="0">
                    <a:latin typeface="+mn-lt"/>
                  </a:rPr>
                  <a:t> is magnet strength in T/m</a:t>
                </a:r>
                <a:r>
                  <a:rPr lang="en-GB" altLang="en-US" sz="1600" baseline="30000" dirty="0">
                    <a:latin typeface="+mn-lt"/>
                  </a:rPr>
                  <a:t>(n-1)</a:t>
                </a:r>
                <a:endParaRPr lang="en-GB" altLang="en-US" sz="16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475489" y="1828118"/>
                <a:ext cx="9680132" cy="4317913"/>
              </a:xfrm>
              <a:prstGeom prst="rect">
                <a:avLst/>
              </a:prstGeom>
              <a:blipFill>
                <a:blip r:embed="rId2"/>
                <a:stretch>
                  <a:fillRect l="-315" t="-4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4" name="Group 3">
            <a:extLst>
              <a:ext uri="{FF2B5EF4-FFF2-40B4-BE49-F238E27FC236}">
                <a16:creationId xmlns:a16="http://schemas.microsoft.com/office/drawing/2014/main" id="{9CF5DA06-4EA4-1FA9-3A1D-22367998244F}"/>
              </a:ext>
            </a:extLst>
          </p:cNvPr>
          <p:cNvGrpSpPr/>
          <p:nvPr/>
        </p:nvGrpSpPr>
        <p:grpSpPr>
          <a:xfrm>
            <a:off x="6871907" y="1652460"/>
            <a:ext cx="4387404" cy="4413677"/>
            <a:chOff x="7319963" y="1268413"/>
            <a:chExt cx="2916237" cy="293370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r="52475"/>
            <a:stretch>
              <a:fillRect/>
            </a:stretch>
          </p:blipFill>
          <p:spPr bwMode="auto">
            <a:xfrm>
              <a:off x="7391400" y="1268413"/>
              <a:ext cx="2654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319963" y="37163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sym typeface="Symbol" pitchFamily="18" charset="2"/>
                </a:rPr>
                <a:t></a:t>
              </a:r>
              <a:r>
                <a:rPr lang="en-GB" altLang="en-US" sz="1800">
                  <a:latin typeface="roboto slab" pitchFamily="2" charset="0"/>
                  <a:sym typeface="Symbol" pitchFamily="18" charset="2"/>
                </a:rPr>
                <a:t> = 0</a:t>
              </a:r>
            </a:p>
          </p:txBody>
        </p:sp>
        <p:sp>
          <p:nvSpPr>
            <p:cNvPr id="7" name="Text Box 9"/>
            <p:cNvSpPr txBox="1">
              <a:spLocks noChangeArrowheads="1"/>
            </p:cNvSpPr>
            <p:nvPr/>
          </p:nvSpPr>
          <p:spPr bwMode="auto">
            <a:xfrm>
              <a:off x="9012238" y="26368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a:latin typeface="Arial" pitchFamily="34" charset="0"/>
                  <a:sym typeface="Symbol" pitchFamily="18" charset="2"/>
                </a:rPr>
                <a:t> = </a:t>
              </a:r>
              <a:r>
                <a:rPr lang="en-GB" altLang="en-US" sz="1800" baseline="-25000">
                  <a:latin typeface="Arial" pitchFamily="34" charset="0"/>
                  <a:sym typeface="Symbol" pitchFamily="18" charset="2"/>
                </a:rPr>
                <a:t>0</a:t>
              </a:r>
              <a:r>
                <a:rPr lang="en-GB" altLang="en-US" sz="1800">
                  <a:latin typeface="Arial" pitchFamily="34" charset="0"/>
                  <a:sym typeface="Symbol" pitchFamily="18" charset="2"/>
                </a:rPr>
                <a:t> NI</a:t>
              </a:r>
            </a:p>
          </p:txBody>
        </p:sp>
      </p:grpSp>
      <p:sp>
        <p:nvSpPr>
          <p:cNvPr id="8" name="TextBox 7">
            <a:extLst>
              <a:ext uri="{FF2B5EF4-FFF2-40B4-BE49-F238E27FC236}">
                <a16:creationId xmlns:a16="http://schemas.microsoft.com/office/drawing/2014/main" id="{671E9D17-C96D-E72E-9B2E-4073284D7A50}"/>
              </a:ext>
            </a:extLst>
          </p:cNvPr>
          <p:cNvSpPr txBox="1"/>
          <p:nvPr/>
        </p:nvSpPr>
        <p:spPr>
          <a:xfrm>
            <a:off x="475489" y="1232972"/>
            <a:ext cx="7008072" cy="369332"/>
          </a:xfrm>
          <a:prstGeom prst="rect">
            <a:avLst/>
          </a:prstGeom>
          <a:noFill/>
        </p:spPr>
        <p:txBody>
          <a:bodyPr wrap="none" rtlCol="0">
            <a:spAutoFit/>
          </a:bodyPr>
          <a:lstStyle/>
          <a:p>
            <a:r>
              <a:rPr lang="en-GB" i="1" dirty="0"/>
              <a:t>This will probably make more sense after lecture 2, but fits better here….</a:t>
            </a:r>
          </a:p>
        </p:txBody>
      </p:sp>
    </p:spTree>
    <p:extLst>
      <p:ext uri="{BB962C8B-B14F-4D97-AF65-F5344CB8AC3E}">
        <p14:creationId xmlns:p14="http://schemas.microsoft.com/office/powerpoint/2010/main" val="38503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Metallic BH Curves</a:t>
            </a:r>
          </a:p>
        </p:txBody>
      </p:sp>
      <p:sp>
        <p:nvSpPr>
          <p:cNvPr id="3" name="Text Box 4"/>
          <p:cNvSpPr txBox="1">
            <a:spLocks noChangeArrowheads="1"/>
          </p:cNvSpPr>
          <p:nvPr/>
        </p:nvSpPr>
        <p:spPr bwMode="auto">
          <a:xfrm>
            <a:off x="609600" y="1315008"/>
            <a:ext cx="9590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We have assumed in the above derivation that the steel/iron has an essentially infinite permeability. This is not always the case.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803" y="1948236"/>
            <a:ext cx="5265090" cy="394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06377" y="2188533"/>
                <a:ext cx="5156887" cy="2831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relation </a:t>
                </a:r>
                <a14:m>
                  <m:oMath xmlns:m="http://schemas.openxmlformats.org/officeDocument/2006/math">
                    <m:r>
                      <a:rPr lang="en-GB" altLang="en-US" sz="2000" i="1">
                        <a:latin typeface="Cambria Math"/>
                      </a:rPr>
                      <m:t>𝐵</m:t>
                    </m:r>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r>
                      <a:rPr lang="en-GB" altLang="en-US" sz="2000" i="1">
                        <a:latin typeface="Cambria Math"/>
                      </a:rPr>
                      <m:t>𝐻</m:t>
                    </m:r>
                  </m:oMath>
                </a14:m>
                <a:r>
                  <a:rPr lang="en-GB" altLang="en-US" sz="2000" dirty="0">
                    <a:latin typeface="+mn-lt"/>
                  </a:rPr>
                  <a:t> is not a simple one, as steel does not have constant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oMath>
                </a14:m>
                <a:endParaRPr lang="en-GB" altLang="en-US" sz="2000" dirty="0">
                  <a:latin typeface="+mn-lt"/>
                </a:endParaRPr>
              </a:p>
              <a:p>
                <a:pPr eaLnBrk="1" hangingPunct="1">
                  <a:spcBef>
                    <a:spcPct val="50000"/>
                  </a:spcBef>
                </a:pPr>
                <a:r>
                  <a:rPr lang="en-GB" altLang="en-US" sz="2000" dirty="0">
                    <a:latin typeface="+mn-lt"/>
                  </a:rPr>
                  <a:t>Instead as we increase the driving field H, B increases linearly at first and then goes nonlinear near the materials “saturation point”.</a:t>
                </a:r>
              </a:p>
              <a:p>
                <a:pPr eaLnBrk="1" hangingPunct="1">
                  <a:spcBef>
                    <a:spcPct val="50000"/>
                  </a:spcBef>
                </a:pPr>
                <a:endParaRPr lang="en-GB" altLang="en-US" sz="2000" dirty="0">
                  <a:latin typeface="+mn-lt"/>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𝑟</m:t>
                          </m:r>
                        </m:sub>
                      </m:sSub>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𝑑𝐵</m:t>
                          </m:r>
                        </m:num>
                        <m:den>
                          <m:r>
                            <a:rPr lang="en-GB" altLang="en-US" sz="2000" i="1">
                              <a:latin typeface="Cambria Math"/>
                            </a:rPr>
                            <m:t>𝑑𝐻</m:t>
                          </m:r>
                        </m:den>
                      </m:f>
                    </m:oMath>
                  </m:oMathPara>
                </a14:m>
                <a:endParaRPr lang="en-GB" altLang="en-US" sz="20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06377" y="2188533"/>
                <a:ext cx="5156887" cy="2831096"/>
              </a:xfrm>
              <a:prstGeom prst="rect">
                <a:avLst/>
              </a:prstGeom>
              <a:blipFill>
                <a:blip r:embed="rId3"/>
                <a:stretch>
                  <a:fillRect l="-1182" t="-1078" r="-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4"/>
          <p:cNvSpPr txBox="1">
            <a:spLocks noChangeArrowheads="1"/>
          </p:cNvSpPr>
          <p:nvPr/>
        </p:nvSpPr>
        <p:spPr bwMode="auto">
          <a:xfrm>
            <a:off x="606377" y="5185268"/>
            <a:ext cx="4989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exact BH curve is a unique property of the material!</a:t>
            </a:r>
          </a:p>
        </p:txBody>
      </p:sp>
    </p:spTree>
    <p:extLst>
      <p:ext uri="{BB962C8B-B14F-4D97-AF65-F5344CB8AC3E}">
        <p14:creationId xmlns:p14="http://schemas.microsoft.com/office/powerpoint/2010/main" val="35928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Ferromagnet BH Curve</a:t>
            </a:r>
          </a:p>
        </p:txBody>
      </p:sp>
      <p:sp>
        <p:nvSpPr>
          <p:cNvPr id="3" name="Text Box 4"/>
          <p:cNvSpPr txBox="1">
            <a:spLocks noChangeArrowheads="1"/>
          </p:cNvSpPr>
          <p:nvPr/>
        </p:nvSpPr>
        <p:spPr bwMode="auto">
          <a:xfrm>
            <a:off x="609600" y="1315008"/>
            <a:ext cx="9590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If a material has a BH curve that does not go through (0,0) it is ferromagnetic</a:t>
            </a:r>
          </a:p>
        </p:txBody>
      </p:sp>
      <p:sp>
        <p:nvSpPr>
          <p:cNvPr id="5" name="Text Box 4"/>
          <p:cNvSpPr txBox="1">
            <a:spLocks noChangeArrowheads="1"/>
          </p:cNvSpPr>
          <p:nvPr/>
        </p:nvSpPr>
        <p:spPr bwMode="auto">
          <a:xfrm>
            <a:off x="606377" y="2188533"/>
            <a:ext cx="51817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Permeability is the gradient of the BH curve, it defines how easily field flows through a material but does not define whether it produces its </a:t>
            </a:r>
            <a:r>
              <a:rPr lang="en-GB" altLang="en-US" sz="2000">
                <a:latin typeface="+mn-lt"/>
              </a:rPr>
              <a:t>own field.</a:t>
            </a:r>
            <a:endParaRPr lang="en-GB" altLang="en-US" sz="2000" dirty="0">
              <a:latin typeface="+mn-lt"/>
            </a:endParaRPr>
          </a:p>
          <a:p>
            <a:pPr eaLnBrk="1" hangingPunct="1">
              <a:spcBef>
                <a:spcPct val="50000"/>
              </a:spcBef>
            </a:pPr>
            <a:r>
              <a:rPr lang="en-GB" altLang="en-US" sz="2000" dirty="0">
                <a:latin typeface="+mn-lt"/>
              </a:rPr>
              <a:t>The B value at H=0 is known as Br, remanent field, remanence or retentivity.</a:t>
            </a:r>
          </a:p>
          <a:p>
            <a:pPr eaLnBrk="1" hangingPunct="1">
              <a:spcBef>
                <a:spcPct val="50000"/>
              </a:spcBef>
            </a:pPr>
            <a:r>
              <a:rPr lang="en-GB" altLang="en-US" sz="2000" dirty="0">
                <a:latin typeface="+mn-lt"/>
              </a:rPr>
              <a:t>The H value at B=0 is known as </a:t>
            </a:r>
            <a:r>
              <a:rPr lang="en-GB" altLang="en-US" sz="2000" dirty="0" err="1">
                <a:latin typeface="+mn-lt"/>
              </a:rPr>
              <a:t>Hc</a:t>
            </a:r>
            <a:r>
              <a:rPr lang="en-GB" altLang="en-US" sz="2000" dirty="0">
                <a:latin typeface="+mn-lt"/>
              </a:rPr>
              <a:t>, or Coercivity.</a:t>
            </a:r>
          </a:p>
          <a:p>
            <a:pPr eaLnBrk="1" hangingPunct="1">
              <a:spcBef>
                <a:spcPct val="50000"/>
              </a:spcBef>
            </a:pPr>
            <a:r>
              <a:rPr lang="en-GB" altLang="en-US" sz="2000" dirty="0">
                <a:latin typeface="+mn-lt"/>
              </a:rPr>
              <a:t>These parameters together define the flux generation capacity of a ferromagnet.</a:t>
            </a:r>
          </a:p>
          <a:p>
            <a:pPr eaLnBrk="1" hangingPunct="1">
              <a:spcBef>
                <a:spcPct val="50000"/>
              </a:spcBef>
            </a:pPr>
            <a:endParaRPr lang="en-GB" altLang="en-US" sz="2000" dirty="0">
              <a:latin typeface="+mn-lt"/>
            </a:endParaRPr>
          </a:p>
        </p:txBody>
      </p:sp>
      <p:pic>
        <p:nvPicPr>
          <p:cNvPr id="1026" name="Picture 2" descr="Nondestructive Evaluation Physics : Magnetism">
            <a:extLst>
              <a:ext uri="{FF2B5EF4-FFF2-40B4-BE49-F238E27FC236}">
                <a16:creationId xmlns:a16="http://schemas.microsoft.com/office/drawing/2014/main" id="{0E734D3B-13BF-F635-C738-8B964362B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39482"/>
            <a:ext cx="57150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012D9A-0B41-622C-AF9E-3A8AF73FF331}"/>
              </a:ext>
            </a:extLst>
          </p:cNvPr>
          <p:cNvSpPr txBox="1"/>
          <p:nvPr/>
        </p:nvSpPr>
        <p:spPr>
          <a:xfrm>
            <a:off x="7754112" y="2236962"/>
            <a:ext cx="910827" cy="261610"/>
          </a:xfrm>
          <a:prstGeom prst="rect">
            <a:avLst/>
          </a:prstGeom>
          <a:noFill/>
        </p:spPr>
        <p:txBody>
          <a:bodyPr wrap="none" rtlCol="0">
            <a:spAutoFit/>
          </a:bodyPr>
          <a:lstStyle/>
          <a:p>
            <a:r>
              <a:rPr lang="en-GB" sz="1100" dirty="0" err="1"/>
              <a:t>Remanance</a:t>
            </a:r>
            <a:r>
              <a:rPr lang="en-GB" sz="1100" dirty="0"/>
              <a:t>/</a:t>
            </a:r>
          </a:p>
        </p:txBody>
      </p:sp>
    </p:spTree>
    <p:extLst>
      <p:ext uri="{BB962C8B-B14F-4D97-AF65-F5344CB8AC3E}">
        <p14:creationId xmlns:p14="http://schemas.microsoft.com/office/powerpoint/2010/main" val="363810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a:t>
            </a:r>
          </a:p>
        </p:txBody>
      </p:sp>
      <p:sp>
        <p:nvSpPr>
          <p:cNvPr id="3" name="Content Placeholder 2"/>
          <p:cNvSpPr>
            <a:spLocks noGrp="1"/>
          </p:cNvSpPr>
          <p:nvPr>
            <p:ph idx="1"/>
          </p:nvPr>
        </p:nvSpPr>
        <p:spPr/>
        <p:txBody>
          <a:bodyPr>
            <a:normAutofit/>
          </a:bodyPr>
          <a:lstStyle/>
          <a:p>
            <a:pPr marL="0" indent="0">
              <a:buNone/>
            </a:pPr>
            <a:r>
              <a:rPr lang="en-GB" dirty="0"/>
              <a:t>Materials for this lecture series come from a variety of sources</a:t>
            </a:r>
          </a:p>
          <a:p>
            <a:pPr marL="0" indent="0">
              <a:buNone/>
            </a:pPr>
            <a:endParaRPr lang="en-GB" dirty="0"/>
          </a:p>
          <a:p>
            <a:pPr marL="0" indent="0">
              <a:buNone/>
            </a:pPr>
            <a:r>
              <a:rPr lang="en-GB" sz="1500" dirty="0"/>
              <a:t>-Previous CI Mag 106 lectures by Ben Shepherd, in turn adapted from lectures by Neil Marks</a:t>
            </a:r>
          </a:p>
          <a:p>
            <a:pPr marL="0" indent="0">
              <a:buNone/>
            </a:pPr>
            <a:endParaRPr lang="en-GB" sz="1500" dirty="0"/>
          </a:p>
          <a:p>
            <a:pPr marL="0" indent="0">
              <a:buNone/>
            </a:pPr>
            <a:r>
              <a:rPr lang="en-GB" sz="1500" dirty="0"/>
              <a:t>-CERN Accelerator School on Magnets, Bruges, Belgium; June 2009</a:t>
            </a:r>
            <a:br>
              <a:rPr lang="en-GB" sz="1500" dirty="0"/>
            </a:br>
            <a:r>
              <a:rPr lang="en-GB" sz="1500" dirty="0">
                <a:hlinkClick r:id="rId2"/>
              </a:rPr>
              <a:t>https://arxiv.org/html/1105.5069v1</a:t>
            </a:r>
            <a:r>
              <a:rPr lang="en-GB" sz="1500" dirty="0"/>
              <a:t> </a:t>
            </a:r>
          </a:p>
          <a:p>
            <a:pPr marL="0" indent="0">
              <a:buNone/>
            </a:pPr>
            <a:endParaRPr lang="en-GB" sz="1500" dirty="0"/>
          </a:p>
          <a:p>
            <a:pPr marL="0" indent="0">
              <a:buNone/>
            </a:pPr>
            <a:r>
              <a:rPr lang="en-GB" sz="1500" dirty="0"/>
              <a:t>-United States Particle Accelerator School Magnet and RF Cavity Design, January 2016,</a:t>
            </a:r>
            <a:r>
              <a:rPr lang="en-GB" sz="1500" dirty="0">
                <a:hlinkClick r:id="rId3"/>
              </a:rPr>
              <a:t>http://uspas.fnal.gov/materials/16Austin/austin-magnets.shtml</a:t>
            </a:r>
            <a:endParaRPr lang="en-GB" sz="1500" dirty="0"/>
          </a:p>
          <a:p>
            <a:pPr marL="0" indent="0">
              <a:buNone/>
            </a:pPr>
            <a:endParaRPr lang="en-GB" sz="1500" dirty="0"/>
          </a:p>
          <a:p>
            <a:pPr marL="0" indent="0">
              <a:buNone/>
            </a:pPr>
            <a:r>
              <a:rPr lang="en-GB" sz="1500" dirty="0"/>
              <a:t>-J.D. Jackson, </a:t>
            </a:r>
            <a:r>
              <a:rPr lang="en-GB" sz="1500" i="1" dirty="0"/>
              <a:t>Classical Electrodynamics</a:t>
            </a:r>
          </a:p>
          <a:p>
            <a:pPr marL="457200" indent="-457200"/>
            <a:endParaRPr lang="en-GB" sz="1500" dirty="0"/>
          </a:p>
          <a:p>
            <a:pPr marL="0" indent="0">
              <a:buNone/>
            </a:pPr>
            <a:r>
              <a:rPr lang="en-GB" sz="1500" dirty="0"/>
              <a:t>-J.T. Tanabe, </a:t>
            </a:r>
            <a:r>
              <a:rPr lang="en-GB" sz="1500" i="1" dirty="0"/>
              <a:t>Iron Dominated Electromagnets - https://www.slac.stanford.edu/pubs/slacreports/reports16/slac-r-754.pdf</a:t>
            </a:r>
            <a:endParaRPr lang="en-GB" sz="1500" dirty="0"/>
          </a:p>
          <a:p>
            <a:pPr marL="0" indent="0">
              <a:buNone/>
            </a:pPr>
            <a:endParaRPr lang="en-GB" sz="1500" dirty="0"/>
          </a:p>
          <a:p>
            <a:pPr marL="0" indent="0">
              <a:buNone/>
            </a:pPr>
            <a:r>
              <a:rPr lang="en-GB" sz="1500" dirty="0"/>
              <a:t>CI book: https://www.taylorfrancis.com/books/oa-mono/10.1201/9781351007962/science-technology-particle-accelerators-graeme-burt-rob-appleby-james-clarke-hywel-owen</a:t>
            </a:r>
          </a:p>
          <a:p>
            <a:pPr marL="0" indent="0">
              <a:buNone/>
            </a:pPr>
            <a:endParaRPr lang="en-GB" dirty="0"/>
          </a:p>
        </p:txBody>
      </p:sp>
    </p:spTree>
    <p:extLst>
      <p:ext uri="{BB962C8B-B14F-4D97-AF65-F5344CB8AC3E}">
        <p14:creationId xmlns:p14="http://schemas.microsoft.com/office/powerpoint/2010/main" val="232363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a:t>
            </a:r>
          </a:p>
        </p:txBody>
      </p:sp>
      <p:sp>
        <p:nvSpPr>
          <p:cNvPr id="3" name="Text Box 4"/>
          <p:cNvSpPr txBox="1">
            <a:spLocks noChangeArrowheads="1"/>
          </p:cNvSpPr>
          <p:nvPr/>
        </p:nvSpPr>
        <p:spPr bwMode="auto">
          <a:xfrm>
            <a:off x="609600" y="1315009"/>
            <a:ext cx="10972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introduction of a BH curve tells us that iron/steel is not a perfect magnetic conductor and there will be some losses. </a:t>
            </a:r>
          </a:p>
          <a:p>
            <a:pPr eaLnBrk="1" hangingPunct="1">
              <a:spcBef>
                <a:spcPct val="50000"/>
              </a:spcBef>
            </a:pPr>
            <a:r>
              <a:rPr lang="en-GB" altLang="en-US" sz="2000" dirty="0">
                <a:latin typeface="+mn-lt"/>
              </a:rPr>
              <a:t>Using dipole excitation as an example:</a:t>
            </a:r>
          </a:p>
        </p:txBody>
      </p:sp>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1965960" y="2604836"/>
                <a:ext cx="9230424" cy="1749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b="1" i="1">
                              <a:latin typeface="Cambria Math" panose="02040503050406030204" pitchFamily="18" charset="0"/>
                            </a:rPr>
                          </m:ctrlPr>
                        </m:naryPr>
                        <m:sub/>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𝟏</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𝟐</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𝟑</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r>
                        <a:rPr lang="en-GB" altLang="en-US" sz="1400" b="1" i="1">
                          <a:latin typeface="Cambria Math"/>
                        </a:rPr>
                        <m:t>𝑵𝑰</m:t>
                      </m:r>
                    </m:oMath>
                  </m:oMathPara>
                </a14:m>
                <a:endParaRPr lang="en-GB" altLang="en-US" sz="2000" b="1" dirty="0">
                  <a:latin typeface="+mn-lt"/>
                </a:endParaRPr>
              </a:p>
              <a:p>
                <a:pPr eaLnBrk="1" hangingPunct="1">
                  <a:spcBef>
                    <a:spcPct val="50000"/>
                  </a:spcBef>
                </a:pPr>
                <a14:m>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𝟏</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 </m:t>
                    </m:r>
                    <m:f>
                      <m:fPr>
                        <m:ctrlPr>
                          <a:rPr lang="en-GB" altLang="en-US" sz="1400" b="1" i="1">
                            <a:latin typeface="Cambria Math" panose="02040503050406030204" pitchFamily="18" charset="0"/>
                          </a:rPr>
                        </m:ctrlPr>
                      </m:fPr>
                      <m:num>
                        <m:r>
                          <a:rPr lang="en-GB" altLang="en-US" sz="1400" b="1" i="1">
                            <a:latin typeface="Cambria Math"/>
                          </a:rPr>
                          <m:t>𝑩</m:t>
                        </m:r>
                        <m:r>
                          <a:rPr lang="en-GB" altLang="en-US" sz="1400" b="1" i="1">
                            <a:latin typeface="Cambria Math"/>
                          </a:rPr>
                          <m:t>.</m:t>
                        </m:r>
                        <m:r>
                          <a:rPr lang="en-GB" altLang="en-US" sz="1400" b="1" i="1">
                            <a:latin typeface="Cambria Math"/>
                          </a:rPr>
                          <m:t>𝒉</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𝒓</m:t>
                            </m:r>
                            <m:r>
                              <a:rPr lang="en-GB" altLang="en-US" sz="1400" b="1" i="1">
                                <a:latin typeface="Cambria Math"/>
                              </a:rPr>
                              <m:t>_</m:t>
                            </m:r>
                            <m:r>
                              <a:rPr lang="en-GB" altLang="en-US" sz="1400" b="1" i="1">
                                <a:latin typeface="Cambria Math"/>
                              </a:rPr>
                              <m:t>𝒂𝒊𝒓</m:t>
                            </m:r>
                          </m:sub>
                        </m:sSub>
                      </m:den>
                    </m:f>
                    <m:r>
                      <a:rPr lang="en-GB" altLang="en-US" sz="1400" b="1" i="1">
                        <a:latin typeface="Cambria Math"/>
                      </a:rPr>
                      <m:t>=</m:t>
                    </m:r>
                    <m:f>
                      <m:fPr>
                        <m:ctrlPr>
                          <a:rPr lang="en-GB" altLang="en-US" sz="1400" b="1" i="1">
                            <a:latin typeface="Cambria Math" panose="02040503050406030204" pitchFamily="18" charset="0"/>
                          </a:rPr>
                        </m:ctrlPr>
                      </m:fPr>
                      <m:num>
                        <m:r>
                          <a:rPr lang="en-GB" altLang="en-US" sz="1400" b="1" i="1">
                            <a:latin typeface="Cambria Math"/>
                          </a:rPr>
                          <m:t>𝑩</m:t>
                        </m:r>
                        <m:r>
                          <a:rPr lang="en-GB" altLang="en-US" sz="1400" b="1" i="1">
                            <a:latin typeface="Cambria Math"/>
                          </a:rPr>
                          <m:t>.</m:t>
                        </m:r>
                        <m:r>
                          <a:rPr lang="en-GB" altLang="en-US" sz="1400" b="1" i="1">
                            <a:latin typeface="Cambria Math"/>
                          </a:rPr>
                          <m:t>𝒉</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den>
                    </m:f>
                  </m:oMath>
                </a14:m>
                <a:r>
                  <a:rPr lang="en-GB" altLang="en-US" sz="1400" b="1" dirty="0">
                    <a:latin typeface="+mn-lt"/>
                  </a:rPr>
                  <a:t>                                     </a:t>
                </a:r>
                <a:r>
                  <a:rPr lang="en-GB" altLang="en-US" sz="1400" b="1" dirty="0"/>
                  <a:t>and (</a:t>
                </a:r>
                <a14:m>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𝟑</m:t>
                        </m:r>
                      </m:sub>
                      <m:sup>
                        <m:r>
                          <a:rPr lang="en-GB" altLang="en-US" sz="1400" b="1" i="1">
                            <a:latin typeface="Cambria Math"/>
                          </a:rPr>
                          <m:t> </m:t>
                        </m:r>
                      </m:sup>
                      <m:e>
                        <m:r>
                          <a:rPr lang="en-GB" altLang="en-US" sz="1400" b="1" i="1">
                            <a:latin typeface="Cambria Math"/>
                          </a:rPr>
                          <m:t>𝑯</m:t>
                        </m:r>
                        <m:r>
                          <a:rPr lang="en-GB" altLang="en-US" sz="1400" b="1" i="1">
                            <a:latin typeface="Cambria Math"/>
                          </a:rPr>
                          <m:t>.</m:t>
                        </m:r>
                        <m:r>
                          <a:rPr lang="en-GB" altLang="en-US" sz="1400" b="1" i="1">
                            <a:latin typeface="Cambria Math"/>
                          </a:rPr>
                          <m:t>𝒅𝒔</m:t>
                        </m:r>
                      </m:e>
                    </m:nary>
                    <m:r>
                      <a:rPr lang="en-GB" altLang="en-US" sz="1400" b="1" i="1">
                        <a:latin typeface="Cambria Math"/>
                      </a:rPr>
                      <m:t>=</m:t>
                    </m:r>
                    <m:r>
                      <a:rPr lang="en-GB" altLang="en-US" sz="1400" b="1" i="1">
                        <a:latin typeface="Cambria Math"/>
                        <a:ea typeface="Cambria Math"/>
                      </a:rPr>
                      <m:t>𝟎</m:t>
                    </m:r>
                    <m:r>
                      <a:rPr lang="en-GB" altLang="en-US" sz="1400" b="1" i="1">
                        <a:latin typeface="Cambria Math"/>
                        <a:ea typeface="Cambria Math"/>
                      </a:rPr>
                      <m:t> </m:t>
                    </m:r>
                  </m:oMath>
                </a14:m>
                <a:r>
                  <a:rPr lang="en-GB" altLang="en-US" sz="1400" b="1" dirty="0"/>
                  <a:t>) </a:t>
                </a:r>
                <a:endParaRPr lang="en-GB" altLang="en-US" sz="1400" b="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b="1" i="1">
                          <a:latin typeface="Cambria Math"/>
                          <a:ea typeface="Cambria Math"/>
                        </a:rPr>
                        <m:t>→</m:t>
                      </m:r>
                      <m:nary>
                        <m:naryPr>
                          <m:chr m:val="∮"/>
                          <m:limLoc m:val="undOvr"/>
                          <m:ctrlPr>
                            <a:rPr lang="en-GB" altLang="en-US" sz="1400" b="1" i="1">
                              <a:latin typeface="Cambria Math" panose="02040503050406030204" pitchFamily="18" charset="0"/>
                            </a:rPr>
                          </m:ctrlPr>
                        </m:naryPr>
                        <m:sub>
                          <m:r>
                            <m:rPr>
                              <m:brk m:alnAt="24"/>
                            </m:rPr>
                            <a:rPr lang="en-GB" altLang="en-US" sz="1400" b="1" i="1">
                              <a:latin typeface="Cambria Math"/>
                            </a:rPr>
                            <m:t>𝑷</m:t>
                          </m:r>
                          <m:r>
                            <a:rPr lang="en-GB" altLang="en-US" sz="1400" b="1" i="1">
                              <a:latin typeface="Cambria Math"/>
                            </a:rPr>
                            <m:t>𝒂𝒕𝒉</m:t>
                          </m:r>
                          <m:r>
                            <a:rPr lang="en-GB" altLang="en-US" sz="1400" b="1" i="1">
                              <a:latin typeface="Cambria Math"/>
                            </a:rPr>
                            <m:t> </m:t>
                          </m:r>
                          <m:r>
                            <a:rPr lang="en-GB" altLang="en-US" sz="1400" b="1" i="1">
                              <a:latin typeface="Cambria Math"/>
                            </a:rPr>
                            <m:t>𝟐</m:t>
                          </m:r>
                        </m:sub>
                        <m:sup>
                          <m:r>
                            <a:rPr lang="en-GB" altLang="en-US" sz="1400" b="1" i="1">
                              <a:latin typeface="Cambria Math"/>
                            </a:rPr>
                            <m:t> </m:t>
                          </m:r>
                        </m:sup>
                        <m:e>
                          <m:f>
                            <m:fPr>
                              <m:ctrlPr>
                                <a:rPr lang="en-GB" altLang="en-US" sz="1400" b="1" i="1">
                                  <a:latin typeface="Cambria Math" panose="02040503050406030204" pitchFamily="18" charset="0"/>
                                </a:rPr>
                              </m:ctrlPr>
                            </m:fPr>
                            <m:num>
                              <m:r>
                                <a:rPr lang="en-GB" altLang="en-US" sz="1400" b="1" i="1">
                                  <a:latin typeface="Cambria Math"/>
                                </a:rPr>
                                <m:t>𝑩</m:t>
                              </m:r>
                            </m:num>
                            <m:den>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𝟎</m:t>
                                  </m:r>
                                </m:sub>
                              </m:sSub>
                              <m:sSub>
                                <m:sSubPr>
                                  <m:ctrlPr>
                                    <a:rPr lang="en-GB" altLang="en-US" sz="1400" b="1" i="1">
                                      <a:latin typeface="Cambria Math" panose="02040503050406030204" pitchFamily="18" charset="0"/>
                                    </a:rPr>
                                  </m:ctrlPr>
                                </m:sSubPr>
                                <m:e>
                                  <m:r>
                                    <a:rPr lang="en-GB" altLang="en-US" sz="1400" b="1" i="1">
                                      <a:latin typeface="Cambria Math"/>
                                      <a:ea typeface="Cambria Math"/>
                                    </a:rPr>
                                    <m:t>𝝁</m:t>
                                  </m:r>
                                </m:e>
                                <m:sub>
                                  <m:r>
                                    <a:rPr lang="en-GB" altLang="en-US" sz="1400" b="1" i="1">
                                      <a:latin typeface="Cambria Math"/>
                                    </a:rPr>
                                    <m:t>𝒓</m:t>
                                  </m:r>
                                  <m:r>
                                    <a:rPr lang="en-GB" altLang="en-US" sz="1400" b="1" i="1">
                                      <a:latin typeface="Cambria Math"/>
                                    </a:rPr>
                                    <m:t>_</m:t>
                                  </m:r>
                                  <m:r>
                                    <a:rPr lang="en-GB" altLang="en-US" sz="1400" b="1" i="1">
                                      <a:latin typeface="Cambria Math"/>
                                    </a:rPr>
                                    <m:t>𝒊𝒓𝒐𝒏</m:t>
                                  </m:r>
                                </m:sub>
                              </m:sSub>
                            </m:den>
                          </m:f>
                          <m:r>
                            <a:rPr lang="en-GB" altLang="en-US" sz="1400" b="1" i="1">
                              <a:latin typeface="Cambria Math"/>
                            </a:rPr>
                            <m:t>.</m:t>
                          </m:r>
                          <m:r>
                            <a:rPr lang="en-GB" altLang="en-US" sz="1400" b="1" i="1">
                              <a:latin typeface="Cambria Math"/>
                            </a:rPr>
                            <m:t>𝒅𝒔</m:t>
                          </m:r>
                        </m:e>
                      </m:nary>
                      <m:r>
                        <a:rPr lang="en-GB" altLang="en-US" sz="1400" b="1" i="1">
                          <a:latin typeface="Cambria Math"/>
                          <a:ea typeface="Cambria Math"/>
                        </a:rPr>
                        <m:t>=</m:t>
                      </m:r>
                      <m:r>
                        <a:rPr lang="en-GB" altLang="en-US" sz="1400" b="1" i="1">
                          <a:latin typeface="Cambria Math"/>
                          <a:ea typeface="Cambria Math"/>
                        </a:rPr>
                        <m:t>𝒔𝒐𝒎𝒆</m:t>
                      </m:r>
                      <m:r>
                        <a:rPr lang="en-GB" altLang="en-US" sz="1400" b="1" i="1">
                          <a:latin typeface="Cambria Math"/>
                          <a:ea typeface="Cambria Math"/>
                        </a:rPr>
                        <m:t> </m:t>
                      </m:r>
                      <m:r>
                        <a:rPr lang="en-GB" altLang="en-US" sz="1400" b="1" i="1">
                          <a:latin typeface="Cambria Math"/>
                          <a:ea typeface="Cambria Math"/>
                        </a:rPr>
                        <m:t>𝒈𝒆𝒐𝒎𝒆𝒕𝒓𝒚</m:t>
                      </m:r>
                      <m:r>
                        <a:rPr lang="en-GB" altLang="en-US" sz="1400" b="1" i="1">
                          <a:latin typeface="Cambria Math"/>
                          <a:ea typeface="Cambria Math"/>
                        </a:rPr>
                        <m:t> </m:t>
                      </m:r>
                      <m:r>
                        <a:rPr lang="en-GB" altLang="en-US" sz="1400" b="1" i="1">
                          <a:latin typeface="Cambria Math"/>
                          <a:ea typeface="Cambria Math"/>
                        </a:rPr>
                        <m:t>𝒅𝒆𝒑𝒆𝒏𝒅𝒆𝒏𝒕</m:t>
                      </m:r>
                      <m:r>
                        <a:rPr lang="en-GB" altLang="en-US" sz="1400" b="1" i="1">
                          <a:latin typeface="Cambria Math"/>
                          <a:ea typeface="Cambria Math"/>
                        </a:rPr>
                        <m:t> </m:t>
                      </m:r>
                      <m:r>
                        <a:rPr lang="en-GB" altLang="en-US" sz="1400" b="1" i="1">
                          <a:latin typeface="Cambria Math"/>
                          <a:ea typeface="Cambria Math"/>
                        </a:rPr>
                        <m:t>𝒔𝒎𝒂𝒍𝒍</m:t>
                      </m:r>
                      <m:r>
                        <a:rPr lang="en-GB" altLang="en-US" sz="1400" b="1" i="1">
                          <a:latin typeface="Cambria Math"/>
                          <a:ea typeface="Cambria Math"/>
                        </a:rPr>
                        <m:t> </m:t>
                      </m:r>
                      <m:r>
                        <a:rPr lang="en-GB" altLang="en-US" sz="1400" b="1" i="1">
                          <a:latin typeface="Cambria Math"/>
                          <a:ea typeface="Cambria Math"/>
                        </a:rPr>
                        <m:t>𝒇𝒂𝒄𝒕𝒐𝒓</m:t>
                      </m:r>
                    </m:oMath>
                  </m:oMathPara>
                </a14:m>
                <a:endParaRPr lang="en-GB" altLang="en-US" sz="1400" b="1"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1965960" y="2604836"/>
                <a:ext cx="9230424" cy="1749646"/>
              </a:xfrm>
              <a:prstGeom prst="rect">
                <a:avLst/>
              </a:prstGeom>
              <a:blipFill>
                <a:blip r:embed="rId2"/>
                <a:stretch>
                  <a:fillRect l="-9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09600" y="4546581"/>
                <a:ext cx="10972800" cy="1343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And so </a:t>
                </a:r>
                <a14:m>
                  <m:oMath xmlns:m="http://schemas.openxmlformats.org/officeDocument/2006/math">
                    <m:r>
                      <a:rPr lang="en-GB" altLang="en-US" sz="2000" i="1">
                        <a:latin typeface="Cambria Math"/>
                      </a:rPr>
                      <m:t>𝑁𝐼</m:t>
                    </m:r>
                    <m:r>
                      <a:rPr lang="en-GB" altLang="en-US" sz="2000" i="1">
                        <a:latin typeface="Cambria Math"/>
                      </a:rPr>
                      <m:t>=</m:t>
                    </m:r>
                    <m:d>
                      <m:dPr>
                        <m:ctrlPr>
                          <a:rPr lang="en-GB" altLang="en-US" sz="2000" i="1">
                            <a:latin typeface="Cambria Math" panose="02040503050406030204" pitchFamily="18" charset="0"/>
                          </a:rPr>
                        </m:ctrlPr>
                      </m:dPr>
                      <m:e>
                        <m:r>
                          <a:rPr lang="en-GB" altLang="en-US" sz="2000" i="1">
                            <a:latin typeface="Cambria Math"/>
                          </a:rPr>
                          <m:t>1+</m:t>
                        </m:r>
                        <m:r>
                          <a:rPr lang="en-GB" altLang="en-US" sz="2000" i="1">
                            <a:latin typeface="Cambria Math"/>
                          </a:rPr>
                          <m:t>𝑠𝑚𝑎𝑙𝑙</m:t>
                        </m:r>
                        <m:r>
                          <a:rPr lang="en-GB" altLang="en-US" sz="2000" i="1">
                            <a:latin typeface="Cambria Math"/>
                          </a:rPr>
                          <m:t> </m:t>
                        </m:r>
                        <m:r>
                          <a:rPr lang="en-GB" altLang="en-US" sz="2000" i="1">
                            <a:latin typeface="Cambria Math"/>
                          </a:rPr>
                          <m:t>𝑓𝑎𝑐𝑡𝑜𝑟</m:t>
                        </m:r>
                      </m:e>
                    </m:d>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m:rPr>
                                <m:sty m:val="p"/>
                              </m:rPr>
                              <a:rPr lang="el-GR" altLang="en-US" sz="2000" i="1">
                                <a:latin typeface="Cambria Math"/>
                              </a:rPr>
                              <m:t>η</m:t>
                            </m:r>
                            <m:r>
                              <a:rPr lang="en-GB" altLang="en-US" sz="2000" i="1">
                                <a:latin typeface="Cambria Math"/>
                                <a:ea typeface="Cambria Math"/>
                              </a:rPr>
                              <m:t>𝜇</m:t>
                            </m:r>
                          </m:e>
                          <m:sub>
                            <m:r>
                              <a:rPr lang="en-GB" altLang="en-US" sz="2000" i="1">
                                <a:latin typeface="Cambria Math"/>
                              </a:rPr>
                              <m:t>0</m:t>
                            </m:r>
                          </m:sub>
                        </m:sSub>
                      </m:den>
                    </m:f>
                  </m:oMath>
                </a14:m>
                <a:endParaRPr lang="en-GB" altLang="en-US" sz="2000" dirty="0">
                  <a:latin typeface="+mn-lt"/>
                </a:endParaRPr>
              </a:p>
              <a:p>
                <a:pPr eaLnBrk="1" hangingPunct="1">
                  <a:spcBef>
                    <a:spcPct val="50000"/>
                  </a:spcBef>
                </a:pPr>
                <a:r>
                  <a:rPr lang="el-GR" altLang="en-US" sz="2000" dirty="0">
                    <a:latin typeface="+mn-lt"/>
                  </a:rPr>
                  <a:t>η</a:t>
                </a:r>
                <a:r>
                  <a:rPr lang="en-GB" altLang="en-US" sz="2000" dirty="0">
                    <a:latin typeface="+mn-lt"/>
                  </a:rPr>
                  <a:t>= Efficiency ≈ 0.98 for well designed yokes but will be much smaller for magnets with yokes too small or at fields above material saturation.</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09600" y="4546581"/>
                <a:ext cx="10972800" cy="1343381"/>
              </a:xfrm>
              <a:prstGeom prst="rect">
                <a:avLst/>
              </a:prstGeom>
              <a:blipFill>
                <a:blip r:embed="rId3"/>
                <a:stretch>
                  <a:fillRect l="-556" r="-944" b="-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60402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Practical coil design</a:t>
            </a:r>
          </a:p>
        </p:txBody>
      </p:sp>
    </p:spTree>
    <p:extLst>
      <p:ext uri="{BB962C8B-B14F-4D97-AF65-F5344CB8AC3E}">
        <p14:creationId xmlns:p14="http://schemas.microsoft.com/office/powerpoint/2010/main" val="179093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density</a:t>
            </a:r>
          </a:p>
        </p:txBody>
      </p:sp>
      <p:sp>
        <p:nvSpPr>
          <p:cNvPr id="3" name="Text Box 4"/>
          <p:cNvSpPr txBox="1">
            <a:spLocks noChangeArrowheads="1"/>
          </p:cNvSpPr>
          <p:nvPr/>
        </p:nvSpPr>
        <p:spPr bwMode="auto">
          <a:xfrm>
            <a:off x="609600" y="1315009"/>
            <a:ext cx="109728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The coil cross section must take into account several factors, the most important of which is current density. This determines magnet power dissipation.</a:t>
            </a:r>
          </a:p>
          <a:p>
            <a:pPr eaLnBrk="1" hangingPunct="1">
              <a:spcBef>
                <a:spcPct val="50000"/>
              </a:spcBef>
            </a:pPr>
            <a:r>
              <a:rPr lang="en-GB" altLang="en-US" sz="1800" dirty="0">
                <a:latin typeface="+mn-lt"/>
              </a:rPr>
              <a:t>Magnet power dissipation is key in facility planning– affects the cost and type of power supplies, cables, installation, cooling system, operating costs </a:t>
            </a:r>
            <a:r>
              <a:rPr lang="en-GB" altLang="en-US" sz="1800" dirty="0" err="1">
                <a:latin typeface="+mn-lt"/>
              </a:rPr>
              <a:t>e.t.c</a:t>
            </a:r>
            <a:r>
              <a:rPr lang="en-GB" altLang="en-US" sz="1800" dirty="0">
                <a:latin typeface="+mn-lt"/>
              </a:rPr>
              <a:t>. </a:t>
            </a:r>
          </a:p>
          <a:p>
            <a:pPr eaLnBrk="1" hangingPunct="1">
              <a:spcBef>
                <a:spcPct val="50000"/>
              </a:spcBef>
            </a:pPr>
            <a:endParaRPr lang="en-GB" altLang="en-US" sz="2000" dirty="0">
              <a:latin typeface="+mn-lt"/>
            </a:endParaRPr>
          </a:p>
        </p:txBody>
      </p:sp>
      <p:pic>
        <p:nvPicPr>
          <p:cNvPr id="15362" name="Picture 2" descr="http://www.mmluvata.com/PageFiles/4463/Hollowconductors_B91V9151_380x29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054" y="2387629"/>
            <a:ext cx="4713065" cy="3596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115501"/>
            <a:ext cx="5522119" cy="2446824"/>
          </a:xfrm>
          <a:prstGeom prst="rect">
            <a:avLst/>
          </a:prstGeom>
          <a:noFill/>
        </p:spPr>
        <p:txBody>
          <a:bodyPr wrap="square" rtlCol="0">
            <a:spAutoFit/>
          </a:bodyPr>
          <a:lstStyle/>
          <a:p>
            <a:pPr>
              <a:spcBef>
                <a:spcPct val="50000"/>
              </a:spcBef>
            </a:pPr>
            <a:r>
              <a:rPr lang="en-GB" altLang="en-US" dirty="0"/>
              <a:t>As a general rule solid conductors can handle up to 2-2.5 Amm</a:t>
            </a:r>
            <a:r>
              <a:rPr lang="en-GB" altLang="en-US" baseline="30000" dirty="0"/>
              <a:t>-2 </a:t>
            </a:r>
            <a:r>
              <a:rPr lang="en-GB" altLang="en-US" dirty="0"/>
              <a:t>(higher in single layer).</a:t>
            </a:r>
          </a:p>
          <a:p>
            <a:pPr>
              <a:spcBef>
                <a:spcPct val="50000"/>
              </a:spcBef>
            </a:pPr>
            <a:endParaRPr lang="en-GB" altLang="en-US" baseline="30000" dirty="0"/>
          </a:p>
          <a:p>
            <a:pPr>
              <a:spcBef>
                <a:spcPct val="50000"/>
              </a:spcBef>
            </a:pPr>
            <a:r>
              <a:rPr lang="en-GB" altLang="en-US" dirty="0"/>
              <a:t>Water cooled hollow conductors are much more efficient and stable, able to handle 10 Amm</a:t>
            </a:r>
            <a:r>
              <a:rPr lang="en-GB" altLang="en-US" baseline="30000" dirty="0"/>
              <a:t>-2 </a:t>
            </a:r>
            <a:r>
              <a:rPr lang="en-GB" altLang="en-US" dirty="0"/>
              <a:t>in short sections and 3-5 Amm</a:t>
            </a:r>
            <a:r>
              <a:rPr lang="en-GB" altLang="en-US" baseline="30000" dirty="0"/>
              <a:t>-2 </a:t>
            </a:r>
            <a:r>
              <a:rPr lang="en-GB" altLang="en-US" dirty="0"/>
              <a:t>in sections hundreds of meters long.</a:t>
            </a:r>
            <a:endParaRPr lang="en-GB" altLang="en-US" baseline="30000" dirty="0"/>
          </a:p>
          <a:p>
            <a:pPr>
              <a:spcBef>
                <a:spcPct val="50000"/>
              </a:spcBef>
            </a:pPr>
            <a:endParaRPr lang="en-GB" altLang="en-US" baseline="30000" dirty="0"/>
          </a:p>
          <a:p>
            <a:endParaRPr lang="en-GB" dirty="0"/>
          </a:p>
        </p:txBody>
      </p:sp>
    </p:spTree>
    <p:extLst>
      <p:ext uri="{BB962C8B-B14F-4D97-AF65-F5344CB8AC3E}">
        <p14:creationId xmlns:p14="http://schemas.microsoft.com/office/powerpoint/2010/main" val="119001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geometry</a:t>
            </a:r>
          </a:p>
        </p:txBody>
      </p:sp>
      <p:sp>
        <p:nvSpPr>
          <p:cNvPr id="3" name="Text Box 5"/>
          <p:cNvSpPr txBox="1">
            <a:spLocks noChangeArrowheads="1"/>
          </p:cNvSpPr>
          <p:nvPr/>
        </p:nvSpPr>
        <p:spPr bwMode="auto">
          <a:xfrm>
            <a:off x="609600" y="1719055"/>
            <a:ext cx="5810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Most common designs are square or rectangular copper (or aluminium) conductor, with cooling water channel. Insulation is glass cloth and epoxy resin.</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Amp-turns (</a:t>
            </a:r>
            <a:r>
              <a:rPr lang="en-GB" altLang="en-US" sz="2000" i="1" dirty="0">
                <a:solidFill>
                  <a:srgbClr val="000000"/>
                </a:solidFill>
                <a:latin typeface="+mn-lt"/>
              </a:rPr>
              <a:t>NI</a:t>
            </a:r>
            <a:r>
              <a:rPr lang="en-GB" altLang="en-US" sz="2000" dirty="0">
                <a:solidFill>
                  <a:srgbClr val="000000"/>
                </a:solidFill>
                <a:latin typeface="+mn-lt"/>
              </a:rPr>
              <a:t>) are pre-determined by excitation requirements, but total copper area (</a:t>
            </a:r>
            <a:r>
              <a:rPr lang="en-GB" altLang="en-US" sz="2000" i="1" dirty="0" err="1">
                <a:solidFill>
                  <a:srgbClr val="000000"/>
                </a:solidFill>
                <a:latin typeface="+mn-lt"/>
              </a:rPr>
              <a:t>A</a:t>
            </a:r>
            <a:r>
              <a:rPr lang="en-GB" altLang="en-US" sz="2000" i="1" baseline="-25000" dirty="0" err="1">
                <a:solidFill>
                  <a:srgbClr val="000000"/>
                </a:solidFill>
                <a:latin typeface="+mn-lt"/>
              </a:rPr>
              <a:t>copper</a:t>
            </a:r>
            <a:r>
              <a:rPr lang="en-GB" altLang="en-US" sz="2000" dirty="0">
                <a:solidFill>
                  <a:srgbClr val="000000"/>
                </a:solidFill>
                <a:latin typeface="+mn-lt"/>
              </a:rPr>
              <a:t>) and number of turns (</a:t>
            </a:r>
            <a:r>
              <a:rPr lang="en-GB" altLang="en-US" sz="2000" i="1" dirty="0">
                <a:solidFill>
                  <a:srgbClr val="000000"/>
                </a:solidFill>
                <a:latin typeface="+mn-lt"/>
              </a:rPr>
              <a:t>N</a:t>
            </a:r>
            <a:r>
              <a:rPr lang="en-GB" altLang="en-US" sz="2000" dirty="0">
                <a:solidFill>
                  <a:srgbClr val="000000"/>
                </a:solidFill>
                <a:latin typeface="+mn-lt"/>
              </a:rPr>
              <a:t>) are two degrees of freedom and need to be decided.</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Also should consider space efficiency i.e. packing factor – how much of coil cross section is useable copper?</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850" y="1526495"/>
            <a:ext cx="4890099" cy="208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6317489" y="3826557"/>
                <a:ext cx="5149087" cy="21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Heat generated in the coil is a function of the RMS current density:</a:t>
                </a:r>
              </a:p>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𝑗</m:t>
                          </m:r>
                        </m:e>
                        <m:sub>
                          <m:r>
                            <a:rPr lang="en-GB" altLang="en-US" sz="2000" i="1">
                              <a:solidFill>
                                <a:srgbClr val="000000"/>
                              </a:solidFill>
                              <a:latin typeface="Cambria Math"/>
                            </a:rPr>
                            <m:t>𝑟𝑚𝑠</m:t>
                          </m:r>
                        </m:sub>
                      </m:sSub>
                      <m:r>
                        <a:rPr lang="en-GB" altLang="en-US" sz="2000" i="1">
                          <a:solidFill>
                            <a:srgbClr val="000000"/>
                          </a:solidFill>
                          <a:latin typeface="Cambria Math"/>
                        </a:rPr>
                        <m:t>=</m:t>
                      </m:r>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rPr>
                            <m:t>𝑁</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𝐼</m:t>
                              </m:r>
                            </m:e>
                            <m:sub>
                              <m:r>
                                <a:rPr lang="en-GB" altLang="en-US" sz="2000" i="1">
                                  <a:solidFill>
                                    <a:srgbClr val="000000"/>
                                  </a:solidFill>
                                  <a:latin typeface="Cambria Math"/>
                                </a:rPr>
                                <m:t>𝑟𝑚𝑠</m:t>
                              </m:r>
                            </m:sub>
                          </m:sSub>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𝐴</m:t>
                              </m:r>
                            </m:e>
                            <m:sub>
                              <m:r>
                                <a:rPr lang="en-GB" altLang="en-US" sz="2000" i="1">
                                  <a:solidFill>
                                    <a:srgbClr val="000000"/>
                                  </a:solidFill>
                                  <a:latin typeface="Cambria Math"/>
                                </a:rPr>
                                <m:t>𝑐𝑜𝑝𝑝𝑒𝑟</m:t>
                              </m:r>
                            </m:sub>
                          </m:sSub>
                        </m:den>
                      </m:f>
                    </m:oMath>
                  </m:oMathPara>
                </a14:m>
                <a:endParaRPr lang="en-GB" altLang="en-US" sz="2000" baseline="-25000" dirty="0">
                  <a:solidFill>
                    <a:srgbClr val="000000"/>
                  </a:solidFill>
                  <a:latin typeface="+mn-lt"/>
                </a:endParaRPr>
              </a:p>
              <a:p>
                <a:pPr eaLnBrk="1" fontAlgn="base" hangingPunct="1">
                  <a:spcBef>
                    <a:spcPct val="0"/>
                  </a:spcBef>
                  <a:spcAft>
                    <a:spcPct val="0"/>
                  </a:spcAft>
                </a:pPr>
                <a:r>
                  <a:rPr lang="en-GB" altLang="en-US" sz="2000" baseline="-25000" dirty="0">
                    <a:solidFill>
                      <a:srgbClr val="000000"/>
                    </a:solidFill>
                    <a:latin typeface="+mn-lt"/>
                  </a:rPr>
                  <a:t> </a:t>
                </a:r>
              </a:p>
              <a:p>
                <a:pPr eaLnBrk="1" fontAlgn="base" hangingPunct="1">
                  <a:spcBef>
                    <a:spcPct val="0"/>
                  </a:spcBef>
                  <a:spcAft>
                    <a:spcPct val="0"/>
                  </a:spcAft>
                </a:pPr>
                <a:r>
                  <a:rPr lang="en-GB" altLang="en-US" sz="2000" dirty="0">
                    <a:solidFill>
                      <a:srgbClr val="000000"/>
                    </a:solidFill>
                    <a:latin typeface="+mn-lt"/>
                  </a:rPr>
                  <a:t>Optimum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baseline="-25000" dirty="0">
                    <a:solidFill>
                      <a:srgbClr val="000000"/>
                    </a:solidFill>
                    <a:latin typeface="+mn-lt"/>
                  </a:rPr>
                  <a:t> </a:t>
                </a:r>
                <a:r>
                  <a:rPr lang="en-GB" altLang="en-US" sz="2000" dirty="0">
                    <a:solidFill>
                      <a:srgbClr val="000000"/>
                    </a:solidFill>
                    <a:latin typeface="+mn-lt"/>
                  </a:rPr>
                  <a:t>often</a:t>
                </a:r>
                <a:r>
                  <a:rPr lang="en-GB" altLang="en-US" sz="2000" baseline="-25000" dirty="0">
                    <a:solidFill>
                      <a:srgbClr val="000000"/>
                    </a:solidFill>
                    <a:latin typeface="+mn-lt"/>
                  </a:rPr>
                  <a:t> </a:t>
                </a:r>
                <a:r>
                  <a:rPr lang="en-GB" altLang="en-US" sz="2000" dirty="0">
                    <a:solidFill>
                      <a:srgbClr val="000000"/>
                    </a:solidFill>
                    <a:latin typeface="+mn-lt"/>
                  </a:rPr>
                  <a:t>determined from </a:t>
                </a:r>
                <a:r>
                  <a:rPr lang="en-GB" altLang="en-US" sz="2000" b="1" dirty="0">
                    <a:solidFill>
                      <a:srgbClr val="000000"/>
                    </a:solidFill>
                    <a:latin typeface="+mn-lt"/>
                  </a:rPr>
                  <a:t>economic</a:t>
                </a:r>
                <a:r>
                  <a:rPr lang="en-GB" altLang="en-US" sz="2000" dirty="0">
                    <a:solidFill>
                      <a:srgbClr val="000000"/>
                    </a:solidFill>
                    <a:latin typeface="+mn-lt"/>
                  </a:rPr>
                  <a:t> criteria.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6317489" y="3826557"/>
                <a:ext cx="5149087" cy="2190600"/>
              </a:xfrm>
              <a:prstGeom prst="rect">
                <a:avLst/>
              </a:prstGeom>
              <a:blipFill>
                <a:blip r:embed="rId3"/>
                <a:stretch>
                  <a:fillRect l="-1183" t="-1671" b="-41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48290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Optimisation</a:t>
            </a:r>
          </a:p>
        </p:txBody>
      </p:sp>
      <p:sp>
        <p:nvSpPr>
          <p:cNvPr id="3" name="Rectangle 5"/>
          <p:cNvSpPr>
            <a:spLocks noChangeArrowheads="1"/>
          </p:cNvSpPr>
          <p:nvPr/>
        </p:nvSpPr>
        <p:spPr bwMode="auto">
          <a:xfrm>
            <a:off x="609600" y="1380912"/>
            <a:ext cx="96012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Advantages of low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lower</a:t>
            </a:r>
            <a:r>
              <a:rPr lang="en-GB" altLang="en-US" sz="2000" dirty="0">
                <a:solidFill>
                  <a:srgbClr val="000000"/>
                </a:solidFill>
                <a:latin typeface="+mn-lt"/>
              </a:rPr>
              <a:t> </a:t>
            </a:r>
            <a:r>
              <a:rPr lang="en-GB" altLang="en-US" sz="2000" b="1" dirty="0">
                <a:solidFill>
                  <a:srgbClr val="000000"/>
                </a:solidFill>
                <a:latin typeface="+mn-lt"/>
              </a:rPr>
              <a:t>power loss</a:t>
            </a:r>
            <a:r>
              <a:rPr lang="en-GB" altLang="en-US" sz="2000" dirty="0">
                <a:solidFill>
                  <a:srgbClr val="000000"/>
                </a:solidFill>
                <a:latin typeface="+mn-lt"/>
              </a:rPr>
              <a:t> – power bill is decreased</a:t>
            </a:r>
          </a:p>
          <a:p>
            <a:pPr eaLnBrk="1" fontAlgn="base" hangingPunct="1">
              <a:spcBef>
                <a:spcPct val="0"/>
              </a:spcBef>
              <a:spcAft>
                <a:spcPct val="0"/>
              </a:spcAft>
              <a:buFontTx/>
              <a:buChar char="•"/>
            </a:pPr>
            <a:r>
              <a:rPr lang="en-GB" altLang="en-US" sz="2000" b="1" dirty="0">
                <a:solidFill>
                  <a:srgbClr val="000000"/>
                </a:solidFill>
                <a:latin typeface="+mn-lt"/>
              </a:rPr>
              <a:t>Often lower</a:t>
            </a:r>
            <a:r>
              <a:rPr lang="en-GB" altLang="en-US" sz="2000" dirty="0">
                <a:solidFill>
                  <a:srgbClr val="000000"/>
                </a:solidFill>
                <a:latin typeface="+mn-lt"/>
              </a:rPr>
              <a:t> </a:t>
            </a:r>
            <a:r>
              <a:rPr lang="en-GB" altLang="en-US" sz="2000" b="1" dirty="0">
                <a:solidFill>
                  <a:srgbClr val="000000"/>
                </a:solidFill>
                <a:latin typeface="+mn-lt"/>
              </a:rPr>
              <a:t>current </a:t>
            </a:r>
            <a:r>
              <a:rPr lang="en-GB" altLang="en-US" sz="2000" dirty="0">
                <a:solidFill>
                  <a:srgbClr val="000000"/>
                </a:solidFill>
                <a:latin typeface="+mn-lt"/>
              </a:rPr>
              <a:t>– smaller/cheaper PSU</a:t>
            </a:r>
          </a:p>
          <a:p>
            <a:pPr eaLnBrk="1" fontAlgn="base" hangingPunct="1">
              <a:spcBef>
                <a:spcPct val="0"/>
              </a:spcBef>
              <a:spcAft>
                <a:spcPct val="0"/>
              </a:spcAft>
              <a:buFontTx/>
              <a:buChar char="•"/>
            </a:pPr>
            <a:r>
              <a:rPr lang="en-GB" altLang="en-US" sz="2000" b="1" dirty="0">
                <a:solidFill>
                  <a:srgbClr val="000000"/>
                </a:solidFill>
                <a:latin typeface="+mn-lt"/>
              </a:rPr>
              <a:t>less heat</a:t>
            </a:r>
            <a:r>
              <a:rPr lang="en-GB" altLang="en-US" sz="2000" dirty="0">
                <a:solidFill>
                  <a:srgbClr val="000000"/>
                </a:solidFill>
                <a:latin typeface="+mn-lt"/>
              </a:rPr>
              <a:t> into temperature sensitive areas</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 of high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smaller coils</a:t>
            </a:r>
          </a:p>
          <a:p>
            <a:pPr eaLnBrk="1" fontAlgn="base" hangingPunct="1">
              <a:spcBef>
                <a:spcPct val="0"/>
              </a:spcBef>
              <a:spcAft>
                <a:spcPct val="0"/>
              </a:spcAft>
              <a:buFontTx/>
              <a:buChar char="•"/>
            </a:pPr>
            <a:r>
              <a:rPr lang="en-GB" altLang="en-US" sz="2000" b="1" dirty="0">
                <a:solidFill>
                  <a:srgbClr val="000000"/>
                </a:solidFill>
                <a:latin typeface="+mn-lt"/>
              </a:rPr>
              <a:t>lower capital cost</a:t>
            </a:r>
          </a:p>
          <a:p>
            <a:pPr eaLnBrk="1" fontAlgn="base" hangingPunct="1">
              <a:spcBef>
                <a:spcPct val="0"/>
              </a:spcBef>
              <a:spcAft>
                <a:spcPct val="0"/>
              </a:spcAft>
              <a:buFontTx/>
              <a:buChar char="•"/>
            </a:pPr>
            <a:r>
              <a:rPr lang="en-GB" altLang="en-US" sz="2000" b="1" dirty="0">
                <a:solidFill>
                  <a:srgbClr val="000000"/>
                </a:solidFill>
                <a:latin typeface="+mn-lt"/>
              </a:rPr>
              <a:t>smaller magnets</a:t>
            </a:r>
          </a:p>
          <a:p>
            <a:pPr eaLnBrk="1" fontAlgn="base" hangingPunct="1">
              <a:spcBef>
                <a:spcPct val="0"/>
              </a:spcBef>
              <a:spcAft>
                <a:spcPct val="0"/>
              </a:spcAft>
              <a:buFontTx/>
              <a:buChar char="•"/>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Chosen value of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 is an optimisation of </a:t>
            </a:r>
          </a:p>
          <a:p>
            <a:pPr eaLnBrk="1" fontAlgn="base" hangingPunct="1">
              <a:spcBef>
                <a:spcPct val="0"/>
              </a:spcBef>
              <a:spcAft>
                <a:spcPct val="0"/>
              </a:spcAft>
            </a:pPr>
            <a:r>
              <a:rPr lang="en-GB" altLang="en-US" sz="2000" dirty="0">
                <a:solidFill>
                  <a:srgbClr val="000000"/>
                </a:solidFill>
                <a:latin typeface="+mn-lt"/>
              </a:rPr>
              <a:t>magnet capital against power costs, </a:t>
            </a:r>
          </a:p>
          <a:p>
            <a:pPr eaLnBrk="1" fontAlgn="base" hangingPunct="1">
              <a:spcBef>
                <a:spcPct val="0"/>
              </a:spcBef>
              <a:spcAft>
                <a:spcPct val="0"/>
              </a:spcAft>
            </a:pPr>
            <a:r>
              <a:rPr lang="en-GB" altLang="en-US" sz="2000" dirty="0">
                <a:solidFill>
                  <a:srgbClr val="000000"/>
                </a:solidFill>
                <a:latin typeface="+mn-lt"/>
              </a:rPr>
              <a:t>modified by other considerations e.g.</a:t>
            </a:r>
          </a:p>
          <a:p>
            <a:pPr eaLnBrk="1" fontAlgn="base" hangingPunct="1">
              <a:spcBef>
                <a:spcPct val="0"/>
              </a:spcBef>
              <a:spcAft>
                <a:spcPct val="0"/>
              </a:spcAft>
            </a:pPr>
            <a:r>
              <a:rPr lang="en-GB" altLang="en-US" sz="2000" dirty="0">
                <a:solidFill>
                  <a:srgbClr val="000000"/>
                </a:solidFill>
                <a:latin typeface="+mn-lt"/>
              </a:rPr>
              <a:t>Cable sizes and runs, building capacity….</a:t>
            </a:r>
          </a:p>
          <a:p>
            <a:pPr eaLnBrk="1" fontAlgn="base" hangingPunct="1">
              <a:spcAft>
                <a:spcPct val="0"/>
              </a:spcAft>
            </a:pPr>
            <a:endParaRPr lang="en-GB" altLang="en-US" dirty="0">
              <a:solidFill>
                <a:srgbClr val="000000"/>
              </a:solidFill>
              <a:latin typeface="roboto slab"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86580786"/>
              </p:ext>
            </p:extLst>
          </p:nvPr>
        </p:nvGraphicFramePr>
        <p:xfrm>
          <a:off x="5538216" y="2331720"/>
          <a:ext cx="6244958" cy="3611880"/>
        </p:xfrm>
        <a:graphic>
          <a:graphicData uri="http://schemas.openxmlformats.org/presentationml/2006/ole">
            <mc:AlternateContent xmlns:mc="http://schemas.openxmlformats.org/markup-compatibility/2006">
              <mc:Choice xmlns:v="urn:schemas-microsoft-com:vml" Requires="v">
                <p:oleObj name="Chart" r:id="rId3" imgW="6343682" imgH="3781349" progId="Excel.Chart.8">
                  <p:embed/>
                </p:oleObj>
              </mc:Choice>
              <mc:Fallback>
                <p:oleObj name="Chart" r:id="rId3" imgW="6343682" imgH="3781349" progId="Excel.Chart.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l="2902" t="14778" r="13664" b="4282"/>
                      <a:stretch>
                        <a:fillRect/>
                      </a:stretch>
                    </p:blipFill>
                    <p:spPr bwMode="auto">
                      <a:xfrm>
                        <a:off x="5538216" y="2331720"/>
                        <a:ext cx="6244958" cy="36118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9630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turns</a:t>
            </a:r>
          </a:p>
        </p:txBody>
      </p:sp>
      <p:sp>
        <p:nvSpPr>
          <p:cNvPr id="3" name="Text Box 5"/>
          <p:cNvSpPr txBox="1">
            <a:spLocks noChangeArrowheads="1"/>
          </p:cNvSpPr>
          <p:nvPr/>
        </p:nvSpPr>
        <p:spPr bwMode="auto">
          <a:xfrm>
            <a:off x="609600" y="1208946"/>
            <a:ext cx="1097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value of number of turns (</a:t>
            </a:r>
            <a:r>
              <a:rPr lang="en-GB" altLang="en-US" sz="2000" i="1" dirty="0">
                <a:solidFill>
                  <a:srgbClr val="000000"/>
                </a:solidFill>
                <a:latin typeface="+mn-lt"/>
              </a:rPr>
              <a:t>N</a:t>
            </a:r>
            <a:r>
              <a:rPr lang="en-GB" altLang="en-US" sz="2000" dirty="0">
                <a:solidFill>
                  <a:srgbClr val="000000"/>
                </a:solidFill>
                <a:latin typeface="+mn-lt"/>
              </a:rPr>
              <a:t>) is often chosen to match power supply and interconnection impedances, or fit space requirements.</a:t>
            </a:r>
          </a:p>
        </p:txBody>
      </p:sp>
      <p:sp>
        <p:nvSpPr>
          <p:cNvPr id="4" name="Text Box 6"/>
          <p:cNvSpPr txBox="1">
            <a:spLocks noChangeArrowheads="1"/>
          </p:cNvSpPr>
          <p:nvPr/>
        </p:nvSpPr>
        <p:spPr bwMode="auto">
          <a:xfrm>
            <a:off x="609600" y="1916832"/>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Factors determining choice of </a:t>
            </a:r>
            <a:r>
              <a:rPr lang="en-GB" altLang="en-US" sz="2000" i="1" dirty="0">
                <a:solidFill>
                  <a:srgbClr val="000000"/>
                </a:solidFill>
                <a:latin typeface="+mn-lt"/>
              </a:rPr>
              <a:t>N</a:t>
            </a:r>
            <a:r>
              <a:rPr lang="en-GB" altLang="en-US" sz="2000" dirty="0">
                <a:solidFill>
                  <a:srgbClr val="000000"/>
                </a:solidFill>
                <a:latin typeface="+mn-lt"/>
              </a:rPr>
              <a:t>:</a:t>
            </a:r>
          </a:p>
        </p:txBody>
      </p:sp>
      <p:graphicFrame>
        <p:nvGraphicFramePr>
          <p:cNvPr id="5" name="Table 4"/>
          <p:cNvGraphicFramePr>
            <a:graphicFrameLocks noGrp="1"/>
          </p:cNvGraphicFramePr>
          <p:nvPr>
            <p:extLst>
              <p:ext uri="{D42A27DB-BD31-4B8C-83A1-F6EECF244321}">
                <p14:modId xmlns:p14="http://schemas.microsoft.com/office/powerpoint/2010/main" val="3399459548"/>
              </p:ext>
            </p:extLst>
          </p:nvPr>
        </p:nvGraphicFramePr>
        <p:xfrm>
          <a:off x="609600" y="2492898"/>
          <a:ext cx="11067288" cy="3296279"/>
        </p:xfrm>
        <a:graphic>
          <a:graphicData uri="http://schemas.openxmlformats.org/drawingml/2006/table">
            <a:tbl>
              <a:tblPr firstRow="1" bandRow="1">
                <a:tableStyleId>{5C22544A-7EE6-4342-B048-85BDC9FD1C3A}</a:tableStyleId>
              </a:tblPr>
              <a:tblGrid>
                <a:gridCol w="5533644">
                  <a:extLst>
                    <a:ext uri="{9D8B030D-6E8A-4147-A177-3AD203B41FA5}">
                      <a16:colId xmlns:a16="http://schemas.microsoft.com/office/drawing/2014/main" val="20000"/>
                    </a:ext>
                  </a:extLst>
                </a:gridCol>
                <a:gridCol w="5533644">
                  <a:extLst>
                    <a:ext uri="{9D8B030D-6E8A-4147-A177-3AD203B41FA5}">
                      <a16:colId xmlns:a16="http://schemas.microsoft.com/office/drawing/2014/main" val="20001"/>
                    </a:ext>
                  </a:extLst>
                </a:gridCol>
              </a:tblGrid>
              <a:tr h="416312">
                <a:tc>
                  <a:txBody>
                    <a:bodyPr/>
                    <a:lstStyle/>
                    <a:p>
                      <a:r>
                        <a:rPr lang="en-GB" altLang="en-US" sz="2000" b="1" kern="1200" dirty="0">
                          <a:solidFill>
                            <a:schemeClr val="lt1"/>
                          </a:solidFill>
                          <a:latin typeface="+mn-lt"/>
                          <a:ea typeface="+mn-ea"/>
                          <a:cs typeface="+mn-cs"/>
                        </a:rPr>
                        <a:t>Large </a:t>
                      </a:r>
                      <a:r>
                        <a:rPr lang="en-GB" altLang="en-US" sz="2000" b="1" i="1" kern="1200" dirty="0">
                          <a:solidFill>
                            <a:schemeClr val="lt1"/>
                          </a:solidFill>
                          <a:latin typeface="+mn-lt"/>
                          <a:ea typeface="+mn-ea"/>
                          <a:cs typeface="+mn-cs"/>
                        </a:rPr>
                        <a:t>N</a:t>
                      </a:r>
                      <a:r>
                        <a:rPr lang="en-GB" altLang="en-US" sz="2000" b="1" kern="1200" dirty="0">
                          <a:solidFill>
                            <a:schemeClr val="lt1"/>
                          </a:solidFill>
                          <a:latin typeface="+mn-lt"/>
                          <a:ea typeface="+mn-ea"/>
                          <a:cs typeface="+mn-cs"/>
                        </a:rPr>
                        <a:t> (low current)</a:t>
                      </a:r>
                      <a:endParaRPr lang="en-GB" sz="2000" dirty="0">
                        <a:latin typeface="+mn-lt"/>
                      </a:endParaRPr>
                    </a:p>
                  </a:txBody>
                  <a:tcPr/>
                </a:tc>
                <a:tc>
                  <a:txBody>
                    <a:bodyPr/>
                    <a:lstStyle/>
                    <a:p>
                      <a:r>
                        <a:rPr lang="en-GB" altLang="en-US" sz="2000" b="1" kern="1200">
                          <a:solidFill>
                            <a:schemeClr val="lt1"/>
                          </a:solidFill>
                          <a:latin typeface="+mn-lt"/>
                          <a:ea typeface="+mn-ea"/>
                          <a:cs typeface="+mn-cs"/>
                        </a:rPr>
                        <a:t>Small </a:t>
                      </a:r>
                      <a:r>
                        <a:rPr lang="en-GB" altLang="en-US" sz="2000" b="1" i="1" kern="1200">
                          <a:solidFill>
                            <a:schemeClr val="lt1"/>
                          </a:solidFill>
                          <a:latin typeface="+mn-lt"/>
                          <a:ea typeface="+mn-ea"/>
                          <a:cs typeface="+mn-cs"/>
                        </a:rPr>
                        <a:t>N</a:t>
                      </a:r>
                      <a:r>
                        <a:rPr lang="en-GB" altLang="en-US" sz="2000" b="1" kern="1200">
                          <a:solidFill>
                            <a:schemeClr val="lt1"/>
                          </a:solidFill>
                          <a:latin typeface="+mn-lt"/>
                          <a:ea typeface="+mn-ea"/>
                          <a:cs typeface="+mn-cs"/>
                        </a:rPr>
                        <a:t> (high current)</a:t>
                      </a:r>
                      <a:endParaRPr lang="en-GB" sz="2000">
                        <a:latin typeface="+mn-lt"/>
                      </a:endParaRPr>
                    </a:p>
                  </a:txBody>
                  <a:tcPr/>
                </a:tc>
                <a:extLst>
                  <a:ext uri="{0D108BD9-81ED-4DB2-BD59-A6C34878D82A}">
                    <a16:rowId xmlns:a16="http://schemas.microsoft.com/office/drawing/2014/main" val="10000"/>
                  </a:ext>
                </a:extLst>
              </a:tr>
              <a:tr h="416312">
                <a:tc>
                  <a:txBody>
                    <a:bodyPr/>
                    <a:lstStyle/>
                    <a:p>
                      <a:r>
                        <a:rPr lang="en-GB" altLang="en-US" sz="2000" kern="1200" dirty="0">
                          <a:solidFill>
                            <a:schemeClr val="dk1"/>
                          </a:solidFill>
                          <a:latin typeface="+mn-lt"/>
                          <a:ea typeface="+mn-ea"/>
                          <a:cs typeface="+mn-cs"/>
                        </a:rPr>
                        <a:t>Small, neat terminals</a:t>
                      </a:r>
                      <a:endParaRPr lang="en-GB" sz="2000" dirty="0">
                        <a:latin typeface="+mn-lt"/>
                      </a:endParaRPr>
                    </a:p>
                  </a:txBody>
                  <a:tcPr/>
                </a:tc>
                <a:tc>
                  <a:txBody>
                    <a:bodyPr/>
                    <a:lstStyle/>
                    <a:p>
                      <a:r>
                        <a:rPr lang="en-GB" altLang="en-US" sz="2000" kern="1200">
                          <a:solidFill>
                            <a:schemeClr val="dk1"/>
                          </a:solidFill>
                          <a:latin typeface="+mn-lt"/>
                          <a:ea typeface="+mn-ea"/>
                          <a:cs typeface="+mn-cs"/>
                        </a:rPr>
                        <a:t>Large, bulky terminals </a:t>
                      </a:r>
                      <a:endParaRPr lang="en-GB" sz="2000">
                        <a:latin typeface="+mn-lt"/>
                      </a:endParaRPr>
                    </a:p>
                  </a:txBody>
                  <a:tcPr/>
                </a:tc>
                <a:extLst>
                  <a:ext uri="{0D108BD9-81ED-4DB2-BD59-A6C34878D82A}">
                    <a16:rowId xmlns:a16="http://schemas.microsoft.com/office/drawing/2014/main" val="10001"/>
                  </a:ext>
                </a:extLst>
              </a:tr>
              <a:tr h="718566">
                <a:tc>
                  <a:txBody>
                    <a:bodyPr/>
                    <a:lstStyle/>
                    <a:p>
                      <a:pPr eaLnBrk="1" hangingPunct="1">
                        <a:spcBef>
                          <a:spcPct val="0"/>
                        </a:spcBef>
                      </a:pPr>
                      <a:r>
                        <a:rPr lang="en-GB" altLang="en-US" sz="2000" kern="1200" dirty="0">
                          <a:solidFill>
                            <a:schemeClr val="dk1"/>
                          </a:solidFill>
                          <a:latin typeface="+mn-lt"/>
                          <a:ea typeface="+mn-ea"/>
                          <a:cs typeface="+mn-cs"/>
                        </a:rPr>
                        <a:t>Thin interconnections- low cost and flexible</a:t>
                      </a:r>
                      <a:endParaRPr lang="en-GB" sz="2000" dirty="0">
                        <a:latin typeface="+mn-lt"/>
                      </a:endParaRPr>
                    </a:p>
                  </a:txBody>
                  <a:tcPr/>
                </a:tc>
                <a:tc>
                  <a:txBody>
                    <a:bodyPr/>
                    <a:lstStyle/>
                    <a:p>
                      <a:r>
                        <a:rPr lang="en-GB" altLang="en-US" sz="2000" kern="1200">
                          <a:solidFill>
                            <a:schemeClr val="dk1"/>
                          </a:solidFill>
                          <a:latin typeface="+mn-lt"/>
                          <a:ea typeface="+mn-ea"/>
                          <a:cs typeface="+mn-cs"/>
                        </a:rPr>
                        <a:t>Thick, expensive connections</a:t>
                      </a:r>
                      <a:endParaRPr lang="en-GB" sz="2000">
                        <a:latin typeface="+mn-lt"/>
                      </a:endParaRPr>
                    </a:p>
                  </a:txBody>
                  <a:tcPr/>
                </a:tc>
                <a:extLst>
                  <a:ext uri="{0D108BD9-81ED-4DB2-BD59-A6C34878D82A}">
                    <a16:rowId xmlns:a16="http://schemas.microsoft.com/office/drawing/2014/main" val="10002"/>
                  </a:ext>
                </a:extLst>
              </a:tr>
              <a:tr h="1026523">
                <a:tc>
                  <a:txBody>
                    <a:bodyPr/>
                    <a:lstStyle/>
                    <a:p>
                      <a:pPr eaLnBrk="1" hangingPunct="1">
                        <a:spcBef>
                          <a:spcPct val="0"/>
                        </a:spcBef>
                      </a:pPr>
                      <a:r>
                        <a:rPr lang="en-GB" altLang="en-US" sz="2000" kern="1200" dirty="0">
                          <a:solidFill>
                            <a:schemeClr val="dk1"/>
                          </a:solidFill>
                          <a:latin typeface="+mn-lt"/>
                          <a:ea typeface="+mn-ea"/>
                          <a:cs typeface="+mn-cs"/>
                        </a:rPr>
                        <a:t>More insulation in coil;</a:t>
                      </a:r>
                      <a:r>
                        <a:rPr lang="en-GB" altLang="en-US" sz="2000" kern="1200" baseline="0" dirty="0">
                          <a:solidFill>
                            <a:schemeClr val="dk1"/>
                          </a:solidFill>
                          <a:latin typeface="+mn-lt"/>
                          <a:ea typeface="+mn-ea"/>
                          <a:cs typeface="+mn-cs"/>
                        </a:rPr>
                        <a:t> </a:t>
                      </a:r>
                      <a:r>
                        <a:rPr lang="en-GB" altLang="en-US" sz="2000" kern="1200" dirty="0">
                          <a:solidFill>
                            <a:schemeClr val="dk1"/>
                          </a:solidFill>
                          <a:latin typeface="+mn-lt"/>
                          <a:ea typeface="+mn-ea"/>
                          <a:cs typeface="+mn-cs"/>
                        </a:rPr>
                        <a:t>larger coil volume; increased assembly costs</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kern="1200" dirty="0">
                          <a:solidFill>
                            <a:schemeClr val="dk1"/>
                          </a:solidFill>
                          <a:latin typeface="+mn-lt"/>
                          <a:ea typeface="+mn-ea"/>
                          <a:cs typeface="+mn-cs"/>
                        </a:rPr>
                        <a:t>High percentage of copper in coil; more efficient use</a:t>
                      </a:r>
                      <a:r>
                        <a:rPr lang="en-GB" altLang="en-US" sz="2000" kern="1200" baseline="0" dirty="0">
                          <a:solidFill>
                            <a:schemeClr val="dk1"/>
                          </a:solidFill>
                          <a:latin typeface="+mn-lt"/>
                          <a:ea typeface="+mn-ea"/>
                          <a:cs typeface="+mn-cs"/>
                        </a:rPr>
                        <a:t> of available space</a:t>
                      </a:r>
                      <a:endParaRPr lang="en-GB" altLang="en-US" sz="20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718566">
                <a:tc>
                  <a:txBody>
                    <a:bodyPr/>
                    <a:lstStyle/>
                    <a:p>
                      <a:r>
                        <a:rPr lang="en-GB" sz="2000" dirty="0">
                          <a:latin typeface="+mn-lt"/>
                        </a:rPr>
                        <a:t>Total</a:t>
                      </a:r>
                      <a:r>
                        <a:rPr lang="en-GB" sz="2000" baseline="0" dirty="0">
                          <a:latin typeface="+mn-lt"/>
                        </a:rPr>
                        <a:t> coil length means h</a:t>
                      </a:r>
                      <a:r>
                        <a:rPr lang="en-GB" sz="2000" dirty="0">
                          <a:latin typeface="+mn-lt"/>
                        </a:rPr>
                        <a:t>igher voltage</a:t>
                      </a:r>
                      <a:r>
                        <a:rPr lang="en-GB" sz="2000" baseline="0" dirty="0">
                          <a:latin typeface="+mn-lt"/>
                        </a:rPr>
                        <a:t> </a:t>
                      </a:r>
                      <a:r>
                        <a:rPr lang="en-GB" sz="2000" dirty="0">
                          <a:latin typeface="+mn-lt"/>
                        </a:rPr>
                        <a:t>– safety</a:t>
                      </a:r>
                      <a:r>
                        <a:rPr lang="en-GB" sz="2000" baseline="0" dirty="0">
                          <a:latin typeface="+mn-lt"/>
                        </a:rPr>
                        <a:t> </a:t>
                      </a:r>
                      <a:r>
                        <a:rPr lang="en-GB" sz="2000" dirty="0">
                          <a:latin typeface="+mn-lt"/>
                        </a:rPr>
                        <a:t>problems</a:t>
                      </a:r>
                    </a:p>
                  </a:txBody>
                  <a:tcPr/>
                </a:tc>
                <a:tc>
                  <a:txBody>
                    <a:bodyPr/>
                    <a:lstStyle/>
                    <a:p>
                      <a:r>
                        <a:rPr lang="en-GB" sz="2000" dirty="0">
                          <a:latin typeface="+mn-lt"/>
                        </a:rPr>
                        <a:t>High current power supply – greater losses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9733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parameters</a:t>
            </a:r>
          </a:p>
        </p:txBody>
      </p:sp>
      <p:sp>
        <p:nvSpPr>
          <p:cNvPr id="3" name="Text Box 5"/>
          <p:cNvSpPr txBox="1">
            <a:spLocks noChangeArrowheads="1"/>
          </p:cNvSpPr>
          <p:nvPr/>
        </p:nvSpPr>
        <p:spPr bwMode="auto">
          <a:xfrm>
            <a:off x="609600" y="1289828"/>
            <a:ext cx="9481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minimum loop length of the wire is determined by the magnet pole.</a:t>
            </a:r>
          </a:p>
        </p:txBody>
      </p:sp>
      <p:sp>
        <p:nvSpPr>
          <p:cNvPr id="4" name="Rounded Rectangle 3"/>
          <p:cNvSpPr/>
          <p:nvPr/>
        </p:nvSpPr>
        <p:spPr>
          <a:xfrm>
            <a:off x="2174789" y="2051222"/>
            <a:ext cx="5099222" cy="220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594920" y="2446638"/>
            <a:ext cx="4201297" cy="14333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056606" y="2051222"/>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056606" y="3863546"/>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8435546" y="2446638"/>
            <a:ext cx="0" cy="1433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a:off x="8056605" y="2248930"/>
            <a:ext cx="0" cy="1894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180173" y="2248930"/>
            <a:ext cx="510746" cy="65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90919" y="2174789"/>
            <a:ext cx="1095632" cy="923330"/>
          </a:xfrm>
          <a:prstGeom prst="rect">
            <a:avLst/>
          </a:prstGeom>
          <a:noFill/>
        </p:spPr>
        <p:txBody>
          <a:bodyPr wrap="square" rtlCol="0">
            <a:spAutoFit/>
          </a:bodyPr>
          <a:lstStyle/>
          <a:p>
            <a:r>
              <a:rPr lang="en-GB" dirty="0"/>
              <a:t>Coil cross section area a</a:t>
            </a:r>
          </a:p>
        </p:txBody>
      </p:sp>
      <p:cxnSp>
        <p:nvCxnSpPr>
          <p:cNvPr id="18" name="Straight Arrow Connector 17"/>
          <p:cNvCxnSpPr/>
          <p:nvPr/>
        </p:nvCxnSpPr>
        <p:spPr>
          <a:xfrm>
            <a:off x="3212757" y="2446638"/>
            <a:ext cx="0" cy="14251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95136" y="2636455"/>
            <a:ext cx="1429265" cy="1200329"/>
          </a:xfrm>
          <a:prstGeom prst="rect">
            <a:avLst/>
          </a:prstGeom>
          <a:noFill/>
        </p:spPr>
        <p:txBody>
          <a:bodyPr wrap="square" rtlCol="0">
            <a:spAutoFit/>
          </a:bodyPr>
          <a:lstStyle/>
          <a:p>
            <a:r>
              <a:rPr lang="en-GB" dirty="0"/>
              <a:t>Inside width slightly wider than magnet pole</a:t>
            </a:r>
          </a:p>
        </p:txBody>
      </p:sp>
      <p:sp>
        <p:nvSpPr>
          <p:cNvPr id="20" name="Rounded Rectangle 19"/>
          <p:cNvSpPr/>
          <p:nvPr/>
        </p:nvSpPr>
        <p:spPr>
          <a:xfrm>
            <a:off x="2388974" y="2248930"/>
            <a:ext cx="4654379" cy="18123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2594920" y="2718486"/>
            <a:ext cx="420129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9860" y="2457273"/>
            <a:ext cx="1429265" cy="1200329"/>
          </a:xfrm>
          <a:prstGeom prst="rect">
            <a:avLst/>
          </a:prstGeom>
          <a:noFill/>
        </p:spPr>
        <p:txBody>
          <a:bodyPr wrap="square" rtlCol="0">
            <a:spAutoFit/>
          </a:bodyPr>
          <a:lstStyle/>
          <a:p>
            <a:r>
              <a:rPr lang="en-GB" dirty="0"/>
              <a:t>Inside length slightly longer than magnet pole</a:t>
            </a:r>
          </a:p>
        </p:txBody>
      </p:sp>
      <p:cxnSp>
        <p:nvCxnSpPr>
          <p:cNvPr id="25" name="Straight Arrow Connector 24"/>
          <p:cNvCxnSpPr/>
          <p:nvPr/>
        </p:nvCxnSpPr>
        <p:spPr>
          <a:xfrm flipH="1" flipV="1">
            <a:off x="5974491" y="4061255"/>
            <a:ext cx="1299520" cy="47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39915" y="4399005"/>
            <a:ext cx="1351005" cy="923330"/>
          </a:xfrm>
          <a:prstGeom prst="rect">
            <a:avLst/>
          </a:prstGeom>
          <a:noFill/>
        </p:spPr>
        <p:txBody>
          <a:bodyPr wrap="square" rtlCol="0">
            <a:spAutoFit/>
          </a:bodyPr>
          <a:lstStyle/>
          <a:p>
            <a:r>
              <a:rPr lang="en-GB" dirty="0"/>
              <a:t>Average loop length (</a:t>
            </a:r>
            <a:r>
              <a:rPr lang="en-GB" dirty="0" err="1"/>
              <a:t>xN</a:t>
            </a:r>
            <a:r>
              <a:rPr lang="en-GB" dirty="0"/>
              <a:t> gives L)</a:t>
            </a:r>
          </a:p>
        </p:txBody>
      </p:sp>
      <mc:AlternateContent xmlns:mc="http://schemas.openxmlformats.org/markup-compatibility/2006" xmlns:a14="http://schemas.microsoft.com/office/drawing/2010/main">
        <mc:Choice Requires="a14">
          <p:sp>
            <p:nvSpPr>
              <p:cNvPr id="27" name="Text Box 5"/>
              <p:cNvSpPr txBox="1">
                <a:spLocks noChangeArrowheads="1"/>
              </p:cNvSpPr>
              <p:nvPr/>
            </p:nvSpPr>
            <p:spPr bwMode="auto">
              <a:xfrm>
                <a:off x="2063750" y="4413857"/>
                <a:ext cx="6116423" cy="1653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GB" altLang="en-US" sz="2000" i="1">
                          <a:solidFill>
                            <a:srgbClr val="000000"/>
                          </a:solidFill>
                          <a:latin typeface="Cambria Math"/>
                        </a:rPr>
                        <m:t>𝑃𝑜𝑤𝑒𝑟</m:t>
                      </m:r>
                      <m:r>
                        <a:rPr lang="en-GB" altLang="en-US" sz="2000" i="1">
                          <a:solidFill>
                            <a:srgbClr val="000000"/>
                          </a:solidFill>
                          <a:latin typeface="Cambria Math"/>
                        </a:rPr>
                        <m:t>=</m:t>
                      </m:r>
                      <m:r>
                        <a:rPr lang="en-GB" altLang="en-US" sz="2000" i="1">
                          <a:solidFill>
                            <a:srgbClr val="000000"/>
                          </a:solidFill>
                          <a:latin typeface="Cambria Math"/>
                        </a:rPr>
                        <m:t>𝑃</m:t>
                      </m:r>
                      <m:r>
                        <a:rPr lang="en-GB" altLang="en-US" sz="2000" i="1">
                          <a:solidFill>
                            <a:srgbClr val="000000"/>
                          </a:solidFill>
                          <a:latin typeface="Cambria Math"/>
                        </a:rPr>
                        <m:t>=</m:t>
                      </m:r>
                      <m:sSup>
                        <m:sSupPr>
                          <m:ctrlPr>
                            <a:rPr lang="en-GB" altLang="en-US" sz="2000" i="1">
                              <a:solidFill>
                                <a:srgbClr val="000000"/>
                              </a:solidFill>
                              <a:latin typeface="Cambria Math" panose="02040503050406030204" pitchFamily="18" charset="0"/>
                            </a:rPr>
                          </m:ctrlPr>
                        </m:sSupPr>
                        <m:e>
                          <m:r>
                            <a:rPr lang="en-GB" altLang="en-US" sz="2000" i="1">
                              <a:solidFill>
                                <a:srgbClr val="000000"/>
                              </a:solidFill>
                              <a:latin typeface="Cambria Math"/>
                            </a:rPr>
                            <m:t>𝐼</m:t>
                          </m:r>
                        </m:e>
                        <m:sup>
                          <m:r>
                            <a:rPr lang="en-GB" altLang="en-US" sz="2000" i="1">
                              <a:solidFill>
                                <a:srgbClr val="000000"/>
                              </a:solidFill>
                              <a:latin typeface="Cambria Math"/>
                            </a:rPr>
                            <m:t>2</m:t>
                          </m:r>
                        </m:sup>
                      </m:sSup>
                      <m:r>
                        <a:rPr lang="en-GB" altLang="en-US" sz="2000" i="1">
                          <a:solidFill>
                            <a:srgbClr val="000000"/>
                          </a:solidFill>
                          <a:latin typeface="Cambria Math"/>
                        </a:rPr>
                        <m:t>𝑅</m:t>
                      </m:r>
                    </m:oMath>
                  </m:oMathPara>
                </a14:m>
                <a:endParaRPr lang="en-GB" altLang="en-US" sz="2000" dirty="0">
                  <a:solidFill>
                    <a:srgbClr val="000000"/>
                  </a:solidFill>
                  <a:latin typeface="+mn-lt"/>
                </a:endParaRP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14:m>
                  <m:oMathPara xmlns:m="http://schemas.openxmlformats.org/officeDocument/2006/math">
                    <m:oMathParaPr>
                      <m:jc m:val="left"/>
                    </m:oMathParaPr>
                    <m:oMath xmlns:m="http://schemas.openxmlformats.org/officeDocument/2006/math">
                      <m:r>
                        <a:rPr lang="en-GB" altLang="en-US" sz="2000" i="1">
                          <a:solidFill>
                            <a:srgbClr val="000000"/>
                          </a:solidFill>
                          <a:latin typeface="Cambria Math"/>
                        </a:rPr>
                        <m:t>𝑅</m:t>
                      </m:r>
                      <m:r>
                        <a:rPr lang="en-GB" altLang="en-US" sz="2000" i="1">
                          <a:solidFill>
                            <a:srgbClr val="000000"/>
                          </a:solidFill>
                          <a:latin typeface="Cambria Math"/>
                        </a:rPr>
                        <m:t>=</m:t>
                      </m:r>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ea typeface="Cambria Math"/>
                            </a:rPr>
                            <m:t>𝜌</m:t>
                          </m:r>
                          <m:r>
                            <a:rPr lang="en-GB" altLang="en-US" sz="2000" i="1">
                              <a:solidFill>
                                <a:srgbClr val="000000"/>
                              </a:solidFill>
                              <a:latin typeface="Cambria Math"/>
                              <a:ea typeface="Cambria Math"/>
                            </a:rPr>
                            <m:t>𝐿</m:t>
                          </m:r>
                        </m:num>
                        <m:den>
                          <m:r>
                            <a:rPr lang="en-GB" altLang="en-US" sz="2000" i="1">
                              <a:solidFill>
                                <a:srgbClr val="000000"/>
                              </a:solidFill>
                              <a:latin typeface="Cambria Math"/>
                            </a:rPr>
                            <m:t>𝑎</m:t>
                          </m:r>
                        </m:den>
                      </m:f>
                      <m:r>
                        <a:rPr lang="en-GB" altLang="en-US" sz="2000" i="1">
                          <a:solidFill>
                            <a:srgbClr val="000000"/>
                          </a:solidFill>
                          <a:latin typeface="Cambria Math"/>
                        </a:rPr>
                        <m:t> </m:t>
                      </m:r>
                      <m:r>
                        <a:rPr lang="en-GB" altLang="en-US" sz="2000" i="1">
                          <a:solidFill>
                            <a:srgbClr val="000000"/>
                          </a:solidFill>
                          <a:latin typeface="Cambria Math"/>
                        </a:rPr>
                        <m:t>𝑤h𝑒𝑟𝑒</m:t>
                      </m:r>
                      <m:r>
                        <a:rPr lang="en-GB" altLang="en-US" sz="2000" i="1">
                          <a:solidFill>
                            <a:srgbClr val="000000"/>
                          </a:solidFill>
                          <a:latin typeface="Cambria Math"/>
                        </a:rPr>
                        <m:t> </m:t>
                      </m:r>
                      <m:m>
                        <m:mPr>
                          <m:mcs>
                            <m:mc>
                              <m:mcPr>
                                <m:count m:val="1"/>
                                <m:mcJc m:val="center"/>
                              </m:mcPr>
                            </m:mc>
                          </m:mcs>
                          <m:ctrlPr>
                            <a:rPr lang="en-GB" altLang="en-US" sz="2000" i="1">
                              <a:solidFill>
                                <a:srgbClr val="000000"/>
                              </a:solidFill>
                              <a:latin typeface="Cambria Math" panose="02040503050406030204" pitchFamily="18" charset="0"/>
                            </a:rPr>
                          </m:ctrlPr>
                        </m:mPr>
                        <m:mr>
                          <m:e>
                            <m:r>
                              <m:rPr>
                                <m:brk m:alnAt="7"/>
                              </m:rPr>
                              <a:rPr lang="en-GB" altLang="en-US" sz="2000" i="1">
                                <a:solidFill>
                                  <a:srgbClr val="000000"/>
                                </a:solidFill>
                                <a:latin typeface="Cambria Math"/>
                                <a:ea typeface="Cambria Math"/>
                              </a:rPr>
                              <m:t>𝜌</m:t>
                            </m:r>
                            <m:r>
                              <a:rPr lang="en-GB" altLang="en-US" sz="2000" i="1">
                                <a:solidFill>
                                  <a:srgbClr val="000000"/>
                                </a:solidFill>
                                <a:latin typeface="Cambria Math"/>
                                <a:ea typeface="Cambria Math"/>
                              </a:rPr>
                              <m:t>=</m:t>
                            </m:r>
                            <m:r>
                              <a:rPr lang="en-GB" altLang="en-US" sz="2000" i="1">
                                <a:solidFill>
                                  <a:srgbClr val="000000"/>
                                </a:solidFill>
                                <a:latin typeface="Cambria Math"/>
                                <a:ea typeface="Cambria Math"/>
                              </a:rPr>
                              <m:t>𝑟𝑒𝑠𝑖𝑠𝑡𝑖𝑣𝑖𝑡𝑦</m:t>
                            </m:r>
                            <m:r>
                              <a:rPr lang="en-GB" altLang="en-US" sz="2000" i="1">
                                <a:solidFill>
                                  <a:srgbClr val="000000"/>
                                </a:solidFill>
                                <a:latin typeface="Cambria Math"/>
                                <a:ea typeface="Cambria Math"/>
                              </a:rPr>
                              <m:t> (</m:t>
                            </m:r>
                            <m:r>
                              <m:rPr>
                                <m:sty m:val="p"/>
                              </m:rPr>
                              <a:rPr lang="el-GR" altLang="en-US" sz="2000" i="1">
                                <a:solidFill>
                                  <a:srgbClr val="000000"/>
                                </a:solidFill>
                                <a:latin typeface="Cambria Math"/>
                                <a:ea typeface="Cambria Math"/>
                              </a:rPr>
                              <m:t>Ω</m:t>
                            </m:r>
                            <m:r>
                              <a:rPr lang="en-GB" altLang="en-US" sz="2000" i="1">
                                <a:solidFill>
                                  <a:srgbClr val="000000"/>
                                </a:solidFill>
                                <a:latin typeface="Cambria Math"/>
                                <a:ea typeface="Cambria Math"/>
                              </a:rPr>
                              <m:t>𝑚</m:t>
                            </m:r>
                            <m:r>
                              <a:rPr lang="en-GB" altLang="en-US" sz="2000" i="1">
                                <a:solidFill>
                                  <a:srgbClr val="000000"/>
                                </a:solidFill>
                                <a:latin typeface="Cambria Math"/>
                                <a:ea typeface="Cambria Math"/>
                              </a:rPr>
                              <m:t>)</m:t>
                            </m:r>
                          </m:e>
                        </m:mr>
                        <m:mr>
                          <m:e>
                            <m:r>
                              <a:rPr lang="en-GB" altLang="en-US" sz="2000" i="1">
                                <a:solidFill>
                                  <a:srgbClr val="000000"/>
                                </a:solidFill>
                                <a:latin typeface="Cambria Math"/>
                              </a:rPr>
                              <m:t>𝐿</m:t>
                            </m:r>
                            <m:r>
                              <a:rPr lang="en-GB" altLang="en-US" sz="2000" i="1">
                                <a:solidFill>
                                  <a:srgbClr val="000000"/>
                                </a:solidFill>
                                <a:latin typeface="Cambria Math"/>
                              </a:rPr>
                              <m:t>=</m:t>
                            </m:r>
                            <m:r>
                              <a:rPr lang="en-GB" altLang="en-US" sz="2000" i="1">
                                <a:solidFill>
                                  <a:srgbClr val="000000"/>
                                </a:solidFill>
                                <a:latin typeface="Cambria Math"/>
                              </a:rPr>
                              <m:t>𝑐𝑜𝑛𝑑𝑢𝑐𝑡𝑜𝑟</m:t>
                            </m:r>
                            <m:r>
                              <a:rPr lang="en-GB" altLang="en-US" sz="2000" i="1">
                                <a:solidFill>
                                  <a:srgbClr val="000000"/>
                                </a:solidFill>
                                <a:latin typeface="Cambria Math"/>
                              </a:rPr>
                              <m:t> </m:t>
                            </m:r>
                            <m:r>
                              <a:rPr lang="en-GB" altLang="en-US" sz="2000" i="1">
                                <a:solidFill>
                                  <a:srgbClr val="000000"/>
                                </a:solidFill>
                                <a:latin typeface="Cambria Math"/>
                              </a:rPr>
                              <m:t>𝑙𝑒𝑛𝑔𝑡h</m:t>
                            </m:r>
                            <m:r>
                              <a:rPr lang="en-GB" altLang="en-US" sz="2000" i="1">
                                <a:solidFill>
                                  <a:srgbClr val="000000"/>
                                </a:solidFill>
                                <a:latin typeface="Cambria Math"/>
                              </a:rPr>
                              <m:t> (</m:t>
                            </m:r>
                            <m:r>
                              <a:rPr lang="en-GB" altLang="en-US" sz="2000" i="1">
                                <a:solidFill>
                                  <a:srgbClr val="000000"/>
                                </a:solidFill>
                                <a:latin typeface="Cambria Math"/>
                              </a:rPr>
                              <m:t>𝑚</m:t>
                            </m:r>
                            <m:r>
                              <a:rPr lang="en-GB" altLang="en-US" sz="2000" i="1">
                                <a:solidFill>
                                  <a:srgbClr val="000000"/>
                                </a:solidFill>
                                <a:latin typeface="Cambria Math"/>
                              </a:rPr>
                              <m:t>)</m:t>
                            </m:r>
                          </m:e>
                        </m:mr>
                        <m:mr>
                          <m:e>
                            <m:r>
                              <a:rPr lang="en-GB" altLang="en-US" sz="2000" i="1">
                                <a:solidFill>
                                  <a:srgbClr val="000000"/>
                                </a:solidFill>
                                <a:latin typeface="Cambria Math"/>
                              </a:rPr>
                              <m:t>𝑎</m:t>
                            </m:r>
                            <m:r>
                              <a:rPr lang="en-GB" altLang="en-US" sz="2000" i="1">
                                <a:solidFill>
                                  <a:srgbClr val="000000"/>
                                </a:solidFill>
                                <a:latin typeface="Cambria Math"/>
                              </a:rPr>
                              <m:t>=</m:t>
                            </m:r>
                            <m:r>
                              <a:rPr lang="en-GB" altLang="en-US" sz="2000" i="1">
                                <a:solidFill>
                                  <a:srgbClr val="000000"/>
                                </a:solidFill>
                                <a:latin typeface="Cambria Math"/>
                              </a:rPr>
                              <m:t>𝑐𝑜𝑛𝑑𝑢𝑐𝑡𝑜𝑟</m:t>
                            </m:r>
                            <m:r>
                              <a:rPr lang="en-GB" altLang="en-US" sz="2000" i="1">
                                <a:solidFill>
                                  <a:srgbClr val="000000"/>
                                </a:solidFill>
                                <a:latin typeface="Cambria Math"/>
                              </a:rPr>
                              <m:t> </m:t>
                            </m:r>
                            <m:r>
                              <a:rPr lang="en-GB" altLang="en-US" sz="2000" i="1">
                                <a:solidFill>
                                  <a:srgbClr val="000000"/>
                                </a:solidFill>
                                <a:latin typeface="Cambria Math"/>
                              </a:rPr>
                              <m:t>𝑐𝑟𝑜𝑠𝑠</m:t>
                            </m:r>
                            <m:r>
                              <a:rPr lang="en-GB" altLang="en-US" sz="2000" i="1">
                                <a:solidFill>
                                  <a:srgbClr val="000000"/>
                                </a:solidFill>
                                <a:latin typeface="Cambria Math"/>
                              </a:rPr>
                              <m:t> </m:t>
                            </m:r>
                            <m:r>
                              <a:rPr lang="en-GB" altLang="en-US" sz="2000" i="1">
                                <a:solidFill>
                                  <a:srgbClr val="000000"/>
                                </a:solidFill>
                                <a:latin typeface="Cambria Math"/>
                              </a:rPr>
                              <m:t>𝑠𝑒𝑐𝑡𝑖𝑜𝑛</m:t>
                            </m:r>
                            <m:r>
                              <a:rPr lang="en-GB" altLang="en-US" sz="2000" i="1">
                                <a:solidFill>
                                  <a:srgbClr val="000000"/>
                                </a:solidFill>
                                <a:latin typeface="Cambria Math"/>
                              </a:rPr>
                              <m:t> (</m:t>
                            </m:r>
                            <m:sSup>
                              <m:sSupPr>
                                <m:ctrlPr>
                                  <a:rPr lang="en-GB" altLang="en-US" sz="2000" i="1">
                                    <a:solidFill>
                                      <a:srgbClr val="000000"/>
                                    </a:solidFill>
                                    <a:latin typeface="Cambria Math" panose="02040503050406030204" pitchFamily="18" charset="0"/>
                                  </a:rPr>
                                </m:ctrlPr>
                              </m:sSupPr>
                              <m:e>
                                <m:r>
                                  <a:rPr lang="en-GB" altLang="en-US" sz="2000" i="1">
                                    <a:solidFill>
                                      <a:srgbClr val="000000"/>
                                    </a:solidFill>
                                    <a:latin typeface="Cambria Math"/>
                                  </a:rPr>
                                  <m:t>𝑚</m:t>
                                </m:r>
                              </m:e>
                              <m:sup>
                                <m:r>
                                  <a:rPr lang="en-GB" altLang="en-US" sz="2000" i="1">
                                    <a:solidFill>
                                      <a:srgbClr val="000000"/>
                                    </a:solidFill>
                                    <a:latin typeface="Cambria Math"/>
                                  </a:rPr>
                                  <m:t>2</m:t>
                                </m:r>
                              </m:sup>
                            </m:sSup>
                            <m:r>
                              <a:rPr lang="en-GB" altLang="en-US" sz="2000" i="1">
                                <a:solidFill>
                                  <a:srgbClr val="000000"/>
                                </a:solidFill>
                                <a:latin typeface="Cambria Math"/>
                              </a:rPr>
                              <m:t>)</m:t>
                            </m:r>
                          </m:e>
                        </m:mr>
                      </m:m>
                    </m:oMath>
                  </m:oMathPara>
                </a14:m>
                <a:endParaRPr lang="en-GB" altLang="en-US" sz="2000" dirty="0">
                  <a:solidFill>
                    <a:srgbClr val="000000"/>
                  </a:solidFill>
                  <a:latin typeface="+mn-lt"/>
                </a:endParaRPr>
              </a:p>
            </p:txBody>
          </p:sp>
        </mc:Choice>
        <mc:Fallback xmlns="">
          <p:sp>
            <p:nvSpPr>
              <p:cNvPr id="27" name="Text Box 5"/>
              <p:cNvSpPr txBox="1">
                <a:spLocks noRot="1" noChangeAspect="1" noMove="1" noResize="1" noEditPoints="1" noAdjustHandles="1" noChangeArrowheads="1" noChangeShapeType="1" noTextEdit="1"/>
              </p:cNvSpPr>
              <p:nvPr/>
            </p:nvSpPr>
            <p:spPr bwMode="auto">
              <a:xfrm>
                <a:off x="2063750" y="4413857"/>
                <a:ext cx="6116423" cy="1653017"/>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35283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609600" y="1270463"/>
            <a:ext cx="109727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Coil design is a balance of many parameters – do we go for compact with high I, low N and keep it short at cost of higher power? or do we go for small I large N, making coil bulkier/longer and so higher resistance?</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It is possible to assess viable coil options based on calculating the temperature rise of the output cooling water, but we have many degrees of freedom and multiple solutions always exist…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97" y="3319272"/>
            <a:ext cx="9811603" cy="258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27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609600" y="1215827"/>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One way is to use a spreadsheet </a:t>
            </a:r>
          </a:p>
        </p:txBody>
      </p:sp>
      <p:graphicFrame>
        <p:nvGraphicFramePr>
          <p:cNvPr id="5" name="Table 4"/>
          <p:cNvGraphicFramePr>
            <a:graphicFrameLocks noGrp="1"/>
          </p:cNvGraphicFramePr>
          <p:nvPr/>
        </p:nvGraphicFramePr>
        <p:xfrm>
          <a:off x="1635760" y="1926604"/>
          <a:ext cx="8859520" cy="1398010"/>
        </p:xfrm>
        <a:graphic>
          <a:graphicData uri="http://schemas.openxmlformats.org/drawingml/2006/table">
            <a:tbl>
              <a:tblPr>
                <a:tableStyleId>{2D5ABB26-0587-4C30-8999-92F81FD0307C}</a:tableStyleId>
              </a:tblPr>
              <a:tblGrid>
                <a:gridCol w="743929">
                  <a:extLst>
                    <a:ext uri="{9D8B030D-6E8A-4147-A177-3AD203B41FA5}">
                      <a16:colId xmlns:a16="http://schemas.microsoft.com/office/drawing/2014/main" val="20000"/>
                    </a:ext>
                  </a:extLst>
                </a:gridCol>
                <a:gridCol w="1074565">
                  <a:extLst>
                    <a:ext uri="{9D8B030D-6E8A-4147-A177-3AD203B41FA5}">
                      <a16:colId xmlns:a16="http://schemas.microsoft.com/office/drawing/2014/main" val="20001"/>
                    </a:ext>
                  </a:extLst>
                </a:gridCol>
                <a:gridCol w="1052021">
                  <a:extLst>
                    <a:ext uri="{9D8B030D-6E8A-4147-A177-3AD203B41FA5}">
                      <a16:colId xmlns:a16="http://schemas.microsoft.com/office/drawing/2014/main" val="20002"/>
                    </a:ext>
                  </a:extLst>
                </a:gridCol>
                <a:gridCol w="924276">
                  <a:extLst>
                    <a:ext uri="{9D8B030D-6E8A-4147-A177-3AD203B41FA5}">
                      <a16:colId xmlns:a16="http://schemas.microsoft.com/office/drawing/2014/main" val="20003"/>
                    </a:ext>
                  </a:extLst>
                </a:gridCol>
                <a:gridCol w="991906">
                  <a:extLst>
                    <a:ext uri="{9D8B030D-6E8A-4147-A177-3AD203B41FA5}">
                      <a16:colId xmlns:a16="http://schemas.microsoft.com/office/drawing/2014/main" val="20004"/>
                    </a:ext>
                  </a:extLst>
                </a:gridCol>
                <a:gridCol w="743929">
                  <a:extLst>
                    <a:ext uri="{9D8B030D-6E8A-4147-A177-3AD203B41FA5}">
                      <a16:colId xmlns:a16="http://schemas.microsoft.com/office/drawing/2014/main" val="20005"/>
                    </a:ext>
                  </a:extLst>
                </a:gridCol>
                <a:gridCol w="804044">
                  <a:extLst>
                    <a:ext uri="{9D8B030D-6E8A-4147-A177-3AD203B41FA5}">
                      <a16:colId xmlns:a16="http://schemas.microsoft.com/office/drawing/2014/main" val="20006"/>
                    </a:ext>
                  </a:extLst>
                </a:gridCol>
                <a:gridCol w="826588">
                  <a:extLst>
                    <a:ext uri="{9D8B030D-6E8A-4147-A177-3AD203B41FA5}">
                      <a16:colId xmlns:a16="http://schemas.microsoft.com/office/drawing/2014/main" val="20007"/>
                    </a:ext>
                  </a:extLst>
                </a:gridCol>
                <a:gridCol w="563582">
                  <a:extLst>
                    <a:ext uri="{9D8B030D-6E8A-4147-A177-3AD203B41FA5}">
                      <a16:colId xmlns:a16="http://schemas.microsoft.com/office/drawing/2014/main" val="20008"/>
                    </a:ext>
                  </a:extLst>
                </a:gridCol>
                <a:gridCol w="1134680">
                  <a:extLst>
                    <a:ext uri="{9D8B030D-6E8A-4147-A177-3AD203B41FA5}">
                      <a16:colId xmlns:a16="http://schemas.microsoft.com/office/drawing/2014/main" val="20009"/>
                    </a:ext>
                  </a:extLst>
                </a:gridCol>
              </a:tblGrid>
              <a:tr h="139801">
                <a:tc gridSpan="2">
                  <a:txBody>
                    <a:bodyPr/>
                    <a:lstStyle/>
                    <a:p>
                      <a:pPr algn="r" fontAlgn="b"/>
                      <a:r>
                        <a:rPr lang="en-GB" sz="800" u="none" strike="noStrike" dirty="0">
                          <a:effectLst/>
                        </a:rPr>
                        <a:t>Desired Coil Width</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96</a:t>
                      </a:r>
                      <a:endParaRPr lang="en-GB" sz="800" b="0" i="0" u="none" strike="noStrike">
                        <a:solidFill>
                          <a:srgbClr val="000000"/>
                        </a:solidFill>
                        <a:effectLst/>
                        <a:latin typeface="Calibri"/>
                      </a:endParaRPr>
                    </a:p>
                  </a:txBody>
                  <a:tcPr marL="6990" marR="6990" marT="6990" marB="0" anchor="b"/>
                </a:tc>
                <a:tc gridSpan="2">
                  <a:txBody>
                    <a:bodyPr/>
                    <a:lstStyle/>
                    <a:p>
                      <a:pPr algn="r" fontAlgn="t"/>
                      <a:r>
                        <a:rPr lang="en-GB" sz="800" u="none" strike="noStrike">
                          <a:effectLst/>
                        </a:rPr>
                        <a:t>Average loop length / m</a:t>
                      </a:r>
                      <a:endParaRPr lang="en-GB" sz="800" b="0" i="0" u="none" strike="noStrike">
                        <a:solidFill>
                          <a:srgbClr val="000000"/>
                        </a:solidFill>
                        <a:effectLst/>
                        <a:latin typeface="Calibri"/>
                      </a:endParaRPr>
                    </a:p>
                  </a:txBody>
                  <a:tcPr marL="6990" marR="6990" marT="6990" marB="0"/>
                </a:tc>
                <a:tc hMerge="1">
                  <a:txBody>
                    <a:bodyPr/>
                    <a:lstStyle/>
                    <a:p>
                      <a:endParaRPr lang="en-GB"/>
                    </a:p>
                  </a:txBody>
                  <a:tcPr/>
                </a:tc>
                <a:tc>
                  <a:txBody>
                    <a:bodyPr/>
                    <a:lstStyle/>
                    <a:p>
                      <a:pPr algn="l"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a:effectLst/>
                        </a:rPr>
                        <a:t>System Pressure drop</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6</a:t>
                      </a:r>
                      <a:endParaRPr lang="en-GB" sz="800" b="0" i="0" u="none" strike="noStrike">
                        <a:solidFill>
                          <a:srgbClr val="000000"/>
                        </a:solidFill>
                        <a:effectLst/>
                        <a:latin typeface="Calibri"/>
                      </a:endParaRPr>
                    </a:p>
                  </a:txBody>
                  <a:tcPr marL="6990" marR="6990" marT="6990" marB="0" anchor="b"/>
                </a:tc>
                <a:tc>
                  <a:txBody>
                    <a:bodyPr/>
                    <a:lstStyle/>
                    <a:p>
                      <a:pPr algn="l" fontAlgn="b"/>
                      <a:r>
                        <a:rPr lang="en-GB" sz="800" u="none" strike="noStrike">
                          <a:effectLst/>
                        </a:rPr>
                        <a:t> </a:t>
                      </a:r>
                      <a:endParaRPr lang="en-GB" sz="800" b="0" i="0" u="none" strike="noStrike">
                        <a:solidFill>
                          <a:srgbClr val="006100"/>
                        </a:solidFill>
                        <a:effectLst/>
                        <a:latin typeface="Calibri"/>
                      </a:endParaRPr>
                    </a:p>
                  </a:txBody>
                  <a:tcPr marL="6990" marR="6990" marT="6990" marB="0" anchor="b"/>
                </a:tc>
                <a:extLst>
                  <a:ext uri="{0D108BD9-81ED-4DB2-BD59-A6C34878D82A}">
                    <a16:rowId xmlns:a16="http://schemas.microsoft.com/office/drawing/2014/main" val="10000"/>
                  </a:ext>
                </a:extLst>
              </a:tr>
              <a:tr h="139801">
                <a:tc gridSpan="2">
                  <a:txBody>
                    <a:bodyPr/>
                    <a:lstStyle/>
                    <a:p>
                      <a:pPr algn="r" fontAlgn="b"/>
                      <a:r>
                        <a:rPr lang="en-GB" sz="800" u="none" strike="noStrike">
                          <a:effectLst/>
                        </a:rPr>
                        <a:t>Desired Coil Height</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48</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dirty="0">
                          <a:effectLst/>
                        </a:rPr>
                        <a:t>Target Ampere Turns</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9000</a:t>
                      </a:r>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1"/>
                  </a:ext>
                </a:extLst>
              </a:tr>
              <a:tr h="139801">
                <a:tc>
                  <a:txBody>
                    <a:bodyPr/>
                    <a:lstStyle/>
                    <a:p>
                      <a:pPr algn="l" fontAlgn="t"/>
                      <a:r>
                        <a:rPr lang="en-GB" sz="800" u="none" strike="noStrike">
                          <a:effectLst/>
                        </a:rPr>
                        <a:t>Luvata Product</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Outer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Inner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Edge to hole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Corner Radius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Weight (Kg/m)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 Area (mm^2)</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Number of turns</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Current (A)</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 Density (Amm^-2)</a:t>
                      </a:r>
                      <a:endParaRPr lang="en-GB" sz="800" b="0" i="0" u="none" strike="noStrike">
                        <a:solidFill>
                          <a:srgbClr val="000000"/>
                        </a:solidFill>
                        <a:effectLst/>
                        <a:latin typeface="Calibri"/>
                      </a:endParaRPr>
                    </a:p>
                  </a:txBody>
                  <a:tcPr marL="6990" marR="6990" marT="6990" marB="0"/>
                </a:tc>
                <a:extLst>
                  <a:ext uri="{0D108BD9-81ED-4DB2-BD59-A6C34878D82A}">
                    <a16:rowId xmlns:a16="http://schemas.microsoft.com/office/drawing/2014/main" val="10002"/>
                  </a:ext>
                </a:extLst>
              </a:tr>
              <a:tr h="139801">
                <a:tc>
                  <a:txBody>
                    <a:bodyPr/>
                    <a:lstStyle/>
                    <a:p>
                      <a:pPr algn="r" fontAlgn="ctr"/>
                      <a:r>
                        <a:rPr lang="en-GB" sz="800" u="none" strike="noStrike">
                          <a:effectLst/>
                        </a:rPr>
                        <a:t>6844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0.098</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10.87666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3"/>
                  </a:ext>
                </a:extLst>
              </a:tr>
              <a:tr h="139801">
                <a:tc>
                  <a:txBody>
                    <a:bodyPr/>
                    <a:lstStyle/>
                    <a:p>
                      <a:pPr algn="r" fontAlgn="ctr"/>
                      <a:r>
                        <a:rPr lang="en-GB" sz="800" u="none" strike="noStrike">
                          <a:effectLst/>
                        </a:rPr>
                        <a:t>8529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0.113</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12.64381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4"/>
                  </a:ext>
                </a:extLst>
              </a:tr>
              <a:tr h="139801">
                <a:tc>
                  <a:txBody>
                    <a:bodyPr/>
                    <a:lstStyle/>
                    <a:p>
                      <a:pPr algn="r" fontAlgn="ctr"/>
                      <a:r>
                        <a:rPr lang="en-GB" sz="800" u="none" strike="noStrike">
                          <a:effectLst/>
                        </a:rPr>
                        <a:t>8350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4.19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0.895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12.48283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34.35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2.75</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5"/>
                  </a:ext>
                </a:extLst>
              </a:tr>
              <a:tr h="139801">
                <a:tc>
                  <a:txBody>
                    <a:bodyPr/>
                    <a:lstStyle/>
                    <a:p>
                      <a:pPr algn="r" fontAlgn="ctr"/>
                      <a:r>
                        <a:rPr lang="en-GB" sz="800" u="none" strike="noStrike">
                          <a:effectLst/>
                        </a:rPr>
                        <a:t>8301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0.98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13.69366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249</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36.14</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6"/>
                  </a:ext>
                </a:extLst>
              </a:tr>
              <a:tr h="139801">
                <a:tc>
                  <a:txBody>
                    <a:bodyPr/>
                    <a:lstStyle/>
                    <a:p>
                      <a:pPr algn="r" fontAlgn="ctr"/>
                      <a:r>
                        <a:rPr lang="en-GB" sz="800" u="none" strike="noStrike">
                          <a:effectLst/>
                        </a:rPr>
                        <a:t>8153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0.136</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14.48285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227</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39.65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7"/>
                  </a:ext>
                </a:extLst>
              </a:tr>
              <a:tr h="139801">
                <a:tc>
                  <a:txBody>
                    <a:bodyPr/>
                    <a:lstStyle/>
                    <a:p>
                      <a:pPr algn="r" fontAlgn="ctr"/>
                      <a:r>
                        <a:rPr lang="en-GB" sz="800" u="none" strike="noStrike">
                          <a:effectLst/>
                        </a:rPr>
                        <a:t>8206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4.62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1.11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0.15</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16.36231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215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41.86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2.56</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8"/>
                  </a:ext>
                </a:extLst>
              </a:tr>
              <a:tr h="139801">
                <a:tc>
                  <a:txBody>
                    <a:bodyPr/>
                    <a:lstStyle/>
                    <a:p>
                      <a:pPr algn="r" fontAlgn="ctr"/>
                      <a:r>
                        <a:rPr lang="en-GB" sz="800" u="none" strike="noStrike">
                          <a:effectLst/>
                        </a:rPr>
                        <a:t>8150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3.18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0.124</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13.85693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203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44.33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3.20</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1715064" y="3799840"/>
          <a:ext cx="8724970" cy="1575272"/>
        </p:xfrm>
        <a:graphic>
          <a:graphicData uri="http://schemas.openxmlformats.org/drawingml/2006/table">
            <a:tbl>
              <a:tblPr>
                <a:tableStyleId>{2D5ABB26-0587-4C30-8999-92F81FD0307C}</a:tableStyleId>
              </a:tblPr>
              <a:tblGrid>
                <a:gridCol w="1084505">
                  <a:extLst>
                    <a:ext uri="{9D8B030D-6E8A-4147-A177-3AD203B41FA5}">
                      <a16:colId xmlns:a16="http://schemas.microsoft.com/office/drawing/2014/main" val="20000"/>
                    </a:ext>
                  </a:extLst>
                </a:gridCol>
                <a:gridCol w="856189">
                  <a:extLst>
                    <a:ext uri="{9D8B030D-6E8A-4147-A177-3AD203B41FA5}">
                      <a16:colId xmlns:a16="http://schemas.microsoft.com/office/drawing/2014/main" val="20001"/>
                    </a:ext>
                  </a:extLst>
                </a:gridCol>
                <a:gridCol w="1019272">
                  <a:extLst>
                    <a:ext uri="{9D8B030D-6E8A-4147-A177-3AD203B41FA5}">
                      <a16:colId xmlns:a16="http://schemas.microsoft.com/office/drawing/2014/main" val="20002"/>
                    </a:ext>
                  </a:extLst>
                </a:gridCol>
                <a:gridCol w="826290">
                  <a:extLst>
                    <a:ext uri="{9D8B030D-6E8A-4147-A177-3AD203B41FA5}">
                      <a16:colId xmlns:a16="http://schemas.microsoft.com/office/drawing/2014/main" val="20003"/>
                    </a:ext>
                  </a:extLst>
                </a:gridCol>
                <a:gridCol w="1043735">
                  <a:extLst>
                    <a:ext uri="{9D8B030D-6E8A-4147-A177-3AD203B41FA5}">
                      <a16:colId xmlns:a16="http://schemas.microsoft.com/office/drawing/2014/main" val="20004"/>
                    </a:ext>
                  </a:extLst>
                </a:gridCol>
                <a:gridCol w="956757">
                  <a:extLst>
                    <a:ext uri="{9D8B030D-6E8A-4147-A177-3AD203B41FA5}">
                      <a16:colId xmlns:a16="http://schemas.microsoft.com/office/drawing/2014/main" val="20005"/>
                    </a:ext>
                  </a:extLst>
                </a:gridCol>
                <a:gridCol w="774647">
                  <a:extLst>
                    <a:ext uri="{9D8B030D-6E8A-4147-A177-3AD203B41FA5}">
                      <a16:colId xmlns:a16="http://schemas.microsoft.com/office/drawing/2014/main" val="20006"/>
                    </a:ext>
                  </a:extLst>
                </a:gridCol>
                <a:gridCol w="826290">
                  <a:extLst>
                    <a:ext uri="{9D8B030D-6E8A-4147-A177-3AD203B41FA5}">
                      <a16:colId xmlns:a16="http://schemas.microsoft.com/office/drawing/2014/main" val="20007"/>
                    </a:ext>
                  </a:extLst>
                </a:gridCol>
                <a:gridCol w="1337285">
                  <a:extLst>
                    <a:ext uri="{9D8B030D-6E8A-4147-A177-3AD203B41FA5}">
                      <a16:colId xmlns:a16="http://schemas.microsoft.com/office/drawing/2014/main" val="20008"/>
                    </a:ext>
                  </a:extLst>
                </a:gridCol>
              </a:tblGrid>
              <a:tr h="162619">
                <a:tc gridSpan="3">
                  <a:txBody>
                    <a:bodyPr/>
                    <a:lstStyle/>
                    <a:p>
                      <a:pPr algn="l" fontAlgn="b"/>
                      <a:endParaRPr lang="en-GB" sz="900" b="0" i="0" u="none" strike="noStrike" dirty="0">
                        <a:solidFill>
                          <a:srgbClr val="000000"/>
                        </a:solidFill>
                        <a:effectLst/>
                        <a:latin typeface="Calibri"/>
                      </a:endParaRPr>
                    </a:p>
                  </a:txBody>
                  <a:tcPr marL="7686" marR="7686" marT="7686" marB="0" anchor="b"/>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r h="182821">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1"/>
                  </a:ext>
                </a:extLst>
              </a:tr>
              <a:tr h="153729">
                <a:tc>
                  <a:txBody>
                    <a:bodyPr/>
                    <a:lstStyle/>
                    <a:p>
                      <a:pPr algn="l" fontAlgn="t"/>
                      <a:r>
                        <a:rPr lang="en-GB" sz="900" u="none" strike="noStrike">
                          <a:effectLst/>
                        </a:rPr>
                        <a:t>Total coil length (m)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weight (kg)</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Resistance (</a:t>
                      </a:r>
                      <a:r>
                        <a:rPr lang="el-GR" sz="900" u="none" strike="noStrike">
                          <a:effectLst/>
                        </a:rPr>
                        <a:t>Ω)</a:t>
                      </a:r>
                      <a:endParaRPr lang="el-GR"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Power (W)</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velocity (m/s)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Reynolds number</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Temperature rise (deg C)</a:t>
                      </a:r>
                      <a:endParaRPr lang="en-GB" sz="900" b="0" i="0" u="none" strike="noStrike">
                        <a:solidFill>
                          <a:srgbClr val="000000"/>
                        </a:solidFill>
                        <a:effectLst/>
                        <a:latin typeface="Calibri"/>
                      </a:endParaRPr>
                    </a:p>
                  </a:txBody>
                  <a:tcPr marL="7686" marR="7686" marT="7686" marB="0"/>
                </a:tc>
                <a:extLst>
                  <a:ext uri="{0D108BD9-81ED-4DB2-BD59-A6C34878D82A}">
                    <a16:rowId xmlns:a16="http://schemas.microsoft.com/office/drawing/2014/main" val="10002"/>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74.51136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1.174384087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1146.85946</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0.21723503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480.7361024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0.00106635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0.063980998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256.682595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3"/>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85.91616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1.010247745</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986.5700631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0.178132709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315.3628562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0.00055962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0.033577225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420.7463565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4"/>
                  </a:ext>
                </a:extLst>
              </a:tr>
              <a:tr h="153729">
                <a:tc>
                  <a:txBody>
                    <a:bodyPr/>
                    <a:lstStyle/>
                    <a:p>
                      <a:pPr algn="r" fontAlgn="b"/>
                      <a:r>
                        <a:rPr lang="en-GB" sz="900" u="none" strike="noStrike">
                          <a:effectLst/>
                        </a:rPr>
                        <a:t>691.68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76.0848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0.930896907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1098.459435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0.222327704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472.325829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0.001005787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0.06034721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260.6537955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5"/>
                  </a:ext>
                </a:extLst>
              </a:tr>
              <a:tr h="153729">
                <a:tc>
                  <a:txBody>
                    <a:bodyPr/>
                    <a:lstStyle/>
                    <a:p>
                      <a:pPr algn="r" fontAlgn="b"/>
                      <a:r>
                        <a:rPr lang="en-GB" sz="900" u="none" strike="noStrike">
                          <a:effectLst/>
                        </a:rPr>
                        <a:t>657.36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78.8832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0.806479044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1053.608854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0.224453363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464.9206598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0.000965268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0.057916054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260.5059672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6"/>
                  </a:ext>
                </a:extLst>
              </a:tr>
              <a:tr h="153729">
                <a:tc>
                  <a:txBody>
                    <a:bodyPr/>
                    <a:lstStyle/>
                    <a:p>
                      <a:pPr algn="r" fontAlgn="b"/>
                      <a:r>
                        <a:rPr lang="en-GB" sz="900" u="none" strike="noStrike">
                          <a:effectLst/>
                        </a:rPr>
                        <a:t>599.28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81.50208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0.695160216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1092.743454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0.251752531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557.1225344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0.001235787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0.074147241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211.0378952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7"/>
                  </a:ext>
                </a:extLst>
              </a:tr>
              <a:tr h="153729">
                <a:tc>
                  <a:txBody>
                    <a:bodyPr/>
                    <a:lstStyle/>
                    <a:p>
                      <a:pPr algn="r" fontAlgn="b"/>
                      <a:r>
                        <a:rPr lang="en-GB" sz="900" u="none" strike="noStrike">
                          <a:effectLst/>
                        </a:rPr>
                        <a:t>567.6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85.14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0.5827832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1021.21015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0.250426671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529.8041454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0.001123482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0.067408942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216.9376027</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8"/>
                  </a:ext>
                </a:extLst>
              </a:tr>
              <a:tr h="153729">
                <a:tc>
                  <a:txBody>
                    <a:bodyPr/>
                    <a:lstStyle/>
                    <a:p>
                      <a:pPr algn="r" fontAlgn="b"/>
                      <a:r>
                        <a:rPr lang="en-GB" sz="900" u="none" strike="noStrike">
                          <a:effectLst/>
                        </a:rPr>
                        <a:t>535.92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66.45408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0.649743812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1277.129967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0.330287729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929.7291122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0.002623231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0.157393869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116.1942166</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9"/>
                  </a:ext>
                </a:extLst>
              </a:tr>
            </a:tbl>
          </a:graphicData>
        </a:graphic>
      </p:graphicFrame>
      <p:cxnSp>
        <p:nvCxnSpPr>
          <p:cNvPr id="8" name="Elbow Connector 7"/>
          <p:cNvCxnSpPr/>
          <p:nvPr/>
        </p:nvCxnSpPr>
        <p:spPr>
          <a:xfrm rot="10800000" flipV="1">
            <a:off x="1602069" y="3545840"/>
            <a:ext cx="8950960" cy="4673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632550" y="3394660"/>
          <a:ext cx="8842411" cy="139801"/>
        </p:xfrm>
        <a:graphic>
          <a:graphicData uri="http://schemas.openxmlformats.org/drawingml/2006/table">
            <a:tbl>
              <a:tblPr>
                <a:tableStyleId>{5C22544A-7EE6-4342-B048-85BDC9FD1C3A}</a:tableStyleId>
              </a:tblPr>
              <a:tblGrid>
                <a:gridCol w="742073">
                  <a:extLst>
                    <a:ext uri="{9D8B030D-6E8A-4147-A177-3AD203B41FA5}">
                      <a16:colId xmlns:a16="http://schemas.microsoft.com/office/drawing/2014/main" val="20000"/>
                    </a:ext>
                  </a:extLst>
                </a:gridCol>
                <a:gridCol w="1071883">
                  <a:extLst>
                    <a:ext uri="{9D8B030D-6E8A-4147-A177-3AD203B41FA5}">
                      <a16:colId xmlns:a16="http://schemas.microsoft.com/office/drawing/2014/main" val="20001"/>
                    </a:ext>
                  </a:extLst>
                </a:gridCol>
                <a:gridCol w="1049397">
                  <a:extLst>
                    <a:ext uri="{9D8B030D-6E8A-4147-A177-3AD203B41FA5}">
                      <a16:colId xmlns:a16="http://schemas.microsoft.com/office/drawing/2014/main" val="20002"/>
                    </a:ext>
                  </a:extLst>
                </a:gridCol>
                <a:gridCol w="921969">
                  <a:extLst>
                    <a:ext uri="{9D8B030D-6E8A-4147-A177-3AD203B41FA5}">
                      <a16:colId xmlns:a16="http://schemas.microsoft.com/office/drawing/2014/main" val="20003"/>
                    </a:ext>
                  </a:extLst>
                </a:gridCol>
                <a:gridCol w="989430">
                  <a:extLst>
                    <a:ext uri="{9D8B030D-6E8A-4147-A177-3AD203B41FA5}">
                      <a16:colId xmlns:a16="http://schemas.microsoft.com/office/drawing/2014/main" val="20004"/>
                    </a:ext>
                  </a:extLst>
                </a:gridCol>
                <a:gridCol w="742073">
                  <a:extLst>
                    <a:ext uri="{9D8B030D-6E8A-4147-A177-3AD203B41FA5}">
                      <a16:colId xmlns:a16="http://schemas.microsoft.com/office/drawing/2014/main" val="20005"/>
                    </a:ext>
                  </a:extLst>
                </a:gridCol>
                <a:gridCol w="802038">
                  <a:extLst>
                    <a:ext uri="{9D8B030D-6E8A-4147-A177-3AD203B41FA5}">
                      <a16:colId xmlns:a16="http://schemas.microsoft.com/office/drawing/2014/main" val="20006"/>
                    </a:ext>
                  </a:extLst>
                </a:gridCol>
                <a:gridCol w="829522">
                  <a:extLst>
                    <a:ext uri="{9D8B030D-6E8A-4147-A177-3AD203B41FA5}">
                      <a16:colId xmlns:a16="http://schemas.microsoft.com/office/drawing/2014/main" val="20007"/>
                    </a:ext>
                  </a:extLst>
                </a:gridCol>
                <a:gridCol w="562177">
                  <a:extLst>
                    <a:ext uri="{9D8B030D-6E8A-4147-A177-3AD203B41FA5}">
                      <a16:colId xmlns:a16="http://schemas.microsoft.com/office/drawing/2014/main" val="20008"/>
                    </a:ext>
                  </a:extLst>
                </a:gridCol>
                <a:gridCol w="1131849">
                  <a:extLst>
                    <a:ext uri="{9D8B030D-6E8A-4147-A177-3AD203B41FA5}">
                      <a16:colId xmlns:a16="http://schemas.microsoft.com/office/drawing/2014/main" val="20009"/>
                    </a:ext>
                  </a:extLst>
                </a:gridCol>
              </a:tblGrid>
              <a:tr h="139801">
                <a:tc>
                  <a:txBody>
                    <a:bodyPr/>
                    <a:lstStyle/>
                    <a:p>
                      <a:pPr algn="r" fontAlgn="ctr"/>
                      <a:r>
                        <a:rPr lang="en-GB" sz="800" u="none" strike="noStrike">
                          <a:effectLst/>
                        </a:rPr>
                        <a:t>8128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0.31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dirty="0">
                          <a:effectLst/>
                        </a:rPr>
                        <a:t>34.86726</a:t>
                      </a:r>
                      <a:endParaRPr lang="en-GB" sz="800" b="0" i="0" u="none" strike="noStrike" dirty="0">
                        <a:solidFill>
                          <a:srgbClr val="000000"/>
                        </a:solidFill>
                        <a:effectLst/>
                        <a:latin typeface="Calibri"/>
                      </a:endParaRPr>
                    </a:p>
                  </a:txBody>
                  <a:tcPr marL="6990" marR="6990" marT="6990" marB="0" anchor="b"/>
                </a:tc>
                <a:tc>
                  <a:txBody>
                    <a:bodyPr/>
                    <a:lstStyle/>
                    <a:p>
                      <a:pPr algn="r" fontAlgn="b"/>
                      <a:r>
                        <a:rPr lang="en-GB" sz="800" u="none" strike="noStrike">
                          <a:effectLst/>
                        </a:rPr>
                        <a:t>72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125.00</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3.59</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1729069" y="5537201"/>
          <a:ext cx="8696958" cy="153729"/>
        </p:xfrm>
        <a:graphic>
          <a:graphicData uri="http://schemas.openxmlformats.org/drawingml/2006/table">
            <a:tbl>
              <a:tblPr>
                <a:tableStyleId>{5C22544A-7EE6-4342-B048-85BDC9FD1C3A}</a:tableStyleId>
              </a:tblPr>
              <a:tblGrid>
                <a:gridCol w="1082722">
                  <a:extLst>
                    <a:ext uri="{9D8B030D-6E8A-4147-A177-3AD203B41FA5}">
                      <a16:colId xmlns:a16="http://schemas.microsoft.com/office/drawing/2014/main" val="20000"/>
                    </a:ext>
                  </a:extLst>
                </a:gridCol>
                <a:gridCol w="855350">
                  <a:extLst>
                    <a:ext uri="{9D8B030D-6E8A-4147-A177-3AD203B41FA5}">
                      <a16:colId xmlns:a16="http://schemas.microsoft.com/office/drawing/2014/main" val="20001"/>
                    </a:ext>
                  </a:extLst>
                </a:gridCol>
                <a:gridCol w="1017757">
                  <a:extLst>
                    <a:ext uri="{9D8B030D-6E8A-4147-A177-3AD203B41FA5}">
                      <a16:colId xmlns:a16="http://schemas.microsoft.com/office/drawing/2014/main" val="20002"/>
                    </a:ext>
                  </a:extLst>
                </a:gridCol>
                <a:gridCol w="822868">
                  <a:extLst>
                    <a:ext uri="{9D8B030D-6E8A-4147-A177-3AD203B41FA5}">
                      <a16:colId xmlns:a16="http://schemas.microsoft.com/office/drawing/2014/main" val="20003"/>
                    </a:ext>
                  </a:extLst>
                </a:gridCol>
                <a:gridCol w="1039413">
                  <a:extLst>
                    <a:ext uri="{9D8B030D-6E8A-4147-A177-3AD203B41FA5}">
                      <a16:colId xmlns:a16="http://schemas.microsoft.com/office/drawing/2014/main" val="20004"/>
                    </a:ext>
                  </a:extLst>
                </a:gridCol>
                <a:gridCol w="952794">
                  <a:extLst>
                    <a:ext uri="{9D8B030D-6E8A-4147-A177-3AD203B41FA5}">
                      <a16:colId xmlns:a16="http://schemas.microsoft.com/office/drawing/2014/main" val="20005"/>
                    </a:ext>
                  </a:extLst>
                </a:gridCol>
                <a:gridCol w="771439">
                  <a:extLst>
                    <a:ext uri="{9D8B030D-6E8A-4147-A177-3AD203B41FA5}">
                      <a16:colId xmlns:a16="http://schemas.microsoft.com/office/drawing/2014/main" val="20006"/>
                    </a:ext>
                  </a:extLst>
                </a:gridCol>
                <a:gridCol w="822868">
                  <a:extLst>
                    <a:ext uri="{9D8B030D-6E8A-4147-A177-3AD203B41FA5}">
                      <a16:colId xmlns:a16="http://schemas.microsoft.com/office/drawing/2014/main" val="20007"/>
                    </a:ext>
                  </a:extLst>
                </a:gridCol>
                <a:gridCol w="1331747">
                  <a:extLst>
                    <a:ext uri="{9D8B030D-6E8A-4147-A177-3AD203B41FA5}">
                      <a16:colId xmlns:a16="http://schemas.microsoft.com/office/drawing/2014/main" val="20008"/>
                    </a:ext>
                  </a:extLst>
                </a:gridCol>
              </a:tblGrid>
              <a:tr h="153729">
                <a:tc>
                  <a:txBody>
                    <a:bodyPr/>
                    <a:lstStyle/>
                    <a:p>
                      <a:pPr algn="r" fontAlgn="b"/>
                      <a:r>
                        <a:rPr lang="en-GB" sz="900" u="none" strike="noStrike">
                          <a:effectLst/>
                        </a:rPr>
                        <a:t>190.08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58.9248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0.091585749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1431.027324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1.001209655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5317.569205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0.028308536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1.698512164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12.06469902</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5494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Magnetic circuit design</a:t>
            </a:r>
          </a:p>
        </p:txBody>
      </p:sp>
    </p:spTree>
    <p:extLst>
      <p:ext uri="{BB962C8B-B14F-4D97-AF65-F5344CB8AC3E}">
        <p14:creationId xmlns:p14="http://schemas.microsoft.com/office/powerpoint/2010/main" val="90208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1</a:t>
            </a:r>
          </a:p>
        </p:txBody>
      </p:sp>
      <p:sp>
        <p:nvSpPr>
          <p:cNvPr id="3" name="Content Placeholder 2"/>
          <p:cNvSpPr>
            <a:spLocks noGrp="1"/>
          </p:cNvSpPr>
          <p:nvPr>
            <p:ph idx="1"/>
          </p:nvPr>
        </p:nvSpPr>
        <p:spPr/>
        <p:txBody>
          <a:bodyPr>
            <a:normAutofit/>
          </a:bodyPr>
          <a:lstStyle/>
          <a:p>
            <a:r>
              <a:rPr lang="en-GB" dirty="0"/>
              <a:t>Introduction to common DC magnets</a:t>
            </a:r>
          </a:p>
          <a:p>
            <a:pPr lvl="1">
              <a:lnSpc>
                <a:spcPct val="90000"/>
              </a:lnSpc>
              <a:spcBef>
                <a:spcPct val="0"/>
              </a:spcBef>
              <a:spcAft>
                <a:spcPts val="600"/>
              </a:spcAft>
              <a:buFont typeface="Arial" panose="020B0604020202020204" pitchFamily="34" charset="0"/>
              <a:buChar char="•"/>
            </a:pPr>
            <a:r>
              <a:rPr lang="en-GB" altLang="en-US" sz="2000" dirty="0"/>
              <a:t>Nomenclature</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magnets</a:t>
            </a:r>
          </a:p>
          <a:p>
            <a:pPr lvl="1">
              <a:lnSpc>
                <a:spcPct val="90000"/>
              </a:lnSpc>
              <a:spcBef>
                <a:spcPct val="0"/>
              </a:spcBef>
              <a:spcAft>
                <a:spcPts val="600"/>
              </a:spcAft>
              <a:buFont typeface="Arial" panose="020B0604020202020204" pitchFamily="34" charset="0"/>
              <a:buChar char="•"/>
            </a:pPr>
            <a:r>
              <a:rPr lang="en-GB" altLang="en-US" sz="2000" dirty="0"/>
              <a:t>‘Higher order’ magnets</a:t>
            </a:r>
            <a:endParaRPr lang="en-GB" altLang="en-US" sz="2000" b="1" dirty="0"/>
          </a:p>
          <a:p>
            <a:r>
              <a:rPr lang="en-GB" dirty="0"/>
              <a:t>Electromagnetic excitation</a:t>
            </a:r>
          </a:p>
          <a:p>
            <a:pPr lvl="1">
              <a:lnSpc>
                <a:spcPct val="90000"/>
              </a:lnSpc>
              <a:spcBef>
                <a:spcPct val="0"/>
              </a:spcBef>
              <a:spcAft>
                <a:spcPts val="600"/>
              </a:spcAft>
              <a:buFont typeface="Arial" panose="020B0604020202020204" pitchFamily="34" charset="0"/>
              <a:buChar char="•"/>
            </a:pPr>
            <a:r>
              <a:rPr lang="en-GB" altLang="en-US" sz="2000" dirty="0"/>
              <a:t>Fields from currents</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excitation</a:t>
            </a:r>
          </a:p>
          <a:p>
            <a:pPr lvl="1">
              <a:lnSpc>
                <a:spcPct val="90000"/>
              </a:lnSpc>
              <a:spcBef>
                <a:spcPct val="0"/>
              </a:spcBef>
              <a:spcAft>
                <a:spcPts val="600"/>
              </a:spcAft>
              <a:buFont typeface="Arial" panose="020B0604020202020204" pitchFamily="34" charset="0"/>
              <a:buChar char="•"/>
            </a:pPr>
            <a:r>
              <a:rPr lang="en-GB" altLang="en-US" sz="2000" dirty="0"/>
              <a:t>Introducing efficiency and fields in materials</a:t>
            </a:r>
            <a:endParaRPr lang="en-GB" altLang="en-US" sz="2000" b="1" dirty="0"/>
          </a:p>
          <a:p>
            <a:pPr>
              <a:lnSpc>
                <a:spcPct val="90000"/>
              </a:lnSpc>
              <a:spcBef>
                <a:spcPct val="0"/>
              </a:spcBef>
              <a:spcAft>
                <a:spcPts val="600"/>
              </a:spcAft>
            </a:pPr>
            <a:r>
              <a:rPr lang="en-GB" altLang="en-US" dirty="0"/>
              <a:t>Practical coils</a:t>
            </a:r>
          </a:p>
          <a:p>
            <a:pPr>
              <a:lnSpc>
                <a:spcPct val="90000"/>
              </a:lnSpc>
              <a:spcBef>
                <a:spcPct val="0"/>
              </a:spcBef>
              <a:spcAft>
                <a:spcPts val="600"/>
              </a:spcAft>
            </a:pPr>
            <a:r>
              <a:rPr lang="en-GB" altLang="en-US" dirty="0"/>
              <a:t>The magnetic circuit</a:t>
            </a:r>
          </a:p>
          <a:p>
            <a:pPr lvl="1">
              <a:lnSpc>
                <a:spcPct val="90000"/>
              </a:lnSpc>
              <a:spcBef>
                <a:spcPct val="0"/>
              </a:spcBef>
              <a:spcAft>
                <a:spcPts val="600"/>
              </a:spcAft>
              <a:buFont typeface="Arial" panose="020B0604020202020204" pitchFamily="34" charset="0"/>
              <a:buChar char="•"/>
            </a:pPr>
            <a:r>
              <a:rPr lang="en-GB" altLang="en-US" sz="2000" dirty="0"/>
              <a:t>Magnet geometries</a:t>
            </a:r>
          </a:p>
          <a:p>
            <a:pPr lvl="1">
              <a:lnSpc>
                <a:spcPct val="90000"/>
              </a:lnSpc>
              <a:spcBef>
                <a:spcPct val="0"/>
              </a:spcBef>
              <a:spcAft>
                <a:spcPts val="600"/>
              </a:spcAft>
              <a:buFont typeface="Arial" panose="020B0604020202020204" pitchFamily="34" charset="0"/>
              <a:buChar char="•"/>
            </a:pPr>
            <a:r>
              <a:rPr lang="en-GB" altLang="en-US" sz="2000" dirty="0"/>
              <a:t>Yoke optimisation</a:t>
            </a:r>
          </a:p>
          <a:p>
            <a:pPr marL="457200" lvl="1" indent="0">
              <a:lnSpc>
                <a:spcPct val="90000"/>
              </a:lnSpc>
              <a:spcBef>
                <a:spcPct val="0"/>
              </a:spcBef>
              <a:spcAft>
                <a:spcPts val="600"/>
              </a:spcAft>
              <a:buNone/>
            </a:pPr>
            <a:endParaRPr lang="en-GB" altLang="en-US" dirty="0"/>
          </a:p>
          <a:p>
            <a:endParaRPr lang="en-GB" dirty="0"/>
          </a:p>
        </p:txBody>
      </p:sp>
    </p:spTree>
    <p:extLst>
      <p:ext uri="{BB962C8B-B14F-4D97-AF65-F5344CB8AC3E}">
        <p14:creationId xmlns:p14="http://schemas.microsoft.com/office/powerpoint/2010/main" val="193408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geometry</a:t>
            </a:r>
          </a:p>
        </p:txBody>
      </p:sp>
      <p:sp>
        <p:nvSpPr>
          <p:cNvPr id="3" name="Text Box 4"/>
          <p:cNvSpPr txBox="1">
            <a:spLocks noChangeArrowheads="1"/>
          </p:cNvSpPr>
          <p:nvPr/>
        </p:nvSpPr>
        <p:spPr bwMode="auto">
          <a:xfrm>
            <a:off x="609600" y="1413862"/>
            <a:ext cx="109728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for an iron dominated electromagnet has 4 components</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 field source, either a coil/set of coils or a permanent magnet</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An air gap, in which we desire a particular field strength and shape</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A permeable yoke which eases the path of the field outside the gap</a:t>
            </a:r>
          </a:p>
          <a:p>
            <a:pPr marL="1085850" lvl="1" indent="-342900" eaLnBrk="1" fontAlgn="base" hangingPunct="1">
              <a:spcBef>
                <a:spcPct val="50000"/>
              </a:spcBef>
              <a:spcAft>
                <a:spcPct val="0"/>
              </a:spcAft>
              <a:buFont typeface="Arial" panose="020B0604020202020204" pitchFamily="34" charset="0"/>
              <a:buChar char="•"/>
            </a:pPr>
            <a:r>
              <a:rPr lang="en-GB" altLang="en-US" sz="2000" dirty="0">
                <a:solidFill>
                  <a:srgbClr val="000000"/>
                </a:solidFill>
                <a:latin typeface="+mn-lt"/>
              </a:rPr>
              <a:t>Pole tips, parts of the yoke on the edge of the gap which determine the field shape</a:t>
            </a:r>
          </a:p>
          <a:p>
            <a:pPr marL="1085850" lvl="1" indent="-342900" eaLnBrk="1" fontAlgn="base" hangingPunct="1">
              <a:spcBef>
                <a:spcPct val="50000"/>
              </a:spcBef>
              <a:spcAft>
                <a:spcPct val="0"/>
              </a:spcAft>
              <a:buFont typeface="Arial" panose="020B0604020202020204" pitchFamily="34" charset="0"/>
              <a:buChar char="•"/>
            </a:pPr>
            <a:endParaRPr lang="en-GB" altLang="en-US" sz="1600" dirty="0">
              <a:solidFill>
                <a:srgbClr val="000000"/>
              </a:solidFill>
              <a:latin typeface="+mn-lt"/>
            </a:endParaRPr>
          </a:p>
          <a:p>
            <a:pPr eaLnBrk="1" fontAlgn="base" hangingPunct="1">
              <a:spcBef>
                <a:spcPct val="50000"/>
              </a:spcBef>
              <a:spcAft>
                <a:spcPct val="0"/>
              </a:spcAft>
            </a:pPr>
            <a:endParaRPr lang="en-GB" altLang="en-US" sz="16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Iron dominated electromagnetic dipoles can be ‘C core’, ‘H core’, or ‘Window frame’.</a:t>
            </a:r>
          </a:p>
          <a:p>
            <a:pPr eaLnBrk="1" fontAlgn="base" hangingPunct="1">
              <a:spcBef>
                <a:spcPct val="50000"/>
              </a:spcBef>
              <a:spcAft>
                <a:spcPct val="0"/>
              </a:spcAft>
            </a:pPr>
            <a:r>
              <a:rPr lang="en-GB" altLang="en-US" sz="2000" dirty="0">
                <a:solidFill>
                  <a:srgbClr val="000000"/>
                </a:solidFill>
                <a:latin typeface="+mn-lt"/>
              </a:rPr>
              <a:t>Quads and </a:t>
            </a:r>
            <a:r>
              <a:rPr lang="en-GB" altLang="en-US" sz="2000" dirty="0" err="1">
                <a:solidFill>
                  <a:srgbClr val="000000"/>
                </a:solidFill>
                <a:latin typeface="+mn-lt"/>
              </a:rPr>
              <a:t>sextupoles</a:t>
            </a:r>
            <a:r>
              <a:rPr lang="en-GB" altLang="en-US" sz="2000" dirty="0">
                <a:solidFill>
                  <a:srgbClr val="000000"/>
                </a:solidFill>
                <a:latin typeface="+mn-lt"/>
              </a:rPr>
              <a:t> also have a few geometric types mostly concerning angle from yoke into poles.</a:t>
            </a:r>
          </a:p>
          <a:p>
            <a:pPr eaLnBrk="1" fontAlgn="base" hangingPunct="1">
              <a:spcBef>
                <a:spcPct val="50000"/>
              </a:spcBef>
              <a:spcAft>
                <a:spcPct val="0"/>
              </a:spcAft>
            </a:pPr>
            <a:r>
              <a:rPr lang="en-GB" altLang="en-US" sz="2000" dirty="0">
                <a:solidFill>
                  <a:srgbClr val="000000"/>
                </a:solidFill>
                <a:latin typeface="+mn-lt"/>
              </a:rPr>
              <a:t>All yoke dimensions and shapes are degrees of freedom to be considered.</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endParaRPr lang="en-GB" altLang="en-US" sz="2000" dirty="0">
              <a:solidFill>
                <a:srgbClr val="000000"/>
              </a:solidFill>
              <a:latin typeface="+mn-lt"/>
            </a:endParaRPr>
          </a:p>
        </p:txBody>
      </p:sp>
    </p:spTree>
    <p:extLst>
      <p:ext uri="{BB962C8B-B14F-4D97-AF65-F5344CB8AC3E}">
        <p14:creationId xmlns:p14="http://schemas.microsoft.com/office/powerpoint/2010/main" val="2332032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C-core dipole</a:t>
            </a:r>
          </a:p>
        </p:txBody>
      </p:sp>
      <p:sp>
        <p:nvSpPr>
          <p:cNvPr id="3" name="Text Box 4"/>
          <p:cNvSpPr txBox="1">
            <a:spLocks noChangeArrowheads="1"/>
          </p:cNvSpPr>
          <p:nvPr/>
        </p:nvSpPr>
        <p:spPr bwMode="auto">
          <a:xfrm>
            <a:off x="609601" y="1249106"/>
            <a:ext cx="9447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C-core is a classic design used in many rings.</a:t>
            </a:r>
          </a:p>
        </p:txBody>
      </p:sp>
      <p:sp>
        <p:nvSpPr>
          <p:cNvPr id="4" name="Text Box 5"/>
          <p:cNvSpPr txBox="1">
            <a:spLocks noChangeArrowheads="1"/>
          </p:cNvSpPr>
          <p:nvPr/>
        </p:nvSpPr>
        <p:spPr bwMode="auto">
          <a:xfrm>
            <a:off x="609600" y="1740544"/>
            <a:ext cx="56758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'C'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Easy access to beam pipe</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Classic well defined design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easy to install and remove</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Asymmetric (small)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Less rigid</a:t>
            </a:r>
          </a:p>
        </p:txBody>
      </p:sp>
      <p:graphicFrame>
        <p:nvGraphicFramePr>
          <p:cNvPr id="5" name="Object 6"/>
          <p:cNvGraphicFramePr>
            <a:graphicFrameLocks noChangeAspect="1"/>
          </p:cNvGraphicFramePr>
          <p:nvPr>
            <p:extLst>
              <p:ext uri="{D42A27DB-BD31-4B8C-83A1-F6EECF244321}">
                <p14:modId xmlns:p14="http://schemas.microsoft.com/office/powerpoint/2010/main" val="2857324615"/>
              </p:ext>
            </p:extLst>
          </p:nvPr>
        </p:nvGraphicFramePr>
        <p:xfrm>
          <a:off x="6285471" y="1249106"/>
          <a:ext cx="3883266" cy="3585513"/>
        </p:xfrm>
        <a:graphic>
          <a:graphicData uri="http://schemas.openxmlformats.org/presentationml/2006/ole">
            <mc:AlternateContent xmlns:mc="http://schemas.openxmlformats.org/markup-compatibility/2006">
              <mc:Choice xmlns:v="urn:schemas-microsoft-com:vml" Requires="v">
                <p:oleObj name="Picture" r:id="rId2" imgW="2601468" imgH="2400300" progId="Word.Picture.8">
                  <p:embed/>
                </p:oleObj>
              </mc:Choice>
              <mc:Fallback>
                <p:oleObj name="Picture" r:id="rId2" imgW="2601468" imgH="2400300" progId="Word.Picture.8">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471" y="1249106"/>
                        <a:ext cx="3883266" cy="3585513"/>
                      </a:xfrm>
                      <a:prstGeom prst="rect">
                        <a:avLst/>
                      </a:prstGeom>
                      <a:noFill/>
                      <a:ln>
                        <a:noFill/>
                      </a:ln>
                    </p:spPr>
                  </p:pic>
                </p:oleObj>
              </mc:Fallback>
            </mc:AlternateContent>
          </a:graphicData>
        </a:graphic>
      </p:graphicFrame>
      <p:sp>
        <p:nvSpPr>
          <p:cNvPr id="6" name="Text Box 8"/>
          <p:cNvSpPr txBox="1">
            <a:spLocks noChangeArrowheads="1"/>
          </p:cNvSpPr>
          <p:nvPr/>
        </p:nvSpPr>
        <p:spPr bwMode="auto">
          <a:xfrm>
            <a:off x="609600" y="4771854"/>
            <a:ext cx="1097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‘shim’ is a small, additional piece of pole material added on each side of the two poles – it compensates for the finite cut-off of the pole, and is optimised to reduce the 6-, 10-, 14-… pole error harmonics and enhance field homogeneity.</a:t>
            </a:r>
          </a:p>
        </p:txBody>
      </p:sp>
    </p:spTree>
    <p:extLst>
      <p:ext uri="{BB962C8B-B14F-4D97-AF65-F5344CB8AC3E}">
        <p14:creationId xmlns:p14="http://schemas.microsoft.com/office/powerpoint/2010/main" val="721210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 typical ‘C’ cored Dipole</a:t>
            </a:r>
            <a:endParaRPr lang="en-GB" dirty="0"/>
          </a:p>
        </p:txBody>
      </p:sp>
      <p:graphicFrame>
        <p:nvGraphicFramePr>
          <p:cNvPr id="3" name="Object 4"/>
          <p:cNvGraphicFramePr>
            <a:graphicFrameLocks noChangeAspect="1"/>
          </p:cNvGraphicFramePr>
          <p:nvPr>
            <p:extLst>
              <p:ext uri="{D42A27DB-BD31-4B8C-83A1-F6EECF244321}">
                <p14:modId xmlns:p14="http://schemas.microsoft.com/office/powerpoint/2010/main" val="402229793"/>
              </p:ext>
            </p:extLst>
          </p:nvPr>
        </p:nvGraphicFramePr>
        <p:xfrm>
          <a:off x="5283266" y="1241995"/>
          <a:ext cx="5095174" cy="4785670"/>
        </p:xfrm>
        <a:graphic>
          <a:graphicData uri="http://schemas.openxmlformats.org/presentationml/2006/ole">
            <mc:AlternateContent xmlns:mc="http://schemas.openxmlformats.org/markup-compatibility/2006">
              <mc:Choice xmlns:v="urn:schemas-microsoft-com:vml" Requires="v">
                <p:oleObj name="Picture" r:id="rId2" imgW="4191000" imgH="3994404" progId="Word.Picture.8">
                  <p:embed/>
                </p:oleObj>
              </mc:Choice>
              <mc:Fallback>
                <p:oleObj name="Picture" r:id="rId2" imgW="4191000" imgH="3994404" progId="Word.Picture.8">
                  <p:embed/>
                  <p:pic>
                    <p:nvPicPr>
                      <p:cNvPr id="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66" y="1241995"/>
                        <a:ext cx="5095174" cy="4785670"/>
                      </a:xfrm>
                      <a:prstGeom prst="rect">
                        <a:avLst/>
                      </a:prstGeom>
                      <a:noFill/>
                      <a:ln>
                        <a:noFill/>
                      </a:ln>
                      <a:effectLst/>
                    </p:spPr>
                  </p:pic>
                </p:oleObj>
              </mc:Fallback>
            </mc:AlternateContent>
          </a:graphicData>
        </a:graphic>
      </p:graphicFrame>
      <p:sp>
        <p:nvSpPr>
          <p:cNvPr id="4" name="Text Box 6"/>
          <p:cNvSpPr txBox="1">
            <a:spLocks noChangeArrowheads="1"/>
          </p:cNvSpPr>
          <p:nvPr/>
        </p:nvSpPr>
        <p:spPr bwMode="auto">
          <a:xfrm>
            <a:off x="609601" y="1484313"/>
            <a:ext cx="436605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400" dirty="0">
                <a:solidFill>
                  <a:srgbClr val="000000"/>
                </a:solidFill>
                <a:latin typeface="+mn-lt"/>
              </a:rPr>
              <a:t>Cross-section of the Diamond storage ring dipole</a:t>
            </a:r>
          </a:p>
          <a:p>
            <a:pPr eaLnBrk="1" fontAlgn="base" hangingPunct="1">
              <a:spcBef>
                <a:spcPct val="50000"/>
              </a:spcBef>
              <a:spcAft>
                <a:spcPct val="0"/>
              </a:spcAft>
            </a:pPr>
            <a:endParaRPr lang="en-GB" altLang="en-US" sz="2400" dirty="0">
              <a:solidFill>
                <a:srgbClr val="000000"/>
              </a:solidFill>
              <a:latin typeface="+mn-lt"/>
            </a:endParaRPr>
          </a:p>
          <a:p>
            <a:pPr eaLnBrk="1" fontAlgn="base" hangingPunct="1">
              <a:spcBef>
                <a:spcPct val="50000"/>
              </a:spcBef>
              <a:spcAft>
                <a:spcPct val="0"/>
              </a:spcAft>
            </a:pPr>
            <a:r>
              <a:rPr lang="en-GB" altLang="en-US" sz="2400" dirty="0">
                <a:solidFill>
                  <a:srgbClr val="000000"/>
                </a:solidFill>
                <a:latin typeface="+mn-lt"/>
              </a:rPr>
              <a:t>Curvature into pole reduces field saturation at sharp corners, pole is wide enough that shims are not needed</a:t>
            </a:r>
          </a:p>
        </p:txBody>
      </p:sp>
    </p:spTree>
    <p:extLst>
      <p:ext uri="{BB962C8B-B14F-4D97-AF65-F5344CB8AC3E}">
        <p14:creationId xmlns:p14="http://schemas.microsoft.com/office/powerpoint/2010/main" val="1389958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H-core dipole</a:t>
            </a:r>
          </a:p>
        </p:txBody>
      </p:sp>
      <p:sp>
        <p:nvSpPr>
          <p:cNvPr id="3" name="Text Box 4"/>
          <p:cNvSpPr txBox="1">
            <a:spLocks noChangeArrowheads="1"/>
          </p:cNvSpPr>
          <p:nvPr/>
        </p:nvSpPr>
        <p:spPr bwMode="auto">
          <a:xfrm>
            <a:off x="609600" y="1249106"/>
            <a:ext cx="944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wide good field region is needed</a:t>
            </a:r>
            <a:r>
              <a:rPr lang="en-GB" altLang="en-US" sz="2000" dirty="0">
                <a:solidFill>
                  <a:srgbClr val="000000"/>
                </a:solidFill>
              </a:rPr>
              <a:t>.</a:t>
            </a:r>
          </a:p>
        </p:txBody>
      </p:sp>
      <p:sp>
        <p:nvSpPr>
          <p:cNvPr id="4" name="Text Box 5"/>
          <p:cNvSpPr txBox="1">
            <a:spLocks noChangeArrowheads="1"/>
          </p:cNvSpPr>
          <p:nvPr/>
        </p:nvSpPr>
        <p:spPr bwMode="auto">
          <a:xfrm>
            <a:off x="609601" y="2064132"/>
            <a:ext cx="516096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‘H'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Good field homogeneity</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still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p:txBody>
      </p:sp>
      <p:sp>
        <p:nvSpPr>
          <p:cNvPr id="6" name="Text Box 8"/>
          <p:cNvSpPr txBox="1">
            <a:spLocks noChangeArrowheads="1"/>
          </p:cNvSpPr>
          <p:nvPr/>
        </p:nvSpPr>
        <p:spPr bwMode="auto">
          <a:xfrm>
            <a:off x="609600" y="5459029"/>
            <a:ext cx="10829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Like the C-core, the H-core will have small shims at the edges of the pole to ensure homogeneity</a:t>
            </a:r>
          </a:p>
        </p:txBody>
      </p:sp>
      <p:grpSp>
        <p:nvGrpSpPr>
          <p:cNvPr id="7" name="Group 25"/>
          <p:cNvGrpSpPr>
            <a:grpSpLocks/>
          </p:cNvGrpSpPr>
          <p:nvPr/>
        </p:nvGrpSpPr>
        <p:grpSpPr bwMode="auto">
          <a:xfrm>
            <a:off x="4973655" y="1806879"/>
            <a:ext cx="5083158" cy="3420572"/>
            <a:chOff x="703" y="1162"/>
            <a:chExt cx="2268" cy="1225"/>
          </a:xfrm>
        </p:grpSpPr>
        <p:sp>
          <p:nvSpPr>
            <p:cNvPr id="8" name="Rectangle 4"/>
            <p:cNvSpPr>
              <a:spLocks noChangeArrowheads="1"/>
            </p:cNvSpPr>
            <p:nvPr/>
          </p:nvSpPr>
          <p:spPr bwMode="auto">
            <a:xfrm>
              <a:off x="703" y="1162"/>
              <a:ext cx="2268" cy="1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9" name="Line 5"/>
            <p:cNvSpPr>
              <a:spLocks noChangeShapeType="1"/>
            </p:cNvSpPr>
            <p:nvPr/>
          </p:nvSpPr>
          <p:spPr bwMode="auto">
            <a:xfrm>
              <a:off x="998" y="1412"/>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 name="Line 6"/>
            <p:cNvSpPr>
              <a:spLocks noChangeShapeType="1"/>
            </p:cNvSpPr>
            <p:nvPr/>
          </p:nvSpPr>
          <p:spPr bwMode="auto">
            <a:xfrm>
              <a:off x="2676" y="1434"/>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1" name="Line 7"/>
            <p:cNvSpPr>
              <a:spLocks noChangeShapeType="1"/>
            </p:cNvSpPr>
            <p:nvPr/>
          </p:nvSpPr>
          <p:spPr bwMode="auto">
            <a:xfrm flipV="1">
              <a:off x="998"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2" name="Line 11"/>
            <p:cNvSpPr>
              <a:spLocks noChangeShapeType="1"/>
            </p:cNvSpPr>
            <p:nvPr/>
          </p:nvSpPr>
          <p:spPr bwMode="auto">
            <a:xfrm flipV="1">
              <a:off x="998"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3" name="Line 12"/>
            <p:cNvSpPr>
              <a:spLocks noChangeShapeType="1"/>
            </p:cNvSpPr>
            <p:nvPr/>
          </p:nvSpPr>
          <p:spPr bwMode="auto">
            <a:xfrm flipV="1">
              <a:off x="2245"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4" name="Line 13"/>
            <p:cNvSpPr>
              <a:spLocks noChangeShapeType="1"/>
            </p:cNvSpPr>
            <p:nvPr/>
          </p:nvSpPr>
          <p:spPr bwMode="auto">
            <a:xfrm flipV="1">
              <a:off x="2245"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5" name="Line 14"/>
            <p:cNvSpPr>
              <a:spLocks noChangeShapeType="1"/>
            </p:cNvSpPr>
            <p:nvPr/>
          </p:nvSpPr>
          <p:spPr bwMode="auto">
            <a:xfrm>
              <a:off x="1429"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6" name="Line 15"/>
            <p:cNvSpPr>
              <a:spLocks noChangeShapeType="1"/>
            </p:cNvSpPr>
            <p:nvPr/>
          </p:nvSpPr>
          <p:spPr bwMode="auto">
            <a:xfrm>
              <a:off x="1451"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7" name="Line 16"/>
            <p:cNvSpPr>
              <a:spLocks noChangeShapeType="1"/>
            </p:cNvSpPr>
            <p:nvPr/>
          </p:nvSpPr>
          <p:spPr bwMode="auto">
            <a:xfrm flipH="1">
              <a:off x="2245"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8" name="Line 17"/>
            <p:cNvSpPr>
              <a:spLocks noChangeShapeType="1"/>
            </p:cNvSpPr>
            <p:nvPr/>
          </p:nvSpPr>
          <p:spPr bwMode="auto">
            <a:xfrm>
              <a:off x="2245"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9" name="Line 18"/>
            <p:cNvSpPr>
              <a:spLocks noChangeShapeType="1"/>
            </p:cNvSpPr>
            <p:nvPr/>
          </p:nvSpPr>
          <p:spPr bwMode="auto">
            <a:xfrm>
              <a:off x="1429" y="1661"/>
              <a:ext cx="8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0" name="Line 19"/>
            <p:cNvSpPr>
              <a:spLocks noChangeShapeType="1"/>
            </p:cNvSpPr>
            <p:nvPr/>
          </p:nvSpPr>
          <p:spPr bwMode="auto">
            <a:xfrm>
              <a:off x="1451" y="1865"/>
              <a:ext cx="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1" name="Rectangle 20"/>
            <p:cNvSpPr>
              <a:spLocks noChangeArrowheads="1"/>
            </p:cNvSpPr>
            <p:nvPr/>
          </p:nvSpPr>
          <p:spPr bwMode="auto">
            <a:xfrm>
              <a:off x="1043"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2" name="Rectangle 21"/>
            <p:cNvSpPr>
              <a:spLocks noChangeArrowheads="1"/>
            </p:cNvSpPr>
            <p:nvPr/>
          </p:nvSpPr>
          <p:spPr bwMode="auto">
            <a:xfrm>
              <a:off x="1043" y="1865"/>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3" name="Rectangle 22"/>
            <p:cNvSpPr>
              <a:spLocks noChangeArrowheads="1"/>
            </p:cNvSpPr>
            <p:nvPr/>
          </p:nvSpPr>
          <p:spPr bwMode="auto">
            <a:xfrm>
              <a:off x="2268"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4" name="Rectangle 23"/>
            <p:cNvSpPr>
              <a:spLocks noChangeArrowheads="1"/>
            </p:cNvSpPr>
            <p:nvPr/>
          </p:nvSpPr>
          <p:spPr bwMode="auto">
            <a:xfrm>
              <a:off x="2268" y="1842"/>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5" name="Oval 24"/>
            <p:cNvSpPr>
              <a:spLocks noChangeArrowheads="1"/>
            </p:cNvSpPr>
            <p:nvPr/>
          </p:nvSpPr>
          <p:spPr bwMode="auto">
            <a:xfrm>
              <a:off x="1678" y="1684"/>
              <a:ext cx="363" cy="13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540266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 dipole</a:t>
            </a:r>
          </a:p>
        </p:txBody>
      </p:sp>
      <p:sp>
        <p:nvSpPr>
          <p:cNvPr id="3" name="Text Box 4"/>
          <p:cNvSpPr txBox="1">
            <a:spLocks noChangeArrowheads="1"/>
          </p:cNvSpPr>
          <p:nvPr/>
        </p:nvSpPr>
        <p:spPr bwMode="auto">
          <a:xfrm>
            <a:off x="609600" y="1249106"/>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lower fields are needed, provides very good homogeneity over a wide region.</a:t>
            </a:r>
            <a:endParaRPr lang="en-GB" altLang="en-US" sz="2000" dirty="0">
              <a:solidFill>
                <a:srgbClr val="000000"/>
              </a:solidFill>
            </a:endParaRPr>
          </a:p>
        </p:txBody>
      </p:sp>
      <p:sp>
        <p:nvSpPr>
          <p:cNvPr id="4" name="Text Box 5"/>
          <p:cNvSpPr txBox="1">
            <a:spLocks noChangeArrowheads="1"/>
          </p:cNvSpPr>
          <p:nvPr/>
        </p:nvSpPr>
        <p:spPr bwMode="auto">
          <a:xfrm>
            <a:off x="609600" y="1777428"/>
            <a:ext cx="516096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‘Window frame’: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 Good field homogeneity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No shims</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Coil insulation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Bedstead coils </a:t>
            </a:r>
          </a:p>
        </p:txBody>
      </p:sp>
      <p:sp>
        <p:nvSpPr>
          <p:cNvPr id="6" name="Text Box 8"/>
          <p:cNvSpPr txBox="1">
            <a:spLocks noChangeArrowheads="1"/>
          </p:cNvSpPr>
          <p:nvPr/>
        </p:nvSpPr>
        <p:spPr bwMode="auto">
          <a:xfrm>
            <a:off x="609600" y="5473183"/>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Each coil block actually contains top and bottom coils that split at ends to allow beam pipe entry</a:t>
            </a:r>
          </a:p>
        </p:txBody>
      </p:sp>
      <p:grpSp>
        <p:nvGrpSpPr>
          <p:cNvPr id="26" name="Group 31"/>
          <p:cNvGrpSpPr>
            <a:grpSpLocks/>
          </p:cNvGrpSpPr>
          <p:nvPr/>
        </p:nvGrpSpPr>
        <p:grpSpPr bwMode="auto">
          <a:xfrm>
            <a:off x="5075620" y="1867096"/>
            <a:ext cx="4745036" cy="3413287"/>
            <a:chOff x="3492" y="2341"/>
            <a:chExt cx="1996" cy="1316"/>
          </a:xfrm>
        </p:grpSpPr>
        <p:sp>
          <p:nvSpPr>
            <p:cNvPr id="27" name="Rectangle 26"/>
            <p:cNvSpPr>
              <a:spLocks noChangeArrowheads="1"/>
            </p:cNvSpPr>
            <p:nvPr/>
          </p:nvSpPr>
          <p:spPr bwMode="auto">
            <a:xfrm>
              <a:off x="3492" y="2341"/>
              <a:ext cx="1996" cy="13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8" name="Rectangle 27"/>
            <p:cNvSpPr>
              <a:spLocks noChangeArrowheads="1"/>
            </p:cNvSpPr>
            <p:nvPr/>
          </p:nvSpPr>
          <p:spPr bwMode="auto">
            <a:xfrm>
              <a:off x="3878" y="2682"/>
              <a:ext cx="1270" cy="63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9" name="Rectangle 28"/>
            <p:cNvSpPr>
              <a:spLocks noChangeArrowheads="1"/>
            </p:cNvSpPr>
            <p:nvPr/>
          </p:nvSpPr>
          <p:spPr bwMode="auto">
            <a:xfrm>
              <a:off x="3923"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0" name="Rectangle 29"/>
            <p:cNvSpPr>
              <a:spLocks noChangeArrowheads="1"/>
            </p:cNvSpPr>
            <p:nvPr/>
          </p:nvSpPr>
          <p:spPr bwMode="auto">
            <a:xfrm>
              <a:off x="4898"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1" name="Oval 30"/>
            <p:cNvSpPr>
              <a:spLocks noChangeArrowheads="1"/>
            </p:cNvSpPr>
            <p:nvPr/>
          </p:nvSpPr>
          <p:spPr bwMode="auto">
            <a:xfrm>
              <a:off x="4218" y="2772"/>
              <a:ext cx="612" cy="45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2398278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examples </a:t>
            </a:r>
          </a:p>
        </p:txBody>
      </p:sp>
      <p:sp>
        <p:nvSpPr>
          <p:cNvPr id="3" name="Text Box 4"/>
          <p:cNvSpPr txBox="1">
            <a:spLocks noChangeArrowheads="1"/>
          </p:cNvSpPr>
          <p:nvPr/>
        </p:nvSpPr>
        <p:spPr bwMode="auto">
          <a:xfrm>
            <a:off x="609600" y="1380911"/>
            <a:ext cx="1097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Quadrupole yoke design is driven by practical matters such as machining, angles into pole tips , need to build in correctors </a:t>
            </a:r>
            <a:r>
              <a:rPr lang="en-GB" altLang="en-US" sz="2000" dirty="0" err="1">
                <a:solidFill>
                  <a:srgbClr val="000000"/>
                </a:solidFill>
                <a:latin typeface="+mn-lt"/>
              </a:rPr>
              <a:t>e.t.c</a:t>
            </a:r>
            <a:r>
              <a:rPr lang="en-GB" altLang="en-US" sz="2000" dirty="0">
                <a:solidFill>
                  <a:srgbClr val="000000"/>
                </a:solidFill>
                <a:latin typeface="+mn-lt"/>
              </a:rPr>
              <a:t>.</a:t>
            </a:r>
            <a:endParaRPr lang="en-GB" altLang="en-US" sz="2000" dirty="0">
              <a:solidFill>
                <a:srgbClr val="000000"/>
              </a:solidFill>
            </a:endParaRPr>
          </a:p>
        </p:txBody>
      </p:sp>
      <p:pic>
        <p:nvPicPr>
          <p:cNvPr id="286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942" y="1734854"/>
            <a:ext cx="4092171" cy="364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280" y="1736125"/>
            <a:ext cx="3804975" cy="367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189837" y="5328836"/>
            <a:ext cx="3996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Simple, saves material, not suitable for stronger fields</a:t>
            </a:r>
            <a:endParaRPr lang="en-GB" altLang="en-US" sz="1600" dirty="0">
              <a:solidFill>
                <a:srgbClr val="000000"/>
              </a:solidFill>
            </a:endParaRPr>
          </a:p>
        </p:txBody>
      </p:sp>
      <p:sp>
        <p:nvSpPr>
          <p:cNvPr id="7" name="Text Box 4"/>
          <p:cNvSpPr txBox="1">
            <a:spLocks noChangeArrowheads="1"/>
          </p:cNvSpPr>
          <p:nvPr/>
        </p:nvSpPr>
        <p:spPr bwMode="auto">
          <a:xfrm>
            <a:off x="6095999" y="5328836"/>
            <a:ext cx="4290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Uses more material, more expensive, can handle higher fields and has space for correctors</a:t>
            </a:r>
            <a:endParaRPr lang="en-GB" altLang="en-US" sz="1600" dirty="0">
              <a:solidFill>
                <a:srgbClr val="000000"/>
              </a:solidFill>
            </a:endParaRPr>
          </a:p>
        </p:txBody>
      </p:sp>
    </p:spTree>
    <p:extLst>
      <p:ext uri="{BB962C8B-B14F-4D97-AF65-F5344CB8AC3E}">
        <p14:creationId xmlns:p14="http://schemas.microsoft.com/office/powerpoint/2010/main" val="484342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open sided quadrupole</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597" r="4553"/>
          <a:stretch>
            <a:fillRect/>
          </a:stretch>
        </p:blipFill>
        <p:spPr bwMode="auto">
          <a:xfrm>
            <a:off x="6191339" y="1417638"/>
            <a:ext cx="5152809" cy="45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09600" y="1549914"/>
            <a:ext cx="47307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n-lt"/>
                <a:ea typeface="Roboto Slab" pitchFamily="2" charset="0"/>
              </a:rPr>
              <a:t>Diamond storage ring quadrupole</a:t>
            </a:r>
          </a:p>
          <a:p>
            <a:pPr eaLnBrk="1" fontAlgn="base" hangingPunct="1">
              <a:spcBef>
                <a:spcPct val="50000"/>
              </a:spcBef>
              <a:spcAft>
                <a:spcPct val="0"/>
              </a:spcAft>
            </a:pPr>
            <a:r>
              <a:rPr lang="en-GB" altLang="en-US" sz="2000" dirty="0">
                <a:solidFill>
                  <a:srgbClr val="000000"/>
                </a:solidFill>
                <a:latin typeface="+mn-lt"/>
                <a:ea typeface="Roboto Slab" pitchFamily="2" charset="0"/>
              </a:rPr>
              <a:t>The yoke support pieces in the horizontal plane need to provide space for beamlines and are not ferromagnetic.</a:t>
            </a:r>
          </a:p>
          <a:p>
            <a:pPr eaLnBrk="1" fontAlgn="base" hangingPunct="1">
              <a:spcBef>
                <a:spcPct val="50000"/>
              </a:spcBef>
              <a:spcAft>
                <a:spcPct val="0"/>
              </a:spcAft>
            </a:pPr>
            <a:r>
              <a:rPr lang="en-GB" altLang="en-US" sz="2000" dirty="0">
                <a:solidFill>
                  <a:srgbClr val="000000"/>
                </a:solidFill>
                <a:latin typeface="+mn-lt"/>
                <a:ea typeface="Roboto Slab" pitchFamily="2" charset="0"/>
              </a:rPr>
              <a:t>Error harmonics include </a:t>
            </a:r>
            <a:r>
              <a:rPr lang="en-GB" altLang="en-US" sz="2000" i="1" dirty="0">
                <a:solidFill>
                  <a:srgbClr val="000000"/>
                </a:solidFill>
                <a:latin typeface="+mn-lt"/>
                <a:ea typeface="Roboto Slab" pitchFamily="2" charset="0"/>
              </a:rPr>
              <a:t>n</a:t>
            </a:r>
            <a:r>
              <a:rPr lang="en-GB" altLang="en-US" sz="2000" dirty="0">
                <a:solidFill>
                  <a:srgbClr val="000000"/>
                </a:solidFill>
                <a:latin typeface="+mn-lt"/>
                <a:ea typeface="Roboto Slab" pitchFamily="2" charset="0"/>
              </a:rPr>
              <a:t> = 4 (</a:t>
            </a:r>
            <a:r>
              <a:rPr lang="en-GB" altLang="en-US" sz="2000" dirty="0" err="1">
                <a:solidFill>
                  <a:srgbClr val="000000"/>
                </a:solidFill>
                <a:latin typeface="+mn-lt"/>
                <a:ea typeface="Roboto Slab" pitchFamily="2" charset="0"/>
              </a:rPr>
              <a:t>octupole</a:t>
            </a:r>
            <a:r>
              <a:rPr lang="en-GB" altLang="en-US" sz="2000" dirty="0">
                <a:solidFill>
                  <a:srgbClr val="000000"/>
                </a:solidFill>
                <a:latin typeface="+mn-lt"/>
                <a:ea typeface="Roboto Slab" pitchFamily="2" charset="0"/>
              </a:rPr>
              <a:t>), a finite permeability error.</a:t>
            </a:r>
          </a:p>
        </p:txBody>
      </p:sp>
    </p:spTree>
    <p:extLst>
      <p:ext uri="{BB962C8B-B14F-4D97-AF65-F5344CB8AC3E}">
        <p14:creationId xmlns:p14="http://schemas.microsoft.com/office/powerpoint/2010/main" val="404841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When designing the yoke we must take into account the permeability of the material and its saturation value. This may include non-trivial material properties like rolling direction.</a:t>
            </a:r>
          </a:p>
          <a:p>
            <a:pPr marL="0" indent="0">
              <a:buNone/>
            </a:pPr>
            <a:r>
              <a:rPr lang="en-GB" altLang="en-US" sz="2000" dirty="0"/>
              <a:t>Rolling direction will be discussed further in lecture 3 and is important in AC magnets!</a:t>
            </a:r>
            <a:endParaRPr lang="en-GB" altLang="en-US" sz="2400" dirty="0"/>
          </a:p>
          <a:p>
            <a:pPr marL="0" indent="0"/>
            <a:endParaRPr lang="en-GB" altLang="en-US" sz="2400" dirty="0"/>
          </a:p>
        </p:txBody>
      </p:sp>
      <p:grpSp>
        <p:nvGrpSpPr>
          <p:cNvPr id="8" name="Group 7"/>
          <p:cNvGrpSpPr/>
          <p:nvPr/>
        </p:nvGrpSpPr>
        <p:grpSpPr>
          <a:xfrm>
            <a:off x="2744851" y="2438401"/>
            <a:ext cx="6625306" cy="3507345"/>
            <a:chOff x="300037" y="1713899"/>
            <a:chExt cx="8468481" cy="4330700"/>
          </a:xfrm>
        </p:grpSpPr>
        <p:graphicFrame>
          <p:nvGraphicFramePr>
            <p:cNvPr id="5" name="Object 3"/>
            <p:cNvGraphicFramePr>
              <a:graphicFrameLocks noChangeAspect="1"/>
            </p:cNvGraphicFramePr>
            <p:nvPr/>
          </p:nvGraphicFramePr>
          <p:xfrm>
            <a:off x="300037" y="1713899"/>
            <a:ext cx="8461375" cy="4330700"/>
          </p:xfrm>
          <a:graphic>
            <a:graphicData uri="http://schemas.openxmlformats.org/presentationml/2006/ole">
              <mc:AlternateContent xmlns:mc="http://schemas.openxmlformats.org/markup-compatibility/2006">
                <mc:Choice xmlns:v="urn:schemas-microsoft-com:vml" Requires="v">
                  <p:oleObj name="Worksheet" r:id="rId2" imgW="6438854" imgH="3333902" progId="Excel.Sheet.8">
                    <p:embed/>
                  </p:oleObj>
                </mc:Choice>
                <mc:Fallback>
                  <p:oleObj name="Worksheet" r:id="rId2" imgW="6438854" imgH="3333902" progId="Excel.Shee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l="1871" t="3987" r="1003"/>
                        <a:stretch>
                          <a:fillRect/>
                        </a:stretch>
                      </p:blipFill>
                      <p:spPr bwMode="auto">
                        <a:xfrm>
                          <a:off x="300037" y="1713899"/>
                          <a:ext cx="8461375" cy="4330700"/>
                        </a:xfrm>
                        <a:prstGeom prst="rect">
                          <a:avLst/>
                        </a:prstGeom>
                        <a:noFill/>
                        <a:ln>
                          <a:noFill/>
                        </a:ln>
                      </p:spPr>
                    </p:pic>
                  </p:oleObj>
                </mc:Fallback>
              </mc:AlternateContent>
            </a:graphicData>
          </a:graphic>
        </p:graphicFrame>
        <p:sp>
          <p:nvSpPr>
            <p:cNvPr id="6" name="Rectangle 5"/>
            <p:cNvSpPr/>
            <p:nvPr/>
          </p:nvSpPr>
          <p:spPr>
            <a:xfrm>
              <a:off x="4368675" y="1917123"/>
              <a:ext cx="4124449" cy="2700313"/>
            </a:xfrm>
            <a:prstGeom prst="rect">
              <a:avLst/>
            </a:prstGeom>
            <a:gradFill flip="none" rotWithShape="1">
              <a:gsLst>
                <a:gs pos="0">
                  <a:schemeClr val="bg1">
                    <a:alpha val="0"/>
                  </a:schemeClr>
                </a:gs>
                <a:gs pos="100000">
                  <a:srgbClr val="FF0000">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54883" y="2031430"/>
              <a:ext cx="2813635" cy="798058"/>
            </a:xfrm>
            <a:prstGeom prst="rect">
              <a:avLst/>
            </a:prstGeom>
            <a:noFill/>
          </p:spPr>
          <p:txBody>
            <a:bodyPr wrap="none" rtlCol="0">
              <a:spAutoFit/>
            </a:bodyPr>
            <a:lstStyle/>
            <a:p>
              <a:r>
                <a:rPr lang="en-GB" dirty="0">
                  <a:effectLst>
                    <a:glow rad="101600">
                      <a:schemeClr val="bg1">
                        <a:alpha val="60000"/>
                      </a:schemeClr>
                    </a:glow>
                  </a:effectLst>
                  <a:latin typeface="Roboto Slab" pitchFamily="2" charset="0"/>
                  <a:ea typeface="Roboto Slab" pitchFamily="2" charset="0"/>
                </a:rPr>
                <a:t>‘saturation’ region:</a:t>
              </a:r>
            </a:p>
            <a:p>
              <a:r>
                <a:rPr lang="en-GB" i="1" dirty="0">
                  <a:effectLst>
                    <a:glow rad="101600">
                      <a:schemeClr val="bg1">
                        <a:alpha val="60000"/>
                      </a:schemeClr>
                    </a:glow>
                  </a:effectLst>
                  <a:latin typeface="Roboto Slab" pitchFamily="2" charset="0"/>
                  <a:ea typeface="Roboto Slab" pitchFamily="2" charset="0"/>
                </a:rPr>
                <a:t>µ</a:t>
              </a:r>
              <a:r>
                <a:rPr lang="en-GB" dirty="0">
                  <a:effectLst>
                    <a:glow rad="101600">
                      <a:schemeClr val="bg1">
                        <a:alpha val="60000"/>
                      </a:schemeClr>
                    </a:glow>
                  </a:effectLst>
                  <a:latin typeface="Roboto Slab" pitchFamily="2" charset="0"/>
                  <a:ea typeface="Roboto Slab" pitchFamily="2" charset="0"/>
                </a:rPr>
                <a:t> drops off</a:t>
              </a:r>
            </a:p>
          </p:txBody>
        </p:sp>
      </p:grpSp>
    </p:spTree>
    <p:extLst>
      <p:ext uri="{BB962C8B-B14F-4D97-AF65-F5344CB8AC3E}">
        <p14:creationId xmlns:p14="http://schemas.microsoft.com/office/powerpoint/2010/main" val="1560798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4"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Some dimensions e.g. pole width may be defined by field requirements, but in other dimensions we may have degrees of freedom</a:t>
            </a:r>
            <a:endParaRPr lang="en-GB" altLang="en-US" sz="2400" dirty="0"/>
          </a:p>
          <a:p>
            <a:pPr marL="0" indent="0"/>
            <a:endParaRPr lang="en-GB" altLang="en-US" sz="24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46" y="2165488"/>
            <a:ext cx="5580205" cy="383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609601" y="2296728"/>
            <a:ext cx="4168346"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 proposed C dipole. </a:t>
            </a:r>
          </a:p>
          <a:p>
            <a:pPr marL="0" indent="0">
              <a:buNone/>
            </a:pPr>
            <a:r>
              <a:rPr lang="en-GB" altLang="en-US" sz="2000" dirty="0"/>
              <a:t>Dimensions A and B are not fixed </a:t>
            </a:r>
          </a:p>
          <a:p>
            <a:pPr marL="0" indent="0">
              <a:buNone/>
            </a:pPr>
            <a:r>
              <a:rPr lang="en-GB" altLang="en-US" sz="2000" dirty="0"/>
              <a:t>They  need to be optimised to find the balance </a:t>
            </a:r>
          </a:p>
          <a:p>
            <a:r>
              <a:rPr lang="en-GB" altLang="en-US" sz="2000" dirty="0"/>
              <a:t>Being big enough to avoid saturation and reducing efficiency </a:t>
            </a:r>
          </a:p>
          <a:p>
            <a:r>
              <a:rPr lang="en-GB" altLang="en-US" sz="2000" dirty="0"/>
              <a:t>Without being too big that they waste material and money.</a:t>
            </a:r>
            <a:endParaRPr lang="en-GB" altLang="en-US" sz="2400" dirty="0"/>
          </a:p>
          <a:p>
            <a:pPr marL="0" indent="0"/>
            <a:endParaRPr lang="en-GB" altLang="en-US" sz="2400" dirty="0"/>
          </a:p>
        </p:txBody>
      </p:sp>
    </p:spTree>
    <p:extLst>
      <p:ext uri="{BB962C8B-B14F-4D97-AF65-F5344CB8AC3E}">
        <p14:creationId xmlns:p14="http://schemas.microsoft.com/office/powerpoint/2010/main" val="4281510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2"/>
          <p:cNvSpPr/>
          <p:nvPr/>
        </p:nvSpPr>
        <p:spPr>
          <a:xfrm>
            <a:off x="3761556" y="5646497"/>
            <a:ext cx="5110694" cy="369332"/>
          </a:xfrm>
          <a:prstGeom prst="rect">
            <a:avLst/>
          </a:prstGeom>
        </p:spPr>
        <p:txBody>
          <a:bodyPr wrap="none">
            <a:spAutoFit/>
          </a:bodyPr>
          <a:lstStyle/>
          <a:p>
            <a:r>
              <a:rPr lang="en-GB" dirty="0"/>
              <a:t>1.128 T                                                                   0.793 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762" y="2430177"/>
            <a:ext cx="4605150" cy="30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790" y="2431903"/>
            <a:ext cx="3412653" cy="300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609600" y="1312306"/>
            <a:ext cx="1097280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2 models of same dipole with different dimension B, same materials, colour scale and driving currents. Not that if yoke is too narrow saturation results in efficiency drop, dramatically lowering central magnetic field </a:t>
            </a:r>
            <a:endParaRPr lang="en-GB" altLang="en-US" sz="2400" dirty="0"/>
          </a:p>
          <a:p>
            <a:pPr marL="0" indent="0"/>
            <a:endParaRPr lang="en-GB" altLang="en-US" sz="2400" dirty="0"/>
          </a:p>
        </p:txBody>
      </p:sp>
    </p:spTree>
    <p:extLst>
      <p:ext uri="{BB962C8B-B14F-4D97-AF65-F5344CB8AC3E}">
        <p14:creationId xmlns:p14="http://schemas.microsoft.com/office/powerpoint/2010/main" val="5039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fontScale="90000"/>
          </a:bodyPr>
          <a:lstStyle/>
          <a:p>
            <a:r>
              <a:rPr lang="en-GB" dirty="0"/>
              <a:t>Introduction – </a:t>
            </a:r>
            <a:br>
              <a:rPr lang="en-GB" dirty="0"/>
            </a:br>
            <a:r>
              <a:rPr lang="en-GB" dirty="0"/>
              <a:t>Common DC Magnets</a:t>
            </a:r>
          </a:p>
        </p:txBody>
      </p:sp>
    </p:spTree>
    <p:extLst>
      <p:ext uri="{BB962C8B-B14F-4D97-AF65-F5344CB8AC3E}">
        <p14:creationId xmlns:p14="http://schemas.microsoft.com/office/powerpoint/2010/main" val="240572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930" y="1487238"/>
            <a:ext cx="6081830" cy="45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685801" y="1713471"/>
            <a:ext cx="3960342"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relevant dimensions can be independently optimised or together.</a:t>
            </a:r>
          </a:p>
          <a:p>
            <a:pPr marL="0" indent="0">
              <a:buNone/>
            </a:pPr>
            <a:endParaRPr lang="en-GB" altLang="en-US" sz="2000" dirty="0"/>
          </a:p>
          <a:p>
            <a:pPr marL="0" indent="0">
              <a:buNone/>
            </a:pPr>
            <a:r>
              <a:rPr lang="en-GB" altLang="en-US" sz="2000" dirty="0"/>
              <a:t>When dimensions are too small flux is compressed into higher density – bigger B results in smaller µ</a:t>
            </a:r>
            <a:r>
              <a:rPr lang="en-GB" altLang="en-US" sz="2000" baseline="-25000" dirty="0"/>
              <a:t>r</a:t>
            </a:r>
            <a:endParaRPr lang="en-GB" altLang="en-US" sz="2400" baseline="-25000" dirty="0"/>
          </a:p>
          <a:p>
            <a:pPr marL="0" indent="0"/>
            <a:endParaRPr lang="en-GB" altLang="en-US" sz="2400" dirty="0"/>
          </a:p>
          <a:p>
            <a:pPr marL="0" indent="0">
              <a:buNone/>
            </a:pPr>
            <a:r>
              <a:rPr lang="en-GB" altLang="en-US" sz="2000" dirty="0"/>
              <a:t>When big enough, move into linear region of BH curve</a:t>
            </a:r>
          </a:p>
        </p:txBody>
      </p:sp>
    </p:spTree>
    <p:extLst>
      <p:ext uri="{BB962C8B-B14F-4D97-AF65-F5344CB8AC3E}">
        <p14:creationId xmlns:p14="http://schemas.microsoft.com/office/powerpoint/2010/main" val="21831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useful terms</a:t>
            </a:r>
          </a:p>
        </p:txBody>
      </p:sp>
      <p:graphicFrame>
        <p:nvGraphicFramePr>
          <p:cNvPr id="3" name="Table 2"/>
          <p:cNvGraphicFramePr>
            <a:graphicFrameLocks noGrp="1"/>
          </p:cNvGraphicFramePr>
          <p:nvPr>
            <p:extLst>
              <p:ext uri="{D42A27DB-BD31-4B8C-83A1-F6EECF244321}">
                <p14:modId xmlns:p14="http://schemas.microsoft.com/office/powerpoint/2010/main" val="3602089524"/>
              </p:ext>
            </p:extLst>
          </p:nvPr>
        </p:nvGraphicFramePr>
        <p:xfrm>
          <a:off x="825623" y="1260629"/>
          <a:ext cx="10573305" cy="3638444"/>
        </p:xfrm>
        <a:graphic>
          <a:graphicData uri="http://schemas.openxmlformats.org/drawingml/2006/table">
            <a:tbl>
              <a:tblPr firstRow="1" bandRow="1">
                <a:tableStyleId>{5C22544A-7EE6-4342-B048-85BDC9FD1C3A}</a:tableStyleId>
              </a:tblPr>
              <a:tblGrid>
                <a:gridCol w="2842148">
                  <a:extLst>
                    <a:ext uri="{9D8B030D-6E8A-4147-A177-3AD203B41FA5}">
                      <a16:colId xmlns:a16="http://schemas.microsoft.com/office/drawing/2014/main" val="20000"/>
                    </a:ext>
                  </a:extLst>
                </a:gridCol>
                <a:gridCol w="2350000">
                  <a:extLst>
                    <a:ext uri="{9D8B030D-6E8A-4147-A177-3AD203B41FA5}">
                      <a16:colId xmlns:a16="http://schemas.microsoft.com/office/drawing/2014/main" val="20001"/>
                    </a:ext>
                  </a:extLst>
                </a:gridCol>
                <a:gridCol w="5381157">
                  <a:extLst>
                    <a:ext uri="{9D8B030D-6E8A-4147-A177-3AD203B41FA5}">
                      <a16:colId xmlns:a16="http://schemas.microsoft.com/office/drawing/2014/main" val="20002"/>
                    </a:ext>
                  </a:extLst>
                </a:gridCol>
              </a:tblGrid>
              <a:tr h="327615">
                <a:tc>
                  <a:txBody>
                    <a:bodyPr/>
                    <a:lstStyle/>
                    <a:p>
                      <a:r>
                        <a:rPr lang="en-GB" sz="1500" dirty="0">
                          <a:latin typeface="Roboto slab" pitchFamily="2" charset="0"/>
                          <a:ea typeface="Roboto slab" pitchFamily="2" charset="0"/>
                        </a:rPr>
                        <a:t>Variable</a:t>
                      </a:r>
                    </a:p>
                  </a:txBody>
                  <a:tcPr marL="98285" marR="98285" marT="49142" marB="49142"/>
                </a:tc>
                <a:tc>
                  <a:txBody>
                    <a:bodyPr/>
                    <a:lstStyle/>
                    <a:p>
                      <a:r>
                        <a:rPr lang="en-GB" sz="1500" dirty="0">
                          <a:latin typeface="Roboto slab" pitchFamily="2" charset="0"/>
                          <a:ea typeface="Roboto slab" pitchFamily="2" charset="0"/>
                        </a:rPr>
                        <a:t>SI Unit</a:t>
                      </a:r>
                    </a:p>
                  </a:txBody>
                  <a:tcPr marL="98285" marR="98285" marT="49142" marB="49142"/>
                </a:tc>
                <a:tc>
                  <a:txBody>
                    <a:bodyPr/>
                    <a:lstStyle/>
                    <a:p>
                      <a:r>
                        <a:rPr lang="en-GB" sz="1500" dirty="0">
                          <a:latin typeface="Roboto slab" pitchFamily="2" charset="0"/>
                          <a:ea typeface="Roboto slab" pitchFamily="2" charset="0"/>
                        </a:rPr>
                        <a:t>Notes / other units</a:t>
                      </a:r>
                    </a:p>
                  </a:txBody>
                  <a:tcPr marL="98285" marR="98285" marT="49142" marB="49142"/>
                </a:tc>
                <a:extLst>
                  <a:ext uri="{0D108BD9-81ED-4DB2-BD59-A6C34878D82A}">
                    <a16:rowId xmlns:a16="http://schemas.microsoft.com/office/drawing/2014/main" val="10000"/>
                  </a:ext>
                </a:extLst>
              </a:tr>
              <a:tr h="306444">
                <a:tc>
                  <a:txBody>
                    <a:bodyPr/>
                    <a:lstStyle/>
                    <a:p>
                      <a:r>
                        <a:rPr lang="en-GB" sz="1300" dirty="0">
                          <a:latin typeface="+mn-lt"/>
                          <a:ea typeface="Roboto slab" pitchFamily="2" charset="0"/>
                        </a:rPr>
                        <a:t>Force, </a:t>
                      </a:r>
                      <a:r>
                        <a:rPr lang="en-GB" sz="1300" i="1" dirty="0">
                          <a:latin typeface="+mn-lt"/>
                          <a:ea typeface="Roboto slab" pitchFamily="2" charset="0"/>
                        </a:rPr>
                        <a:t>F</a:t>
                      </a:r>
                      <a:endParaRPr lang="en-GB" sz="1300" dirty="0">
                        <a:latin typeface="+mn-lt"/>
                        <a:ea typeface="Roboto slab" pitchFamily="2" charset="0"/>
                      </a:endParaRPr>
                    </a:p>
                  </a:txBody>
                  <a:tcPr marL="98285" marR="98285" marT="49142" marB="49142"/>
                </a:tc>
                <a:tc>
                  <a:txBody>
                    <a:bodyPr/>
                    <a:lstStyle/>
                    <a:p>
                      <a:r>
                        <a:rPr lang="en-GB" sz="1300">
                          <a:latin typeface="+mn-lt"/>
                          <a:ea typeface="Roboto slab" pitchFamily="2" charset="0"/>
                        </a:rPr>
                        <a:t>Newton (N)</a:t>
                      </a:r>
                    </a:p>
                  </a:txBody>
                  <a:tcPr marL="98285" marR="98285" marT="49142" marB="49142"/>
                </a:tc>
                <a:tc>
                  <a:txBody>
                    <a:bodyPr/>
                    <a:lstStyle/>
                    <a:p>
                      <a:r>
                        <a:rPr lang="en-GB" sz="1300" dirty="0">
                          <a:latin typeface="+mn-lt"/>
                          <a:ea typeface="Roboto slab" pitchFamily="2" charset="0"/>
                        </a:rPr>
                        <a:t>Dyne – very rarely used</a:t>
                      </a:r>
                    </a:p>
                  </a:txBody>
                  <a:tcPr marL="98285" marR="98285" marT="49142" marB="49142"/>
                </a:tc>
                <a:extLst>
                  <a:ext uri="{0D108BD9-81ED-4DB2-BD59-A6C34878D82A}">
                    <a16:rowId xmlns:a16="http://schemas.microsoft.com/office/drawing/2014/main" val="10001"/>
                  </a:ext>
                </a:extLst>
              </a:tr>
              <a:tr h="491423">
                <a:tc>
                  <a:txBody>
                    <a:bodyPr/>
                    <a:lstStyle/>
                    <a:p>
                      <a:r>
                        <a:rPr lang="en-GB" sz="1300" dirty="0">
                          <a:latin typeface="+mn-lt"/>
                          <a:ea typeface="Roboto slab" pitchFamily="2" charset="0"/>
                        </a:rPr>
                        <a:t>Charge,</a:t>
                      </a:r>
                      <a:r>
                        <a:rPr lang="en-GB" sz="1300" baseline="0" dirty="0">
                          <a:latin typeface="+mn-lt"/>
                          <a:ea typeface="Roboto slab" pitchFamily="2" charset="0"/>
                        </a:rPr>
                        <a:t> </a:t>
                      </a:r>
                      <a:r>
                        <a:rPr lang="en-GB" sz="1300" i="1" baseline="0" dirty="0">
                          <a:latin typeface="+mn-lt"/>
                          <a:ea typeface="Roboto slab" pitchFamily="2" charset="0"/>
                        </a:rPr>
                        <a:t>q</a:t>
                      </a:r>
                      <a:endParaRPr lang="en-GB" sz="1300" dirty="0">
                        <a:latin typeface="+mn-lt"/>
                        <a:ea typeface="Roboto slab" pitchFamily="2" charset="0"/>
                      </a:endParaRPr>
                    </a:p>
                  </a:txBody>
                  <a:tcPr marL="98285" marR="98285" marT="49142" marB="49142"/>
                </a:tc>
                <a:tc>
                  <a:txBody>
                    <a:bodyPr/>
                    <a:lstStyle/>
                    <a:p>
                      <a:r>
                        <a:rPr lang="en-GB" sz="1300">
                          <a:latin typeface="+mn-lt"/>
                          <a:ea typeface="Roboto slab" pitchFamily="2" charset="0"/>
                        </a:rPr>
                        <a:t>Coulomb (C)</a:t>
                      </a:r>
                    </a:p>
                  </a:txBody>
                  <a:tcPr marL="98285" marR="98285" marT="49142" marB="49142"/>
                </a:tc>
                <a:tc>
                  <a:txBody>
                    <a:bodyPr/>
                    <a:lstStyle/>
                    <a:p>
                      <a:r>
                        <a:rPr lang="en-GB" sz="1300" dirty="0">
                          <a:latin typeface="+mn-lt"/>
                          <a:ea typeface="Roboto slab" pitchFamily="2" charset="0"/>
                        </a:rPr>
                        <a:t>Consists of </a:t>
                      </a:r>
                      <a:r>
                        <a:rPr lang="en-GB" sz="1300" dirty="0">
                          <a:latin typeface="+mn-lt"/>
                        </a:rPr>
                        <a:t>6.24 x 10</a:t>
                      </a:r>
                      <a:r>
                        <a:rPr lang="en-GB" sz="1300" baseline="30000" dirty="0">
                          <a:latin typeface="+mn-lt"/>
                        </a:rPr>
                        <a:t>18 </a:t>
                      </a:r>
                      <a:r>
                        <a:rPr lang="en-GB" sz="1300" dirty="0">
                          <a:latin typeface="+mn-lt"/>
                        </a:rPr>
                        <a:t>electrons, </a:t>
                      </a:r>
                    </a:p>
                    <a:p>
                      <a:r>
                        <a:rPr lang="en-GB" sz="1300" dirty="0">
                          <a:latin typeface="+mn-lt"/>
                        </a:rPr>
                        <a:t>or 1 electron = 1.6 x 10</a:t>
                      </a:r>
                      <a:r>
                        <a:rPr lang="en-GB" sz="1300" baseline="30000" dirty="0">
                          <a:latin typeface="+mn-lt"/>
                        </a:rPr>
                        <a:t>-19 </a:t>
                      </a:r>
                      <a:r>
                        <a:rPr lang="en-GB" sz="1300" dirty="0">
                          <a:latin typeface="+mn-lt"/>
                        </a:rPr>
                        <a:t>C.</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2"/>
                  </a:ext>
                </a:extLst>
              </a:tr>
              <a:tr h="687992">
                <a:tc>
                  <a:txBody>
                    <a:bodyPr/>
                    <a:lstStyle/>
                    <a:p>
                      <a:r>
                        <a:rPr lang="en-GB" sz="1300" dirty="0">
                          <a:latin typeface="+mn-lt"/>
                          <a:ea typeface="Roboto slab" pitchFamily="2" charset="0"/>
                        </a:rPr>
                        <a:t>Magnetic field, </a:t>
                      </a:r>
                      <a:r>
                        <a:rPr lang="en-GB" sz="1300" i="1" dirty="0">
                          <a:latin typeface="+mn-lt"/>
                          <a:ea typeface="Roboto slab" pitchFamily="2" charset="0"/>
                        </a:rPr>
                        <a:t>H</a:t>
                      </a:r>
                    </a:p>
                    <a:p>
                      <a:r>
                        <a:rPr lang="en-GB" sz="1300" i="0" dirty="0">
                          <a:latin typeface="+mn-lt"/>
                          <a:ea typeface="Roboto slab" pitchFamily="2" charset="0"/>
                        </a:rPr>
                        <a:t>(</a:t>
                      </a:r>
                      <a:r>
                        <a:rPr lang="en-GB" sz="1300" i="0" dirty="0" err="1">
                          <a:latin typeface="+mn-lt"/>
                          <a:ea typeface="Roboto slab" pitchFamily="2" charset="0"/>
                        </a:rPr>
                        <a:t>magnetomotive</a:t>
                      </a:r>
                      <a:r>
                        <a:rPr lang="en-GB" sz="1300" i="0" baseline="0" dirty="0">
                          <a:latin typeface="+mn-lt"/>
                          <a:ea typeface="Roboto slab" pitchFamily="2" charset="0"/>
                        </a:rPr>
                        <a:t> force produced by electric currents)</a:t>
                      </a:r>
                      <a:endParaRPr lang="en-GB" sz="1300" i="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Amp/metre</a:t>
                      </a:r>
                      <a:r>
                        <a:rPr lang="en-GB" sz="1300" baseline="0" dirty="0">
                          <a:latin typeface="+mn-lt"/>
                          <a:ea typeface="Roboto slab" pitchFamily="2" charset="0"/>
                        </a:rPr>
                        <a:t> (A/m)</a:t>
                      </a:r>
                      <a:endParaRPr lang="en-GB" sz="130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American units </a:t>
                      </a:r>
                      <a:r>
                        <a:rPr lang="en-GB" sz="1300" dirty="0" err="1">
                          <a:latin typeface="+mn-lt"/>
                          <a:ea typeface="Roboto slab" pitchFamily="2" charset="0"/>
                        </a:rPr>
                        <a:t>Oersted</a:t>
                      </a:r>
                      <a:r>
                        <a:rPr lang="en-GB" sz="1300" dirty="0">
                          <a:latin typeface="+mn-lt"/>
                          <a:ea typeface="Roboto slab" pitchFamily="2" charset="0"/>
                        </a:rPr>
                        <a:t> (</a:t>
                      </a:r>
                      <a:r>
                        <a:rPr lang="en-GB" sz="1300" dirty="0" err="1">
                          <a:latin typeface="+mn-lt"/>
                          <a:ea typeface="Roboto slab" pitchFamily="2" charset="0"/>
                        </a:rPr>
                        <a:t>Oe</a:t>
                      </a:r>
                      <a:r>
                        <a:rPr lang="en-GB" sz="1300" dirty="0">
                          <a:latin typeface="+mn-lt"/>
                          <a:ea typeface="Roboto slab" pitchFamily="2" charset="0"/>
                        </a:rPr>
                        <a:t>)</a:t>
                      </a:r>
                    </a:p>
                    <a:p>
                      <a:r>
                        <a:rPr lang="en-GB" sz="1300" dirty="0">
                          <a:latin typeface="+mn-lt"/>
                          <a:ea typeface="Roboto slab" pitchFamily="2" charset="0"/>
                        </a:rPr>
                        <a:t>1 </a:t>
                      </a:r>
                      <a:r>
                        <a:rPr lang="en-GB" sz="1300" dirty="0" err="1">
                          <a:latin typeface="+mn-lt"/>
                          <a:ea typeface="Roboto slab" pitchFamily="2" charset="0"/>
                        </a:rPr>
                        <a:t>Oe</a:t>
                      </a:r>
                      <a:r>
                        <a:rPr lang="en-GB" sz="1300" dirty="0">
                          <a:latin typeface="+mn-lt"/>
                          <a:ea typeface="Roboto slab" pitchFamily="2" charset="0"/>
                        </a:rPr>
                        <a:t> = </a:t>
                      </a:r>
                      <a:r>
                        <a:rPr lang="en-GB" sz="1300" dirty="0">
                          <a:latin typeface="+mn-lt"/>
                        </a:rPr>
                        <a:t>79.577 A/m</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3"/>
                  </a:ext>
                </a:extLst>
              </a:tr>
              <a:tr h="516337">
                <a:tc>
                  <a:txBody>
                    <a:bodyPr/>
                    <a:lstStyle/>
                    <a:p>
                      <a:r>
                        <a:rPr lang="en-GB" sz="1300" dirty="0">
                          <a:latin typeface="+mn-lt"/>
                          <a:ea typeface="Roboto slab" pitchFamily="2" charset="0"/>
                        </a:rPr>
                        <a:t>Magnetic Flux, </a:t>
                      </a:r>
                      <a:r>
                        <a:rPr lang="el-GR" sz="1300" i="1" dirty="0">
                          <a:latin typeface="+mn-lt"/>
                        </a:rPr>
                        <a:t>Φ</a:t>
                      </a:r>
                      <a:endParaRPr lang="en-GB" sz="1300" i="1"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Weber (</a:t>
                      </a:r>
                      <a:r>
                        <a:rPr lang="en-GB" sz="1300" dirty="0" err="1">
                          <a:latin typeface="+mn-lt"/>
                          <a:ea typeface="Roboto slab" pitchFamily="2" charset="0"/>
                        </a:rPr>
                        <a:t>Wb</a:t>
                      </a:r>
                      <a:r>
                        <a:rPr lang="en-GB" sz="1300" dirty="0">
                          <a:latin typeface="+mn-lt"/>
                          <a:ea typeface="Roboto slab" pitchFamily="2" charset="0"/>
                        </a:rPr>
                        <a:t>)</a:t>
                      </a:r>
                    </a:p>
                  </a:txBody>
                  <a:tcPr marL="98285" marR="98285" marT="49142" marB="49142"/>
                </a:tc>
                <a:tc>
                  <a:txBody>
                    <a:bodyPr/>
                    <a:lstStyle/>
                    <a:p>
                      <a:r>
                        <a:rPr lang="en-GB" sz="1300" dirty="0">
                          <a:latin typeface="+mn-lt"/>
                          <a:ea typeface="Roboto slab" pitchFamily="2" charset="0"/>
                        </a:rPr>
                        <a:t>Maxwell (</a:t>
                      </a:r>
                      <a:r>
                        <a:rPr lang="en-GB" sz="1300" dirty="0" err="1">
                          <a:latin typeface="+mn-lt"/>
                          <a:ea typeface="Roboto slab" pitchFamily="2" charset="0"/>
                        </a:rPr>
                        <a:t>Mx</a:t>
                      </a:r>
                      <a:r>
                        <a:rPr lang="en-GB" sz="1300" dirty="0">
                          <a:latin typeface="+mn-lt"/>
                          <a:ea typeface="Roboto slab" pitchFamily="2" charset="0"/>
                        </a:rPr>
                        <a:t>) 1 </a:t>
                      </a:r>
                      <a:r>
                        <a:rPr lang="en-GB" sz="1300" dirty="0" err="1">
                          <a:latin typeface="+mn-lt"/>
                          <a:ea typeface="Roboto slab" pitchFamily="2" charset="0"/>
                        </a:rPr>
                        <a:t>Wb</a:t>
                      </a:r>
                      <a:r>
                        <a:rPr lang="en-GB" sz="1300" dirty="0">
                          <a:latin typeface="+mn-lt"/>
                          <a:ea typeface="Roboto slab" pitchFamily="2" charset="0"/>
                        </a:rPr>
                        <a:t>=10</a:t>
                      </a:r>
                      <a:r>
                        <a:rPr lang="en-GB" sz="1300" baseline="30000" dirty="0">
                          <a:latin typeface="+mn-lt"/>
                          <a:ea typeface="Roboto slab" pitchFamily="2" charset="0"/>
                        </a:rPr>
                        <a:t>8</a:t>
                      </a:r>
                      <a:r>
                        <a:rPr lang="en-GB" sz="1300" baseline="0" dirty="0">
                          <a:latin typeface="+mn-lt"/>
                          <a:ea typeface="Roboto slab" pitchFamily="2" charset="0"/>
                        </a:rPr>
                        <a:t> </a:t>
                      </a:r>
                      <a:r>
                        <a:rPr lang="en-GB" sz="1300" baseline="0" dirty="0" err="1">
                          <a:latin typeface="+mn-lt"/>
                          <a:ea typeface="Roboto slab" pitchFamily="2" charset="0"/>
                        </a:rPr>
                        <a:t>Mx</a:t>
                      </a:r>
                      <a:endParaRPr lang="en-GB" sz="1300" baseline="0" dirty="0">
                        <a:latin typeface="+mn-lt"/>
                        <a:ea typeface="Roboto slab" pitchFamily="2" charset="0"/>
                      </a:endParaRPr>
                    </a:p>
                    <a:p>
                      <a:r>
                        <a:rPr lang="en-GB" sz="1300" baseline="0" dirty="0">
                          <a:latin typeface="+mn-lt"/>
                          <a:ea typeface="Roboto slab" pitchFamily="2" charset="0"/>
                        </a:rPr>
                        <a:t>Surface integral of normal component of field</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4"/>
                  </a:ext>
                </a:extLst>
              </a:tr>
              <a:tr h="687992">
                <a:tc>
                  <a:txBody>
                    <a:bodyPr/>
                    <a:lstStyle/>
                    <a:p>
                      <a:r>
                        <a:rPr lang="en-GB" sz="1300" dirty="0">
                          <a:latin typeface="+mn-lt"/>
                          <a:ea typeface="Roboto slab" pitchFamily="2" charset="0"/>
                        </a:rPr>
                        <a:t>Flux density, </a:t>
                      </a:r>
                      <a:r>
                        <a:rPr lang="en-GB" sz="1300" i="1" dirty="0">
                          <a:latin typeface="+mn-lt"/>
                          <a:ea typeface="Roboto slab" pitchFamily="2" charset="0"/>
                        </a:rPr>
                        <a:t>B</a:t>
                      </a:r>
                      <a:endParaRPr lang="en-GB" sz="1300" i="0" dirty="0">
                        <a:latin typeface="+mn-lt"/>
                        <a:ea typeface="Roboto slab" pitchFamily="2" charset="0"/>
                      </a:endParaRPr>
                    </a:p>
                    <a:p>
                      <a:r>
                        <a:rPr lang="en-GB" sz="1300" i="0" dirty="0">
                          <a:solidFill>
                            <a:srgbClr val="FF0000"/>
                          </a:solidFill>
                          <a:latin typeface="+mn-lt"/>
                          <a:ea typeface="Roboto slab" pitchFamily="2" charset="0"/>
                        </a:rPr>
                        <a:t>(commonly</a:t>
                      </a:r>
                      <a:r>
                        <a:rPr lang="en-GB" sz="1300" i="0" baseline="0" dirty="0">
                          <a:solidFill>
                            <a:srgbClr val="FF0000"/>
                          </a:solidFill>
                          <a:latin typeface="+mn-lt"/>
                          <a:ea typeface="Roboto slab" pitchFamily="2" charset="0"/>
                        </a:rPr>
                        <a:t> </a:t>
                      </a:r>
                      <a:r>
                        <a:rPr lang="en-GB" sz="1300" i="0" dirty="0">
                          <a:solidFill>
                            <a:srgbClr val="FF0000"/>
                          </a:solidFill>
                          <a:latin typeface="+mn-lt"/>
                          <a:ea typeface="Roboto slab" pitchFamily="2" charset="0"/>
                        </a:rPr>
                        <a:t>referred to as ‘field’)</a:t>
                      </a:r>
                      <a:endParaRPr lang="en-GB" sz="1300" dirty="0">
                        <a:solidFill>
                          <a:srgbClr val="FF0000"/>
                        </a:solidFill>
                        <a:latin typeface="+mn-lt"/>
                        <a:ea typeface="Roboto slab" pitchFamily="2" charset="0"/>
                      </a:endParaRPr>
                    </a:p>
                  </a:txBody>
                  <a:tcPr marL="98285" marR="98285" marT="49142" marB="49142"/>
                </a:tc>
                <a:tc>
                  <a:txBody>
                    <a:bodyPr/>
                    <a:lstStyle/>
                    <a:p>
                      <a:r>
                        <a:rPr lang="en-GB" sz="1300" dirty="0">
                          <a:latin typeface="+mn-lt"/>
                          <a:ea typeface="Roboto slab" pitchFamily="2" charset="0"/>
                        </a:rPr>
                        <a:t>Tesla</a:t>
                      </a:r>
                      <a:r>
                        <a:rPr lang="en-GB" sz="1300" baseline="0" dirty="0">
                          <a:latin typeface="+mn-lt"/>
                          <a:ea typeface="Roboto slab" pitchFamily="2" charset="0"/>
                        </a:rPr>
                        <a:t> (T)</a:t>
                      </a:r>
                      <a:endParaRPr lang="en-GB" sz="1300" dirty="0">
                        <a:latin typeface="+mn-lt"/>
                        <a:ea typeface="Roboto slab" pitchFamily="2" charset="0"/>
                      </a:endParaRPr>
                    </a:p>
                  </a:txBody>
                  <a:tcPr marL="98285" marR="98285" marT="49142" marB="49142"/>
                </a:tc>
                <a:tc>
                  <a:txBody>
                    <a:bodyPr/>
                    <a:lstStyle/>
                    <a:p>
                      <a:r>
                        <a:rPr lang="en-GB" sz="1300" baseline="0" dirty="0">
                          <a:latin typeface="+mn-lt"/>
                          <a:ea typeface="Roboto slab" pitchFamily="2" charset="0"/>
                        </a:rPr>
                        <a:t>Gauss (G), 1 T = 10,000 G</a:t>
                      </a:r>
                      <a:endParaRPr lang="en-GB" sz="1300" dirty="0">
                        <a:latin typeface="+mn-lt"/>
                        <a:ea typeface="Roboto slab" pitchFamily="2" charset="0"/>
                      </a:endParaRPr>
                    </a:p>
                    <a:p>
                      <a:r>
                        <a:rPr lang="en-GB" sz="1300" dirty="0">
                          <a:latin typeface="+mn-lt"/>
                          <a:ea typeface="Roboto slab" pitchFamily="2" charset="0"/>
                        </a:rPr>
                        <a:t>1Tesla =</a:t>
                      </a:r>
                      <a:r>
                        <a:rPr lang="en-GB" sz="1300" baseline="0" dirty="0">
                          <a:latin typeface="+mn-lt"/>
                          <a:ea typeface="Roboto slab" pitchFamily="2" charset="0"/>
                        </a:rPr>
                        <a:t> 1 </a:t>
                      </a:r>
                      <a:r>
                        <a:rPr lang="en-GB" sz="1300" baseline="0" dirty="0" err="1">
                          <a:latin typeface="+mn-lt"/>
                          <a:ea typeface="Roboto slab" pitchFamily="2" charset="0"/>
                        </a:rPr>
                        <a:t>Wb</a:t>
                      </a:r>
                      <a:r>
                        <a:rPr lang="en-GB" sz="1300" baseline="0" dirty="0">
                          <a:latin typeface="+mn-lt"/>
                          <a:ea typeface="Roboto slab" pitchFamily="2" charset="0"/>
                        </a:rPr>
                        <a:t>/m^2</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5"/>
                  </a:ext>
                </a:extLst>
              </a:tr>
              <a:tr h="306444">
                <a:tc>
                  <a:txBody>
                    <a:bodyPr/>
                    <a:lstStyle/>
                    <a:p>
                      <a:r>
                        <a:rPr lang="en-GB" sz="1300" dirty="0">
                          <a:latin typeface="+mn-lt"/>
                          <a:ea typeface="Roboto slab" pitchFamily="2" charset="0"/>
                        </a:rPr>
                        <a:t>Current,</a:t>
                      </a:r>
                      <a:r>
                        <a:rPr lang="en-GB" sz="1300" baseline="0" dirty="0">
                          <a:latin typeface="+mn-lt"/>
                          <a:ea typeface="Roboto slab" pitchFamily="2" charset="0"/>
                        </a:rPr>
                        <a:t> </a:t>
                      </a:r>
                      <a:r>
                        <a:rPr lang="en-GB" sz="1300" i="1" baseline="0" dirty="0">
                          <a:latin typeface="+mn-lt"/>
                          <a:ea typeface="Roboto slab" pitchFamily="2" charset="0"/>
                        </a:rPr>
                        <a:t>I</a:t>
                      </a:r>
                      <a:endParaRPr lang="en-GB" sz="1300" dirty="0">
                        <a:latin typeface="+mn-lt"/>
                        <a:ea typeface="Roboto slab" pitchFamily="2" charset="0"/>
                      </a:endParaRPr>
                    </a:p>
                  </a:txBody>
                  <a:tcPr marL="98285" marR="98285" marT="49142" marB="49142"/>
                </a:tc>
                <a:tc>
                  <a:txBody>
                    <a:bodyPr/>
                    <a:lstStyle/>
                    <a:p>
                      <a:r>
                        <a:rPr lang="en-GB" sz="1300" dirty="0">
                          <a:latin typeface="+mn-lt"/>
                          <a:ea typeface="Roboto slab" pitchFamily="2" charset="0"/>
                        </a:rPr>
                        <a:t>Ampere (A)</a:t>
                      </a:r>
                    </a:p>
                  </a:txBody>
                  <a:tcPr marL="98285" marR="98285" marT="49142" marB="49142"/>
                </a:tc>
                <a:tc>
                  <a:txBody>
                    <a:bodyPr/>
                    <a:lstStyle/>
                    <a:p>
                      <a:r>
                        <a:rPr lang="en-GB" sz="1300" dirty="0">
                          <a:latin typeface="+mn-lt"/>
                          <a:ea typeface="Roboto slab" pitchFamily="2" charset="0"/>
                        </a:rPr>
                        <a:t>1 Amp = 1</a:t>
                      </a:r>
                      <a:r>
                        <a:rPr lang="en-GB" sz="1300" baseline="0" dirty="0">
                          <a:latin typeface="+mn-lt"/>
                          <a:ea typeface="Roboto slab" pitchFamily="2" charset="0"/>
                        </a:rPr>
                        <a:t> Coulomb/second</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6"/>
                  </a:ext>
                </a:extLst>
              </a:tr>
              <a:tr h="306444">
                <a:tc>
                  <a:txBody>
                    <a:bodyPr/>
                    <a:lstStyle/>
                    <a:p>
                      <a:r>
                        <a:rPr lang="en-GB" sz="1300">
                          <a:latin typeface="+mn-lt"/>
                          <a:ea typeface="Roboto slab" pitchFamily="2" charset="0"/>
                        </a:rPr>
                        <a:t>Energy,</a:t>
                      </a:r>
                      <a:r>
                        <a:rPr lang="en-GB" sz="1300" baseline="0">
                          <a:latin typeface="+mn-lt"/>
                          <a:ea typeface="Roboto slab" pitchFamily="2" charset="0"/>
                        </a:rPr>
                        <a:t> </a:t>
                      </a:r>
                      <a:r>
                        <a:rPr lang="en-GB" sz="1300" i="1" baseline="0">
                          <a:latin typeface="+mn-lt"/>
                          <a:ea typeface="Roboto slab" pitchFamily="2" charset="0"/>
                        </a:rPr>
                        <a:t>E</a:t>
                      </a:r>
                      <a:endParaRPr lang="en-GB" sz="1300">
                        <a:latin typeface="+mn-lt"/>
                        <a:ea typeface="Roboto slab" pitchFamily="2" charset="0"/>
                      </a:endParaRPr>
                    </a:p>
                  </a:txBody>
                  <a:tcPr marL="98285" marR="98285" marT="49142" marB="49142"/>
                </a:tc>
                <a:tc>
                  <a:txBody>
                    <a:bodyPr/>
                    <a:lstStyle/>
                    <a:p>
                      <a:r>
                        <a:rPr lang="en-GB" sz="1300" dirty="0">
                          <a:latin typeface="+mn-lt"/>
                          <a:ea typeface="Roboto slab" pitchFamily="2" charset="0"/>
                        </a:rPr>
                        <a:t>Joule (J)</a:t>
                      </a:r>
                    </a:p>
                  </a:txBody>
                  <a:tcPr marL="98285" marR="98285" marT="49142" marB="49142"/>
                </a:tc>
                <a:tc>
                  <a:txBody>
                    <a:bodyPr/>
                    <a:lstStyle/>
                    <a:p>
                      <a:r>
                        <a:rPr lang="en-GB" sz="1300" dirty="0">
                          <a:latin typeface="+mn-lt"/>
                          <a:ea typeface="Roboto slab" pitchFamily="2" charset="0"/>
                        </a:rPr>
                        <a:t>Use eV for particles, 1eV = </a:t>
                      </a:r>
                      <a:r>
                        <a:rPr lang="en-GB" sz="1300" dirty="0">
                          <a:latin typeface="+mn-lt"/>
                        </a:rPr>
                        <a:t>1.6 x 10</a:t>
                      </a:r>
                      <a:r>
                        <a:rPr lang="en-GB" sz="1300" baseline="30000" dirty="0">
                          <a:latin typeface="+mn-lt"/>
                        </a:rPr>
                        <a:t>-19 </a:t>
                      </a:r>
                      <a:r>
                        <a:rPr lang="en-GB" sz="1300" dirty="0">
                          <a:latin typeface="+mn-lt"/>
                        </a:rPr>
                        <a:t> J</a:t>
                      </a:r>
                      <a:endParaRPr lang="en-GB" sz="1300" dirty="0">
                        <a:latin typeface="+mn-lt"/>
                        <a:ea typeface="Roboto slab" pitchFamily="2" charset="0"/>
                      </a:endParaRPr>
                    </a:p>
                  </a:txBody>
                  <a:tcPr marL="98285" marR="98285" marT="49142" marB="49142"/>
                </a:tc>
                <a:extLst>
                  <a:ext uri="{0D108BD9-81ED-4DB2-BD59-A6C34878D82A}">
                    <a16:rowId xmlns:a16="http://schemas.microsoft.com/office/drawing/2014/main" val="10007"/>
                  </a:ext>
                </a:extLst>
              </a:tr>
            </a:tbl>
          </a:graphicData>
        </a:graphic>
      </p:graphicFrame>
      <p:sp>
        <p:nvSpPr>
          <p:cNvPr id="4" name="TextBox 3"/>
          <p:cNvSpPr txBox="1"/>
          <p:nvPr/>
        </p:nvSpPr>
        <p:spPr>
          <a:xfrm>
            <a:off x="2141838" y="5015473"/>
            <a:ext cx="7743567" cy="923330"/>
          </a:xfrm>
          <a:prstGeom prst="rect">
            <a:avLst/>
          </a:prstGeom>
          <a:noFill/>
        </p:spPr>
        <p:txBody>
          <a:bodyPr wrap="square" rtlCol="0">
            <a:spAutoFit/>
          </a:bodyPr>
          <a:lstStyle/>
          <a:p>
            <a:r>
              <a:rPr lang="en-GB" b="1" dirty="0"/>
              <a:t>B and H related by B=µH, where µ=“Magnetic Permeability” of material</a:t>
            </a:r>
          </a:p>
          <a:p>
            <a:endParaRPr lang="en-GB" dirty="0"/>
          </a:p>
          <a:p>
            <a:r>
              <a:rPr lang="en-GB" dirty="0"/>
              <a:t>Permeability of free space, µ</a:t>
            </a:r>
            <a:r>
              <a:rPr lang="en-GB" baseline="-25000" dirty="0"/>
              <a:t>0</a:t>
            </a:r>
            <a:r>
              <a:rPr lang="en-GB" dirty="0"/>
              <a:t> = 4</a:t>
            </a:r>
            <a:r>
              <a:rPr lang="el-GR" dirty="0"/>
              <a:t>π</a:t>
            </a:r>
            <a:r>
              <a:rPr lang="en-GB" dirty="0"/>
              <a:t> x 10</a:t>
            </a:r>
            <a:r>
              <a:rPr lang="en-GB" baseline="30000" dirty="0"/>
              <a:t>-7</a:t>
            </a:r>
            <a:r>
              <a:rPr lang="en-GB" dirty="0"/>
              <a:t> Tm/A</a:t>
            </a:r>
          </a:p>
        </p:txBody>
      </p:sp>
    </p:spTree>
    <p:extLst>
      <p:ext uri="{BB962C8B-B14F-4D97-AF65-F5344CB8AC3E}">
        <p14:creationId xmlns:p14="http://schemas.microsoft.com/office/powerpoint/2010/main" val="13073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Magnetic Flux Densities</a:t>
            </a:r>
          </a:p>
        </p:txBody>
      </p:sp>
      <p:graphicFrame>
        <p:nvGraphicFramePr>
          <p:cNvPr id="3" name="Content Placeholder 3"/>
          <p:cNvGraphicFramePr>
            <a:graphicFrameLocks/>
          </p:cNvGraphicFramePr>
          <p:nvPr>
            <p:extLst>
              <p:ext uri="{D42A27DB-BD31-4B8C-83A1-F6EECF244321}">
                <p14:modId xmlns:p14="http://schemas.microsoft.com/office/powerpoint/2010/main" val="1692146390"/>
              </p:ext>
            </p:extLst>
          </p:nvPr>
        </p:nvGraphicFramePr>
        <p:xfrm>
          <a:off x="609600" y="1268759"/>
          <a:ext cx="11046782" cy="4723669"/>
        </p:xfrm>
        <a:graphic>
          <a:graphicData uri="http://schemas.openxmlformats.org/drawingml/2006/table">
            <a:tbl>
              <a:tblPr firstRow="1" bandRow="1">
                <a:tableStyleId>{5C22544A-7EE6-4342-B048-85BDC9FD1C3A}</a:tableStyleId>
              </a:tblPr>
              <a:tblGrid>
                <a:gridCol w="1267003">
                  <a:extLst>
                    <a:ext uri="{9D8B030D-6E8A-4147-A177-3AD203B41FA5}">
                      <a16:colId xmlns:a16="http://schemas.microsoft.com/office/drawing/2014/main" val="20000"/>
                    </a:ext>
                  </a:extLst>
                </a:gridCol>
                <a:gridCol w="9779779">
                  <a:extLst>
                    <a:ext uri="{9D8B030D-6E8A-4147-A177-3AD203B41FA5}">
                      <a16:colId xmlns:a16="http://schemas.microsoft.com/office/drawing/2014/main" val="20001"/>
                    </a:ext>
                  </a:extLst>
                </a:gridCol>
              </a:tblGrid>
              <a:tr h="188127">
                <a:tc>
                  <a:txBody>
                    <a:bodyPr/>
                    <a:lstStyle/>
                    <a:p>
                      <a:pPr>
                        <a:lnSpc>
                          <a:spcPct val="115000"/>
                        </a:lnSpc>
                        <a:spcAft>
                          <a:spcPts val="0"/>
                        </a:spcAft>
                      </a:pPr>
                      <a:r>
                        <a:rPr lang="en-GB" sz="1100" dirty="0">
                          <a:effectLst/>
                          <a:latin typeface="Calibri"/>
                          <a:ea typeface="Calibri"/>
                          <a:cs typeface="Times New Roman"/>
                        </a:rPr>
                        <a:t>Value</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Item</a:t>
                      </a:r>
                    </a:p>
                  </a:txBody>
                  <a:tcPr marL="71091" marR="71091" marT="0" marB="0"/>
                </a:tc>
                <a:extLst>
                  <a:ext uri="{0D108BD9-81ED-4DB2-BD59-A6C34878D82A}">
                    <a16:rowId xmlns:a16="http://schemas.microsoft.com/office/drawing/2014/main" val="10000"/>
                  </a:ext>
                </a:extLst>
              </a:tr>
              <a:tr h="189863">
                <a:tc>
                  <a:txBody>
                    <a:bodyPr/>
                    <a:lstStyle/>
                    <a:p>
                      <a:pPr>
                        <a:lnSpc>
                          <a:spcPct val="115000"/>
                        </a:lnSpc>
                        <a:spcAft>
                          <a:spcPts val="0"/>
                        </a:spcAft>
                      </a:pPr>
                      <a:r>
                        <a:rPr lang="en-GB" sz="1100">
                          <a:effectLst/>
                          <a:latin typeface="Calibri"/>
                          <a:ea typeface="Calibri"/>
                          <a:cs typeface="Times New Roman"/>
                        </a:rPr>
                        <a:t>0.1 - 1.0 pT</a:t>
                      </a:r>
                    </a:p>
                  </a:txBody>
                  <a:tcPr marL="71091" marR="71091" marT="0" marB="0"/>
                </a:tc>
                <a:tc>
                  <a:txBody>
                    <a:bodyPr/>
                    <a:lstStyle/>
                    <a:p>
                      <a:pPr>
                        <a:lnSpc>
                          <a:spcPct val="115000"/>
                        </a:lnSpc>
                        <a:spcAft>
                          <a:spcPts val="0"/>
                        </a:spcAft>
                      </a:pPr>
                      <a:r>
                        <a:rPr lang="en-GB" sz="1100">
                          <a:effectLst/>
                          <a:latin typeface="Calibri"/>
                          <a:ea typeface="Calibri"/>
                          <a:cs typeface="Times New Roman"/>
                        </a:rPr>
                        <a:t>human brain magnetic field</a:t>
                      </a:r>
                    </a:p>
                  </a:txBody>
                  <a:tcPr marL="71091" marR="71091" marT="0" marB="0"/>
                </a:tc>
                <a:extLst>
                  <a:ext uri="{0D108BD9-81ED-4DB2-BD59-A6C34878D82A}">
                    <a16:rowId xmlns:a16="http://schemas.microsoft.com/office/drawing/2014/main" val="10001"/>
                  </a:ext>
                </a:extLst>
              </a:tr>
              <a:tr h="189863">
                <a:tc>
                  <a:txBody>
                    <a:bodyPr/>
                    <a:lstStyle/>
                    <a:p>
                      <a:pPr>
                        <a:lnSpc>
                          <a:spcPct val="115000"/>
                        </a:lnSpc>
                        <a:spcAft>
                          <a:spcPts val="0"/>
                        </a:spcAft>
                      </a:pPr>
                      <a:r>
                        <a:rPr lang="en-GB" sz="1100">
                          <a:effectLst/>
                          <a:latin typeface="Calibri"/>
                          <a:ea typeface="Calibri"/>
                          <a:cs typeface="Times New Roman"/>
                        </a:rPr>
                        <a:t>24 µT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magnetic tape near tape head</a:t>
                      </a:r>
                    </a:p>
                  </a:txBody>
                  <a:tcPr marL="71091" marR="71091" marT="0" marB="0"/>
                </a:tc>
                <a:extLst>
                  <a:ext uri="{0D108BD9-81ED-4DB2-BD59-A6C34878D82A}">
                    <a16:rowId xmlns:a16="http://schemas.microsoft.com/office/drawing/2014/main" val="10002"/>
                  </a:ext>
                </a:extLst>
              </a:tr>
              <a:tr h="189863">
                <a:tc>
                  <a:txBody>
                    <a:bodyPr/>
                    <a:lstStyle/>
                    <a:p>
                      <a:pPr>
                        <a:lnSpc>
                          <a:spcPct val="115000"/>
                        </a:lnSpc>
                        <a:spcAft>
                          <a:spcPts val="0"/>
                        </a:spcAft>
                      </a:pPr>
                      <a:r>
                        <a:rPr lang="en-GB" sz="1100">
                          <a:effectLst/>
                          <a:latin typeface="Calibri"/>
                          <a:ea typeface="Calibri"/>
                          <a:cs typeface="Times New Roman"/>
                        </a:rPr>
                        <a:t>31-58 µT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Earth's magnetic field at 0° latitude (on the equator)</a:t>
                      </a:r>
                    </a:p>
                  </a:txBody>
                  <a:tcPr marL="71091" marR="71091" marT="0" marB="0"/>
                </a:tc>
                <a:extLst>
                  <a:ext uri="{0D108BD9-81ED-4DB2-BD59-A6C34878D82A}">
                    <a16:rowId xmlns:a16="http://schemas.microsoft.com/office/drawing/2014/main" val="10003"/>
                  </a:ext>
                </a:extLst>
              </a:tr>
              <a:tr h="387972">
                <a:tc>
                  <a:txBody>
                    <a:bodyPr/>
                    <a:lstStyle/>
                    <a:p>
                      <a:pPr>
                        <a:lnSpc>
                          <a:spcPct val="115000"/>
                        </a:lnSpc>
                        <a:spcAft>
                          <a:spcPts val="0"/>
                        </a:spcAft>
                      </a:pPr>
                      <a:r>
                        <a:rPr lang="en-GB" sz="1100">
                          <a:effectLst/>
                          <a:latin typeface="Calibri"/>
                          <a:ea typeface="Calibri"/>
                          <a:cs typeface="Times New Roman"/>
                        </a:rPr>
                        <a:t>0.5 mT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suggested exposure limit for cardiac pacemakers by American Conference of</a:t>
                      </a:r>
                    </a:p>
                    <a:p>
                      <a:pPr>
                        <a:lnSpc>
                          <a:spcPct val="115000"/>
                        </a:lnSpc>
                        <a:spcAft>
                          <a:spcPts val="0"/>
                        </a:spcAft>
                      </a:pPr>
                      <a:r>
                        <a:rPr lang="en-GB" sz="1100">
                          <a:effectLst/>
                          <a:latin typeface="Calibri"/>
                          <a:ea typeface="Calibri"/>
                          <a:cs typeface="Times New Roman"/>
                        </a:rPr>
                        <a:t>Governmental Industrial Hygienists (ACGIH)</a:t>
                      </a:r>
                    </a:p>
                  </a:txBody>
                  <a:tcPr marL="71091" marR="71091" marT="0" marB="0"/>
                </a:tc>
                <a:extLst>
                  <a:ext uri="{0D108BD9-81ED-4DB2-BD59-A6C34878D82A}">
                    <a16:rowId xmlns:a16="http://schemas.microsoft.com/office/drawing/2014/main" val="10004"/>
                  </a:ext>
                </a:extLst>
              </a:tr>
              <a:tr h="189863">
                <a:tc>
                  <a:txBody>
                    <a:bodyPr/>
                    <a:lstStyle/>
                    <a:p>
                      <a:pPr>
                        <a:lnSpc>
                          <a:spcPct val="115000"/>
                        </a:lnSpc>
                        <a:spcAft>
                          <a:spcPts val="0"/>
                        </a:spcAft>
                      </a:pPr>
                      <a:r>
                        <a:rPr lang="en-GB" sz="1100">
                          <a:effectLst/>
                          <a:latin typeface="Calibri"/>
                          <a:ea typeface="Calibri"/>
                          <a:cs typeface="Times New Roman"/>
                        </a:rPr>
                        <a:t>5 mT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strength of a typical refrigerator magnet</a:t>
                      </a:r>
                    </a:p>
                  </a:txBody>
                  <a:tcPr marL="71091" marR="71091" marT="0" marB="0"/>
                </a:tc>
                <a:extLst>
                  <a:ext uri="{0D108BD9-81ED-4DB2-BD59-A6C34878D82A}">
                    <a16:rowId xmlns:a16="http://schemas.microsoft.com/office/drawing/2014/main" val="10005"/>
                  </a:ext>
                </a:extLst>
              </a:tr>
              <a:tr h="189863">
                <a:tc>
                  <a:txBody>
                    <a:bodyPr/>
                    <a:lstStyle/>
                    <a:p>
                      <a:pPr>
                        <a:lnSpc>
                          <a:spcPct val="115000"/>
                        </a:lnSpc>
                        <a:spcAft>
                          <a:spcPts val="0"/>
                        </a:spcAft>
                      </a:pPr>
                      <a:r>
                        <a:rPr lang="en-GB" sz="1100">
                          <a:effectLst/>
                          <a:latin typeface="Calibri"/>
                          <a:ea typeface="Calibri"/>
                          <a:cs typeface="Times New Roman"/>
                        </a:rPr>
                        <a:t>0.15 T</a:t>
                      </a:r>
                    </a:p>
                  </a:txBody>
                  <a:tcPr marL="71091" marR="71091" marT="0" marB="0"/>
                </a:tc>
                <a:tc>
                  <a:txBody>
                    <a:bodyPr/>
                    <a:lstStyle/>
                    <a:p>
                      <a:pPr>
                        <a:lnSpc>
                          <a:spcPct val="115000"/>
                        </a:lnSpc>
                        <a:spcAft>
                          <a:spcPts val="0"/>
                        </a:spcAft>
                      </a:pPr>
                      <a:r>
                        <a:rPr lang="en-GB" sz="1100">
                          <a:effectLst/>
                          <a:latin typeface="Calibri"/>
                          <a:ea typeface="Calibri"/>
                          <a:cs typeface="Times New Roman"/>
                        </a:rPr>
                        <a:t>the magnetic field strength of a sunspot</a:t>
                      </a:r>
                    </a:p>
                  </a:txBody>
                  <a:tcPr marL="71091" marR="71091" marT="0" marB="0"/>
                </a:tc>
                <a:extLst>
                  <a:ext uri="{0D108BD9-81ED-4DB2-BD59-A6C34878D82A}">
                    <a16:rowId xmlns:a16="http://schemas.microsoft.com/office/drawing/2014/main" val="10006"/>
                  </a:ext>
                </a:extLst>
              </a:tr>
              <a:tr h="189863">
                <a:tc>
                  <a:txBody>
                    <a:bodyPr/>
                    <a:lstStyle/>
                    <a:p>
                      <a:pPr>
                        <a:lnSpc>
                          <a:spcPct val="115000"/>
                        </a:lnSpc>
                        <a:spcAft>
                          <a:spcPts val="0"/>
                        </a:spcAft>
                      </a:pPr>
                      <a:r>
                        <a:rPr lang="en-GB" sz="1100">
                          <a:effectLst/>
                          <a:latin typeface="Calibri"/>
                          <a:ea typeface="Calibri"/>
                          <a:cs typeface="Times New Roman"/>
                        </a:rPr>
                        <a:t>1 T to 2.4 T</a:t>
                      </a:r>
                    </a:p>
                  </a:txBody>
                  <a:tcPr marL="71091" marR="71091" marT="0" marB="0"/>
                </a:tc>
                <a:tc>
                  <a:txBody>
                    <a:bodyPr/>
                    <a:lstStyle/>
                    <a:p>
                      <a:pPr>
                        <a:lnSpc>
                          <a:spcPct val="115000"/>
                        </a:lnSpc>
                        <a:spcAft>
                          <a:spcPts val="0"/>
                        </a:spcAft>
                      </a:pPr>
                      <a:r>
                        <a:rPr lang="en-GB" sz="1100">
                          <a:effectLst/>
                          <a:latin typeface="Calibri"/>
                          <a:ea typeface="Calibri"/>
                          <a:cs typeface="Times New Roman"/>
                        </a:rPr>
                        <a:t>coil gap of a typical loudspeaker magnet</a:t>
                      </a:r>
                    </a:p>
                  </a:txBody>
                  <a:tcPr marL="71091" marR="71091" marT="0" marB="0"/>
                </a:tc>
                <a:extLst>
                  <a:ext uri="{0D108BD9-81ED-4DB2-BD59-A6C34878D82A}">
                    <a16:rowId xmlns:a16="http://schemas.microsoft.com/office/drawing/2014/main" val="10007"/>
                  </a:ext>
                </a:extLst>
              </a:tr>
              <a:tr h="197405">
                <a:tc>
                  <a:txBody>
                    <a:bodyPr/>
                    <a:lstStyle/>
                    <a:p>
                      <a:pPr>
                        <a:lnSpc>
                          <a:spcPct val="115000"/>
                        </a:lnSpc>
                        <a:spcAft>
                          <a:spcPts val="0"/>
                        </a:spcAft>
                      </a:pPr>
                      <a:r>
                        <a:rPr lang="en-GB" sz="1100">
                          <a:effectLst/>
                          <a:latin typeface="Calibri"/>
                          <a:ea typeface="Calibri"/>
                          <a:cs typeface="Times New Roman"/>
                        </a:rPr>
                        <a:t>1.25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a modern neodymium-iron-boron (Nd</a:t>
                      </a:r>
                      <a:r>
                        <a:rPr lang="en-GB" sz="1100" baseline="-25000">
                          <a:effectLst/>
                          <a:latin typeface="Calibri"/>
                          <a:ea typeface="Calibri"/>
                          <a:cs typeface="Times New Roman"/>
                        </a:rPr>
                        <a:t>2</a:t>
                      </a:r>
                      <a:r>
                        <a:rPr lang="en-GB" sz="1100">
                          <a:effectLst/>
                          <a:latin typeface="Calibri"/>
                          <a:ea typeface="Calibri"/>
                          <a:cs typeface="Times New Roman"/>
                        </a:rPr>
                        <a:t>Fe</a:t>
                      </a:r>
                      <a:r>
                        <a:rPr lang="en-GB" sz="1100" baseline="-25000">
                          <a:effectLst/>
                          <a:latin typeface="Calibri"/>
                          <a:ea typeface="Calibri"/>
                          <a:cs typeface="Times New Roman"/>
                        </a:rPr>
                        <a:t>14</a:t>
                      </a:r>
                      <a:r>
                        <a:rPr lang="en-GB" sz="1100">
                          <a:effectLst/>
                          <a:latin typeface="Calibri"/>
                          <a:ea typeface="Calibri"/>
                          <a:cs typeface="Times New Roman"/>
                        </a:rPr>
                        <a:t>B) rare earth magnet.</a:t>
                      </a:r>
                    </a:p>
                  </a:txBody>
                  <a:tcPr marL="71091" marR="71091" marT="0" marB="0"/>
                </a:tc>
                <a:extLst>
                  <a:ext uri="{0D108BD9-81ED-4DB2-BD59-A6C34878D82A}">
                    <a16:rowId xmlns:a16="http://schemas.microsoft.com/office/drawing/2014/main" val="10008"/>
                  </a:ext>
                </a:extLst>
              </a:tr>
              <a:tr h="197405">
                <a:tc>
                  <a:txBody>
                    <a:bodyPr/>
                    <a:lstStyle/>
                    <a:p>
                      <a:pPr>
                        <a:lnSpc>
                          <a:spcPct val="115000"/>
                        </a:lnSpc>
                        <a:spcAft>
                          <a:spcPts val="0"/>
                        </a:spcAft>
                      </a:pPr>
                      <a:r>
                        <a:rPr lang="en-GB" sz="1100">
                          <a:effectLst/>
                          <a:latin typeface="Calibri"/>
                          <a:ea typeface="Calibri"/>
                          <a:cs typeface="Times New Roman"/>
                        </a:rPr>
                        <a:t>1.5 T to 3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medical magnetic resonance imaging systems in practice, experimentally up to 8 T</a:t>
                      </a:r>
                    </a:p>
                  </a:txBody>
                  <a:tcPr marL="71091" marR="71091" marT="0" marB="0"/>
                </a:tc>
                <a:extLst>
                  <a:ext uri="{0D108BD9-81ED-4DB2-BD59-A6C34878D82A}">
                    <a16:rowId xmlns:a16="http://schemas.microsoft.com/office/drawing/2014/main" val="10009"/>
                  </a:ext>
                </a:extLst>
              </a:tr>
              <a:tr h="189863">
                <a:tc>
                  <a:txBody>
                    <a:bodyPr/>
                    <a:lstStyle/>
                    <a:p>
                      <a:pPr>
                        <a:lnSpc>
                          <a:spcPct val="115000"/>
                        </a:lnSpc>
                        <a:spcAft>
                          <a:spcPts val="0"/>
                        </a:spcAft>
                      </a:pPr>
                      <a:r>
                        <a:rPr lang="en-GB" sz="1100">
                          <a:effectLst/>
                          <a:latin typeface="Calibri"/>
                          <a:ea typeface="Calibri"/>
                          <a:cs typeface="Times New Roman"/>
                        </a:rPr>
                        <a:t>9.4 T</a:t>
                      </a:r>
                    </a:p>
                  </a:txBody>
                  <a:tcPr marL="71091" marR="71091" marT="0" marB="0"/>
                </a:tc>
                <a:tc>
                  <a:txBody>
                    <a:bodyPr/>
                    <a:lstStyle/>
                    <a:p>
                      <a:pPr>
                        <a:lnSpc>
                          <a:spcPct val="115000"/>
                        </a:lnSpc>
                        <a:spcAft>
                          <a:spcPts val="0"/>
                        </a:spcAft>
                      </a:pPr>
                      <a:r>
                        <a:rPr lang="en-GB" sz="1100">
                          <a:effectLst/>
                          <a:latin typeface="Calibri"/>
                          <a:ea typeface="Calibri"/>
                          <a:cs typeface="Times New Roman"/>
                        </a:rPr>
                        <a:t>modern high resolution research magnetic resonance imaging system</a:t>
                      </a:r>
                    </a:p>
                  </a:txBody>
                  <a:tcPr marL="71091" marR="71091" marT="0" marB="0"/>
                </a:tc>
                <a:extLst>
                  <a:ext uri="{0D108BD9-81ED-4DB2-BD59-A6C34878D82A}">
                    <a16:rowId xmlns:a16="http://schemas.microsoft.com/office/drawing/2014/main" val="10010"/>
                  </a:ext>
                </a:extLst>
              </a:tr>
              <a:tr h="189863">
                <a:tc>
                  <a:txBody>
                    <a:bodyPr/>
                    <a:lstStyle/>
                    <a:p>
                      <a:pPr>
                        <a:lnSpc>
                          <a:spcPct val="115000"/>
                        </a:lnSpc>
                        <a:spcAft>
                          <a:spcPts val="0"/>
                        </a:spcAft>
                      </a:pPr>
                      <a:r>
                        <a:rPr lang="en-GB" sz="1100">
                          <a:effectLst/>
                          <a:latin typeface="Calibri"/>
                          <a:ea typeface="Calibri"/>
                          <a:cs typeface="Times New Roman"/>
                        </a:rPr>
                        <a:t>11.7 T</a:t>
                      </a:r>
                    </a:p>
                  </a:txBody>
                  <a:tcPr marL="71091" marR="71091" marT="0" marB="0"/>
                </a:tc>
                <a:tc>
                  <a:txBody>
                    <a:bodyPr/>
                    <a:lstStyle/>
                    <a:p>
                      <a:pPr>
                        <a:lnSpc>
                          <a:spcPct val="115000"/>
                        </a:lnSpc>
                        <a:spcAft>
                          <a:spcPts val="0"/>
                        </a:spcAft>
                      </a:pPr>
                      <a:r>
                        <a:rPr lang="en-GB" sz="1100">
                          <a:effectLst/>
                          <a:latin typeface="Calibri"/>
                          <a:ea typeface="Calibri"/>
                          <a:cs typeface="Times New Roman"/>
                        </a:rPr>
                        <a:t>field strength of a 500 MHz NMR spectrometer</a:t>
                      </a:r>
                    </a:p>
                  </a:txBody>
                  <a:tcPr marL="71091" marR="71091" marT="0" marB="0"/>
                </a:tc>
                <a:extLst>
                  <a:ext uri="{0D108BD9-81ED-4DB2-BD59-A6C34878D82A}">
                    <a16:rowId xmlns:a16="http://schemas.microsoft.com/office/drawing/2014/main" val="10011"/>
                  </a:ext>
                </a:extLst>
              </a:tr>
              <a:tr h="189863">
                <a:tc>
                  <a:txBody>
                    <a:bodyPr/>
                    <a:lstStyle/>
                    <a:p>
                      <a:pPr>
                        <a:lnSpc>
                          <a:spcPct val="115000"/>
                        </a:lnSpc>
                        <a:spcAft>
                          <a:spcPts val="0"/>
                        </a:spcAft>
                      </a:pPr>
                      <a:r>
                        <a:rPr lang="en-GB" sz="1100">
                          <a:effectLst/>
                          <a:latin typeface="Calibri"/>
                          <a:ea typeface="Calibri"/>
                          <a:cs typeface="Times New Roman"/>
                        </a:rPr>
                        <a:t>16 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strength used to levitate a frog</a:t>
                      </a:r>
                    </a:p>
                  </a:txBody>
                  <a:tcPr marL="71091" marR="71091" marT="0" marB="0"/>
                </a:tc>
                <a:extLst>
                  <a:ext uri="{0D108BD9-81ED-4DB2-BD59-A6C34878D82A}">
                    <a16:rowId xmlns:a16="http://schemas.microsoft.com/office/drawing/2014/main" val="10012"/>
                  </a:ext>
                </a:extLst>
              </a:tr>
              <a:tr h="197405">
                <a:tc>
                  <a:txBody>
                    <a:bodyPr/>
                    <a:lstStyle/>
                    <a:p>
                      <a:pPr>
                        <a:lnSpc>
                          <a:spcPct val="115000"/>
                        </a:lnSpc>
                        <a:spcAft>
                          <a:spcPts val="0"/>
                        </a:spcAft>
                      </a:pPr>
                      <a:r>
                        <a:rPr lang="en-GB" sz="1100">
                          <a:effectLst/>
                          <a:latin typeface="Calibri"/>
                          <a:ea typeface="Calibri"/>
                          <a:cs typeface="Times New Roman"/>
                        </a:rPr>
                        <a:t>36.2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continuous magnetic field produced by non-superconductive resistive magnet</a:t>
                      </a:r>
                    </a:p>
                  </a:txBody>
                  <a:tcPr marL="71091" marR="71091" marT="0" marB="0"/>
                </a:tc>
                <a:extLst>
                  <a:ext uri="{0D108BD9-81ED-4DB2-BD59-A6C34878D82A}">
                    <a16:rowId xmlns:a16="http://schemas.microsoft.com/office/drawing/2014/main" val="10013"/>
                  </a:ext>
                </a:extLst>
              </a:tr>
              <a:tr h="387972">
                <a:tc>
                  <a:txBody>
                    <a:bodyPr/>
                    <a:lstStyle/>
                    <a:p>
                      <a:pPr>
                        <a:lnSpc>
                          <a:spcPct val="115000"/>
                        </a:lnSpc>
                        <a:spcAft>
                          <a:spcPts val="0"/>
                        </a:spcAft>
                      </a:pPr>
                      <a:r>
                        <a:rPr lang="en-GB" sz="1100">
                          <a:effectLst/>
                          <a:latin typeface="Calibri"/>
                          <a:ea typeface="Calibri"/>
                          <a:cs typeface="Times New Roman"/>
                        </a:rPr>
                        <a:t>45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continuous magnetic field yet produced in a laboratory (Florida State University's National High Magnetic Field Laboratory in Tallahassee, USA)</a:t>
                      </a:r>
                    </a:p>
                  </a:txBody>
                  <a:tcPr marL="71091" marR="71091" marT="0" marB="0"/>
                </a:tc>
                <a:extLst>
                  <a:ext uri="{0D108BD9-81ED-4DB2-BD59-A6C34878D82A}">
                    <a16:rowId xmlns:a16="http://schemas.microsoft.com/office/drawing/2014/main" val="10014"/>
                  </a:ext>
                </a:extLst>
              </a:tr>
              <a:tr h="394810">
                <a:tc>
                  <a:txBody>
                    <a:bodyPr/>
                    <a:lstStyle/>
                    <a:p>
                      <a:pPr>
                        <a:lnSpc>
                          <a:spcPct val="115000"/>
                        </a:lnSpc>
                        <a:spcAft>
                          <a:spcPts val="0"/>
                        </a:spcAft>
                      </a:pPr>
                      <a:r>
                        <a:rPr lang="en-GB" sz="1100">
                          <a:effectLst/>
                          <a:latin typeface="Calibri"/>
                          <a:ea typeface="Calibri"/>
                          <a:cs typeface="Times New Roman"/>
                        </a:rPr>
                        <a:t>100.75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yet obtained non-destructively in a laboratory (National High Magnetic Field Laboratory, Los Alamos National Laboratory, USA)</a:t>
                      </a:r>
                    </a:p>
                  </a:txBody>
                  <a:tcPr marL="71091" marR="71091" marT="0" marB="0"/>
                </a:tc>
                <a:extLst>
                  <a:ext uri="{0D108BD9-81ED-4DB2-BD59-A6C34878D82A}">
                    <a16:rowId xmlns:a16="http://schemas.microsoft.com/office/drawing/2014/main" val="10015"/>
                  </a:ext>
                </a:extLst>
              </a:tr>
              <a:tr h="387972">
                <a:tc>
                  <a:txBody>
                    <a:bodyPr/>
                    <a:lstStyle/>
                    <a:p>
                      <a:pPr>
                        <a:lnSpc>
                          <a:spcPct val="115000"/>
                        </a:lnSpc>
                        <a:spcAft>
                          <a:spcPts val="0"/>
                        </a:spcAft>
                      </a:pPr>
                      <a:r>
                        <a:rPr lang="en-GB" sz="1100">
                          <a:effectLst/>
                          <a:latin typeface="Calibri"/>
                          <a:ea typeface="Calibri"/>
                          <a:cs typeface="Times New Roman"/>
                        </a:rPr>
                        <a:t>730 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yet obtained in a laboratory, destroying the used equipment, but not the laboratory itself (Institute for Solid State Physics, Tokyo)</a:t>
                      </a:r>
                    </a:p>
                  </a:txBody>
                  <a:tcPr marL="71091" marR="71091" marT="0" marB="0"/>
                </a:tc>
                <a:extLst>
                  <a:ext uri="{0D108BD9-81ED-4DB2-BD59-A6C34878D82A}">
                    <a16:rowId xmlns:a16="http://schemas.microsoft.com/office/drawing/2014/main" val="10016"/>
                  </a:ext>
                </a:extLst>
              </a:tr>
              <a:tr h="296108">
                <a:tc>
                  <a:txBody>
                    <a:bodyPr/>
                    <a:lstStyle/>
                    <a:p>
                      <a:pPr>
                        <a:lnSpc>
                          <a:spcPct val="115000"/>
                        </a:lnSpc>
                        <a:spcAft>
                          <a:spcPts val="0"/>
                        </a:spcAft>
                      </a:pPr>
                      <a:r>
                        <a:rPr lang="en-GB" sz="1100">
                          <a:effectLst/>
                          <a:latin typeface="Calibri"/>
                          <a:ea typeface="Calibri"/>
                          <a:cs typeface="Times New Roman"/>
                        </a:rPr>
                        <a:t>2.8 kT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strongest (pulsed) magnetic field ever obtained (with explosives) in a laboratory (VNIIEF in Sarov, Russia, 1998)</a:t>
                      </a:r>
                    </a:p>
                  </a:txBody>
                  <a:tcPr marL="71091" marR="71091" marT="0" marB="0"/>
                </a:tc>
                <a:extLst>
                  <a:ext uri="{0D108BD9-81ED-4DB2-BD59-A6C34878D82A}">
                    <a16:rowId xmlns:a16="http://schemas.microsoft.com/office/drawing/2014/main" val="10017"/>
                  </a:ext>
                </a:extLst>
              </a:tr>
              <a:tr h="189863">
                <a:tc>
                  <a:txBody>
                    <a:bodyPr/>
                    <a:lstStyle/>
                    <a:p>
                      <a:pPr>
                        <a:lnSpc>
                          <a:spcPct val="115000"/>
                        </a:lnSpc>
                        <a:spcAft>
                          <a:spcPts val="0"/>
                        </a:spcAft>
                      </a:pPr>
                      <a:r>
                        <a:rPr lang="en-GB" sz="1100">
                          <a:effectLst/>
                          <a:latin typeface="Calibri"/>
                          <a:ea typeface="Calibri"/>
                          <a:cs typeface="Times New Roman"/>
                        </a:rPr>
                        <a:t>1 to 100 MT</a:t>
                      </a:r>
                    </a:p>
                  </a:txBody>
                  <a:tcPr marL="71091" marR="71091" marT="0" marB="0"/>
                </a:tc>
                <a:tc>
                  <a:txBody>
                    <a:bodyPr/>
                    <a:lstStyle/>
                    <a:p>
                      <a:pPr>
                        <a:lnSpc>
                          <a:spcPct val="115000"/>
                        </a:lnSpc>
                        <a:spcAft>
                          <a:spcPts val="0"/>
                        </a:spcAft>
                      </a:pPr>
                      <a:r>
                        <a:rPr lang="en-GB" sz="1100">
                          <a:effectLst/>
                          <a:latin typeface="Calibri"/>
                          <a:ea typeface="Calibri"/>
                          <a:cs typeface="Times New Roman"/>
                        </a:rPr>
                        <a:t>strength of a neutron star</a:t>
                      </a:r>
                    </a:p>
                  </a:txBody>
                  <a:tcPr marL="71091" marR="71091" marT="0" marB="0"/>
                </a:tc>
                <a:extLst>
                  <a:ext uri="{0D108BD9-81ED-4DB2-BD59-A6C34878D82A}">
                    <a16:rowId xmlns:a16="http://schemas.microsoft.com/office/drawing/2014/main" val="10018"/>
                  </a:ext>
                </a:extLst>
              </a:tr>
              <a:tr h="189863">
                <a:tc>
                  <a:txBody>
                    <a:bodyPr/>
                    <a:lstStyle/>
                    <a:p>
                      <a:pPr>
                        <a:lnSpc>
                          <a:spcPct val="115000"/>
                        </a:lnSpc>
                        <a:spcAft>
                          <a:spcPts val="0"/>
                        </a:spcAft>
                      </a:pPr>
                      <a:r>
                        <a:rPr lang="en-GB" sz="1100">
                          <a:effectLst/>
                          <a:latin typeface="Calibri"/>
                          <a:ea typeface="Calibri"/>
                          <a:cs typeface="Times New Roman"/>
                        </a:rPr>
                        <a:t>0.1 to 100 GT</a:t>
                      </a:r>
                    </a:p>
                  </a:txBody>
                  <a:tcPr marL="71091" marR="71091" marT="0" marB="0"/>
                </a:tc>
                <a:tc>
                  <a:txBody>
                    <a:bodyPr/>
                    <a:lstStyle/>
                    <a:p>
                      <a:pPr>
                        <a:lnSpc>
                          <a:spcPct val="115000"/>
                        </a:lnSpc>
                        <a:spcAft>
                          <a:spcPts val="0"/>
                        </a:spcAft>
                      </a:pPr>
                      <a:r>
                        <a:rPr lang="en-GB" sz="1100" dirty="0">
                          <a:effectLst/>
                          <a:latin typeface="Calibri"/>
                          <a:ea typeface="Calibri"/>
                          <a:cs typeface="Times New Roman"/>
                        </a:rPr>
                        <a:t>strength of a </a:t>
                      </a:r>
                      <a:r>
                        <a:rPr lang="en-GB" sz="1100" dirty="0" err="1">
                          <a:effectLst/>
                          <a:latin typeface="Calibri"/>
                          <a:ea typeface="Calibri"/>
                          <a:cs typeface="Times New Roman"/>
                        </a:rPr>
                        <a:t>magnetar</a:t>
                      </a:r>
                      <a:endParaRPr lang="en-GB" sz="1100" dirty="0">
                        <a:effectLst/>
                        <a:latin typeface="Calibri"/>
                        <a:ea typeface="Calibri"/>
                        <a:cs typeface="Times New Roman"/>
                      </a:endParaRPr>
                    </a:p>
                  </a:txBody>
                  <a:tcPr marL="71091" marR="71091"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6782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Maxwell’s equations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719" y="2108887"/>
            <a:ext cx="6653774"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1809336" y="1389915"/>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modify slightly for fields in materials.</a:t>
            </a:r>
          </a:p>
          <a:p>
            <a:endParaRPr lang="en-GB" altLang="en-US" sz="2000" dirty="0">
              <a:latin typeface="roboto slab" pitchFamily="2" charset="0"/>
            </a:endParaRPr>
          </a:p>
          <a:p>
            <a:pPr marL="0" indent="0">
              <a:buNone/>
            </a:pPr>
            <a:endParaRPr lang="en-GB" altLang="en-US" sz="2000" b="1" i="1" dirty="0"/>
          </a:p>
        </p:txBody>
      </p:sp>
    </p:spTree>
    <p:extLst>
      <p:ext uri="{BB962C8B-B14F-4D97-AF65-F5344CB8AC3E}">
        <p14:creationId xmlns:p14="http://schemas.microsoft.com/office/powerpoint/2010/main" val="311713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Maxwell equations</a:t>
            </a:r>
          </a:p>
        </p:txBody>
      </p:sp>
      <p:sp>
        <p:nvSpPr>
          <p:cNvPr id="4" name="Rectangle 3"/>
          <p:cNvSpPr txBox="1">
            <a:spLocks noChangeArrowheads="1"/>
          </p:cNvSpPr>
          <p:nvPr/>
        </p:nvSpPr>
        <p:spPr>
          <a:xfrm>
            <a:off x="1809336" y="1389915"/>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change slightly for fields in materials.</a:t>
            </a:r>
          </a:p>
          <a:p>
            <a:endParaRPr lang="en-GB" altLang="en-US" sz="2000" dirty="0">
              <a:latin typeface="roboto slab" pitchFamily="2" charset="0"/>
            </a:endParaRPr>
          </a:p>
          <a:p>
            <a:pPr marL="0" indent="0">
              <a:buNone/>
            </a:pPr>
            <a:endParaRPr lang="en-GB" altLang="en-US" sz="2000" b="1" i="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844"/>
          <a:stretch/>
        </p:blipFill>
        <p:spPr bwMode="auto">
          <a:xfrm>
            <a:off x="1052402" y="1914032"/>
            <a:ext cx="3803033"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40463" y="2243461"/>
            <a:ext cx="3135730" cy="307777"/>
          </a:xfrm>
          <a:prstGeom prst="rect">
            <a:avLst/>
          </a:prstGeom>
          <a:noFill/>
        </p:spPr>
        <p:txBody>
          <a:bodyPr wrap="none" rtlCol="0">
            <a:spAutoFit/>
          </a:bodyPr>
          <a:lstStyle/>
          <a:p>
            <a:r>
              <a:rPr lang="en-GB" sz="1400" dirty="0">
                <a:solidFill>
                  <a:srgbClr val="FF0000"/>
                </a:solidFill>
              </a:rPr>
              <a:t>Electric fields diverge away from sources</a:t>
            </a:r>
          </a:p>
        </p:txBody>
      </p:sp>
      <p:sp>
        <p:nvSpPr>
          <p:cNvPr id="7" name="TextBox 6"/>
          <p:cNvSpPr txBox="1"/>
          <p:nvPr/>
        </p:nvSpPr>
        <p:spPr>
          <a:xfrm>
            <a:off x="4440463" y="2592807"/>
            <a:ext cx="6436563" cy="523220"/>
          </a:xfrm>
          <a:prstGeom prst="rect">
            <a:avLst/>
          </a:prstGeom>
          <a:noFill/>
        </p:spPr>
        <p:txBody>
          <a:bodyPr wrap="square" rtlCol="0">
            <a:spAutoFit/>
          </a:bodyPr>
          <a:lstStyle/>
          <a:p>
            <a:r>
              <a:rPr lang="en-GB" sz="1400" dirty="0">
                <a:solidFill>
                  <a:srgbClr val="FF0000"/>
                </a:solidFill>
              </a:rPr>
              <a:t>Magnetic fields cannot diverge away from sources, what comes out one end has to go back in the other!</a:t>
            </a:r>
          </a:p>
        </p:txBody>
      </p:sp>
      <p:sp>
        <p:nvSpPr>
          <p:cNvPr id="8" name="TextBox 7"/>
          <p:cNvSpPr txBox="1"/>
          <p:nvPr/>
        </p:nvSpPr>
        <p:spPr>
          <a:xfrm>
            <a:off x="4855435" y="3427800"/>
            <a:ext cx="6284162" cy="523220"/>
          </a:xfrm>
          <a:prstGeom prst="rect">
            <a:avLst/>
          </a:prstGeom>
          <a:noFill/>
        </p:spPr>
        <p:txBody>
          <a:bodyPr wrap="square" rtlCol="0">
            <a:spAutoFit/>
          </a:bodyPr>
          <a:lstStyle/>
          <a:p>
            <a:r>
              <a:rPr lang="en-GB" sz="1400" dirty="0">
                <a:solidFill>
                  <a:srgbClr val="FF0000"/>
                </a:solidFill>
              </a:rPr>
              <a:t>A changing magnetic field (or an electric charge moving through a field) will produce a force at right angles to the field and motion!</a:t>
            </a:r>
          </a:p>
        </p:txBody>
      </p:sp>
      <p:sp>
        <p:nvSpPr>
          <p:cNvPr id="9" name="TextBox 8"/>
          <p:cNvSpPr txBox="1"/>
          <p:nvPr/>
        </p:nvSpPr>
        <p:spPr>
          <a:xfrm>
            <a:off x="5487903" y="4179845"/>
            <a:ext cx="5651693" cy="523220"/>
          </a:xfrm>
          <a:prstGeom prst="rect">
            <a:avLst/>
          </a:prstGeom>
          <a:noFill/>
        </p:spPr>
        <p:txBody>
          <a:bodyPr wrap="square" rtlCol="0">
            <a:spAutoFit/>
          </a:bodyPr>
          <a:lstStyle/>
          <a:p>
            <a:r>
              <a:rPr lang="en-GB" sz="1400" dirty="0">
                <a:solidFill>
                  <a:srgbClr val="FF0000"/>
                </a:solidFill>
              </a:rPr>
              <a:t>Moving electric charges produce a magnetic field that curls around the direction of motion.</a:t>
            </a:r>
          </a:p>
        </p:txBody>
      </p:sp>
    </p:spTree>
    <p:extLst>
      <p:ext uri="{BB962C8B-B14F-4D97-AF65-F5344CB8AC3E}">
        <p14:creationId xmlns:p14="http://schemas.microsoft.com/office/powerpoint/2010/main" val="41131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2E7415122DD468307144F7E18F974" ma:contentTypeVersion="12" ma:contentTypeDescription="Create a new document." ma:contentTypeScope="" ma:versionID="4ae7ce5a3f507ed31ca5bc067989ed3b">
  <xsd:schema xmlns:xsd="http://www.w3.org/2001/XMLSchema" xmlns:xs="http://www.w3.org/2001/XMLSchema" xmlns:p="http://schemas.microsoft.com/office/2006/metadata/properties" xmlns:ns3="ca5df5ad-0d0c-4779-8617-b4458b40be2a" xmlns:ns4="de63960f-9ce2-45bb-b7cd-410538caf0d9" targetNamespace="http://schemas.microsoft.com/office/2006/metadata/properties" ma:root="true" ma:fieldsID="1a3d1aa9c74486dfbf8cfdbf9004a268" ns3:_="" ns4:_="">
    <xsd:import namespace="ca5df5ad-0d0c-4779-8617-b4458b40be2a"/>
    <xsd:import namespace="de63960f-9ce2-45bb-b7cd-410538caf0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f5ad-0d0c-4779-8617-b4458b40be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3960f-9ce2-45bb-b7cd-410538caf0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44F00-CF5A-4AAA-8FBC-98A96CF69D72}">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e63960f-9ce2-45bb-b7cd-410538caf0d9"/>
    <ds:schemaRef ds:uri="ca5df5ad-0d0c-4779-8617-b4458b40be2a"/>
    <ds:schemaRef ds:uri="http://www.w3.org/XML/1998/namespace"/>
  </ds:schemaRefs>
</ds:datastoreItem>
</file>

<file path=customXml/itemProps2.xml><?xml version="1.0" encoding="utf-8"?>
<ds:datastoreItem xmlns:ds="http://schemas.openxmlformats.org/officeDocument/2006/customXml" ds:itemID="{04B9B964-9545-4664-BF92-9A6B031DA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f5ad-0d0c-4779-8617-b4458b40be2a"/>
    <ds:schemaRef ds:uri="de63960f-9ce2-45bb-b7cd-410538caf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3CF9E-9A17-4CA4-8D32-FC94C1C43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59613</TotalTime>
  <Words>4101</Words>
  <Application>Microsoft Office PowerPoint</Application>
  <PresentationFormat>Widescreen</PresentationFormat>
  <Paragraphs>690</Paragraphs>
  <Slides>50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61" baseType="lpstr">
      <vt:lpstr>Arial</vt:lpstr>
      <vt:lpstr>Calibri</vt:lpstr>
      <vt:lpstr>Cambria Math</vt:lpstr>
      <vt:lpstr>Palatino</vt:lpstr>
      <vt:lpstr>Roboto Slab</vt:lpstr>
      <vt:lpstr>Roboto Slab</vt:lpstr>
      <vt:lpstr>Roboto Slab</vt:lpstr>
      <vt:lpstr>Office Theme</vt:lpstr>
      <vt:lpstr>Chart</vt:lpstr>
      <vt:lpstr>Picture</vt:lpstr>
      <vt:lpstr>Worksheet</vt:lpstr>
      <vt:lpstr>CI-Mag-106 - Conventional Magnets for Accelerators  Lecture 1 </vt:lpstr>
      <vt:lpstr>Course Purpose</vt:lpstr>
      <vt:lpstr>Useful resources</vt:lpstr>
      <vt:lpstr>Contents – Lecture 1</vt:lpstr>
      <vt:lpstr>Introduction –  Common DC Magnets</vt:lpstr>
      <vt:lpstr>Some useful terms</vt:lpstr>
      <vt:lpstr>Magnetic Flux Densities</vt:lpstr>
      <vt:lpstr>Maxwell’s equations</vt:lpstr>
      <vt:lpstr>The Maxwell equations</vt:lpstr>
      <vt:lpstr>Magnets on particles</vt:lpstr>
      <vt:lpstr>Relativistic particle motion</vt:lpstr>
      <vt:lpstr>Magnets vs Optics</vt:lpstr>
      <vt:lpstr>Magnet Effects</vt:lpstr>
      <vt:lpstr>Dipoles</vt:lpstr>
      <vt:lpstr>Dipoles</vt:lpstr>
      <vt:lpstr>Quadrupoles</vt:lpstr>
      <vt:lpstr>Skew Quadrupoles</vt:lpstr>
      <vt:lpstr>Sextupoles</vt:lpstr>
      <vt:lpstr>Higher order magnets</vt:lpstr>
      <vt:lpstr>Electromagnetic excitation</vt:lpstr>
      <vt:lpstr>Introducing currents</vt:lpstr>
      <vt:lpstr>Biot-Savart Law</vt:lpstr>
      <vt:lpstr>Fields in materials</vt:lpstr>
      <vt:lpstr>Dipole excitation</vt:lpstr>
      <vt:lpstr>Quadrupole excitation</vt:lpstr>
      <vt:lpstr>Sextupole excitation</vt:lpstr>
      <vt:lpstr>General soluton</vt:lpstr>
      <vt:lpstr>Metallic BH Curves</vt:lpstr>
      <vt:lpstr>Ferromagnet BH Curve</vt:lpstr>
      <vt:lpstr>Efficiency</vt:lpstr>
      <vt:lpstr>Practical coil design</vt:lpstr>
      <vt:lpstr>Current density</vt:lpstr>
      <vt:lpstr>Coil geometry</vt:lpstr>
      <vt:lpstr>Optimisation</vt:lpstr>
      <vt:lpstr>Number of turns</vt:lpstr>
      <vt:lpstr>Coil parameters</vt:lpstr>
      <vt:lpstr>Coil Balance</vt:lpstr>
      <vt:lpstr>Coil Balance</vt:lpstr>
      <vt:lpstr>Magnetic circuit design</vt:lpstr>
      <vt:lpstr>Magnet geometry</vt:lpstr>
      <vt:lpstr>C-core dipole</vt:lpstr>
      <vt:lpstr>A typical ‘C’ cored Dipole</vt:lpstr>
      <vt:lpstr>H-core dipole</vt:lpstr>
      <vt:lpstr>Window dipole</vt:lpstr>
      <vt:lpstr>Quadrupole examples </vt:lpstr>
      <vt:lpstr>An open sided quadrupole</vt:lpstr>
      <vt:lpstr>Yoke design</vt:lpstr>
      <vt:lpstr>Yoke design</vt:lpstr>
      <vt:lpstr>Yoke design</vt:lpstr>
      <vt:lpstr>Yoke design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593</cp:revision>
  <dcterms:created xsi:type="dcterms:W3CDTF">2016-10-20T13:56:11Z</dcterms:created>
  <dcterms:modified xsi:type="dcterms:W3CDTF">2023-10-25T15:57:38Z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0x01010042B2E7415122DD468307144F7E18F974</vt:lpwstr>
  </property>
</Properties>
</file>