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1" r:id="rId3"/>
  </p:sldMasterIdLst>
  <p:notesMasterIdLst>
    <p:notesMasterId r:id="rId25"/>
  </p:notesMasterIdLst>
  <p:handoutMasterIdLst>
    <p:handoutMasterId r:id="rId26"/>
  </p:handoutMasterIdLst>
  <p:sldIdLst>
    <p:sldId id="256" r:id="rId4"/>
    <p:sldId id="273" r:id="rId5"/>
    <p:sldId id="258" r:id="rId6"/>
    <p:sldId id="262" r:id="rId7"/>
    <p:sldId id="261" r:id="rId8"/>
    <p:sldId id="274" r:id="rId9"/>
    <p:sldId id="259" r:id="rId10"/>
    <p:sldId id="260" r:id="rId11"/>
    <p:sldId id="270" r:id="rId12"/>
    <p:sldId id="269" r:id="rId13"/>
    <p:sldId id="264" r:id="rId14"/>
    <p:sldId id="265" r:id="rId15"/>
    <p:sldId id="266" r:id="rId16"/>
    <p:sldId id="267" r:id="rId17"/>
    <p:sldId id="275" r:id="rId18"/>
    <p:sldId id="271" r:id="rId19"/>
    <p:sldId id="272" r:id="rId20"/>
    <p:sldId id="276" r:id="rId21"/>
    <p:sldId id="268" r:id="rId22"/>
    <p:sldId id="27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12C"/>
    <a:srgbClr val="1E5DF8"/>
    <a:srgbClr val="26255C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86D732-DF15-4318-9899-81669B14C291}" v="274" dt="2023-09-19T16:24:33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Mark (STFC,DL,AST)" userId="641c2a7f-5b54-46b3-85cb-a679c0bad0ca" providerId="ADAL" clId="{7586D732-DF15-4318-9899-81669B14C291}"/>
    <pc:docChg chg="undo redo custSel addSld delSld modSld sldOrd">
      <pc:chgData name="Johnson, Mark (STFC,DL,AST)" userId="641c2a7f-5b54-46b3-85cb-a679c0bad0ca" providerId="ADAL" clId="{7586D732-DF15-4318-9899-81669B14C291}" dt="2023-09-19T16:25:50.318" v="7614" actId="20577"/>
      <pc:docMkLst>
        <pc:docMk/>
      </pc:docMkLst>
      <pc:sldChg chg="delSp modSp mod">
        <pc:chgData name="Johnson, Mark (STFC,DL,AST)" userId="641c2a7f-5b54-46b3-85cb-a679c0bad0ca" providerId="ADAL" clId="{7586D732-DF15-4318-9899-81669B14C291}" dt="2023-09-19T15:37:18.513" v="7468" actId="20577"/>
        <pc:sldMkLst>
          <pc:docMk/>
          <pc:sldMk cId="1291617271" sldId="256"/>
        </pc:sldMkLst>
        <pc:spChg chg="mod">
          <ac:chgData name="Johnson, Mark (STFC,DL,AST)" userId="641c2a7f-5b54-46b3-85cb-a679c0bad0ca" providerId="ADAL" clId="{7586D732-DF15-4318-9899-81669B14C291}" dt="2023-09-19T15:37:18.513" v="7468" actId="20577"/>
          <ac:spMkLst>
            <pc:docMk/>
            <pc:sldMk cId="1291617271" sldId="256"/>
            <ac:spMk id="2" creationId="{6D2B25DE-D798-F169-63EB-926CF018179A}"/>
          </ac:spMkLst>
        </pc:spChg>
        <pc:spChg chg="mod">
          <ac:chgData name="Johnson, Mark (STFC,DL,AST)" userId="641c2a7f-5b54-46b3-85cb-a679c0bad0ca" providerId="ADAL" clId="{7586D732-DF15-4318-9899-81669B14C291}" dt="2023-09-19T15:01:05.406" v="7429" actId="14100"/>
          <ac:spMkLst>
            <pc:docMk/>
            <pc:sldMk cId="1291617271" sldId="256"/>
            <ac:spMk id="3" creationId="{B092CC07-359D-8597-AD26-6CFE5FC3198E}"/>
          </ac:spMkLst>
        </pc:spChg>
        <pc:spChg chg="mod">
          <ac:chgData name="Johnson, Mark (STFC,DL,AST)" userId="641c2a7f-5b54-46b3-85cb-a679c0bad0ca" providerId="ADAL" clId="{7586D732-DF15-4318-9899-81669B14C291}" dt="2023-09-18T14:07:04.464" v="4871" actId="1076"/>
          <ac:spMkLst>
            <pc:docMk/>
            <pc:sldMk cId="1291617271" sldId="256"/>
            <ac:spMk id="4" creationId="{BD0985BB-67A1-5F92-7487-91692B8BFEB2}"/>
          </ac:spMkLst>
        </pc:spChg>
        <pc:spChg chg="mod">
          <ac:chgData name="Johnson, Mark (STFC,DL,AST)" userId="641c2a7f-5b54-46b3-85cb-a679c0bad0ca" providerId="ADAL" clId="{7586D732-DF15-4318-9899-81669B14C291}" dt="2023-09-19T10:51:29.148" v="5917" actId="20577"/>
          <ac:spMkLst>
            <pc:docMk/>
            <pc:sldMk cId="1291617271" sldId="256"/>
            <ac:spMk id="7" creationId="{FE82ABCE-05DF-7FFE-99AF-D9DA74325B10}"/>
          </ac:spMkLst>
        </pc:spChg>
        <pc:spChg chg="del">
          <ac:chgData name="Johnson, Mark (STFC,DL,AST)" userId="641c2a7f-5b54-46b3-85cb-a679c0bad0ca" providerId="ADAL" clId="{7586D732-DF15-4318-9899-81669B14C291}" dt="2023-09-18T10:57:14.942" v="1695" actId="478"/>
          <ac:spMkLst>
            <pc:docMk/>
            <pc:sldMk cId="1291617271" sldId="256"/>
            <ac:spMk id="8" creationId="{724D0502-4D89-E49A-5AC5-11A6E0248697}"/>
          </ac:spMkLst>
        </pc:spChg>
      </pc:sldChg>
      <pc:sldChg chg="addSp delSp modSp mod">
        <pc:chgData name="Johnson, Mark (STFC,DL,AST)" userId="641c2a7f-5b54-46b3-85cb-a679c0bad0ca" providerId="ADAL" clId="{7586D732-DF15-4318-9899-81669B14C291}" dt="2023-09-18T13:38:55.705" v="3666" actId="1076"/>
        <pc:sldMkLst>
          <pc:docMk/>
          <pc:sldMk cId="2575744668" sldId="259"/>
        </pc:sldMkLst>
        <pc:spChg chg="mod">
          <ac:chgData name="Johnson, Mark (STFC,DL,AST)" userId="641c2a7f-5b54-46b3-85cb-a679c0bad0ca" providerId="ADAL" clId="{7586D732-DF15-4318-9899-81669B14C291}" dt="2023-09-18T10:06:54.472" v="1011" actId="20577"/>
          <ac:spMkLst>
            <pc:docMk/>
            <pc:sldMk cId="2575744668" sldId="259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7586D732-DF15-4318-9899-81669B14C291}" dt="2023-09-18T10:09:34.747" v="1023" actId="1036"/>
          <ac:spMkLst>
            <pc:docMk/>
            <pc:sldMk cId="2575744668" sldId="259"/>
            <ac:spMk id="6" creationId="{2CC07056-5B76-F8C8-F41E-4D7220ACA799}"/>
          </ac:spMkLst>
        </pc:spChg>
        <pc:spChg chg="add mod">
          <ac:chgData name="Johnson, Mark (STFC,DL,AST)" userId="641c2a7f-5b54-46b3-85cb-a679c0bad0ca" providerId="ADAL" clId="{7586D732-DF15-4318-9899-81669B14C291}" dt="2023-09-18T10:02:43.504" v="921"/>
          <ac:spMkLst>
            <pc:docMk/>
            <pc:sldMk cId="2575744668" sldId="259"/>
            <ac:spMk id="9" creationId="{80434EEF-B6CF-6E82-6405-6F55E4CD8FE6}"/>
          </ac:spMkLst>
        </pc:spChg>
        <pc:spChg chg="add mod">
          <ac:chgData name="Johnson, Mark (STFC,DL,AST)" userId="641c2a7f-5b54-46b3-85cb-a679c0bad0ca" providerId="ADAL" clId="{7586D732-DF15-4318-9899-81669B14C291}" dt="2023-09-18T10:09:34.747" v="1023" actId="1036"/>
          <ac:spMkLst>
            <pc:docMk/>
            <pc:sldMk cId="2575744668" sldId="259"/>
            <ac:spMk id="11" creationId="{6FD43461-716E-75E3-70F5-11EA840EF25B}"/>
          </ac:spMkLst>
        </pc:spChg>
        <pc:spChg chg="del">
          <ac:chgData name="Johnson, Mark (STFC,DL,AST)" userId="641c2a7f-5b54-46b3-85cb-a679c0bad0ca" providerId="ADAL" clId="{7586D732-DF15-4318-9899-81669B14C291}" dt="2023-09-18T10:02:43.371" v="920" actId="478"/>
          <ac:spMkLst>
            <pc:docMk/>
            <pc:sldMk cId="2575744668" sldId="259"/>
            <ac:spMk id="29" creationId="{028784AF-7911-DFD1-F62B-4344EA228491}"/>
          </ac:spMkLst>
        </pc:spChg>
        <pc:spChg chg="mod">
          <ac:chgData name="Johnson, Mark (STFC,DL,AST)" userId="641c2a7f-5b54-46b3-85cb-a679c0bad0ca" providerId="ADAL" clId="{7586D732-DF15-4318-9899-81669B14C291}" dt="2023-09-18T13:38:55.705" v="3666" actId="1076"/>
          <ac:spMkLst>
            <pc:docMk/>
            <pc:sldMk cId="2575744668" sldId="259"/>
            <ac:spMk id="40" creationId="{7E3C9E27-E065-630B-6BA2-F8CEC46649D6}"/>
          </ac:spMkLst>
        </pc:spChg>
        <pc:spChg chg="del mod">
          <ac:chgData name="Johnson, Mark (STFC,DL,AST)" userId="641c2a7f-5b54-46b3-85cb-a679c0bad0ca" providerId="ADAL" clId="{7586D732-DF15-4318-9899-81669B14C291}" dt="2023-09-18T10:02:13.458" v="919" actId="478"/>
          <ac:spMkLst>
            <pc:docMk/>
            <pc:sldMk cId="2575744668" sldId="259"/>
            <ac:spMk id="41" creationId="{41E5003A-9C23-3214-A0F3-3B48226A6056}"/>
          </ac:spMkLst>
        </pc:spChg>
        <pc:spChg chg="del">
          <ac:chgData name="Johnson, Mark (STFC,DL,AST)" userId="641c2a7f-5b54-46b3-85cb-a679c0bad0ca" providerId="ADAL" clId="{7586D732-DF15-4318-9899-81669B14C291}" dt="2023-09-18T09:48:03.336" v="276" actId="478"/>
          <ac:spMkLst>
            <pc:docMk/>
            <pc:sldMk cId="2575744668" sldId="259"/>
            <ac:spMk id="42" creationId="{43920495-F5B0-731C-2F66-47BA90D96414}"/>
          </ac:spMkLst>
        </pc:spChg>
        <pc:graphicFrameChg chg="add del mod modGraphic">
          <ac:chgData name="Johnson, Mark (STFC,DL,AST)" userId="641c2a7f-5b54-46b3-85cb-a679c0bad0ca" providerId="ADAL" clId="{7586D732-DF15-4318-9899-81669B14C291}" dt="2023-09-18T09:48:00.406" v="275" actId="478"/>
          <ac:graphicFrameMkLst>
            <pc:docMk/>
            <pc:sldMk cId="2575744668" sldId="259"/>
            <ac:graphicFrameMk id="7" creationId="{3EA07663-9B3E-340F-2667-8F4C27643AFB}"/>
          </ac:graphicFrameMkLst>
        </pc:graphicFrameChg>
        <pc:graphicFrameChg chg="add mod modGraphic">
          <ac:chgData name="Johnson, Mark (STFC,DL,AST)" userId="641c2a7f-5b54-46b3-85cb-a679c0bad0ca" providerId="ADAL" clId="{7586D732-DF15-4318-9899-81669B14C291}" dt="2023-09-18T10:58:02.222" v="1701" actId="2062"/>
          <ac:graphicFrameMkLst>
            <pc:docMk/>
            <pc:sldMk cId="2575744668" sldId="259"/>
            <ac:graphicFrameMk id="8" creationId="{A02C0809-8014-76EF-0F69-7DB7CA070B0F}"/>
          </ac:graphicFrameMkLst>
        </pc:graphicFrameChg>
        <pc:picChg chg="mod">
          <ac:chgData name="Johnson, Mark (STFC,DL,AST)" userId="641c2a7f-5b54-46b3-85cb-a679c0bad0ca" providerId="ADAL" clId="{7586D732-DF15-4318-9899-81669B14C291}" dt="2023-09-18T11:14:08.898" v="2185" actId="1076"/>
          <ac:picMkLst>
            <pc:docMk/>
            <pc:sldMk cId="2575744668" sldId="259"/>
            <ac:picMk id="37" creationId="{64B389A0-EA4D-10C3-C367-2F3C3A93CC84}"/>
          </ac:picMkLst>
        </pc:picChg>
        <pc:picChg chg="del">
          <ac:chgData name="Johnson, Mark (STFC,DL,AST)" userId="641c2a7f-5b54-46b3-85cb-a679c0bad0ca" providerId="ADAL" clId="{7586D732-DF15-4318-9899-81669B14C291}" dt="2023-09-18T09:48:03.336" v="276" actId="478"/>
          <ac:picMkLst>
            <pc:docMk/>
            <pc:sldMk cId="2575744668" sldId="259"/>
            <ac:picMk id="39" creationId="{DB8A3CBB-C30D-837C-A4BF-A11587D71C38}"/>
          </ac:picMkLst>
        </pc:picChg>
      </pc:sldChg>
      <pc:sldChg chg="addSp delSp modSp mod modClrScheme chgLayout">
        <pc:chgData name="Johnson, Mark (STFC,DL,AST)" userId="641c2a7f-5b54-46b3-85cb-a679c0bad0ca" providerId="ADAL" clId="{7586D732-DF15-4318-9899-81669B14C291}" dt="2023-09-18T14:46:46.880" v="5707" actId="20577"/>
        <pc:sldMkLst>
          <pc:docMk/>
          <pc:sldMk cId="4288365987" sldId="260"/>
        </pc:sldMkLst>
        <pc:spChg chg="mod ord">
          <ac:chgData name="Johnson, Mark (STFC,DL,AST)" userId="641c2a7f-5b54-46b3-85cb-a679c0bad0ca" providerId="ADAL" clId="{7586D732-DF15-4318-9899-81669B14C291}" dt="2023-09-18T11:01:12.303" v="1709" actId="700"/>
          <ac:spMkLst>
            <pc:docMk/>
            <pc:sldMk cId="4288365987" sldId="260"/>
            <ac:spMk id="2" creationId="{2789E52F-4C76-7297-412B-1BCB0BBC7194}"/>
          </ac:spMkLst>
        </pc:spChg>
        <pc:spChg chg="mod ord">
          <ac:chgData name="Johnson, Mark (STFC,DL,AST)" userId="641c2a7f-5b54-46b3-85cb-a679c0bad0ca" providerId="ADAL" clId="{7586D732-DF15-4318-9899-81669B14C291}" dt="2023-09-18T11:01:12.303" v="1709" actId="700"/>
          <ac:spMkLst>
            <pc:docMk/>
            <pc:sldMk cId="4288365987" sldId="260"/>
            <ac:spMk id="3" creationId="{CA203373-479E-AF17-0D4E-12E656E07D12}"/>
          </ac:spMkLst>
        </pc:spChg>
        <pc:spChg chg="mod ord">
          <ac:chgData name="Johnson, Mark (STFC,DL,AST)" userId="641c2a7f-5b54-46b3-85cb-a679c0bad0ca" providerId="ADAL" clId="{7586D732-DF15-4318-9899-81669B14C291}" dt="2023-09-18T11:01:16.712" v="1710" actId="14100"/>
          <ac:spMkLst>
            <pc:docMk/>
            <pc:sldMk cId="4288365987" sldId="260"/>
            <ac:spMk id="4" creationId="{8644E3EF-3212-6C57-8BF6-EF99CE5CC1C3}"/>
          </ac:spMkLst>
        </pc:spChg>
        <pc:spChg chg="mod ord">
          <ac:chgData name="Johnson, Mark (STFC,DL,AST)" userId="641c2a7f-5b54-46b3-85cb-a679c0bad0ca" providerId="ADAL" clId="{7586D732-DF15-4318-9899-81669B14C291}" dt="2023-09-18T11:01:12.303" v="1709" actId="700"/>
          <ac:spMkLst>
            <pc:docMk/>
            <pc:sldMk cId="4288365987" sldId="260"/>
            <ac:spMk id="5" creationId="{D6C44477-C797-30D2-1A57-34713BD58C0D}"/>
          </ac:spMkLst>
        </pc:spChg>
        <pc:spChg chg="del mod">
          <ac:chgData name="Johnson, Mark (STFC,DL,AST)" userId="641c2a7f-5b54-46b3-85cb-a679c0bad0ca" providerId="ADAL" clId="{7586D732-DF15-4318-9899-81669B14C291}" dt="2023-09-18T10:51:48.581" v="1557" actId="478"/>
          <ac:spMkLst>
            <pc:docMk/>
            <pc:sldMk cId="4288365987" sldId="260"/>
            <ac:spMk id="6" creationId="{2CC07056-5B76-F8C8-F41E-4D7220ACA799}"/>
          </ac:spMkLst>
        </pc:spChg>
        <pc:spChg chg="del">
          <ac:chgData name="Johnson, Mark (STFC,DL,AST)" userId="641c2a7f-5b54-46b3-85cb-a679c0bad0ca" providerId="ADAL" clId="{7586D732-DF15-4318-9899-81669B14C291}" dt="2023-09-18T09:53:35.501" v="512" actId="478"/>
          <ac:spMkLst>
            <pc:docMk/>
            <pc:sldMk cId="4288365987" sldId="260"/>
            <ac:spMk id="7" creationId="{984CBD22-1452-D39B-4FB7-69B77130B3F0}"/>
          </ac:spMkLst>
        </pc:spChg>
        <pc:spChg chg="del">
          <ac:chgData name="Johnson, Mark (STFC,DL,AST)" userId="641c2a7f-5b54-46b3-85cb-a679c0bad0ca" providerId="ADAL" clId="{7586D732-DF15-4318-9899-81669B14C291}" dt="2023-09-18T10:51:48.581" v="1557" actId="478"/>
          <ac:spMkLst>
            <pc:docMk/>
            <pc:sldMk cId="4288365987" sldId="260"/>
            <ac:spMk id="10" creationId="{A2CD574D-C1CE-E38D-E5F8-BCC5AB36C45F}"/>
          </ac:spMkLst>
        </pc:spChg>
        <pc:spChg chg="add del mod ord">
          <ac:chgData name="Johnson, Mark (STFC,DL,AST)" userId="641c2a7f-5b54-46b3-85cb-a679c0bad0ca" providerId="ADAL" clId="{7586D732-DF15-4318-9899-81669B14C291}" dt="2023-09-18T11:01:12.303" v="1709" actId="700"/>
          <ac:spMkLst>
            <pc:docMk/>
            <pc:sldMk cId="4288365987" sldId="260"/>
            <ac:spMk id="13" creationId="{687A87C9-1C4E-B1DD-52C1-3E3B85EAF247}"/>
          </ac:spMkLst>
        </pc:spChg>
        <pc:spChg chg="add mod ord">
          <ac:chgData name="Johnson, Mark (STFC,DL,AST)" userId="641c2a7f-5b54-46b3-85cb-a679c0bad0ca" providerId="ADAL" clId="{7586D732-DF15-4318-9899-81669B14C291}" dt="2023-09-18T14:46:46.880" v="5707" actId="20577"/>
          <ac:spMkLst>
            <pc:docMk/>
            <pc:sldMk cId="4288365987" sldId="260"/>
            <ac:spMk id="16" creationId="{67B96374-8BEF-6F81-9075-58736026C311}"/>
          </ac:spMkLst>
        </pc:spChg>
        <pc:spChg chg="add mod">
          <ac:chgData name="Johnson, Mark (STFC,DL,AST)" userId="641c2a7f-5b54-46b3-85cb-a679c0bad0ca" providerId="ADAL" clId="{7586D732-DF15-4318-9899-81669B14C291}" dt="2023-09-18T14:04:07.624" v="4798" actId="57"/>
          <ac:spMkLst>
            <pc:docMk/>
            <pc:sldMk cId="4288365987" sldId="260"/>
            <ac:spMk id="17" creationId="{7FB9EEC2-BC88-4544-4FC0-C67F16A8F512}"/>
          </ac:spMkLst>
        </pc:spChg>
        <pc:grpChg chg="del">
          <ac:chgData name="Johnson, Mark (STFC,DL,AST)" userId="641c2a7f-5b54-46b3-85cb-a679c0bad0ca" providerId="ADAL" clId="{7586D732-DF15-4318-9899-81669B14C291}" dt="2023-09-18T09:53:35.501" v="512" actId="478"/>
          <ac:grpSpMkLst>
            <pc:docMk/>
            <pc:sldMk cId="4288365987" sldId="260"/>
            <ac:grpSpMk id="28" creationId="{1F5C2653-AC3A-3FF2-3D5F-1B54A8E9E36E}"/>
          </ac:grpSpMkLst>
        </pc:grpChg>
        <pc:graphicFrameChg chg="add del mod modGraphic">
          <ac:chgData name="Johnson, Mark (STFC,DL,AST)" userId="641c2a7f-5b54-46b3-85cb-a679c0bad0ca" providerId="ADAL" clId="{7586D732-DF15-4318-9899-81669B14C291}" dt="2023-09-18T09:53:33.263" v="511" actId="478"/>
          <ac:graphicFrameMkLst>
            <pc:docMk/>
            <pc:sldMk cId="4288365987" sldId="260"/>
            <ac:graphicFrameMk id="8" creationId="{42DD2CFD-4AA5-B342-5B58-8E62C9B5566D}"/>
          </ac:graphicFrameMkLst>
        </pc:graphicFrameChg>
        <pc:graphicFrameChg chg="add del mod">
          <ac:chgData name="Johnson, Mark (STFC,DL,AST)" userId="641c2a7f-5b54-46b3-85cb-a679c0bad0ca" providerId="ADAL" clId="{7586D732-DF15-4318-9899-81669B14C291}" dt="2023-09-18T10:51:48.581" v="1557" actId="478"/>
          <ac:graphicFrameMkLst>
            <pc:docMk/>
            <pc:sldMk cId="4288365987" sldId="260"/>
            <ac:graphicFrameMk id="9" creationId="{FA2E78C9-5B36-05DB-ACEF-4317AC547063}"/>
          </ac:graphicFrameMkLst>
        </pc:graphicFrameChg>
        <pc:picChg chg="del mod">
          <ac:chgData name="Johnson, Mark (STFC,DL,AST)" userId="641c2a7f-5b54-46b3-85cb-a679c0bad0ca" providerId="ADAL" clId="{7586D732-DF15-4318-9899-81669B14C291}" dt="2023-09-18T10:51:48.581" v="1557" actId="478"/>
          <ac:picMkLst>
            <pc:docMk/>
            <pc:sldMk cId="4288365987" sldId="260"/>
            <ac:picMk id="12" creationId="{953680A6-E586-39D8-57AD-3CEF73751F33}"/>
          </ac:picMkLst>
        </pc:picChg>
        <pc:picChg chg="add mod">
          <ac:chgData name="Johnson, Mark (STFC,DL,AST)" userId="641c2a7f-5b54-46b3-85cb-a679c0bad0ca" providerId="ADAL" clId="{7586D732-DF15-4318-9899-81669B14C291}" dt="2023-09-18T11:18:23.785" v="2342" actId="1035"/>
          <ac:picMkLst>
            <pc:docMk/>
            <pc:sldMk cId="4288365987" sldId="260"/>
            <ac:picMk id="15" creationId="{C771D3F2-15DD-E90C-BC0B-001144FBC4A0}"/>
          </ac:picMkLst>
        </pc:picChg>
        <pc:picChg chg="del">
          <ac:chgData name="Johnson, Mark (STFC,DL,AST)" userId="641c2a7f-5b54-46b3-85cb-a679c0bad0ca" providerId="ADAL" clId="{7586D732-DF15-4318-9899-81669B14C291}" dt="2023-09-18T11:19:30.022" v="2456" actId="478"/>
          <ac:picMkLst>
            <pc:docMk/>
            <pc:sldMk cId="4288365987" sldId="260"/>
            <ac:picMk id="25" creationId="{25612E60-D262-BD38-5C68-9C328C04518D}"/>
          </ac:picMkLst>
        </pc:picChg>
      </pc:sldChg>
      <pc:sldChg chg="addSp delSp modSp mod">
        <pc:chgData name="Johnson, Mark (STFC,DL,AST)" userId="641c2a7f-5b54-46b3-85cb-a679c0bad0ca" providerId="ADAL" clId="{7586D732-DF15-4318-9899-81669B14C291}" dt="2023-09-19T14:21:19.296" v="6804" actId="22"/>
        <pc:sldMkLst>
          <pc:docMk/>
          <pc:sldMk cId="491609586" sldId="261"/>
        </pc:sldMkLst>
        <pc:spChg chg="add del">
          <ac:chgData name="Johnson, Mark (STFC,DL,AST)" userId="641c2a7f-5b54-46b3-85cb-a679c0bad0ca" providerId="ADAL" clId="{7586D732-DF15-4318-9899-81669B14C291}" dt="2023-09-19T14:21:19.296" v="6804" actId="22"/>
          <ac:spMkLst>
            <pc:docMk/>
            <pc:sldMk cId="491609586" sldId="261"/>
            <ac:spMk id="3" creationId="{A1829E22-9FF0-CC48-99FE-AFEF547EB246}"/>
          </ac:spMkLst>
        </pc:spChg>
        <pc:spChg chg="mod">
          <ac:chgData name="Johnson, Mark (STFC,DL,AST)" userId="641c2a7f-5b54-46b3-85cb-a679c0bad0ca" providerId="ADAL" clId="{7586D732-DF15-4318-9899-81669B14C291}" dt="2023-09-18T10:12:00.026" v="1028" actId="14100"/>
          <ac:spMkLst>
            <pc:docMk/>
            <pc:sldMk cId="491609586" sldId="261"/>
            <ac:spMk id="10" creationId="{8171DFAA-9822-8727-BD92-5A6D56B9F195}"/>
          </ac:spMkLst>
        </pc:spChg>
      </pc:sldChg>
      <pc:sldChg chg="modSp mod">
        <pc:chgData name="Johnson, Mark (STFC,DL,AST)" userId="641c2a7f-5b54-46b3-85cb-a679c0bad0ca" providerId="ADAL" clId="{7586D732-DF15-4318-9899-81669B14C291}" dt="2023-09-18T10:11:45.230" v="1024" actId="255"/>
        <pc:sldMkLst>
          <pc:docMk/>
          <pc:sldMk cId="2772673495" sldId="262"/>
        </pc:sldMkLst>
        <pc:spChg chg="mod">
          <ac:chgData name="Johnson, Mark (STFC,DL,AST)" userId="641c2a7f-5b54-46b3-85cb-a679c0bad0ca" providerId="ADAL" clId="{7586D732-DF15-4318-9899-81669B14C291}" dt="2023-09-18T10:11:45.230" v="1024" actId="255"/>
          <ac:spMkLst>
            <pc:docMk/>
            <pc:sldMk cId="2772673495" sldId="262"/>
            <ac:spMk id="6" creationId="{2CC07056-5B76-F8C8-F41E-4D7220ACA799}"/>
          </ac:spMkLst>
        </pc:spChg>
      </pc:sldChg>
      <pc:sldChg chg="del">
        <pc:chgData name="Johnson, Mark (STFC,DL,AST)" userId="641c2a7f-5b54-46b3-85cb-a679c0bad0ca" providerId="ADAL" clId="{7586D732-DF15-4318-9899-81669B14C291}" dt="2023-09-18T10:07:12.949" v="1017" actId="47"/>
        <pc:sldMkLst>
          <pc:docMk/>
          <pc:sldMk cId="2935740121" sldId="263"/>
        </pc:sldMkLst>
      </pc:sldChg>
      <pc:sldChg chg="modSp mod">
        <pc:chgData name="Johnson, Mark (STFC,DL,AST)" userId="641c2a7f-5b54-46b3-85cb-a679c0bad0ca" providerId="ADAL" clId="{7586D732-DF15-4318-9899-81669B14C291}" dt="2023-09-18T11:20:13.128" v="2461" actId="20577"/>
        <pc:sldMkLst>
          <pc:docMk/>
          <pc:sldMk cId="2921131175" sldId="264"/>
        </pc:sldMkLst>
        <pc:spChg chg="mod">
          <ac:chgData name="Johnson, Mark (STFC,DL,AST)" userId="641c2a7f-5b54-46b3-85cb-a679c0bad0ca" providerId="ADAL" clId="{7586D732-DF15-4318-9899-81669B14C291}" dt="2023-09-18T11:20:13.128" v="2461" actId="20577"/>
          <ac:spMkLst>
            <pc:docMk/>
            <pc:sldMk cId="2921131175" sldId="264"/>
            <ac:spMk id="6" creationId="{2CC07056-5B76-F8C8-F41E-4D7220ACA799}"/>
          </ac:spMkLst>
        </pc:spChg>
        <pc:spChg chg="mod">
          <ac:chgData name="Johnson, Mark (STFC,DL,AST)" userId="641c2a7f-5b54-46b3-85cb-a679c0bad0ca" providerId="ADAL" clId="{7586D732-DF15-4318-9899-81669B14C291}" dt="2023-09-18T10:14:01.638" v="1060" actId="20577"/>
          <ac:spMkLst>
            <pc:docMk/>
            <pc:sldMk cId="2921131175" sldId="264"/>
            <ac:spMk id="11" creationId="{FB1183DB-A2A4-A820-464A-CC2A003EB530}"/>
          </ac:spMkLst>
        </pc:spChg>
        <pc:spChg chg="mod">
          <ac:chgData name="Johnson, Mark (STFC,DL,AST)" userId="641c2a7f-5b54-46b3-85cb-a679c0bad0ca" providerId="ADAL" clId="{7586D732-DF15-4318-9899-81669B14C291}" dt="2023-09-18T10:57:34.853" v="1700" actId="20577"/>
          <ac:spMkLst>
            <pc:docMk/>
            <pc:sldMk cId="2921131175" sldId="264"/>
            <ac:spMk id="14" creationId="{6987AD5D-E37D-1533-0D1E-D654CC03934A}"/>
          </ac:spMkLst>
        </pc:spChg>
        <pc:grpChg chg="mod">
          <ac:chgData name="Johnson, Mark (STFC,DL,AST)" userId="641c2a7f-5b54-46b3-85cb-a679c0bad0ca" providerId="ADAL" clId="{7586D732-DF15-4318-9899-81669B14C291}" dt="2023-09-18T10:57:29.119" v="1696" actId="1076"/>
          <ac:grpSpMkLst>
            <pc:docMk/>
            <pc:sldMk cId="2921131175" sldId="264"/>
            <ac:grpSpMk id="7" creationId="{34DD5207-811A-65DF-12AB-D8D4034E9EF7}"/>
          </ac:grpSpMkLst>
        </pc:grpChg>
      </pc:sldChg>
      <pc:sldChg chg="modSp mod">
        <pc:chgData name="Johnson, Mark (STFC,DL,AST)" userId="641c2a7f-5b54-46b3-85cb-a679c0bad0ca" providerId="ADAL" clId="{7586D732-DF15-4318-9899-81669B14C291}" dt="2023-09-18T10:56:06.969" v="1633" actId="2062"/>
        <pc:sldMkLst>
          <pc:docMk/>
          <pc:sldMk cId="2590963937" sldId="265"/>
        </pc:sldMkLst>
        <pc:spChg chg="mod">
          <ac:chgData name="Johnson, Mark (STFC,DL,AST)" userId="641c2a7f-5b54-46b3-85cb-a679c0bad0ca" providerId="ADAL" clId="{7586D732-DF15-4318-9899-81669B14C291}" dt="2023-09-18T10:15:25.737" v="1079" actId="14100"/>
          <ac:spMkLst>
            <pc:docMk/>
            <pc:sldMk cId="2590963937" sldId="265"/>
            <ac:spMk id="6" creationId="{2CC07056-5B76-F8C8-F41E-4D7220ACA799}"/>
          </ac:spMkLst>
        </pc:spChg>
        <pc:spChg chg="mod">
          <ac:chgData name="Johnson, Mark (STFC,DL,AST)" userId="641c2a7f-5b54-46b3-85cb-a679c0bad0ca" providerId="ADAL" clId="{7586D732-DF15-4318-9899-81669B14C291}" dt="2023-09-18T10:16:40.543" v="1081" actId="20577"/>
          <ac:spMkLst>
            <pc:docMk/>
            <pc:sldMk cId="2590963937" sldId="265"/>
            <ac:spMk id="12" creationId="{7E72B763-971B-0507-D1F8-656E94076316}"/>
          </ac:spMkLst>
        </pc:spChg>
        <pc:graphicFrameChg chg="mod modGraphic">
          <ac:chgData name="Johnson, Mark (STFC,DL,AST)" userId="641c2a7f-5b54-46b3-85cb-a679c0bad0ca" providerId="ADAL" clId="{7586D732-DF15-4318-9899-81669B14C291}" dt="2023-09-18T10:56:06.969" v="1633" actId="2062"/>
          <ac:graphicFrameMkLst>
            <pc:docMk/>
            <pc:sldMk cId="2590963937" sldId="265"/>
            <ac:graphicFrameMk id="18" creationId="{BDE33C30-0B83-2618-F0DF-AB297A1B3A29}"/>
          </ac:graphicFrameMkLst>
        </pc:graphicFrameChg>
        <pc:picChg chg="mod">
          <ac:chgData name="Johnson, Mark (STFC,DL,AST)" userId="641c2a7f-5b54-46b3-85cb-a679c0bad0ca" providerId="ADAL" clId="{7586D732-DF15-4318-9899-81669B14C291}" dt="2023-09-18T10:30:30.314" v="1083" actId="14826"/>
          <ac:picMkLst>
            <pc:docMk/>
            <pc:sldMk cId="2590963937" sldId="265"/>
            <ac:picMk id="10" creationId="{412545EA-E5D4-3D75-71F5-57B41B058F56}"/>
          </ac:picMkLst>
        </pc:picChg>
      </pc:sldChg>
      <pc:sldChg chg="addSp delSp modSp mod modAnim">
        <pc:chgData name="Johnson, Mark (STFC,DL,AST)" userId="641c2a7f-5b54-46b3-85cb-a679c0bad0ca" providerId="ADAL" clId="{7586D732-DF15-4318-9899-81669B14C291}" dt="2023-09-18T14:48:01.402" v="5714" actId="14100"/>
        <pc:sldMkLst>
          <pc:docMk/>
          <pc:sldMk cId="1650817560" sldId="266"/>
        </pc:sldMkLst>
        <pc:spChg chg="mod">
          <ac:chgData name="Johnson, Mark (STFC,DL,AST)" userId="641c2a7f-5b54-46b3-85cb-a679c0bad0ca" providerId="ADAL" clId="{7586D732-DF15-4318-9899-81669B14C291}" dt="2023-09-18T13:50:22.797" v="4378" actId="2711"/>
          <ac:spMkLst>
            <pc:docMk/>
            <pc:sldMk cId="1650817560" sldId="266"/>
            <ac:spMk id="6" creationId="{2CC07056-5B76-F8C8-F41E-4D7220ACA799}"/>
          </ac:spMkLst>
        </pc:spChg>
        <pc:spChg chg="add mod">
          <ac:chgData name="Johnson, Mark (STFC,DL,AST)" userId="641c2a7f-5b54-46b3-85cb-a679c0bad0ca" providerId="ADAL" clId="{7586D732-DF15-4318-9899-81669B14C291}" dt="2023-09-18T14:44:19.978" v="5703" actId="207"/>
          <ac:spMkLst>
            <pc:docMk/>
            <pc:sldMk cId="1650817560" sldId="266"/>
            <ac:spMk id="8" creationId="{682F20DC-0381-CD12-4B38-4E3AB4765CF4}"/>
          </ac:spMkLst>
        </pc:spChg>
        <pc:spChg chg="del">
          <ac:chgData name="Johnson, Mark (STFC,DL,AST)" userId="641c2a7f-5b54-46b3-85cb-a679c0bad0ca" providerId="ADAL" clId="{7586D732-DF15-4318-9899-81669B14C291}" dt="2023-09-18T10:32:44.562" v="1090" actId="478"/>
          <ac:spMkLst>
            <pc:docMk/>
            <pc:sldMk cId="1650817560" sldId="266"/>
            <ac:spMk id="9" creationId="{65AE501C-45BE-9DC5-84F2-7E8AC4BEC81B}"/>
          </ac:spMkLst>
        </pc:spChg>
        <pc:spChg chg="add mod ord">
          <ac:chgData name="Johnson, Mark (STFC,DL,AST)" userId="641c2a7f-5b54-46b3-85cb-a679c0bad0ca" providerId="ADAL" clId="{7586D732-DF15-4318-9899-81669B14C291}" dt="2023-09-18T14:40:44.289" v="5694" actId="1038"/>
          <ac:spMkLst>
            <pc:docMk/>
            <pc:sldMk cId="1650817560" sldId="266"/>
            <ac:spMk id="9" creationId="{DF3A7A74-8E06-6F77-6EA4-7A744AD76756}"/>
          </ac:spMkLst>
        </pc:spChg>
        <pc:spChg chg="add mod">
          <ac:chgData name="Johnson, Mark (STFC,DL,AST)" userId="641c2a7f-5b54-46b3-85cb-a679c0bad0ca" providerId="ADAL" clId="{7586D732-DF15-4318-9899-81669B14C291}" dt="2023-09-18T14:48:01.402" v="5714" actId="14100"/>
          <ac:spMkLst>
            <pc:docMk/>
            <pc:sldMk cId="1650817560" sldId="266"/>
            <ac:spMk id="13" creationId="{B7A04718-545E-B69B-F6BA-BA806F735063}"/>
          </ac:spMkLst>
        </pc:spChg>
        <pc:spChg chg="mod">
          <ac:chgData name="Johnson, Mark (STFC,DL,AST)" userId="641c2a7f-5b54-46b3-85cb-a679c0bad0ca" providerId="ADAL" clId="{7586D732-DF15-4318-9899-81669B14C291}" dt="2023-09-18T13:54:37.576" v="4721" actId="12789"/>
          <ac:spMkLst>
            <pc:docMk/>
            <pc:sldMk cId="1650817560" sldId="266"/>
            <ac:spMk id="15" creationId="{76C66672-EC7B-C71C-179C-59B7DAD21480}"/>
          </ac:spMkLst>
        </pc:spChg>
        <pc:spChg chg="mod">
          <ac:chgData name="Johnson, Mark (STFC,DL,AST)" userId="641c2a7f-5b54-46b3-85cb-a679c0bad0ca" providerId="ADAL" clId="{7586D732-DF15-4318-9899-81669B14C291}" dt="2023-09-18T14:08:56.878" v="4886" actId="20577"/>
          <ac:spMkLst>
            <pc:docMk/>
            <pc:sldMk cId="1650817560" sldId="266"/>
            <ac:spMk id="16" creationId="{F20B857C-FA83-4884-125A-6E5F5A25329B}"/>
          </ac:spMkLst>
        </pc:spChg>
        <pc:grpChg chg="add mod">
          <ac:chgData name="Johnson, Mark (STFC,DL,AST)" userId="641c2a7f-5b54-46b3-85cb-a679c0bad0ca" providerId="ADAL" clId="{7586D732-DF15-4318-9899-81669B14C291}" dt="2023-09-18T13:50:53.910" v="4380" actId="1076"/>
          <ac:grpSpMkLst>
            <pc:docMk/>
            <pc:sldMk cId="1650817560" sldId="266"/>
            <ac:grpSpMk id="14" creationId="{2E3714D7-2481-2188-54E3-AB1B67C060E0}"/>
          </ac:grpSpMkLst>
        </pc:grpChg>
        <pc:graphicFrameChg chg="del">
          <ac:chgData name="Johnson, Mark (STFC,DL,AST)" userId="641c2a7f-5b54-46b3-85cb-a679c0bad0ca" providerId="ADAL" clId="{7586D732-DF15-4318-9899-81669B14C291}" dt="2023-09-18T10:32:42.929" v="1089" actId="478"/>
          <ac:graphicFrameMkLst>
            <pc:docMk/>
            <pc:sldMk cId="1650817560" sldId="266"/>
            <ac:graphicFrameMk id="8" creationId="{B3FC120E-7C38-65AB-5475-37668A7523F3}"/>
          </ac:graphicFrameMkLst>
        </pc:graphicFrameChg>
        <pc:picChg chg="add del mod">
          <ac:chgData name="Johnson, Mark (STFC,DL,AST)" userId="641c2a7f-5b54-46b3-85cb-a679c0bad0ca" providerId="ADAL" clId="{7586D732-DF15-4318-9899-81669B14C291}" dt="2023-09-18T10:32:41.967" v="1088" actId="478"/>
          <ac:picMkLst>
            <pc:docMk/>
            <pc:sldMk cId="1650817560" sldId="266"/>
            <ac:picMk id="11" creationId="{A67C5D99-9644-E398-4E26-F693EA09D069}"/>
          </ac:picMkLst>
        </pc:picChg>
        <pc:picChg chg="add mod ord">
          <ac:chgData name="Johnson, Mark (STFC,DL,AST)" userId="641c2a7f-5b54-46b3-85cb-a679c0bad0ca" providerId="ADAL" clId="{7586D732-DF15-4318-9899-81669B14C291}" dt="2023-09-18T13:46:39.394" v="4145" actId="1076"/>
          <ac:picMkLst>
            <pc:docMk/>
            <pc:sldMk cId="1650817560" sldId="266"/>
            <ac:picMk id="12" creationId="{6A21F280-C763-3E6B-89FC-2138D3BA74FF}"/>
          </ac:picMkLst>
        </pc:picChg>
      </pc:sldChg>
      <pc:sldChg chg="addSp delSp modSp mod modClrScheme modAnim chgLayout">
        <pc:chgData name="Johnson, Mark (STFC,DL,AST)" userId="641c2a7f-5b54-46b3-85cb-a679c0bad0ca" providerId="ADAL" clId="{7586D732-DF15-4318-9899-81669B14C291}" dt="2023-09-18T14:47:42.174" v="5709"/>
        <pc:sldMkLst>
          <pc:docMk/>
          <pc:sldMk cId="2040823387" sldId="267"/>
        </pc:sldMkLst>
        <pc:spChg chg="mod ord">
          <ac:chgData name="Johnson, Mark (STFC,DL,AST)" userId="641c2a7f-5b54-46b3-85cb-a679c0bad0ca" providerId="ADAL" clId="{7586D732-DF15-4318-9899-81669B14C291}" dt="2023-09-18T12:57:54.691" v="3218" actId="700"/>
          <ac:spMkLst>
            <pc:docMk/>
            <pc:sldMk cId="2040823387" sldId="267"/>
            <ac:spMk id="2" creationId="{2789E52F-4C76-7297-412B-1BCB0BBC7194}"/>
          </ac:spMkLst>
        </pc:spChg>
        <pc:spChg chg="mod ord">
          <ac:chgData name="Johnson, Mark (STFC,DL,AST)" userId="641c2a7f-5b54-46b3-85cb-a679c0bad0ca" providerId="ADAL" clId="{7586D732-DF15-4318-9899-81669B14C291}" dt="2023-09-18T14:47:37.680" v="5708" actId="207"/>
          <ac:spMkLst>
            <pc:docMk/>
            <pc:sldMk cId="2040823387" sldId="267"/>
            <ac:spMk id="3" creationId="{CA203373-479E-AF17-0D4E-12E656E07D12}"/>
          </ac:spMkLst>
        </pc:spChg>
        <pc:spChg chg="mod ord">
          <ac:chgData name="Johnson, Mark (STFC,DL,AST)" userId="641c2a7f-5b54-46b3-85cb-a679c0bad0ca" providerId="ADAL" clId="{7586D732-DF15-4318-9899-81669B14C291}" dt="2023-09-18T12:57:57.310" v="3219" actId="14100"/>
          <ac:spMkLst>
            <pc:docMk/>
            <pc:sldMk cId="2040823387" sldId="267"/>
            <ac:spMk id="4" creationId="{8644E3EF-3212-6C57-8BF6-EF99CE5CC1C3}"/>
          </ac:spMkLst>
        </pc:spChg>
        <pc:spChg chg="mod ord">
          <ac:chgData name="Johnson, Mark (STFC,DL,AST)" userId="641c2a7f-5b54-46b3-85cb-a679c0bad0ca" providerId="ADAL" clId="{7586D732-DF15-4318-9899-81669B14C291}" dt="2023-09-18T12:57:54.691" v="3218" actId="700"/>
          <ac:spMkLst>
            <pc:docMk/>
            <pc:sldMk cId="2040823387" sldId="267"/>
            <ac:spMk id="5" creationId="{D6C44477-C797-30D2-1A57-34713BD58C0D}"/>
          </ac:spMkLst>
        </pc:spChg>
        <pc:spChg chg="mod ord">
          <ac:chgData name="Johnson, Mark (STFC,DL,AST)" userId="641c2a7f-5b54-46b3-85cb-a679c0bad0ca" providerId="ADAL" clId="{7586D732-DF15-4318-9899-81669B14C291}" dt="2023-09-18T13:39:55.052" v="3680" actId="14100"/>
          <ac:spMkLst>
            <pc:docMk/>
            <pc:sldMk cId="2040823387" sldId="267"/>
            <ac:spMk id="6" creationId="{2CC07056-5B76-F8C8-F41E-4D7220ACA799}"/>
          </ac:spMkLst>
        </pc:spChg>
        <pc:spChg chg="del">
          <ac:chgData name="Johnson, Mark (STFC,DL,AST)" userId="641c2a7f-5b54-46b3-85cb-a679c0bad0ca" providerId="ADAL" clId="{7586D732-DF15-4318-9899-81669B14C291}" dt="2023-09-18T10:38:15.710" v="1142" actId="478"/>
          <ac:spMkLst>
            <pc:docMk/>
            <pc:sldMk cId="2040823387" sldId="267"/>
            <ac:spMk id="8" creationId="{4E7A5356-0DD3-7007-0129-F1B0376BD926}"/>
          </ac:spMkLst>
        </pc:spChg>
        <pc:spChg chg="add mod">
          <ac:chgData name="Johnson, Mark (STFC,DL,AST)" userId="641c2a7f-5b54-46b3-85cb-a679c0bad0ca" providerId="ADAL" clId="{7586D732-DF15-4318-9899-81669B14C291}" dt="2023-09-18T13:03:08.391" v="3305" actId="20577"/>
          <ac:spMkLst>
            <pc:docMk/>
            <pc:sldMk cId="2040823387" sldId="267"/>
            <ac:spMk id="10" creationId="{2620CB01-1D63-671A-BA94-CBB134EA7333}"/>
          </ac:spMkLst>
        </pc:spChg>
        <pc:spChg chg="add mod">
          <ac:chgData name="Johnson, Mark (STFC,DL,AST)" userId="641c2a7f-5b54-46b3-85cb-a679c0bad0ca" providerId="ADAL" clId="{7586D732-DF15-4318-9899-81669B14C291}" dt="2023-09-18T13:30:50.194" v="3609" actId="12788"/>
          <ac:spMkLst>
            <pc:docMk/>
            <pc:sldMk cId="2040823387" sldId="267"/>
            <ac:spMk id="11" creationId="{7B6C007F-5898-68C0-CE94-2F26B756EA6E}"/>
          </ac:spMkLst>
        </pc:spChg>
        <pc:spChg chg="add mod">
          <ac:chgData name="Johnson, Mark (STFC,DL,AST)" userId="641c2a7f-5b54-46b3-85cb-a679c0bad0ca" providerId="ADAL" clId="{7586D732-DF15-4318-9899-81669B14C291}" dt="2023-09-18T14:04:57.336" v="4828" actId="20577"/>
          <ac:spMkLst>
            <pc:docMk/>
            <pc:sldMk cId="2040823387" sldId="267"/>
            <ac:spMk id="12" creationId="{A4E859DB-7A19-B168-4C5A-5E4D35275937}"/>
          </ac:spMkLst>
        </pc:spChg>
        <pc:grpChg chg="add mod">
          <ac:chgData name="Johnson, Mark (STFC,DL,AST)" userId="641c2a7f-5b54-46b3-85cb-a679c0bad0ca" providerId="ADAL" clId="{7586D732-DF15-4318-9899-81669B14C291}" dt="2023-09-18T13:35:46.585" v="3648" actId="1076"/>
          <ac:grpSpMkLst>
            <pc:docMk/>
            <pc:sldMk cId="2040823387" sldId="267"/>
            <ac:grpSpMk id="13" creationId="{BF61F2AD-8E4C-8F91-3C62-580F014A4126}"/>
          </ac:grpSpMkLst>
        </pc:grpChg>
        <pc:graphicFrameChg chg="add del">
          <ac:chgData name="Johnson, Mark (STFC,DL,AST)" userId="641c2a7f-5b54-46b3-85cb-a679c0bad0ca" providerId="ADAL" clId="{7586D732-DF15-4318-9899-81669B14C291}" dt="2023-09-18T10:41:08.746" v="1166" actId="3680"/>
          <ac:graphicFrameMkLst>
            <pc:docMk/>
            <pc:sldMk cId="2040823387" sldId="267"/>
            <ac:graphicFrameMk id="7" creationId="{FAC62B19-5F17-3AF3-F68C-EB042E028AC1}"/>
          </ac:graphicFrameMkLst>
        </pc:graphicFrameChg>
        <pc:graphicFrameChg chg="add mod modGraphic">
          <ac:chgData name="Johnson, Mark (STFC,DL,AST)" userId="641c2a7f-5b54-46b3-85cb-a679c0bad0ca" providerId="ADAL" clId="{7586D732-DF15-4318-9899-81669B14C291}" dt="2023-09-18T13:35:49.906" v="3649" actId="1076"/>
          <ac:graphicFrameMkLst>
            <pc:docMk/>
            <pc:sldMk cId="2040823387" sldId="267"/>
            <ac:graphicFrameMk id="9" creationId="{D957B898-1EAB-917D-B5F0-B46F6FDBD5E7}"/>
          </ac:graphicFrameMkLst>
        </pc:graphicFrameChg>
      </pc:sldChg>
      <pc:sldChg chg="addSp delSp modSp mod setBg">
        <pc:chgData name="Johnson, Mark (STFC,DL,AST)" userId="641c2a7f-5b54-46b3-85cb-a679c0bad0ca" providerId="ADAL" clId="{7586D732-DF15-4318-9899-81669B14C291}" dt="2023-09-19T15:04:23.497" v="7437" actId="1076"/>
        <pc:sldMkLst>
          <pc:docMk/>
          <pc:sldMk cId="1771865105" sldId="268"/>
        </pc:sldMkLst>
        <pc:spChg chg="add del mod">
          <ac:chgData name="Johnson, Mark (STFC,DL,AST)" userId="641c2a7f-5b54-46b3-85cb-a679c0bad0ca" providerId="ADAL" clId="{7586D732-DF15-4318-9899-81669B14C291}" dt="2023-09-18T13:40:23.283" v="3686"/>
          <ac:spMkLst>
            <pc:docMk/>
            <pc:sldMk cId="1771865105" sldId="268"/>
            <ac:spMk id="2" creationId="{8CA1007E-502F-8E95-F0DD-CA35794D8B69}"/>
          </ac:spMkLst>
        </pc:spChg>
        <pc:spChg chg="add mod">
          <ac:chgData name="Johnson, Mark (STFC,DL,AST)" userId="641c2a7f-5b54-46b3-85cb-a679c0bad0ca" providerId="ADAL" clId="{7586D732-DF15-4318-9899-81669B14C291}" dt="2023-09-19T10:51:15.085" v="5915" actId="1076"/>
          <ac:spMkLst>
            <pc:docMk/>
            <pc:sldMk cId="1771865105" sldId="268"/>
            <ac:spMk id="3" creationId="{E29866A3-AF2C-D376-DF35-92118B699E69}"/>
          </ac:spMkLst>
        </pc:spChg>
        <pc:spChg chg="add del mod">
          <ac:chgData name="Johnson, Mark (STFC,DL,AST)" userId="641c2a7f-5b54-46b3-85cb-a679c0bad0ca" providerId="ADAL" clId="{7586D732-DF15-4318-9899-81669B14C291}" dt="2023-09-18T13:40:29.928" v="3691" actId="2711"/>
          <ac:spMkLst>
            <pc:docMk/>
            <pc:sldMk cId="1771865105" sldId="268"/>
            <ac:spMk id="5" creationId="{054E87AF-A4F5-52C6-B94E-E98D89BC6ACE}"/>
          </ac:spMkLst>
        </pc:spChg>
        <pc:spChg chg="mod">
          <ac:chgData name="Johnson, Mark (STFC,DL,AST)" userId="641c2a7f-5b54-46b3-85cb-a679c0bad0ca" providerId="ADAL" clId="{7586D732-DF15-4318-9899-81669B14C291}" dt="2023-09-19T10:48:47.338" v="5866" actId="14100"/>
          <ac:spMkLst>
            <pc:docMk/>
            <pc:sldMk cId="1771865105" sldId="268"/>
            <ac:spMk id="6" creationId="{525A9148-D0D3-262A-D0B6-44F23CA72F66}"/>
          </ac:spMkLst>
        </pc:spChg>
        <pc:spChg chg="mod">
          <ac:chgData name="Johnson, Mark (STFC,DL,AST)" userId="641c2a7f-5b54-46b3-85cb-a679c0bad0ca" providerId="ADAL" clId="{7586D732-DF15-4318-9899-81669B14C291}" dt="2023-09-19T10:48:51.405" v="5867" actId="1076"/>
          <ac:spMkLst>
            <pc:docMk/>
            <pc:sldMk cId="1771865105" sldId="268"/>
            <ac:spMk id="7" creationId="{845C3938-80BF-3ABD-2325-3357BD83961E}"/>
          </ac:spMkLst>
        </pc:spChg>
        <pc:spChg chg="add mod">
          <ac:chgData name="Johnson, Mark (STFC,DL,AST)" userId="641c2a7f-5b54-46b3-85cb-a679c0bad0ca" providerId="ADAL" clId="{7586D732-DF15-4318-9899-81669B14C291}" dt="2023-09-19T15:04:15.344" v="7436" actId="403"/>
          <ac:spMkLst>
            <pc:docMk/>
            <pc:sldMk cId="1771865105" sldId="268"/>
            <ac:spMk id="11" creationId="{1A5C01AE-EF16-2E48-1865-DAEE8FD5D875}"/>
          </ac:spMkLst>
        </pc:spChg>
        <pc:spChg chg="del">
          <ac:chgData name="Johnson, Mark (STFC,DL,AST)" userId="641c2a7f-5b54-46b3-85cb-a679c0bad0ca" providerId="ADAL" clId="{7586D732-DF15-4318-9899-81669B14C291}" dt="2023-09-18T13:32:44.664" v="3645" actId="478"/>
          <ac:spMkLst>
            <pc:docMk/>
            <pc:sldMk cId="1771865105" sldId="268"/>
            <ac:spMk id="19" creationId="{205DA730-2629-48C1-AFF7-3FC259B00C1A}"/>
          </ac:spMkLst>
        </pc:spChg>
        <pc:grpChg chg="add del mod ord">
          <ac:chgData name="Johnson, Mark (STFC,DL,AST)" userId="641c2a7f-5b54-46b3-85cb-a679c0bad0ca" providerId="ADAL" clId="{7586D732-DF15-4318-9899-81669B14C291}" dt="2023-09-19T15:04:01.932" v="7431" actId="478"/>
          <ac:grpSpMkLst>
            <pc:docMk/>
            <pc:sldMk cId="1771865105" sldId="268"/>
            <ac:grpSpMk id="2" creationId="{DC3E7F55-F272-C2DF-F041-C156A4B1D98A}"/>
          </ac:grpSpMkLst>
        </pc:grpChg>
        <pc:grpChg chg="add mod">
          <ac:chgData name="Johnson, Mark (STFC,DL,AST)" userId="641c2a7f-5b54-46b3-85cb-a679c0bad0ca" providerId="ADAL" clId="{7586D732-DF15-4318-9899-81669B14C291}" dt="2023-09-19T15:04:23.497" v="7437" actId="1076"/>
          <ac:grpSpMkLst>
            <pc:docMk/>
            <pc:sldMk cId="1771865105" sldId="268"/>
            <ac:grpSpMk id="12" creationId="{6EBADF27-9C05-1EC9-B986-3CFEA9AF169C}"/>
          </ac:grpSpMkLst>
        </pc:grpChg>
        <pc:grpChg chg="del mod">
          <ac:chgData name="Johnson, Mark (STFC,DL,AST)" userId="641c2a7f-5b54-46b3-85cb-a679c0bad0ca" providerId="ADAL" clId="{7586D732-DF15-4318-9899-81669B14C291}" dt="2023-09-18T14:08:23.926" v="4872" actId="478"/>
          <ac:grpSpMkLst>
            <pc:docMk/>
            <pc:sldMk cId="1771865105" sldId="268"/>
            <ac:grpSpMk id="13" creationId="{9C4F55D8-B563-2EA4-CBA5-6843DAB5CA0F}"/>
          </ac:grpSpMkLst>
        </pc:grpChg>
        <pc:picChg chg="add mod">
          <ac:chgData name="Johnson, Mark (STFC,DL,AST)" userId="641c2a7f-5b54-46b3-85cb-a679c0bad0ca" providerId="ADAL" clId="{7586D732-DF15-4318-9899-81669B14C291}" dt="2023-09-19T10:49:50.416" v="5909" actId="164"/>
          <ac:picMkLst>
            <pc:docMk/>
            <pc:sldMk cId="1771865105" sldId="268"/>
            <ac:picMk id="10" creationId="{66DB0314-53DB-7BCF-0024-40CBA97616E1}"/>
          </ac:picMkLst>
        </pc:picChg>
        <pc:picChg chg="del mod">
          <ac:chgData name="Johnson, Mark (STFC,DL,AST)" userId="641c2a7f-5b54-46b3-85cb-a679c0bad0ca" providerId="ADAL" clId="{7586D732-DF15-4318-9899-81669B14C291}" dt="2023-09-19T15:04:03.788" v="7432" actId="478"/>
          <ac:picMkLst>
            <pc:docMk/>
            <pc:sldMk cId="1771865105" sldId="268"/>
            <ac:picMk id="16" creationId="{48BDE207-9B98-5B90-CCF5-307AB187897F}"/>
          </ac:picMkLst>
        </pc:picChg>
        <pc:picChg chg="del mod">
          <ac:chgData name="Johnson, Mark (STFC,DL,AST)" userId="641c2a7f-5b54-46b3-85cb-a679c0bad0ca" providerId="ADAL" clId="{7586D732-DF15-4318-9899-81669B14C291}" dt="2023-09-19T10:47:27.741" v="5846" actId="478"/>
          <ac:picMkLst>
            <pc:docMk/>
            <pc:sldMk cId="1771865105" sldId="268"/>
            <ac:picMk id="17" creationId="{B055107D-3933-AC22-899D-0848DBFFD136}"/>
          </ac:picMkLst>
        </pc:picChg>
        <pc:picChg chg="del mod">
          <ac:chgData name="Johnson, Mark (STFC,DL,AST)" userId="641c2a7f-5b54-46b3-85cb-a679c0bad0ca" providerId="ADAL" clId="{7586D732-DF15-4318-9899-81669B14C291}" dt="2023-09-19T10:47:27.741" v="5846" actId="478"/>
          <ac:picMkLst>
            <pc:docMk/>
            <pc:sldMk cId="1771865105" sldId="268"/>
            <ac:picMk id="18" creationId="{56A3ACB8-CA79-F539-8362-664D9808928F}"/>
          </ac:picMkLst>
        </pc:picChg>
      </pc:sldChg>
      <pc:sldChg chg="modSp add mod">
        <pc:chgData name="Johnson, Mark (STFC,DL,AST)" userId="641c2a7f-5b54-46b3-85cb-a679c0bad0ca" providerId="ADAL" clId="{7586D732-DF15-4318-9899-81669B14C291}" dt="2023-09-18T10:58:09.107" v="1702" actId="2062"/>
        <pc:sldMkLst>
          <pc:docMk/>
          <pc:sldMk cId="1831699530" sldId="269"/>
        </pc:sldMkLst>
        <pc:graphicFrameChg chg="modGraphic">
          <ac:chgData name="Johnson, Mark (STFC,DL,AST)" userId="641c2a7f-5b54-46b3-85cb-a679c0bad0ca" providerId="ADAL" clId="{7586D732-DF15-4318-9899-81669B14C291}" dt="2023-09-18T10:58:09.107" v="1702" actId="2062"/>
          <ac:graphicFrameMkLst>
            <pc:docMk/>
            <pc:sldMk cId="1831699530" sldId="269"/>
            <ac:graphicFrameMk id="9" creationId="{FA2E78C9-5B36-05DB-ACEF-4317AC547063}"/>
          </ac:graphicFrameMkLst>
        </pc:graphicFrameChg>
      </pc:sldChg>
      <pc:sldChg chg="addSp delSp modSp add mod modClrScheme chgLayout">
        <pc:chgData name="Johnson, Mark (STFC,DL,AST)" userId="641c2a7f-5b54-46b3-85cb-a679c0bad0ca" providerId="ADAL" clId="{7586D732-DF15-4318-9899-81669B14C291}" dt="2023-09-18T14:06:21.491" v="4834" actId="29295"/>
        <pc:sldMkLst>
          <pc:docMk/>
          <pc:sldMk cId="652349307" sldId="270"/>
        </pc:sldMkLst>
        <pc:spChg chg="mod ord">
          <ac:chgData name="Johnson, Mark (STFC,DL,AST)" userId="641c2a7f-5b54-46b3-85cb-a679c0bad0ca" providerId="ADAL" clId="{7586D732-DF15-4318-9899-81669B14C291}" dt="2023-09-18T12:36:20.247" v="2560" actId="700"/>
          <ac:spMkLst>
            <pc:docMk/>
            <pc:sldMk cId="652349307" sldId="270"/>
            <ac:spMk id="2" creationId="{2789E52F-4C76-7297-412B-1BCB0BBC7194}"/>
          </ac:spMkLst>
        </pc:spChg>
        <pc:spChg chg="mod ord">
          <ac:chgData name="Johnson, Mark (STFC,DL,AST)" userId="641c2a7f-5b54-46b3-85cb-a679c0bad0ca" providerId="ADAL" clId="{7586D732-DF15-4318-9899-81669B14C291}" dt="2023-09-18T12:36:20.247" v="2560" actId="700"/>
          <ac:spMkLst>
            <pc:docMk/>
            <pc:sldMk cId="652349307" sldId="270"/>
            <ac:spMk id="3" creationId="{CA203373-479E-AF17-0D4E-12E656E07D12}"/>
          </ac:spMkLst>
        </pc:spChg>
        <pc:spChg chg="mod ord">
          <ac:chgData name="Johnson, Mark (STFC,DL,AST)" userId="641c2a7f-5b54-46b3-85cb-a679c0bad0ca" providerId="ADAL" clId="{7586D732-DF15-4318-9899-81669B14C291}" dt="2023-09-18T12:36:23.025" v="2561" actId="14100"/>
          <ac:spMkLst>
            <pc:docMk/>
            <pc:sldMk cId="652349307" sldId="270"/>
            <ac:spMk id="4" creationId="{8644E3EF-3212-6C57-8BF6-EF99CE5CC1C3}"/>
          </ac:spMkLst>
        </pc:spChg>
        <pc:spChg chg="mod ord">
          <ac:chgData name="Johnson, Mark (STFC,DL,AST)" userId="641c2a7f-5b54-46b3-85cb-a679c0bad0ca" providerId="ADAL" clId="{7586D732-DF15-4318-9899-81669B14C291}" dt="2023-09-18T12:36:20.247" v="2560" actId="700"/>
          <ac:spMkLst>
            <pc:docMk/>
            <pc:sldMk cId="652349307" sldId="270"/>
            <ac:spMk id="5" creationId="{D6C44477-C797-30D2-1A57-34713BD58C0D}"/>
          </ac:spMkLst>
        </pc:spChg>
        <pc:spChg chg="add del mod">
          <ac:chgData name="Johnson, Mark (STFC,DL,AST)" userId="641c2a7f-5b54-46b3-85cb-a679c0bad0ca" providerId="ADAL" clId="{7586D732-DF15-4318-9899-81669B14C291}" dt="2023-09-18T11:22:48.409" v="2466" actId="478"/>
          <ac:spMkLst>
            <pc:docMk/>
            <pc:sldMk cId="652349307" sldId="270"/>
            <ac:spMk id="7" creationId="{F421A37B-729F-C149-935A-D3E183F69A1F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11" creationId="{64295AE4-B9A9-E21E-0084-DA3F106FB650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12" creationId="{60C8E5DF-FC1E-8D23-8D5C-D4C5D7298900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13" creationId="{CF4922F8-15FA-EBB4-8C7C-E16B23B5BCB9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14" creationId="{0DD76CE8-C2E5-3221-CC02-A8F942C6DA9D}"/>
          </ac:spMkLst>
        </pc:spChg>
        <pc:spChg chg="del">
          <ac:chgData name="Johnson, Mark (STFC,DL,AST)" userId="641c2a7f-5b54-46b3-85cb-a679c0bad0ca" providerId="ADAL" clId="{7586D732-DF15-4318-9899-81669B14C291}" dt="2023-09-18T11:22:47.307" v="2465" actId="478"/>
          <ac:spMkLst>
            <pc:docMk/>
            <pc:sldMk cId="652349307" sldId="270"/>
            <ac:spMk id="16" creationId="{67B96374-8BEF-6F81-9075-58736026C311}"/>
          </ac:spMkLst>
        </pc:spChg>
        <pc:spChg chg="del">
          <ac:chgData name="Johnson, Mark (STFC,DL,AST)" userId="641c2a7f-5b54-46b3-85cb-a679c0bad0ca" providerId="ADAL" clId="{7586D732-DF15-4318-9899-81669B14C291}" dt="2023-09-18T11:22:50.493" v="2468" actId="478"/>
          <ac:spMkLst>
            <pc:docMk/>
            <pc:sldMk cId="652349307" sldId="270"/>
            <ac:spMk id="17" creationId="{7FB9EEC2-BC88-4544-4FC0-C67F16A8F512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18" creationId="{0B98DAB6-686B-EDE8-AF94-BB67C8F2E1FC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19" creationId="{175A308D-3724-621F-7D5F-7F427622A310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20" creationId="{A6FBB808-AB6C-0FBD-FE56-5696EC23CA7C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21" creationId="{BC3667D2-DDE9-51D8-75D6-32F2B21D3E42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22" creationId="{50C26F25-7A47-C4A7-F3F5-01790C45FE85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23" creationId="{0DD4383B-B15C-B718-B0F4-6FF2B1EC6400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25" creationId="{85B67905-ECEA-FD4D-26F8-4CE488F0058B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27" creationId="{5606D836-0C0A-0A6E-0A8F-CAE2C39EB59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28" creationId="{6793B955-D20F-305D-D09C-ADEFF0280BE9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29" creationId="{C55608E4-A810-2AE4-EA08-3709124FD10D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31" creationId="{0ACDB783-333B-D49D-F3BC-BDD17D4BE10D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32" creationId="{6009242E-4707-1CF1-AB32-8C2B6A99086F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33" creationId="{78011369-0732-F401-42E2-F8F68FCDD25F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35" creationId="{E0FEAEDE-4D57-8993-A8A7-90754EF25BD2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36" creationId="{C9E42372-2BFD-9FB3-6F48-0BE8ED31364F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37" creationId="{EDDE2787-6AA2-8643-A56B-1A3A7C865FA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39" creationId="{3CF21724-0E0D-A131-FD47-C7F6D2A7AFD7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0" creationId="{50400FFD-98D4-08A8-5B5E-0431718BF327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1" creationId="{DF53AF21-C41B-BF32-B799-A7853462110D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3" creationId="{703DFBDC-FAF8-79F3-4C3F-3C8449B5874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4" creationId="{A0871301-C30B-7609-A152-0DECFC9B631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5" creationId="{60529E35-42AF-15C9-B539-2DCB3E18C86D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7" creationId="{AC14F832-2E6C-B3A0-DDE0-4DE86C72F44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8" creationId="{9396BD8F-7DC0-19A2-8C8D-80B7CE29DAD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49" creationId="{BD165234-7503-A12B-1100-EAEA5CA26327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51" creationId="{0ABC1BDC-A968-F3BA-BFC9-34817BD5537E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52" creationId="{6D682668-DA59-63BD-479D-676272BFCBC5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53" creationId="{0DBCDC2E-9ED5-150C-FE32-EB8C406A5179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55" creationId="{A41BF263-1C2E-8ACB-9A51-C48059CA0F36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56" creationId="{D03585E1-72F7-C2E9-F06E-1689276512CE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57" creationId="{7D38063F-234B-CEDE-A6A8-DD28402DCB62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59" creationId="{9159CC90-2361-CC8A-E937-9FD28B9597D2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60" creationId="{44BF4413-50CF-880F-F539-FABCB8D51CAE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61" creationId="{033C06D2-CAE5-6E6F-95E6-31F3DB2908DD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63" creationId="{87530A13-2C2E-CD0A-BA00-0ED47127173A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64" creationId="{4BF656EC-2686-3109-8BF5-8F157AB14CC9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65" creationId="{10C2349E-575E-729F-2254-B2F7340E29AB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66" creationId="{47C70726-6596-5C06-DB2C-F60C665CD288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68" creationId="{661B76FC-5335-D274-7F80-C78CFDCD637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69" creationId="{F17EF26C-DE55-B908-C276-21C85BA8FD98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70" creationId="{9F8E88C4-C420-B623-1ADE-F3BA4C1E484A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72" creationId="{AC7D454E-1064-9621-F941-5BBB6207E3C6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73" creationId="{F401B456-66F6-761B-E287-6699123C8451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85" creationId="{C19C6332-C5CD-74CB-BC42-F24BD04415C8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86" creationId="{0AFD44EE-3B87-2358-6C12-242AA7ABCAEE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87" creationId="{59A16E58-BE9C-3C7B-4754-0E26536FDBAD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88" creationId="{EBD8C972-19D7-FAE8-DA8E-7998881D7D1F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92" creationId="{D8D64A9C-DB4C-59B3-E11D-F548BC37A35F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93" creationId="{858CF052-334B-877C-EB96-D7B908BBDE72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94" creationId="{E1B82957-15F2-AFFA-612A-BA4BF36AED1E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95" creationId="{0DEBE51E-7C39-B4B0-CE31-F3BD0D872505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99" creationId="{AA0B5BB3-2E2E-DF10-282B-D05E2906FDE4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00" creationId="{330C468B-A75D-745E-94F8-7274B8B1E16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01" creationId="{C3D22937-D1A4-0EA9-0076-40C49278C8A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02" creationId="{9A5BE265-1697-6255-3D09-C2F846299275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06" creationId="{9F28C1F3-D8F1-4EB6-A9A6-E6F497D5D9EB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07" creationId="{694EE93F-D945-2785-3CDE-4EB0A5DB23EB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08" creationId="{D2C63C10-9E7E-64B6-8816-E39AFF0AFCB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09" creationId="{12D34944-6077-31F5-6F3C-C7A0C46AE10E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13" creationId="{312FC8B9-00EB-AA13-3574-86E20BB723EA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14" creationId="{B8D3282E-9BA5-760F-8CC5-E3A97BF3CB85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15" creationId="{28FBA80B-2AF1-F5C5-FBB3-A2B7A4C37D3F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16" creationId="{7FD0F914-7CCD-1B42-6A57-B70C8EF88446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20" creationId="{6485DCBA-3EE8-C77D-2888-92D5424E7358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21" creationId="{7BE81342-D90C-FF00-D415-BF796DC3984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22" creationId="{DD7AE2CB-0A24-CD40-F586-0BC7A87B30A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23" creationId="{CDC9140A-2331-F394-48FF-8E6E4DED8BC7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27" creationId="{5614E774-11B6-5FE3-81E8-2FABE0AAD5C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28" creationId="{EBD120EB-3703-3F1F-4000-4A41CF27A38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29" creationId="{78244B8D-E789-5385-C515-3D09F80923DC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30" creationId="{F491024F-3A0B-FC3D-A545-0BA7B2FC683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34" creationId="{FC2656E7-C100-BF05-4572-95AB938D2BB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35" creationId="{C26D428A-FEB8-B3B8-DE59-E42AE90440C4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36" creationId="{2176E822-D692-AEEC-283D-9CD46DA97E4B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37" creationId="{5ACA59B7-D7F4-6C66-BA60-1FBD0C7DB9BB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41" creationId="{276B694F-AAB9-6452-415D-48E3FD74D322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42" creationId="{798F4EC4-F89A-D4E1-4574-061535EF2104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43" creationId="{AD517264-3011-142E-BD18-1E27765E5430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44" creationId="{654D9298-A6A4-C48C-2FFF-A38D314F85A6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48" creationId="{949F6DA1-53FD-5DE7-6A00-0AB9BB06FB53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49" creationId="{7DA7D3F5-8A94-3CDC-9E70-ABC73753C091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50" creationId="{5CEA9A12-D6E6-16A7-C05B-956BA9814052}"/>
          </ac:spMkLst>
        </pc:spChg>
        <pc:spChg chg="mod">
          <ac:chgData name="Johnson, Mark (STFC,DL,AST)" userId="641c2a7f-5b54-46b3-85cb-a679c0bad0ca" providerId="ADAL" clId="{7586D732-DF15-4318-9899-81669B14C291}" dt="2023-09-18T11:37:19.599" v="2517"/>
          <ac:spMkLst>
            <pc:docMk/>
            <pc:sldMk cId="652349307" sldId="270"/>
            <ac:spMk id="151" creationId="{9054751C-1B40-2861-FB3A-AB1E22141DF6}"/>
          </ac:spMkLst>
        </pc:spChg>
        <pc:spChg chg="add del mod">
          <ac:chgData name="Johnson, Mark (STFC,DL,AST)" userId="641c2a7f-5b54-46b3-85cb-a679c0bad0ca" providerId="ADAL" clId="{7586D732-DF15-4318-9899-81669B14C291}" dt="2023-09-18T11:37:23.817" v="2518"/>
          <ac:spMkLst>
            <pc:docMk/>
            <pc:sldMk cId="652349307" sldId="270"/>
            <ac:spMk id="152" creationId="{13F797C0-6073-BFC9-F91B-01187D822E6F}"/>
          </ac:spMkLst>
        </pc:spChg>
        <pc:spChg chg="add del mod ord">
          <ac:chgData name="Johnson, Mark (STFC,DL,AST)" userId="641c2a7f-5b54-46b3-85cb-a679c0bad0ca" providerId="ADAL" clId="{7586D732-DF15-4318-9899-81669B14C291}" dt="2023-09-18T12:36:27.384" v="2562" actId="478"/>
          <ac:spMkLst>
            <pc:docMk/>
            <pc:sldMk cId="652349307" sldId="270"/>
            <ac:spMk id="157" creationId="{FE313311-A3BF-FC56-3E51-8F48FF6E4571}"/>
          </ac:spMkLst>
        </pc:spChg>
        <pc:spChg chg="add mod">
          <ac:chgData name="Johnson, Mark (STFC,DL,AST)" userId="641c2a7f-5b54-46b3-85cb-a679c0bad0ca" providerId="ADAL" clId="{7586D732-DF15-4318-9899-81669B14C291}" dt="2023-09-18T14:03:02.571" v="4743" actId="20577"/>
          <ac:spMkLst>
            <pc:docMk/>
            <pc:sldMk cId="652349307" sldId="270"/>
            <ac:spMk id="158" creationId="{7E46BB15-D541-37F6-BE44-EE7C19C4FD9E}"/>
          </ac:spMkLst>
        </pc:spChg>
        <pc:spChg chg="add mod">
          <ac:chgData name="Johnson, Mark (STFC,DL,AST)" userId="641c2a7f-5b54-46b3-85cb-a679c0bad0ca" providerId="ADAL" clId="{7586D732-DF15-4318-9899-81669B14C291}" dt="2023-09-18T14:03:07.730" v="4746" actId="57"/>
          <ac:spMkLst>
            <pc:docMk/>
            <pc:sldMk cId="652349307" sldId="270"/>
            <ac:spMk id="159" creationId="{ABAD494A-AD42-5CC2-CCF2-320ABDC9B1DA}"/>
          </ac:spMkLst>
        </pc:spChg>
        <pc:spChg chg="add del mod">
          <ac:chgData name="Johnson, Mark (STFC,DL,AST)" userId="641c2a7f-5b54-46b3-85cb-a679c0bad0ca" providerId="ADAL" clId="{7586D732-DF15-4318-9899-81669B14C291}" dt="2023-09-18T12:45:27.346" v="2769" actId="478"/>
          <ac:spMkLst>
            <pc:docMk/>
            <pc:sldMk cId="652349307" sldId="270"/>
            <ac:spMk id="160" creationId="{5E5F40D4-6172-30D4-3732-C106314E56B8}"/>
          </ac:spMkLst>
        </pc:s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26" creationId="{66868E7B-8C58-2E9F-87BD-3C70043DDEA9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30" creationId="{EAB7C996-B131-5061-8E70-03F528D1772F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34" creationId="{D9AB740B-BD32-3195-90CB-A147C150DEEA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38" creationId="{DCEEDC43-EE65-EB0A-FAC2-C4493E0A4BE9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42" creationId="{6700EF25-4FDB-1DC5-D9BF-9D81C95E3367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46" creationId="{93434FF4-8691-5793-4F2D-E2EDA4DB36A2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50" creationId="{3E5CA321-28A9-2B16-2E9B-A306E02F545E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54" creationId="{DF0019C7-79DC-F8F3-35C8-87A0773306C7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58" creationId="{2C559A85-5367-9665-EBEA-CC1747A399E4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62" creationId="{942E1EAE-FCDF-4CD5-EFC8-87ED8555691A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67" creationId="{F91B1FBF-742C-DDD1-9052-A9FBD9435FFF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71" creationId="{011E9777-9F13-1C7F-B504-D75C9066845F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82" creationId="{2B61E5BA-2BEE-4A39-4215-E6112A4A395E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83" creationId="{B50AEC32-D193-F530-825E-5AC1CA36A41C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84" creationId="{AFA21823-CF6F-7CC8-666E-BB500401750B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89" creationId="{2CC6F363-A6EE-A10D-EA1E-7F76ED2D4BEC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90" creationId="{DA64A664-4905-75D4-A302-0DF00894F66F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91" creationId="{1FE0F295-C648-3B79-A3BC-3DDAD231B8F0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96" creationId="{A05BAD31-DF89-6C6B-2A06-A320BF11AD43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97" creationId="{B4471537-7E9F-4240-FE34-AECB20FABA66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98" creationId="{82825756-8827-0504-A203-2DD10387FF3E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103" creationId="{DB0ECEFE-4817-0E4A-4D13-9A51AEDFB90E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04" creationId="{2BB3AF0A-08BE-1034-DDA3-EDFC7A252507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05" creationId="{E0365D5E-23AF-6B5F-7BA6-0E3F5F151520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110" creationId="{B967B01A-B391-19B1-E7D5-5539A1881AE2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11" creationId="{50B680BB-B4AD-F18F-26A9-7AE871886C0A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12" creationId="{04A9ED35-7C7C-B7CE-EC32-6DE7A029060E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117" creationId="{D6D40FB7-FFC8-78EE-637E-34988A40F956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18" creationId="{9F8F5268-7656-C1EC-47FD-E6E00614233A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19" creationId="{24FA9F5C-98F0-EE5E-CD25-50E16406EE41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124" creationId="{396CF651-4D2E-3A3F-4D11-9E098E95EA18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25" creationId="{003B4D73-A1B4-6DE6-6B22-6A4C66E20BA1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26" creationId="{34091F68-8404-AD9D-23A2-438727BF8B89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131" creationId="{B67F854D-0BE3-532C-983E-2089C3E53B5C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32" creationId="{C4725577-3DE3-2580-7678-074331ED54BD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33" creationId="{772CF30E-EC71-9AB0-923B-A81E547B9BAE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138" creationId="{5433D61B-2C99-7DF6-4006-7CBC99065104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39" creationId="{D707A46B-6A36-E44A-5D9B-56C1F4C1F322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40" creationId="{0EDC6F85-6CAB-42C0-4F48-29320A9A71B2}"/>
          </ac:grpSpMkLst>
        </pc:grpChg>
        <pc:grpChg chg="add del mod">
          <ac:chgData name="Johnson, Mark (STFC,DL,AST)" userId="641c2a7f-5b54-46b3-85cb-a679c0bad0ca" providerId="ADAL" clId="{7586D732-DF15-4318-9899-81669B14C291}" dt="2023-09-18T11:37:23.817" v="2518"/>
          <ac:grpSpMkLst>
            <pc:docMk/>
            <pc:sldMk cId="652349307" sldId="270"/>
            <ac:grpSpMk id="145" creationId="{777320B9-B013-B021-A19D-BDECF7ACD797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46" creationId="{9A2192DB-1E90-5340-0177-5B874EA27F08}"/>
          </ac:grpSpMkLst>
        </pc:grpChg>
        <pc:grpChg chg="mod">
          <ac:chgData name="Johnson, Mark (STFC,DL,AST)" userId="641c2a7f-5b54-46b3-85cb-a679c0bad0ca" providerId="ADAL" clId="{7586D732-DF15-4318-9899-81669B14C291}" dt="2023-09-18T11:37:19.599" v="2517"/>
          <ac:grpSpMkLst>
            <pc:docMk/>
            <pc:sldMk cId="652349307" sldId="270"/>
            <ac:grpSpMk id="147" creationId="{F5DA3473-6D04-87E8-8FAF-CEE6398C8F9C}"/>
          </ac:grpSpMkLst>
        </pc:grpChg>
        <pc:picChg chg="add mod ord">
          <ac:chgData name="Johnson, Mark (STFC,DL,AST)" userId="641c2a7f-5b54-46b3-85cb-a679c0bad0ca" providerId="ADAL" clId="{7586D732-DF15-4318-9899-81669B14C291}" dt="2023-09-18T14:06:21.491" v="4834" actId="29295"/>
          <ac:picMkLst>
            <pc:docMk/>
            <pc:sldMk cId="652349307" sldId="270"/>
            <ac:picMk id="8" creationId="{BC3273E9-E4A7-7DB3-B132-034498796840}"/>
          </ac:picMkLst>
        </pc:picChg>
        <pc:picChg chg="del">
          <ac:chgData name="Johnson, Mark (STFC,DL,AST)" userId="641c2a7f-5b54-46b3-85cb-a679c0bad0ca" providerId="ADAL" clId="{7586D732-DF15-4318-9899-81669B14C291}" dt="2023-09-18T11:22:49.026" v="2467" actId="478"/>
          <ac:picMkLst>
            <pc:docMk/>
            <pc:sldMk cId="652349307" sldId="270"/>
            <ac:picMk id="15" creationId="{C771D3F2-15DD-E90C-BC0B-001144FBC4A0}"/>
          </ac:picMkLst>
        </pc:picChg>
        <pc:picChg chg="add del mod ord">
          <ac:chgData name="Johnson, Mark (STFC,DL,AST)" userId="641c2a7f-5b54-46b3-85cb-a679c0bad0ca" providerId="ADAL" clId="{7586D732-DF15-4318-9899-81669B14C291}" dt="2023-09-18T14:02:43.331" v="4738" actId="478"/>
          <ac:picMkLst>
            <pc:docMk/>
            <pc:sldMk cId="652349307" sldId="270"/>
            <ac:picMk id="154" creationId="{8DF0B9DB-5A9B-F0A1-AC88-A93CE0FBE4D2}"/>
          </ac:picMkLst>
        </pc:picChg>
        <pc:picChg chg="add del mod">
          <ac:chgData name="Johnson, Mark (STFC,DL,AST)" userId="641c2a7f-5b54-46b3-85cb-a679c0bad0ca" providerId="ADAL" clId="{7586D732-DF15-4318-9899-81669B14C291}" dt="2023-09-18T14:02:41.182" v="4737" actId="478"/>
          <ac:picMkLst>
            <pc:docMk/>
            <pc:sldMk cId="652349307" sldId="270"/>
            <ac:picMk id="162" creationId="{3AC93DAB-0A8D-8719-74A1-79721ECE324E}"/>
          </ac:picMkLst>
        </pc:picChg>
        <pc:picChg chg="add mod ord">
          <ac:chgData name="Johnson, Mark (STFC,DL,AST)" userId="641c2a7f-5b54-46b3-85cb-a679c0bad0ca" providerId="ADAL" clId="{7586D732-DF15-4318-9899-81669B14C291}" dt="2023-09-18T14:02:55.830" v="4741" actId="167"/>
          <ac:picMkLst>
            <pc:docMk/>
            <pc:sldMk cId="652349307" sldId="270"/>
            <ac:picMk id="163" creationId="{22EF11AC-F6A3-8496-6C3D-71EC9EB9FC60}"/>
          </ac:picMkLst>
        </pc:pic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9" creationId="{F25D9722-0380-694A-02DE-DFEAF2A90EE8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10" creationId="{4C6EFC88-632F-19F2-EA6B-19461CF8D8C0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74" creationId="{A7DE2E6B-7E41-A8F4-4FE7-DEAB62ED4B18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75" creationId="{106C6AD4-ED16-8046-3B2C-D809288A8553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76" creationId="{EDD11314-294E-9B41-1CB6-C1B6128CC8C8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77" creationId="{249EF5AF-D9A7-9A26-D64A-A80B49B4CE46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78" creationId="{D292179E-9E8B-6183-4A6B-FD0605F39D3C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79" creationId="{BDD8541E-D1CB-D72B-9367-C7A2C1C82807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80" creationId="{C152B770-AB38-19A9-E224-DBF7219CFFAA}"/>
          </ac:cxnSpMkLst>
        </pc:cxnChg>
        <pc:cxnChg chg="add del mod">
          <ac:chgData name="Johnson, Mark (STFC,DL,AST)" userId="641c2a7f-5b54-46b3-85cb-a679c0bad0ca" providerId="ADAL" clId="{7586D732-DF15-4318-9899-81669B14C291}" dt="2023-09-18T11:37:23.817" v="2518"/>
          <ac:cxnSpMkLst>
            <pc:docMk/>
            <pc:sldMk cId="652349307" sldId="270"/>
            <ac:cxnSpMk id="81" creationId="{C67C5A7D-103B-8DE3-FA7D-835D13D77483}"/>
          </ac:cxnSpMkLst>
        </pc:cxnChg>
        <pc:cxnChg chg="add del mod">
          <ac:chgData name="Johnson, Mark (STFC,DL,AST)" userId="641c2a7f-5b54-46b3-85cb-a679c0bad0ca" providerId="ADAL" clId="{7586D732-DF15-4318-9899-81669B14C291}" dt="2023-09-18T12:35:58.958" v="2554" actId="478"/>
          <ac:cxnSpMkLst>
            <pc:docMk/>
            <pc:sldMk cId="652349307" sldId="270"/>
            <ac:cxnSpMk id="156" creationId="{2E539A9B-D404-AF71-9787-E4722F92E3DE}"/>
          </ac:cxnSpMkLst>
        </pc:cxnChg>
      </pc:sldChg>
      <pc:sldChg chg="addSp delSp modSp add mod">
        <pc:chgData name="Johnson, Mark (STFC,DL,AST)" userId="641c2a7f-5b54-46b3-85cb-a679c0bad0ca" providerId="ADAL" clId="{7586D732-DF15-4318-9899-81669B14C291}" dt="2023-09-19T14:22:40.540" v="6829" actId="1076"/>
        <pc:sldMkLst>
          <pc:docMk/>
          <pc:sldMk cId="2208845677" sldId="271"/>
        </pc:sldMkLst>
        <pc:spChg chg="mod">
          <ac:chgData name="Johnson, Mark (STFC,DL,AST)" userId="641c2a7f-5b54-46b3-85cb-a679c0bad0ca" providerId="ADAL" clId="{7586D732-DF15-4318-9899-81669B14C291}" dt="2023-09-19T13:42:59.697" v="5965" actId="20577"/>
          <ac:spMkLst>
            <pc:docMk/>
            <pc:sldMk cId="2208845677" sldId="271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7586D732-DF15-4318-9899-81669B14C291}" dt="2023-09-19T13:43:57.861" v="6060" actId="20577"/>
          <ac:spMkLst>
            <pc:docMk/>
            <pc:sldMk cId="2208845677" sldId="271"/>
            <ac:spMk id="3" creationId="{CA203373-479E-AF17-0D4E-12E656E07D12}"/>
          </ac:spMkLst>
        </pc:spChg>
        <pc:spChg chg="del">
          <ac:chgData name="Johnson, Mark (STFC,DL,AST)" userId="641c2a7f-5b54-46b3-85cb-a679c0bad0ca" providerId="ADAL" clId="{7586D732-DF15-4318-9899-81669B14C291}" dt="2023-09-19T13:38:24.658" v="5919" actId="478"/>
          <ac:spMkLst>
            <pc:docMk/>
            <pc:sldMk cId="2208845677" sldId="271"/>
            <ac:spMk id="6" creationId="{2CC07056-5B76-F8C8-F41E-4D7220ACA799}"/>
          </ac:spMkLst>
        </pc:spChg>
        <pc:spChg chg="add del mod">
          <ac:chgData name="Johnson, Mark (STFC,DL,AST)" userId="641c2a7f-5b54-46b3-85cb-a679c0bad0ca" providerId="ADAL" clId="{7586D732-DF15-4318-9899-81669B14C291}" dt="2023-09-19T13:58:48.882" v="6153" actId="478"/>
          <ac:spMkLst>
            <pc:docMk/>
            <pc:sldMk cId="2208845677" sldId="271"/>
            <ac:spMk id="8" creationId="{251B2A12-FF44-479B-7E32-7848FA44CF1B}"/>
          </ac:spMkLst>
        </pc:spChg>
        <pc:spChg chg="del">
          <ac:chgData name="Johnson, Mark (STFC,DL,AST)" userId="641c2a7f-5b54-46b3-85cb-a679c0bad0ca" providerId="ADAL" clId="{7586D732-DF15-4318-9899-81669B14C291}" dt="2023-09-19T13:38:29.264" v="5922" actId="478"/>
          <ac:spMkLst>
            <pc:docMk/>
            <pc:sldMk cId="2208845677" sldId="271"/>
            <ac:spMk id="10" creationId="{2620CB01-1D63-671A-BA94-CBB134EA7333}"/>
          </ac:spMkLst>
        </pc:spChg>
        <pc:spChg chg="add del mod ord">
          <ac:chgData name="Johnson, Mark (STFC,DL,AST)" userId="641c2a7f-5b54-46b3-85cb-a679c0bad0ca" providerId="ADAL" clId="{7586D732-DF15-4318-9899-81669B14C291}" dt="2023-09-19T13:50:13.553" v="6070" actId="478"/>
          <ac:spMkLst>
            <pc:docMk/>
            <pc:sldMk cId="2208845677" sldId="271"/>
            <ac:spMk id="14" creationId="{B003D29E-81A6-3D36-0324-1581672C01DB}"/>
          </ac:spMkLst>
        </pc:spChg>
        <pc:spChg chg="add mod ord">
          <ac:chgData name="Johnson, Mark (STFC,DL,AST)" userId="641c2a7f-5b54-46b3-85cb-a679c0bad0ca" providerId="ADAL" clId="{7586D732-DF15-4318-9899-81669B14C291}" dt="2023-09-19T13:52:30.416" v="6096" actId="164"/>
          <ac:spMkLst>
            <pc:docMk/>
            <pc:sldMk cId="2208845677" sldId="271"/>
            <ac:spMk id="23" creationId="{1B23AB6A-FB27-FB52-1E1B-C6B0A87F4D75}"/>
          </ac:spMkLst>
        </pc:spChg>
        <pc:spChg chg="add mod">
          <ac:chgData name="Johnson, Mark (STFC,DL,AST)" userId="641c2a7f-5b54-46b3-85cb-a679c0bad0ca" providerId="ADAL" clId="{7586D732-DF15-4318-9899-81669B14C291}" dt="2023-09-19T14:22:40.540" v="6829" actId="1076"/>
          <ac:spMkLst>
            <pc:docMk/>
            <pc:sldMk cId="2208845677" sldId="271"/>
            <ac:spMk id="37" creationId="{41469CED-03CC-72BE-3E82-1DB1BA4AB0F1}"/>
          </ac:spMkLst>
        </pc:spChg>
        <pc:spChg chg="add mod">
          <ac:chgData name="Johnson, Mark (STFC,DL,AST)" userId="641c2a7f-5b54-46b3-85cb-a679c0bad0ca" providerId="ADAL" clId="{7586D732-DF15-4318-9899-81669B14C291}" dt="2023-09-19T14:22:40.540" v="6829" actId="1076"/>
          <ac:spMkLst>
            <pc:docMk/>
            <pc:sldMk cId="2208845677" sldId="271"/>
            <ac:spMk id="40" creationId="{BA068C45-05F0-F754-0DF1-5D12D004F0DE}"/>
          </ac:spMkLst>
        </pc:spChg>
        <pc:spChg chg="add mod ord">
          <ac:chgData name="Johnson, Mark (STFC,DL,AST)" userId="641c2a7f-5b54-46b3-85cb-a679c0bad0ca" providerId="ADAL" clId="{7586D732-DF15-4318-9899-81669B14C291}" dt="2023-09-19T14:06:07.658" v="6275" actId="12788"/>
          <ac:spMkLst>
            <pc:docMk/>
            <pc:sldMk cId="2208845677" sldId="271"/>
            <ac:spMk id="43" creationId="{ECAC39CD-8012-9AC0-0664-9FCF8AA3AFD2}"/>
          </ac:spMkLst>
        </pc:spChg>
        <pc:spChg chg="add mod ord">
          <ac:chgData name="Johnson, Mark (STFC,DL,AST)" userId="641c2a7f-5b54-46b3-85cb-a679c0bad0ca" providerId="ADAL" clId="{7586D732-DF15-4318-9899-81669B14C291}" dt="2023-09-19T14:06:07.658" v="6275" actId="12788"/>
          <ac:spMkLst>
            <pc:docMk/>
            <pc:sldMk cId="2208845677" sldId="271"/>
            <ac:spMk id="44" creationId="{8980D752-C92C-B5BD-DBB4-60ADAB664336}"/>
          </ac:spMkLst>
        </pc:spChg>
        <pc:grpChg chg="del">
          <ac:chgData name="Johnson, Mark (STFC,DL,AST)" userId="641c2a7f-5b54-46b3-85cb-a679c0bad0ca" providerId="ADAL" clId="{7586D732-DF15-4318-9899-81669B14C291}" dt="2023-09-19T13:38:27.380" v="5921" actId="478"/>
          <ac:grpSpMkLst>
            <pc:docMk/>
            <pc:sldMk cId="2208845677" sldId="271"/>
            <ac:grpSpMk id="13" creationId="{BF61F2AD-8E4C-8F91-3C62-580F014A4126}"/>
          </ac:grpSpMkLst>
        </pc:grpChg>
        <pc:grpChg chg="add mod ord">
          <ac:chgData name="Johnson, Mark (STFC,DL,AST)" userId="641c2a7f-5b54-46b3-85cb-a679c0bad0ca" providerId="ADAL" clId="{7586D732-DF15-4318-9899-81669B14C291}" dt="2023-09-19T13:52:33.287" v="6097" actId="167"/>
          <ac:grpSpMkLst>
            <pc:docMk/>
            <pc:sldMk cId="2208845677" sldId="271"/>
            <ac:grpSpMk id="26" creationId="{42735D91-E5DC-1D75-4508-DB8674303858}"/>
          </ac:grpSpMkLst>
        </pc:grpChg>
        <pc:grpChg chg="add mod">
          <ac:chgData name="Johnson, Mark (STFC,DL,AST)" userId="641c2a7f-5b54-46b3-85cb-a679c0bad0ca" providerId="ADAL" clId="{7586D732-DF15-4318-9899-81669B14C291}" dt="2023-09-19T14:22:40.540" v="6829" actId="1076"/>
          <ac:grpSpMkLst>
            <pc:docMk/>
            <pc:sldMk cId="2208845677" sldId="271"/>
            <ac:grpSpMk id="41" creationId="{CFAD5A53-421B-1147-07CA-A153DA131A6C}"/>
          </ac:grpSpMkLst>
        </pc:grpChg>
        <pc:grpChg chg="add mod">
          <ac:chgData name="Johnson, Mark (STFC,DL,AST)" userId="641c2a7f-5b54-46b3-85cb-a679c0bad0ca" providerId="ADAL" clId="{7586D732-DF15-4318-9899-81669B14C291}" dt="2023-09-19T14:22:40.540" v="6829" actId="1076"/>
          <ac:grpSpMkLst>
            <pc:docMk/>
            <pc:sldMk cId="2208845677" sldId="271"/>
            <ac:grpSpMk id="42" creationId="{837954D9-FE34-1A51-DDE5-72BBEBFC893C}"/>
          </ac:grpSpMkLst>
        </pc:grpChg>
        <pc:grpChg chg="add del mod">
          <ac:chgData name="Johnson, Mark (STFC,DL,AST)" userId="641c2a7f-5b54-46b3-85cb-a679c0bad0ca" providerId="ADAL" clId="{7586D732-DF15-4318-9899-81669B14C291}" dt="2023-09-19T14:22:32.917" v="6827" actId="478"/>
          <ac:grpSpMkLst>
            <pc:docMk/>
            <pc:sldMk cId="2208845677" sldId="271"/>
            <ac:grpSpMk id="45" creationId="{D067310B-1C0F-8CF3-F4AA-8CFBA8B2EC9A}"/>
          </ac:grpSpMkLst>
        </pc:grpChg>
        <pc:graphicFrameChg chg="del">
          <ac:chgData name="Johnson, Mark (STFC,DL,AST)" userId="641c2a7f-5b54-46b3-85cb-a679c0bad0ca" providerId="ADAL" clId="{7586D732-DF15-4318-9899-81669B14C291}" dt="2023-09-19T13:38:26.524" v="5920" actId="478"/>
          <ac:graphicFrameMkLst>
            <pc:docMk/>
            <pc:sldMk cId="2208845677" sldId="271"/>
            <ac:graphicFrameMk id="9" creationId="{D957B898-1EAB-917D-B5F0-B46F6FDBD5E7}"/>
          </ac:graphicFrameMkLst>
        </pc:graphicFrameChg>
        <pc:picChg chg="add del mod">
          <ac:chgData name="Johnson, Mark (STFC,DL,AST)" userId="641c2a7f-5b54-46b3-85cb-a679c0bad0ca" providerId="ADAL" clId="{7586D732-DF15-4318-9899-81669B14C291}" dt="2023-09-19T13:50:04.170" v="6069" actId="478"/>
          <ac:picMkLst>
            <pc:docMk/>
            <pc:sldMk cId="2208845677" sldId="271"/>
            <ac:picMk id="16" creationId="{E8A4A9AC-4679-8591-A1C3-FA3CAA63D255}"/>
          </ac:picMkLst>
        </pc:picChg>
        <pc:picChg chg="add mod">
          <ac:chgData name="Johnson, Mark (STFC,DL,AST)" userId="641c2a7f-5b54-46b3-85cb-a679c0bad0ca" providerId="ADAL" clId="{7586D732-DF15-4318-9899-81669B14C291}" dt="2023-09-19T13:52:54.453" v="6109" actId="1036"/>
          <ac:picMkLst>
            <pc:docMk/>
            <pc:sldMk cId="2208845677" sldId="271"/>
            <ac:picMk id="18" creationId="{B92D9D43-6A58-1CDA-619A-9C749CB654B0}"/>
          </ac:picMkLst>
        </pc:picChg>
        <pc:picChg chg="add del mod">
          <ac:chgData name="Johnson, Mark (STFC,DL,AST)" userId="641c2a7f-5b54-46b3-85cb-a679c0bad0ca" providerId="ADAL" clId="{7586D732-DF15-4318-9899-81669B14C291}" dt="2023-09-19T13:51:42.605" v="6079" actId="478"/>
          <ac:picMkLst>
            <pc:docMk/>
            <pc:sldMk cId="2208845677" sldId="271"/>
            <ac:picMk id="20" creationId="{5A584656-90E5-E5A5-1899-6FEDE185E69C}"/>
          </ac:picMkLst>
        </pc:picChg>
        <pc:picChg chg="add mod">
          <ac:chgData name="Johnson, Mark (STFC,DL,AST)" userId="641c2a7f-5b54-46b3-85cb-a679c0bad0ca" providerId="ADAL" clId="{7586D732-DF15-4318-9899-81669B14C291}" dt="2023-09-19T13:52:47.206" v="6107" actId="1036"/>
          <ac:picMkLst>
            <pc:docMk/>
            <pc:sldMk cId="2208845677" sldId="271"/>
            <ac:picMk id="22" creationId="{BD8E6E52-B176-6CDE-2053-2CF2850F9150}"/>
          </ac:picMkLst>
        </pc:picChg>
        <pc:picChg chg="add del mod">
          <ac:chgData name="Johnson, Mark (STFC,DL,AST)" userId="641c2a7f-5b54-46b3-85cb-a679c0bad0ca" providerId="ADAL" clId="{7586D732-DF15-4318-9899-81669B14C291}" dt="2023-09-19T13:58:34.048" v="6151" actId="478"/>
          <ac:picMkLst>
            <pc:docMk/>
            <pc:sldMk cId="2208845677" sldId="271"/>
            <ac:picMk id="27" creationId="{B69361D4-2115-5365-50EC-C72FD80B6A2D}"/>
          </ac:picMkLst>
        </pc:picChg>
        <pc:picChg chg="add del mod">
          <ac:chgData name="Johnson, Mark (STFC,DL,AST)" userId="641c2a7f-5b54-46b3-85cb-a679c0bad0ca" providerId="ADAL" clId="{7586D732-DF15-4318-9899-81669B14C291}" dt="2023-09-19T13:58:33.383" v="6150" actId="478"/>
          <ac:picMkLst>
            <pc:docMk/>
            <pc:sldMk cId="2208845677" sldId="271"/>
            <ac:picMk id="28" creationId="{0D473C46-D867-08BE-6FA1-51646FA05042}"/>
          </ac:picMkLst>
        </pc:picChg>
        <pc:picChg chg="add mod">
          <ac:chgData name="Johnson, Mark (STFC,DL,AST)" userId="641c2a7f-5b54-46b3-85cb-a679c0bad0ca" providerId="ADAL" clId="{7586D732-DF15-4318-9899-81669B14C291}" dt="2023-09-19T14:02:45.118" v="6192" actId="1076"/>
          <ac:picMkLst>
            <pc:docMk/>
            <pc:sldMk cId="2208845677" sldId="271"/>
            <ac:picMk id="29" creationId="{1A22E6FB-B555-53B0-2D5B-5F1457E65E9D}"/>
          </ac:picMkLst>
        </pc:picChg>
        <pc:picChg chg="add mod">
          <ac:chgData name="Johnson, Mark (STFC,DL,AST)" userId="641c2a7f-5b54-46b3-85cb-a679c0bad0ca" providerId="ADAL" clId="{7586D732-DF15-4318-9899-81669B14C291}" dt="2023-09-19T14:01:19.603" v="6173" actId="408"/>
          <ac:picMkLst>
            <pc:docMk/>
            <pc:sldMk cId="2208845677" sldId="271"/>
            <ac:picMk id="30" creationId="{15049AE0-E153-3B83-9038-6E5D5C72D4D5}"/>
          </ac:picMkLst>
        </pc:picChg>
        <pc:picChg chg="add mod">
          <ac:chgData name="Johnson, Mark (STFC,DL,AST)" userId="641c2a7f-5b54-46b3-85cb-a679c0bad0ca" providerId="ADAL" clId="{7586D732-DF15-4318-9899-81669B14C291}" dt="2023-09-19T14:01:19.603" v="6173" actId="408"/>
          <ac:picMkLst>
            <pc:docMk/>
            <pc:sldMk cId="2208845677" sldId="271"/>
            <ac:picMk id="31" creationId="{55344BBF-96F1-E562-E8A0-EDE4C2D33466}"/>
          </ac:picMkLst>
        </pc:picChg>
        <pc:picChg chg="add mod">
          <ac:chgData name="Johnson, Mark (STFC,DL,AST)" userId="641c2a7f-5b54-46b3-85cb-a679c0bad0ca" providerId="ADAL" clId="{7586D732-DF15-4318-9899-81669B14C291}" dt="2023-09-19T14:01:19.603" v="6173" actId="408"/>
          <ac:picMkLst>
            <pc:docMk/>
            <pc:sldMk cId="2208845677" sldId="271"/>
            <ac:picMk id="32" creationId="{88DB10F2-260D-0738-C739-E098D86D24DB}"/>
          </ac:picMkLst>
        </pc:picChg>
        <pc:picChg chg="add mod">
          <ac:chgData name="Johnson, Mark (STFC,DL,AST)" userId="641c2a7f-5b54-46b3-85cb-a679c0bad0ca" providerId="ADAL" clId="{7586D732-DF15-4318-9899-81669B14C291}" dt="2023-09-19T14:01:19.603" v="6173" actId="408"/>
          <ac:picMkLst>
            <pc:docMk/>
            <pc:sldMk cId="2208845677" sldId="271"/>
            <ac:picMk id="33" creationId="{3DA16644-76CB-3B3B-FCA0-E18CC24800B2}"/>
          </ac:picMkLst>
        </pc:picChg>
        <pc:picChg chg="add mod">
          <ac:chgData name="Johnson, Mark (STFC,DL,AST)" userId="641c2a7f-5b54-46b3-85cb-a679c0bad0ca" providerId="ADAL" clId="{7586D732-DF15-4318-9899-81669B14C291}" dt="2023-09-19T14:01:19.603" v="6173" actId="408"/>
          <ac:picMkLst>
            <pc:docMk/>
            <pc:sldMk cId="2208845677" sldId="271"/>
            <ac:picMk id="34" creationId="{5377664B-7873-EBC0-A970-B4C316CE7C48}"/>
          </ac:picMkLst>
        </pc:picChg>
        <pc:picChg chg="add mod">
          <ac:chgData name="Johnson, Mark (STFC,DL,AST)" userId="641c2a7f-5b54-46b3-85cb-a679c0bad0ca" providerId="ADAL" clId="{7586D732-DF15-4318-9899-81669B14C291}" dt="2023-09-19T14:22:40.540" v="6829" actId="1076"/>
          <ac:picMkLst>
            <pc:docMk/>
            <pc:sldMk cId="2208845677" sldId="271"/>
            <ac:picMk id="35" creationId="{F39983DF-446F-8378-A506-3A0B04A93666}"/>
          </ac:picMkLst>
        </pc:picChg>
        <pc:picChg chg="add mod">
          <ac:chgData name="Johnson, Mark (STFC,DL,AST)" userId="641c2a7f-5b54-46b3-85cb-a679c0bad0ca" providerId="ADAL" clId="{7586D732-DF15-4318-9899-81669B14C291}" dt="2023-09-19T14:22:40.540" v="6829" actId="1076"/>
          <ac:picMkLst>
            <pc:docMk/>
            <pc:sldMk cId="2208845677" sldId="271"/>
            <ac:picMk id="36" creationId="{059BA12A-2550-8989-4978-2E752CBD9CAF}"/>
          </ac:picMkLst>
        </pc:picChg>
        <pc:picChg chg="add mod">
          <ac:chgData name="Johnson, Mark (STFC,DL,AST)" userId="641c2a7f-5b54-46b3-85cb-a679c0bad0ca" providerId="ADAL" clId="{7586D732-DF15-4318-9899-81669B14C291}" dt="2023-09-19T14:01:19.603" v="6173" actId="408"/>
          <ac:picMkLst>
            <pc:docMk/>
            <pc:sldMk cId="2208845677" sldId="271"/>
            <ac:picMk id="38" creationId="{0B8DB2FC-29E7-F6C6-C136-1256B8AE2D96}"/>
          </ac:picMkLst>
        </pc:picChg>
        <pc:picChg chg="add mod">
          <ac:chgData name="Johnson, Mark (STFC,DL,AST)" userId="641c2a7f-5b54-46b3-85cb-a679c0bad0ca" providerId="ADAL" clId="{7586D732-DF15-4318-9899-81669B14C291}" dt="2023-09-19T14:01:19.603" v="6173" actId="408"/>
          <ac:picMkLst>
            <pc:docMk/>
            <pc:sldMk cId="2208845677" sldId="271"/>
            <ac:picMk id="39" creationId="{8CEA3A81-45F6-04C9-5C6E-C5729B065966}"/>
          </ac:picMkLst>
        </pc:picChg>
      </pc:sldChg>
      <pc:sldChg chg="addSp delSp modSp add mod">
        <pc:chgData name="Johnson, Mark (STFC,DL,AST)" userId="641c2a7f-5b54-46b3-85cb-a679c0bad0ca" providerId="ADAL" clId="{7586D732-DF15-4318-9899-81669B14C291}" dt="2023-09-19T14:24:23.433" v="6855" actId="1076"/>
        <pc:sldMkLst>
          <pc:docMk/>
          <pc:sldMk cId="3269616289" sldId="272"/>
        </pc:sldMkLst>
        <pc:spChg chg="add del mod">
          <ac:chgData name="Johnson, Mark (STFC,DL,AST)" userId="641c2a7f-5b54-46b3-85cb-a679c0bad0ca" providerId="ADAL" clId="{7586D732-DF15-4318-9899-81669B14C291}" dt="2023-09-19T14:10:05.179" v="6710" actId="478"/>
          <ac:spMkLst>
            <pc:docMk/>
            <pc:sldMk cId="3269616289" sldId="272"/>
            <ac:spMk id="7" creationId="{B1DF85DB-9614-EC2B-47CE-E1C9B6928730}"/>
          </ac:spMkLst>
        </pc:spChg>
        <pc:spChg chg="mod">
          <ac:chgData name="Johnson, Mark (STFC,DL,AST)" userId="641c2a7f-5b54-46b3-85cb-a679c0bad0ca" providerId="ADAL" clId="{7586D732-DF15-4318-9899-81669B14C291}" dt="2023-09-19T14:06:44.788" v="6285"/>
          <ac:spMkLst>
            <pc:docMk/>
            <pc:sldMk cId="3269616289" sldId="272"/>
            <ac:spMk id="9" creationId="{457A7115-4C5E-3771-AA05-9CB938D239D3}"/>
          </ac:spMkLst>
        </pc:spChg>
        <pc:spChg chg="mod">
          <ac:chgData name="Johnson, Mark (STFC,DL,AST)" userId="641c2a7f-5b54-46b3-85cb-a679c0bad0ca" providerId="ADAL" clId="{7586D732-DF15-4318-9899-81669B14C291}" dt="2023-09-19T14:06:44.788" v="6285"/>
          <ac:spMkLst>
            <pc:docMk/>
            <pc:sldMk cId="3269616289" sldId="272"/>
            <ac:spMk id="10" creationId="{874422C4-FF31-449A-593A-441AF053B690}"/>
          </ac:spMkLst>
        </pc:spChg>
        <pc:spChg chg="add mod">
          <ac:chgData name="Johnson, Mark (STFC,DL,AST)" userId="641c2a7f-5b54-46b3-85cb-a679c0bad0ca" providerId="ADAL" clId="{7586D732-DF15-4318-9899-81669B14C291}" dt="2023-09-19T14:24:23.433" v="6855" actId="1076"/>
          <ac:spMkLst>
            <pc:docMk/>
            <pc:sldMk cId="3269616289" sldId="272"/>
            <ac:spMk id="12" creationId="{92DE02B5-65AB-3FB5-4CEF-8117F7697D7C}"/>
          </ac:spMkLst>
        </pc:spChg>
        <pc:spChg chg="add del mod">
          <ac:chgData name="Johnson, Mark (STFC,DL,AST)" userId="641c2a7f-5b54-46b3-85cb-a679c0bad0ca" providerId="ADAL" clId="{7586D732-DF15-4318-9899-81669B14C291}" dt="2023-09-19T14:23:31.672" v="6835" actId="478"/>
          <ac:spMkLst>
            <pc:docMk/>
            <pc:sldMk cId="3269616289" sldId="272"/>
            <ac:spMk id="16" creationId="{56735DE3-91B0-DC34-DB77-648EDF8677B4}"/>
          </ac:spMkLst>
        </pc:spChg>
        <pc:spChg chg="add del mod">
          <ac:chgData name="Johnson, Mark (STFC,DL,AST)" userId="641c2a7f-5b54-46b3-85cb-a679c0bad0ca" providerId="ADAL" clId="{7586D732-DF15-4318-9899-81669B14C291}" dt="2023-09-19T14:23:31.672" v="6835" actId="478"/>
          <ac:spMkLst>
            <pc:docMk/>
            <pc:sldMk cId="3269616289" sldId="272"/>
            <ac:spMk id="17" creationId="{7620B887-B407-33A5-2A80-2BFB7E0933CF}"/>
          </ac:spMkLst>
        </pc:spChg>
        <pc:spChg chg="add del mod">
          <ac:chgData name="Johnson, Mark (STFC,DL,AST)" userId="641c2a7f-5b54-46b3-85cb-a679c0bad0ca" providerId="ADAL" clId="{7586D732-DF15-4318-9899-81669B14C291}" dt="2023-09-19T14:23:31.672" v="6835" actId="478"/>
          <ac:spMkLst>
            <pc:docMk/>
            <pc:sldMk cId="3269616289" sldId="272"/>
            <ac:spMk id="19" creationId="{3E5B23D1-63E6-AAFA-D7B6-6984406762A2}"/>
          </ac:spMkLst>
        </pc:spChg>
        <pc:spChg chg="del">
          <ac:chgData name="Johnson, Mark (STFC,DL,AST)" userId="641c2a7f-5b54-46b3-85cb-a679c0bad0ca" providerId="ADAL" clId="{7586D732-DF15-4318-9899-81669B14C291}" dt="2023-09-19T14:06:40.696" v="6284" actId="478"/>
          <ac:spMkLst>
            <pc:docMk/>
            <pc:sldMk cId="3269616289" sldId="272"/>
            <ac:spMk id="43" creationId="{ECAC39CD-8012-9AC0-0664-9FCF8AA3AFD2}"/>
          </ac:spMkLst>
        </pc:spChg>
        <pc:grpChg chg="add del mod">
          <ac:chgData name="Johnson, Mark (STFC,DL,AST)" userId="641c2a7f-5b54-46b3-85cb-a679c0bad0ca" providerId="ADAL" clId="{7586D732-DF15-4318-9899-81669B14C291}" dt="2023-09-19T14:22:35.672" v="6828" actId="478"/>
          <ac:grpSpMkLst>
            <pc:docMk/>
            <pc:sldMk cId="3269616289" sldId="272"/>
            <ac:grpSpMk id="8" creationId="{5C07F31B-4CCA-2AC2-62B2-4A9B789990D1}"/>
          </ac:grpSpMkLst>
        </pc:grpChg>
        <pc:grpChg chg="del">
          <ac:chgData name="Johnson, Mark (STFC,DL,AST)" userId="641c2a7f-5b54-46b3-85cb-a679c0bad0ca" providerId="ADAL" clId="{7586D732-DF15-4318-9899-81669B14C291}" dt="2023-09-19T14:04:31.555" v="6242" actId="478"/>
          <ac:grpSpMkLst>
            <pc:docMk/>
            <pc:sldMk cId="3269616289" sldId="272"/>
            <ac:grpSpMk id="41" creationId="{CFAD5A53-421B-1147-07CA-A153DA131A6C}"/>
          </ac:grpSpMkLst>
        </pc:grpChg>
        <pc:grpChg chg="del">
          <ac:chgData name="Johnson, Mark (STFC,DL,AST)" userId="641c2a7f-5b54-46b3-85cb-a679c0bad0ca" providerId="ADAL" clId="{7586D732-DF15-4318-9899-81669B14C291}" dt="2023-09-19T14:04:31.555" v="6242" actId="478"/>
          <ac:grpSpMkLst>
            <pc:docMk/>
            <pc:sldMk cId="3269616289" sldId="272"/>
            <ac:grpSpMk id="42" creationId="{837954D9-FE34-1A51-DDE5-72BBEBFC893C}"/>
          </ac:grpSpMkLst>
        </pc:grpChg>
        <pc:picChg chg="add del mod">
          <ac:chgData name="Johnson, Mark (STFC,DL,AST)" userId="641c2a7f-5b54-46b3-85cb-a679c0bad0ca" providerId="ADAL" clId="{7586D732-DF15-4318-9899-81669B14C291}" dt="2023-09-19T14:06:50.854" v="6287" actId="478"/>
          <ac:picMkLst>
            <pc:docMk/>
            <pc:sldMk cId="3269616289" sldId="272"/>
            <ac:picMk id="6" creationId="{A8EAC34F-956A-3C75-36D4-F4DB57F1933B}"/>
          </ac:picMkLst>
        </pc:picChg>
        <pc:picChg chg="add mod">
          <ac:chgData name="Johnson, Mark (STFC,DL,AST)" userId="641c2a7f-5b54-46b3-85cb-a679c0bad0ca" providerId="ADAL" clId="{7586D732-DF15-4318-9899-81669B14C291}" dt="2023-09-19T14:07:10.125" v="6293" actId="1076"/>
          <ac:picMkLst>
            <pc:docMk/>
            <pc:sldMk cId="3269616289" sldId="272"/>
            <ac:picMk id="11" creationId="{5E7F2E29-6117-2E5A-B3DE-EF075A47B76F}"/>
          </ac:picMkLst>
        </pc:picChg>
        <pc:picChg chg="add del mod">
          <ac:chgData name="Johnson, Mark (STFC,DL,AST)" userId="641c2a7f-5b54-46b3-85cb-a679c0bad0ca" providerId="ADAL" clId="{7586D732-DF15-4318-9899-81669B14C291}" dt="2023-09-19T14:23:31.672" v="6835" actId="478"/>
          <ac:picMkLst>
            <pc:docMk/>
            <pc:sldMk cId="3269616289" sldId="272"/>
            <ac:picMk id="13" creationId="{3399E64D-105F-5BAE-BB3D-AFB2D64D4BE0}"/>
          </ac:picMkLst>
        </pc:picChg>
        <pc:picChg chg="add del mod">
          <ac:chgData name="Johnson, Mark (STFC,DL,AST)" userId="641c2a7f-5b54-46b3-85cb-a679c0bad0ca" providerId="ADAL" clId="{7586D732-DF15-4318-9899-81669B14C291}" dt="2023-09-19T14:23:31.672" v="6835" actId="478"/>
          <ac:picMkLst>
            <pc:docMk/>
            <pc:sldMk cId="3269616289" sldId="272"/>
            <ac:picMk id="14" creationId="{9C249DBD-950B-2B68-8B84-8FC3A1F60E04}"/>
          </ac:picMkLst>
        </pc:picChg>
        <pc:picChg chg="add del mod">
          <ac:chgData name="Johnson, Mark (STFC,DL,AST)" userId="641c2a7f-5b54-46b3-85cb-a679c0bad0ca" providerId="ADAL" clId="{7586D732-DF15-4318-9899-81669B14C291}" dt="2023-09-19T14:23:31.672" v="6835" actId="478"/>
          <ac:picMkLst>
            <pc:docMk/>
            <pc:sldMk cId="3269616289" sldId="272"/>
            <ac:picMk id="15" creationId="{A3B4341B-1168-AFAF-44D3-89193460681F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29" creationId="{1A22E6FB-B555-53B0-2D5B-5F1457E65E9D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30" creationId="{15049AE0-E153-3B83-9038-6E5D5C72D4D5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31" creationId="{55344BBF-96F1-E562-E8A0-EDE4C2D33466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32" creationId="{88DB10F2-260D-0738-C739-E098D86D24DB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33" creationId="{3DA16644-76CB-3B3B-FCA0-E18CC24800B2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34" creationId="{5377664B-7873-EBC0-A970-B4C316CE7C48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38" creationId="{0B8DB2FC-29E7-F6C6-C136-1256B8AE2D96}"/>
          </ac:picMkLst>
        </pc:picChg>
        <pc:picChg chg="del">
          <ac:chgData name="Johnson, Mark (STFC,DL,AST)" userId="641c2a7f-5b54-46b3-85cb-a679c0bad0ca" providerId="ADAL" clId="{7586D732-DF15-4318-9899-81669B14C291}" dt="2023-09-19T14:04:31.555" v="6242" actId="478"/>
          <ac:picMkLst>
            <pc:docMk/>
            <pc:sldMk cId="3269616289" sldId="272"/>
            <ac:picMk id="39" creationId="{8CEA3A81-45F6-04C9-5C6E-C5729B065966}"/>
          </ac:picMkLst>
        </pc:picChg>
      </pc:sldChg>
      <pc:sldChg chg="modSp new mod">
        <pc:chgData name="Johnson, Mark (STFC,DL,AST)" userId="641c2a7f-5b54-46b3-85cb-a679c0bad0ca" providerId="ADAL" clId="{7586D732-DF15-4318-9899-81669B14C291}" dt="2023-09-19T14:21:48.909" v="6807" actId="207"/>
        <pc:sldMkLst>
          <pc:docMk/>
          <pc:sldMk cId="2173231099" sldId="273"/>
        </pc:sldMkLst>
        <pc:spChg chg="mod">
          <ac:chgData name="Johnson, Mark (STFC,DL,AST)" userId="641c2a7f-5b54-46b3-85cb-a679c0bad0ca" providerId="ADAL" clId="{7586D732-DF15-4318-9899-81669B14C291}" dt="2023-09-19T14:21:10.105" v="6802"/>
          <ac:spMkLst>
            <pc:docMk/>
            <pc:sldMk cId="2173231099" sldId="273"/>
            <ac:spMk id="3" creationId="{4F87956E-8126-56C3-A7AE-1ABD79360A7D}"/>
          </ac:spMkLst>
        </pc:spChg>
        <pc:spChg chg="mod">
          <ac:chgData name="Johnson, Mark (STFC,DL,AST)" userId="641c2a7f-5b54-46b3-85cb-a679c0bad0ca" providerId="ADAL" clId="{7586D732-DF15-4318-9899-81669B14C291}" dt="2023-09-19T14:21:48.909" v="6807" actId="207"/>
          <ac:spMkLst>
            <pc:docMk/>
            <pc:sldMk cId="2173231099" sldId="273"/>
            <ac:spMk id="4" creationId="{CD6E74CD-B80F-A4D2-385D-C05F1EA689A1}"/>
          </ac:spMkLst>
        </pc:spChg>
        <pc:spChg chg="mod">
          <ac:chgData name="Johnson, Mark (STFC,DL,AST)" userId="641c2a7f-5b54-46b3-85cb-a679c0bad0ca" providerId="ADAL" clId="{7586D732-DF15-4318-9899-81669B14C291}" dt="2023-09-19T14:20:44.750" v="6787" actId="1036"/>
          <ac:spMkLst>
            <pc:docMk/>
            <pc:sldMk cId="2173231099" sldId="273"/>
            <ac:spMk id="5" creationId="{D602FE64-B0CE-7731-0500-61258E9E4ED4}"/>
          </ac:spMkLst>
        </pc:spChg>
        <pc:spChg chg="mod">
          <ac:chgData name="Johnson, Mark (STFC,DL,AST)" userId="641c2a7f-5b54-46b3-85cb-a679c0bad0ca" providerId="ADAL" clId="{7586D732-DF15-4318-9899-81669B14C291}" dt="2023-09-19T14:20:48.953" v="6790" actId="1035"/>
          <ac:spMkLst>
            <pc:docMk/>
            <pc:sldMk cId="2173231099" sldId="273"/>
            <ac:spMk id="6" creationId="{EEA427CF-B5A8-B3E5-7653-2D5BDE0110E1}"/>
          </ac:spMkLst>
        </pc:spChg>
        <pc:spChg chg="mod">
          <ac:chgData name="Johnson, Mark (STFC,DL,AST)" userId="641c2a7f-5b54-46b3-85cb-a679c0bad0ca" providerId="ADAL" clId="{7586D732-DF15-4318-9899-81669B14C291}" dt="2023-09-19T14:20:53.526" v="6801" actId="20577"/>
          <ac:spMkLst>
            <pc:docMk/>
            <pc:sldMk cId="2173231099" sldId="273"/>
            <ac:spMk id="7" creationId="{8F6ABC60-6E9F-1BD2-FCAD-581F9BB031A6}"/>
          </ac:spMkLst>
        </pc:spChg>
      </pc:sldChg>
      <pc:sldChg chg="add del">
        <pc:chgData name="Johnson, Mark (STFC,DL,AST)" userId="641c2a7f-5b54-46b3-85cb-a679c0bad0ca" providerId="ADAL" clId="{7586D732-DF15-4318-9899-81669B14C291}" dt="2023-09-19T14:21:29.089" v="6806"/>
        <pc:sldMkLst>
          <pc:docMk/>
          <pc:sldMk cId="2112055185" sldId="274"/>
        </pc:sldMkLst>
      </pc:sldChg>
      <pc:sldChg chg="modSp mod">
        <pc:chgData name="Johnson, Mark (STFC,DL,AST)" userId="641c2a7f-5b54-46b3-85cb-a679c0bad0ca" providerId="ADAL" clId="{7586D732-DF15-4318-9899-81669B14C291}" dt="2023-09-19T14:21:52.070" v="6808" actId="207"/>
        <pc:sldMkLst>
          <pc:docMk/>
          <pc:sldMk cId="2167221480" sldId="274"/>
        </pc:sldMkLst>
        <pc:spChg chg="mod">
          <ac:chgData name="Johnson, Mark (STFC,DL,AST)" userId="641c2a7f-5b54-46b3-85cb-a679c0bad0ca" providerId="ADAL" clId="{7586D732-DF15-4318-9899-81669B14C291}" dt="2023-09-19T14:21:52.070" v="6808" actId="207"/>
          <ac:spMkLst>
            <pc:docMk/>
            <pc:sldMk cId="2167221480" sldId="274"/>
            <ac:spMk id="5" creationId="{D602FE64-B0CE-7731-0500-61258E9E4ED4}"/>
          </ac:spMkLst>
        </pc:spChg>
      </pc:sldChg>
      <pc:sldChg chg="addSp modSp mod">
        <pc:chgData name="Johnson, Mark (STFC,DL,AST)" userId="641c2a7f-5b54-46b3-85cb-a679c0bad0ca" providerId="ADAL" clId="{7586D732-DF15-4318-9899-81669B14C291}" dt="2023-09-19T16:25:50.318" v="7614" actId="20577"/>
        <pc:sldMkLst>
          <pc:docMk/>
          <pc:sldMk cId="2654244304" sldId="275"/>
        </pc:sldMkLst>
        <pc:spChg chg="mod">
          <ac:chgData name="Johnson, Mark (STFC,DL,AST)" userId="641c2a7f-5b54-46b3-85cb-a679c0bad0ca" providerId="ADAL" clId="{7586D732-DF15-4318-9899-81669B14C291}" dt="2023-09-19T14:21:56.239" v="6809" actId="207"/>
          <ac:spMkLst>
            <pc:docMk/>
            <pc:sldMk cId="2654244304" sldId="275"/>
            <ac:spMk id="6" creationId="{EEA427CF-B5A8-B3E5-7653-2D5BDE0110E1}"/>
          </ac:spMkLst>
        </pc:spChg>
        <pc:spChg chg="mod">
          <ac:chgData name="Johnson, Mark (STFC,DL,AST)" userId="641c2a7f-5b54-46b3-85cb-a679c0bad0ca" providerId="ADAL" clId="{7586D732-DF15-4318-9899-81669B14C291}" dt="2023-09-19T14:58:01.863" v="7370" actId="12789"/>
          <ac:spMkLst>
            <pc:docMk/>
            <pc:sldMk cId="2654244304" sldId="275"/>
            <ac:spMk id="9" creationId="{5F7FECA3-CC62-91E5-E35B-04531D163400}"/>
          </ac:spMkLst>
        </pc:spChg>
        <pc:spChg chg="mod">
          <ac:chgData name="Johnson, Mark (STFC,DL,AST)" userId="641c2a7f-5b54-46b3-85cb-a679c0bad0ca" providerId="ADAL" clId="{7586D732-DF15-4318-9899-81669B14C291}" dt="2023-09-19T16:25:50.318" v="7614" actId="20577"/>
          <ac:spMkLst>
            <pc:docMk/>
            <pc:sldMk cId="2654244304" sldId="275"/>
            <ac:spMk id="10" creationId="{9EE55F77-2829-6314-F734-6D0C848CEC3A}"/>
          </ac:spMkLst>
        </pc:spChg>
        <pc:grpChg chg="add mod">
          <ac:chgData name="Johnson, Mark (STFC,DL,AST)" userId="641c2a7f-5b54-46b3-85cb-a679c0bad0ca" providerId="ADAL" clId="{7586D732-DF15-4318-9899-81669B14C291}" dt="2023-09-19T14:22:11.802" v="6811" actId="1076"/>
          <ac:grpSpMkLst>
            <pc:docMk/>
            <pc:sldMk cId="2654244304" sldId="275"/>
            <ac:grpSpMk id="8" creationId="{FF0A915B-39EC-FF53-0FF5-38EB8CB4AF52}"/>
          </ac:grpSpMkLst>
        </pc:grpChg>
      </pc:sldChg>
      <pc:sldChg chg="addSp delSp modSp add mod modAnim">
        <pc:chgData name="Johnson, Mark (STFC,DL,AST)" userId="641c2a7f-5b54-46b3-85cb-a679c0bad0ca" providerId="ADAL" clId="{7586D732-DF15-4318-9899-81669B14C291}" dt="2023-09-19T16:04:10.291" v="7545" actId="20577"/>
        <pc:sldMkLst>
          <pc:docMk/>
          <pc:sldMk cId="3536749880" sldId="276"/>
        </pc:sldMkLst>
        <pc:spChg chg="mod">
          <ac:chgData name="Johnson, Mark (STFC,DL,AST)" userId="641c2a7f-5b54-46b3-85cb-a679c0bad0ca" providerId="ADAL" clId="{7586D732-DF15-4318-9899-81669B14C291}" dt="2023-09-19T14:23:56.960" v="6853" actId="20577"/>
          <ac:spMkLst>
            <pc:docMk/>
            <pc:sldMk cId="3536749880" sldId="276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7586D732-DF15-4318-9899-81669B14C291}" dt="2023-09-19T16:04:10.291" v="7545" actId="20577"/>
          <ac:spMkLst>
            <pc:docMk/>
            <pc:sldMk cId="3536749880" sldId="276"/>
            <ac:spMk id="3" creationId="{CA203373-479E-AF17-0D4E-12E656E07D12}"/>
          </ac:spMkLst>
        </pc:spChg>
        <pc:spChg chg="add del mod ord">
          <ac:chgData name="Johnson, Mark (STFC,DL,AST)" userId="641c2a7f-5b54-46b3-85cb-a679c0bad0ca" providerId="ADAL" clId="{7586D732-DF15-4318-9899-81669B14C291}" dt="2023-09-19T14:36:00.731" v="7089"/>
          <ac:spMkLst>
            <pc:docMk/>
            <pc:sldMk cId="3536749880" sldId="276"/>
            <ac:spMk id="7" creationId="{35B4B882-4061-0575-004C-26D9D8851BB0}"/>
          </ac:spMkLst>
        </pc:spChg>
        <pc:spChg chg="add del">
          <ac:chgData name="Johnson, Mark (STFC,DL,AST)" userId="641c2a7f-5b54-46b3-85cb-a679c0bad0ca" providerId="ADAL" clId="{7586D732-DF15-4318-9899-81669B14C291}" dt="2023-09-19T14:28:31.842" v="6880" actId="478"/>
          <ac:spMkLst>
            <pc:docMk/>
            <pc:sldMk cId="3536749880" sldId="276"/>
            <ac:spMk id="8" creationId="{25AD6A97-2937-726B-A98D-FDBDB0D98D58}"/>
          </ac:spMkLst>
        </pc:spChg>
        <pc:spChg chg="add del mod ord">
          <ac:chgData name="Johnson, Mark (STFC,DL,AST)" userId="641c2a7f-5b54-46b3-85cb-a679c0bad0ca" providerId="ADAL" clId="{7586D732-DF15-4318-9899-81669B14C291}" dt="2023-09-19T14:36:00.731" v="7089"/>
          <ac:spMkLst>
            <pc:docMk/>
            <pc:sldMk cId="3536749880" sldId="276"/>
            <ac:spMk id="9" creationId="{32E3CED7-21E3-448C-B235-4AE3420CF7BC}"/>
          </ac:spMkLst>
        </pc:spChg>
        <pc:spChg chg="del">
          <ac:chgData name="Johnson, Mark (STFC,DL,AST)" userId="641c2a7f-5b54-46b3-85cb-a679c0bad0ca" providerId="ADAL" clId="{7586D732-DF15-4318-9899-81669B14C291}" dt="2023-09-19T14:23:50.446" v="6838" actId="478"/>
          <ac:spMkLst>
            <pc:docMk/>
            <pc:sldMk cId="3536749880" sldId="276"/>
            <ac:spMk id="12" creationId="{92DE02B5-65AB-3FB5-4CEF-8117F7697D7C}"/>
          </ac:spMkLst>
        </pc:spChg>
        <pc:spChg chg="add mod">
          <ac:chgData name="Johnson, Mark (STFC,DL,AST)" userId="641c2a7f-5b54-46b3-85cb-a679c0bad0ca" providerId="ADAL" clId="{7586D732-DF15-4318-9899-81669B14C291}" dt="2023-09-19T14:33:01.265" v="7025" actId="164"/>
          <ac:spMkLst>
            <pc:docMk/>
            <pc:sldMk cId="3536749880" sldId="276"/>
            <ac:spMk id="16" creationId="{ACA16C2A-21F8-1ED6-C4B6-9D68C476B8DC}"/>
          </ac:spMkLst>
        </pc:spChg>
        <pc:spChg chg="add mod">
          <ac:chgData name="Johnson, Mark (STFC,DL,AST)" userId="641c2a7f-5b54-46b3-85cb-a679c0bad0ca" providerId="ADAL" clId="{7586D732-DF15-4318-9899-81669B14C291}" dt="2023-09-19T14:34:15.072" v="7074" actId="1076"/>
          <ac:spMkLst>
            <pc:docMk/>
            <pc:sldMk cId="3536749880" sldId="276"/>
            <ac:spMk id="19" creationId="{B311C94E-69EC-D0FE-BD7B-6531A795F227}"/>
          </ac:spMkLst>
        </pc:spChg>
        <pc:spChg chg="add del mod">
          <ac:chgData name="Johnson, Mark (STFC,DL,AST)" userId="641c2a7f-5b54-46b3-85cb-a679c0bad0ca" providerId="ADAL" clId="{7586D732-DF15-4318-9899-81669B14C291}" dt="2023-09-19T14:52:45.754" v="7361" actId="478"/>
          <ac:spMkLst>
            <pc:docMk/>
            <pc:sldMk cId="3536749880" sldId="276"/>
            <ac:spMk id="27" creationId="{6A9B6733-6282-AAD3-6D2A-D9F2F3707E16}"/>
          </ac:spMkLst>
        </pc:spChg>
        <pc:spChg chg="add del mod">
          <ac:chgData name="Johnson, Mark (STFC,DL,AST)" userId="641c2a7f-5b54-46b3-85cb-a679c0bad0ca" providerId="ADAL" clId="{7586D732-DF15-4318-9899-81669B14C291}" dt="2023-09-19T14:52:45.754" v="7361" actId="478"/>
          <ac:spMkLst>
            <pc:docMk/>
            <pc:sldMk cId="3536749880" sldId="276"/>
            <ac:spMk id="28" creationId="{96B37122-7C3D-912D-6261-9A5629711E79}"/>
          </ac:spMkLst>
        </pc:spChg>
        <pc:spChg chg="mod">
          <ac:chgData name="Johnson, Mark (STFC,DL,AST)" userId="641c2a7f-5b54-46b3-85cb-a679c0bad0ca" providerId="ADAL" clId="{7586D732-DF15-4318-9899-81669B14C291}" dt="2023-09-19T14:35:52.997" v="7087"/>
          <ac:spMkLst>
            <pc:docMk/>
            <pc:sldMk cId="3536749880" sldId="276"/>
            <ac:spMk id="31" creationId="{206A6858-8909-2E71-F098-E9BEBBEE34B4}"/>
          </ac:spMkLst>
        </pc:spChg>
        <pc:spChg chg="add del mod">
          <ac:chgData name="Johnson, Mark (STFC,DL,AST)" userId="641c2a7f-5b54-46b3-85cb-a679c0bad0ca" providerId="ADAL" clId="{7586D732-DF15-4318-9899-81669B14C291}" dt="2023-09-19T14:35:52.651" v="7086"/>
          <ac:spMkLst>
            <pc:docMk/>
            <pc:sldMk cId="3536749880" sldId="276"/>
            <ac:spMk id="32" creationId="{3CC1C406-55BD-02E8-ECEB-5D6749BDAE35}"/>
          </ac:spMkLst>
        </pc:spChg>
        <pc:spChg chg="del mod">
          <ac:chgData name="Johnson, Mark (STFC,DL,AST)" userId="641c2a7f-5b54-46b3-85cb-a679c0bad0ca" providerId="ADAL" clId="{7586D732-DF15-4318-9899-81669B14C291}" dt="2023-09-19T14:52:45.754" v="7361" actId="478"/>
          <ac:spMkLst>
            <pc:docMk/>
            <pc:sldMk cId="3536749880" sldId="276"/>
            <ac:spMk id="33" creationId="{C23AA3F0-6548-E57C-3BB7-FAD47DC8A5C6}"/>
          </ac:spMkLst>
        </pc:spChg>
        <pc:spChg chg="add del mod">
          <ac:chgData name="Johnson, Mark (STFC,DL,AST)" userId="641c2a7f-5b54-46b3-85cb-a679c0bad0ca" providerId="ADAL" clId="{7586D732-DF15-4318-9899-81669B14C291}" dt="2023-09-19T14:52:45.754" v="7361" actId="478"/>
          <ac:spMkLst>
            <pc:docMk/>
            <pc:sldMk cId="3536749880" sldId="276"/>
            <ac:spMk id="34" creationId="{209E7D02-D44E-FE31-2AB1-C695034B7242}"/>
          </ac:spMkLst>
        </pc:spChg>
        <pc:spChg chg="add del mod">
          <ac:chgData name="Johnson, Mark (STFC,DL,AST)" userId="641c2a7f-5b54-46b3-85cb-a679c0bad0ca" providerId="ADAL" clId="{7586D732-DF15-4318-9899-81669B14C291}" dt="2023-09-19T14:56:11.129" v="7366" actId="478"/>
          <ac:spMkLst>
            <pc:docMk/>
            <pc:sldMk cId="3536749880" sldId="276"/>
            <ac:spMk id="36" creationId="{8D66E43A-8114-B5E3-AB43-8410C4B5A154}"/>
          </ac:spMkLst>
        </pc:spChg>
        <pc:spChg chg="add mod">
          <ac:chgData name="Johnson, Mark (STFC,DL,AST)" userId="641c2a7f-5b54-46b3-85cb-a679c0bad0ca" providerId="ADAL" clId="{7586D732-DF15-4318-9899-81669B14C291}" dt="2023-09-19T14:56:11.231" v="7367"/>
          <ac:spMkLst>
            <pc:docMk/>
            <pc:sldMk cId="3536749880" sldId="276"/>
            <ac:spMk id="37" creationId="{0F746448-0B79-4657-D5C5-3DFDB9285363}"/>
          </ac:spMkLst>
        </pc:spChg>
        <pc:spChg chg="add del mod">
          <ac:chgData name="Johnson, Mark (STFC,DL,AST)" userId="641c2a7f-5b54-46b3-85cb-a679c0bad0ca" providerId="ADAL" clId="{7586D732-DF15-4318-9899-81669B14C291}" dt="2023-09-19T14:58:47.570" v="7372"/>
          <ac:spMkLst>
            <pc:docMk/>
            <pc:sldMk cId="3536749880" sldId="276"/>
            <ac:spMk id="40" creationId="{CD0D92E2-BE54-0765-A4C8-64FD0E178FB2}"/>
          </ac:spMkLst>
        </pc:spChg>
        <pc:spChg chg="mod">
          <ac:chgData name="Johnson, Mark (STFC,DL,AST)" userId="641c2a7f-5b54-46b3-85cb-a679c0bad0ca" providerId="ADAL" clId="{7586D732-DF15-4318-9899-81669B14C291}" dt="2023-09-19T14:58:46.337" v="7371"/>
          <ac:spMkLst>
            <pc:docMk/>
            <pc:sldMk cId="3536749880" sldId="276"/>
            <ac:spMk id="44" creationId="{0BE5063E-D7EE-D5D3-A4E1-9C1550DEEE53}"/>
          </ac:spMkLst>
        </pc:spChg>
        <pc:spChg chg="mod">
          <ac:chgData name="Johnson, Mark (STFC,DL,AST)" userId="641c2a7f-5b54-46b3-85cb-a679c0bad0ca" providerId="ADAL" clId="{7586D732-DF15-4318-9899-81669B14C291}" dt="2023-09-19T14:58:46.337" v="7371"/>
          <ac:spMkLst>
            <pc:docMk/>
            <pc:sldMk cId="3536749880" sldId="276"/>
            <ac:spMk id="45" creationId="{E9E685A7-02BB-44EC-5C35-9F61E43B89AE}"/>
          </ac:spMkLst>
        </pc:spChg>
        <pc:spChg chg="add del mod">
          <ac:chgData name="Johnson, Mark (STFC,DL,AST)" userId="641c2a7f-5b54-46b3-85cb-a679c0bad0ca" providerId="ADAL" clId="{7586D732-DF15-4318-9899-81669B14C291}" dt="2023-09-19T14:58:47.570" v="7372"/>
          <ac:spMkLst>
            <pc:docMk/>
            <pc:sldMk cId="3536749880" sldId="276"/>
            <ac:spMk id="46" creationId="{83E62374-A144-C780-0850-807147427E07}"/>
          </ac:spMkLst>
        </pc:spChg>
        <pc:spChg chg="add del mod">
          <ac:chgData name="Johnson, Mark (STFC,DL,AST)" userId="641c2a7f-5b54-46b3-85cb-a679c0bad0ca" providerId="ADAL" clId="{7586D732-DF15-4318-9899-81669B14C291}" dt="2023-09-19T14:58:47.570" v="7372"/>
          <ac:spMkLst>
            <pc:docMk/>
            <pc:sldMk cId="3536749880" sldId="276"/>
            <ac:spMk id="47" creationId="{28AD68F3-CB07-6E65-BDCC-E46A2C13BAAF}"/>
          </ac:spMkLst>
        </pc:spChg>
        <pc:spChg chg="add del mod">
          <ac:chgData name="Johnson, Mark (STFC,DL,AST)" userId="641c2a7f-5b54-46b3-85cb-a679c0bad0ca" providerId="ADAL" clId="{7586D732-DF15-4318-9899-81669B14C291}" dt="2023-09-19T14:58:47.570" v="7372"/>
          <ac:spMkLst>
            <pc:docMk/>
            <pc:sldMk cId="3536749880" sldId="276"/>
            <ac:spMk id="48" creationId="{E1F1B87C-38AB-9837-7E51-C080C05117B5}"/>
          </ac:spMkLst>
        </pc:spChg>
        <pc:spChg chg="add mod">
          <ac:chgData name="Johnson, Mark (STFC,DL,AST)" userId="641c2a7f-5b54-46b3-85cb-a679c0bad0ca" providerId="ADAL" clId="{7586D732-DF15-4318-9899-81669B14C291}" dt="2023-09-19T14:59:49.614" v="7382" actId="164"/>
          <ac:spMkLst>
            <pc:docMk/>
            <pc:sldMk cId="3536749880" sldId="276"/>
            <ac:spMk id="51" creationId="{5A761111-FEF4-F187-807D-ED4964684B7D}"/>
          </ac:spMkLst>
        </pc:spChg>
        <pc:spChg chg="mod">
          <ac:chgData name="Johnson, Mark (STFC,DL,AST)" userId="641c2a7f-5b54-46b3-85cb-a679c0bad0ca" providerId="ADAL" clId="{7586D732-DF15-4318-9899-81669B14C291}" dt="2023-09-19T14:59:28.451" v="7376"/>
          <ac:spMkLst>
            <pc:docMk/>
            <pc:sldMk cId="3536749880" sldId="276"/>
            <ac:spMk id="55" creationId="{DA73DE62-818C-99FD-E47F-63DEE4CD9991}"/>
          </ac:spMkLst>
        </pc:spChg>
        <pc:spChg chg="mod">
          <ac:chgData name="Johnson, Mark (STFC,DL,AST)" userId="641c2a7f-5b54-46b3-85cb-a679c0bad0ca" providerId="ADAL" clId="{7586D732-DF15-4318-9899-81669B14C291}" dt="2023-09-19T14:59:28.451" v="7376"/>
          <ac:spMkLst>
            <pc:docMk/>
            <pc:sldMk cId="3536749880" sldId="276"/>
            <ac:spMk id="56" creationId="{CD8E7DE3-D0AB-EE63-FB86-3EC464C5FD16}"/>
          </ac:spMkLst>
        </pc:spChg>
        <pc:spChg chg="add mod">
          <ac:chgData name="Johnson, Mark (STFC,DL,AST)" userId="641c2a7f-5b54-46b3-85cb-a679c0bad0ca" providerId="ADAL" clId="{7586D732-DF15-4318-9899-81669B14C291}" dt="2023-09-19T14:59:49.614" v="7382" actId="164"/>
          <ac:spMkLst>
            <pc:docMk/>
            <pc:sldMk cId="3536749880" sldId="276"/>
            <ac:spMk id="57" creationId="{75937439-27BD-9BDD-44C1-C7C01B6E2A47}"/>
          </ac:spMkLst>
        </pc:spChg>
        <pc:spChg chg="add mod">
          <ac:chgData name="Johnson, Mark (STFC,DL,AST)" userId="641c2a7f-5b54-46b3-85cb-a679c0bad0ca" providerId="ADAL" clId="{7586D732-DF15-4318-9899-81669B14C291}" dt="2023-09-19T14:59:49.614" v="7382" actId="164"/>
          <ac:spMkLst>
            <pc:docMk/>
            <pc:sldMk cId="3536749880" sldId="276"/>
            <ac:spMk id="58" creationId="{57BDD43B-1BF2-973F-F9DA-851E3C573197}"/>
          </ac:spMkLst>
        </pc:spChg>
        <pc:spChg chg="add mod">
          <ac:chgData name="Johnson, Mark (STFC,DL,AST)" userId="641c2a7f-5b54-46b3-85cb-a679c0bad0ca" providerId="ADAL" clId="{7586D732-DF15-4318-9899-81669B14C291}" dt="2023-09-19T14:59:49.614" v="7382" actId="164"/>
          <ac:spMkLst>
            <pc:docMk/>
            <pc:sldMk cId="3536749880" sldId="276"/>
            <ac:spMk id="59" creationId="{8A21EE66-54D8-ADFD-A991-4CC16A042C9F}"/>
          </ac:spMkLst>
        </pc:spChg>
        <pc:grpChg chg="add mod">
          <ac:chgData name="Johnson, Mark (STFC,DL,AST)" userId="641c2a7f-5b54-46b3-85cb-a679c0bad0ca" providerId="ADAL" clId="{7586D732-DF15-4318-9899-81669B14C291}" dt="2023-09-19T14:36:26.918" v="7095" actId="164"/>
          <ac:grpSpMkLst>
            <pc:docMk/>
            <pc:sldMk cId="3536749880" sldId="276"/>
            <ac:grpSpMk id="20" creationId="{B512E96D-1993-3E04-3439-AF44B41107AB}"/>
          </ac:grpSpMkLst>
        </pc:grpChg>
        <pc:grpChg chg="add mod ord">
          <ac:chgData name="Johnson, Mark (STFC,DL,AST)" userId="641c2a7f-5b54-46b3-85cb-a679c0bad0ca" providerId="ADAL" clId="{7586D732-DF15-4318-9899-81669B14C291}" dt="2023-09-19T14:59:35.944" v="7379" actId="166"/>
          <ac:grpSpMkLst>
            <pc:docMk/>
            <pc:sldMk cId="3536749880" sldId="276"/>
            <ac:grpSpMk id="35" creationId="{EB822393-5EC9-4BB0-9677-A592EF289ABF}"/>
          </ac:grpSpMkLst>
        </pc:grpChg>
        <pc:grpChg chg="add del mod">
          <ac:chgData name="Johnson, Mark (STFC,DL,AST)" userId="641c2a7f-5b54-46b3-85cb-a679c0bad0ca" providerId="ADAL" clId="{7586D732-DF15-4318-9899-81669B14C291}" dt="2023-09-19T14:58:47.570" v="7372"/>
          <ac:grpSpMkLst>
            <pc:docMk/>
            <pc:sldMk cId="3536749880" sldId="276"/>
            <ac:grpSpMk id="41" creationId="{2E0D49EF-2B61-4ED1-2F0F-D61654304276}"/>
          </ac:grpSpMkLst>
        </pc:grpChg>
        <pc:grpChg chg="mod">
          <ac:chgData name="Johnson, Mark (STFC,DL,AST)" userId="641c2a7f-5b54-46b3-85cb-a679c0bad0ca" providerId="ADAL" clId="{7586D732-DF15-4318-9899-81669B14C291}" dt="2023-09-19T14:58:46.337" v="7371"/>
          <ac:grpSpMkLst>
            <pc:docMk/>
            <pc:sldMk cId="3536749880" sldId="276"/>
            <ac:grpSpMk id="43" creationId="{7EC9F94B-02B2-7E45-13AE-74C0C877290F}"/>
          </ac:grpSpMkLst>
        </pc:grpChg>
        <pc:grpChg chg="add del mod">
          <ac:chgData name="Johnson, Mark (STFC,DL,AST)" userId="641c2a7f-5b54-46b3-85cb-a679c0bad0ca" providerId="ADAL" clId="{7586D732-DF15-4318-9899-81669B14C291}" dt="2023-09-19T14:59:33.791" v="7378" actId="478"/>
          <ac:grpSpMkLst>
            <pc:docMk/>
            <pc:sldMk cId="3536749880" sldId="276"/>
            <ac:grpSpMk id="52" creationId="{E4C57CB6-9F6D-31C7-07E4-94A08A8DAE5C}"/>
          </ac:grpSpMkLst>
        </pc:grpChg>
        <pc:grpChg chg="mod">
          <ac:chgData name="Johnson, Mark (STFC,DL,AST)" userId="641c2a7f-5b54-46b3-85cb-a679c0bad0ca" providerId="ADAL" clId="{7586D732-DF15-4318-9899-81669B14C291}" dt="2023-09-19T14:59:28.451" v="7376"/>
          <ac:grpSpMkLst>
            <pc:docMk/>
            <pc:sldMk cId="3536749880" sldId="276"/>
            <ac:grpSpMk id="54" creationId="{B18B31A4-2304-B0FB-EDAE-2059D9DBE2C2}"/>
          </ac:grpSpMkLst>
        </pc:grpChg>
        <pc:grpChg chg="add mod">
          <ac:chgData name="Johnson, Mark (STFC,DL,AST)" userId="641c2a7f-5b54-46b3-85cb-a679c0bad0ca" providerId="ADAL" clId="{7586D732-DF15-4318-9899-81669B14C291}" dt="2023-09-19T14:59:49.614" v="7382" actId="164"/>
          <ac:grpSpMkLst>
            <pc:docMk/>
            <pc:sldMk cId="3536749880" sldId="276"/>
            <ac:grpSpMk id="60" creationId="{63B6E867-B4E1-255E-4393-AB44E5CA2C97}"/>
          </ac:grpSpMkLst>
        </pc:grpChg>
        <pc:picChg chg="add mod modCrop">
          <ac:chgData name="Johnson, Mark (STFC,DL,AST)" userId="641c2a7f-5b54-46b3-85cb-a679c0bad0ca" providerId="ADAL" clId="{7586D732-DF15-4318-9899-81669B14C291}" dt="2023-09-19T14:52:51.462" v="7362"/>
          <ac:picMkLst>
            <pc:docMk/>
            <pc:sldMk cId="3536749880" sldId="276"/>
            <ac:picMk id="6" creationId="{D8BB41A8-506D-9E77-30EB-22E05FE428F3}"/>
          </ac:picMkLst>
        </pc:picChg>
        <pc:picChg chg="del">
          <ac:chgData name="Johnson, Mark (STFC,DL,AST)" userId="641c2a7f-5b54-46b3-85cb-a679c0bad0ca" providerId="ADAL" clId="{7586D732-DF15-4318-9899-81669B14C291}" dt="2023-09-19T14:23:48.882" v="6837" actId="478"/>
          <ac:picMkLst>
            <pc:docMk/>
            <pc:sldMk cId="3536749880" sldId="276"/>
            <ac:picMk id="11" creationId="{5E7F2E29-6117-2E5A-B3DE-EF075A47B76F}"/>
          </ac:picMkLst>
        </pc:picChg>
        <pc:picChg chg="add del mod">
          <ac:chgData name="Johnson, Mark (STFC,DL,AST)" userId="641c2a7f-5b54-46b3-85cb-a679c0bad0ca" providerId="ADAL" clId="{7586D732-DF15-4318-9899-81669B14C291}" dt="2023-09-19T14:58:47.570" v="7372"/>
          <ac:picMkLst>
            <pc:docMk/>
            <pc:sldMk cId="3536749880" sldId="276"/>
            <ac:picMk id="38" creationId="{3DEFFB61-EFF1-66B1-3209-1F49344538BA}"/>
          </ac:picMkLst>
        </pc:picChg>
        <pc:picChg chg="add del mod">
          <ac:chgData name="Johnson, Mark (STFC,DL,AST)" userId="641c2a7f-5b54-46b3-85cb-a679c0bad0ca" providerId="ADAL" clId="{7586D732-DF15-4318-9899-81669B14C291}" dt="2023-09-19T14:58:47.570" v="7372"/>
          <ac:picMkLst>
            <pc:docMk/>
            <pc:sldMk cId="3536749880" sldId="276"/>
            <ac:picMk id="39" creationId="{9CAC1E24-68B7-A56C-2C67-3FE3997FE842}"/>
          </ac:picMkLst>
        </pc:picChg>
        <pc:picChg chg="add mod">
          <ac:chgData name="Johnson, Mark (STFC,DL,AST)" userId="641c2a7f-5b54-46b3-85cb-a679c0bad0ca" providerId="ADAL" clId="{7586D732-DF15-4318-9899-81669B14C291}" dt="2023-09-19T14:59:28.451" v="7376"/>
          <ac:picMkLst>
            <pc:docMk/>
            <pc:sldMk cId="3536749880" sldId="276"/>
            <ac:picMk id="49" creationId="{9C4F5CA0-FB08-1E43-5588-91F69E756581}"/>
          </ac:picMkLst>
        </pc:picChg>
        <pc:picChg chg="add mod">
          <ac:chgData name="Johnson, Mark (STFC,DL,AST)" userId="641c2a7f-5b54-46b3-85cb-a679c0bad0ca" providerId="ADAL" clId="{7586D732-DF15-4318-9899-81669B14C291}" dt="2023-09-19T14:59:49.614" v="7382" actId="164"/>
          <ac:picMkLst>
            <pc:docMk/>
            <pc:sldMk cId="3536749880" sldId="276"/>
            <ac:picMk id="50" creationId="{B385AC1B-2E28-254C-2080-72B48951E0E9}"/>
          </ac:picMkLst>
        </pc:picChg>
        <pc:cxnChg chg="add mod">
          <ac:chgData name="Johnson, Mark (STFC,DL,AST)" userId="641c2a7f-5b54-46b3-85cb-a679c0bad0ca" providerId="ADAL" clId="{7586D732-DF15-4318-9899-81669B14C291}" dt="2023-09-19T14:36:26.918" v="7095" actId="164"/>
          <ac:cxnSpMkLst>
            <pc:docMk/>
            <pc:sldMk cId="3536749880" sldId="276"/>
            <ac:cxnSpMk id="13" creationId="{906E99A7-D2A2-C42C-32ED-6438095A6D82}"/>
          </ac:cxnSpMkLst>
        </pc:cxnChg>
        <pc:cxnChg chg="mod">
          <ac:chgData name="Johnson, Mark (STFC,DL,AST)" userId="641c2a7f-5b54-46b3-85cb-a679c0bad0ca" providerId="ADAL" clId="{7586D732-DF15-4318-9899-81669B14C291}" dt="2023-09-19T14:58:46.337" v="7371"/>
          <ac:cxnSpMkLst>
            <pc:docMk/>
            <pc:sldMk cId="3536749880" sldId="276"/>
            <ac:cxnSpMk id="42" creationId="{4737A785-6EE2-3855-1E4C-ADA3623AC5F0}"/>
          </ac:cxnSpMkLst>
        </pc:cxnChg>
        <pc:cxnChg chg="mod">
          <ac:chgData name="Johnson, Mark (STFC,DL,AST)" userId="641c2a7f-5b54-46b3-85cb-a679c0bad0ca" providerId="ADAL" clId="{7586D732-DF15-4318-9899-81669B14C291}" dt="2023-09-19T14:59:33.791" v="7378" actId="478"/>
          <ac:cxnSpMkLst>
            <pc:docMk/>
            <pc:sldMk cId="3536749880" sldId="276"/>
            <ac:cxnSpMk id="53" creationId="{BEB25210-2FFA-153B-46D1-36966AACE409}"/>
          </ac:cxnSpMkLst>
        </pc:cxnChg>
      </pc:sldChg>
      <pc:sldChg chg="addSp modSp add del mod modAnim">
        <pc:chgData name="Johnson, Mark (STFC,DL,AST)" userId="641c2a7f-5b54-46b3-85cb-a679c0bad0ca" providerId="ADAL" clId="{7586D732-DF15-4318-9899-81669B14C291}" dt="2023-09-19T15:03:16.231" v="7430" actId="47"/>
        <pc:sldMkLst>
          <pc:docMk/>
          <pc:sldMk cId="2717863933" sldId="277"/>
        </pc:sldMkLst>
        <pc:spChg chg="mod">
          <ac:chgData name="Johnson, Mark (STFC,DL,AST)" userId="641c2a7f-5b54-46b3-85cb-a679c0bad0ca" providerId="ADAL" clId="{7586D732-DF15-4318-9899-81669B14C291}" dt="2023-09-19T14:58:56.896" v="7373" actId="164"/>
          <ac:spMkLst>
            <pc:docMk/>
            <pc:sldMk cId="2717863933" sldId="277"/>
            <ac:spMk id="27" creationId="{6A9B6733-6282-AAD3-6D2A-D9F2F3707E16}"/>
          </ac:spMkLst>
        </pc:spChg>
        <pc:spChg chg="mod">
          <ac:chgData name="Johnson, Mark (STFC,DL,AST)" userId="641c2a7f-5b54-46b3-85cb-a679c0bad0ca" providerId="ADAL" clId="{7586D732-DF15-4318-9899-81669B14C291}" dt="2023-09-19T14:58:56.896" v="7373" actId="164"/>
          <ac:spMkLst>
            <pc:docMk/>
            <pc:sldMk cId="2717863933" sldId="277"/>
            <ac:spMk id="28" creationId="{96B37122-7C3D-912D-6261-9A5629711E79}"/>
          </ac:spMkLst>
        </pc:spChg>
        <pc:spChg chg="mod">
          <ac:chgData name="Johnson, Mark (STFC,DL,AST)" userId="641c2a7f-5b54-46b3-85cb-a679c0bad0ca" providerId="ADAL" clId="{7586D732-DF15-4318-9899-81669B14C291}" dt="2023-09-19T14:58:56.896" v="7373" actId="164"/>
          <ac:spMkLst>
            <pc:docMk/>
            <pc:sldMk cId="2717863933" sldId="277"/>
            <ac:spMk id="33" creationId="{C23AA3F0-6548-E57C-3BB7-FAD47DC8A5C6}"/>
          </ac:spMkLst>
        </pc:spChg>
        <pc:spChg chg="mod">
          <ac:chgData name="Johnson, Mark (STFC,DL,AST)" userId="641c2a7f-5b54-46b3-85cb-a679c0bad0ca" providerId="ADAL" clId="{7586D732-DF15-4318-9899-81669B14C291}" dt="2023-09-19T14:58:56.896" v="7373" actId="164"/>
          <ac:spMkLst>
            <pc:docMk/>
            <pc:sldMk cId="2717863933" sldId="277"/>
            <ac:spMk id="34" creationId="{209E7D02-D44E-FE31-2AB1-C695034B7242}"/>
          </ac:spMkLst>
        </pc:spChg>
        <pc:spChg chg="mod">
          <ac:chgData name="Johnson, Mark (STFC,DL,AST)" userId="641c2a7f-5b54-46b3-85cb-a679c0bad0ca" providerId="ADAL" clId="{7586D732-DF15-4318-9899-81669B14C291}" dt="2023-09-19T14:56:04.148" v="7365" actId="1076"/>
          <ac:spMkLst>
            <pc:docMk/>
            <pc:sldMk cId="2717863933" sldId="277"/>
            <ac:spMk id="36" creationId="{8D66E43A-8114-B5E3-AB43-8410C4B5A154}"/>
          </ac:spMkLst>
        </pc:spChg>
        <pc:grpChg chg="add mod ord">
          <ac:chgData name="Johnson, Mark (STFC,DL,AST)" userId="641c2a7f-5b54-46b3-85cb-a679c0bad0ca" providerId="ADAL" clId="{7586D732-DF15-4318-9899-81669B14C291}" dt="2023-09-19T14:59:00.464" v="7374" actId="167"/>
          <ac:grpSpMkLst>
            <pc:docMk/>
            <pc:sldMk cId="2717863933" sldId="277"/>
            <ac:grpSpMk id="7" creationId="{217526B5-B9EE-36F9-EF14-B2D02A80F34C}"/>
          </ac:grpSpMkLst>
        </pc:grpChg>
        <pc:picChg chg="mod">
          <ac:chgData name="Johnson, Mark (STFC,DL,AST)" userId="641c2a7f-5b54-46b3-85cb-a679c0bad0ca" providerId="ADAL" clId="{7586D732-DF15-4318-9899-81669B14C291}" dt="2023-09-19T14:58:56.896" v="7373" actId="164"/>
          <ac:picMkLst>
            <pc:docMk/>
            <pc:sldMk cId="2717863933" sldId="277"/>
            <ac:picMk id="6" creationId="{D8BB41A8-506D-9E77-30EB-22E05FE428F3}"/>
          </ac:picMkLst>
        </pc:picChg>
      </pc:sldChg>
      <pc:sldChg chg="addSp delSp modSp new mod modClrScheme chgLayout">
        <pc:chgData name="Johnson, Mark (STFC,DL,AST)" userId="641c2a7f-5b54-46b3-85cb-a679c0bad0ca" providerId="ADAL" clId="{7586D732-DF15-4318-9899-81669B14C291}" dt="2023-09-19T16:23:52.657" v="7569" actId="478"/>
        <pc:sldMkLst>
          <pc:docMk/>
          <pc:sldMk cId="2722907210" sldId="277"/>
        </pc:sldMkLst>
        <pc:spChg chg="add del mod ord">
          <ac:chgData name="Johnson, Mark (STFC,DL,AST)" userId="641c2a7f-5b54-46b3-85cb-a679c0bad0ca" providerId="ADAL" clId="{7586D732-DF15-4318-9899-81669B14C291}" dt="2023-09-19T16:23:49.042" v="7568" actId="478"/>
          <ac:spMkLst>
            <pc:docMk/>
            <pc:sldMk cId="2722907210" sldId="277"/>
            <ac:spMk id="2" creationId="{A56551F2-82A8-245F-AEB4-D4CF963772EC}"/>
          </ac:spMkLst>
        </pc:spChg>
        <pc:spChg chg="del mod ord">
          <ac:chgData name="Johnson, Mark (STFC,DL,AST)" userId="641c2a7f-5b54-46b3-85cb-a679c0bad0ca" providerId="ADAL" clId="{7586D732-DF15-4318-9899-81669B14C291}" dt="2023-09-19T16:21:37.930" v="7547" actId="700"/>
          <ac:spMkLst>
            <pc:docMk/>
            <pc:sldMk cId="2722907210" sldId="277"/>
            <ac:spMk id="3" creationId="{6D34F756-33BA-0526-1C87-CA996264E792}"/>
          </ac:spMkLst>
        </pc:spChg>
        <pc:spChg chg="add mod ord">
          <ac:chgData name="Johnson, Mark (STFC,DL,AST)" userId="641c2a7f-5b54-46b3-85cb-a679c0bad0ca" providerId="ADAL" clId="{7586D732-DF15-4318-9899-81669B14C291}" dt="2023-09-19T16:23:07.495" v="7560" actId="20577"/>
          <ac:spMkLst>
            <pc:docMk/>
            <pc:sldMk cId="2722907210" sldId="277"/>
            <ac:spMk id="4" creationId="{EB7EA573-6C34-6B8F-26F8-6A95B11C4D84}"/>
          </ac:spMkLst>
        </pc:spChg>
        <pc:spChg chg="add del mod ord">
          <ac:chgData name="Johnson, Mark (STFC,DL,AST)" userId="641c2a7f-5b54-46b3-85cb-a679c0bad0ca" providerId="ADAL" clId="{7586D732-DF15-4318-9899-81669B14C291}" dt="2023-09-19T16:23:52.657" v="7569" actId="478"/>
          <ac:spMkLst>
            <pc:docMk/>
            <pc:sldMk cId="2722907210" sldId="277"/>
            <ac:spMk id="5" creationId="{4906DEE4-0FA1-7635-1782-6FF71C2AC48B}"/>
          </ac:spMkLst>
        </pc:spChg>
        <pc:spChg chg="add del mod ord">
          <ac:chgData name="Johnson, Mark (STFC,DL,AST)" userId="641c2a7f-5b54-46b3-85cb-a679c0bad0ca" providerId="ADAL" clId="{7586D732-DF15-4318-9899-81669B14C291}" dt="2023-09-19T16:23:52.657" v="7569" actId="478"/>
          <ac:spMkLst>
            <pc:docMk/>
            <pc:sldMk cId="2722907210" sldId="277"/>
            <ac:spMk id="6" creationId="{68F600B0-515A-6026-943A-71D0C617D089}"/>
          </ac:spMkLst>
        </pc:spChg>
        <pc:spChg chg="add del mod ord">
          <ac:chgData name="Johnson, Mark (STFC,DL,AST)" userId="641c2a7f-5b54-46b3-85cb-a679c0bad0ca" providerId="ADAL" clId="{7586D732-DF15-4318-9899-81669B14C291}" dt="2023-09-19T16:23:46.634" v="7567" actId="139"/>
          <ac:spMkLst>
            <pc:docMk/>
            <pc:sldMk cId="2722907210" sldId="277"/>
            <ac:spMk id="7" creationId="{ED89A453-5952-233F-DCA1-2309840BB474}"/>
          </ac:spMkLst>
        </pc:spChg>
      </pc:sldChg>
      <pc:sldChg chg="add del">
        <pc:chgData name="Johnson, Mark (STFC,DL,AST)" userId="641c2a7f-5b54-46b3-85cb-a679c0bad0ca" providerId="ADAL" clId="{7586D732-DF15-4318-9899-81669B14C291}" dt="2023-09-19T16:24:14.548" v="7574" actId="2696"/>
        <pc:sldMkLst>
          <pc:docMk/>
          <pc:sldMk cId="3844385937" sldId="278"/>
        </pc:sldMkLst>
      </pc:sldChg>
      <pc:sldChg chg="addSp delSp modSp add mod ord modAnim">
        <pc:chgData name="Johnson, Mark (STFC,DL,AST)" userId="641c2a7f-5b54-46b3-85cb-a679c0bad0ca" providerId="ADAL" clId="{7586D732-DF15-4318-9899-81669B14C291}" dt="2023-09-19T16:24:56.015" v="7609" actId="255"/>
        <pc:sldMkLst>
          <pc:docMk/>
          <pc:sldMk cId="1214941990" sldId="279"/>
        </pc:sldMkLst>
        <pc:spChg chg="mod">
          <ac:chgData name="Johnson, Mark (STFC,DL,AST)" userId="641c2a7f-5b54-46b3-85cb-a679c0bad0ca" providerId="ADAL" clId="{7586D732-DF15-4318-9899-81669B14C291}" dt="2023-09-19T16:24:27.410" v="7597" actId="20577"/>
          <ac:spMkLst>
            <pc:docMk/>
            <pc:sldMk cId="1214941990" sldId="279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7586D732-DF15-4318-9899-81669B14C291}" dt="2023-09-19T16:24:31.068" v="7602" actId="20577"/>
          <ac:spMkLst>
            <pc:docMk/>
            <pc:sldMk cId="1214941990" sldId="279"/>
            <ac:spMk id="3" creationId="{CA203373-479E-AF17-0D4E-12E656E07D12}"/>
          </ac:spMkLst>
        </pc:spChg>
        <pc:spChg chg="add mod">
          <ac:chgData name="Johnson, Mark (STFC,DL,AST)" userId="641c2a7f-5b54-46b3-85cb-a679c0bad0ca" providerId="ADAL" clId="{7586D732-DF15-4318-9899-81669B14C291}" dt="2023-09-19T16:24:56.015" v="7609" actId="255"/>
          <ac:spMkLst>
            <pc:docMk/>
            <pc:sldMk cId="1214941990" sldId="279"/>
            <ac:spMk id="7" creationId="{87FDA57C-0DAB-8528-4820-583244AD4DAC}"/>
          </ac:spMkLst>
        </pc:spChg>
        <pc:grpChg chg="del">
          <ac:chgData name="Johnson, Mark (STFC,DL,AST)" userId="641c2a7f-5b54-46b3-85cb-a679c0bad0ca" providerId="ADAL" clId="{7586D732-DF15-4318-9899-81669B14C291}" dt="2023-09-19T16:24:19.719" v="7575" actId="478"/>
          <ac:grpSpMkLst>
            <pc:docMk/>
            <pc:sldMk cId="1214941990" sldId="279"/>
            <ac:grpSpMk id="41" creationId="{CFAD5A53-421B-1147-07CA-A153DA131A6C}"/>
          </ac:grpSpMkLst>
        </pc:grpChg>
        <pc:grpChg chg="del">
          <ac:chgData name="Johnson, Mark (STFC,DL,AST)" userId="641c2a7f-5b54-46b3-85cb-a679c0bad0ca" providerId="ADAL" clId="{7586D732-DF15-4318-9899-81669B14C291}" dt="2023-09-19T16:24:19.719" v="7575" actId="478"/>
          <ac:grpSpMkLst>
            <pc:docMk/>
            <pc:sldMk cId="1214941990" sldId="279"/>
            <ac:grpSpMk id="42" creationId="{837954D9-FE34-1A51-DDE5-72BBEBFC893C}"/>
          </ac:grpSpMkLst>
        </pc:grpChg>
        <pc:picChg chg="add mod">
          <ac:chgData name="Johnson, Mark (STFC,DL,AST)" userId="641c2a7f-5b54-46b3-85cb-a679c0bad0ca" providerId="ADAL" clId="{7586D732-DF15-4318-9899-81669B14C291}" dt="2023-09-19T16:24:44.701" v="7606" actId="1076"/>
          <ac:picMkLst>
            <pc:docMk/>
            <pc:sldMk cId="1214941990" sldId="279"/>
            <ac:picMk id="6" creationId="{C772BFC3-77F2-70BB-FFC7-7A9510749897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29" creationId="{1A22E6FB-B555-53B0-2D5B-5F1457E65E9D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30" creationId="{15049AE0-E153-3B83-9038-6E5D5C72D4D5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31" creationId="{55344BBF-96F1-E562-E8A0-EDE4C2D33466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32" creationId="{88DB10F2-260D-0738-C739-E098D86D24DB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33" creationId="{3DA16644-76CB-3B3B-FCA0-E18CC24800B2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34" creationId="{5377664B-7873-EBC0-A970-B4C316CE7C48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38" creationId="{0B8DB2FC-29E7-F6C6-C136-1256B8AE2D96}"/>
          </ac:picMkLst>
        </pc:picChg>
        <pc:picChg chg="del">
          <ac:chgData name="Johnson, Mark (STFC,DL,AST)" userId="641c2a7f-5b54-46b3-85cb-a679c0bad0ca" providerId="ADAL" clId="{7586D732-DF15-4318-9899-81669B14C291}" dt="2023-09-19T16:24:19.719" v="7575" actId="478"/>
          <ac:picMkLst>
            <pc:docMk/>
            <pc:sldMk cId="1214941990" sldId="279"/>
            <ac:picMk id="39" creationId="{8CEA3A81-45F6-04C9-5C6E-C5729B065966}"/>
          </ac:picMkLst>
        </pc:picChg>
      </pc:sldChg>
    </pc:docChg>
  </pc:docChgLst>
  <pc:docChgLst>
    <pc:chgData name="Johnson, Mark (STFC,DL,AST)" userId="641c2a7f-5b54-46b3-85cb-a679c0bad0ca" providerId="ADAL" clId="{19294197-F917-4DAE-A279-474126793996}"/>
    <pc:docChg chg="undo redo custSel addSld delSld modSld">
      <pc:chgData name="Johnson, Mark (STFC,DL,AST)" userId="641c2a7f-5b54-46b3-85cb-a679c0bad0ca" providerId="ADAL" clId="{19294197-F917-4DAE-A279-474126793996}" dt="2023-09-08T17:43:41.035" v="2789" actId="1076"/>
      <pc:docMkLst>
        <pc:docMk/>
      </pc:docMkLst>
      <pc:sldChg chg="addSp delSp modSp mod">
        <pc:chgData name="Johnson, Mark (STFC,DL,AST)" userId="641c2a7f-5b54-46b3-85cb-a679c0bad0ca" providerId="ADAL" clId="{19294197-F917-4DAE-A279-474126793996}" dt="2023-09-08T17:40:42.433" v="2639" actId="1076"/>
        <pc:sldMkLst>
          <pc:docMk/>
          <pc:sldMk cId="1291617271" sldId="256"/>
        </pc:sldMkLst>
        <pc:spChg chg="mod">
          <ac:chgData name="Johnson, Mark (STFC,DL,AST)" userId="641c2a7f-5b54-46b3-85cb-a679c0bad0ca" providerId="ADAL" clId="{19294197-F917-4DAE-A279-474126793996}" dt="2023-09-08T16:44:59.521" v="274" actId="2711"/>
          <ac:spMkLst>
            <pc:docMk/>
            <pc:sldMk cId="1291617271" sldId="256"/>
            <ac:spMk id="2" creationId="{6D2B25DE-D798-F169-63EB-926CF018179A}"/>
          </ac:spMkLst>
        </pc:spChg>
        <pc:spChg chg="mod">
          <ac:chgData name="Johnson, Mark (STFC,DL,AST)" userId="641c2a7f-5b54-46b3-85cb-a679c0bad0ca" providerId="ADAL" clId="{19294197-F917-4DAE-A279-474126793996}" dt="2023-09-08T16:44:17.254" v="211" actId="14100"/>
          <ac:spMkLst>
            <pc:docMk/>
            <pc:sldMk cId="1291617271" sldId="256"/>
            <ac:spMk id="3" creationId="{B092CC07-359D-8597-AD26-6CFE5FC3198E}"/>
          </ac:spMkLst>
        </pc:spChg>
        <pc:spChg chg="mod">
          <ac:chgData name="Johnson, Mark (STFC,DL,AST)" userId="641c2a7f-5b54-46b3-85cb-a679c0bad0ca" providerId="ADAL" clId="{19294197-F917-4DAE-A279-474126793996}" dt="2023-09-08T16:44:48.064" v="272" actId="20577"/>
          <ac:spMkLst>
            <pc:docMk/>
            <pc:sldMk cId="1291617271" sldId="256"/>
            <ac:spMk id="4" creationId="{BD0985BB-67A1-5F92-7487-91692B8BFEB2}"/>
          </ac:spMkLst>
        </pc:spChg>
        <pc:spChg chg="mod">
          <ac:chgData name="Johnson, Mark (STFC,DL,AST)" userId="641c2a7f-5b54-46b3-85cb-a679c0bad0ca" providerId="ADAL" clId="{19294197-F917-4DAE-A279-474126793996}" dt="2023-09-08T16:43:39.099" v="171" actId="14100"/>
          <ac:spMkLst>
            <pc:docMk/>
            <pc:sldMk cId="1291617271" sldId="256"/>
            <ac:spMk id="5" creationId="{F4745CE9-7C4F-A176-92CA-139CF51A0DB3}"/>
          </ac:spMkLst>
        </pc:spChg>
        <pc:spChg chg="add del mod">
          <ac:chgData name="Johnson, Mark (STFC,DL,AST)" userId="641c2a7f-5b54-46b3-85cb-a679c0bad0ca" providerId="ADAL" clId="{19294197-F917-4DAE-A279-474126793996}" dt="2023-09-08T16:43:28.333" v="169" actId="478"/>
          <ac:spMkLst>
            <pc:docMk/>
            <pc:sldMk cId="1291617271" sldId="256"/>
            <ac:spMk id="6" creationId="{CCB387B5-D41A-986A-AE48-5C07DD654596}"/>
          </ac:spMkLst>
        </pc:spChg>
        <pc:spChg chg="add mod">
          <ac:chgData name="Johnson, Mark (STFC,DL,AST)" userId="641c2a7f-5b54-46b3-85cb-a679c0bad0ca" providerId="ADAL" clId="{19294197-F917-4DAE-A279-474126793996}" dt="2023-09-08T16:45:29.134" v="307" actId="1037"/>
          <ac:spMkLst>
            <pc:docMk/>
            <pc:sldMk cId="1291617271" sldId="256"/>
            <ac:spMk id="7" creationId="{FE82ABCE-05DF-7FFE-99AF-D9DA74325B10}"/>
          </ac:spMkLst>
        </pc:spChg>
        <pc:spChg chg="add mod">
          <ac:chgData name="Johnson, Mark (STFC,DL,AST)" userId="641c2a7f-5b54-46b3-85cb-a679c0bad0ca" providerId="ADAL" clId="{19294197-F917-4DAE-A279-474126793996}" dt="2023-09-08T17:40:42.433" v="2639" actId="1076"/>
          <ac:spMkLst>
            <pc:docMk/>
            <pc:sldMk cId="1291617271" sldId="256"/>
            <ac:spMk id="8" creationId="{724D0502-4D89-E49A-5AC5-11A6E0248697}"/>
          </ac:spMkLst>
        </pc:spChg>
      </pc:sldChg>
      <pc:sldChg chg="modSp del mod">
        <pc:chgData name="Johnson, Mark (STFC,DL,AST)" userId="641c2a7f-5b54-46b3-85cb-a679c0bad0ca" providerId="ADAL" clId="{19294197-F917-4DAE-A279-474126793996}" dt="2023-09-08T16:46:00.535" v="308" actId="47"/>
        <pc:sldMkLst>
          <pc:docMk/>
          <pc:sldMk cId="873963625" sldId="257"/>
        </pc:sldMkLst>
        <pc:spChg chg="mod">
          <ac:chgData name="Johnson, Mark (STFC,DL,AST)" userId="641c2a7f-5b54-46b3-85cb-a679c0bad0ca" providerId="ADAL" clId="{19294197-F917-4DAE-A279-474126793996}" dt="2023-09-08T16:43:26.237" v="165" actId="27636"/>
          <ac:spMkLst>
            <pc:docMk/>
            <pc:sldMk cId="873963625" sldId="257"/>
            <ac:spMk id="4" creationId="{6EF78AFF-A30A-F2F4-BA17-67CD7A8F0618}"/>
          </ac:spMkLst>
        </pc:spChg>
        <pc:spChg chg="mod">
          <ac:chgData name="Johnson, Mark (STFC,DL,AST)" userId="641c2a7f-5b54-46b3-85cb-a679c0bad0ca" providerId="ADAL" clId="{19294197-F917-4DAE-A279-474126793996}" dt="2023-09-08T16:43:26.234" v="163" actId="27636"/>
          <ac:spMkLst>
            <pc:docMk/>
            <pc:sldMk cId="873963625" sldId="257"/>
            <ac:spMk id="5" creationId="{468592AA-F984-E782-F4B9-84CDFC5975DA}"/>
          </ac:spMkLst>
        </pc:spChg>
        <pc:spChg chg="mod">
          <ac:chgData name="Johnson, Mark (STFC,DL,AST)" userId="641c2a7f-5b54-46b3-85cb-a679c0bad0ca" providerId="ADAL" clId="{19294197-F917-4DAE-A279-474126793996}" dt="2023-09-08T16:43:26.238" v="166" actId="27636"/>
          <ac:spMkLst>
            <pc:docMk/>
            <pc:sldMk cId="873963625" sldId="257"/>
            <ac:spMk id="6" creationId="{B9AA772B-ACA9-3D91-2515-6BB382EDC737}"/>
          </ac:spMkLst>
        </pc:spChg>
        <pc:spChg chg="mod">
          <ac:chgData name="Johnson, Mark (STFC,DL,AST)" userId="641c2a7f-5b54-46b3-85cb-a679c0bad0ca" providerId="ADAL" clId="{19294197-F917-4DAE-A279-474126793996}" dt="2023-09-08T16:43:26.235" v="164" actId="27636"/>
          <ac:spMkLst>
            <pc:docMk/>
            <pc:sldMk cId="873963625" sldId="257"/>
            <ac:spMk id="7" creationId="{F608C1C7-5E88-DDFE-259C-9BCD4255DA98}"/>
          </ac:spMkLst>
        </pc:spChg>
      </pc:sldChg>
      <pc:sldChg chg="addSp modSp mod">
        <pc:chgData name="Johnson, Mark (STFC,DL,AST)" userId="641c2a7f-5b54-46b3-85cb-a679c0bad0ca" providerId="ADAL" clId="{19294197-F917-4DAE-A279-474126793996}" dt="2023-09-08T16:50:16.567" v="505" actId="20577"/>
        <pc:sldMkLst>
          <pc:docMk/>
          <pc:sldMk cId="4149762512" sldId="258"/>
        </pc:sldMkLst>
        <pc:spChg chg="mod">
          <ac:chgData name="Johnson, Mark (STFC,DL,AST)" userId="641c2a7f-5b54-46b3-85cb-a679c0bad0ca" providerId="ADAL" clId="{19294197-F917-4DAE-A279-474126793996}" dt="2023-09-08T16:46:10.534" v="330" actId="20577"/>
          <ac:spMkLst>
            <pc:docMk/>
            <pc:sldMk cId="4149762512" sldId="258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19294197-F917-4DAE-A279-474126793996}" dt="2023-09-08T16:46:20.604" v="352" actId="20577"/>
          <ac:spMkLst>
            <pc:docMk/>
            <pc:sldMk cId="4149762512" sldId="258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19294197-F917-4DAE-A279-474126793996}" dt="2023-09-08T16:47:22.794" v="421" actId="20577"/>
          <ac:spMkLst>
            <pc:docMk/>
            <pc:sldMk cId="4149762512" sldId="258"/>
            <ac:spMk id="4" creationId="{8644E3EF-3212-6C57-8BF6-EF99CE5CC1C3}"/>
          </ac:spMkLst>
        </pc:spChg>
        <pc:spChg chg="mod">
          <ac:chgData name="Johnson, Mark (STFC,DL,AST)" userId="641c2a7f-5b54-46b3-85cb-a679c0bad0ca" providerId="ADAL" clId="{19294197-F917-4DAE-A279-474126793996}" dt="2023-09-08T16:50:16.567" v="505" actId="20577"/>
          <ac:spMkLst>
            <pc:docMk/>
            <pc:sldMk cId="4149762512" sldId="258"/>
            <ac:spMk id="6" creationId="{2CC07056-5B76-F8C8-F41E-4D7220ACA799}"/>
          </ac:spMkLst>
        </pc:spChg>
        <pc:spChg chg="mod">
          <ac:chgData name="Johnson, Mark (STFC,DL,AST)" userId="641c2a7f-5b54-46b3-85cb-a679c0bad0ca" providerId="ADAL" clId="{19294197-F917-4DAE-A279-474126793996}" dt="2023-09-08T16:48:26.216" v="438"/>
          <ac:spMkLst>
            <pc:docMk/>
            <pc:sldMk cId="4149762512" sldId="258"/>
            <ac:spMk id="8" creationId="{D5B4CE7B-EE81-3892-7E09-1D8708623D22}"/>
          </ac:spMkLst>
        </pc:spChg>
        <pc:spChg chg="mod">
          <ac:chgData name="Johnson, Mark (STFC,DL,AST)" userId="641c2a7f-5b54-46b3-85cb-a679c0bad0ca" providerId="ADAL" clId="{19294197-F917-4DAE-A279-474126793996}" dt="2023-09-08T16:48:26.216" v="438"/>
          <ac:spMkLst>
            <pc:docMk/>
            <pc:sldMk cId="4149762512" sldId="258"/>
            <ac:spMk id="9" creationId="{305C8E33-6335-FF0B-893D-CEA814283985}"/>
          </ac:spMkLst>
        </pc:spChg>
        <pc:grpChg chg="add mod">
          <ac:chgData name="Johnson, Mark (STFC,DL,AST)" userId="641c2a7f-5b54-46b3-85cb-a679c0bad0ca" providerId="ADAL" clId="{19294197-F917-4DAE-A279-474126793996}" dt="2023-09-08T16:48:26.216" v="438"/>
          <ac:grpSpMkLst>
            <pc:docMk/>
            <pc:sldMk cId="4149762512" sldId="258"/>
            <ac:grpSpMk id="7" creationId="{53A69013-215A-8018-15A7-DDD2BD90D967}"/>
          </ac:grpSpMkLst>
        </pc:grpChg>
      </pc:sldChg>
      <pc:sldChg chg="modSp del mod">
        <pc:chgData name="Johnson, Mark (STFC,DL,AST)" userId="641c2a7f-5b54-46b3-85cb-a679c0bad0ca" providerId="ADAL" clId="{19294197-F917-4DAE-A279-474126793996}" dt="2023-09-08T16:46:05.546" v="310" actId="47"/>
        <pc:sldMkLst>
          <pc:docMk/>
          <pc:sldMk cId="2368101883" sldId="259"/>
        </pc:sldMkLst>
        <pc:spChg chg="mod">
          <ac:chgData name="Johnson, Mark (STFC,DL,AST)" userId="641c2a7f-5b54-46b3-85cb-a679c0bad0ca" providerId="ADAL" clId="{19294197-F917-4DAE-A279-474126793996}" dt="2023-09-08T16:43:26.245" v="168" actId="27636"/>
          <ac:spMkLst>
            <pc:docMk/>
            <pc:sldMk cId="2368101883" sldId="259"/>
            <ac:spMk id="3" creationId="{7139F841-F96B-5295-9CC0-2E08F8477680}"/>
          </ac:spMkLst>
        </pc:spChg>
        <pc:spChg chg="mod">
          <ac:chgData name="Johnson, Mark (STFC,DL,AST)" userId="641c2a7f-5b54-46b3-85cb-a679c0bad0ca" providerId="ADAL" clId="{19294197-F917-4DAE-A279-474126793996}" dt="2023-09-08T16:43:26.244" v="167" actId="27636"/>
          <ac:spMkLst>
            <pc:docMk/>
            <pc:sldMk cId="2368101883" sldId="259"/>
            <ac:spMk id="4" creationId="{E6A8F587-B308-2F87-1AF2-97684C430CAD}"/>
          </ac:spMkLst>
        </pc:spChg>
      </pc:sldChg>
      <pc:sldChg chg="addSp delSp modSp add mod modClrScheme chgLayout">
        <pc:chgData name="Johnson, Mark (STFC,DL,AST)" userId="641c2a7f-5b54-46b3-85cb-a679c0bad0ca" providerId="ADAL" clId="{19294197-F917-4DAE-A279-474126793996}" dt="2023-09-08T17:39:40.620" v="2539" actId="1076"/>
        <pc:sldMkLst>
          <pc:docMk/>
          <pc:sldMk cId="2575744668" sldId="259"/>
        </pc:sldMkLst>
        <pc:spChg chg="mod ord">
          <ac:chgData name="Johnson, Mark (STFC,DL,AST)" userId="641c2a7f-5b54-46b3-85cb-a679c0bad0ca" providerId="ADAL" clId="{19294197-F917-4DAE-A279-474126793996}" dt="2023-09-08T16:49:29.559" v="501" actId="700"/>
          <ac:spMkLst>
            <pc:docMk/>
            <pc:sldMk cId="2575744668" sldId="259"/>
            <ac:spMk id="2" creationId="{2789E52F-4C76-7297-412B-1BCB0BBC7194}"/>
          </ac:spMkLst>
        </pc:spChg>
        <pc:spChg chg="mod ord">
          <ac:chgData name="Johnson, Mark (STFC,DL,AST)" userId="641c2a7f-5b54-46b3-85cb-a679c0bad0ca" providerId="ADAL" clId="{19294197-F917-4DAE-A279-474126793996}" dt="2023-09-08T17:04:03.504" v="1058" actId="20577"/>
          <ac:spMkLst>
            <pc:docMk/>
            <pc:sldMk cId="2575744668" sldId="259"/>
            <ac:spMk id="3" creationId="{CA203373-479E-AF17-0D4E-12E656E07D12}"/>
          </ac:spMkLst>
        </pc:spChg>
        <pc:spChg chg="mod ord">
          <ac:chgData name="Johnson, Mark (STFC,DL,AST)" userId="641c2a7f-5b54-46b3-85cb-a679c0bad0ca" providerId="ADAL" clId="{19294197-F917-4DAE-A279-474126793996}" dt="2023-09-08T16:49:33.416" v="502" actId="14100"/>
          <ac:spMkLst>
            <pc:docMk/>
            <pc:sldMk cId="2575744668" sldId="259"/>
            <ac:spMk id="4" creationId="{8644E3EF-3212-6C57-8BF6-EF99CE5CC1C3}"/>
          </ac:spMkLst>
        </pc:spChg>
        <pc:spChg chg="mod ord">
          <ac:chgData name="Johnson, Mark (STFC,DL,AST)" userId="641c2a7f-5b54-46b3-85cb-a679c0bad0ca" providerId="ADAL" clId="{19294197-F917-4DAE-A279-474126793996}" dt="2023-09-08T16:49:29.559" v="501" actId="700"/>
          <ac:spMkLst>
            <pc:docMk/>
            <pc:sldMk cId="2575744668" sldId="259"/>
            <ac:spMk id="5" creationId="{D6C44477-C797-30D2-1A57-34713BD58C0D}"/>
          </ac:spMkLst>
        </pc:spChg>
        <pc:spChg chg="add del mod ord">
          <ac:chgData name="Johnson, Mark (STFC,DL,AST)" userId="641c2a7f-5b54-46b3-85cb-a679c0bad0ca" providerId="ADAL" clId="{19294197-F917-4DAE-A279-474126793996}" dt="2023-09-08T17:35:19.371" v="2279" actId="15"/>
          <ac:spMkLst>
            <pc:docMk/>
            <pc:sldMk cId="2575744668" sldId="259"/>
            <ac:spMk id="6" creationId="{2CC07056-5B76-F8C8-F41E-4D7220ACA799}"/>
          </ac:spMkLst>
        </pc:spChg>
        <pc:spChg chg="add del mod">
          <ac:chgData name="Johnson, Mark (STFC,DL,AST)" userId="641c2a7f-5b54-46b3-85cb-a679c0bad0ca" providerId="ADAL" clId="{19294197-F917-4DAE-A279-474126793996}" dt="2023-09-08T17:04:26.054" v="1062" actId="478"/>
          <ac:spMkLst>
            <pc:docMk/>
            <pc:sldMk cId="2575744668" sldId="259"/>
            <ac:spMk id="10" creationId="{A2CD574D-C1CE-E38D-E5F8-BCC5AB36C45F}"/>
          </ac:spMkLst>
        </pc:spChg>
        <pc:spChg chg="add del mod">
          <ac:chgData name="Johnson, Mark (STFC,DL,AST)" userId="641c2a7f-5b54-46b3-85cb-a679c0bad0ca" providerId="ADAL" clId="{19294197-F917-4DAE-A279-474126793996}" dt="2023-09-08T17:02:40.636" v="1022"/>
          <ac:spMkLst>
            <pc:docMk/>
            <pc:sldMk cId="2575744668" sldId="259"/>
            <ac:spMk id="16" creationId="{020546C0-D08B-FB97-07B0-27D841F28435}"/>
          </ac:spMkLst>
        </pc:spChg>
        <pc:spChg chg="add mod">
          <ac:chgData name="Johnson, Mark (STFC,DL,AST)" userId="641c2a7f-5b54-46b3-85cb-a679c0bad0ca" providerId="ADAL" clId="{19294197-F917-4DAE-A279-474126793996}" dt="2023-09-08T17:18:29.661" v="1627" actId="255"/>
          <ac:spMkLst>
            <pc:docMk/>
            <pc:sldMk cId="2575744668" sldId="259"/>
            <ac:spMk id="29" creationId="{028784AF-7911-DFD1-F62B-4344EA228491}"/>
          </ac:spMkLst>
        </pc:spChg>
        <pc:spChg chg="add del mod">
          <ac:chgData name="Johnson, Mark (STFC,DL,AST)" userId="641c2a7f-5b54-46b3-85cb-a679c0bad0ca" providerId="ADAL" clId="{19294197-F917-4DAE-A279-474126793996}" dt="2023-09-08T17:06:16.128" v="1374" actId="478"/>
          <ac:spMkLst>
            <pc:docMk/>
            <pc:sldMk cId="2575744668" sldId="259"/>
            <ac:spMk id="30" creationId="{34BB9175-8D2A-3AA6-0E64-CFE2C957FE30}"/>
          </ac:spMkLst>
        </pc:spChg>
        <pc:spChg chg="add del mod">
          <ac:chgData name="Johnson, Mark (STFC,DL,AST)" userId="641c2a7f-5b54-46b3-85cb-a679c0bad0ca" providerId="ADAL" clId="{19294197-F917-4DAE-A279-474126793996}" dt="2023-09-08T17:05:55.664" v="1361" actId="478"/>
          <ac:spMkLst>
            <pc:docMk/>
            <pc:sldMk cId="2575744668" sldId="259"/>
            <ac:spMk id="32" creationId="{3885AADA-E24A-DCE7-6323-A457143B0496}"/>
          </ac:spMkLst>
        </pc:spChg>
        <pc:spChg chg="add del mod">
          <ac:chgData name="Johnson, Mark (STFC,DL,AST)" userId="641c2a7f-5b54-46b3-85cb-a679c0bad0ca" providerId="ADAL" clId="{19294197-F917-4DAE-A279-474126793996}" dt="2023-09-08T17:06:04.634" v="1367" actId="478"/>
          <ac:spMkLst>
            <pc:docMk/>
            <pc:sldMk cId="2575744668" sldId="259"/>
            <ac:spMk id="34" creationId="{A44BAFE1-0ECB-15E1-F2B8-50A29946D4B3}"/>
          </ac:spMkLst>
        </pc:spChg>
        <pc:spChg chg="add del mod">
          <ac:chgData name="Johnson, Mark (STFC,DL,AST)" userId="641c2a7f-5b54-46b3-85cb-a679c0bad0ca" providerId="ADAL" clId="{19294197-F917-4DAE-A279-474126793996}" dt="2023-09-08T17:06:02.828" v="1365"/>
          <ac:spMkLst>
            <pc:docMk/>
            <pc:sldMk cId="2575744668" sldId="259"/>
            <ac:spMk id="35" creationId="{6734B7E4-C5C7-B8C0-BF41-8002FE4DD82D}"/>
          </ac:spMkLst>
        </pc:spChg>
        <pc:spChg chg="add mod">
          <ac:chgData name="Johnson, Mark (STFC,DL,AST)" userId="641c2a7f-5b54-46b3-85cb-a679c0bad0ca" providerId="ADAL" clId="{19294197-F917-4DAE-A279-474126793996}" dt="2023-09-08T17:34:11.772" v="2267"/>
          <ac:spMkLst>
            <pc:docMk/>
            <pc:sldMk cId="2575744668" sldId="259"/>
            <ac:spMk id="40" creationId="{7E3C9E27-E065-630B-6BA2-F8CEC46649D6}"/>
          </ac:spMkLst>
        </pc:spChg>
        <pc:spChg chg="add mod">
          <ac:chgData name="Johnson, Mark (STFC,DL,AST)" userId="641c2a7f-5b54-46b3-85cb-a679c0bad0ca" providerId="ADAL" clId="{19294197-F917-4DAE-A279-474126793996}" dt="2023-09-08T17:39:18.682" v="2496" actId="1076"/>
          <ac:spMkLst>
            <pc:docMk/>
            <pc:sldMk cId="2575744668" sldId="259"/>
            <ac:spMk id="41" creationId="{41E5003A-9C23-3214-A0F3-3B48226A6056}"/>
          </ac:spMkLst>
        </pc:spChg>
        <pc:spChg chg="add mod">
          <ac:chgData name="Johnson, Mark (STFC,DL,AST)" userId="641c2a7f-5b54-46b3-85cb-a679c0bad0ca" providerId="ADAL" clId="{19294197-F917-4DAE-A279-474126793996}" dt="2023-09-08T17:39:40.620" v="2539" actId="1076"/>
          <ac:spMkLst>
            <pc:docMk/>
            <pc:sldMk cId="2575744668" sldId="259"/>
            <ac:spMk id="42" creationId="{43920495-F5B0-731C-2F66-47BA90D96414}"/>
          </ac:spMkLst>
        </pc:spChg>
        <pc:grpChg chg="del">
          <ac:chgData name="Johnson, Mark (STFC,DL,AST)" userId="641c2a7f-5b54-46b3-85cb-a679c0bad0ca" providerId="ADAL" clId="{19294197-F917-4DAE-A279-474126793996}" dt="2023-09-08T16:49:35.790" v="503" actId="478"/>
          <ac:grpSpMkLst>
            <pc:docMk/>
            <pc:sldMk cId="2575744668" sldId="259"/>
            <ac:grpSpMk id="7" creationId="{53A69013-215A-8018-15A7-DDD2BD90D967}"/>
          </ac:grpSpMkLst>
        </pc:grpChg>
        <pc:grpChg chg="add del mod">
          <ac:chgData name="Johnson, Mark (STFC,DL,AST)" userId="641c2a7f-5b54-46b3-85cb-a679c0bad0ca" providerId="ADAL" clId="{19294197-F917-4DAE-A279-474126793996}" dt="2023-09-08T17:04:19.034" v="1061" actId="478"/>
          <ac:grpSpMkLst>
            <pc:docMk/>
            <pc:sldMk cId="2575744668" sldId="259"/>
            <ac:grpSpMk id="28" creationId="{1F5C2653-AC3A-3FF2-3D5F-1B54A8E9E36E}"/>
          </ac:grpSpMkLst>
        </pc:grpChg>
        <pc:graphicFrameChg chg="add del mod modGraphic">
          <ac:chgData name="Johnson, Mark (STFC,DL,AST)" userId="641c2a7f-5b54-46b3-85cb-a679c0bad0ca" providerId="ADAL" clId="{19294197-F917-4DAE-A279-474126793996}" dt="2023-09-08T17:01:03.689" v="1007" actId="478"/>
          <ac:graphicFrameMkLst>
            <pc:docMk/>
            <pc:sldMk cId="2575744668" sldId="259"/>
            <ac:graphicFrameMk id="13" creationId="{BC38E6BD-A8D1-538D-9964-FE2F363100D2}"/>
          </ac:graphicFrameMkLst>
        </pc:graphicFrameChg>
        <pc:picChg chg="add del mod">
          <ac:chgData name="Johnson, Mark (STFC,DL,AST)" userId="641c2a7f-5b54-46b3-85cb-a679c0bad0ca" providerId="ADAL" clId="{19294197-F917-4DAE-A279-474126793996}" dt="2023-09-08T17:04:16.310" v="1060" actId="478"/>
          <ac:picMkLst>
            <pc:docMk/>
            <pc:sldMk cId="2575744668" sldId="259"/>
            <ac:picMk id="12" creationId="{953680A6-E586-39D8-57AD-3CEF73751F33}"/>
          </ac:picMkLst>
        </pc:picChg>
        <pc:picChg chg="add del mod">
          <ac:chgData name="Johnson, Mark (STFC,DL,AST)" userId="641c2a7f-5b54-46b3-85cb-a679c0bad0ca" providerId="ADAL" clId="{19294197-F917-4DAE-A279-474126793996}" dt="2023-09-08T17:02:40.636" v="1022"/>
          <ac:picMkLst>
            <pc:docMk/>
            <pc:sldMk cId="2575744668" sldId="259"/>
            <ac:picMk id="15" creationId="{771F81A3-A844-F508-5BAA-A758B7329A97}"/>
          </ac:picMkLst>
        </pc:picChg>
        <pc:picChg chg="mod">
          <ac:chgData name="Johnson, Mark (STFC,DL,AST)" userId="641c2a7f-5b54-46b3-85cb-a679c0bad0ca" providerId="ADAL" clId="{19294197-F917-4DAE-A279-474126793996}" dt="2023-09-08T17:02:23.658" v="1015"/>
          <ac:picMkLst>
            <pc:docMk/>
            <pc:sldMk cId="2575744668" sldId="259"/>
            <ac:picMk id="17" creationId="{D1F72DB0-A7EF-CF02-2F82-C0CD5B79BF5D}"/>
          </ac:picMkLst>
        </pc:picChg>
        <pc:picChg chg="mod">
          <ac:chgData name="Johnson, Mark (STFC,DL,AST)" userId="641c2a7f-5b54-46b3-85cb-a679c0bad0ca" providerId="ADAL" clId="{19294197-F917-4DAE-A279-474126793996}" dt="2023-09-08T17:02:32.425" v="1019"/>
          <ac:picMkLst>
            <pc:docMk/>
            <pc:sldMk cId="2575744668" sldId="259"/>
            <ac:picMk id="18" creationId="{9815494D-8545-DAC4-CD96-1F2C6B166A9C}"/>
          </ac:picMkLst>
        </pc:picChg>
        <pc:picChg chg="mod">
          <ac:chgData name="Johnson, Mark (STFC,DL,AST)" userId="641c2a7f-5b54-46b3-85cb-a679c0bad0ca" providerId="ADAL" clId="{19294197-F917-4DAE-A279-474126793996}" dt="2023-09-08T17:02:32.425" v="1019"/>
          <ac:picMkLst>
            <pc:docMk/>
            <pc:sldMk cId="2575744668" sldId="259"/>
            <ac:picMk id="19" creationId="{78BE4B53-3CD3-C583-B248-B13FD6345937}"/>
          </ac:picMkLst>
        </pc:picChg>
        <pc:picChg chg="mod">
          <ac:chgData name="Johnson, Mark (STFC,DL,AST)" userId="641c2a7f-5b54-46b3-85cb-a679c0bad0ca" providerId="ADAL" clId="{19294197-F917-4DAE-A279-474126793996}" dt="2023-09-08T17:02:32.425" v="1019"/>
          <ac:picMkLst>
            <pc:docMk/>
            <pc:sldMk cId="2575744668" sldId="259"/>
            <ac:picMk id="20" creationId="{9E4AE4C9-B08D-A140-F73F-1E93F0526EF9}"/>
          </ac:picMkLst>
        </pc:picChg>
        <pc:picChg chg="mod">
          <ac:chgData name="Johnson, Mark (STFC,DL,AST)" userId="641c2a7f-5b54-46b3-85cb-a679c0bad0ca" providerId="ADAL" clId="{19294197-F917-4DAE-A279-474126793996}" dt="2023-09-08T17:02:32.425" v="1019"/>
          <ac:picMkLst>
            <pc:docMk/>
            <pc:sldMk cId="2575744668" sldId="259"/>
            <ac:picMk id="21" creationId="{9BCA06FF-F687-2950-0BFC-16658B403EA5}"/>
          </ac:picMkLst>
        </pc:picChg>
        <pc:picChg chg="add del mod">
          <ac:chgData name="Johnson, Mark (STFC,DL,AST)" userId="641c2a7f-5b54-46b3-85cb-a679c0bad0ca" providerId="ADAL" clId="{19294197-F917-4DAE-A279-474126793996}" dt="2023-09-08T17:02:32.425" v="1019"/>
          <ac:picMkLst>
            <pc:docMk/>
            <pc:sldMk cId="2575744668" sldId="259"/>
            <ac:picMk id="22" creationId="{3F7D3E11-71DE-3BBA-692E-D63AF22D41B6}"/>
          </ac:picMkLst>
        </pc:picChg>
        <pc:picChg chg="mod">
          <ac:chgData name="Johnson, Mark (STFC,DL,AST)" userId="641c2a7f-5b54-46b3-85cb-a679c0bad0ca" providerId="ADAL" clId="{19294197-F917-4DAE-A279-474126793996}" dt="2023-09-08T17:02:52.111" v="1025" actId="164"/>
          <ac:picMkLst>
            <pc:docMk/>
            <pc:sldMk cId="2575744668" sldId="259"/>
            <ac:picMk id="23" creationId="{7ABDF400-22C3-C88C-25D9-5FA21885239A}"/>
          </ac:picMkLst>
        </pc:picChg>
        <pc:picChg chg="del mod">
          <ac:chgData name="Johnson, Mark (STFC,DL,AST)" userId="641c2a7f-5b54-46b3-85cb-a679c0bad0ca" providerId="ADAL" clId="{19294197-F917-4DAE-A279-474126793996}" dt="2023-09-08T17:08:30.184" v="1396" actId="478"/>
          <ac:picMkLst>
            <pc:docMk/>
            <pc:sldMk cId="2575744668" sldId="259"/>
            <ac:picMk id="24" creationId="{0A7A4026-A570-F430-3D22-EEC5348BBF89}"/>
          </ac:picMkLst>
        </pc:picChg>
        <pc:picChg chg="mod">
          <ac:chgData name="Johnson, Mark (STFC,DL,AST)" userId="641c2a7f-5b54-46b3-85cb-a679c0bad0ca" providerId="ADAL" clId="{19294197-F917-4DAE-A279-474126793996}" dt="2023-09-08T17:02:40.636" v="1022"/>
          <ac:picMkLst>
            <pc:docMk/>
            <pc:sldMk cId="2575744668" sldId="259"/>
            <ac:picMk id="25" creationId="{25612E60-D262-BD38-5C68-9C328C04518D}"/>
          </ac:picMkLst>
        </pc:picChg>
        <pc:picChg chg="mod">
          <ac:chgData name="Johnson, Mark (STFC,DL,AST)" userId="641c2a7f-5b54-46b3-85cb-a679c0bad0ca" providerId="ADAL" clId="{19294197-F917-4DAE-A279-474126793996}" dt="2023-09-08T17:02:52.111" v="1025" actId="164"/>
          <ac:picMkLst>
            <pc:docMk/>
            <pc:sldMk cId="2575744668" sldId="259"/>
            <ac:picMk id="26" creationId="{697FA31D-301C-8AAA-B48D-20114D65C698}"/>
          </ac:picMkLst>
        </pc:picChg>
        <pc:picChg chg="del mod">
          <ac:chgData name="Johnson, Mark (STFC,DL,AST)" userId="641c2a7f-5b54-46b3-85cb-a679c0bad0ca" providerId="ADAL" clId="{19294197-F917-4DAE-A279-474126793996}" dt="2023-09-08T17:02:42.723" v="1023" actId="478"/>
          <ac:picMkLst>
            <pc:docMk/>
            <pc:sldMk cId="2575744668" sldId="259"/>
            <ac:picMk id="27" creationId="{87072101-3578-78E5-0AC2-FC033DB9E5B2}"/>
          </ac:picMkLst>
        </pc:picChg>
        <pc:picChg chg="add mod ord">
          <ac:chgData name="Johnson, Mark (STFC,DL,AST)" userId="641c2a7f-5b54-46b3-85cb-a679c0bad0ca" providerId="ADAL" clId="{19294197-F917-4DAE-A279-474126793996}" dt="2023-09-08T17:34:25.559" v="2271" actId="1076"/>
          <ac:picMkLst>
            <pc:docMk/>
            <pc:sldMk cId="2575744668" sldId="259"/>
            <ac:picMk id="37" creationId="{64B389A0-EA4D-10C3-C367-2F3C3A93CC84}"/>
          </ac:picMkLst>
        </pc:picChg>
        <pc:picChg chg="add mod">
          <ac:chgData name="Johnson, Mark (STFC,DL,AST)" userId="641c2a7f-5b54-46b3-85cb-a679c0bad0ca" providerId="ADAL" clId="{19294197-F917-4DAE-A279-474126793996}" dt="2023-09-08T17:11:49.524" v="1465" actId="1076"/>
          <ac:picMkLst>
            <pc:docMk/>
            <pc:sldMk cId="2575744668" sldId="259"/>
            <ac:picMk id="39" creationId="{DB8A3CBB-C30D-837C-A4BF-A11587D71C38}"/>
          </ac:picMkLst>
        </pc:picChg>
      </pc:sldChg>
      <pc:sldChg chg="del">
        <pc:chgData name="Johnson, Mark (STFC,DL,AST)" userId="641c2a7f-5b54-46b3-85cb-a679c0bad0ca" providerId="ADAL" clId="{19294197-F917-4DAE-A279-474126793996}" dt="2023-09-08T16:46:04.302" v="309" actId="47"/>
        <pc:sldMkLst>
          <pc:docMk/>
          <pc:sldMk cId="1861066908" sldId="260"/>
        </pc:sldMkLst>
      </pc:sldChg>
      <pc:sldChg chg="addSp modSp add mod">
        <pc:chgData name="Johnson, Mark (STFC,DL,AST)" userId="641c2a7f-5b54-46b3-85cb-a679c0bad0ca" providerId="ADAL" clId="{19294197-F917-4DAE-A279-474126793996}" dt="2023-09-08T17:43:41.035" v="2789" actId="1076"/>
        <pc:sldMkLst>
          <pc:docMk/>
          <pc:sldMk cId="4288365987" sldId="260"/>
        </pc:sldMkLst>
        <pc:spChg chg="mod">
          <ac:chgData name="Johnson, Mark (STFC,DL,AST)" userId="641c2a7f-5b54-46b3-85cb-a679c0bad0ca" providerId="ADAL" clId="{19294197-F917-4DAE-A279-474126793996}" dt="2023-09-08T17:04:07.722" v="1059" actId="20577"/>
          <ac:spMkLst>
            <pc:docMk/>
            <pc:sldMk cId="4288365987" sldId="260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19294197-F917-4DAE-A279-474126793996}" dt="2023-09-08T17:43:41.035" v="2789" actId="1076"/>
          <ac:spMkLst>
            <pc:docMk/>
            <pc:sldMk cId="4288365987" sldId="260"/>
            <ac:spMk id="6" creationId="{2CC07056-5B76-F8C8-F41E-4D7220ACA799}"/>
          </ac:spMkLst>
        </pc:spChg>
        <pc:spChg chg="add mod">
          <ac:chgData name="Johnson, Mark (STFC,DL,AST)" userId="641c2a7f-5b54-46b3-85cb-a679c0bad0ca" providerId="ADAL" clId="{19294197-F917-4DAE-A279-474126793996}" dt="2023-09-08T17:39:51.308" v="2541" actId="1076"/>
          <ac:spMkLst>
            <pc:docMk/>
            <pc:sldMk cId="4288365987" sldId="260"/>
            <ac:spMk id="7" creationId="{984CBD22-1452-D39B-4FB7-69B77130B3F0}"/>
          </ac:spMkLst>
        </pc:spChg>
        <pc:spChg chg="mod">
          <ac:chgData name="Johnson, Mark (STFC,DL,AST)" userId="641c2a7f-5b54-46b3-85cb-a679c0bad0ca" providerId="ADAL" clId="{19294197-F917-4DAE-A279-474126793996}" dt="2023-09-08T17:18:23.918" v="1624" actId="255"/>
          <ac:spMkLst>
            <pc:docMk/>
            <pc:sldMk cId="4288365987" sldId="260"/>
            <ac:spMk id="10" creationId="{A2CD574D-C1CE-E38D-E5F8-BCC5AB36C45F}"/>
          </ac:spMkLst>
        </pc:spChg>
        <pc:picChg chg="mod">
          <ac:chgData name="Johnson, Mark (STFC,DL,AST)" userId="641c2a7f-5b54-46b3-85cb-a679c0bad0ca" providerId="ADAL" clId="{19294197-F917-4DAE-A279-474126793996}" dt="2023-09-08T17:43:31.996" v="2788" actId="1076"/>
          <ac:picMkLst>
            <pc:docMk/>
            <pc:sldMk cId="4288365987" sldId="260"/>
            <ac:picMk id="12" creationId="{953680A6-E586-39D8-57AD-3CEF73751F33}"/>
          </ac:picMkLst>
        </pc:picChg>
      </pc:sldChg>
      <pc:sldChg chg="addSp delSp modSp new mod modClrScheme chgLayout">
        <pc:chgData name="Johnson, Mark (STFC,DL,AST)" userId="641c2a7f-5b54-46b3-85cb-a679c0bad0ca" providerId="ADAL" clId="{19294197-F917-4DAE-A279-474126793996}" dt="2023-09-08T17:18:39.327" v="1629" actId="255"/>
        <pc:sldMkLst>
          <pc:docMk/>
          <pc:sldMk cId="491609586" sldId="261"/>
        </pc:sldMkLst>
        <pc:spChg chg="del mod ord">
          <ac:chgData name="Johnson, Mark (STFC,DL,AST)" userId="641c2a7f-5b54-46b3-85cb-a679c0bad0ca" providerId="ADAL" clId="{19294197-F917-4DAE-A279-474126793996}" dt="2023-09-08T17:09:40.688" v="1398" actId="700"/>
          <ac:spMkLst>
            <pc:docMk/>
            <pc:sldMk cId="491609586" sldId="261"/>
            <ac:spMk id="2" creationId="{89FE0F75-73F1-7816-840E-7CC634F200CA}"/>
          </ac:spMkLst>
        </pc:spChg>
        <pc:spChg chg="del mod ord">
          <ac:chgData name="Johnson, Mark (STFC,DL,AST)" userId="641c2a7f-5b54-46b3-85cb-a679c0bad0ca" providerId="ADAL" clId="{19294197-F917-4DAE-A279-474126793996}" dt="2023-09-08T17:09:40.688" v="1398" actId="700"/>
          <ac:spMkLst>
            <pc:docMk/>
            <pc:sldMk cId="491609586" sldId="261"/>
            <ac:spMk id="3" creationId="{B71CF1AB-7299-6153-DE17-EB4698C99A75}"/>
          </ac:spMkLst>
        </pc:spChg>
        <pc:spChg chg="del mod ord">
          <ac:chgData name="Johnson, Mark (STFC,DL,AST)" userId="641c2a7f-5b54-46b3-85cb-a679c0bad0ca" providerId="ADAL" clId="{19294197-F917-4DAE-A279-474126793996}" dt="2023-09-08T17:10:33.165" v="1457" actId="478"/>
          <ac:spMkLst>
            <pc:docMk/>
            <pc:sldMk cId="491609586" sldId="261"/>
            <ac:spMk id="4" creationId="{1BC6BF9F-FA0F-4B99-D47C-748C406D46EA}"/>
          </ac:spMkLst>
        </pc:spChg>
        <pc:spChg chg="mod ord">
          <ac:chgData name="Johnson, Mark (STFC,DL,AST)" userId="641c2a7f-5b54-46b3-85cb-a679c0bad0ca" providerId="ADAL" clId="{19294197-F917-4DAE-A279-474126793996}" dt="2023-09-08T17:09:40.688" v="1398" actId="700"/>
          <ac:spMkLst>
            <pc:docMk/>
            <pc:sldMk cId="491609586" sldId="261"/>
            <ac:spMk id="5" creationId="{A8158D22-A711-4F06-B000-D84CE575964E}"/>
          </ac:spMkLst>
        </pc:spChg>
        <pc:spChg chg="del mod ord">
          <ac:chgData name="Johnson, Mark (STFC,DL,AST)" userId="641c2a7f-5b54-46b3-85cb-a679c0bad0ca" providerId="ADAL" clId="{19294197-F917-4DAE-A279-474126793996}" dt="2023-09-08T17:09:40.688" v="1398" actId="700"/>
          <ac:spMkLst>
            <pc:docMk/>
            <pc:sldMk cId="491609586" sldId="261"/>
            <ac:spMk id="6" creationId="{15E54343-3868-8F47-88F0-586DE6DE0F6C}"/>
          </ac:spMkLst>
        </pc:spChg>
        <pc:spChg chg="del">
          <ac:chgData name="Johnson, Mark (STFC,DL,AST)" userId="641c2a7f-5b54-46b3-85cb-a679c0bad0ca" providerId="ADAL" clId="{19294197-F917-4DAE-A279-474126793996}" dt="2023-09-08T17:09:40.688" v="1398" actId="700"/>
          <ac:spMkLst>
            <pc:docMk/>
            <pc:sldMk cId="491609586" sldId="261"/>
            <ac:spMk id="7" creationId="{B094DA3B-7880-07EF-4433-B2B7AF596395}"/>
          </ac:spMkLst>
        </pc:spChg>
        <pc:spChg chg="add mod ord">
          <ac:chgData name="Johnson, Mark (STFC,DL,AST)" userId="641c2a7f-5b54-46b3-85cb-a679c0bad0ca" providerId="ADAL" clId="{19294197-F917-4DAE-A279-474126793996}" dt="2023-09-08T17:09:43.632" v="1406" actId="20577"/>
          <ac:spMkLst>
            <pc:docMk/>
            <pc:sldMk cId="491609586" sldId="261"/>
            <ac:spMk id="8" creationId="{B26EAF85-7749-6293-2978-7C72AA0D2FC8}"/>
          </ac:spMkLst>
        </pc:spChg>
        <pc:spChg chg="add mod ord">
          <ac:chgData name="Johnson, Mark (STFC,DL,AST)" userId="641c2a7f-5b54-46b3-85cb-a679c0bad0ca" providerId="ADAL" clId="{19294197-F917-4DAE-A279-474126793996}" dt="2023-09-08T17:09:48.381" v="1428" actId="20577"/>
          <ac:spMkLst>
            <pc:docMk/>
            <pc:sldMk cId="491609586" sldId="261"/>
            <ac:spMk id="9" creationId="{0FC399E0-7CC6-DAFD-7DCB-FCDDA012020C}"/>
          </ac:spMkLst>
        </pc:spChg>
        <pc:spChg chg="add mod ord">
          <ac:chgData name="Johnson, Mark (STFC,DL,AST)" userId="641c2a7f-5b54-46b3-85cb-a679c0bad0ca" providerId="ADAL" clId="{19294197-F917-4DAE-A279-474126793996}" dt="2023-09-08T17:10:46.233" v="1460" actId="57"/>
          <ac:spMkLst>
            <pc:docMk/>
            <pc:sldMk cId="491609586" sldId="261"/>
            <ac:spMk id="10" creationId="{8171DFAA-9822-8727-BD92-5A6D56B9F195}"/>
          </ac:spMkLst>
        </pc:spChg>
        <pc:spChg chg="add mod">
          <ac:chgData name="Johnson, Mark (STFC,DL,AST)" userId="641c2a7f-5b54-46b3-85cb-a679c0bad0ca" providerId="ADAL" clId="{19294197-F917-4DAE-A279-474126793996}" dt="2023-09-08T17:10:23.837" v="1456"/>
          <ac:spMkLst>
            <pc:docMk/>
            <pc:sldMk cId="491609586" sldId="261"/>
            <ac:spMk id="13" creationId="{DB633C86-2F25-D45A-5834-19C2EF9F0484}"/>
          </ac:spMkLst>
        </pc:spChg>
        <pc:spChg chg="add mod">
          <ac:chgData name="Johnson, Mark (STFC,DL,AST)" userId="641c2a7f-5b54-46b3-85cb-a679c0bad0ca" providerId="ADAL" clId="{19294197-F917-4DAE-A279-474126793996}" dt="2023-09-08T17:18:39.327" v="1629" actId="255"/>
          <ac:spMkLst>
            <pc:docMk/>
            <pc:sldMk cId="491609586" sldId="261"/>
            <ac:spMk id="14" creationId="{F05243D1-5706-928B-DFE6-12C01BB8B829}"/>
          </ac:spMkLst>
        </pc:spChg>
        <pc:spChg chg="add mod">
          <ac:chgData name="Johnson, Mark (STFC,DL,AST)" userId="641c2a7f-5b54-46b3-85cb-a679c0bad0ca" providerId="ADAL" clId="{19294197-F917-4DAE-A279-474126793996}" dt="2023-09-08T17:10:33.316" v="1458"/>
          <ac:spMkLst>
            <pc:docMk/>
            <pc:sldMk cId="491609586" sldId="261"/>
            <ac:spMk id="15" creationId="{F73166FC-2102-E4C3-928C-0675B4E2CA08}"/>
          </ac:spMkLst>
        </pc:spChg>
        <pc:picChg chg="add mod">
          <ac:chgData name="Johnson, Mark (STFC,DL,AST)" userId="641c2a7f-5b54-46b3-85cb-a679c0bad0ca" providerId="ADAL" clId="{19294197-F917-4DAE-A279-474126793996}" dt="2023-09-08T17:10:23.837" v="1456"/>
          <ac:picMkLst>
            <pc:docMk/>
            <pc:sldMk cId="491609586" sldId="261"/>
            <ac:picMk id="11" creationId="{9427CEF0-1498-DF8C-205A-A97A4AAFB9AC}"/>
          </ac:picMkLst>
        </pc:picChg>
        <pc:picChg chg="add mod">
          <ac:chgData name="Johnson, Mark (STFC,DL,AST)" userId="641c2a7f-5b54-46b3-85cb-a679c0bad0ca" providerId="ADAL" clId="{19294197-F917-4DAE-A279-474126793996}" dt="2023-09-08T17:10:23.837" v="1456"/>
          <ac:picMkLst>
            <pc:docMk/>
            <pc:sldMk cId="491609586" sldId="261"/>
            <ac:picMk id="12" creationId="{F5542333-E561-4C1B-D302-8E37A1C67302}"/>
          </ac:picMkLst>
        </pc:picChg>
      </pc:sldChg>
      <pc:sldChg chg="delSp modSp add mod">
        <pc:chgData name="Johnson, Mark (STFC,DL,AST)" userId="641c2a7f-5b54-46b3-85cb-a679c0bad0ca" providerId="ADAL" clId="{19294197-F917-4DAE-A279-474126793996}" dt="2023-09-08T17:14:05.087" v="1525" actId="1076"/>
        <pc:sldMkLst>
          <pc:docMk/>
          <pc:sldMk cId="2772673495" sldId="262"/>
        </pc:sldMkLst>
        <pc:spChg chg="mod">
          <ac:chgData name="Johnson, Mark (STFC,DL,AST)" userId="641c2a7f-5b54-46b3-85cb-a679c0bad0ca" providerId="ADAL" clId="{19294197-F917-4DAE-A279-474126793996}" dt="2023-09-08T17:13:16.824" v="1478" actId="20577"/>
          <ac:spMkLst>
            <pc:docMk/>
            <pc:sldMk cId="2772673495" sldId="262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19294197-F917-4DAE-A279-474126793996}" dt="2023-09-08T17:13:24.984" v="1517" actId="20577"/>
          <ac:spMkLst>
            <pc:docMk/>
            <pc:sldMk cId="2772673495" sldId="262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19294197-F917-4DAE-A279-474126793996}" dt="2023-09-08T17:14:05.087" v="1525" actId="1076"/>
          <ac:spMkLst>
            <pc:docMk/>
            <pc:sldMk cId="2772673495" sldId="262"/>
            <ac:spMk id="6" creationId="{2CC07056-5B76-F8C8-F41E-4D7220ACA799}"/>
          </ac:spMkLst>
        </pc:spChg>
        <pc:grpChg chg="del">
          <ac:chgData name="Johnson, Mark (STFC,DL,AST)" userId="641c2a7f-5b54-46b3-85cb-a679c0bad0ca" providerId="ADAL" clId="{19294197-F917-4DAE-A279-474126793996}" dt="2023-09-08T17:13:28.656" v="1518" actId="478"/>
          <ac:grpSpMkLst>
            <pc:docMk/>
            <pc:sldMk cId="2772673495" sldId="262"/>
            <ac:grpSpMk id="7" creationId="{53A69013-215A-8018-15A7-DDD2BD90D967}"/>
          </ac:grpSpMkLst>
        </pc:grpChg>
      </pc:sldChg>
      <pc:sldChg chg="addSp delSp modSp add mod modClrScheme chgLayout">
        <pc:chgData name="Johnson, Mark (STFC,DL,AST)" userId="641c2a7f-5b54-46b3-85cb-a679c0bad0ca" providerId="ADAL" clId="{19294197-F917-4DAE-A279-474126793996}" dt="2023-09-08T17:40:50.035" v="2641" actId="20577"/>
        <pc:sldMkLst>
          <pc:docMk/>
          <pc:sldMk cId="2935740121" sldId="263"/>
        </pc:sldMkLst>
        <pc:spChg chg="mod ord">
          <ac:chgData name="Johnson, Mark (STFC,DL,AST)" userId="641c2a7f-5b54-46b3-85cb-a679c0bad0ca" providerId="ADAL" clId="{19294197-F917-4DAE-A279-474126793996}" dt="2023-09-08T17:15:24.343" v="1562" actId="700"/>
          <ac:spMkLst>
            <pc:docMk/>
            <pc:sldMk cId="2935740121" sldId="263"/>
            <ac:spMk id="5" creationId="{A8158D22-A711-4F06-B000-D84CE575964E}"/>
          </ac:spMkLst>
        </pc:spChg>
        <pc:spChg chg="add mod">
          <ac:chgData name="Johnson, Mark (STFC,DL,AST)" userId="641c2a7f-5b54-46b3-85cb-a679c0bad0ca" providerId="ADAL" clId="{19294197-F917-4DAE-A279-474126793996}" dt="2023-09-08T17:18:34.551" v="1628" actId="255"/>
          <ac:spMkLst>
            <pc:docMk/>
            <pc:sldMk cId="2935740121" sldId="263"/>
            <ac:spMk id="6" creationId="{E54F3CAD-0B7C-53A1-FBD5-644037C6B8EC}"/>
          </ac:spMkLst>
        </pc:spChg>
        <pc:spChg chg="add mod">
          <ac:chgData name="Johnson, Mark (STFC,DL,AST)" userId="641c2a7f-5b54-46b3-85cb-a679c0bad0ca" providerId="ADAL" clId="{19294197-F917-4DAE-A279-474126793996}" dt="2023-09-08T17:40:50.035" v="2641" actId="20577"/>
          <ac:spMkLst>
            <pc:docMk/>
            <pc:sldMk cId="2935740121" sldId="263"/>
            <ac:spMk id="7" creationId="{8AC76502-6A67-0100-8346-66AE1F089D28}"/>
          </ac:spMkLst>
        </pc:spChg>
        <pc:spChg chg="mod ord">
          <ac:chgData name="Johnson, Mark (STFC,DL,AST)" userId="641c2a7f-5b54-46b3-85cb-a679c0bad0ca" providerId="ADAL" clId="{19294197-F917-4DAE-A279-474126793996}" dt="2023-09-08T17:15:24.343" v="1562" actId="700"/>
          <ac:spMkLst>
            <pc:docMk/>
            <pc:sldMk cId="2935740121" sldId="263"/>
            <ac:spMk id="8" creationId="{B26EAF85-7749-6293-2978-7C72AA0D2FC8}"/>
          </ac:spMkLst>
        </pc:spChg>
        <pc:spChg chg="mod ord">
          <ac:chgData name="Johnson, Mark (STFC,DL,AST)" userId="641c2a7f-5b54-46b3-85cb-a679c0bad0ca" providerId="ADAL" clId="{19294197-F917-4DAE-A279-474126793996}" dt="2023-09-08T17:15:24.343" v="1562" actId="700"/>
          <ac:spMkLst>
            <pc:docMk/>
            <pc:sldMk cId="2935740121" sldId="263"/>
            <ac:spMk id="9" creationId="{0FC399E0-7CC6-DAFD-7DCB-FCDDA012020C}"/>
          </ac:spMkLst>
        </pc:spChg>
        <pc:spChg chg="mod ord">
          <ac:chgData name="Johnson, Mark (STFC,DL,AST)" userId="641c2a7f-5b54-46b3-85cb-a679c0bad0ca" providerId="ADAL" clId="{19294197-F917-4DAE-A279-474126793996}" dt="2023-09-08T17:15:49.758" v="1567" actId="57"/>
          <ac:spMkLst>
            <pc:docMk/>
            <pc:sldMk cId="2935740121" sldId="263"/>
            <ac:spMk id="10" creationId="{8171DFAA-9822-8727-BD92-5A6D56B9F195}"/>
          </ac:spMkLst>
        </pc:spChg>
        <pc:spChg chg="del mod">
          <ac:chgData name="Johnson, Mark (STFC,DL,AST)" userId="641c2a7f-5b54-46b3-85cb-a679c0bad0ca" providerId="ADAL" clId="{19294197-F917-4DAE-A279-474126793996}" dt="2023-09-08T17:14:49.860" v="1557" actId="478"/>
          <ac:spMkLst>
            <pc:docMk/>
            <pc:sldMk cId="2935740121" sldId="263"/>
            <ac:spMk id="13" creationId="{DB633C86-2F25-D45A-5834-19C2EF9F0484}"/>
          </ac:spMkLst>
        </pc:spChg>
        <pc:spChg chg="del">
          <ac:chgData name="Johnson, Mark (STFC,DL,AST)" userId="641c2a7f-5b54-46b3-85cb-a679c0bad0ca" providerId="ADAL" clId="{19294197-F917-4DAE-A279-474126793996}" dt="2023-09-08T17:14:47.197" v="1553" actId="478"/>
          <ac:spMkLst>
            <pc:docMk/>
            <pc:sldMk cId="2935740121" sldId="263"/>
            <ac:spMk id="14" creationId="{F05243D1-5706-928B-DFE6-12C01BB8B829}"/>
          </ac:spMkLst>
        </pc:spChg>
        <pc:spChg chg="mod ord">
          <ac:chgData name="Johnson, Mark (STFC,DL,AST)" userId="641c2a7f-5b54-46b3-85cb-a679c0bad0ca" providerId="ADAL" clId="{19294197-F917-4DAE-A279-474126793996}" dt="2023-09-08T17:15:27.567" v="1563" actId="14100"/>
          <ac:spMkLst>
            <pc:docMk/>
            <pc:sldMk cId="2935740121" sldId="263"/>
            <ac:spMk id="15" creationId="{F73166FC-2102-E4C3-928C-0675B4E2CA08}"/>
          </ac:spMkLst>
        </pc:spChg>
        <pc:picChg chg="add mod">
          <ac:chgData name="Johnson, Mark (STFC,DL,AST)" userId="641c2a7f-5b54-46b3-85cb-a679c0bad0ca" providerId="ADAL" clId="{19294197-F917-4DAE-A279-474126793996}" dt="2023-09-08T17:15:16.964" v="1561"/>
          <ac:picMkLst>
            <pc:docMk/>
            <pc:sldMk cId="2935740121" sldId="263"/>
            <ac:picMk id="2" creationId="{EC43976A-3EB7-BABE-8D9B-AAEE85F3A211}"/>
          </ac:picMkLst>
        </pc:picChg>
        <pc:picChg chg="add mod">
          <ac:chgData name="Johnson, Mark (STFC,DL,AST)" userId="641c2a7f-5b54-46b3-85cb-a679c0bad0ca" providerId="ADAL" clId="{19294197-F917-4DAE-A279-474126793996}" dt="2023-09-08T17:15:16.964" v="1561"/>
          <ac:picMkLst>
            <pc:docMk/>
            <pc:sldMk cId="2935740121" sldId="263"/>
            <ac:picMk id="3" creationId="{28AA6A59-33DD-E886-57F8-3DD1A97C44F2}"/>
          </ac:picMkLst>
        </pc:picChg>
        <pc:picChg chg="add mod">
          <ac:chgData name="Johnson, Mark (STFC,DL,AST)" userId="641c2a7f-5b54-46b3-85cb-a679c0bad0ca" providerId="ADAL" clId="{19294197-F917-4DAE-A279-474126793996}" dt="2023-09-08T17:15:16.964" v="1561"/>
          <ac:picMkLst>
            <pc:docMk/>
            <pc:sldMk cId="2935740121" sldId="263"/>
            <ac:picMk id="4" creationId="{3C0CF2C3-BC28-FDA6-BF0B-A3751A75AF68}"/>
          </ac:picMkLst>
        </pc:picChg>
        <pc:picChg chg="del">
          <ac:chgData name="Johnson, Mark (STFC,DL,AST)" userId="641c2a7f-5b54-46b3-85cb-a679c0bad0ca" providerId="ADAL" clId="{19294197-F917-4DAE-A279-474126793996}" dt="2023-09-08T17:14:47.926" v="1554" actId="478"/>
          <ac:picMkLst>
            <pc:docMk/>
            <pc:sldMk cId="2935740121" sldId="263"/>
            <ac:picMk id="11" creationId="{9427CEF0-1498-DF8C-205A-A97A4AAFB9AC}"/>
          </ac:picMkLst>
        </pc:picChg>
        <pc:picChg chg="del">
          <ac:chgData name="Johnson, Mark (STFC,DL,AST)" userId="641c2a7f-5b54-46b3-85cb-a679c0bad0ca" providerId="ADAL" clId="{19294197-F917-4DAE-A279-474126793996}" dt="2023-09-08T17:14:48.386" v="1555" actId="478"/>
          <ac:picMkLst>
            <pc:docMk/>
            <pc:sldMk cId="2935740121" sldId="263"/>
            <ac:picMk id="12" creationId="{F5542333-E561-4C1B-D302-8E37A1C67302}"/>
          </ac:picMkLst>
        </pc:picChg>
      </pc:sldChg>
      <pc:sldChg chg="addSp delSp modSp add mod">
        <pc:chgData name="Johnson, Mark (STFC,DL,AST)" userId="641c2a7f-5b54-46b3-85cb-a679c0bad0ca" providerId="ADAL" clId="{19294197-F917-4DAE-A279-474126793996}" dt="2023-09-08T17:18:13.823" v="1620" actId="255"/>
        <pc:sldMkLst>
          <pc:docMk/>
          <pc:sldMk cId="2921131175" sldId="264"/>
        </pc:sldMkLst>
        <pc:spChg chg="mod">
          <ac:chgData name="Johnson, Mark (STFC,DL,AST)" userId="641c2a7f-5b54-46b3-85cb-a679c0bad0ca" providerId="ADAL" clId="{19294197-F917-4DAE-A279-474126793996}" dt="2023-09-08T17:16:25.507" v="1593" actId="20577"/>
          <ac:spMkLst>
            <pc:docMk/>
            <pc:sldMk cId="2921131175" sldId="264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19294197-F917-4DAE-A279-474126793996}" dt="2023-09-08T17:16:32.549" v="1607" actId="20577"/>
          <ac:spMkLst>
            <pc:docMk/>
            <pc:sldMk cId="2921131175" sldId="264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19294197-F917-4DAE-A279-474126793996}" dt="2023-09-08T17:17:17.323" v="1618" actId="57"/>
          <ac:spMkLst>
            <pc:docMk/>
            <pc:sldMk cId="2921131175" sldId="264"/>
            <ac:spMk id="6" creationId="{2CC07056-5B76-F8C8-F41E-4D7220ACA799}"/>
          </ac:spMkLst>
        </pc:spChg>
        <pc:spChg chg="mod">
          <ac:chgData name="Johnson, Mark (STFC,DL,AST)" userId="641c2a7f-5b54-46b3-85cb-a679c0bad0ca" providerId="ADAL" clId="{19294197-F917-4DAE-A279-474126793996}" dt="2023-09-08T17:17:24.238" v="1619"/>
          <ac:spMkLst>
            <pc:docMk/>
            <pc:sldMk cId="2921131175" sldId="264"/>
            <ac:spMk id="9" creationId="{008FE175-7F51-196F-844E-4B3880EE571E}"/>
          </ac:spMkLst>
        </pc:spChg>
        <pc:spChg chg="del">
          <ac:chgData name="Johnson, Mark (STFC,DL,AST)" userId="641c2a7f-5b54-46b3-85cb-a679c0bad0ca" providerId="ADAL" clId="{19294197-F917-4DAE-A279-474126793996}" dt="2023-09-08T17:16:35.679" v="1608" actId="478"/>
          <ac:spMkLst>
            <pc:docMk/>
            <pc:sldMk cId="2921131175" sldId="264"/>
            <ac:spMk id="10" creationId="{A2CD574D-C1CE-E38D-E5F8-BCC5AB36C45F}"/>
          </ac:spMkLst>
        </pc:spChg>
        <pc:spChg chg="add mod">
          <ac:chgData name="Johnson, Mark (STFC,DL,AST)" userId="641c2a7f-5b54-46b3-85cb-a679c0bad0ca" providerId="ADAL" clId="{19294197-F917-4DAE-A279-474126793996}" dt="2023-09-08T17:18:13.823" v="1620" actId="255"/>
          <ac:spMkLst>
            <pc:docMk/>
            <pc:sldMk cId="2921131175" sldId="264"/>
            <ac:spMk id="11" creationId="{FB1183DB-A2A4-A820-464A-CC2A003EB530}"/>
          </ac:spMkLst>
        </pc:spChg>
        <pc:spChg chg="add mod">
          <ac:chgData name="Johnson, Mark (STFC,DL,AST)" userId="641c2a7f-5b54-46b3-85cb-a679c0bad0ca" providerId="ADAL" clId="{19294197-F917-4DAE-A279-474126793996}" dt="2023-09-08T17:17:24.238" v="1619"/>
          <ac:spMkLst>
            <pc:docMk/>
            <pc:sldMk cId="2921131175" sldId="264"/>
            <ac:spMk id="14" creationId="{6987AD5D-E37D-1533-0D1E-D654CC03934A}"/>
          </ac:spMkLst>
        </pc:spChg>
        <pc:grpChg chg="add mod">
          <ac:chgData name="Johnson, Mark (STFC,DL,AST)" userId="641c2a7f-5b54-46b3-85cb-a679c0bad0ca" providerId="ADAL" clId="{19294197-F917-4DAE-A279-474126793996}" dt="2023-09-08T17:17:24.238" v="1619"/>
          <ac:grpSpMkLst>
            <pc:docMk/>
            <pc:sldMk cId="2921131175" sldId="264"/>
            <ac:grpSpMk id="7" creationId="{34DD5207-811A-65DF-12AB-D8D4034E9EF7}"/>
          </ac:grpSpMkLst>
        </pc:grpChg>
        <pc:grpChg chg="del">
          <ac:chgData name="Johnson, Mark (STFC,DL,AST)" userId="641c2a7f-5b54-46b3-85cb-a679c0bad0ca" providerId="ADAL" clId="{19294197-F917-4DAE-A279-474126793996}" dt="2023-09-08T17:16:37.431" v="1610" actId="478"/>
          <ac:grpSpMkLst>
            <pc:docMk/>
            <pc:sldMk cId="2921131175" sldId="264"/>
            <ac:grpSpMk id="28" creationId="{1F5C2653-AC3A-3FF2-3D5F-1B54A8E9E36E}"/>
          </ac:grpSpMkLst>
        </pc:grpChg>
        <pc:picChg chg="mod">
          <ac:chgData name="Johnson, Mark (STFC,DL,AST)" userId="641c2a7f-5b54-46b3-85cb-a679c0bad0ca" providerId="ADAL" clId="{19294197-F917-4DAE-A279-474126793996}" dt="2023-09-08T17:17:24.238" v="1619"/>
          <ac:picMkLst>
            <pc:docMk/>
            <pc:sldMk cId="2921131175" sldId="264"/>
            <ac:picMk id="8" creationId="{8C8CFFFC-1978-7B47-7560-3BB246A62C06}"/>
          </ac:picMkLst>
        </pc:picChg>
        <pc:picChg chg="del">
          <ac:chgData name="Johnson, Mark (STFC,DL,AST)" userId="641c2a7f-5b54-46b3-85cb-a679c0bad0ca" providerId="ADAL" clId="{19294197-F917-4DAE-A279-474126793996}" dt="2023-09-08T17:16:36.269" v="1609" actId="478"/>
          <ac:picMkLst>
            <pc:docMk/>
            <pc:sldMk cId="2921131175" sldId="264"/>
            <ac:picMk id="12" creationId="{953680A6-E586-39D8-57AD-3CEF73751F33}"/>
          </ac:picMkLst>
        </pc:picChg>
        <pc:picChg chg="add mod">
          <ac:chgData name="Johnson, Mark (STFC,DL,AST)" userId="641c2a7f-5b54-46b3-85cb-a679c0bad0ca" providerId="ADAL" clId="{19294197-F917-4DAE-A279-474126793996}" dt="2023-09-08T17:17:24.238" v="1619"/>
          <ac:picMkLst>
            <pc:docMk/>
            <pc:sldMk cId="2921131175" sldId="264"/>
            <ac:picMk id="13" creationId="{E9077C43-6A59-6407-7832-8150FEB6B82E}"/>
          </ac:picMkLst>
        </pc:picChg>
      </pc:sldChg>
      <pc:sldChg chg="addSp delSp modSp add mod">
        <pc:chgData name="Johnson, Mark (STFC,DL,AST)" userId="641c2a7f-5b54-46b3-85cb-a679c0bad0ca" providerId="ADAL" clId="{19294197-F917-4DAE-A279-474126793996}" dt="2023-09-08T17:29:36.073" v="1951" actId="255"/>
        <pc:sldMkLst>
          <pc:docMk/>
          <pc:sldMk cId="2590963937" sldId="265"/>
        </pc:sldMkLst>
        <pc:spChg chg="mod">
          <ac:chgData name="Johnson, Mark (STFC,DL,AST)" userId="641c2a7f-5b54-46b3-85cb-a679c0bad0ca" providerId="ADAL" clId="{19294197-F917-4DAE-A279-474126793996}" dt="2023-09-08T17:19:39.955" v="1650" actId="20577"/>
          <ac:spMkLst>
            <pc:docMk/>
            <pc:sldMk cId="2590963937" sldId="265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19294197-F917-4DAE-A279-474126793996}" dt="2023-09-08T17:28:28.162" v="1872" actId="57"/>
          <ac:spMkLst>
            <pc:docMk/>
            <pc:sldMk cId="2590963937" sldId="265"/>
            <ac:spMk id="6" creationId="{2CC07056-5B76-F8C8-F41E-4D7220ACA799}"/>
          </ac:spMkLst>
        </pc:spChg>
        <pc:spChg chg="del">
          <ac:chgData name="Johnson, Mark (STFC,DL,AST)" userId="641c2a7f-5b54-46b3-85cb-a679c0bad0ca" providerId="ADAL" clId="{19294197-F917-4DAE-A279-474126793996}" dt="2023-09-08T17:20:01.319" v="1653" actId="478"/>
          <ac:spMkLst>
            <pc:docMk/>
            <pc:sldMk cId="2590963937" sldId="265"/>
            <ac:spMk id="11" creationId="{FB1183DB-A2A4-A820-464A-CC2A003EB530}"/>
          </ac:spMkLst>
        </pc:spChg>
        <pc:spChg chg="add mod">
          <ac:chgData name="Johnson, Mark (STFC,DL,AST)" userId="641c2a7f-5b54-46b3-85cb-a679c0bad0ca" providerId="ADAL" clId="{19294197-F917-4DAE-A279-474126793996}" dt="2023-09-08T17:29:36.073" v="1951" actId="255"/>
          <ac:spMkLst>
            <pc:docMk/>
            <pc:sldMk cId="2590963937" sldId="265"/>
            <ac:spMk id="12" creationId="{7E72B763-971B-0507-D1F8-656E94076316}"/>
          </ac:spMkLst>
        </pc:spChg>
        <pc:spChg chg="del">
          <ac:chgData name="Johnson, Mark (STFC,DL,AST)" userId="641c2a7f-5b54-46b3-85cb-a679c0bad0ca" providerId="ADAL" clId="{19294197-F917-4DAE-A279-474126793996}" dt="2023-09-08T17:20:01.319" v="1653" actId="478"/>
          <ac:spMkLst>
            <pc:docMk/>
            <pc:sldMk cId="2590963937" sldId="265"/>
            <ac:spMk id="14" creationId="{6987AD5D-E37D-1533-0D1E-D654CC03934A}"/>
          </ac:spMkLst>
        </pc:spChg>
        <pc:spChg chg="mod">
          <ac:chgData name="Johnson, Mark (STFC,DL,AST)" userId="641c2a7f-5b54-46b3-85cb-a679c0bad0ca" providerId="ADAL" clId="{19294197-F917-4DAE-A279-474126793996}" dt="2023-09-08T17:20:13.051" v="1654"/>
          <ac:spMkLst>
            <pc:docMk/>
            <pc:sldMk cId="2590963937" sldId="265"/>
            <ac:spMk id="17" creationId="{2FF3DE69-22F3-0F1B-1AE4-9113C4E4C900}"/>
          </ac:spMkLst>
        </pc:spChg>
        <pc:grpChg chg="del mod">
          <ac:chgData name="Johnson, Mark (STFC,DL,AST)" userId="641c2a7f-5b54-46b3-85cb-a679c0bad0ca" providerId="ADAL" clId="{19294197-F917-4DAE-A279-474126793996}" dt="2023-09-08T17:20:01.319" v="1653" actId="478"/>
          <ac:grpSpMkLst>
            <pc:docMk/>
            <pc:sldMk cId="2590963937" sldId="265"/>
            <ac:grpSpMk id="7" creationId="{34DD5207-811A-65DF-12AB-D8D4034E9EF7}"/>
          </ac:grpSpMkLst>
        </pc:grpChg>
        <pc:grpChg chg="add mod">
          <ac:chgData name="Johnson, Mark (STFC,DL,AST)" userId="641c2a7f-5b54-46b3-85cb-a679c0bad0ca" providerId="ADAL" clId="{19294197-F917-4DAE-A279-474126793996}" dt="2023-09-08T17:27:23.503" v="1813" actId="14100"/>
          <ac:grpSpMkLst>
            <pc:docMk/>
            <pc:sldMk cId="2590963937" sldId="265"/>
            <ac:grpSpMk id="15" creationId="{C5B4774A-DE27-0F78-644B-25F3B7C20C60}"/>
          </ac:grpSpMkLst>
        </pc:grpChg>
        <pc:graphicFrameChg chg="add mod modGraphic">
          <ac:chgData name="Johnson, Mark (STFC,DL,AST)" userId="641c2a7f-5b54-46b3-85cb-a679c0bad0ca" providerId="ADAL" clId="{19294197-F917-4DAE-A279-474126793996}" dt="2023-09-08T17:27:44.678" v="1823" actId="1076"/>
          <ac:graphicFrameMkLst>
            <pc:docMk/>
            <pc:sldMk cId="2590963937" sldId="265"/>
            <ac:graphicFrameMk id="18" creationId="{BDE33C30-0B83-2618-F0DF-AB297A1B3A29}"/>
          </ac:graphicFrameMkLst>
        </pc:graphicFrameChg>
        <pc:picChg chg="add mod">
          <ac:chgData name="Johnson, Mark (STFC,DL,AST)" userId="641c2a7f-5b54-46b3-85cb-a679c0bad0ca" providerId="ADAL" clId="{19294197-F917-4DAE-A279-474126793996}" dt="2023-09-08T17:27:39.815" v="1822" actId="14100"/>
          <ac:picMkLst>
            <pc:docMk/>
            <pc:sldMk cId="2590963937" sldId="265"/>
            <ac:picMk id="10" creationId="{412545EA-E5D4-3D75-71F5-57B41B058F56}"/>
          </ac:picMkLst>
        </pc:picChg>
        <pc:picChg chg="del mod">
          <ac:chgData name="Johnson, Mark (STFC,DL,AST)" userId="641c2a7f-5b54-46b3-85cb-a679c0bad0ca" providerId="ADAL" clId="{19294197-F917-4DAE-A279-474126793996}" dt="2023-09-08T17:20:01.319" v="1653" actId="478"/>
          <ac:picMkLst>
            <pc:docMk/>
            <pc:sldMk cId="2590963937" sldId="265"/>
            <ac:picMk id="13" creationId="{E9077C43-6A59-6407-7832-8150FEB6B82E}"/>
          </ac:picMkLst>
        </pc:picChg>
        <pc:picChg chg="mod">
          <ac:chgData name="Johnson, Mark (STFC,DL,AST)" userId="641c2a7f-5b54-46b3-85cb-a679c0bad0ca" providerId="ADAL" clId="{19294197-F917-4DAE-A279-474126793996}" dt="2023-09-08T17:20:13.051" v="1654"/>
          <ac:picMkLst>
            <pc:docMk/>
            <pc:sldMk cId="2590963937" sldId="265"/>
            <ac:picMk id="16" creationId="{B6956EFC-CB6C-32E0-B5D3-FF206716300C}"/>
          </ac:picMkLst>
        </pc:picChg>
      </pc:sldChg>
      <pc:sldChg chg="addSp delSp modSp add mod">
        <pc:chgData name="Johnson, Mark (STFC,DL,AST)" userId="641c2a7f-5b54-46b3-85cb-a679c0bad0ca" providerId="ADAL" clId="{19294197-F917-4DAE-A279-474126793996}" dt="2023-09-08T17:37:43.117" v="2336" actId="1076"/>
        <pc:sldMkLst>
          <pc:docMk/>
          <pc:sldMk cId="1650817560" sldId="266"/>
        </pc:sldMkLst>
        <pc:spChg chg="mod">
          <ac:chgData name="Johnson, Mark (STFC,DL,AST)" userId="641c2a7f-5b54-46b3-85cb-a679c0bad0ca" providerId="ADAL" clId="{19294197-F917-4DAE-A279-474126793996}" dt="2023-09-08T17:28:14.007" v="1839" actId="20577"/>
          <ac:spMkLst>
            <pc:docMk/>
            <pc:sldMk cId="1650817560" sldId="266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19294197-F917-4DAE-A279-474126793996}" dt="2023-09-08T17:28:21.125" v="1871" actId="20577"/>
          <ac:spMkLst>
            <pc:docMk/>
            <pc:sldMk cId="1650817560" sldId="266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19294197-F917-4DAE-A279-474126793996}" dt="2023-09-08T17:30:56.481" v="2102" actId="2711"/>
          <ac:spMkLst>
            <pc:docMk/>
            <pc:sldMk cId="1650817560" sldId="266"/>
            <ac:spMk id="6" creationId="{2CC07056-5B76-F8C8-F41E-4D7220ACA799}"/>
          </ac:spMkLst>
        </pc:spChg>
        <pc:spChg chg="add mod">
          <ac:chgData name="Johnson, Mark (STFC,DL,AST)" userId="641c2a7f-5b54-46b3-85cb-a679c0bad0ca" providerId="ADAL" clId="{19294197-F917-4DAE-A279-474126793996}" dt="2023-09-08T17:29:30.662" v="1950" actId="255"/>
          <ac:spMkLst>
            <pc:docMk/>
            <pc:sldMk cId="1650817560" sldId="266"/>
            <ac:spMk id="7" creationId="{5E85234D-AB19-99D0-64C3-41693B3FAA02}"/>
          </ac:spMkLst>
        </pc:spChg>
        <pc:spChg chg="add mod">
          <ac:chgData name="Johnson, Mark (STFC,DL,AST)" userId="641c2a7f-5b54-46b3-85cb-a679c0bad0ca" providerId="ADAL" clId="{19294197-F917-4DAE-A279-474126793996}" dt="2023-09-08T17:37:43.117" v="2336" actId="1076"/>
          <ac:spMkLst>
            <pc:docMk/>
            <pc:sldMk cId="1650817560" sldId="266"/>
            <ac:spMk id="9" creationId="{65AE501C-45BE-9DC5-84F2-7E8AC4BEC81B}"/>
          </ac:spMkLst>
        </pc:spChg>
        <pc:spChg chg="del mod">
          <ac:chgData name="Johnson, Mark (STFC,DL,AST)" userId="641c2a7f-5b54-46b3-85cb-a679c0bad0ca" providerId="ADAL" clId="{19294197-F917-4DAE-A279-474126793996}" dt="2023-09-08T17:29:27.069" v="1948" actId="478"/>
          <ac:spMkLst>
            <pc:docMk/>
            <pc:sldMk cId="1650817560" sldId="266"/>
            <ac:spMk id="12" creationId="{7E72B763-971B-0507-D1F8-656E94076316}"/>
          </ac:spMkLst>
        </pc:spChg>
        <pc:grpChg chg="del">
          <ac:chgData name="Johnson, Mark (STFC,DL,AST)" userId="641c2a7f-5b54-46b3-85cb-a679c0bad0ca" providerId="ADAL" clId="{19294197-F917-4DAE-A279-474126793996}" dt="2023-09-08T17:28:49.730" v="1900" actId="478"/>
          <ac:grpSpMkLst>
            <pc:docMk/>
            <pc:sldMk cId="1650817560" sldId="266"/>
            <ac:grpSpMk id="15" creationId="{C5B4774A-DE27-0F78-644B-25F3B7C20C60}"/>
          </ac:grpSpMkLst>
        </pc:grpChg>
        <pc:graphicFrameChg chg="add del mod ord">
          <ac:chgData name="Johnson, Mark (STFC,DL,AST)" userId="641c2a7f-5b54-46b3-85cb-a679c0bad0ca" providerId="ADAL" clId="{19294197-F917-4DAE-A279-474126793996}" dt="2023-09-08T17:37:13.241" v="2287" actId="478"/>
          <ac:graphicFrameMkLst>
            <pc:docMk/>
            <pc:sldMk cId="1650817560" sldId="266"/>
            <ac:graphicFrameMk id="8" creationId="{B3FC120E-7C38-65AB-5475-37668A7523F3}"/>
          </ac:graphicFrameMkLst>
        </pc:graphicFrameChg>
        <pc:graphicFrameChg chg="del">
          <ac:chgData name="Johnson, Mark (STFC,DL,AST)" userId="641c2a7f-5b54-46b3-85cb-a679c0bad0ca" providerId="ADAL" clId="{19294197-F917-4DAE-A279-474126793996}" dt="2023-09-08T17:28:49.730" v="1900" actId="478"/>
          <ac:graphicFrameMkLst>
            <pc:docMk/>
            <pc:sldMk cId="1650817560" sldId="266"/>
            <ac:graphicFrameMk id="18" creationId="{BDE33C30-0B83-2618-F0DF-AB297A1B3A29}"/>
          </ac:graphicFrameMkLst>
        </pc:graphicFrameChg>
        <pc:picChg chg="del">
          <ac:chgData name="Johnson, Mark (STFC,DL,AST)" userId="641c2a7f-5b54-46b3-85cb-a679c0bad0ca" providerId="ADAL" clId="{19294197-F917-4DAE-A279-474126793996}" dt="2023-09-08T17:28:46.155" v="1899" actId="478"/>
          <ac:picMkLst>
            <pc:docMk/>
            <pc:sldMk cId="1650817560" sldId="266"/>
            <ac:picMk id="10" creationId="{412545EA-E5D4-3D75-71F5-57B41B058F56}"/>
          </ac:picMkLst>
        </pc:picChg>
      </pc:sldChg>
      <pc:sldChg chg="addSp delSp modSp add mod">
        <pc:chgData name="Johnson, Mark (STFC,DL,AST)" userId="641c2a7f-5b54-46b3-85cb-a679c0bad0ca" providerId="ADAL" clId="{19294197-F917-4DAE-A279-474126793996}" dt="2023-09-08T17:38:19.219" v="2406" actId="12789"/>
        <pc:sldMkLst>
          <pc:docMk/>
          <pc:sldMk cId="2040823387" sldId="267"/>
        </pc:sldMkLst>
        <pc:spChg chg="mod">
          <ac:chgData name="Johnson, Mark (STFC,DL,AST)" userId="641c2a7f-5b54-46b3-85cb-a679c0bad0ca" providerId="ADAL" clId="{19294197-F917-4DAE-A279-474126793996}" dt="2023-09-08T17:31:19.802" v="2123" actId="20577"/>
          <ac:spMkLst>
            <pc:docMk/>
            <pc:sldMk cId="2040823387" sldId="267"/>
            <ac:spMk id="2" creationId="{2789E52F-4C76-7297-412B-1BCB0BBC7194}"/>
          </ac:spMkLst>
        </pc:spChg>
        <pc:spChg chg="mod">
          <ac:chgData name="Johnson, Mark (STFC,DL,AST)" userId="641c2a7f-5b54-46b3-85cb-a679c0bad0ca" providerId="ADAL" clId="{19294197-F917-4DAE-A279-474126793996}" dt="2023-09-08T17:32:02.663" v="2152" actId="20577"/>
          <ac:spMkLst>
            <pc:docMk/>
            <pc:sldMk cId="2040823387" sldId="267"/>
            <ac:spMk id="3" creationId="{CA203373-479E-AF17-0D4E-12E656E07D12}"/>
          </ac:spMkLst>
        </pc:spChg>
        <pc:spChg chg="mod">
          <ac:chgData name="Johnson, Mark (STFC,DL,AST)" userId="641c2a7f-5b54-46b3-85cb-a679c0bad0ca" providerId="ADAL" clId="{19294197-F917-4DAE-A279-474126793996}" dt="2023-09-08T17:37:52.762" v="2352" actId="20577"/>
          <ac:spMkLst>
            <pc:docMk/>
            <pc:sldMk cId="2040823387" sldId="267"/>
            <ac:spMk id="6" creationId="{2CC07056-5B76-F8C8-F41E-4D7220ACA799}"/>
          </ac:spMkLst>
        </pc:spChg>
        <pc:spChg chg="del">
          <ac:chgData name="Johnson, Mark (STFC,DL,AST)" userId="641c2a7f-5b54-46b3-85cb-a679c0bad0ca" providerId="ADAL" clId="{19294197-F917-4DAE-A279-474126793996}" dt="2023-09-08T17:31:55.422" v="2124" actId="478"/>
          <ac:spMkLst>
            <pc:docMk/>
            <pc:sldMk cId="2040823387" sldId="267"/>
            <ac:spMk id="7" creationId="{5E85234D-AB19-99D0-64C3-41693B3FAA02}"/>
          </ac:spMkLst>
        </pc:spChg>
        <pc:spChg chg="add mod">
          <ac:chgData name="Johnson, Mark (STFC,DL,AST)" userId="641c2a7f-5b54-46b3-85cb-a679c0bad0ca" providerId="ADAL" clId="{19294197-F917-4DAE-A279-474126793996}" dt="2023-09-08T17:38:19.219" v="2406" actId="12789"/>
          <ac:spMkLst>
            <pc:docMk/>
            <pc:sldMk cId="2040823387" sldId="267"/>
            <ac:spMk id="8" creationId="{4E7A5356-0DD3-7007-0129-F1B0376BD926}"/>
          </ac:spMkLst>
        </pc:spChg>
      </pc:sldChg>
      <pc:sldChg chg="addSp delSp modSp new mod modClrScheme chgLayout">
        <pc:chgData name="Johnson, Mark (STFC,DL,AST)" userId="641c2a7f-5b54-46b3-85cb-a679c0bad0ca" providerId="ADAL" clId="{19294197-F917-4DAE-A279-474126793996}" dt="2023-09-08T17:43:18.702" v="2785" actId="20577"/>
        <pc:sldMkLst>
          <pc:docMk/>
          <pc:sldMk cId="1771865105" sldId="268"/>
        </pc:sldMkLst>
        <pc:spChg chg="del mod ord">
          <ac:chgData name="Johnson, Mark (STFC,DL,AST)" userId="641c2a7f-5b54-46b3-85cb-a679c0bad0ca" providerId="ADAL" clId="{19294197-F917-4DAE-A279-474126793996}" dt="2023-09-08T17:41:21.436" v="2643" actId="700"/>
          <ac:spMkLst>
            <pc:docMk/>
            <pc:sldMk cId="1771865105" sldId="268"/>
            <ac:spMk id="2" creationId="{DB5CA76C-418B-3DED-160D-C7912A4CD25D}"/>
          </ac:spMkLst>
        </pc:spChg>
        <pc:spChg chg="del">
          <ac:chgData name="Johnson, Mark (STFC,DL,AST)" userId="641c2a7f-5b54-46b3-85cb-a679c0bad0ca" providerId="ADAL" clId="{19294197-F917-4DAE-A279-474126793996}" dt="2023-09-08T17:41:21.436" v="2643" actId="700"/>
          <ac:spMkLst>
            <pc:docMk/>
            <pc:sldMk cId="1771865105" sldId="268"/>
            <ac:spMk id="3" creationId="{237A6B3A-BAC5-32C2-D0C4-D4AB2772B29D}"/>
          </ac:spMkLst>
        </pc:spChg>
        <pc:spChg chg="add del mod ord">
          <ac:chgData name="Johnson, Mark (STFC,DL,AST)" userId="641c2a7f-5b54-46b3-85cb-a679c0bad0ca" providerId="ADAL" clId="{19294197-F917-4DAE-A279-474126793996}" dt="2023-09-08T17:42:46.484" v="2748" actId="2711"/>
          <ac:spMkLst>
            <pc:docMk/>
            <pc:sldMk cId="1771865105" sldId="268"/>
            <ac:spMk id="4" creationId="{237D6EAB-EB95-082D-91E9-353EC868F33C}"/>
          </ac:spMkLst>
        </pc:spChg>
        <pc:spChg chg="mod ord">
          <ac:chgData name="Johnson, Mark (STFC,DL,AST)" userId="641c2a7f-5b54-46b3-85cb-a679c0bad0ca" providerId="ADAL" clId="{19294197-F917-4DAE-A279-474126793996}" dt="2023-09-08T17:41:21.436" v="2643" actId="700"/>
          <ac:spMkLst>
            <pc:docMk/>
            <pc:sldMk cId="1771865105" sldId="268"/>
            <ac:spMk id="5" creationId="{054E87AF-A4F5-52C6-B94E-E98D89BC6ACE}"/>
          </ac:spMkLst>
        </pc:spChg>
        <pc:spChg chg="del">
          <ac:chgData name="Johnson, Mark (STFC,DL,AST)" userId="641c2a7f-5b54-46b3-85cb-a679c0bad0ca" providerId="ADAL" clId="{19294197-F917-4DAE-A279-474126793996}" dt="2023-09-08T17:41:21.436" v="2643" actId="700"/>
          <ac:spMkLst>
            <pc:docMk/>
            <pc:sldMk cId="1771865105" sldId="268"/>
            <ac:spMk id="6" creationId="{2FF56322-A6FD-2E2D-5959-2D603F293206}"/>
          </ac:spMkLst>
        </pc:spChg>
        <pc:spChg chg="del">
          <ac:chgData name="Johnson, Mark (STFC,DL,AST)" userId="641c2a7f-5b54-46b3-85cb-a679c0bad0ca" providerId="ADAL" clId="{19294197-F917-4DAE-A279-474126793996}" dt="2023-09-08T17:41:21.436" v="2643" actId="700"/>
          <ac:spMkLst>
            <pc:docMk/>
            <pc:sldMk cId="1771865105" sldId="268"/>
            <ac:spMk id="7" creationId="{03D539D7-0DCD-7F01-89AC-26AAAF4056F8}"/>
          </ac:spMkLst>
        </pc:spChg>
        <pc:spChg chg="add mod ord">
          <ac:chgData name="Johnson, Mark (STFC,DL,AST)" userId="641c2a7f-5b54-46b3-85cb-a679c0bad0ca" providerId="ADAL" clId="{19294197-F917-4DAE-A279-474126793996}" dt="2023-09-08T17:41:29.801" v="2668" actId="1076"/>
          <ac:spMkLst>
            <pc:docMk/>
            <pc:sldMk cId="1771865105" sldId="268"/>
            <ac:spMk id="8" creationId="{AE4F16D5-E74C-41E2-FE88-7A4EE7D9BB78}"/>
          </ac:spMkLst>
        </pc:spChg>
        <pc:spChg chg="add del mod">
          <ac:chgData name="Johnson, Mark (STFC,DL,AST)" userId="641c2a7f-5b54-46b3-85cb-a679c0bad0ca" providerId="ADAL" clId="{19294197-F917-4DAE-A279-474126793996}" dt="2023-09-08T17:41:37.101" v="2670"/>
          <ac:spMkLst>
            <pc:docMk/>
            <pc:sldMk cId="1771865105" sldId="268"/>
            <ac:spMk id="9" creationId="{B3A75AAD-4AC9-C9F1-FDEC-323504AB3863}"/>
          </ac:spMkLst>
        </pc:spChg>
        <pc:spChg chg="add del mod">
          <ac:chgData name="Johnson, Mark (STFC,DL,AST)" userId="641c2a7f-5b54-46b3-85cb-a679c0bad0ca" providerId="ADAL" clId="{19294197-F917-4DAE-A279-474126793996}" dt="2023-09-08T17:41:39.812" v="2672"/>
          <ac:spMkLst>
            <pc:docMk/>
            <pc:sldMk cId="1771865105" sldId="268"/>
            <ac:spMk id="10" creationId="{5116185A-0DF8-9160-27BA-97306C0DF175}"/>
          </ac:spMkLst>
        </pc:spChg>
        <pc:spChg chg="add del mod">
          <ac:chgData name="Johnson, Mark (STFC,DL,AST)" userId="641c2a7f-5b54-46b3-85cb-a679c0bad0ca" providerId="ADAL" clId="{19294197-F917-4DAE-A279-474126793996}" dt="2023-09-08T17:42:13.320" v="2683"/>
          <ac:spMkLst>
            <pc:docMk/>
            <pc:sldMk cId="1771865105" sldId="268"/>
            <ac:spMk id="11" creationId="{F6029FC8-C99B-D746-95E1-83DA21F74326}"/>
          </ac:spMkLst>
        </pc:spChg>
        <pc:spChg chg="add del mod">
          <ac:chgData name="Johnson, Mark (STFC,DL,AST)" userId="641c2a7f-5b54-46b3-85cb-a679c0bad0ca" providerId="ADAL" clId="{19294197-F917-4DAE-A279-474126793996}" dt="2023-09-08T17:42:04.324" v="2679"/>
          <ac:spMkLst>
            <pc:docMk/>
            <pc:sldMk cId="1771865105" sldId="268"/>
            <ac:spMk id="12" creationId="{61F1365B-6C68-07DA-7A5F-BFA891D03CC1}"/>
          </ac:spMkLst>
        </pc:spChg>
        <pc:spChg chg="mod">
          <ac:chgData name="Johnson, Mark (STFC,DL,AST)" userId="641c2a7f-5b54-46b3-85cb-a679c0bad0ca" providerId="ADAL" clId="{19294197-F917-4DAE-A279-474126793996}" dt="2023-09-08T17:42:56.325" v="2749"/>
          <ac:spMkLst>
            <pc:docMk/>
            <pc:sldMk cId="1771865105" sldId="268"/>
            <ac:spMk id="14" creationId="{17DFA0CF-05BA-3220-584A-A346220182AE}"/>
          </ac:spMkLst>
        </pc:spChg>
        <pc:spChg chg="mod">
          <ac:chgData name="Johnson, Mark (STFC,DL,AST)" userId="641c2a7f-5b54-46b3-85cb-a679c0bad0ca" providerId="ADAL" clId="{19294197-F917-4DAE-A279-474126793996}" dt="2023-09-08T17:42:56.325" v="2749"/>
          <ac:spMkLst>
            <pc:docMk/>
            <pc:sldMk cId="1771865105" sldId="268"/>
            <ac:spMk id="15" creationId="{6071492C-F864-B38F-1C7E-C694E35395B1}"/>
          </ac:spMkLst>
        </pc:spChg>
        <pc:spChg chg="add mod">
          <ac:chgData name="Johnson, Mark (STFC,DL,AST)" userId="641c2a7f-5b54-46b3-85cb-a679c0bad0ca" providerId="ADAL" clId="{19294197-F917-4DAE-A279-474126793996}" dt="2023-09-08T17:43:18.702" v="2785" actId="20577"/>
          <ac:spMkLst>
            <pc:docMk/>
            <pc:sldMk cId="1771865105" sldId="268"/>
            <ac:spMk id="19" creationId="{205DA730-2629-48C1-AFF7-3FC259B00C1A}"/>
          </ac:spMkLst>
        </pc:spChg>
        <pc:grpChg chg="add mod">
          <ac:chgData name="Johnson, Mark (STFC,DL,AST)" userId="641c2a7f-5b54-46b3-85cb-a679c0bad0ca" providerId="ADAL" clId="{19294197-F917-4DAE-A279-474126793996}" dt="2023-09-08T17:42:56.325" v="2749"/>
          <ac:grpSpMkLst>
            <pc:docMk/>
            <pc:sldMk cId="1771865105" sldId="268"/>
            <ac:grpSpMk id="13" creationId="{9C4F55D8-B563-2EA4-CBA5-6843DAB5CA0F}"/>
          </ac:grpSpMkLst>
        </pc:grpChg>
        <pc:picChg chg="add mod">
          <ac:chgData name="Johnson, Mark (STFC,DL,AST)" userId="641c2a7f-5b54-46b3-85cb-a679c0bad0ca" providerId="ADAL" clId="{19294197-F917-4DAE-A279-474126793996}" dt="2023-09-08T17:42:56.325" v="2749"/>
          <ac:picMkLst>
            <pc:docMk/>
            <pc:sldMk cId="1771865105" sldId="268"/>
            <ac:picMk id="16" creationId="{48BDE207-9B98-5B90-CCF5-307AB187897F}"/>
          </ac:picMkLst>
        </pc:picChg>
        <pc:picChg chg="add mod">
          <ac:chgData name="Johnson, Mark (STFC,DL,AST)" userId="641c2a7f-5b54-46b3-85cb-a679c0bad0ca" providerId="ADAL" clId="{19294197-F917-4DAE-A279-474126793996}" dt="2023-09-08T17:42:56.325" v="2749"/>
          <ac:picMkLst>
            <pc:docMk/>
            <pc:sldMk cId="1771865105" sldId="268"/>
            <ac:picMk id="17" creationId="{B055107D-3933-AC22-899D-0848DBFFD136}"/>
          </ac:picMkLst>
        </pc:picChg>
        <pc:picChg chg="add mod">
          <ac:chgData name="Johnson, Mark (STFC,DL,AST)" userId="641c2a7f-5b54-46b3-85cb-a679c0bad0ca" providerId="ADAL" clId="{19294197-F917-4DAE-A279-474126793996}" dt="2023-09-08T17:42:56.325" v="2749"/>
          <ac:picMkLst>
            <pc:docMk/>
            <pc:sldMk cId="1771865105" sldId="268"/>
            <ac:picMk id="18" creationId="{56A3ACB8-CA79-F539-8362-664D9808928F}"/>
          </ac:picMkLst>
        </pc:picChg>
      </pc:sldChg>
      <pc:sldChg chg="add del">
        <pc:chgData name="Johnson, Mark (STFC,DL,AST)" userId="641c2a7f-5b54-46b3-85cb-a679c0bad0ca" providerId="ADAL" clId="{19294197-F917-4DAE-A279-474126793996}" dt="2023-09-08T17:11:12.617" v="1462"/>
        <pc:sldMkLst>
          <pc:docMk/>
          <pc:sldMk cId="998982472" sldId="269"/>
        </pc:sldMkLst>
      </pc:sldChg>
      <pc:sldChg chg="add del setBg">
        <pc:chgData name="Johnson, Mark (STFC,DL,AST)" userId="641c2a7f-5b54-46b3-85cb-a679c0bad0ca" providerId="ADAL" clId="{19294197-F917-4DAE-A279-474126793996}" dt="2023-09-08T17:11:12.617" v="1462"/>
        <pc:sldMkLst>
          <pc:docMk/>
          <pc:sldMk cId="1557414499" sldId="272"/>
        </pc:sldMkLst>
      </pc:sldChg>
      <pc:sldChg chg="add del">
        <pc:chgData name="Johnson, Mark (STFC,DL,AST)" userId="641c2a7f-5b54-46b3-85cb-a679c0bad0ca" providerId="ADAL" clId="{19294197-F917-4DAE-A279-474126793996}" dt="2023-09-08T17:11:12.617" v="1462"/>
        <pc:sldMkLst>
          <pc:docMk/>
          <pc:sldMk cId="934119933" sldId="274"/>
        </pc:sldMkLst>
      </pc:sldChg>
    </pc:docChg>
  </pc:docChgLst>
  <pc:docChgLst>
    <pc:chgData name="Johnson, Mark (STFC,DL,AST)" userId="641c2a7f-5b54-46b3-85cb-a679c0bad0ca" providerId="ADAL" clId="{817CBA44-CEB9-4495-9A8A-AEDA13325E94}"/>
    <pc:docChg chg="undo custSel addSld delSld modSld sldOrd addMainMaster delMainMaster modMainMaster">
      <pc:chgData name="Johnson, Mark (STFC,DL,AST)" userId="641c2a7f-5b54-46b3-85cb-a679c0bad0ca" providerId="ADAL" clId="{817CBA44-CEB9-4495-9A8A-AEDA13325E94}" dt="2023-07-25T10:29:13.322" v="453" actId="47"/>
      <pc:docMkLst>
        <pc:docMk/>
      </pc:docMkLst>
      <pc:sldChg chg="new del">
        <pc:chgData name="Johnson, Mark (STFC,DL,AST)" userId="641c2a7f-5b54-46b3-85cb-a679c0bad0ca" providerId="ADAL" clId="{817CBA44-CEB9-4495-9A8A-AEDA13325E94}" dt="2023-07-18T08:40:57.465" v="264" actId="47"/>
        <pc:sldMkLst>
          <pc:docMk/>
          <pc:sldMk cId="242520048" sldId="256"/>
        </pc:sldMkLst>
      </pc:sldChg>
      <pc:sldChg chg="new del">
        <pc:chgData name="Johnson, Mark (STFC,DL,AST)" userId="641c2a7f-5b54-46b3-85cb-a679c0bad0ca" providerId="ADAL" clId="{817CBA44-CEB9-4495-9A8A-AEDA13325E94}" dt="2023-07-18T08:40:00.163" v="258" actId="47"/>
        <pc:sldMkLst>
          <pc:docMk/>
          <pc:sldMk cId="1224293647" sldId="256"/>
        </pc:sldMkLst>
      </pc:sldChg>
      <pc:sldChg chg="new">
        <pc:chgData name="Johnson, Mark (STFC,DL,AST)" userId="641c2a7f-5b54-46b3-85cb-a679c0bad0ca" providerId="ADAL" clId="{817CBA44-CEB9-4495-9A8A-AEDA13325E94}" dt="2023-07-18T08:49:05.616" v="445" actId="680"/>
        <pc:sldMkLst>
          <pc:docMk/>
          <pc:sldMk cId="1291617271" sldId="256"/>
        </pc:sldMkLst>
      </pc:sldChg>
      <pc:sldChg chg="new del">
        <pc:chgData name="Johnson, Mark (STFC,DL,AST)" userId="641c2a7f-5b54-46b3-85cb-a679c0bad0ca" providerId="ADAL" clId="{817CBA44-CEB9-4495-9A8A-AEDA13325E94}" dt="2023-07-18T08:48:58.521" v="441" actId="47"/>
        <pc:sldMkLst>
          <pc:docMk/>
          <pc:sldMk cId="1324068648" sldId="256"/>
        </pc:sldMkLst>
      </pc:sldChg>
      <pc:sldChg chg="new del">
        <pc:chgData name="Johnson, Mark (STFC,DL,AST)" userId="641c2a7f-5b54-46b3-85cb-a679c0bad0ca" providerId="ADAL" clId="{817CBA44-CEB9-4495-9A8A-AEDA13325E94}" dt="2023-07-18T08:37:34.326" v="240" actId="47"/>
        <pc:sldMkLst>
          <pc:docMk/>
          <pc:sldMk cId="1882135500" sldId="256"/>
        </pc:sldMkLst>
      </pc:sldChg>
      <pc:sldChg chg="modSp new del mod">
        <pc:chgData name="Johnson, Mark (STFC,DL,AST)" userId="641c2a7f-5b54-46b3-85cb-a679c0bad0ca" providerId="ADAL" clId="{817CBA44-CEB9-4495-9A8A-AEDA13325E94}" dt="2023-07-18T08:48:37.834" v="436" actId="47"/>
        <pc:sldMkLst>
          <pc:docMk/>
          <pc:sldMk cId="2082486311" sldId="256"/>
        </pc:sldMkLst>
        <pc:spChg chg="mod">
          <ac:chgData name="Johnson, Mark (STFC,DL,AST)" userId="641c2a7f-5b54-46b3-85cb-a679c0bad0ca" providerId="ADAL" clId="{817CBA44-CEB9-4495-9A8A-AEDA13325E94}" dt="2023-07-18T08:47:30.862" v="417" actId="27636"/>
          <ac:spMkLst>
            <pc:docMk/>
            <pc:sldMk cId="2082486311" sldId="256"/>
            <ac:spMk id="2" creationId="{28B68565-BF17-0443-61DE-FE4761617BF4}"/>
          </ac:spMkLst>
        </pc:spChg>
      </pc:sldChg>
      <pc:sldChg chg="new del">
        <pc:chgData name="Johnson, Mark (STFC,DL,AST)" userId="641c2a7f-5b54-46b3-85cb-a679c0bad0ca" providerId="ADAL" clId="{817CBA44-CEB9-4495-9A8A-AEDA13325E94}" dt="2023-07-18T08:44:21.334" v="398" actId="47"/>
        <pc:sldMkLst>
          <pc:docMk/>
          <pc:sldMk cId="3857727712" sldId="256"/>
        </pc:sldMkLst>
      </pc:sldChg>
      <pc:sldChg chg="new del">
        <pc:chgData name="Johnson, Mark (STFC,DL,AST)" userId="641c2a7f-5b54-46b3-85cb-a679c0bad0ca" providerId="ADAL" clId="{817CBA44-CEB9-4495-9A8A-AEDA13325E94}" dt="2023-07-18T08:41:15.953" v="266" actId="680"/>
        <pc:sldMkLst>
          <pc:docMk/>
          <pc:sldMk cId="4070323745" sldId="256"/>
        </pc:sldMkLst>
      </pc:sldChg>
      <pc:sldChg chg="new">
        <pc:chgData name="Johnson, Mark (STFC,DL,AST)" userId="641c2a7f-5b54-46b3-85cb-a679c0bad0ca" providerId="ADAL" clId="{817CBA44-CEB9-4495-9A8A-AEDA13325E94}" dt="2023-07-18T08:49:07.989" v="446" actId="680"/>
        <pc:sldMkLst>
          <pc:docMk/>
          <pc:sldMk cId="873963625" sldId="257"/>
        </pc:sldMkLst>
      </pc:sldChg>
      <pc:sldChg chg="new del">
        <pc:chgData name="Johnson, Mark (STFC,DL,AST)" userId="641c2a7f-5b54-46b3-85cb-a679c0bad0ca" providerId="ADAL" clId="{817CBA44-CEB9-4495-9A8A-AEDA13325E94}" dt="2023-07-18T08:37:34.326" v="240" actId="47"/>
        <pc:sldMkLst>
          <pc:docMk/>
          <pc:sldMk cId="1945657752" sldId="257"/>
        </pc:sldMkLst>
      </pc:sldChg>
      <pc:sldChg chg="new del">
        <pc:chgData name="Johnson, Mark (STFC,DL,AST)" userId="641c2a7f-5b54-46b3-85cb-a679c0bad0ca" providerId="ADAL" clId="{817CBA44-CEB9-4495-9A8A-AEDA13325E94}" dt="2023-07-18T08:48:58.928" v="442" actId="47"/>
        <pc:sldMkLst>
          <pc:docMk/>
          <pc:sldMk cId="1953740825" sldId="257"/>
        </pc:sldMkLst>
      </pc:sldChg>
      <pc:sldChg chg="new del">
        <pc:chgData name="Johnson, Mark (STFC,DL,AST)" userId="641c2a7f-5b54-46b3-85cb-a679c0bad0ca" providerId="ADAL" clId="{817CBA44-CEB9-4495-9A8A-AEDA13325E94}" dt="2023-07-18T08:40:57.465" v="264" actId="47"/>
        <pc:sldMkLst>
          <pc:docMk/>
          <pc:sldMk cId="3861257320" sldId="257"/>
        </pc:sldMkLst>
      </pc:sldChg>
      <pc:sldChg chg="new del">
        <pc:chgData name="Johnson, Mark (STFC,DL,AST)" userId="641c2a7f-5b54-46b3-85cb-a679c0bad0ca" providerId="ADAL" clId="{817CBA44-CEB9-4495-9A8A-AEDA13325E94}" dt="2023-07-18T08:40:57.465" v="264" actId="47"/>
        <pc:sldMkLst>
          <pc:docMk/>
          <pc:sldMk cId="535306699" sldId="258"/>
        </pc:sldMkLst>
      </pc:sldChg>
      <pc:sldChg chg="new del">
        <pc:chgData name="Johnson, Mark (STFC,DL,AST)" userId="641c2a7f-5b54-46b3-85cb-a679c0bad0ca" providerId="ADAL" clId="{817CBA44-CEB9-4495-9A8A-AEDA13325E94}" dt="2023-07-18T08:37:34.326" v="240" actId="47"/>
        <pc:sldMkLst>
          <pc:docMk/>
          <pc:sldMk cId="814528146" sldId="258"/>
        </pc:sldMkLst>
      </pc:sldChg>
      <pc:sldChg chg="new">
        <pc:chgData name="Johnson, Mark (STFC,DL,AST)" userId="641c2a7f-5b54-46b3-85cb-a679c0bad0ca" providerId="ADAL" clId="{817CBA44-CEB9-4495-9A8A-AEDA13325E94}" dt="2023-07-18T08:49:09.177" v="447" actId="680"/>
        <pc:sldMkLst>
          <pc:docMk/>
          <pc:sldMk cId="4149762512" sldId="258"/>
        </pc:sldMkLst>
      </pc:sldChg>
      <pc:sldChg chg="new del">
        <pc:chgData name="Johnson, Mark (STFC,DL,AST)" userId="641c2a7f-5b54-46b3-85cb-a679c0bad0ca" providerId="ADAL" clId="{817CBA44-CEB9-4495-9A8A-AEDA13325E94}" dt="2023-07-18T08:48:59.260" v="443" actId="47"/>
        <pc:sldMkLst>
          <pc:docMk/>
          <pc:sldMk cId="4237918214" sldId="258"/>
        </pc:sldMkLst>
      </pc:sldChg>
      <pc:sldChg chg="new del">
        <pc:chgData name="Johnson, Mark (STFC,DL,AST)" userId="641c2a7f-5b54-46b3-85cb-a679c0bad0ca" providerId="ADAL" clId="{817CBA44-CEB9-4495-9A8A-AEDA13325E94}" dt="2023-07-18T08:40:57.465" v="264" actId="47"/>
        <pc:sldMkLst>
          <pc:docMk/>
          <pc:sldMk cId="40496942" sldId="259"/>
        </pc:sldMkLst>
      </pc:sldChg>
      <pc:sldChg chg="new del">
        <pc:chgData name="Johnson, Mark (STFC,DL,AST)" userId="641c2a7f-5b54-46b3-85cb-a679c0bad0ca" providerId="ADAL" clId="{817CBA44-CEB9-4495-9A8A-AEDA13325E94}" dt="2023-07-18T08:48:59.729" v="444" actId="47"/>
        <pc:sldMkLst>
          <pc:docMk/>
          <pc:sldMk cId="271566630" sldId="259"/>
        </pc:sldMkLst>
      </pc:sldChg>
      <pc:sldChg chg="new">
        <pc:chgData name="Johnson, Mark (STFC,DL,AST)" userId="641c2a7f-5b54-46b3-85cb-a679c0bad0ca" providerId="ADAL" clId="{817CBA44-CEB9-4495-9A8A-AEDA13325E94}" dt="2023-07-18T08:49:10.943" v="448" actId="680"/>
        <pc:sldMkLst>
          <pc:docMk/>
          <pc:sldMk cId="2368101883" sldId="259"/>
        </pc:sldMkLst>
      </pc:sldChg>
      <pc:sldChg chg="new del">
        <pc:chgData name="Johnson, Mark (STFC,DL,AST)" userId="641c2a7f-5b54-46b3-85cb-a679c0bad0ca" providerId="ADAL" clId="{817CBA44-CEB9-4495-9A8A-AEDA13325E94}" dt="2023-07-18T08:37:34.326" v="240" actId="47"/>
        <pc:sldMkLst>
          <pc:docMk/>
          <pc:sldMk cId="4264420621" sldId="259"/>
        </pc:sldMkLst>
      </pc:sldChg>
      <pc:sldChg chg="new del">
        <pc:chgData name="Johnson, Mark (STFC,DL,AST)" userId="641c2a7f-5b54-46b3-85cb-a679c0bad0ca" providerId="ADAL" clId="{817CBA44-CEB9-4495-9A8A-AEDA13325E94}" dt="2023-07-18T08:37:34.326" v="240" actId="47"/>
        <pc:sldMkLst>
          <pc:docMk/>
          <pc:sldMk cId="1400500438" sldId="260"/>
        </pc:sldMkLst>
      </pc:sldChg>
      <pc:sldChg chg="new del">
        <pc:chgData name="Johnson, Mark (STFC,DL,AST)" userId="641c2a7f-5b54-46b3-85cb-a679c0bad0ca" providerId="ADAL" clId="{817CBA44-CEB9-4495-9A8A-AEDA13325E94}" dt="2023-07-18T08:40:57.465" v="264" actId="47"/>
        <pc:sldMkLst>
          <pc:docMk/>
          <pc:sldMk cId="1537616788" sldId="260"/>
        </pc:sldMkLst>
      </pc:sldChg>
      <pc:sldChg chg="new ord">
        <pc:chgData name="Johnson, Mark (STFC,DL,AST)" userId="641c2a7f-5b54-46b3-85cb-a679c0bad0ca" providerId="ADAL" clId="{817CBA44-CEB9-4495-9A8A-AEDA13325E94}" dt="2023-07-18T08:50:07.248" v="451"/>
        <pc:sldMkLst>
          <pc:docMk/>
          <pc:sldMk cId="1861066908" sldId="260"/>
        </pc:sldMkLst>
      </pc:sldChg>
      <pc:sldChg chg="new del">
        <pc:chgData name="Johnson, Mark (STFC,DL,AST)" userId="641c2a7f-5b54-46b3-85cb-a679c0bad0ca" providerId="ADAL" clId="{817CBA44-CEB9-4495-9A8A-AEDA13325E94}" dt="2023-07-25T10:29:13.322" v="453" actId="47"/>
        <pc:sldMkLst>
          <pc:docMk/>
          <pc:sldMk cId="251753578" sldId="261"/>
        </pc:sldMkLst>
      </pc:sldChg>
      <pc:sldMasterChg chg="addSp modSp mod addSldLayout delSldLayout modSldLayout">
        <pc:chgData name="Johnson, Mark (STFC,DL,AST)" userId="641c2a7f-5b54-46b3-85cb-a679c0bad0ca" providerId="ADAL" clId="{817CBA44-CEB9-4495-9A8A-AEDA13325E94}" dt="2023-07-18T08:48:31.267" v="435" actId="14100"/>
        <pc:sldMasterMkLst>
          <pc:docMk/>
          <pc:sldMasterMk cId="2340253653" sldId="2147483660"/>
        </pc:sldMasterMkLst>
        <pc:spChg chg="add mod">
          <ac:chgData name="Johnson, Mark (STFC,DL,AST)" userId="641c2a7f-5b54-46b3-85cb-a679c0bad0ca" providerId="ADAL" clId="{817CBA44-CEB9-4495-9A8A-AEDA13325E94}" dt="2023-07-18T08:47:51.534" v="420" actId="207"/>
          <ac:spMkLst>
            <pc:docMk/>
            <pc:sldMasterMk cId="2340253653" sldId="2147483660"/>
            <ac:spMk id="2" creationId="{AB4D6B14-4BDF-2C33-21DC-8B7E9E5BBE1D}"/>
          </ac:spMkLst>
        </pc:spChg>
        <pc:sldLayoutChg chg="addSp delSp modSp mod">
          <pc:chgData name="Johnson, Mark (STFC,DL,AST)" userId="641c2a7f-5b54-46b3-85cb-a679c0bad0ca" providerId="ADAL" clId="{817CBA44-CEB9-4495-9A8A-AEDA13325E94}" dt="2023-07-18T08:48:31.267" v="435" actId="14100"/>
          <pc:sldLayoutMkLst>
            <pc:docMk/>
            <pc:sldMasterMk cId="2340253653" sldId="2147483660"/>
            <pc:sldLayoutMk cId="965361636" sldId="2147483661"/>
          </pc:sldLayoutMkLst>
          <pc:spChg chg="add del">
            <ac:chgData name="Johnson, Mark (STFC,DL,AST)" userId="641c2a7f-5b54-46b3-85cb-a679c0bad0ca" providerId="ADAL" clId="{817CBA44-CEB9-4495-9A8A-AEDA13325E94}" dt="2023-07-18T08:42:13.935" v="268" actId="11529"/>
            <ac:spMkLst>
              <pc:docMk/>
              <pc:sldMasterMk cId="2340253653" sldId="2147483660"/>
              <pc:sldLayoutMk cId="965361636" sldId="2147483661"/>
              <ac:spMk id="2" creationId="{12630546-3D34-7107-E97E-C093C8120B21}"/>
            </ac:spMkLst>
          </pc:spChg>
          <pc:spChg chg="add del mod">
            <ac:chgData name="Johnson, Mark (STFC,DL,AST)" userId="641c2a7f-5b54-46b3-85cb-a679c0bad0ca" providerId="ADAL" clId="{817CBA44-CEB9-4495-9A8A-AEDA13325E94}" dt="2023-07-18T08:42:34.850" v="277" actId="478"/>
            <ac:spMkLst>
              <pc:docMk/>
              <pc:sldMasterMk cId="2340253653" sldId="2147483660"/>
              <pc:sldLayoutMk cId="965361636" sldId="2147483661"/>
              <ac:spMk id="4" creationId="{7A7FD59A-2755-76FA-8B2D-76AC9B7F037A}"/>
            </ac:spMkLst>
          </pc:spChg>
          <pc:spChg chg="add mod">
            <ac:chgData name="Johnson, Mark (STFC,DL,AST)" userId="641c2a7f-5b54-46b3-85cb-a679c0bad0ca" providerId="ADAL" clId="{817CBA44-CEB9-4495-9A8A-AEDA13325E94}" dt="2023-07-18T08:48:31.267" v="435" actId="14100"/>
            <ac:spMkLst>
              <pc:docMk/>
              <pc:sldMasterMk cId="2340253653" sldId="2147483660"/>
              <pc:sldLayoutMk cId="965361636" sldId="2147483661"/>
              <ac:spMk id="5" creationId="{D21AE6B3-A46B-01B2-3F17-4C88E46FB7C5}"/>
            </ac:spMkLst>
          </pc:spChg>
          <pc:spChg chg="add del">
            <ac:chgData name="Johnson, Mark (STFC,DL,AST)" userId="641c2a7f-5b54-46b3-85cb-a679c0bad0ca" providerId="ADAL" clId="{817CBA44-CEB9-4495-9A8A-AEDA13325E94}" dt="2023-07-18T08:42:50.690" v="280" actId="11529"/>
            <ac:spMkLst>
              <pc:docMk/>
              <pc:sldMasterMk cId="2340253653" sldId="2147483660"/>
              <pc:sldLayoutMk cId="965361636" sldId="2147483661"/>
              <ac:spMk id="6" creationId="{F160D349-BC60-AB1A-38DE-0E5C66B9FCB5}"/>
            </ac:spMkLst>
          </pc:spChg>
          <pc:spChg chg="add del mod">
            <ac:chgData name="Johnson, Mark (STFC,DL,AST)" userId="641c2a7f-5b54-46b3-85cb-a679c0bad0ca" providerId="ADAL" clId="{817CBA44-CEB9-4495-9A8A-AEDA13325E94}" dt="2023-07-18T08:43:42.393" v="362" actId="478"/>
            <ac:spMkLst>
              <pc:docMk/>
              <pc:sldMasterMk cId="2340253653" sldId="2147483660"/>
              <pc:sldLayoutMk cId="965361636" sldId="2147483661"/>
              <ac:spMk id="7" creationId="{73EED205-D8BE-C822-DD9A-3C544DBBA323}"/>
            </ac:spMkLst>
          </pc:spChg>
          <pc:spChg chg="add del mod topLvl">
            <ac:chgData name="Johnson, Mark (STFC,DL,AST)" userId="641c2a7f-5b54-46b3-85cb-a679c0bad0ca" providerId="ADAL" clId="{817CBA44-CEB9-4495-9A8A-AEDA13325E94}" dt="2023-07-18T08:44:02.051" v="365" actId="478"/>
            <ac:spMkLst>
              <pc:docMk/>
              <pc:sldMasterMk cId="2340253653" sldId="2147483660"/>
              <pc:sldLayoutMk cId="965361636" sldId="2147483661"/>
              <ac:spMk id="24" creationId="{03A96529-E123-03CE-6DBA-D987A8474545}"/>
            </ac:spMkLst>
          </pc:spChg>
          <pc:grpChg chg="add del">
            <ac:chgData name="Johnson, Mark (STFC,DL,AST)" userId="641c2a7f-5b54-46b3-85cb-a679c0bad0ca" providerId="ADAL" clId="{817CBA44-CEB9-4495-9A8A-AEDA13325E94}" dt="2023-07-18T08:44:02.051" v="365" actId="478"/>
            <ac:grpSpMkLst>
              <pc:docMk/>
              <pc:sldMasterMk cId="2340253653" sldId="2147483660"/>
              <pc:sldLayoutMk cId="965361636" sldId="2147483661"/>
              <ac:grpSpMk id="23" creationId="{107C5279-E5FE-D25B-9608-E50D1183A33B}"/>
            </ac:grpSpMkLst>
          </pc:grpChg>
          <pc:picChg chg="mod topLvl">
            <ac:chgData name="Johnson, Mark (STFC,DL,AST)" userId="641c2a7f-5b54-46b3-85cb-a679c0bad0ca" providerId="ADAL" clId="{817CBA44-CEB9-4495-9A8A-AEDA13325E94}" dt="2023-07-18T08:44:02.051" v="365" actId="478"/>
            <ac:picMkLst>
              <pc:docMk/>
              <pc:sldMasterMk cId="2340253653" sldId="2147483660"/>
              <pc:sldLayoutMk cId="965361636" sldId="2147483661"/>
              <ac:picMk id="25" creationId="{C2CAB4A5-60F6-8AD7-DE96-F18EFB185D11}"/>
            </ac:picMkLst>
          </pc:picChg>
        </pc:sldLayoutChg>
        <pc:sldLayoutChg chg="delSp new del mod replId">
          <pc:chgData name="Johnson, Mark (STFC,DL,AST)" userId="641c2a7f-5b54-46b3-85cb-a679c0bad0ca" providerId="ADAL" clId="{817CBA44-CEB9-4495-9A8A-AEDA13325E94}" dt="2023-07-18T08:45:29.523" v="402" actId="2696"/>
          <pc:sldLayoutMkLst>
            <pc:docMk/>
            <pc:sldMasterMk cId="2340253653" sldId="2147483660"/>
            <pc:sldLayoutMk cId="2840061658" sldId="2147483675"/>
          </pc:sldLayoutMkLst>
          <pc:spChg chg="del">
            <ac:chgData name="Johnson, Mark (STFC,DL,AST)" userId="641c2a7f-5b54-46b3-85cb-a679c0bad0ca" providerId="ADAL" clId="{817CBA44-CEB9-4495-9A8A-AEDA13325E94}" dt="2023-07-18T08:45:25.295" v="401" actId="478"/>
            <ac:spMkLst>
              <pc:docMk/>
              <pc:sldMasterMk cId="2340253653" sldId="2147483660"/>
              <pc:sldLayoutMk cId="2840061658" sldId="2147483675"/>
              <ac:spMk id="2" creationId="{C5E23425-5881-0F88-0919-B4C38FE1B4B0}"/>
            </ac:spMkLst>
          </pc:spChg>
        </pc:sldLayoutChg>
      </pc:sldMasterChg>
      <pc:sldMasterChg chg="del delSldLayout modSldLayout">
        <pc:chgData name="Johnson, Mark (STFC,DL,AST)" userId="641c2a7f-5b54-46b3-85cb-a679c0bad0ca" providerId="ADAL" clId="{817CBA44-CEB9-4495-9A8A-AEDA13325E94}" dt="2023-07-18T08:32:12.096" v="98" actId="2696"/>
        <pc:sldMasterMkLst>
          <pc:docMk/>
          <pc:sldMasterMk cId="1423631736" sldId="2147483667"/>
        </pc:sldMasterMkLst>
        <pc:sldLayoutChg chg="addSp delSp modSp del mod">
          <pc:chgData name="Johnson, Mark (STFC,DL,AST)" userId="641c2a7f-5b54-46b3-85cb-a679c0bad0ca" providerId="ADAL" clId="{817CBA44-CEB9-4495-9A8A-AEDA13325E94}" dt="2023-07-18T08:32:12.096" v="97" actId="2696"/>
          <pc:sldLayoutMkLst>
            <pc:docMk/>
            <pc:sldMasterMk cId="1423631736" sldId="2147483667"/>
            <pc:sldLayoutMk cId="2534477233" sldId="2147483668"/>
          </pc:sldLayoutMkLst>
          <pc:spChg chg="mod">
            <ac:chgData name="Johnson, Mark (STFC,DL,AST)" userId="641c2a7f-5b54-46b3-85cb-a679c0bad0ca" providerId="ADAL" clId="{817CBA44-CEB9-4495-9A8A-AEDA13325E94}" dt="2023-07-18T08:30:55.727" v="49" actId="20577"/>
            <ac:spMkLst>
              <pc:docMk/>
              <pc:sldMasterMk cId="1423631736" sldId="2147483667"/>
              <pc:sldLayoutMk cId="2534477233" sldId="2147483668"/>
              <ac:spMk id="2" creationId="{27E61903-37DB-A5D5-B959-7869EDBD255E}"/>
            </ac:spMkLst>
          </pc:spChg>
          <pc:spChg chg="mod">
            <ac:chgData name="Johnson, Mark (STFC,DL,AST)" userId="641c2a7f-5b54-46b3-85cb-a679c0bad0ca" providerId="ADAL" clId="{817CBA44-CEB9-4495-9A8A-AEDA13325E94}" dt="2023-07-18T08:31:51.065" v="92" actId="120"/>
            <ac:spMkLst>
              <pc:docMk/>
              <pc:sldMasterMk cId="1423631736" sldId="2147483667"/>
              <pc:sldLayoutMk cId="2534477233" sldId="2147483668"/>
              <ac:spMk id="3" creationId="{3E70EDE1-A4E7-4805-2FDE-43728166260A}"/>
            </ac:spMkLst>
          </pc:spChg>
          <pc:spChg chg="del">
            <ac:chgData name="Johnson, Mark (STFC,DL,AST)" userId="641c2a7f-5b54-46b3-85cb-a679c0bad0ca" providerId="ADAL" clId="{817CBA44-CEB9-4495-9A8A-AEDA13325E94}" dt="2023-07-18T08:31:10.796" v="64" actId="478"/>
            <ac:spMkLst>
              <pc:docMk/>
              <pc:sldMasterMk cId="1423631736" sldId="2147483667"/>
              <pc:sldLayoutMk cId="2534477233" sldId="2147483668"/>
              <ac:spMk id="4" creationId="{01E677AB-44D1-5DA2-58A0-595E56704858}"/>
            </ac:spMkLst>
          </pc:spChg>
          <pc:spChg chg="del">
            <ac:chgData name="Johnson, Mark (STFC,DL,AST)" userId="641c2a7f-5b54-46b3-85cb-a679c0bad0ca" providerId="ADAL" clId="{817CBA44-CEB9-4495-9A8A-AEDA13325E94}" dt="2023-07-18T08:31:10.796" v="64" actId="478"/>
            <ac:spMkLst>
              <pc:docMk/>
              <pc:sldMasterMk cId="1423631736" sldId="2147483667"/>
              <pc:sldLayoutMk cId="2534477233" sldId="2147483668"/>
              <ac:spMk id="5" creationId="{DD8DDFB8-683C-5E90-559A-162303A9B4D4}"/>
            </ac:spMkLst>
          </pc:spChg>
          <pc:spChg chg="del">
            <ac:chgData name="Johnson, Mark (STFC,DL,AST)" userId="641c2a7f-5b54-46b3-85cb-a679c0bad0ca" providerId="ADAL" clId="{817CBA44-CEB9-4495-9A8A-AEDA13325E94}" dt="2023-07-18T08:31:10.796" v="64" actId="478"/>
            <ac:spMkLst>
              <pc:docMk/>
              <pc:sldMasterMk cId="1423631736" sldId="2147483667"/>
              <pc:sldLayoutMk cId="2534477233" sldId="2147483668"/>
              <ac:spMk id="6" creationId="{A6F1B11B-11DB-4D93-F814-BC7FE87F00F6}"/>
            </ac:spMkLst>
          </pc:spChg>
          <pc:spChg chg="add del mod">
            <ac:chgData name="Johnson, Mark (STFC,DL,AST)" userId="641c2a7f-5b54-46b3-85cb-a679c0bad0ca" providerId="ADAL" clId="{817CBA44-CEB9-4495-9A8A-AEDA13325E94}" dt="2023-07-18T08:31:22.173" v="67" actId="478"/>
            <ac:spMkLst>
              <pc:docMk/>
              <pc:sldMasterMk cId="1423631736" sldId="2147483667"/>
              <pc:sldLayoutMk cId="2534477233" sldId="2147483668"/>
              <ac:spMk id="7" creationId="{8A1F9A40-30FA-1D82-789D-3B7940E07351}"/>
            </ac:spMkLst>
          </pc:spChg>
          <pc:spChg chg="add mod">
            <ac:chgData name="Johnson, Mark (STFC,DL,AST)" userId="641c2a7f-5b54-46b3-85cb-a679c0bad0ca" providerId="ADAL" clId="{817CBA44-CEB9-4495-9A8A-AEDA13325E94}" dt="2023-07-18T08:31:10.966" v="65"/>
            <ac:spMkLst>
              <pc:docMk/>
              <pc:sldMasterMk cId="1423631736" sldId="2147483667"/>
              <pc:sldLayoutMk cId="2534477233" sldId="2147483668"/>
              <ac:spMk id="8" creationId="{049A9738-3FBA-E7C5-C099-9BCA1527D3D3}"/>
            </ac:spMkLst>
          </pc:spChg>
          <pc:spChg chg="add mod">
            <ac:chgData name="Johnson, Mark (STFC,DL,AST)" userId="641c2a7f-5b54-46b3-85cb-a679c0bad0ca" providerId="ADAL" clId="{817CBA44-CEB9-4495-9A8A-AEDA13325E94}" dt="2023-07-18T08:31:10.966" v="65"/>
            <ac:spMkLst>
              <pc:docMk/>
              <pc:sldMasterMk cId="1423631736" sldId="2147483667"/>
              <pc:sldLayoutMk cId="2534477233" sldId="2147483668"/>
              <ac:spMk id="9" creationId="{B15054F7-6F12-2117-7A4E-D9CD67A32953}"/>
            </ac:spMkLst>
          </pc:spChg>
          <pc:spChg chg="add mod">
            <ac:chgData name="Johnson, Mark (STFC,DL,AST)" userId="641c2a7f-5b54-46b3-85cb-a679c0bad0ca" providerId="ADAL" clId="{817CBA44-CEB9-4495-9A8A-AEDA13325E94}" dt="2023-07-18T08:31:10.966" v="65"/>
            <ac:spMkLst>
              <pc:docMk/>
              <pc:sldMasterMk cId="1423631736" sldId="2147483667"/>
              <pc:sldLayoutMk cId="2534477233" sldId="2147483668"/>
              <ac:spMk id="10" creationId="{E44C0B6E-1FDB-72CE-3A2B-0F6F25F0156D}"/>
            </ac:spMkLst>
          </pc:spChg>
          <pc:spChg chg="add del">
            <ac:chgData name="Johnson, Mark (STFC,DL,AST)" userId="641c2a7f-5b54-46b3-85cb-a679c0bad0ca" providerId="ADAL" clId="{817CBA44-CEB9-4495-9A8A-AEDA13325E94}" dt="2023-07-18T08:31:25.550" v="68" actId="11529"/>
            <ac:spMkLst>
              <pc:docMk/>
              <pc:sldMasterMk cId="1423631736" sldId="2147483667"/>
              <pc:sldLayoutMk cId="2534477233" sldId="2147483668"/>
              <ac:spMk id="11" creationId="{66A77795-FE92-BDCD-523C-9BDCA093B263}"/>
            </ac:spMkLst>
          </pc:spChg>
          <pc:spChg chg="add mod">
            <ac:chgData name="Johnson, Mark (STFC,DL,AST)" userId="641c2a7f-5b54-46b3-85cb-a679c0bad0ca" providerId="ADAL" clId="{817CBA44-CEB9-4495-9A8A-AEDA13325E94}" dt="2023-07-18T08:32:07.301" v="96" actId="14100"/>
            <ac:spMkLst>
              <pc:docMk/>
              <pc:sldMasterMk cId="1423631736" sldId="2147483667"/>
              <pc:sldLayoutMk cId="2534477233" sldId="2147483668"/>
              <ac:spMk id="12" creationId="{5C857F43-9C83-B973-E49C-C1EA583D0E7F}"/>
            </ac:spMkLst>
          </pc:spChg>
        </pc:sldLayoutChg>
        <pc:sldLayoutChg chg="del">
          <pc:chgData name="Johnson, Mark (STFC,DL,AST)" userId="641c2a7f-5b54-46b3-85cb-a679c0bad0ca" providerId="ADAL" clId="{817CBA44-CEB9-4495-9A8A-AEDA13325E94}" dt="2023-07-18T08:30:04.246" v="1" actId="2696"/>
          <pc:sldLayoutMkLst>
            <pc:docMk/>
            <pc:sldMasterMk cId="1423631736" sldId="2147483667"/>
            <pc:sldLayoutMk cId="2770889222" sldId="2147483669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2" actId="2696"/>
          <pc:sldLayoutMkLst>
            <pc:docMk/>
            <pc:sldMasterMk cId="1423631736" sldId="2147483667"/>
            <pc:sldLayoutMk cId="2133288294" sldId="2147483670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3" actId="2696"/>
          <pc:sldLayoutMkLst>
            <pc:docMk/>
            <pc:sldMasterMk cId="1423631736" sldId="2147483667"/>
            <pc:sldLayoutMk cId="3801037596" sldId="2147483671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4" actId="2696"/>
          <pc:sldLayoutMkLst>
            <pc:docMk/>
            <pc:sldMasterMk cId="1423631736" sldId="2147483667"/>
            <pc:sldLayoutMk cId="3593975903" sldId="2147483672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5" actId="2696"/>
          <pc:sldLayoutMkLst>
            <pc:docMk/>
            <pc:sldMasterMk cId="1423631736" sldId="2147483667"/>
            <pc:sldLayoutMk cId="2898852998" sldId="2147483673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6" actId="2696"/>
          <pc:sldLayoutMkLst>
            <pc:docMk/>
            <pc:sldMasterMk cId="1423631736" sldId="2147483667"/>
            <pc:sldLayoutMk cId="2299778407" sldId="2147483674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7" actId="2696"/>
          <pc:sldLayoutMkLst>
            <pc:docMk/>
            <pc:sldMasterMk cId="1423631736" sldId="2147483667"/>
            <pc:sldLayoutMk cId="3998679746" sldId="2147483675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8" actId="2696"/>
          <pc:sldLayoutMkLst>
            <pc:docMk/>
            <pc:sldMasterMk cId="1423631736" sldId="2147483667"/>
            <pc:sldLayoutMk cId="2629298241" sldId="2147483676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62" v="9" actId="2696"/>
          <pc:sldLayoutMkLst>
            <pc:docMk/>
            <pc:sldMasterMk cId="1423631736" sldId="2147483667"/>
            <pc:sldLayoutMk cId="2712442532" sldId="2147483677"/>
          </pc:sldLayoutMkLst>
        </pc:sldLayoutChg>
        <pc:sldLayoutChg chg="del">
          <pc:chgData name="Johnson, Mark (STFC,DL,AST)" userId="641c2a7f-5b54-46b3-85cb-a679c0bad0ca" providerId="ADAL" clId="{817CBA44-CEB9-4495-9A8A-AEDA13325E94}" dt="2023-07-18T08:30:04.246" v="0" actId="2696"/>
          <pc:sldLayoutMkLst>
            <pc:docMk/>
            <pc:sldMasterMk cId="1423631736" sldId="2147483667"/>
            <pc:sldLayoutMk cId="847188597" sldId="2147483678"/>
          </pc:sldLayoutMkLst>
        </pc:sldLayoutChg>
      </pc:sldMasterChg>
      <pc:sldMasterChg chg="addSp modSp new mod addSldLayout delSldLayout modSldLayout">
        <pc:chgData name="Johnson, Mark (STFC,DL,AST)" userId="641c2a7f-5b54-46b3-85cb-a679c0bad0ca" providerId="ADAL" clId="{817CBA44-CEB9-4495-9A8A-AEDA13325E94}" dt="2023-07-18T08:38:21.177" v="245" actId="6014"/>
        <pc:sldMasterMkLst>
          <pc:docMk/>
          <pc:sldMasterMk cId="3066757272" sldId="2147483667"/>
        </pc:sldMasterMkLst>
        <pc:spChg chg="mod">
          <ac:chgData name="Johnson, Mark (STFC,DL,AST)" userId="641c2a7f-5b54-46b3-85cb-a679c0bad0ca" providerId="ADAL" clId="{817CBA44-CEB9-4495-9A8A-AEDA13325E94}" dt="2023-07-18T08:32:36.565" v="105" actId="113"/>
          <ac:spMkLst>
            <pc:docMk/>
            <pc:sldMasterMk cId="3066757272" sldId="2147483667"/>
            <ac:spMk id="2" creationId="{DB5D1119-52C3-10E7-9F4B-97745EF37CF4}"/>
          </ac:spMkLst>
        </pc:spChg>
        <pc:spChg chg="mod">
          <ac:chgData name="Johnson, Mark (STFC,DL,AST)" userId="641c2a7f-5b54-46b3-85cb-a679c0bad0ca" providerId="ADAL" clId="{817CBA44-CEB9-4495-9A8A-AEDA13325E94}" dt="2023-07-18T08:32:24.604" v="101" actId="2711"/>
          <ac:spMkLst>
            <pc:docMk/>
            <pc:sldMasterMk cId="3066757272" sldId="2147483667"/>
            <ac:spMk id="3" creationId="{F29CF34C-8B48-6150-2C86-F292FFBC399D}"/>
          </ac:spMkLst>
        </pc:spChg>
        <pc:spChg chg="mod">
          <ac:chgData name="Johnson, Mark (STFC,DL,AST)" userId="641c2a7f-5b54-46b3-85cb-a679c0bad0ca" providerId="ADAL" clId="{817CBA44-CEB9-4495-9A8A-AEDA13325E94}" dt="2023-07-18T08:34:21.127" v="182" actId="2711"/>
          <ac:spMkLst>
            <pc:docMk/>
            <pc:sldMasterMk cId="3066757272" sldId="2147483667"/>
            <ac:spMk id="4" creationId="{E8219CA0-5794-DE52-61A8-592FE38795C8}"/>
          </ac:spMkLst>
        </pc:spChg>
        <pc:spChg chg="mod">
          <ac:chgData name="Johnson, Mark (STFC,DL,AST)" userId="641c2a7f-5b54-46b3-85cb-a679c0bad0ca" providerId="ADAL" clId="{817CBA44-CEB9-4495-9A8A-AEDA13325E94}" dt="2023-07-18T08:34:12.499" v="180" actId="555"/>
          <ac:spMkLst>
            <pc:docMk/>
            <pc:sldMasterMk cId="3066757272" sldId="2147483667"/>
            <ac:spMk id="5" creationId="{8E4198C1-5385-58C1-720C-46F0EC349FBD}"/>
          </ac:spMkLst>
        </pc:spChg>
        <pc:spChg chg="mod">
          <ac:chgData name="Johnson, Mark (STFC,DL,AST)" userId="641c2a7f-5b54-46b3-85cb-a679c0bad0ca" providerId="ADAL" clId="{817CBA44-CEB9-4495-9A8A-AEDA13325E94}" dt="2023-07-18T08:34:24.341" v="183" actId="2711"/>
          <ac:spMkLst>
            <pc:docMk/>
            <pc:sldMasterMk cId="3066757272" sldId="2147483667"/>
            <ac:spMk id="6" creationId="{A6276BE8-47A0-4C5D-DAE5-4EF6F1B22395}"/>
          </ac:spMkLst>
        </pc:spChg>
        <pc:spChg chg="add mod">
          <ac:chgData name="Johnson, Mark (STFC,DL,AST)" userId="641c2a7f-5b54-46b3-85cb-a679c0bad0ca" providerId="ADAL" clId="{817CBA44-CEB9-4495-9A8A-AEDA13325E94}" dt="2023-07-18T08:34:28.661" v="184"/>
          <ac:spMkLst>
            <pc:docMk/>
            <pc:sldMasterMk cId="3066757272" sldId="2147483667"/>
            <ac:spMk id="8" creationId="{ED2F5296-51C5-83A0-1EFE-DD3F83247291}"/>
          </ac:spMkLst>
        </pc:spChg>
        <pc:picChg chg="add mod">
          <ac:chgData name="Johnson, Mark (STFC,DL,AST)" userId="641c2a7f-5b54-46b3-85cb-a679c0bad0ca" providerId="ADAL" clId="{817CBA44-CEB9-4495-9A8A-AEDA13325E94}" dt="2023-07-18T08:34:28.661" v="184"/>
          <ac:picMkLst>
            <pc:docMk/>
            <pc:sldMasterMk cId="3066757272" sldId="2147483667"/>
            <ac:picMk id="7" creationId="{F0D3F234-8904-00D6-E2AF-3900CB75DF3C}"/>
          </ac:picMkLst>
        </pc:picChg>
        <pc:sldLayoutChg chg="addSp delSp modSp new mod replId">
          <pc:chgData name="Johnson, Mark (STFC,DL,AST)" userId="641c2a7f-5b54-46b3-85cb-a679c0bad0ca" providerId="ADAL" clId="{817CBA44-CEB9-4495-9A8A-AEDA13325E94}" dt="2023-07-18T08:38:06.853" v="243" actId="6014"/>
          <pc:sldLayoutMkLst>
            <pc:docMk/>
            <pc:sldMasterMk cId="3066757272" sldId="2147483667"/>
            <pc:sldLayoutMk cId="1548055280" sldId="2147483668"/>
          </pc:sldLayoutMkLst>
          <pc:spChg chg="mod">
            <ac:chgData name="Johnson, Mark (STFC,DL,AST)" userId="641c2a7f-5b54-46b3-85cb-a679c0bad0ca" providerId="ADAL" clId="{817CBA44-CEB9-4495-9A8A-AEDA13325E94}" dt="2023-07-18T08:35:03.364" v="204" actId="14100"/>
            <ac:spMkLst>
              <pc:docMk/>
              <pc:sldMasterMk cId="3066757272" sldId="2147483667"/>
              <pc:sldLayoutMk cId="1548055280" sldId="2147483668"/>
              <ac:spMk id="2" creationId="{CE02CCA1-2A78-F5B2-58FA-627D0657A52A}"/>
            </ac:spMkLst>
          </pc:spChg>
          <pc:spChg chg="mod">
            <ac:chgData name="Johnson, Mark (STFC,DL,AST)" userId="641c2a7f-5b54-46b3-85cb-a679c0bad0ca" providerId="ADAL" clId="{817CBA44-CEB9-4495-9A8A-AEDA13325E94}" dt="2023-07-18T08:35:15.520" v="209" actId="14100"/>
            <ac:spMkLst>
              <pc:docMk/>
              <pc:sldMasterMk cId="3066757272" sldId="2147483667"/>
              <pc:sldLayoutMk cId="1548055280" sldId="2147483668"/>
              <ac:spMk id="3" creationId="{F94085D2-D64E-9011-1881-561F97DC7F97}"/>
            </ac:spMkLst>
          </pc:spChg>
          <pc:spChg chg="del">
            <ac:chgData name="Johnson, Mark (STFC,DL,AST)" userId="641c2a7f-5b54-46b3-85cb-a679c0bad0ca" providerId="ADAL" clId="{817CBA44-CEB9-4495-9A8A-AEDA13325E94}" dt="2023-07-18T08:34:41.836" v="185" actId="478"/>
            <ac:spMkLst>
              <pc:docMk/>
              <pc:sldMasterMk cId="3066757272" sldId="2147483667"/>
              <pc:sldLayoutMk cId="1548055280" sldId="2147483668"/>
              <ac:spMk id="4" creationId="{C0446238-4094-B9BF-8B34-0375C7D6780E}"/>
            </ac:spMkLst>
          </pc:spChg>
          <pc:spChg chg="del">
            <ac:chgData name="Johnson, Mark (STFC,DL,AST)" userId="641c2a7f-5b54-46b3-85cb-a679c0bad0ca" providerId="ADAL" clId="{817CBA44-CEB9-4495-9A8A-AEDA13325E94}" dt="2023-07-18T08:34:41.836" v="185" actId="478"/>
            <ac:spMkLst>
              <pc:docMk/>
              <pc:sldMasterMk cId="3066757272" sldId="2147483667"/>
              <pc:sldLayoutMk cId="1548055280" sldId="2147483668"/>
              <ac:spMk id="6" creationId="{3FA9AF0B-9358-ECB3-D3F6-1C9DC22B9A86}"/>
            </ac:spMkLst>
          </pc:spChg>
          <pc:spChg chg="add mod">
            <ac:chgData name="Johnson, Mark (STFC,DL,AST)" userId="641c2a7f-5b54-46b3-85cb-a679c0bad0ca" providerId="ADAL" clId="{817CBA44-CEB9-4495-9A8A-AEDA13325E94}" dt="2023-07-18T08:34:41.983" v="186"/>
            <ac:spMkLst>
              <pc:docMk/>
              <pc:sldMasterMk cId="3066757272" sldId="2147483667"/>
              <pc:sldLayoutMk cId="1548055280" sldId="2147483668"/>
              <ac:spMk id="7" creationId="{FEA4F798-BF65-8D4B-9B3A-6502C6BCCF59}"/>
            </ac:spMkLst>
          </pc:spChg>
          <pc:spChg chg="add mod">
            <ac:chgData name="Johnson, Mark (STFC,DL,AST)" userId="641c2a7f-5b54-46b3-85cb-a679c0bad0ca" providerId="ADAL" clId="{817CBA44-CEB9-4495-9A8A-AEDA13325E94}" dt="2023-07-18T08:34:41.983" v="186"/>
            <ac:spMkLst>
              <pc:docMk/>
              <pc:sldMasterMk cId="3066757272" sldId="2147483667"/>
              <pc:sldLayoutMk cId="1548055280" sldId="2147483668"/>
              <ac:spMk id="8" creationId="{D55BB692-C874-3320-3868-BDE13362E85B}"/>
            </ac:spMkLst>
          </pc:spChg>
          <pc:spChg chg="add del">
            <ac:chgData name="Johnson, Mark (STFC,DL,AST)" userId="641c2a7f-5b54-46b3-85cb-a679c0bad0ca" providerId="ADAL" clId="{817CBA44-CEB9-4495-9A8A-AEDA13325E94}" dt="2023-07-18T08:35:22.559" v="210" actId="11529"/>
            <ac:spMkLst>
              <pc:docMk/>
              <pc:sldMasterMk cId="3066757272" sldId="2147483667"/>
              <pc:sldLayoutMk cId="1548055280" sldId="2147483668"/>
              <ac:spMk id="9" creationId="{C4FCF622-D436-D7F1-2453-04EE2BE86108}"/>
            </ac:spMkLst>
          </pc:spChg>
          <pc:spChg chg="add mod">
            <ac:chgData name="Johnson, Mark (STFC,DL,AST)" userId="641c2a7f-5b54-46b3-85cb-a679c0bad0ca" providerId="ADAL" clId="{817CBA44-CEB9-4495-9A8A-AEDA13325E94}" dt="2023-07-18T08:35:36.301" v="213" actId="255"/>
            <ac:spMkLst>
              <pc:docMk/>
              <pc:sldMasterMk cId="3066757272" sldId="2147483667"/>
              <pc:sldLayoutMk cId="1548055280" sldId="2147483668"/>
              <ac:spMk id="10" creationId="{0D4CC063-AA3F-1479-84D3-7F5122BFC07A}"/>
            </ac:spMkLst>
          </pc:spChg>
        </pc:sldLayoutChg>
        <pc:sldLayoutChg chg="addSp delSp modSp add mod modTransition">
          <pc:chgData name="Johnson, Mark (STFC,DL,AST)" userId="641c2a7f-5b54-46b3-85cb-a679c0bad0ca" providerId="ADAL" clId="{817CBA44-CEB9-4495-9A8A-AEDA13325E94}" dt="2023-07-18T08:38:15.681" v="244" actId="6014"/>
          <pc:sldLayoutMkLst>
            <pc:docMk/>
            <pc:sldMasterMk cId="3066757272" sldId="2147483667"/>
            <pc:sldLayoutMk cId="149891136" sldId="2147483669"/>
          </pc:sldLayoutMkLst>
          <pc:spChg chg="add del">
            <ac:chgData name="Johnson, Mark (STFC,DL,AST)" userId="641c2a7f-5b54-46b3-85cb-a679c0bad0ca" providerId="ADAL" clId="{817CBA44-CEB9-4495-9A8A-AEDA13325E94}" dt="2023-07-18T08:36:02.016" v="226" actId="11529"/>
            <ac:spMkLst>
              <pc:docMk/>
              <pc:sldMasterMk cId="3066757272" sldId="2147483667"/>
              <pc:sldLayoutMk cId="149891136" sldId="2147483669"/>
              <ac:spMk id="4" creationId="{F528D27B-F44F-E021-095D-70ED39817E58}"/>
            </ac:spMkLst>
          </pc:spChg>
          <pc:spChg chg="add mod">
            <ac:chgData name="Johnson, Mark (STFC,DL,AST)" userId="641c2a7f-5b54-46b3-85cb-a679c0bad0ca" providerId="ADAL" clId="{817CBA44-CEB9-4495-9A8A-AEDA13325E94}" dt="2023-07-18T08:36:08.986" v="228" actId="255"/>
            <ac:spMkLst>
              <pc:docMk/>
              <pc:sldMasterMk cId="3066757272" sldId="2147483667"/>
              <pc:sldLayoutMk cId="149891136" sldId="2147483669"/>
              <ac:spMk id="6" creationId="{793E5A54-6D92-3276-6139-AAE8666F6B32}"/>
            </ac:spMkLst>
          </pc:spChg>
          <pc:spChg chg="mod">
            <ac:chgData name="Johnson, Mark (STFC,DL,AST)" userId="641c2a7f-5b54-46b3-85cb-a679c0bad0ca" providerId="ADAL" clId="{817CBA44-CEB9-4495-9A8A-AEDA13325E94}" dt="2023-07-18T08:35:54.483" v="225" actId="14100"/>
            <ac:spMkLst>
              <pc:docMk/>
              <pc:sldMasterMk cId="3066757272" sldId="2147483667"/>
              <pc:sldLayoutMk cId="149891136" sldId="2147483669"/>
              <ac:spMk id="10" creationId="{0D4CC063-AA3F-1479-84D3-7F5122BFC07A}"/>
            </ac:spMkLst>
          </pc:spChg>
        </pc:sldLayoutChg>
        <pc:sldLayoutChg chg="new del replId">
          <pc:chgData name="Johnson, Mark (STFC,DL,AST)" userId="641c2a7f-5b54-46b3-85cb-a679c0bad0ca" providerId="ADAL" clId="{817CBA44-CEB9-4495-9A8A-AEDA13325E94}" dt="2023-07-18T08:35:47.506" v="214" actId="2696"/>
          <pc:sldLayoutMkLst>
            <pc:docMk/>
            <pc:sldMasterMk cId="3066757272" sldId="2147483667"/>
            <pc:sldLayoutMk cId="3572646174" sldId="2147483669"/>
          </pc:sldLayoutMkLst>
        </pc:sldLayoutChg>
        <pc:sldLayoutChg chg="addSp delSp modSp add mod modTransition">
          <pc:chgData name="Johnson, Mark (STFC,DL,AST)" userId="641c2a7f-5b54-46b3-85cb-a679c0bad0ca" providerId="ADAL" clId="{817CBA44-CEB9-4495-9A8A-AEDA13325E94}" dt="2023-07-18T08:38:21.177" v="245" actId="6014"/>
          <pc:sldLayoutMkLst>
            <pc:docMk/>
            <pc:sldMasterMk cId="3066757272" sldId="2147483667"/>
            <pc:sldLayoutMk cId="175341302" sldId="2147483670"/>
          </pc:sldLayoutMkLst>
          <pc:spChg chg="add del">
            <ac:chgData name="Johnson, Mark (STFC,DL,AST)" userId="641c2a7f-5b54-46b3-85cb-a679c0bad0ca" providerId="ADAL" clId="{817CBA44-CEB9-4495-9A8A-AEDA13325E94}" dt="2023-07-18T08:36:27.077" v="231" actId="11529"/>
            <ac:spMkLst>
              <pc:docMk/>
              <pc:sldMasterMk cId="3066757272" sldId="2147483667"/>
              <pc:sldLayoutMk cId="175341302" sldId="2147483670"/>
              <ac:spMk id="4" creationId="{58DE0C7A-055F-0229-38A4-046D56FEE54F}"/>
            </ac:spMkLst>
          </pc:spChg>
          <pc:spChg chg="del">
            <ac:chgData name="Johnson, Mark (STFC,DL,AST)" userId="641c2a7f-5b54-46b3-85cb-a679c0bad0ca" providerId="ADAL" clId="{817CBA44-CEB9-4495-9A8A-AEDA13325E94}" dt="2023-07-18T08:36:18.412" v="230" actId="478"/>
            <ac:spMkLst>
              <pc:docMk/>
              <pc:sldMasterMk cId="3066757272" sldId="2147483667"/>
              <pc:sldLayoutMk cId="175341302" sldId="2147483670"/>
              <ac:spMk id="6" creationId="{793E5A54-6D92-3276-6139-AAE8666F6B32}"/>
            </ac:spMkLst>
          </pc:spChg>
          <pc:spChg chg="add mod">
            <ac:chgData name="Johnson, Mark (STFC,DL,AST)" userId="641c2a7f-5b54-46b3-85cb-a679c0bad0ca" providerId="ADAL" clId="{817CBA44-CEB9-4495-9A8A-AEDA13325E94}" dt="2023-07-18T08:36:49.169" v="234" actId="14100"/>
            <ac:spMkLst>
              <pc:docMk/>
              <pc:sldMasterMk cId="3066757272" sldId="2147483667"/>
              <pc:sldLayoutMk cId="175341302" sldId="2147483670"/>
              <ac:spMk id="9" creationId="{DEB94C97-F9B4-19FB-A43B-4DBC30960D0B}"/>
            </ac:spMkLst>
          </pc:spChg>
        </pc:sldLayoutChg>
        <pc:sldLayoutChg chg="new del replId">
          <pc:chgData name="Johnson, Mark (STFC,DL,AST)" userId="641c2a7f-5b54-46b3-85cb-a679c0bad0ca" providerId="ADAL" clId="{817CBA44-CEB9-4495-9A8A-AEDA13325E94}" dt="2023-07-18T08:35:47.506" v="215" actId="2696"/>
          <pc:sldLayoutMkLst>
            <pc:docMk/>
            <pc:sldMasterMk cId="3066757272" sldId="2147483667"/>
            <pc:sldLayoutMk cId="189199209" sldId="2147483670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23" v="216" actId="2696"/>
          <pc:sldLayoutMkLst>
            <pc:docMk/>
            <pc:sldMasterMk cId="3066757272" sldId="2147483667"/>
            <pc:sldLayoutMk cId="3310767323" sldId="2147483671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23" v="217" actId="2696"/>
          <pc:sldLayoutMkLst>
            <pc:docMk/>
            <pc:sldMasterMk cId="3066757272" sldId="2147483667"/>
            <pc:sldLayoutMk cId="1657414446" sldId="2147483672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23" v="218" actId="2696"/>
          <pc:sldLayoutMkLst>
            <pc:docMk/>
            <pc:sldMasterMk cId="3066757272" sldId="2147483667"/>
            <pc:sldLayoutMk cId="1701084359" sldId="2147483673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39" v="219" actId="2696"/>
          <pc:sldLayoutMkLst>
            <pc:docMk/>
            <pc:sldMasterMk cId="3066757272" sldId="2147483667"/>
            <pc:sldLayoutMk cId="1807666665" sldId="2147483674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39" v="220" actId="2696"/>
          <pc:sldLayoutMkLst>
            <pc:docMk/>
            <pc:sldMasterMk cId="3066757272" sldId="2147483667"/>
            <pc:sldLayoutMk cId="3827774042" sldId="2147483675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39" v="221" actId="2696"/>
          <pc:sldLayoutMkLst>
            <pc:docMk/>
            <pc:sldMasterMk cId="3066757272" sldId="2147483667"/>
            <pc:sldLayoutMk cId="774012898" sldId="2147483676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54" v="222" actId="2696"/>
          <pc:sldLayoutMkLst>
            <pc:docMk/>
            <pc:sldMasterMk cId="3066757272" sldId="2147483667"/>
            <pc:sldLayoutMk cId="3834619650" sldId="2147483677"/>
          </pc:sldLayoutMkLst>
        </pc:sldLayoutChg>
        <pc:sldLayoutChg chg="new del replId">
          <pc:chgData name="Johnson, Mark (STFC,DL,AST)" userId="641c2a7f-5b54-46b3-85cb-a679c0bad0ca" providerId="ADAL" clId="{817CBA44-CEB9-4495-9A8A-AEDA13325E94}" dt="2023-07-18T08:35:47.554" v="223" actId="2696"/>
          <pc:sldLayoutMkLst>
            <pc:docMk/>
            <pc:sldMasterMk cId="3066757272" sldId="2147483667"/>
            <pc:sldLayoutMk cId="1230967967" sldId="2147483678"/>
          </pc:sldLayoutMkLst>
        </pc:sldLayoutChg>
      </pc:sldMasterChg>
      <pc:sldMasterChg chg="modSp add mod addSldLayout modSldLayout">
        <pc:chgData name="Johnson, Mark (STFC,DL,AST)" userId="641c2a7f-5b54-46b3-85cb-a679c0bad0ca" providerId="ADAL" clId="{817CBA44-CEB9-4495-9A8A-AEDA13325E94}" dt="2023-07-18T08:39:25.508" v="256" actId="1076"/>
        <pc:sldMasterMkLst>
          <pc:docMk/>
          <pc:sldMasterMk cId="1964898054" sldId="2147483671"/>
        </pc:sldMasterMkLst>
        <pc:picChg chg="mod">
          <ac:chgData name="Johnson, Mark (STFC,DL,AST)" userId="641c2a7f-5b54-46b3-85cb-a679c0bad0ca" providerId="ADAL" clId="{817CBA44-CEB9-4495-9A8A-AEDA13325E94}" dt="2023-07-18T08:39:03.961" v="250" actId="732"/>
          <ac:picMkLst>
            <pc:docMk/>
            <pc:sldMasterMk cId="1964898054" sldId="2147483671"/>
            <ac:picMk id="7" creationId="{F0D3F234-8904-00D6-E2AF-3900CB75DF3C}"/>
          </ac:picMkLst>
        </pc:picChg>
        <pc:sldLayoutChg chg="add mod replId">
          <pc:chgData name="Johnson, Mark (STFC,DL,AST)" userId="641c2a7f-5b54-46b3-85cb-a679c0bad0ca" providerId="ADAL" clId="{817CBA44-CEB9-4495-9A8A-AEDA13325E94}" dt="2023-07-18T08:38:45.532" v="247" actId="6014"/>
          <pc:sldLayoutMkLst>
            <pc:docMk/>
            <pc:sldMasterMk cId="1964898054" sldId="2147483671"/>
            <pc:sldLayoutMk cId="2742127965" sldId="2147483672"/>
          </pc:sldLayoutMkLst>
        </pc:sldLayoutChg>
        <pc:sldLayoutChg chg="modSp add mod replId">
          <pc:chgData name="Johnson, Mark (STFC,DL,AST)" userId="641c2a7f-5b54-46b3-85cb-a679c0bad0ca" providerId="ADAL" clId="{817CBA44-CEB9-4495-9A8A-AEDA13325E94}" dt="2023-07-18T08:39:20.212" v="255" actId="14100"/>
          <pc:sldLayoutMkLst>
            <pc:docMk/>
            <pc:sldMasterMk cId="1964898054" sldId="2147483671"/>
            <pc:sldLayoutMk cId="682468566" sldId="2147483673"/>
          </pc:sldLayoutMkLst>
          <pc:spChg chg="mod">
            <ac:chgData name="Johnson, Mark (STFC,DL,AST)" userId="641c2a7f-5b54-46b3-85cb-a679c0bad0ca" providerId="ADAL" clId="{817CBA44-CEB9-4495-9A8A-AEDA13325E94}" dt="2023-07-18T08:39:15.921" v="253" actId="14100"/>
            <ac:spMkLst>
              <pc:docMk/>
              <pc:sldMasterMk cId="1964898054" sldId="2147483671"/>
              <pc:sldLayoutMk cId="682468566" sldId="2147483673"/>
              <ac:spMk id="2" creationId="{CE02CCA1-2A78-F5B2-58FA-627D0657A52A}"/>
            </ac:spMkLst>
          </pc:spChg>
          <pc:spChg chg="mod">
            <ac:chgData name="Johnson, Mark (STFC,DL,AST)" userId="641c2a7f-5b54-46b3-85cb-a679c0bad0ca" providerId="ADAL" clId="{817CBA44-CEB9-4495-9A8A-AEDA13325E94}" dt="2023-07-18T08:39:14.018" v="252" actId="14100"/>
            <ac:spMkLst>
              <pc:docMk/>
              <pc:sldMasterMk cId="1964898054" sldId="2147483671"/>
              <pc:sldLayoutMk cId="682468566" sldId="2147483673"/>
              <ac:spMk id="3" creationId="{F94085D2-D64E-9011-1881-561F97DC7F97}"/>
            </ac:spMkLst>
          </pc:spChg>
          <pc:spChg chg="mod">
            <ac:chgData name="Johnson, Mark (STFC,DL,AST)" userId="641c2a7f-5b54-46b3-85cb-a679c0bad0ca" providerId="ADAL" clId="{817CBA44-CEB9-4495-9A8A-AEDA13325E94}" dt="2023-07-18T08:39:20.212" v="255" actId="14100"/>
            <ac:spMkLst>
              <pc:docMk/>
              <pc:sldMasterMk cId="1964898054" sldId="2147483671"/>
              <pc:sldLayoutMk cId="682468566" sldId="2147483673"/>
              <ac:spMk id="6" creationId="{793E5A54-6D92-3276-6139-AAE8666F6B32}"/>
            </ac:spMkLst>
          </pc:spChg>
          <pc:spChg chg="mod">
            <ac:chgData name="Johnson, Mark (STFC,DL,AST)" userId="641c2a7f-5b54-46b3-85cb-a679c0bad0ca" providerId="ADAL" clId="{817CBA44-CEB9-4495-9A8A-AEDA13325E94}" dt="2023-07-18T08:39:18.509" v="254" actId="14100"/>
            <ac:spMkLst>
              <pc:docMk/>
              <pc:sldMasterMk cId="1964898054" sldId="2147483671"/>
              <pc:sldLayoutMk cId="682468566" sldId="2147483673"/>
              <ac:spMk id="10" creationId="{0D4CC063-AA3F-1479-84D3-7F5122BFC07A}"/>
            </ac:spMkLst>
          </pc:spChg>
        </pc:sldLayoutChg>
        <pc:sldLayoutChg chg="modSp add mod replId">
          <pc:chgData name="Johnson, Mark (STFC,DL,AST)" userId="641c2a7f-5b54-46b3-85cb-a679c0bad0ca" providerId="ADAL" clId="{817CBA44-CEB9-4495-9A8A-AEDA13325E94}" dt="2023-07-18T08:39:25.508" v="256" actId="1076"/>
          <pc:sldLayoutMkLst>
            <pc:docMk/>
            <pc:sldMasterMk cId="1964898054" sldId="2147483671"/>
            <pc:sldLayoutMk cId="2737152549" sldId="2147483674"/>
          </pc:sldLayoutMkLst>
          <pc:spChg chg="mod">
            <ac:chgData name="Johnson, Mark (STFC,DL,AST)" userId="641c2a7f-5b54-46b3-85cb-a679c0bad0ca" providerId="ADAL" clId="{817CBA44-CEB9-4495-9A8A-AEDA13325E94}" dt="2023-07-18T08:39:25.508" v="256" actId="1076"/>
            <ac:spMkLst>
              <pc:docMk/>
              <pc:sldMasterMk cId="1964898054" sldId="2147483671"/>
              <pc:sldLayoutMk cId="2737152549" sldId="2147483674"/>
              <ac:spMk id="9" creationId="{DEB94C97-F9B4-19FB-A43B-4DBC30960D0B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B67BA7-1BF6-FBC0-CD18-47CC64EEB6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8DAF0C-A587-79B7-47A4-6A790B7603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03DCE-01EF-45FF-B620-8AC25C739B3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DCF32-2FFB-4812-09CA-BBAF9F286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66944-8DAA-3EC9-F237-BE7CC7667B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DF2E4-1ADC-411E-95AF-69CD1C7BA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93437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58607-C3A4-4ED7-B311-A62597576678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8D1CA-74B0-421E-8E8E-9941449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17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7BFE9F-F51C-80DD-B37F-AA9D299D8A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81200" y="3651916"/>
            <a:ext cx="41148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| Meeting Name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F0B5BE-EEAF-731E-FA74-A90397ECC9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1200" y="2325253"/>
            <a:ext cx="4572000" cy="1315403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Placeholder</a:t>
            </a:r>
            <a:br>
              <a:rPr lang="en-US" dirty="0"/>
            </a:br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08ABCE4-6BAA-17A7-47E4-DEF58D4BC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4028301"/>
            <a:ext cx="1662545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defRPr>
            </a:lvl5pPr>
          </a:lstStyle>
          <a:p>
            <a:pPr lvl="0"/>
            <a:r>
              <a:rPr lang="en-US" dirty="0"/>
              <a:t>01/01/2023</a:t>
            </a:r>
            <a:endParaRPr lang="en-GB" dirty="0"/>
          </a:p>
        </p:txBody>
      </p:sp>
      <p:pic>
        <p:nvPicPr>
          <p:cNvPr id="25" name="Graphic 24" descr="Envelope with solid fill">
            <a:extLst>
              <a:ext uri="{FF2B5EF4-FFF2-40B4-BE49-F238E27FC236}">
                <a16:creationId xmlns:a16="http://schemas.microsoft.com/office/drawing/2014/main" id="{C2CAB4A5-60F6-8AD7-DE96-F18EFB185D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40913" y="6497127"/>
            <a:ext cx="216000" cy="18225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1AE6B3-A46B-01B2-3F17-4C88E46FB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4984" y="6070199"/>
            <a:ext cx="4647478" cy="6091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Presenter Name | Accelerator Physicist (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ASTeC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)</a:t>
            </a:r>
            <a:br>
              <a:rPr lang="en-US" sz="12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Office A10 | STFC Daresbury Laboratory | Warrington WA4 4AD</a:t>
            </a:r>
            <a:br>
              <a:rPr lang="en-US" sz="12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      presenter.name@stfc.ac.uk </a:t>
            </a:r>
          </a:p>
        </p:txBody>
      </p:sp>
    </p:spTree>
    <p:extLst>
      <p:ext uri="{BB962C8B-B14F-4D97-AF65-F5344CB8AC3E}">
        <p14:creationId xmlns:p14="http://schemas.microsoft.com/office/powerpoint/2010/main" val="96536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CCA1-2A78-F5B2-58FA-627D0657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303213"/>
            <a:ext cx="6591300" cy="477837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085D2-D64E-9011-1881-561F97DC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781050"/>
            <a:ext cx="65913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74E4-FA78-7C15-EC6E-33FA8F19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A4F798-BF65-8D4B-9B3A-6502C6BCC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CC6A15BC-BD5B-4C42-B3B6-E2A0C343F039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5BB692-C874-3320-3868-BDE13362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4CC063-AA3F-1479-84D3-7F5122BFC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5"/>
            <a:ext cx="9505950" cy="46386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12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CCA1-2A78-F5B2-58FA-627D0657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303213"/>
            <a:ext cx="5629275" cy="477837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085D2-D64E-9011-1881-561F97DC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781050"/>
            <a:ext cx="5629275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74E4-FA78-7C15-EC6E-33FA8F19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A4F798-BF65-8D4B-9B3A-6502C6BCC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BB21EBA0-7878-4FD3-BF4F-75631AF6373D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5BB692-C874-3320-3868-BDE13362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4CC063-AA3F-1479-84D3-7F5122BFC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5"/>
            <a:ext cx="5629275" cy="46386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3E5A54-6D92-3276-6139-AAE8666F6B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0553" y="972589"/>
            <a:ext cx="5319972" cy="500911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46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CCA1-2A78-F5B2-58FA-627D0657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303213"/>
            <a:ext cx="6591300" cy="477837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085D2-D64E-9011-1881-561F97DC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781050"/>
            <a:ext cx="65913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74E4-FA78-7C15-EC6E-33FA8F19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A4F798-BF65-8D4B-9B3A-6502C6BCC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DD9EDD11-1580-4EA6-B548-9DAE8E15EB83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5BB692-C874-3320-3868-BDE13362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4CC063-AA3F-1479-84D3-7F5122BFC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5"/>
            <a:ext cx="6591300" cy="46386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DEB94C97-F9B4-19FB-A43B-4DBC30960D0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53300" y="963612"/>
            <a:ext cx="4562475" cy="40862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5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4x Entri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84D98BC2-4A43-C2B8-638A-8C49E8FFE8B3}"/>
              </a:ext>
            </a:extLst>
          </p:cNvPr>
          <p:cNvSpPr/>
          <p:nvPr userDrawn="1"/>
        </p:nvSpPr>
        <p:spPr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92839C-3323-D343-464D-02275683479B}"/>
              </a:ext>
            </a:extLst>
          </p:cNvPr>
          <p:cNvSpPr/>
          <p:nvPr userDrawn="1"/>
        </p:nvSpPr>
        <p:spPr>
          <a:xfrm>
            <a:off x="3902678" y="172131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C9D02D-3DC8-FD06-AB8A-B3AC10A1EAF9}"/>
              </a:ext>
            </a:extLst>
          </p:cNvPr>
          <p:cNvSpPr/>
          <p:nvPr userDrawn="1"/>
        </p:nvSpPr>
        <p:spPr>
          <a:xfrm>
            <a:off x="4203139" y="259253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venir Next LT Pro Demi" panose="020B07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476618-632E-D36B-B84A-40D1B8BEF1C1}"/>
              </a:ext>
            </a:extLst>
          </p:cNvPr>
          <p:cNvSpPr/>
          <p:nvPr userDrawn="1"/>
        </p:nvSpPr>
        <p:spPr>
          <a:xfrm>
            <a:off x="4260818" y="346375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399378-D0FB-BE03-456A-E10AC9A98BFB}"/>
              </a:ext>
            </a:extLst>
          </p:cNvPr>
          <p:cNvSpPr/>
          <p:nvPr userDrawn="1"/>
        </p:nvSpPr>
        <p:spPr>
          <a:xfrm>
            <a:off x="4047458" y="433497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E08F8BD9-A1F0-1936-EDAC-B156B8D57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393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100" b="1">
                <a:latin typeface="Avenir Next LT Pro Demi" panose="020B0704020202020204" pitchFamily="34" charset="0"/>
                <a:cs typeface="Helvetica" panose="020B0604020202020204" pitchFamily="34" charset="0"/>
              </a:rPr>
              <a:t>Contents</a:t>
            </a:r>
            <a:endParaRPr lang="en-US" sz="1100" b="1" dirty="0"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BDFCE5-C3FE-23E1-3DD8-34864F792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8DB9DA6D-E0F5-4CEA-B0DB-0A00DECBDD11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3B99A0-11AE-4984-DB86-8E24C6B6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5452" y="1663870"/>
            <a:ext cx="1578899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F115C7F-121B-9F7D-89FC-C5C1FDB2DC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9080" y="2541973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8E07050-FA02-A55C-F5E6-C1482D233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1820" y="3423333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5BFBD23-9E6E-57D1-C7C3-44FD768357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6773" y="4284051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9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5x Entri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84D98BC2-4A43-C2B8-638A-8C49E8FFE8B3}"/>
              </a:ext>
            </a:extLst>
          </p:cNvPr>
          <p:cNvSpPr/>
          <p:nvPr userDrawn="1"/>
        </p:nvSpPr>
        <p:spPr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92839C-3323-D343-464D-02275683479B}"/>
              </a:ext>
            </a:extLst>
          </p:cNvPr>
          <p:cNvSpPr/>
          <p:nvPr userDrawn="1"/>
        </p:nvSpPr>
        <p:spPr>
          <a:xfrm>
            <a:off x="3792716" y="1519181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C9D02D-3DC8-FD06-AB8A-B3AC10A1EAF9}"/>
              </a:ext>
            </a:extLst>
          </p:cNvPr>
          <p:cNvSpPr/>
          <p:nvPr userDrawn="1"/>
        </p:nvSpPr>
        <p:spPr>
          <a:xfrm>
            <a:off x="4267745" y="309617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venir Next LT Pro Demi" panose="020B07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476618-632E-D36B-B84A-40D1B8BEF1C1}"/>
              </a:ext>
            </a:extLst>
          </p:cNvPr>
          <p:cNvSpPr/>
          <p:nvPr userDrawn="1"/>
        </p:nvSpPr>
        <p:spPr>
          <a:xfrm>
            <a:off x="4200733" y="3884672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399378-D0FB-BE03-456A-E10AC9A98BFB}"/>
              </a:ext>
            </a:extLst>
          </p:cNvPr>
          <p:cNvSpPr/>
          <p:nvPr userDrawn="1"/>
        </p:nvSpPr>
        <p:spPr>
          <a:xfrm>
            <a:off x="3887620" y="4673169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E08F8BD9-A1F0-1936-EDAC-B156B8D57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393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100" b="1">
                <a:latin typeface="Avenir Next LT Pro Demi" panose="020B0704020202020204" pitchFamily="34" charset="0"/>
                <a:cs typeface="Helvetica" panose="020B0604020202020204" pitchFamily="34" charset="0"/>
              </a:rPr>
              <a:t>Contents</a:t>
            </a:r>
            <a:endParaRPr lang="en-US" sz="1100" b="1" dirty="0"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BDFCE5-C3FE-23E1-3DD8-34864F792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0A790FFE-014C-40D0-BC79-9FAD1B105678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3B99A0-11AE-4984-DB86-8E24C6B6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63808" y="1465125"/>
            <a:ext cx="1578899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F115C7F-121B-9F7D-89FC-C5C1FDB2DC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0170" y="2258546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8E07050-FA02-A55C-F5E6-C1482D233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35373" y="3047043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5BFBD23-9E6E-57D1-C7C3-44FD768357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5248" y="4624037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FF09AC0-14D9-F8CB-5016-B87BB941BB41}"/>
              </a:ext>
            </a:extLst>
          </p:cNvPr>
          <p:cNvSpPr/>
          <p:nvPr userDrawn="1"/>
        </p:nvSpPr>
        <p:spPr>
          <a:xfrm>
            <a:off x="4147212" y="2307678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78D2978-F921-CBF0-3CFF-699592E4B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7861" y="3834110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58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x Entri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84D98BC2-4A43-C2B8-638A-8C49E8FFE8B3}"/>
              </a:ext>
            </a:extLst>
          </p:cNvPr>
          <p:cNvSpPr/>
          <p:nvPr userDrawn="1"/>
        </p:nvSpPr>
        <p:spPr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92839C-3323-D343-464D-02275683479B}"/>
              </a:ext>
            </a:extLst>
          </p:cNvPr>
          <p:cNvSpPr/>
          <p:nvPr userDrawn="1"/>
        </p:nvSpPr>
        <p:spPr>
          <a:xfrm>
            <a:off x="3668026" y="1352926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C9D02D-3DC8-FD06-AB8A-B3AC10A1EAF9}"/>
              </a:ext>
            </a:extLst>
          </p:cNvPr>
          <p:cNvSpPr/>
          <p:nvPr userDrawn="1"/>
        </p:nvSpPr>
        <p:spPr>
          <a:xfrm>
            <a:off x="4259432" y="3479737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venir Next LT Pro Demi" panose="020B07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476618-632E-D36B-B84A-40D1B8BEF1C1}"/>
              </a:ext>
            </a:extLst>
          </p:cNvPr>
          <p:cNvSpPr/>
          <p:nvPr userDrawn="1"/>
        </p:nvSpPr>
        <p:spPr>
          <a:xfrm>
            <a:off x="4109292" y="4188674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399378-D0FB-BE03-456A-E10AC9A98BFB}"/>
              </a:ext>
            </a:extLst>
          </p:cNvPr>
          <p:cNvSpPr/>
          <p:nvPr userDrawn="1"/>
        </p:nvSpPr>
        <p:spPr>
          <a:xfrm>
            <a:off x="3762929" y="4897612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E08F8BD9-A1F0-1936-EDAC-B156B8D57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393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100" b="1">
                <a:latin typeface="Avenir Next LT Pro Demi" panose="020B0704020202020204" pitchFamily="34" charset="0"/>
                <a:cs typeface="Helvetica" panose="020B0604020202020204" pitchFamily="34" charset="0"/>
              </a:rPr>
              <a:t>Contents</a:t>
            </a:r>
            <a:endParaRPr lang="en-US" sz="1100" b="1" dirty="0"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BDFCE5-C3FE-23E1-3DD8-34864F792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0EDC728C-F542-420D-B8D3-EEF6D467B892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3B99A0-11AE-4984-DB86-8E24C6B6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0803" y="1298870"/>
            <a:ext cx="1578899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F115C7F-121B-9F7D-89FC-C5C1FDB2DC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0434" y="2716399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8E07050-FA02-A55C-F5E6-C1482D233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6559" y="3437352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5BFBD23-9E6E-57D1-C7C3-44FD768357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0556" y="4840836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FF09AC0-14D9-F8CB-5016-B87BB941BB41}"/>
              </a:ext>
            </a:extLst>
          </p:cNvPr>
          <p:cNvSpPr/>
          <p:nvPr userDrawn="1"/>
        </p:nvSpPr>
        <p:spPr>
          <a:xfrm>
            <a:off x="4238655" y="2770800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78D2978-F921-CBF0-3CFF-699592E4B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6422" y="4141679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27B829-0A9B-A72D-2D08-40CA8B728B1F}"/>
              </a:ext>
            </a:extLst>
          </p:cNvPr>
          <p:cNvSpPr/>
          <p:nvPr userDrawn="1"/>
        </p:nvSpPr>
        <p:spPr>
          <a:xfrm>
            <a:off x="4046248" y="2061863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 Demi" panose="020B0704020202020204" pitchFamily="34" charset="0"/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FFD1364-2CC2-E569-8639-A62DC3DCE5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3876" y="2011657"/>
            <a:ext cx="1996783" cy="265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46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A2F9C-66D1-7FD3-0E88-B8B8A94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315C8D14-BF7C-4CA2-BEA7-11C0967BE6B3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48E01E-D533-E7FF-1017-B1067716E0A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996352" y="546331"/>
            <a:ext cx="4572000" cy="509387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11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 with Git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A2F9C-66D1-7FD3-0E88-B8B8A94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403E76AF-3263-4D11-86BB-0A1178FA0897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BCF9A-B3D8-7812-31D1-845327C7E8D9}"/>
              </a:ext>
            </a:extLst>
          </p:cNvPr>
          <p:cNvSpPr/>
          <p:nvPr/>
        </p:nvSpPr>
        <p:spPr>
          <a:xfrm>
            <a:off x="6642570" y="5384508"/>
            <a:ext cx="5412258" cy="1257997"/>
          </a:xfrm>
          <a:prstGeom prst="rect">
            <a:avLst/>
          </a:prstGeom>
          <a:solidFill>
            <a:srgbClr val="FC6D26">
              <a:alpha val="5000"/>
            </a:srgbClr>
          </a:solidFill>
          <a:ln w="25400">
            <a:solidFill>
              <a:srgbClr val="FC6D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B230E4-CC02-4776-5D52-36B4E8241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7639" y="5467638"/>
            <a:ext cx="1564937" cy="5087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5B9ED2-616A-9A8D-D3D7-CC9B2150F01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566014" y="6001782"/>
            <a:ext cx="3316316" cy="28243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300">
                <a:latin typeface="Avenir Next LT Pro Demi" panose="020B0704020202020204" pitchFamily="34" charset="0"/>
              </a:defRPr>
            </a:lvl1pPr>
            <a:lvl2pPr marL="457200" indent="0">
              <a:buNone/>
              <a:defRPr sz="1300">
                <a:latin typeface="Avenir Next LT Pro Demi" panose="020B0704020202020204" pitchFamily="34" charset="0"/>
              </a:defRPr>
            </a:lvl2pPr>
            <a:lvl3pPr marL="914400" indent="0">
              <a:buNone/>
              <a:defRPr sz="1300">
                <a:latin typeface="Avenir Next LT Pro Demi" panose="020B0704020202020204" pitchFamily="34" charset="0"/>
              </a:defRPr>
            </a:lvl3pPr>
            <a:lvl4pPr marL="1371600" indent="0">
              <a:buNone/>
              <a:defRPr sz="1300">
                <a:latin typeface="Avenir Next LT Pro Demi" panose="020B0704020202020204" pitchFamily="34" charset="0"/>
              </a:defRPr>
            </a:lvl4pPr>
            <a:lvl5pPr marL="1828800" indent="0" algn="l">
              <a:buNone/>
              <a:defRPr sz="1300"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GB" dirty="0"/>
              <a:t>Code Available Online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2F3844-8200-9F30-5F31-9EE2C270963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66014" y="6251654"/>
            <a:ext cx="3316316" cy="28243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3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>
              <a:buNone/>
              <a:defRPr sz="1300">
                <a:latin typeface="Avenir Next LT Pro Demi" panose="020B0704020202020204" pitchFamily="34" charset="0"/>
              </a:defRPr>
            </a:lvl2pPr>
            <a:lvl3pPr marL="914400" indent="0">
              <a:buNone/>
              <a:defRPr sz="1300">
                <a:latin typeface="Avenir Next LT Pro Demi" panose="020B0704020202020204" pitchFamily="34" charset="0"/>
              </a:defRPr>
            </a:lvl3pPr>
            <a:lvl4pPr marL="1371600" indent="0">
              <a:buNone/>
              <a:defRPr sz="1300">
                <a:latin typeface="Avenir Next LT Pro Demi" panose="020B0704020202020204" pitchFamily="34" charset="0"/>
              </a:defRPr>
            </a:lvl4pPr>
            <a:lvl5pPr marL="1828800" indent="0" algn="l">
              <a:buNone/>
              <a:defRPr sz="1300">
                <a:latin typeface="Avenir Next LT Pro Demi" panose="020B0704020202020204" pitchFamily="34" charset="0"/>
              </a:defRPr>
            </a:lvl5pPr>
          </a:lstStyle>
          <a:p>
            <a:pPr lvl="0"/>
            <a:r>
              <a:rPr lang="en-GB" dirty="0"/>
              <a:t>STFC GitLab URL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48E01E-D533-E7FF-1017-B1067716E0A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996352" y="546331"/>
            <a:ext cx="4572000" cy="509387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85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CCA1-2A78-F5B2-58FA-627D0657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303213"/>
            <a:ext cx="6591300" cy="477837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085D2-D64E-9011-1881-561F97DC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781050"/>
            <a:ext cx="65913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74E4-FA78-7C15-EC6E-33FA8F19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A4F798-BF65-8D4B-9B3A-6502C6BCC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CC6A15BC-BD5B-4C42-B3B6-E2A0C343F039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5BB692-C874-3320-3868-BDE13362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4CC063-AA3F-1479-84D3-7F5122BFC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5"/>
            <a:ext cx="9505950" cy="46386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05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CCA1-2A78-F5B2-58FA-627D0657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303213"/>
            <a:ext cx="6591300" cy="477837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085D2-D64E-9011-1881-561F97DC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781050"/>
            <a:ext cx="65913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74E4-FA78-7C15-EC6E-33FA8F19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A4F798-BF65-8D4B-9B3A-6502C6BCC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BB21EBA0-7878-4FD3-BF4F-75631AF6373D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5BB692-C874-3320-3868-BDE13362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4CC063-AA3F-1479-84D3-7F5122BFC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5"/>
            <a:ext cx="6591300" cy="46386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3E5A54-6D92-3276-6139-AAE8666F6B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2825" y="2019300"/>
            <a:ext cx="4457700" cy="39624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CCA1-2A78-F5B2-58FA-627D0657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303213"/>
            <a:ext cx="6591300" cy="477837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085D2-D64E-9011-1881-561F97DC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781050"/>
            <a:ext cx="65913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74E4-FA78-7C15-EC6E-33FA8F19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A4F798-BF65-8D4B-9B3A-6502C6BCC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DD9EDD11-1580-4EA6-B548-9DAE8E15EB83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5BB692-C874-3320-3868-BDE13362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4CC063-AA3F-1479-84D3-7F5122BFC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5"/>
            <a:ext cx="6591300" cy="46386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DEB94C97-F9B4-19FB-A43B-4DBC30960D0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53300" y="1990725"/>
            <a:ext cx="4562475" cy="40862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4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EC4D7C-A5F0-5FEF-4DBA-67ABF64601AC}"/>
              </a:ext>
            </a:extLst>
          </p:cNvPr>
          <p:cNvSpPr/>
          <p:nvPr userDrawn="1"/>
        </p:nvSpPr>
        <p:spPr>
          <a:xfrm>
            <a:off x="0" y="0"/>
            <a:ext cx="1577591" cy="685800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68C3F2-D807-B656-0424-BF886A686ED5}"/>
              </a:ext>
            </a:extLst>
          </p:cNvPr>
          <p:cNvSpPr/>
          <p:nvPr userDrawn="1"/>
        </p:nvSpPr>
        <p:spPr>
          <a:xfrm>
            <a:off x="1275127" y="0"/>
            <a:ext cx="302464" cy="6858000"/>
          </a:xfrm>
          <a:prstGeom prst="rect">
            <a:avLst/>
          </a:prstGeom>
          <a:solidFill>
            <a:srgbClr val="1C5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 descr="Science and Technology Facilities Council">
            <a:extLst>
              <a:ext uri="{FF2B5EF4-FFF2-40B4-BE49-F238E27FC236}">
                <a16:creationId xmlns:a16="http://schemas.microsoft.com/office/drawing/2014/main" id="{33197D2D-79EE-A383-9CEB-74A8E30D21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03" y="82826"/>
            <a:ext cx="1939997" cy="16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D0615E6-62C0-B0F4-FE9F-756A090CE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7591" y="649287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D2033CBB-BF69-4769-B6FD-626D16D4B01A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D0A29DF9-EEE9-9CF2-FB96-87E0ED51E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393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100" b="1">
                <a:latin typeface="Avenir Next LT Pro Demi" panose="020B0704020202020204" pitchFamily="34" charset="0"/>
                <a:cs typeface="Helvetica" panose="020B0604020202020204" pitchFamily="34" charset="0"/>
              </a:rPr>
              <a:t>Contents</a:t>
            </a:r>
            <a:endParaRPr lang="en-US" sz="1100" b="1" dirty="0"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4D6B14-4BDF-2C33-21DC-8B7E9E5BB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3587923"/>
            <a:ext cx="2628207" cy="1058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2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bg1">
              <a:lumMod val="65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D1119-52C3-10E7-9F4B-97745EF3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CF34C-8B48-6150-2C86-F292FFBC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19CA0-5794-DE52-61A8-592FE3879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AFE1F80B-F3CD-4D19-97C9-7D40BBF84BBA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198C1-5385-58C1-720C-46F0EC34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6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6BE8-47A0-4C5D-DAE5-4EF6F1B2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2" descr="Science and Technology Facilities Council">
            <a:extLst>
              <a:ext uri="{FF2B5EF4-FFF2-40B4-BE49-F238E27FC236}">
                <a16:creationId xmlns:a16="http://schemas.microsoft.com/office/drawing/2014/main" id="{F0D3F234-8904-00D6-E2AF-3900CB75DF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09" y="82827"/>
            <a:ext cx="1577591" cy="13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2F5296-51C5-83A0-1EFE-DD3F83247291}"/>
              </a:ext>
            </a:extLst>
          </p:cNvPr>
          <p:cNvSpPr/>
          <p:nvPr userDrawn="1"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3088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D1119-52C3-10E7-9F4B-97745EF3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CF34C-8B48-6150-2C86-F292FFBC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19CA0-5794-DE52-61A8-592FE3879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GB"/>
              <a:t>Presenter Name | </a:t>
            </a:r>
            <a:r>
              <a:rPr lang="en-GB">
                <a:latin typeface="Avenir Next LT Pro Demi" panose="020B0704020202020204" pitchFamily="34" charset="0"/>
              </a:rPr>
              <a:t>Presentation Title</a:t>
            </a:r>
            <a:r>
              <a:rPr lang="en-GB"/>
              <a:t> | </a:t>
            </a:r>
            <a:fld id="{AFE1F80B-F3CD-4D19-97C9-7D40BBF84BBA}" type="datetime1">
              <a:rPr lang="en-GB" smtClean="0"/>
              <a:t>19/09/2023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198C1-5385-58C1-720C-46F0EC34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6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6BE8-47A0-4C5D-DAE5-4EF6F1B2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025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2" descr="Science and Technology Facilities Council">
            <a:extLst>
              <a:ext uri="{FF2B5EF4-FFF2-40B4-BE49-F238E27FC236}">
                <a16:creationId xmlns:a16="http://schemas.microsoft.com/office/drawing/2014/main" id="{F0D3F234-8904-00D6-E2AF-3900CB75DF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90"/>
          <a:stretch/>
        </p:blipFill>
        <p:spPr bwMode="auto">
          <a:xfrm>
            <a:off x="10614409" y="82827"/>
            <a:ext cx="1577591" cy="7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2F5296-51C5-83A0-1EFE-DD3F83247291}"/>
              </a:ext>
            </a:extLst>
          </p:cNvPr>
          <p:cNvSpPr/>
          <p:nvPr userDrawn="1"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9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3088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openxmlformats.org/officeDocument/2006/relationships/image" Target="../media/image26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2QR4PQvaeI?feature=oembed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D2B25DE-D798-F169-63EB-926CF0181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199" y="3651916"/>
            <a:ext cx="5022079" cy="693581"/>
          </a:xfrm>
        </p:spPr>
        <p:txBody>
          <a:bodyPr>
            <a:noAutofit/>
          </a:bodyPr>
          <a:lstStyle/>
          <a:p>
            <a:r>
              <a:rPr lang="en-GB" dirty="0"/>
              <a:t>Mark Johnson, Karen Kirkby and Hywel Owen </a:t>
            </a:r>
            <a:r>
              <a:rPr lang="en-GB" dirty="0">
                <a:latin typeface="Avenir Next LT Pro Light" panose="020B0304020202020204" pitchFamily="34" charset="0"/>
              </a:rPr>
              <a:t>ITRF 12-Month Review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2CC07-359D-8597-AD26-6CFE5FC31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199" y="2325253"/>
            <a:ext cx="6575571" cy="1315403"/>
          </a:xfrm>
        </p:spPr>
        <p:txBody>
          <a:bodyPr/>
          <a:lstStyle/>
          <a:p>
            <a:r>
              <a:rPr lang="en-GB" dirty="0"/>
              <a:t>ITRF WP3</a:t>
            </a:r>
            <a:br>
              <a:rPr lang="en-GB" dirty="0"/>
            </a:br>
            <a:r>
              <a:rPr lang="en-GB" dirty="0"/>
              <a:t>Conventional Technologies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985BB-67A1-5F92-7487-91692B8BF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4356757"/>
            <a:ext cx="1662545" cy="365125"/>
          </a:xfrm>
        </p:spPr>
        <p:txBody>
          <a:bodyPr>
            <a:noAutofit/>
          </a:bodyPr>
          <a:lstStyle/>
          <a:p>
            <a:r>
              <a:rPr lang="en-GB" dirty="0"/>
              <a:t>20/09/2023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745CE9-7C4F-A176-92CA-139CF51A0D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4984" y="6063240"/>
            <a:ext cx="4647478" cy="616141"/>
          </a:xfrm>
        </p:spPr>
        <p:txBody>
          <a:bodyPr>
            <a:noAutofit/>
          </a:bodyPr>
          <a:lstStyle/>
          <a:p>
            <a:r>
              <a:rPr lang="en-GB" dirty="0"/>
              <a:t>Mark Johnson | Accelerator Physicist (ASTeC)</a:t>
            </a:r>
          </a:p>
          <a:p>
            <a:r>
              <a:rPr lang="en-GB" dirty="0"/>
              <a:t>Office A50 | STFC Daresbury Laboratory | Warrington WA4 4AD</a:t>
            </a:r>
          </a:p>
          <a:p>
            <a:r>
              <a:rPr lang="en-GB" dirty="0"/>
              <a:t>      mark.johnson@stfc.ac.uk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2ABCE-05DF-7FFE-99AF-D9DA74325B10}"/>
              </a:ext>
            </a:extLst>
          </p:cNvPr>
          <p:cNvSpPr txBox="1"/>
          <p:nvPr/>
        </p:nvSpPr>
        <p:spPr>
          <a:xfrm>
            <a:off x="6573993" y="133201"/>
            <a:ext cx="3689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Helvetica" panose="020B0604020202020204" pitchFamily="34" charset="0"/>
              </a:rPr>
              <a:t>1272-pa1-wp3-prs-0006-v0.1-twelve-month-review</a:t>
            </a:r>
          </a:p>
        </p:txBody>
      </p:sp>
    </p:spTree>
    <p:extLst>
      <p:ext uri="{BB962C8B-B14F-4D97-AF65-F5344CB8AC3E}">
        <p14:creationId xmlns:p14="http://schemas.microsoft.com/office/powerpoint/2010/main" val="1291617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ITRF Synchrotron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Beam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17035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6" y="1467436"/>
            <a:ext cx="5629274" cy="1525737"/>
          </a:xfrm>
        </p:spPr>
        <p:txBody>
          <a:bodyPr>
            <a:normAutofit/>
          </a:bodyPr>
          <a:lstStyle/>
          <a:p>
            <a:r>
              <a:rPr lang="en-GB" dirty="0"/>
              <a:t>The synchrotron design was optimised to </a:t>
            </a:r>
            <a:br>
              <a:rPr lang="en-GB" dirty="0"/>
            </a:b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maximise</a:t>
            </a:r>
            <a:r>
              <a:rPr lang="en-GB" dirty="0"/>
              <a:t> the accessible range of 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working points</a:t>
            </a:r>
            <a:br>
              <a:rPr lang="en-GB" dirty="0"/>
            </a:br>
            <a:endParaRPr lang="en-GB" dirty="0"/>
          </a:p>
          <a:p>
            <a:r>
              <a:rPr lang="en-GB" dirty="0"/>
              <a:t>Optics are tuned near a 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third-order</a:t>
            </a:r>
            <a:r>
              <a:rPr lang="en-GB" dirty="0"/>
              <a:t> 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resonance </a:t>
            </a:r>
            <a:r>
              <a:rPr lang="en-GB" dirty="0"/>
              <a:t>(</a:t>
            </a:r>
            <a:r>
              <a:rPr lang="en-GB" i="1" dirty="0" err="1"/>
              <a:t>Q</a:t>
            </a:r>
            <a:r>
              <a:rPr lang="en-GB" i="1" baseline="-25000" dirty="0" err="1"/>
              <a:t>x</a:t>
            </a:r>
            <a:r>
              <a:rPr lang="en-GB" dirty="0"/>
              <a:t> = 2.66) for compatibility with slow, 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resonant beam extraction</a:t>
            </a:r>
            <a:r>
              <a:rPr lang="en-GB" baseline="30000" dirty="0"/>
              <a:t> [1]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CD574D-C1CE-E38D-E5F8-BCC5AB36C45F}"/>
              </a:ext>
            </a:extLst>
          </p:cNvPr>
          <p:cNvSpPr txBox="1"/>
          <p:nvPr/>
        </p:nvSpPr>
        <p:spPr>
          <a:xfrm>
            <a:off x="7125954" y="137077"/>
            <a:ext cx="3488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venir Next LT Pro Light" panose="020B0304020202020204" pitchFamily="34" charset="0"/>
              </a:rPr>
              <a:t>[1] R. Taylor </a:t>
            </a:r>
            <a:r>
              <a:rPr lang="en-US" sz="1000" i="1" dirty="0">
                <a:latin typeface="Avenir Next LT Pro Light" panose="020B0304020202020204" pitchFamily="34" charset="0"/>
              </a:rPr>
              <a:t>et al.</a:t>
            </a:r>
            <a:r>
              <a:rPr lang="en-US" sz="1000" dirty="0">
                <a:latin typeface="Avenir Next LT Pro Light" panose="020B0304020202020204" pitchFamily="34" charset="0"/>
              </a:rPr>
              <a:t>, J. Phys.: Conf. Ser </a:t>
            </a:r>
            <a:r>
              <a:rPr lang="en-US" sz="1000" dirty="0">
                <a:latin typeface="Avenir Next LT Pro Demi" panose="020B0704020202020204" pitchFamily="34" charset="0"/>
              </a:rPr>
              <a:t>2420</a:t>
            </a:r>
            <a:r>
              <a:rPr lang="en-US" sz="1000" dirty="0">
                <a:latin typeface="Avenir Next LT Pro Light" panose="020B0304020202020204" pitchFamily="34" charset="0"/>
              </a:rPr>
              <a:t> 012101 (2023)</a:t>
            </a:r>
          </a:p>
        </p:txBody>
      </p:sp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953680A6-E586-39D8-57AD-3CEF73751F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15" y="1146175"/>
            <a:ext cx="5682576" cy="5026894"/>
          </a:xfrm>
          <a:prstGeom prst="rect">
            <a:avLst/>
          </a:prstGeom>
        </p:spPr>
      </p:pic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2E78C9-5B36-05DB-ACEF-4317AC547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294888"/>
              </p:ext>
            </p:extLst>
          </p:nvPr>
        </p:nvGraphicFramePr>
        <p:xfrm>
          <a:off x="536508" y="4044685"/>
          <a:ext cx="488562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810">
                  <a:extLst>
                    <a:ext uri="{9D8B030D-6E8A-4147-A177-3AD203B41FA5}">
                      <a16:colId xmlns:a16="http://schemas.microsoft.com/office/drawing/2014/main" val="1353400980"/>
                    </a:ext>
                  </a:extLst>
                </a:gridCol>
                <a:gridCol w="2442810">
                  <a:extLst>
                    <a:ext uri="{9D8B030D-6E8A-4147-A177-3AD203B41FA5}">
                      <a16:colId xmlns:a16="http://schemas.microsoft.com/office/drawing/2014/main" val="2005488564"/>
                    </a:ext>
                  </a:extLst>
                </a:gridCol>
              </a:tblGrid>
              <a:tr h="263603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Value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740530"/>
                  </a:ext>
                </a:extLst>
              </a:tr>
              <a:tr h="263603">
                <a:tc gridSpan="2"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Optics Functions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242607"/>
                  </a:ext>
                </a:extLst>
              </a:tr>
              <a:tr h="263603">
                <a:tc>
                  <a:txBody>
                    <a:bodyPr/>
                    <a:lstStyle/>
                    <a:p>
                      <a:pPr lvl="1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Max. </a:t>
                      </a:r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β</a:t>
                      </a:r>
                      <a:r>
                        <a:rPr lang="en-GB" sz="1200" b="0" baseline="-25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 [m]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8.01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529311"/>
                  </a:ext>
                </a:extLst>
              </a:tr>
              <a:tr h="263603">
                <a:tc>
                  <a:txBody>
                    <a:bodyPr/>
                    <a:lstStyle/>
                    <a:p>
                      <a:pPr lvl="1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Max. </a:t>
                      </a:r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β</a:t>
                      </a:r>
                      <a:r>
                        <a:rPr lang="en-GB" sz="1200" b="0" baseline="-25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 [m]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13.4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902158"/>
                  </a:ext>
                </a:extLst>
              </a:tr>
              <a:tr h="263603">
                <a:tc>
                  <a:txBody>
                    <a:bodyPr/>
                    <a:lstStyle/>
                    <a:p>
                      <a:pPr lvl="1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Max. D</a:t>
                      </a:r>
                      <a:r>
                        <a:rPr lang="en-GB" sz="1200" b="0" baseline="-25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x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 [m]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1.55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459175"/>
                  </a:ext>
                </a:extLst>
              </a:tr>
              <a:tr h="263603">
                <a:tc gridSpan="2"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Working Point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7526174"/>
                  </a:ext>
                </a:extLst>
              </a:tr>
              <a:tr h="263603">
                <a:tc>
                  <a:txBody>
                    <a:bodyPr/>
                    <a:lstStyle/>
                    <a:p>
                      <a:pPr lvl="1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Tune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Q</a:t>
                      </a:r>
                      <a:r>
                        <a:rPr lang="en-GB" sz="1200" b="0" baseline="-2500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x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,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Q</a:t>
                      </a:r>
                      <a:r>
                        <a:rPr lang="en-GB" sz="1200" b="0" baseline="-2500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y</a:t>
                      </a:r>
                      <a:endParaRPr lang="en-GB" sz="1200" b="0" baseline="-250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2.66, 0.60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954813"/>
                  </a:ext>
                </a:extLst>
              </a:tr>
              <a:tr h="263603">
                <a:tc>
                  <a:txBody>
                    <a:bodyPr/>
                    <a:lstStyle/>
                    <a:p>
                      <a:pPr lvl="1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Chromaticity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Q’</a:t>
                      </a:r>
                      <a:r>
                        <a:rPr lang="en-GB" sz="1200" b="0" baseline="-2500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x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,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Q’</a:t>
                      </a:r>
                      <a:r>
                        <a:rPr lang="en-GB" sz="1200" b="0" baseline="-2500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y</a:t>
                      </a:r>
                      <a:endParaRPr lang="en-GB" sz="1200" b="0" baseline="-250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-3.82, -3.62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473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69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Beam Injection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Injector Chain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17035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255677"/>
            <a:ext cx="6446767" cy="431698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NIMMS propose</a:t>
            </a:r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[1]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a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conventional injector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chain based on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CERN Linac 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5DF8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Multiple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ECR sources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are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envisioned, based on the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SEEIST</a:t>
            </a:r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[2]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injector and commercial </a:t>
            </a:r>
            <a:r>
              <a:rPr kumimoji="0" lang="en-GB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Supernanogan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source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5DF8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RFQ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followed by one (two)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DTL tanks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to inject ions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(protons) at 5 MeV/u (10 MeV)</a:t>
            </a: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Injection energies are primarily influenced by</a:t>
            </a:r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[3]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Multi turn injection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dynamics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Space charge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tune shift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Stripping foil efficiency</a:t>
            </a:r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DD5207-811A-65DF-12AB-D8D4034E9EF7}"/>
              </a:ext>
            </a:extLst>
          </p:cNvPr>
          <p:cNvGrpSpPr/>
          <p:nvPr/>
        </p:nvGrpSpPr>
        <p:grpSpPr>
          <a:xfrm>
            <a:off x="5365684" y="3296020"/>
            <a:ext cx="4716615" cy="3561980"/>
            <a:chOff x="1095007" y="3625528"/>
            <a:chExt cx="3737951" cy="2822895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8C8CFFFC-1978-7B47-7560-3BB246A6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007" y="3625528"/>
              <a:ext cx="3737951" cy="282289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8FE175-7F51-196F-844E-4B3880EE571E}"/>
                </a:ext>
              </a:extLst>
            </p:cNvPr>
            <p:cNvSpPr/>
            <p:nvPr/>
          </p:nvSpPr>
          <p:spPr>
            <a:xfrm>
              <a:off x="3692525" y="5013325"/>
              <a:ext cx="492125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1183DB-A2A4-A820-464A-CC2A003EB530}"/>
              </a:ext>
            </a:extLst>
          </p:cNvPr>
          <p:cNvSpPr txBox="1"/>
          <p:nvPr/>
        </p:nvSpPr>
        <p:spPr>
          <a:xfrm>
            <a:off x="5813572" y="116383"/>
            <a:ext cx="4800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Avenir Next LT Pro Light" panose="020B0304020202020204" pitchFamily="34" charset="0"/>
              </a:rPr>
              <a:t>[1] M. Vretenar </a:t>
            </a:r>
            <a:r>
              <a:rPr lang="en-US" sz="1000" i="1" dirty="0">
                <a:latin typeface="Avenir Next LT Pro Light" panose="020B0304020202020204" pitchFamily="34" charset="0"/>
              </a:rPr>
              <a:t>et al.</a:t>
            </a:r>
            <a:r>
              <a:rPr lang="en-US" sz="1000" dirty="0">
                <a:latin typeface="Avenir Next LT Pro Light" panose="020B0304020202020204" pitchFamily="34" charset="0"/>
              </a:rPr>
              <a:t>, J. Phys.: Conf. Ser. </a:t>
            </a:r>
            <a:r>
              <a:rPr lang="en-US" sz="1000" dirty="0">
                <a:latin typeface="Avenir Next LT Pro Demi" panose="020B0704020202020204" pitchFamily="34" charset="0"/>
              </a:rPr>
              <a:t>2420</a:t>
            </a:r>
            <a:r>
              <a:rPr lang="en-US" sz="1000" dirty="0">
                <a:latin typeface="Avenir Next LT Pro Light" panose="020B0304020202020204" pitchFamily="34" charset="0"/>
              </a:rPr>
              <a:t> 012103 (2023)</a:t>
            </a:r>
            <a:endParaRPr lang="en-GB" sz="1000" dirty="0">
              <a:latin typeface="Avenir Next LT Pro Light" panose="020B0304020202020204" pitchFamily="34" charset="0"/>
            </a:endParaRPr>
          </a:p>
          <a:p>
            <a:pPr algn="r"/>
            <a:r>
              <a:rPr lang="en-GB" sz="1000" dirty="0">
                <a:latin typeface="Avenir Next LT Pro Light" panose="020B0304020202020204" pitchFamily="34" charset="0"/>
              </a:rPr>
              <a:t>[2] U. </a:t>
            </a:r>
            <a:r>
              <a:rPr lang="en-GB" sz="1000" dirty="0" err="1">
                <a:latin typeface="Avenir Next LT Pro Light" panose="020B0304020202020204" pitchFamily="34" charset="0"/>
              </a:rPr>
              <a:t>Amaldi</a:t>
            </a:r>
            <a:r>
              <a:rPr lang="en-GB" sz="1000" dirty="0">
                <a:latin typeface="Avenir Next LT Pro Light" panose="020B0304020202020204" pitchFamily="34" charset="0"/>
              </a:rPr>
              <a:t> </a:t>
            </a:r>
            <a:r>
              <a:rPr lang="en-GB" sz="1000" i="1" dirty="0">
                <a:latin typeface="Avenir Next LT Pro Light" panose="020B0304020202020204" pitchFamily="34" charset="0"/>
              </a:rPr>
              <a:t>et al.</a:t>
            </a:r>
            <a:r>
              <a:rPr lang="en-GB" sz="1000" dirty="0">
                <a:latin typeface="Avenir Next LT Pro Light" panose="020B0304020202020204" pitchFamily="34" charset="0"/>
              </a:rPr>
              <a:t>, </a:t>
            </a:r>
            <a:r>
              <a:rPr lang="en-GB" sz="1000" i="1" dirty="0">
                <a:latin typeface="Avenir Next LT Pro Light" panose="020B0304020202020204" pitchFamily="34" charset="0"/>
              </a:rPr>
              <a:t>A Facility for Tumour Therapy and Biomedical </a:t>
            </a:r>
            <a:br>
              <a:rPr lang="en-GB" sz="1000" i="1" dirty="0">
                <a:latin typeface="Avenir Next LT Pro Light" panose="020B0304020202020204" pitchFamily="34" charset="0"/>
              </a:rPr>
            </a:br>
            <a:r>
              <a:rPr lang="en-GB" sz="1000" i="1" dirty="0">
                <a:latin typeface="Avenir Next LT Pro Light" panose="020B0304020202020204" pitchFamily="34" charset="0"/>
              </a:rPr>
              <a:t>Research in South-Eastern Europe</a:t>
            </a:r>
            <a:r>
              <a:rPr lang="en-GB" sz="1000" dirty="0">
                <a:latin typeface="Avenir Next LT Pro Light" panose="020B0304020202020204" pitchFamily="34" charset="0"/>
              </a:rPr>
              <a:t>, Vol. 2 (2019)</a:t>
            </a:r>
          </a:p>
          <a:p>
            <a:pPr algn="r"/>
            <a:r>
              <a:rPr lang="en-GB" sz="1000" dirty="0">
                <a:latin typeface="Avenir Next LT Pro Light" panose="020B0304020202020204" pitchFamily="34" charset="0"/>
              </a:rPr>
              <a:t>[3] E. Benedetto, CERN-NIMMS-Note-008 (2022)</a:t>
            </a:r>
          </a:p>
        </p:txBody>
      </p:sp>
      <p:pic>
        <p:nvPicPr>
          <p:cNvPr id="13" name="Picture 1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E9077C43-6A59-6407-7832-8150FEB6B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957" y="963187"/>
            <a:ext cx="3481308" cy="2622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87AD5D-E37D-1533-0D1E-D654CC03934A}"/>
              </a:ext>
            </a:extLst>
          </p:cNvPr>
          <p:cNvSpPr txBox="1"/>
          <p:nvPr/>
        </p:nvSpPr>
        <p:spPr>
          <a:xfrm>
            <a:off x="8439130" y="3646776"/>
            <a:ext cx="348130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latin typeface="Avenir Next LT Pro Demi" panose="020B0704020202020204" pitchFamily="34" charset="0"/>
              </a:rPr>
              <a:t>Above:</a:t>
            </a:r>
            <a:r>
              <a:rPr lang="en-GB" sz="1000" dirty="0">
                <a:latin typeface="Avenir Next LT Pro Light" panose="020B0304020202020204" pitchFamily="34" charset="0"/>
              </a:rPr>
              <a:t> Commercial </a:t>
            </a:r>
            <a:r>
              <a:rPr lang="en-GB" sz="1000" i="1" dirty="0" err="1">
                <a:latin typeface="Avenir Next LT Pro Light" panose="020B0304020202020204" pitchFamily="34" charset="0"/>
              </a:rPr>
              <a:t>Supernanogan</a:t>
            </a:r>
            <a:r>
              <a:rPr lang="en-GB" sz="1000" dirty="0">
                <a:latin typeface="Avenir Next LT Pro Light" panose="020B0304020202020204" pitchFamily="34" charset="0"/>
              </a:rPr>
              <a:t> ECR source</a:t>
            </a:r>
            <a:br>
              <a:rPr lang="en-GB" sz="1000" dirty="0">
                <a:latin typeface="Avenir Next LT Pro Light" panose="020B0304020202020204" pitchFamily="34" charset="0"/>
              </a:rPr>
            </a:br>
            <a:r>
              <a:rPr lang="en-GB" sz="1000" dirty="0">
                <a:latin typeface="Avenir Next LT Pro Light" panose="020B0304020202020204" pitchFamily="34" charset="0"/>
              </a:rPr>
              <a:t>generating up to 2 mA H</a:t>
            </a:r>
            <a:r>
              <a:rPr lang="en-GB" sz="1000" baseline="30000" dirty="0">
                <a:latin typeface="Avenir Next LT Pro Light" panose="020B0304020202020204" pitchFamily="34" charset="0"/>
              </a:rPr>
              <a:t>+</a:t>
            </a:r>
            <a:r>
              <a:rPr lang="en-GB" sz="1000" dirty="0">
                <a:latin typeface="Avenir Next LT Pro Light" panose="020B0304020202020204" pitchFamily="34" charset="0"/>
              </a:rPr>
              <a:t> or 200 </a:t>
            </a:r>
            <a:r>
              <a:rPr lang="en-GB" sz="10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µA C</a:t>
            </a:r>
            <a:r>
              <a:rPr lang="en-GB" sz="1000" baseline="300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4+</a:t>
            </a:r>
            <a:br>
              <a:rPr lang="en-GB" sz="1000" baseline="30000" dirty="0">
                <a:latin typeface="Avenir Next LT Pro Light" panose="020B0304020202020204" pitchFamily="34" charset="0"/>
                <a:cs typeface="Calibri" panose="020F0502020204030204" pitchFamily="34" charset="0"/>
              </a:rPr>
            </a:br>
            <a:br>
              <a:rPr lang="en-GB" sz="1000" baseline="30000" dirty="0">
                <a:latin typeface="Avenir Next LT Pro Light" panose="020B0304020202020204" pitchFamily="34" charset="0"/>
                <a:cs typeface="Calibri" panose="020F0502020204030204" pitchFamily="34" charset="0"/>
              </a:rPr>
            </a:br>
            <a:r>
              <a:rPr lang="en-GB" sz="1000" dirty="0">
                <a:latin typeface="Avenir Next LT Pro Demi" panose="020B0704020202020204" pitchFamily="34" charset="0"/>
                <a:cs typeface="Calibri" panose="020F0502020204030204" pitchFamily="34" charset="0"/>
              </a:rPr>
              <a:t>Left: </a:t>
            </a:r>
            <a:r>
              <a:rPr lang="en-GB" sz="10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Schematic layout of NIMMS He </a:t>
            </a:r>
            <a:br>
              <a:rPr lang="en-GB" sz="1000" dirty="0">
                <a:latin typeface="Avenir Next LT Pro Light" panose="020B0304020202020204" pitchFamily="34" charset="0"/>
                <a:cs typeface="Calibri" panose="020F0502020204030204" pitchFamily="34" charset="0"/>
              </a:rPr>
            </a:br>
            <a:r>
              <a:rPr lang="en-GB" sz="10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synchrotron and injector</a:t>
            </a:r>
            <a:endParaRPr lang="en-GB" sz="10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31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Beam Injection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Multi-Turn Injection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17035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337577"/>
            <a:ext cx="6305549" cy="1818202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Ions are accumulated over several turns via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MT injection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or “phase space painting”.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Injection is typically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limited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to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15 – 20 turns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, with ~60% efficiency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Estimate the maximum stored intensity based on the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SEEIST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injector parameters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[1]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and </a:t>
            </a: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Supernanogan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ECR source.</a:t>
            </a:r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545EA-E5D4-3D75-71F5-57B41B058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4641" y="769712"/>
            <a:ext cx="4092268" cy="3798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72B763-971B-0507-D1F8-656E94076316}"/>
              </a:ext>
            </a:extLst>
          </p:cNvPr>
          <p:cNvSpPr txBox="1"/>
          <p:nvPr/>
        </p:nvSpPr>
        <p:spPr>
          <a:xfrm>
            <a:off x="5813572" y="116383"/>
            <a:ext cx="4800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latin typeface="Avenir Next LT Pro Light" panose="020B0304020202020204" pitchFamily="34" charset="0"/>
              </a:rPr>
              <a:t>[1] U. </a:t>
            </a:r>
            <a:r>
              <a:rPr lang="en-GB" sz="1000" dirty="0" err="1">
                <a:latin typeface="Avenir Next LT Pro Light" panose="020B0304020202020204" pitchFamily="34" charset="0"/>
              </a:rPr>
              <a:t>Amaldi</a:t>
            </a:r>
            <a:r>
              <a:rPr lang="en-GB" sz="1000" dirty="0">
                <a:latin typeface="Avenir Next LT Pro Light" panose="020B0304020202020204" pitchFamily="34" charset="0"/>
              </a:rPr>
              <a:t> </a:t>
            </a:r>
            <a:r>
              <a:rPr lang="en-GB" sz="1000" i="1" dirty="0">
                <a:latin typeface="Avenir Next LT Pro Light" panose="020B0304020202020204" pitchFamily="34" charset="0"/>
              </a:rPr>
              <a:t>et al.</a:t>
            </a:r>
            <a:r>
              <a:rPr lang="en-GB" sz="1000" dirty="0">
                <a:latin typeface="Avenir Next LT Pro Light" panose="020B0304020202020204" pitchFamily="34" charset="0"/>
              </a:rPr>
              <a:t>, </a:t>
            </a:r>
            <a:r>
              <a:rPr lang="en-GB" sz="1000" i="1" dirty="0">
                <a:latin typeface="Avenir Next LT Pro Light" panose="020B0304020202020204" pitchFamily="34" charset="0"/>
              </a:rPr>
              <a:t>A Facility for Tumour Therapy and Biomedical</a:t>
            </a:r>
            <a:br>
              <a:rPr lang="en-GB" sz="1000" i="1" dirty="0">
                <a:latin typeface="Avenir Next LT Pro Light" panose="020B0304020202020204" pitchFamily="34" charset="0"/>
              </a:rPr>
            </a:br>
            <a:r>
              <a:rPr lang="en-GB" sz="1000" i="1" dirty="0">
                <a:latin typeface="Avenir Next LT Pro Light" panose="020B0304020202020204" pitchFamily="34" charset="0"/>
              </a:rPr>
              <a:t>Research in South-Eastern Europe</a:t>
            </a:r>
            <a:r>
              <a:rPr lang="en-GB" sz="1000" dirty="0">
                <a:latin typeface="Avenir Next LT Pro Light" panose="020B0304020202020204" pitchFamily="34" charset="0"/>
              </a:rPr>
              <a:t>, Vol. 2 (2019)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4774A-DE27-0F78-644B-25F3B7C20C60}"/>
              </a:ext>
            </a:extLst>
          </p:cNvPr>
          <p:cNvGrpSpPr/>
          <p:nvPr/>
        </p:nvGrpSpPr>
        <p:grpSpPr>
          <a:xfrm>
            <a:off x="1266642" y="3643267"/>
            <a:ext cx="3917035" cy="2958139"/>
            <a:chOff x="1095007" y="3625528"/>
            <a:chExt cx="3737951" cy="2822895"/>
          </a:xfrm>
        </p:grpSpPr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B6956EFC-CB6C-32E0-B5D3-FF2067163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5007" y="3625528"/>
              <a:ext cx="3737951" cy="282289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F3DE69-22F3-0F1B-1AE4-9113C4E4C900}"/>
                </a:ext>
              </a:extLst>
            </p:cNvPr>
            <p:cNvSpPr/>
            <p:nvPr/>
          </p:nvSpPr>
          <p:spPr>
            <a:xfrm>
              <a:off x="3692525" y="5013325"/>
              <a:ext cx="492125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BDE33C30-0B83-2618-F0DF-AB297A1B3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976566"/>
              </p:ext>
            </p:extLst>
          </p:nvPr>
        </p:nvGraphicFramePr>
        <p:xfrm>
          <a:off x="5613313" y="4681166"/>
          <a:ext cx="549618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068">
                  <a:extLst>
                    <a:ext uri="{9D8B030D-6E8A-4147-A177-3AD203B41FA5}">
                      <a16:colId xmlns:a16="http://schemas.microsoft.com/office/drawing/2014/main" val="2820073735"/>
                    </a:ext>
                  </a:extLst>
                </a:gridCol>
                <a:gridCol w="1056038">
                  <a:extLst>
                    <a:ext uri="{9D8B030D-6E8A-4147-A177-3AD203B41FA5}">
                      <a16:colId xmlns:a16="http://schemas.microsoft.com/office/drawing/2014/main" val="344207346"/>
                    </a:ext>
                  </a:extLst>
                </a:gridCol>
                <a:gridCol w="1056038">
                  <a:extLst>
                    <a:ext uri="{9D8B030D-6E8A-4147-A177-3AD203B41FA5}">
                      <a16:colId xmlns:a16="http://schemas.microsoft.com/office/drawing/2014/main" val="2932680227"/>
                    </a:ext>
                  </a:extLst>
                </a:gridCol>
                <a:gridCol w="1056038">
                  <a:extLst>
                    <a:ext uri="{9D8B030D-6E8A-4147-A177-3AD203B41FA5}">
                      <a16:colId xmlns:a16="http://schemas.microsoft.com/office/drawing/2014/main" val="449571917"/>
                    </a:ext>
                  </a:extLst>
                </a:gridCol>
              </a:tblGrid>
              <a:tr h="269997">
                <a:tc rowSpan="2"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  <a:cs typeface="Helvetica" panose="020B0604020202020204" pitchFamily="34" charset="0"/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  <a:cs typeface="Helvetica" panose="020B0604020202020204" pitchFamily="34" charset="0"/>
                        </a:rPr>
                        <a:t>Values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458120"/>
                  </a:ext>
                </a:extLst>
              </a:tr>
              <a:tr h="2699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Helvetica" panose="020B0604020202020204" pitchFamily="34" charset="0"/>
                        </a:rPr>
                        <a:t>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Helvetica" panose="020B0604020202020204" pitchFamily="34" charset="0"/>
                        </a:rPr>
                        <a:t>+</a:t>
                      </a:r>
                      <a:endParaRPr lang="en-GB" sz="12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30000" dirty="0">
                          <a:latin typeface="Avenir Next LT Pro Light" panose="020B0304020202020204" pitchFamily="34" charset="0"/>
                        </a:rPr>
                        <a:t>4</a:t>
                      </a:r>
                      <a:r>
                        <a:rPr lang="en-GB" sz="1200" dirty="0">
                          <a:latin typeface="Avenir Next LT Pro Light" panose="020B0304020202020204" pitchFamily="34" charset="0"/>
                        </a:rPr>
                        <a:t>He</a:t>
                      </a:r>
                      <a:r>
                        <a:rPr lang="en-GB" sz="1200" baseline="30000" dirty="0">
                          <a:latin typeface="Avenir Next LT Pro Light" panose="020B0304020202020204" pitchFamily="34" charset="0"/>
                        </a:rPr>
                        <a:t>2+</a:t>
                      </a:r>
                      <a:endParaRPr lang="en-GB" sz="12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30000" dirty="0">
                          <a:latin typeface="Avenir Next LT Pro Light" panose="020B0304020202020204" pitchFamily="34" charset="0"/>
                        </a:rPr>
                        <a:t>12</a:t>
                      </a:r>
                      <a:r>
                        <a:rPr lang="en-GB" sz="1200" dirty="0">
                          <a:latin typeface="Avenir Next LT Pro Light" panose="020B0304020202020204" pitchFamily="34" charset="0"/>
                        </a:rPr>
                        <a:t>C</a:t>
                      </a:r>
                      <a:r>
                        <a:rPr lang="en-GB" sz="1200" baseline="30000" dirty="0">
                          <a:latin typeface="Avenir Next LT Pro Light" panose="020B0304020202020204" pitchFamily="34" charset="0"/>
                        </a:rPr>
                        <a:t>6+</a:t>
                      </a:r>
                      <a:endParaRPr lang="en-GB" sz="12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788188"/>
                  </a:ext>
                </a:extLst>
              </a:tr>
              <a:tr h="2699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Linac Current [m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A]</a:t>
                      </a:r>
                      <a:endParaRPr lang="en-GB" sz="12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2.0</a:t>
                      </a:r>
                    </a:p>
                  </a:txBody>
                  <a:tcPr anchor="ctr">
                    <a:lnL w="12700" cmpd="sng">
                      <a:noFill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1.0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0.2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185087"/>
                  </a:ext>
                </a:extLst>
              </a:tr>
              <a:tr h="2699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Injection Energy [MeV/u]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540537"/>
                  </a:ext>
                </a:extLst>
              </a:tr>
              <a:tr h="2699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Orbital Period [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MHz]</a:t>
                      </a:r>
                      <a:endParaRPr lang="en-GB" sz="12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1.82</a:t>
                      </a:r>
                    </a:p>
                  </a:txBody>
                  <a:tcPr anchor="ctr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1.29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1.29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12833"/>
                  </a:ext>
                </a:extLst>
              </a:tr>
              <a:tr h="2699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Ions after 15 Turns [10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10</a:t>
                      </a:r>
                      <a:r>
                        <a:rPr lang="en-GB" sz="1200" baseline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]</a:t>
                      </a:r>
                      <a:endParaRPr lang="en-GB" sz="1200" dirty="0">
                        <a:solidFill>
                          <a:schemeClr val="tx1"/>
                        </a:solidFill>
                        <a:latin typeface="Avenir Next LT Pro Demi" panose="020B07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6.19</a:t>
                      </a:r>
                    </a:p>
                  </a:txBody>
                  <a:tcPr anchor="ctr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2.18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0.15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069019"/>
                  </a:ext>
                </a:extLst>
              </a:tr>
              <a:tr h="2699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Max. Space Charge Tune Shift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-0.18</a:t>
                      </a:r>
                    </a:p>
                  </a:txBody>
                  <a:tcPr anchor="ctr">
                    <a:lnL w="12700" cmpd="sng">
                      <a:noFill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-0.02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&lt; 0.01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726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963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6A21F280-C763-3E6B-89FC-2138D3BA7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49" y="3429000"/>
            <a:ext cx="6762750" cy="3215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Beam Extraction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Particle Tracking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17035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6" y="1390038"/>
            <a:ext cx="5989954" cy="2781354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Like NIMMS</a:t>
            </a:r>
            <a:r>
              <a:rPr kumimoji="0" lang="en-GB" sz="1500" b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[1]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, we expect to use 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slow resonant extraction</a:t>
            </a:r>
            <a:b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using 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RF knockout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at the third-order</a:t>
            </a:r>
            <a:r>
              <a:rPr lang="en-GB" sz="1500" dirty="0">
                <a:solidFill>
                  <a:prstClr val="black"/>
                </a:solidFill>
              </a:rPr>
              <a:t> resonance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prstClr val="black"/>
                </a:solidFill>
              </a:rPr>
              <a:t>Extensive extraction simulations have been carried out</a:t>
            </a:r>
            <a:br>
              <a:rPr lang="en-GB" sz="1500" dirty="0">
                <a:solidFill>
                  <a:prstClr val="black"/>
                </a:solidFill>
              </a:rPr>
            </a:br>
            <a:r>
              <a:rPr lang="en-GB" sz="1500" dirty="0">
                <a:solidFill>
                  <a:prstClr val="black"/>
                </a:solidFill>
              </a:rPr>
              <a:t>for the CERN PIMMS designs (e.g. CNAO, </a:t>
            </a:r>
            <a:r>
              <a:rPr lang="en-GB" sz="1500" dirty="0" err="1">
                <a:solidFill>
                  <a:prstClr val="black"/>
                </a:solidFill>
              </a:rPr>
              <a:t>MedAustron</a:t>
            </a:r>
            <a:r>
              <a:rPr lang="en-GB" sz="1500" dirty="0">
                <a:solidFill>
                  <a:prstClr val="black"/>
                </a:solidFill>
              </a:rPr>
              <a:t>)</a:t>
            </a:r>
            <a:r>
              <a:rPr lang="en-GB" sz="1500" baseline="30000" dirty="0">
                <a:solidFill>
                  <a:prstClr val="black"/>
                </a:solidFill>
              </a:rPr>
              <a:t> [2]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/>
              <a:t>Typical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extraction timescale</a:t>
            </a:r>
            <a:r>
              <a:rPr lang="en-GB" sz="1500" dirty="0"/>
              <a:t> of ~100 </a:t>
            </a:r>
            <a:r>
              <a:rPr lang="en-GB" sz="1500" dirty="0" err="1"/>
              <a:t>ms</a:t>
            </a:r>
            <a:r>
              <a:rPr lang="en-GB" sz="1500" dirty="0"/>
              <a:t> to 1 s</a:t>
            </a:r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85234D-AB19-99D0-64C3-41693B3FAA02}"/>
              </a:ext>
            </a:extLst>
          </p:cNvPr>
          <p:cNvSpPr txBox="1"/>
          <p:nvPr/>
        </p:nvSpPr>
        <p:spPr>
          <a:xfrm>
            <a:off x="6938403" y="137077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venir Next LT Pro Light" panose="020B0304020202020204" pitchFamily="34" charset="0"/>
              </a:rPr>
              <a:t>[1] M. Vretenar </a:t>
            </a:r>
            <a:r>
              <a:rPr lang="en-US" sz="1000" i="1" dirty="0">
                <a:latin typeface="Avenir Next LT Pro Light" panose="020B0304020202020204" pitchFamily="34" charset="0"/>
              </a:rPr>
              <a:t>et al.</a:t>
            </a:r>
            <a:r>
              <a:rPr lang="en-US" sz="1000" dirty="0">
                <a:latin typeface="Avenir Next LT Pro Light" panose="020B0304020202020204" pitchFamily="34" charset="0"/>
              </a:rPr>
              <a:t>, J. Phys.: Conf. Ser. </a:t>
            </a:r>
            <a:r>
              <a:rPr lang="en-US" sz="1000" dirty="0">
                <a:latin typeface="Avenir Next LT Pro Demi" panose="020B0704020202020204" pitchFamily="34" charset="0"/>
              </a:rPr>
              <a:t>2420</a:t>
            </a:r>
            <a:r>
              <a:rPr lang="en-US" sz="1000" dirty="0">
                <a:latin typeface="Avenir Next LT Pro Light" panose="020B0304020202020204" pitchFamily="34" charset="0"/>
              </a:rPr>
              <a:t> 012103 (2023)</a:t>
            </a:r>
          </a:p>
          <a:p>
            <a:pPr algn="r"/>
            <a:r>
              <a:rPr lang="en-US" sz="1000" dirty="0">
                <a:latin typeface="Avenir Next LT Pro Light" panose="020B0304020202020204" pitchFamily="34" charset="0"/>
              </a:rPr>
              <a:t>[2] R. Taylor </a:t>
            </a:r>
            <a:r>
              <a:rPr lang="en-US" sz="1000" i="1" dirty="0">
                <a:latin typeface="Avenir Next LT Pro Light" panose="020B0304020202020204" pitchFamily="34" charset="0"/>
              </a:rPr>
              <a:t>et al.</a:t>
            </a:r>
            <a:r>
              <a:rPr lang="en-US" sz="1000" dirty="0">
                <a:latin typeface="Avenir Next LT Pro Light" panose="020B0304020202020204" pitchFamily="34" charset="0"/>
              </a:rPr>
              <a:t>, J. Phys.: Conf. Ser </a:t>
            </a:r>
            <a:r>
              <a:rPr lang="en-US" sz="1000" dirty="0">
                <a:latin typeface="Avenir Next LT Pro Demi" panose="020B0704020202020204" pitchFamily="34" charset="0"/>
              </a:rPr>
              <a:t>2420</a:t>
            </a:r>
            <a:r>
              <a:rPr lang="en-US" sz="1000" dirty="0">
                <a:latin typeface="Avenir Next LT Pro Light" panose="020B0304020202020204" pitchFamily="34" charset="0"/>
              </a:rPr>
              <a:t> 012101 (2023)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04718-545E-B69B-F6BA-BA806F735063}"/>
              </a:ext>
            </a:extLst>
          </p:cNvPr>
          <p:cNvSpPr txBox="1"/>
          <p:nvPr/>
        </p:nvSpPr>
        <p:spPr>
          <a:xfrm>
            <a:off x="1295401" y="5467962"/>
            <a:ext cx="4049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Avenir Next LT Pro Demi" panose="020B0704020202020204" pitchFamily="34" charset="0"/>
              </a:rPr>
              <a:t>Figure:</a:t>
            </a:r>
            <a:r>
              <a:rPr lang="en-GB" sz="1400" dirty="0">
                <a:latin typeface="Avenir Next LT Pro Light" panose="020B0304020202020204" pitchFamily="34" charset="0"/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Normalised beam phase space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</a:br>
            <a:r>
              <a:rPr lang="en-GB" sz="1400" dirty="0">
                <a:latin typeface="Avenir Next LT Pro Demi" panose="020B0704020202020204" pitchFamily="34" charset="0"/>
              </a:rPr>
              <a:t>(a)</a:t>
            </a:r>
            <a:r>
              <a:rPr lang="en-GB" sz="1400" dirty="0">
                <a:latin typeface="Avenir Next LT Pro Light" panose="020B0304020202020204" pitchFamily="34" charset="0"/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after excitation of the resonance, and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</a:br>
            <a:r>
              <a:rPr lang="en-GB" sz="1400" dirty="0">
                <a:latin typeface="Avenir Next LT Pro Demi" panose="020B0704020202020204" pitchFamily="34" charset="0"/>
              </a:rPr>
              <a:t>(b)</a:t>
            </a:r>
            <a:r>
              <a:rPr lang="en-GB" sz="1400" dirty="0">
                <a:latin typeface="Avenir Next LT Pro Light" panose="020B0304020202020204" pitchFamily="34" charset="0"/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with “extracted” ions at the magnetic septum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3714D7-2481-2188-54E3-AB1B67C060E0}"/>
              </a:ext>
            </a:extLst>
          </p:cNvPr>
          <p:cNvGrpSpPr/>
          <p:nvPr/>
        </p:nvGrpSpPr>
        <p:grpSpPr>
          <a:xfrm>
            <a:off x="6938403" y="1307287"/>
            <a:ext cx="4555927" cy="1756588"/>
            <a:chOff x="6621575" y="1719743"/>
            <a:chExt cx="4555927" cy="1756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66672-EC7B-C71C-179C-59B7DAD21480}"/>
                </a:ext>
              </a:extLst>
            </p:cNvPr>
            <p:cNvSpPr/>
            <p:nvPr/>
          </p:nvSpPr>
          <p:spPr>
            <a:xfrm>
              <a:off x="6621575" y="1719743"/>
              <a:ext cx="4555927" cy="1756588"/>
            </a:xfrm>
            <a:prstGeom prst="rect">
              <a:avLst/>
            </a:prstGeom>
            <a:solidFill>
              <a:srgbClr val="FC712C">
                <a:alpha val="5000"/>
              </a:srgbClr>
            </a:solidFill>
            <a:ln w="25400">
              <a:solidFill>
                <a:srgbClr val="FC71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B857C-FA83-4884-125A-6E5F5A25329B}"/>
                </a:ext>
              </a:extLst>
            </p:cNvPr>
            <p:cNvSpPr txBox="1"/>
            <p:nvPr/>
          </p:nvSpPr>
          <p:spPr>
            <a:xfrm>
              <a:off x="6763407" y="1859373"/>
              <a:ext cx="42722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Extraction scheme</a:t>
              </a:r>
              <a:r>
                <a:rPr lang="en-GB" sz="1500" dirty="0">
                  <a:latin typeface="Avenir Next LT Pro Light" panose="020B0304020202020204" pitchFamily="34" charset="0"/>
                </a:rPr>
                <a:t> for the WP3 synchrotron is being </a:t>
              </a:r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validated</a:t>
              </a:r>
              <a:r>
                <a:rPr lang="en-GB" sz="1500" dirty="0">
                  <a:latin typeface="Avenir Next LT Pro Light" panose="020B0304020202020204" pitchFamily="34" charset="0"/>
                </a:rPr>
                <a:t> using </a:t>
              </a:r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MAD-X</a:t>
              </a:r>
              <a:r>
                <a:rPr lang="en-GB" sz="1500" dirty="0">
                  <a:latin typeface="Avenir Next LT Pro Light" panose="020B0304020202020204" pitchFamily="34" charset="0"/>
                </a:rPr>
                <a:t> particle tracking:</a:t>
              </a:r>
              <a:br>
                <a:rPr lang="en-GB" sz="1500" dirty="0">
                  <a:latin typeface="Avenir Next LT Pro Light" panose="020B0304020202020204" pitchFamily="34" charset="0"/>
                </a:rPr>
              </a:br>
              <a:endParaRPr lang="en-GB" sz="1500" dirty="0">
                <a:latin typeface="Avenir Next LT Pro Light" panose="020B03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 dirty="0">
                  <a:latin typeface="Avenir Next LT Pro Light" panose="020B0304020202020204" pitchFamily="34" charset="0"/>
                </a:rPr>
                <a:t>Locations of extraction hardware</a:t>
              </a:r>
              <a:br>
                <a:rPr lang="en-GB" sz="1500" dirty="0">
                  <a:latin typeface="Avenir Next LT Pro Light" panose="020B0304020202020204" pitchFamily="34" charset="0"/>
                </a:rPr>
              </a:br>
              <a:endParaRPr lang="en-GB" sz="1500" dirty="0">
                <a:latin typeface="Avenir Next LT Pro Light" panose="020B03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 dirty="0">
                  <a:latin typeface="Avenir Next LT Pro Light" panose="020B0304020202020204" pitchFamily="34" charset="0"/>
                </a:rPr>
                <a:t>Preliminary specifications for septa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82F20DC-0381-CD12-4B38-4E3AB4765CF4}"/>
              </a:ext>
            </a:extLst>
          </p:cNvPr>
          <p:cNvSpPr/>
          <p:nvPr/>
        </p:nvSpPr>
        <p:spPr>
          <a:xfrm>
            <a:off x="10776220" y="3717131"/>
            <a:ext cx="120379" cy="24090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A7A74-8E06-6F77-6EA4-7A744AD76756}"/>
              </a:ext>
            </a:extLst>
          </p:cNvPr>
          <p:cNvSpPr txBox="1"/>
          <p:nvPr/>
        </p:nvSpPr>
        <p:spPr>
          <a:xfrm rot="16200000">
            <a:off x="10251748" y="3837122"/>
            <a:ext cx="9325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Dejavu sans"/>
              </a:rPr>
              <a:t>Septum</a:t>
            </a:r>
          </a:p>
        </p:txBody>
      </p:sp>
    </p:spTree>
    <p:extLst>
      <p:ext uri="{BB962C8B-B14F-4D97-AF65-F5344CB8AC3E}">
        <p14:creationId xmlns:p14="http://schemas.microsoft.com/office/powerpoint/2010/main" val="165081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Dose Rates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FC712C"/>
                </a:solidFill>
              </a:rPr>
              <a:t>Preliminary</a:t>
            </a:r>
            <a:r>
              <a:rPr lang="en-GB" dirty="0"/>
              <a:t> Estimates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871607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4E06E092-E2B2-42AC-888A-79A6E087B7E7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6"/>
            <a:ext cx="5629275" cy="3687398"/>
          </a:xfr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500" dirty="0">
                <a:solidFill>
                  <a:prstClr val="black"/>
                </a:solidFill>
              </a:rPr>
              <a:t>Indicative dose rates were calculated</a:t>
            </a:r>
            <a:r>
              <a:rPr lang="en-GB" sz="1500" baseline="30000" dirty="0">
                <a:solidFill>
                  <a:prstClr val="black"/>
                </a:solidFill>
              </a:rPr>
              <a:t> [1]</a:t>
            </a:r>
            <a:r>
              <a:rPr lang="en-GB" sz="1500" dirty="0">
                <a:solidFill>
                  <a:prstClr val="black"/>
                </a:solidFill>
              </a:rPr>
              <a:t> for a </a:t>
            </a:r>
            <a:br>
              <a:rPr lang="en-GB" sz="1500" dirty="0">
                <a:solidFill>
                  <a:prstClr val="black"/>
                </a:solidFill>
              </a:rPr>
            </a:b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9 cm</a:t>
            </a:r>
            <a:r>
              <a:rPr lang="en-GB" sz="1500" baseline="300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3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 irradiation volume</a:t>
            </a:r>
            <a:r>
              <a:rPr lang="en-GB" sz="1500" dirty="0">
                <a:solidFill>
                  <a:prstClr val="black"/>
                </a:solidFill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500" dirty="0">
                <a:solidFill>
                  <a:prstClr val="black"/>
                </a:solidFill>
              </a:rPr>
              <a:t>3 x 3 cm field size</a:t>
            </a:r>
            <a:br>
              <a:rPr lang="en-GB" sz="1500" dirty="0">
                <a:solidFill>
                  <a:prstClr val="black"/>
                </a:solidFill>
              </a:rPr>
            </a:br>
            <a:endParaRPr lang="en-GB" sz="1500" dirty="0">
              <a:solidFill>
                <a:prstClr val="black"/>
              </a:solidFill>
            </a:endParaRP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Depth from 0 – 1 cm</a:t>
            </a:r>
            <a:b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sz="1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15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We assume a 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uniform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irradiation using a 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Spread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-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Out </a:t>
            </a:r>
            <a:b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</a:b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Bragg Peak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(SOBP) approach, and neglect lateral </a:t>
            </a:r>
            <a:b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scattering.</a:t>
            </a:r>
            <a:b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sz="1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b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Dose rate estimated from the energy deposited </a:t>
            </a:r>
            <a:b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during a typical 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100 </a:t>
            </a:r>
            <a:r>
              <a:rPr kumimoji="0" lang="en-GB" sz="1500" b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ms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 slow extraction</a:t>
            </a:r>
            <a:r>
              <a:rPr kumimoji="0" lang="en-GB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957B898-1EAB-917D-B5F0-B46F6FDBD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341313"/>
              </p:ext>
            </p:extLst>
          </p:nvPr>
        </p:nvGraphicFramePr>
        <p:xfrm>
          <a:off x="6293535" y="1803400"/>
          <a:ext cx="543174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967">
                  <a:extLst>
                    <a:ext uri="{9D8B030D-6E8A-4147-A177-3AD203B41FA5}">
                      <a16:colId xmlns:a16="http://schemas.microsoft.com/office/drawing/2014/main" val="365673748"/>
                    </a:ext>
                  </a:extLst>
                </a:gridCol>
                <a:gridCol w="889591">
                  <a:extLst>
                    <a:ext uri="{9D8B030D-6E8A-4147-A177-3AD203B41FA5}">
                      <a16:colId xmlns:a16="http://schemas.microsoft.com/office/drawing/2014/main" val="4103616742"/>
                    </a:ext>
                  </a:extLst>
                </a:gridCol>
                <a:gridCol w="889591">
                  <a:extLst>
                    <a:ext uri="{9D8B030D-6E8A-4147-A177-3AD203B41FA5}">
                      <a16:colId xmlns:a16="http://schemas.microsoft.com/office/drawing/2014/main" val="4202924126"/>
                    </a:ext>
                  </a:extLst>
                </a:gridCol>
                <a:gridCol w="889591">
                  <a:extLst>
                    <a:ext uri="{9D8B030D-6E8A-4147-A177-3AD203B41FA5}">
                      <a16:colId xmlns:a16="http://schemas.microsoft.com/office/drawing/2014/main" val="232060887"/>
                    </a:ext>
                  </a:extLst>
                </a:gridCol>
              </a:tblGrid>
              <a:tr h="282007">
                <a:tc rowSpan="2"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300" b="0" baseline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Value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0" baseline="300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0" baseline="300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835652"/>
                  </a:ext>
                </a:extLst>
              </a:tr>
              <a:tr h="282007">
                <a:tc vMerge="1"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H</a:t>
                      </a:r>
                      <a:r>
                        <a:rPr lang="en-GB" sz="13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4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He</a:t>
                      </a:r>
                      <a:r>
                        <a:rPr lang="en-GB" sz="13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12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C</a:t>
                      </a:r>
                      <a:r>
                        <a:rPr lang="en-GB" sz="13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6+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47696"/>
                  </a:ext>
                </a:extLst>
              </a:tr>
              <a:tr h="282007"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Ions per Spill [10</a:t>
                      </a:r>
                      <a:r>
                        <a:rPr lang="en-GB" sz="13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10</a:t>
                      </a:r>
                      <a:r>
                        <a:rPr lang="en-GB" sz="1300" b="0" baseline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]</a:t>
                      </a:r>
                      <a:endParaRPr lang="en-GB" sz="1300" b="0" baseline="300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0.15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063864"/>
                  </a:ext>
                </a:extLst>
              </a:tr>
              <a:tr h="282007"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Median Energy [MeV/u]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23.1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23.1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42.2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030870"/>
                  </a:ext>
                </a:extLst>
              </a:tr>
              <a:tr h="282007"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Dose per Spill [</a:t>
                      </a:r>
                      <a:r>
                        <a:rPr lang="en-GB" sz="13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Gy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20.5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32.8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13.5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177408"/>
                  </a:ext>
                </a:extLst>
              </a:tr>
              <a:tr h="282007"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Instantaneous Dose Rate [</a:t>
                      </a:r>
                      <a:r>
                        <a:rPr lang="en-GB" sz="1300" b="0" dirty="0" err="1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Gy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/s]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205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328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135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536255"/>
                  </a:ext>
                </a:extLst>
              </a:tr>
              <a:tr h="282007"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Average Dose Rate [</a:t>
                      </a:r>
                      <a:r>
                        <a:rPr lang="en-GB" sz="13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Gy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/s]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20.5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32.8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13.5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89725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620CB01-1D63-671A-BA94-CBB134EA7333}"/>
              </a:ext>
            </a:extLst>
          </p:cNvPr>
          <p:cNvSpPr txBox="1"/>
          <p:nvPr/>
        </p:nvSpPr>
        <p:spPr>
          <a:xfrm>
            <a:off x="6936800" y="137077"/>
            <a:ext cx="3696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venir Next LT Pro Light" panose="020B0304020202020204" pitchFamily="34" charset="0"/>
              </a:rPr>
              <a:t>[1] H.L. Owen </a:t>
            </a:r>
            <a:r>
              <a:rPr lang="en-US" sz="1000" i="1" dirty="0">
                <a:latin typeface="Avenir Next LT Pro Light" panose="020B0304020202020204" pitchFamily="34" charset="0"/>
              </a:rPr>
              <a:t>et al</a:t>
            </a:r>
            <a:r>
              <a:rPr lang="en-US" sz="1000" dirty="0">
                <a:latin typeface="Avenir Next LT Pro Light" panose="020B0304020202020204" pitchFamily="34" charset="0"/>
              </a:rPr>
              <a:t>., </a:t>
            </a:r>
            <a:r>
              <a:rPr lang="en-US" sz="1000" i="1" dirty="0">
                <a:latin typeface="Avenir Next LT Pro Light" panose="020B0304020202020204" pitchFamily="34" charset="0"/>
              </a:rPr>
              <a:t>Contemporary Physics</a:t>
            </a:r>
            <a:r>
              <a:rPr lang="en-US" sz="1000" dirty="0">
                <a:latin typeface="Avenir Next LT Pro Light" panose="020B0304020202020204" pitchFamily="34" charset="0"/>
              </a:rPr>
              <a:t> </a:t>
            </a:r>
            <a:r>
              <a:rPr lang="en-US" sz="1000" dirty="0">
                <a:latin typeface="Avenir Next LT Pro Demi" panose="020B0704020202020204" pitchFamily="34" charset="0"/>
              </a:rPr>
              <a:t>55:2</a:t>
            </a:r>
            <a:r>
              <a:rPr lang="en-US" sz="1000" dirty="0">
                <a:latin typeface="Avenir Next LT Pro Light" panose="020B0304020202020204" pitchFamily="34" charset="0"/>
              </a:rPr>
              <a:t>, 55-74 (2014)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61F2AD-8E4C-8F91-3C62-580F014A4126}"/>
              </a:ext>
            </a:extLst>
          </p:cNvPr>
          <p:cNvGrpSpPr/>
          <p:nvPr/>
        </p:nvGrpSpPr>
        <p:grpSpPr>
          <a:xfrm>
            <a:off x="7288274" y="4378232"/>
            <a:ext cx="4111501" cy="1877850"/>
            <a:chOff x="6971446" y="1719743"/>
            <a:chExt cx="4111501" cy="18778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6C007F-5898-68C0-CE94-2F26B756EA6E}"/>
                </a:ext>
              </a:extLst>
            </p:cNvPr>
            <p:cNvSpPr/>
            <p:nvPr/>
          </p:nvSpPr>
          <p:spPr>
            <a:xfrm>
              <a:off x="6971446" y="1719743"/>
              <a:ext cx="4111501" cy="1877850"/>
            </a:xfrm>
            <a:prstGeom prst="rect">
              <a:avLst/>
            </a:prstGeom>
            <a:solidFill>
              <a:srgbClr val="FC712C">
                <a:alpha val="5000"/>
              </a:srgbClr>
            </a:solidFill>
            <a:ln w="25400">
              <a:solidFill>
                <a:srgbClr val="FC71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E859DB-7A19-B168-4C5A-5E4D35275937}"/>
                </a:ext>
              </a:extLst>
            </p:cNvPr>
            <p:cNvSpPr txBox="1"/>
            <p:nvPr/>
          </p:nvSpPr>
          <p:spPr>
            <a:xfrm>
              <a:off x="7168529" y="1843060"/>
              <a:ext cx="358811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FC6D26"/>
                  </a:solidFill>
                  <a:latin typeface="Avenir Next LT Pro Demi" panose="020B0704020202020204" pitchFamily="34" charset="0"/>
                </a:rPr>
                <a:t>Equivalent LhARA Calculation</a:t>
              </a:r>
              <a:br>
                <a:rPr lang="en-GB" sz="1000" dirty="0">
                  <a:latin typeface="Avenir Next LT Pro Light" panose="020B0304020202020204" pitchFamily="34" charset="0"/>
                </a:rPr>
              </a:br>
              <a:endParaRPr lang="en-GB" sz="1000" dirty="0">
                <a:latin typeface="Avenir Next LT Pro Light" panose="020B03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 dirty="0">
                  <a:latin typeface="Avenir Next LT Pro Light" panose="020B0304020202020204" pitchFamily="34" charset="0"/>
                </a:rPr>
                <a:t>10</a:t>
              </a:r>
              <a:r>
                <a:rPr lang="en-GB" sz="1500" baseline="30000" dirty="0">
                  <a:latin typeface="Avenir Next LT Pro Light" panose="020B0304020202020204" pitchFamily="34" charset="0"/>
                </a:rPr>
                <a:t>9 </a:t>
              </a:r>
              <a:r>
                <a:rPr lang="en-GB" sz="1500" dirty="0">
                  <a:latin typeface="Avenir Next LT Pro Light" panose="020B0304020202020204" pitchFamily="34" charset="0"/>
                </a:rPr>
                <a:t>protons per pulse</a:t>
              </a:r>
              <a:br>
                <a:rPr lang="en-GB" sz="1500" dirty="0">
                  <a:latin typeface="Avenir Next LT Pro Light" panose="020B0304020202020204" pitchFamily="34" charset="0"/>
                </a:rPr>
              </a:br>
              <a:r>
                <a:rPr lang="en-GB" sz="1500" dirty="0">
                  <a:latin typeface="Avenir Next LT Pro Light" panose="020B0304020202020204" pitchFamily="34" charset="0"/>
                </a:rPr>
                <a:t>7 ns bunches at 10 Hz</a:t>
              </a:r>
              <a:br>
                <a:rPr lang="en-GB" sz="1500" dirty="0">
                  <a:latin typeface="Avenir Next LT Pro Light" panose="020B0304020202020204" pitchFamily="34" charset="0"/>
                </a:rPr>
              </a:br>
              <a:endParaRPr lang="en-GB" sz="1500" dirty="0">
                <a:latin typeface="Avenir Next LT Pro Light" panose="020B03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 dirty="0">
                  <a:latin typeface="Avenir Next LT Pro Light" panose="020B0304020202020204" pitchFamily="34" charset="0"/>
                </a:rPr>
                <a:t>Instantaneous : </a:t>
              </a:r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6 x 10</a:t>
              </a:r>
              <a:r>
                <a:rPr lang="en-GB" sz="1500" baseline="300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7</a:t>
              </a:r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 </a:t>
              </a:r>
              <a:r>
                <a:rPr lang="en-GB" sz="1500" dirty="0" err="1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Gy</a:t>
              </a:r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/s</a:t>
              </a:r>
              <a:b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</a:br>
              <a:r>
                <a:rPr lang="en-GB" sz="1500" dirty="0">
                  <a:latin typeface="Avenir Next LT Pro Light" panose="020B0304020202020204" pitchFamily="34" charset="0"/>
                </a:rPr>
                <a:t>Average: </a:t>
              </a:r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4.1 </a:t>
              </a:r>
              <a:r>
                <a:rPr lang="en-GB" sz="1500" dirty="0" err="1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Gy</a:t>
              </a:r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82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562D-C0DD-AD77-F467-F597CA34D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Helvetica" panose="020B0604020202020204" pitchFamily="34" charset="0"/>
              </a:rPr>
              <a:t>Contents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7956E-8126-56C3-A7AE-1ABD7936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Mark Johnson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ITRF WP3 Synchrotron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| 20/09/2023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E74CD-B80F-A4D2-385D-C05F1EA68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5452" y="1660613"/>
            <a:ext cx="1578899" cy="265892"/>
          </a:xfrm>
        </p:spPr>
        <p:txBody>
          <a:bodyPr>
            <a:noAutofit/>
          </a:bodyPr>
          <a:lstStyle/>
          <a:p>
            <a:r>
              <a:rPr lang="en-GB" sz="1500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2FE64-B0CE-7731-0500-61258E9E4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9080" y="2535620"/>
            <a:ext cx="1996783" cy="265892"/>
          </a:xfrm>
        </p:spPr>
        <p:txBody>
          <a:bodyPr>
            <a:noAutofit/>
          </a:bodyPr>
          <a:lstStyle/>
          <a:p>
            <a:r>
              <a:rPr lang="en-GB" sz="1500" dirty="0"/>
              <a:t>Synchrotron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A427CF-B5A8-B3E5-7653-2D5BDE011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1820" y="3409044"/>
            <a:ext cx="1996783" cy="265892"/>
          </a:xfrm>
        </p:spPr>
        <p:txBody>
          <a:bodyPr>
            <a:noAutofit/>
          </a:bodyPr>
          <a:lstStyle/>
          <a:p>
            <a:r>
              <a:rPr lang="en-GB" sz="1500" dirty="0">
                <a:solidFill>
                  <a:srgbClr val="1E5DF8"/>
                </a:solidFill>
              </a:rPr>
              <a:t>End Stations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6ABC60-6E9F-1BD2-FCAD-581F9BB03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GB" sz="1500" dirty="0"/>
              <a:t>Conclusions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0A915B-39EC-FF53-0FF5-38EB8CB4AF52}"/>
              </a:ext>
            </a:extLst>
          </p:cNvPr>
          <p:cNvGrpSpPr/>
          <p:nvPr/>
        </p:nvGrpSpPr>
        <p:grpSpPr>
          <a:xfrm>
            <a:off x="8313490" y="4033401"/>
            <a:ext cx="2598054" cy="1008381"/>
            <a:chOff x="9127222" y="1252257"/>
            <a:chExt cx="2598054" cy="10083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7FECA3-CC62-91E5-E35B-04531D163400}"/>
                </a:ext>
              </a:extLst>
            </p:cNvPr>
            <p:cNvSpPr/>
            <p:nvPr/>
          </p:nvSpPr>
          <p:spPr>
            <a:xfrm>
              <a:off x="9127222" y="1252257"/>
              <a:ext cx="2598054" cy="1008381"/>
            </a:xfrm>
            <a:prstGeom prst="rect">
              <a:avLst/>
            </a:prstGeom>
            <a:solidFill>
              <a:srgbClr val="FC712C">
                <a:alpha val="5000"/>
              </a:srgbClr>
            </a:solidFill>
            <a:ln w="25400">
              <a:solidFill>
                <a:srgbClr val="FC71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E55F77-2829-6314-F734-6D0C848CEC3A}"/>
                </a:ext>
              </a:extLst>
            </p:cNvPr>
            <p:cNvSpPr txBox="1"/>
            <p:nvPr/>
          </p:nvSpPr>
          <p:spPr>
            <a:xfrm>
              <a:off x="9721540" y="1464060"/>
              <a:ext cx="1409424" cy="584775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venir Next LT Pro Light" panose="020B0304020202020204" pitchFamily="34" charset="0"/>
                  <a:cs typeface="Calibri Light" panose="020F0302020204030204" pitchFamily="34" charset="0"/>
                </a:rPr>
                <a:t>Slides from</a:t>
              </a:r>
              <a:br>
                <a:rPr lang="en-US" sz="1600" dirty="0">
                  <a:latin typeface="Avenir Next LT Pro Light" panose="020B0304020202020204" pitchFamily="34" charset="0"/>
                  <a:cs typeface="Calibri Light" panose="020F0302020204030204" pitchFamily="34" charset="0"/>
                </a:rPr>
              </a:br>
              <a:r>
                <a:rPr lang="en-US" sz="1600" dirty="0">
                  <a:solidFill>
                    <a:srgbClr val="FC712C"/>
                  </a:solidFill>
                  <a:latin typeface="Avenir Next LT Pro Demi" panose="020B0704020202020204" pitchFamily="34" charset="0"/>
                  <a:cs typeface="Calibri Light" panose="020F0302020204030204" pitchFamily="34" charset="0"/>
                </a:rPr>
                <a:t>Karen Kirkby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24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2735D91-E5DC-1D75-4508-DB8674303858}"/>
              </a:ext>
            </a:extLst>
          </p:cNvPr>
          <p:cNvGrpSpPr/>
          <p:nvPr/>
        </p:nvGrpSpPr>
        <p:grpSpPr>
          <a:xfrm>
            <a:off x="7886882" y="6350"/>
            <a:ext cx="4305117" cy="1629503"/>
            <a:chOff x="7886882" y="6350"/>
            <a:chExt cx="4305117" cy="162950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23AB6A-FB27-FB52-1E1B-C6B0A87F4D75}"/>
                </a:ext>
              </a:extLst>
            </p:cNvPr>
            <p:cNvSpPr/>
            <p:nvPr/>
          </p:nvSpPr>
          <p:spPr>
            <a:xfrm>
              <a:off x="9972674" y="6350"/>
              <a:ext cx="2219325" cy="1629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black and blue text&#10;&#10;Description automatically generated">
              <a:extLst>
                <a:ext uri="{FF2B5EF4-FFF2-40B4-BE49-F238E27FC236}">
                  <a16:creationId xmlns:a16="http://schemas.microsoft.com/office/drawing/2014/main" id="{B92D9D43-6A58-1CDA-619A-9C749CB65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882" y="267111"/>
              <a:ext cx="2109649" cy="488861"/>
            </a:xfrm>
            <a:prstGeom prst="rect">
              <a:avLst/>
            </a:prstGeom>
          </p:spPr>
        </p:pic>
        <p:pic>
          <p:nvPicPr>
            <p:cNvPr id="22" name="Picture 21" descr="A purple and white logo&#10;&#10;Description automatically generated">
              <a:extLst>
                <a:ext uri="{FF2B5EF4-FFF2-40B4-BE49-F238E27FC236}">
                  <a16:creationId xmlns:a16="http://schemas.microsoft.com/office/drawing/2014/main" id="{BD8E6E52-B176-6CDE-2053-2CF2850F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414" y="250333"/>
              <a:ext cx="1655067" cy="70104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End Stations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Research Room at The Christie, Manchester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871607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4E06E092-E2B2-42AC-888A-79A6E087B7E7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22E6FB-B555-53B0-2D5B-5F1457E65E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45" b="14099"/>
          <a:stretch/>
        </p:blipFill>
        <p:spPr>
          <a:xfrm>
            <a:off x="466725" y="1273568"/>
            <a:ext cx="8596668" cy="3672246"/>
          </a:xfrm>
          <a:prstGeom prst="rect">
            <a:avLst/>
          </a:prstGeom>
        </p:spPr>
      </p:pic>
      <p:pic>
        <p:nvPicPr>
          <p:cNvPr id="30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15049AE0-E153-3B83-9038-6E5D5C72D4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08" t="5803" r="28385" b="33074"/>
          <a:stretch/>
        </p:blipFill>
        <p:spPr>
          <a:xfrm>
            <a:off x="466725" y="5021367"/>
            <a:ext cx="1222308" cy="118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344BBF-96F1-E562-E8A0-EDE4C2D334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r="15342"/>
          <a:stretch/>
        </p:blipFill>
        <p:spPr>
          <a:xfrm flipH="1">
            <a:off x="1863429" y="5021367"/>
            <a:ext cx="1062331" cy="118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DB10F2-260D-0738-C739-E098D86D2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0156" y="5021367"/>
            <a:ext cx="1186486" cy="118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33" name="Picture 2" descr="Mike Merchant — Research Explorer The University of Manchester">
            <a:extLst>
              <a:ext uri="{FF2B5EF4-FFF2-40B4-BE49-F238E27FC236}">
                <a16:creationId xmlns:a16="http://schemas.microsoft.com/office/drawing/2014/main" id="{3DA16644-76CB-3B3B-FCA0-E18CC2480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15326" r="16626" b="25835"/>
          <a:stretch/>
        </p:blipFill>
        <p:spPr bwMode="auto">
          <a:xfrm>
            <a:off x="4461039" y="5021367"/>
            <a:ext cx="979438" cy="1186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Michael Taylor - Senior Lecturer in Proton Therapy Physics - The University  of Manchester and The Christie NHS Foundation Trust | LinkedIn">
            <a:extLst>
              <a:ext uri="{FF2B5EF4-FFF2-40B4-BE49-F238E27FC236}">
                <a16:creationId xmlns:a16="http://schemas.microsoft.com/office/drawing/2014/main" id="{5377664B-7873-EBC0-A970-B4C316CE7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1087" r="14784" b="22169"/>
          <a:stretch/>
        </p:blipFill>
        <p:spPr bwMode="auto">
          <a:xfrm>
            <a:off x="5614874" y="5021367"/>
            <a:ext cx="1062330" cy="119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37954D9-FE34-1A51-DDE5-72BBEBFC893C}"/>
              </a:ext>
            </a:extLst>
          </p:cNvPr>
          <p:cNvGrpSpPr/>
          <p:nvPr/>
        </p:nvGrpSpPr>
        <p:grpSpPr>
          <a:xfrm>
            <a:off x="9813149" y="1273568"/>
            <a:ext cx="1604927" cy="1856636"/>
            <a:chOff x="10415166" y="961782"/>
            <a:chExt cx="1604927" cy="1856636"/>
          </a:xfrm>
        </p:grpSpPr>
        <p:pic>
          <p:nvPicPr>
            <p:cNvPr id="35" name="Picture 8" descr="Ran Mackay - Cancer Research UK Manchester Centre">
              <a:extLst>
                <a:ext uri="{FF2B5EF4-FFF2-40B4-BE49-F238E27FC236}">
                  <a16:creationId xmlns:a16="http://schemas.microsoft.com/office/drawing/2014/main" id="{F39983DF-446F-8378-A506-3A0B04A93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2647" y="961782"/>
              <a:ext cx="1469964" cy="15788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469CED-03CC-72BE-3E82-1DB1BA4AB0F1}"/>
                </a:ext>
              </a:extLst>
            </p:cNvPr>
            <p:cNvSpPr txBox="1"/>
            <p:nvPr/>
          </p:nvSpPr>
          <p:spPr>
            <a:xfrm>
              <a:off x="10415166" y="2541419"/>
              <a:ext cx="1604927" cy="276999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Next LT Pro Demi" panose="020B0704020202020204" pitchFamily="34" charset="0"/>
                  <a:cs typeface="Calibri Light" panose="020F0302020204030204" pitchFamily="34" charset="0"/>
                </a:rPr>
                <a:t>Prof. Ranald Mackay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B8DB2FC-29E7-F6C6-C136-1256B8AE2D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732" t="9202" r="13019" b="5653"/>
          <a:stretch/>
        </p:blipFill>
        <p:spPr>
          <a:xfrm>
            <a:off x="6851601" y="5026899"/>
            <a:ext cx="1057958" cy="1181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39" name="Picture 2" descr="Profile photo for Samuel Burford-Eyre">
            <a:extLst>
              <a:ext uri="{FF2B5EF4-FFF2-40B4-BE49-F238E27FC236}">
                <a16:creationId xmlns:a16="http://schemas.microsoft.com/office/drawing/2014/main" id="{8CEA3A81-45F6-04C9-5C6E-C5729B065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6618"/>
          <a:stretch/>
        </p:blipFill>
        <p:spPr bwMode="auto">
          <a:xfrm>
            <a:off x="8083955" y="5021367"/>
            <a:ext cx="979438" cy="1186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FAD5A53-421B-1147-07CA-A153DA131A6C}"/>
              </a:ext>
            </a:extLst>
          </p:cNvPr>
          <p:cNvGrpSpPr/>
          <p:nvPr/>
        </p:nvGrpSpPr>
        <p:grpSpPr>
          <a:xfrm>
            <a:off x="9843478" y="3296052"/>
            <a:ext cx="1544269" cy="1723065"/>
            <a:chOff x="10530822" y="2984266"/>
            <a:chExt cx="1544269" cy="172306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59BA12A-2550-8989-4978-2E752CBD9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3864" t="18878" r="18887" b="52692"/>
            <a:stretch/>
          </p:blipFill>
          <p:spPr>
            <a:xfrm>
              <a:off x="10630180" y="2984266"/>
              <a:ext cx="1345553" cy="14460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A068C45-05F0-F754-0DF1-5D12D004F0DE}"/>
                </a:ext>
              </a:extLst>
            </p:cNvPr>
            <p:cNvSpPr txBox="1"/>
            <p:nvPr/>
          </p:nvSpPr>
          <p:spPr>
            <a:xfrm>
              <a:off x="10530822" y="4430332"/>
              <a:ext cx="1544269" cy="276999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Next LT Pro Demi" panose="020B0704020202020204" pitchFamily="34" charset="0"/>
                  <a:cs typeface="Calibri Light" panose="020F0302020204030204" pitchFamily="34" charset="0"/>
                </a:rPr>
                <a:t>Dr Helena </a:t>
              </a:r>
              <a:r>
                <a:rPr lang="en-US" sz="1200" dirty="0" err="1">
                  <a:latin typeface="Avenir Next LT Pro Demi" panose="020B0704020202020204" pitchFamily="34" charset="0"/>
                  <a:cs typeface="Calibri Light" panose="020F0302020204030204" pitchFamily="34" charset="0"/>
                </a:rPr>
                <a:t>Kondryn</a:t>
              </a:r>
              <a:endParaRPr lang="en-US" sz="1200" dirty="0">
                <a:latin typeface="Avenir Next LT Pro Demi" panose="020B070402020202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845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2735D91-E5DC-1D75-4508-DB8674303858}"/>
              </a:ext>
            </a:extLst>
          </p:cNvPr>
          <p:cNvGrpSpPr/>
          <p:nvPr/>
        </p:nvGrpSpPr>
        <p:grpSpPr>
          <a:xfrm>
            <a:off x="7886882" y="6350"/>
            <a:ext cx="4305117" cy="1629503"/>
            <a:chOff x="7886882" y="6350"/>
            <a:chExt cx="4305117" cy="162950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23AB6A-FB27-FB52-1E1B-C6B0A87F4D75}"/>
                </a:ext>
              </a:extLst>
            </p:cNvPr>
            <p:cNvSpPr/>
            <p:nvPr/>
          </p:nvSpPr>
          <p:spPr>
            <a:xfrm>
              <a:off x="9972674" y="6350"/>
              <a:ext cx="2219325" cy="1629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black and blue text&#10;&#10;Description automatically generated">
              <a:extLst>
                <a:ext uri="{FF2B5EF4-FFF2-40B4-BE49-F238E27FC236}">
                  <a16:creationId xmlns:a16="http://schemas.microsoft.com/office/drawing/2014/main" id="{B92D9D43-6A58-1CDA-619A-9C749CB65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882" y="267111"/>
              <a:ext cx="2109649" cy="488861"/>
            </a:xfrm>
            <a:prstGeom prst="rect">
              <a:avLst/>
            </a:prstGeom>
          </p:spPr>
        </p:pic>
        <p:pic>
          <p:nvPicPr>
            <p:cNvPr id="22" name="Picture 21" descr="A purple and white logo&#10;&#10;Description automatically generated">
              <a:extLst>
                <a:ext uri="{FF2B5EF4-FFF2-40B4-BE49-F238E27FC236}">
                  <a16:creationId xmlns:a16="http://schemas.microsoft.com/office/drawing/2014/main" id="{BD8E6E52-B176-6CDE-2053-2CF2850F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414" y="250333"/>
              <a:ext cx="1655067" cy="70104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End Stations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Research Room at The Christie, Manchester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871607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4E06E092-E2B2-42AC-888A-79A6E087B7E7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E7F2E29-6117-2E5A-B3DE-EF075A47B7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6725" y="1258887"/>
            <a:ext cx="6750753" cy="49637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DE02B5-65AB-3FB5-4CEF-8117F7697D7C}"/>
              </a:ext>
            </a:extLst>
          </p:cNvPr>
          <p:cNvSpPr txBox="1"/>
          <p:nvPr/>
        </p:nvSpPr>
        <p:spPr>
          <a:xfrm>
            <a:off x="7629676" y="1313161"/>
            <a:ext cx="3630033" cy="4293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Research Room End Station</a:t>
            </a:r>
          </a:p>
          <a:p>
            <a:endParaRPr lang="en-GB" sz="1500" dirty="0">
              <a:latin typeface="Avenir Next LT Pro Demi" panose="020B07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O</a:t>
            </a:r>
            <a:r>
              <a:rPr lang="en-GB" sz="1500" baseline="-25000" dirty="0">
                <a:latin typeface="Avenir Next LT Pro Demi" panose="020B0704020202020204" pitchFamily="34" charset="0"/>
              </a:rPr>
              <a:t>2</a:t>
            </a:r>
            <a:r>
              <a:rPr lang="en-GB" sz="1500" dirty="0">
                <a:latin typeface="Avenir Next LT Pro Light" panose="020B0304020202020204" pitchFamily="34" charset="0"/>
              </a:rPr>
              <a:t>: 0.1% - ambient</a:t>
            </a:r>
            <a:br>
              <a:rPr lang="en-GB" sz="800" dirty="0">
                <a:latin typeface="Avenir Next LT Pro Light" panose="020B0304020202020204" pitchFamily="34" charset="0"/>
              </a:rPr>
            </a:br>
            <a:endParaRPr lang="en-GB" sz="8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CO</a:t>
            </a:r>
            <a:r>
              <a:rPr lang="en-GB" sz="1500" baseline="-25000" dirty="0">
                <a:latin typeface="Avenir Next LT Pro Demi" panose="020B0704020202020204" pitchFamily="34" charset="0"/>
              </a:rPr>
              <a:t>2</a:t>
            </a:r>
            <a:r>
              <a:rPr lang="en-GB" sz="1500" dirty="0">
                <a:latin typeface="Avenir Next LT Pro Light" panose="020B0304020202020204" pitchFamily="34" charset="0"/>
              </a:rPr>
              <a:t>: 0% - 20%</a:t>
            </a:r>
            <a:br>
              <a:rPr lang="en-GB" sz="800" dirty="0">
                <a:latin typeface="Avenir Next LT Pro Light" panose="020B0304020202020204" pitchFamily="34" charset="0"/>
              </a:rPr>
            </a:br>
            <a:endParaRPr lang="en-GB" sz="8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Temperature: </a:t>
            </a:r>
            <a:r>
              <a:rPr lang="en-GB" sz="1500" dirty="0">
                <a:latin typeface="Avenir Next LT Pro Light" panose="020B0304020202020204" pitchFamily="34" charset="0"/>
              </a:rPr>
              <a:t>Ambient +4 ºC – 45 ºC</a:t>
            </a:r>
            <a:br>
              <a:rPr lang="en-GB" sz="800" dirty="0">
                <a:latin typeface="Avenir Next LT Pro Light" panose="020B0304020202020204" pitchFamily="34" charset="0"/>
              </a:rPr>
            </a:br>
            <a:endParaRPr lang="en-GB" sz="8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Humidity: </a:t>
            </a:r>
            <a:r>
              <a:rPr lang="en-GB" sz="1500" dirty="0">
                <a:latin typeface="Avenir Next LT Pro Light" panose="020B0304020202020204" pitchFamily="34" charset="0"/>
              </a:rPr>
              <a:t>Ambient – 100 %</a:t>
            </a:r>
            <a:br>
              <a:rPr lang="en-GB" sz="800" dirty="0">
                <a:latin typeface="Avenir Next LT Pro Light" panose="020B0304020202020204" pitchFamily="34" charset="0"/>
              </a:rPr>
            </a:br>
            <a:endParaRPr lang="en-GB" sz="8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Scanning Area: </a:t>
            </a:r>
            <a:r>
              <a:rPr lang="en-GB" sz="1500" dirty="0">
                <a:latin typeface="Avenir Next LT Pro Light" panose="020B0304020202020204" pitchFamily="34" charset="0"/>
              </a:rPr>
              <a:t>20 x 20 cm</a:t>
            </a:r>
            <a:br>
              <a:rPr lang="en-GB" sz="800" dirty="0">
                <a:latin typeface="Avenir Next LT Pro Light" panose="020B0304020202020204" pitchFamily="34" charset="0"/>
              </a:rPr>
            </a:br>
            <a:endParaRPr lang="en-GB" sz="8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6-Axis Robot: </a:t>
            </a:r>
            <a:r>
              <a:rPr lang="en-GB" sz="1500" dirty="0">
                <a:latin typeface="Avenir Next LT Pro Light" panose="020B0304020202020204" pitchFamily="34" charset="0"/>
              </a:rPr>
              <a:t>30s between samples</a:t>
            </a:r>
            <a:br>
              <a:rPr lang="en-GB" sz="800" dirty="0">
                <a:latin typeface="Avenir Next LT Pro Light" panose="020B0304020202020204" pitchFamily="34" charset="0"/>
              </a:rPr>
            </a:br>
            <a:endParaRPr lang="en-GB" sz="8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Hotel: </a:t>
            </a:r>
            <a:r>
              <a:rPr lang="en-GB" sz="1500" dirty="0">
                <a:latin typeface="Avenir Next LT Pro Light" panose="020B0304020202020204" pitchFamily="34" charset="0"/>
              </a:rPr>
              <a:t>36 samples (54/night)</a:t>
            </a:r>
            <a:br>
              <a:rPr lang="en-GB" sz="1500" dirty="0">
                <a:latin typeface="Avenir Next LT Pro Light" panose="020B0304020202020204" pitchFamily="34" charset="0"/>
              </a:rPr>
            </a:br>
            <a:endParaRPr lang="en-GB" sz="15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Light" panose="020B0304020202020204" pitchFamily="34" charset="0"/>
              </a:rPr>
              <a:t>Automated liquid handling for</a:t>
            </a:r>
            <a:br>
              <a:rPr lang="en-GB" sz="1500" dirty="0">
                <a:latin typeface="Avenir Next LT Pro Light" panose="020B0304020202020204" pitchFamily="34" charset="0"/>
              </a:rPr>
            </a:br>
            <a:r>
              <a:rPr lang="en-GB" sz="1500" dirty="0">
                <a:latin typeface="Avenir Next LT Pro Light" panose="020B0304020202020204" pitchFamily="34" charset="0"/>
              </a:rPr>
              <a:t>96-well plates</a:t>
            </a:r>
            <a:br>
              <a:rPr lang="en-GB" sz="1500" dirty="0">
                <a:latin typeface="Avenir Next LT Pro Light" panose="020B0304020202020204" pitchFamily="34" charset="0"/>
              </a:rPr>
            </a:br>
            <a:endParaRPr lang="en-GB" sz="15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Light" panose="020B0304020202020204" pitchFamily="34" charset="0"/>
              </a:rPr>
              <a:t>Scattered dose to hotel at worst</a:t>
            </a:r>
            <a:br>
              <a:rPr lang="en-GB" sz="1500" dirty="0">
                <a:latin typeface="Avenir Next LT Pro Light" panose="020B0304020202020204" pitchFamily="34" charset="0"/>
              </a:rPr>
            </a:br>
            <a:r>
              <a:rPr lang="en-GB" sz="1500" dirty="0">
                <a:latin typeface="Avenir Next LT Pro Light" panose="020B0304020202020204" pitchFamily="34" charset="0"/>
              </a:rPr>
              <a:t>1.27 </a:t>
            </a:r>
            <a:r>
              <a:rPr lang="en-GB" sz="1500" dirty="0" err="1">
                <a:latin typeface="Avenir Next LT Pro Light" panose="020B0304020202020204" pitchFamily="34" charset="0"/>
              </a:rPr>
              <a:t>mGy</a:t>
            </a:r>
            <a:r>
              <a:rPr lang="en-GB" sz="1500" dirty="0">
                <a:latin typeface="Avenir Next LT Pro Light" panose="020B0304020202020204" pitchFamily="34" charset="0"/>
              </a:rPr>
              <a:t>/</a:t>
            </a:r>
            <a:r>
              <a:rPr lang="en-GB" sz="1500" dirty="0" err="1">
                <a:latin typeface="Avenir Next LT Pro Light" panose="020B0304020202020204" pitchFamily="34" charset="0"/>
              </a:rPr>
              <a:t>Gy</a:t>
            </a:r>
            <a:endParaRPr lang="en-GB" sz="15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1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2735D91-E5DC-1D75-4508-DB8674303858}"/>
              </a:ext>
            </a:extLst>
          </p:cNvPr>
          <p:cNvGrpSpPr/>
          <p:nvPr/>
        </p:nvGrpSpPr>
        <p:grpSpPr>
          <a:xfrm>
            <a:off x="7886882" y="6350"/>
            <a:ext cx="4305117" cy="1629503"/>
            <a:chOff x="7886882" y="6350"/>
            <a:chExt cx="4305117" cy="162950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23AB6A-FB27-FB52-1E1B-C6B0A87F4D75}"/>
                </a:ext>
              </a:extLst>
            </p:cNvPr>
            <p:cNvSpPr/>
            <p:nvPr/>
          </p:nvSpPr>
          <p:spPr>
            <a:xfrm>
              <a:off x="9972674" y="6350"/>
              <a:ext cx="2219325" cy="1629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black and blue text&#10;&#10;Description automatically generated">
              <a:extLst>
                <a:ext uri="{FF2B5EF4-FFF2-40B4-BE49-F238E27FC236}">
                  <a16:creationId xmlns:a16="http://schemas.microsoft.com/office/drawing/2014/main" id="{B92D9D43-6A58-1CDA-619A-9C749CB65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882" y="267111"/>
              <a:ext cx="2109649" cy="488861"/>
            </a:xfrm>
            <a:prstGeom prst="rect">
              <a:avLst/>
            </a:prstGeom>
          </p:spPr>
        </p:pic>
        <p:pic>
          <p:nvPicPr>
            <p:cNvPr id="22" name="Picture 21" descr="A purple and white logo&#10;&#10;Description automatically generated">
              <a:extLst>
                <a:ext uri="{FF2B5EF4-FFF2-40B4-BE49-F238E27FC236}">
                  <a16:creationId xmlns:a16="http://schemas.microsoft.com/office/drawing/2014/main" id="{BD8E6E52-B176-6CDE-2053-2CF2850F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414" y="250333"/>
              <a:ext cx="1655067" cy="70104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New End Station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Working with Don Whitley Scientific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871607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4E06E092-E2B2-42AC-888A-79A6E087B7E7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8BB41A8-506D-9E77-30EB-22E05FE428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8" t="24508" r="6086" b="3528"/>
          <a:stretch/>
        </p:blipFill>
        <p:spPr>
          <a:xfrm>
            <a:off x="4520242" y="3034151"/>
            <a:ext cx="7237562" cy="325757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746448-0B79-4657-D5C5-3DFDB9285363}"/>
              </a:ext>
            </a:extLst>
          </p:cNvPr>
          <p:cNvSpPr txBox="1"/>
          <p:nvPr/>
        </p:nvSpPr>
        <p:spPr>
          <a:xfrm>
            <a:off x="707366" y="1533343"/>
            <a:ext cx="276524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Now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fully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>
              <a:latin typeface="Avenir Next LT Pro Demi" panose="020B07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Second Hotel of Samples</a:t>
            </a:r>
            <a:br>
              <a:rPr lang="en-GB" sz="1500" dirty="0">
                <a:latin typeface="Avenir Next LT Pro Demi" panose="020B0704020202020204" pitchFamily="34" charset="0"/>
              </a:rPr>
            </a:br>
            <a:r>
              <a:rPr lang="en-GB" sz="1500" dirty="0">
                <a:latin typeface="Avenir Next LT Pro Light" panose="020B0304020202020204" pitchFamily="34" charset="0"/>
              </a:rPr>
              <a:t>Increased throughput</a:t>
            </a:r>
            <a:br>
              <a:rPr lang="en-GB" sz="1500" dirty="0">
                <a:latin typeface="Avenir Next LT Pro Demi" panose="020B0704020202020204" pitchFamily="34" charset="0"/>
              </a:rPr>
            </a:br>
            <a:endParaRPr lang="en-GB" sz="1500" dirty="0">
              <a:latin typeface="Avenir Next LT Pro Demi" panose="020B07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Cooled stage</a:t>
            </a:r>
            <a:br>
              <a:rPr lang="en-GB" sz="1500" dirty="0">
                <a:latin typeface="Avenir Next LT Pro Demi" panose="020B0704020202020204" pitchFamily="34" charset="0"/>
              </a:rPr>
            </a:br>
            <a:r>
              <a:rPr lang="en-GB" sz="1500" dirty="0">
                <a:latin typeface="Avenir Next LT Pro Light" panose="020B0304020202020204" pitchFamily="34" charset="0"/>
              </a:rPr>
              <a:t>DNA repair</a:t>
            </a:r>
            <a:br>
              <a:rPr lang="en-GB" sz="1500" dirty="0">
                <a:latin typeface="Avenir Next LT Pro Light" panose="020B0304020202020204" pitchFamily="34" charset="0"/>
              </a:rPr>
            </a:br>
            <a:r>
              <a:rPr lang="en-GB" sz="1500" dirty="0">
                <a:latin typeface="Avenir Next LT Pro Light" panose="020B0304020202020204" pitchFamily="34" charset="0"/>
              </a:rPr>
              <a:t>FLASH studies</a:t>
            </a:r>
            <a:br>
              <a:rPr lang="en-GB" sz="1500" dirty="0">
                <a:latin typeface="Avenir Next LT Pro Demi" panose="020B0704020202020204" pitchFamily="34" charset="0"/>
              </a:rPr>
            </a:br>
            <a:endParaRPr lang="en-GB" sz="1500" dirty="0">
              <a:latin typeface="Avenir Next LT Pro Demi" panose="020B07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Online microscopy</a:t>
            </a:r>
            <a:br>
              <a:rPr lang="en-GB" sz="1500" dirty="0">
                <a:latin typeface="Avenir Next LT Pro Demi" panose="020B0704020202020204" pitchFamily="34" charset="0"/>
              </a:rPr>
            </a:br>
            <a:endParaRPr lang="en-GB" sz="1500" dirty="0">
              <a:latin typeface="Avenir Next LT Pro Demi" panose="020B07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Utilises same robot</a:t>
            </a:r>
            <a:br>
              <a:rPr lang="en-GB" sz="1500" dirty="0">
                <a:latin typeface="Avenir Next LT Pro Demi" panose="020B0704020202020204" pitchFamily="34" charset="0"/>
              </a:rPr>
            </a:br>
            <a:endParaRPr lang="en-GB" sz="1500" dirty="0">
              <a:latin typeface="Avenir Next LT Pro Demi" panose="020B07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Demi" panose="020B0704020202020204" pitchFamily="34" charset="0"/>
              </a:rPr>
              <a:t>And much more…</a:t>
            </a:r>
          </a:p>
        </p:txBody>
      </p:sp>
      <p:pic>
        <p:nvPicPr>
          <p:cNvPr id="49" name="Picture 48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9C4F5CA0-FB08-1E43-5588-91F69E756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3B6E867-B4E1-255E-4393-AB44E5CA2C97}"/>
              </a:ext>
            </a:extLst>
          </p:cNvPr>
          <p:cNvGrpSpPr/>
          <p:nvPr/>
        </p:nvGrpSpPr>
        <p:grpSpPr>
          <a:xfrm>
            <a:off x="4520242" y="2722424"/>
            <a:ext cx="7237562" cy="3569300"/>
            <a:chOff x="4520242" y="2722424"/>
            <a:chExt cx="7237562" cy="3569300"/>
          </a:xfrm>
        </p:grpSpPr>
        <p:pic>
          <p:nvPicPr>
            <p:cNvPr id="50" name="Content Placeholder 4">
              <a:extLst>
                <a:ext uri="{FF2B5EF4-FFF2-40B4-BE49-F238E27FC236}">
                  <a16:creationId xmlns:a16="http://schemas.microsoft.com/office/drawing/2014/main" id="{B385AC1B-2E28-254C-2080-72B48951E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978" t="24508" r="6086" b="3528"/>
            <a:stretch/>
          </p:blipFill>
          <p:spPr>
            <a:xfrm>
              <a:off x="4520242" y="3034151"/>
              <a:ext cx="7237562" cy="3257573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A761111-FEF4-F187-807D-ED4964684B7D}"/>
                </a:ext>
              </a:extLst>
            </p:cNvPr>
            <p:cNvSpPr/>
            <p:nvPr/>
          </p:nvSpPr>
          <p:spPr>
            <a:xfrm>
              <a:off x="5349815" y="3024188"/>
              <a:ext cx="2766379" cy="2543175"/>
            </a:xfrm>
            <a:custGeom>
              <a:avLst/>
              <a:gdLst>
                <a:gd name="connsiteX0" fmla="*/ 85725 w 2766379"/>
                <a:gd name="connsiteY0" fmla="*/ 0 h 2543175"/>
                <a:gd name="connsiteX1" fmla="*/ 2766379 w 2766379"/>
                <a:gd name="connsiteY1" fmla="*/ 9506 h 2543175"/>
                <a:gd name="connsiteX2" fmla="*/ 2736583 w 2766379"/>
                <a:gd name="connsiteY2" fmla="*/ 35120 h 2543175"/>
                <a:gd name="connsiteX3" fmla="*/ 2667000 w 2766379"/>
                <a:gd name="connsiteY3" fmla="*/ 85725 h 2543175"/>
                <a:gd name="connsiteX4" fmla="*/ 2665844 w 2766379"/>
                <a:gd name="connsiteY4" fmla="*/ 91440 h 2543175"/>
                <a:gd name="connsiteX5" fmla="*/ 2662886 w 2766379"/>
                <a:gd name="connsiteY5" fmla="*/ 98473 h 2543175"/>
                <a:gd name="connsiteX6" fmla="*/ 2645770 w 2766379"/>
                <a:gd name="connsiteY6" fmla="*/ 113186 h 2543175"/>
                <a:gd name="connsiteX7" fmla="*/ 2638425 w 2766379"/>
                <a:gd name="connsiteY7" fmla="*/ 119062 h 2543175"/>
                <a:gd name="connsiteX8" fmla="*/ 2636998 w 2766379"/>
                <a:gd name="connsiteY8" fmla="*/ 120727 h 2543175"/>
                <a:gd name="connsiteX9" fmla="*/ 2505973 w 2766379"/>
                <a:gd name="connsiteY9" fmla="*/ 233362 h 2543175"/>
                <a:gd name="connsiteX10" fmla="*/ 2472636 w 2766379"/>
                <a:gd name="connsiteY10" fmla="*/ 280987 h 2543175"/>
                <a:gd name="connsiteX11" fmla="*/ 2458348 w 2766379"/>
                <a:gd name="connsiteY11" fmla="*/ 300037 h 2543175"/>
                <a:gd name="connsiteX12" fmla="*/ 2458348 w 2766379"/>
                <a:gd name="connsiteY12" fmla="*/ 333375 h 2543175"/>
                <a:gd name="connsiteX13" fmla="*/ 2458348 w 2766379"/>
                <a:gd name="connsiteY13" fmla="*/ 499595 h 2543175"/>
                <a:gd name="connsiteX14" fmla="*/ 2447330 w 2766379"/>
                <a:gd name="connsiteY14" fmla="*/ 511837 h 2543175"/>
                <a:gd name="connsiteX15" fmla="*/ 2405961 w 2766379"/>
                <a:gd name="connsiteY15" fmla="*/ 538162 h 2543175"/>
                <a:gd name="connsiteX16" fmla="*/ 2391673 w 2766379"/>
                <a:gd name="connsiteY16" fmla="*/ 566737 h 2543175"/>
                <a:gd name="connsiteX17" fmla="*/ 2334523 w 2766379"/>
                <a:gd name="connsiteY17" fmla="*/ 2509837 h 2543175"/>
                <a:gd name="connsiteX18" fmla="*/ 2334523 w 2766379"/>
                <a:gd name="connsiteY18" fmla="*/ 2533650 h 2543175"/>
                <a:gd name="connsiteX19" fmla="*/ 2343150 w 2766379"/>
                <a:gd name="connsiteY19" fmla="*/ 2534585 h 2543175"/>
                <a:gd name="connsiteX20" fmla="*/ 2343150 w 2766379"/>
                <a:gd name="connsiteY20" fmla="*/ 2538412 h 2543175"/>
                <a:gd name="connsiteX21" fmla="*/ 2324100 w 2766379"/>
                <a:gd name="connsiteY21" fmla="*/ 2543175 h 2543175"/>
                <a:gd name="connsiteX22" fmla="*/ 28575 w 2766379"/>
                <a:gd name="connsiteY22" fmla="*/ 2295525 h 2543175"/>
                <a:gd name="connsiteX23" fmla="*/ 9525 w 2766379"/>
                <a:gd name="connsiteY23" fmla="*/ 2252662 h 2543175"/>
                <a:gd name="connsiteX24" fmla="*/ 0 w 2766379"/>
                <a:gd name="connsiteY24" fmla="*/ 2190750 h 2543175"/>
                <a:gd name="connsiteX25" fmla="*/ 47625 w 2766379"/>
                <a:gd name="connsiteY25" fmla="*/ 80962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66379" h="2543175">
                  <a:moveTo>
                    <a:pt x="85725" y="0"/>
                  </a:moveTo>
                  <a:lnTo>
                    <a:pt x="2766379" y="9506"/>
                  </a:lnTo>
                  <a:lnTo>
                    <a:pt x="2736583" y="35120"/>
                  </a:lnTo>
                  <a:lnTo>
                    <a:pt x="2667000" y="85725"/>
                  </a:lnTo>
                  <a:cubicBezTo>
                    <a:pt x="2667000" y="85725"/>
                    <a:pt x="2666627" y="88344"/>
                    <a:pt x="2665844" y="91440"/>
                  </a:cubicBezTo>
                  <a:lnTo>
                    <a:pt x="2662886" y="98473"/>
                  </a:lnTo>
                  <a:lnTo>
                    <a:pt x="2645770" y="113186"/>
                  </a:lnTo>
                  <a:lnTo>
                    <a:pt x="2638425" y="119062"/>
                  </a:lnTo>
                  <a:lnTo>
                    <a:pt x="2636998" y="120727"/>
                  </a:lnTo>
                  <a:lnTo>
                    <a:pt x="2505973" y="233362"/>
                  </a:lnTo>
                  <a:lnTo>
                    <a:pt x="2472636" y="280987"/>
                  </a:lnTo>
                  <a:lnTo>
                    <a:pt x="2458348" y="300037"/>
                  </a:lnTo>
                  <a:lnTo>
                    <a:pt x="2458348" y="333375"/>
                  </a:lnTo>
                  <a:lnTo>
                    <a:pt x="2458348" y="499595"/>
                  </a:lnTo>
                  <a:lnTo>
                    <a:pt x="2447330" y="511837"/>
                  </a:lnTo>
                  <a:lnTo>
                    <a:pt x="2405961" y="538162"/>
                  </a:lnTo>
                  <a:lnTo>
                    <a:pt x="2391673" y="566737"/>
                  </a:lnTo>
                  <a:lnTo>
                    <a:pt x="2334523" y="2509837"/>
                  </a:lnTo>
                  <a:lnTo>
                    <a:pt x="2334523" y="2533650"/>
                  </a:lnTo>
                  <a:lnTo>
                    <a:pt x="2343150" y="2534585"/>
                  </a:lnTo>
                  <a:lnTo>
                    <a:pt x="2343150" y="2538412"/>
                  </a:lnTo>
                  <a:lnTo>
                    <a:pt x="2324100" y="2543175"/>
                  </a:lnTo>
                  <a:lnTo>
                    <a:pt x="28575" y="2295525"/>
                  </a:lnTo>
                  <a:lnTo>
                    <a:pt x="9525" y="2252662"/>
                  </a:lnTo>
                  <a:lnTo>
                    <a:pt x="0" y="2190750"/>
                  </a:lnTo>
                  <a:lnTo>
                    <a:pt x="47625" y="80962"/>
                  </a:lnTo>
                  <a:close/>
                </a:path>
              </a:pathLst>
            </a:custGeom>
            <a:solidFill>
              <a:srgbClr val="FC712C">
                <a:alpha val="12000"/>
              </a:srgbClr>
            </a:solidFill>
            <a:ln w="25400">
              <a:solidFill>
                <a:srgbClr val="FC71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937439-27BD-9BDD-44C1-C7C01B6E2A47}"/>
                </a:ext>
              </a:extLst>
            </p:cNvPr>
            <p:cNvSpPr txBox="1"/>
            <p:nvPr/>
          </p:nvSpPr>
          <p:spPr>
            <a:xfrm>
              <a:off x="5375598" y="2722425"/>
              <a:ext cx="16708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solidFill>
                    <a:srgbClr val="FC712C"/>
                  </a:solidFill>
                  <a:latin typeface="Avenir Next LT Pro Demi" panose="020B0704020202020204" pitchFamily="34" charset="0"/>
                </a:rPr>
                <a:t>New End Station</a:t>
              </a:r>
              <a:endParaRPr lang="en-GB" sz="1500" dirty="0">
                <a:solidFill>
                  <a:srgbClr val="FC712C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7BDD43B-1BF2-973F-F9DA-851E3C573197}"/>
                </a:ext>
              </a:extLst>
            </p:cNvPr>
            <p:cNvSpPr txBox="1"/>
            <p:nvPr/>
          </p:nvSpPr>
          <p:spPr>
            <a:xfrm>
              <a:off x="8049423" y="2722424"/>
              <a:ext cx="196098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solidFill>
                    <a:srgbClr val="1E5DF8"/>
                  </a:solidFill>
                  <a:latin typeface="Avenir Next LT Pro Demi" panose="020B0704020202020204" pitchFamily="34" charset="0"/>
                </a:rPr>
                <a:t>Existing End Station</a:t>
              </a:r>
              <a:endParaRPr lang="en-GB" sz="1500" dirty="0">
                <a:solidFill>
                  <a:srgbClr val="1E5DF8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A21EE66-54D8-ADFD-A991-4CC16A042C9F}"/>
                </a:ext>
              </a:extLst>
            </p:cNvPr>
            <p:cNvSpPr/>
            <p:nvPr/>
          </p:nvSpPr>
          <p:spPr>
            <a:xfrm>
              <a:off x="7684338" y="3032814"/>
              <a:ext cx="3709988" cy="2824162"/>
            </a:xfrm>
            <a:custGeom>
              <a:avLst/>
              <a:gdLst>
                <a:gd name="connsiteX0" fmla="*/ 442913 w 3709988"/>
                <a:gd name="connsiteY0" fmla="*/ 0 h 2824162"/>
                <a:gd name="connsiteX1" fmla="*/ 2590800 w 3709988"/>
                <a:gd name="connsiteY1" fmla="*/ 4762 h 2824162"/>
                <a:gd name="connsiteX2" fmla="*/ 3571875 w 3709988"/>
                <a:gd name="connsiteY2" fmla="*/ 104775 h 2824162"/>
                <a:gd name="connsiteX3" fmla="*/ 3609975 w 3709988"/>
                <a:gd name="connsiteY3" fmla="*/ 114300 h 2824162"/>
                <a:gd name="connsiteX4" fmla="*/ 3624263 w 3709988"/>
                <a:gd name="connsiteY4" fmla="*/ 138112 h 2824162"/>
                <a:gd name="connsiteX5" fmla="*/ 3709988 w 3709988"/>
                <a:gd name="connsiteY5" fmla="*/ 2209800 h 2824162"/>
                <a:gd name="connsiteX6" fmla="*/ 3024188 w 3709988"/>
                <a:gd name="connsiteY6" fmla="*/ 2786062 h 2824162"/>
                <a:gd name="connsiteX7" fmla="*/ 3000375 w 3709988"/>
                <a:gd name="connsiteY7" fmla="*/ 2790825 h 2824162"/>
                <a:gd name="connsiteX8" fmla="*/ 2962275 w 3709988"/>
                <a:gd name="connsiteY8" fmla="*/ 2790825 h 2824162"/>
                <a:gd name="connsiteX9" fmla="*/ 2928938 w 3709988"/>
                <a:gd name="connsiteY9" fmla="*/ 2771775 h 2824162"/>
                <a:gd name="connsiteX10" fmla="*/ 2919413 w 3709988"/>
                <a:gd name="connsiteY10" fmla="*/ 2767012 h 2824162"/>
                <a:gd name="connsiteX11" fmla="*/ 2886075 w 3709988"/>
                <a:gd name="connsiteY11" fmla="*/ 2800350 h 2824162"/>
                <a:gd name="connsiteX12" fmla="*/ 2867025 w 3709988"/>
                <a:gd name="connsiteY12" fmla="*/ 2809875 h 2824162"/>
                <a:gd name="connsiteX13" fmla="*/ 2838450 w 3709988"/>
                <a:gd name="connsiteY13" fmla="*/ 2824162 h 2824162"/>
                <a:gd name="connsiteX14" fmla="*/ 2790825 w 3709988"/>
                <a:gd name="connsiteY14" fmla="*/ 2814637 h 2824162"/>
                <a:gd name="connsiteX15" fmla="*/ 2395538 w 3709988"/>
                <a:gd name="connsiteY15" fmla="*/ 2767012 h 2824162"/>
                <a:gd name="connsiteX16" fmla="*/ 2376488 w 3709988"/>
                <a:gd name="connsiteY16" fmla="*/ 2776537 h 2824162"/>
                <a:gd name="connsiteX17" fmla="*/ 2366963 w 3709988"/>
                <a:gd name="connsiteY17" fmla="*/ 2786062 h 2824162"/>
                <a:gd name="connsiteX18" fmla="*/ 2347913 w 3709988"/>
                <a:gd name="connsiteY18" fmla="*/ 2786062 h 2824162"/>
                <a:gd name="connsiteX19" fmla="*/ 2328863 w 3709988"/>
                <a:gd name="connsiteY19" fmla="*/ 2786062 h 2824162"/>
                <a:gd name="connsiteX20" fmla="*/ 0 w 3709988"/>
                <a:gd name="connsiteY20" fmla="*/ 2533650 h 2824162"/>
                <a:gd name="connsiteX21" fmla="*/ 0 w 3709988"/>
                <a:gd name="connsiteY21" fmla="*/ 2509837 h 2824162"/>
                <a:gd name="connsiteX22" fmla="*/ 57150 w 3709988"/>
                <a:gd name="connsiteY22" fmla="*/ 566737 h 2824162"/>
                <a:gd name="connsiteX23" fmla="*/ 71438 w 3709988"/>
                <a:gd name="connsiteY23" fmla="*/ 538162 h 2824162"/>
                <a:gd name="connsiteX24" fmla="*/ 71438 w 3709988"/>
                <a:gd name="connsiteY24" fmla="*/ 538162 h 2824162"/>
                <a:gd name="connsiteX25" fmla="*/ 123825 w 3709988"/>
                <a:gd name="connsiteY25" fmla="*/ 504825 h 2824162"/>
                <a:gd name="connsiteX26" fmla="*/ 123825 w 3709988"/>
                <a:gd name="connsiteY26" fmla="*/ 333375 h 2824162"/>
                <a:gd name="connsiteX27" fmla="*/ 123825 w 3709988"/>
                <a:gd name="connsiteY27" fmla="*/ 300037 h 2824162"/>
                <a:gd name="connsiteX28" fmla="*/ 138113 w 3709988"/>
                <a:gd name="connsiteY28" fmla="*/ 280987 h 2824162"/>
                <a:gd name="connsiteX29" fmla="*/ 171450 w 3709988"/>
                <a:gd name="connsiteY29" fmla="*/ 233362 h 2824162"/>
                <a:gd name="connsiteX30" fmla="*/ 442913 w 3709988"/>
                <a:gd name="connsiteY30" fmla="*/ 0 h 282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09988" h="2824162">
                  <a:moveTo>
                    <a:pt x="442913" y="0"/>
                  </a:moveTo>
                  <a:lnTo>
                    <a:pt x="2590800" y="4762"/>
                  </a:lnTo>
                  <a:lnTo>
                    <a:pt x="3571875" y="104775"/>
                  </a:lnTo>
                  <a:lnTo>
                    <a:pt x="3609975" y="114300"/>
                  </a:lnTo>
                  <a:lnTo>
                    <a:pt x="3624263" y="138112"/>
                  </a:lnTo>
                  <a:lnTo>
                    <a:pt x="3709988" y="2209800"/>
                  </a:lnTo>
                  <a:lnTo>
                    <a:pt x="3024188" y="2786062"/>
                  </a:lnTo>
                  <a:lnTo>
                    <a:pt x="3000375" y="2790825"/>
                  </a:lnTo>
                  <a:lnTo>
                    <a:pt x="2962275" y="2790825"/>
                  </a:lnTo>
                  <a:lnTo>
                    <a:pt x="2928938" y="2771775"/>
                  </a:lnTo>
                  <a:lnTo>
                    <a:pt x="2919413" y="2767012"/>
                  </a:lnTo>
                  <a:lnTo>
                    <a:pt x="2886075" y="2800350"/>
                  </a:lnTo>
                  <a:lnTo>
                    <a:pt x="2867025" y="2809875"/>
                  </a:lnTo>
                  <a:lnTo>
                    <a:pt x="2838450" y="2824162"/>
                  </a:lnTo>
                  <a:lnTo>
                    <a:pt x="2790825" y="2814637"/>
                  </a:lnTo>
                  <a:lnTo>
                    <a:pt x="2395538" y="2767012"/>
                  </a:lnTo>
                  <a:lnTo>
                    <a:pt x="2376488" y="2776537"/>
                  </a:lnTo>
                  <a:lnTo>
                    <a:pt x="2366963" y="2786062"/>
                  </a:lnTo>
                  <a:lnTo>
                    <a:pt x="2347913" y="2786062"/>
                  </a:lnTo>
                  <a:lnTo>
                    <a:pt x="2328863" y="2786062"/>
                  </a:lnTo>
                  <a:lnTo>
                    <a:pt x="0" y="2533650"/>
                  </a:lnTo>
                  <a:lnTo>
                    <a:pt x="0" y="2509837"/>
                  </a:lnTo>
                  <a:lnTo>
                    <a:pt x="57150" y="566737"/>
                  </a:lnTo>
                  <a:lnTo>
                    <a:pt x="71438" y="538162"/>
                  </a:lnTo>
                  <a:lnTo>
                    <a:pt x="71438" y="538162"/>
                  </a:lnTo>
                  <a:lnTo>
                    <a:pt x="123825" y="504825"/>
                  </a:lnTo>
                  <a:lnTo>
                    <a:pt x="123825" y="333375"/>
                  </a:lnTo>
                  <a:lnTo>
                    <a:pt x="123825" y="300037"/>
                  </a:lnTo>
                  <a:lnTo>
                    <a:pt x="138113" y="280987"/>
                  </a:lnTo>
                  <a:lnTo>
                    <a:pt x="171450" y="233362"/>
                  </a:lnTo>
                  <a:lnTo>
                    <a:pt x="442913" y="0"/>
                  </a:lnTo>
                  <a:close/>
                </a:path>
              </a:pathLst>
            </a:custGeom>
            <a:solidFill>
              <a:srgbClr val="1E5DF8">
                <a:alpha val="20000"/>
              </a:srgbClr>
            </a:solidFill>
            <a:ln w="25400">
              <a:solidFill>
                <a:srgbClr val="1E5D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822393-5EC9-4BB0-9677-A592EF289ABF}"/>
              </a:ext>
            </a:extLst>
          </p:cNvPr>
          <p:cNvGrpSpPr/>
          <p:nvPr/>
        </p:nvGrpSpPr>
        <p:grpSpPr>
          <a:xfrm>
            <a:off x="6312195" y="1704377"/>
            <a:ext cx="4828265" cy="2481921"/>
            <a:chOff x="6260439" y="1704377"/>
            <a:chExt cx="4828265" cy="248192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06E99A7-D2A2-C42C-32ED-6438095A6D82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6260439" y="2204377"/>
              <a:ext cx="1552384" cy="198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12E96D-1993-3E04-3439-AF44B41107AB}"/>
                </a:ext>
              </a:extLst>
            </p:cNvPr>
            <p:cNvGrpSpPr/>
            <p:nvPr/>
          </p:nvGrpSpPr>
          <p:grpSpPr>
            <a:xfrm>
              <a:off x="7801858" y="1704377"/>
              <a:ext cx="3286846" cy="761610"/>
              <a:chOff x="7563314" y="1582402"/>
              <a:chExt cx="3286846" cy="76161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A16C2A-21F8-1ED6-C4B6-9D68C476B8DC}"/>
                  </a:ext>
                </a:extLst>
              </p:cNvPr>
              <p:cNvSpPr txBox="1"/>
              <p:nvPr/>
            </p:nvSpPr>
            <p:spPr>
              <a:xfrm>
                <a:off x="7563314" y="1582402"/>
                <a:ext cx="251011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>
                    <a:latin typeface="Avenir Next LT Pro Demi" panose="020B0704020202020204" pitchFamily="34" charset="0"/>
                  </a:rPr>
                  <a:t>New Microscope Fits Here</a:t>
                </a:r>
                <a:endParaRPr lang="en-GB" sz="1500" dirty="0">
                  <a:latin typeface="Avenir Next LT Pro Light" panose="020B03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11C94E-69EC-D0FE-BD7B-6531A795F227}"/>
                  </a:ext>
                </a:extLst>
              </p:cNvPr>
              <p:cNvSpPr txBox="1"/>
              <p:nvPr/>
            </p:nvSpPr>
            <p:spPr>
              <a:xfrm>
                <a:off x="7574279" y="1820792"/>
                <a:ext cx="32758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latin typeface="Avenir Next LT Pro Light" panose="020B0304020202020204" pitchFamily="34" charset="0"/>
                  </a:rPr>
                  <a:t>Can be accessed by robot</a:t>
                </a:r>
              </a:p>
              <a:p>
                <a:r>
                  <a:rPr lang="en-GB" sz="1400" dirty="0">
                    <a:latin typeface="Avenir Next LT Pro Light" panose="020B0304020202020204" pitchFamily="34" charset="0"/>
                  </a:rPr>
                  <a:t>Online live imaging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67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D6EAB-EB95-082D-91E9-353EC868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7590" y="6492875"/>
            <a:ext cx="4056129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4F16D5-E74C-41E2-FE88-7A4EE7D9BB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E87AF-A4F5-52C6-B94E-E98D89BC6A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365125"/>
          </a:xfrm>
        </p:spPr>
        <p:txBody>
          <a:bodyPr/>
          <a:lstStyle/>
          <a:p>
            <a:r>
              <a:rPr lang="en-GB" sz="1200" dirty="0">
                <a:latin typeface="Avenir Next LT Pro Demi" panose="020B0704020202020204" pitchFamily="34" charset="0"/>
              </a:rPr>
              <a:t>Page </a:t>
            </a:r>
            <a:fld id="{4E06E092-E2B2-42AC-888A-79A6E087B7E7}" type="slidenum">
              <a:rPr lang="en-GB" sz="1200" smtClean="0">
                <a:latin typeface="Avenir Next LT Pro Demi" panose="020B0704020202020204" pitchFamily="34" charset="0"/>
              </a:rPr>
              <a:pPr/>
              <a:t>19</a:t>
            </a:fld>
            <a:endParaRPr lang="en-GB" sz="1200" dirty="0">
              <a:latin typeface="Avenir Next LT Pro Demi" panose="020B070402020202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29866A3-AF2C-D376-DF35-92118B699E69}"/>
              </a:ext>
            </a:extLst>
          </p:cNvPr>
          <p:cNvSpPr txBox="1">
            <a:spLocks/>
          </p:cNvSpPr>
          <p:nvPr/>
        </p:nvSpPr>
        <p:spPr>
          <a:xfrm>
            <a:off x="1996352" y="1497474"/>
            <a:ext cx="6937923" cy="3351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</a:rPr>
              <a:t>A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baseline synchrotron option</a:t>
            </a:r>
            <a:r>
              <a:rPr lang="en-GB" sz="1500" dirty="0">
                <a:solidFill>
                  <a:prstClr val="black"/>
                </a:solidFill>
                <a:latin typeface="Avenir Next LT Pro Demi" panose="020B0704020202020204" pitchFamily="34" charset="0"/>
              </a:rPr>
              <a:t> </a:t>
            </a:r>
            <a:r>
              <a:rPr lang="en-GB" sz="1500" dirty="0">
                <a:solidFill>
                  <a:prstClr val="black"/>
                </a:solidFill>
              </a:rPr>
              <a:t>for ITRF WP3 has been </a:t>
            </a:r>
            <a:br>
              <a:rPr lang="en-GB" sz="1500" dirty="0">
                <a:solidFill>
                  <a:prstClr val="black"/>
                </a:solidFill>
              </a:rPr>
            </a:br>
            <a:r>
              <a:rPr lang="en-GB" sz="1500" dirty="0">
                <a:solidFill>
                  <a:prstClr val="black"/>
                </a:solidFill>
              </a:rPr>
              <a:t>established, based on designs proposed by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CERN NIMMS</a:t>
            </a:r>
            <a:br>
              <a:rPr lang="en-GB" sz="1500" dirty="0">
                <a:solidFill>
                  <a:schemeClr val="tx1"/>
                </a:solidFill>
              </a:rPr>
            </a:br>
            <a:br>
              <a:rPr lang="en-GB" sz="1500" dirty="0">
                <a:solidFill>
                  <a:schemeClr val="tx1"/>
                </a:solidFill>
              </a:rPr>
            </a:br>
            <a:endParaRPr lang="en-GB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chemeClr val="tx1"/>
                </a:solidFill>
              </a:rPr>
              <a:t>The synchrotron achieves a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higher </a:t>
            </a:r>
            <a:r>
              <a:rPr lang="en-GB" sz="1500" baseline="300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12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C</a:t>
            </a:r>
            <a:r>
              <a:rPr lang="en-GB" sz="1500" baseline="300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6+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 extraction </a:t>
            </a:r>
            <a:b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</a:b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energy</a:t>
            </a:r>
            <a:r>
              <a:rPr lang="en-GB" sz="1500" dirty="0">
                <a:solidFill>
                  <a:schemeClr val="tx1"/>
                </a:solidFill>
              </a:rPr>
              <a:t> than the LhARA FFA (83.5 MeV/u)</a:t>
            </a:r>
            <a:br>
              <a:rPr lang="en-GB" sz="1500" dirty="0">
                <a:solidFill>
                  <a:schemeClr val="tx1"/>
                </a:solidFill>
              </a:rPr>
            </a:br>
            <a:br>
              <a:rPr lang="en-GB" sz="1500" dirty="0">
                <a:solidFill>
                  <a:schemeClr val="tx1"/>
                </a:solidFill>
              </a:rPr>
            </a:br>
            <a:endParaRPr lang="en-GB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chemeClr val="tx1"/>
                </a:solidFill>
              </a:rPr>
              <a:t>MAD-X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particle tracking simulations</a:t>
            </a:r>
            <a:r>
              <a:rPr lang="en-GB" sz="1500" dirty="0">
                <a:solidFill>
                  <a:schemeClr val="tx1"/>
                </a:solidFill>
              </a:rPr>
              <a:t> are being developed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to explore and refine the scheme for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slow extraction</a:t>
            </a:r>
            <a:br>
              <a:rPr lang="en-GB" sz="1500" dirty="0">
                <a:solidFill>
                  <a:schemeClr val="tx1"/>
                </a:solidFill>
                <a:latin typeface="Avenir Next LT Pro Demi" panose="020B0704020202020204" pitchFamily="34" charset="0"/>
              </a:rPr>
            </a:br>
            <a:br>
              <a:rPr lang="en-GB" sz="1500" dirty="0">
                <a:solidFill>
                  <a:schemeClr val="tx1"/>
                </a:solidFill>
                <a:latin typeface="Avenir Next LT Pro Demi" panose="020B0704020202020204" pitchFamily="34" charset="0"/>
              </a:rPr>
            </a:br>
            <a:endParaRPr lang="en-GB" sz="1500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chemeClr val="tx1"/>
                </a:solidFill>
              </a:rPr>
              <a:t>Instantaneous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dose rates</a:t>
            </a:r>
            <a:r>
              <a:rPr lang="en-GB" sz="1500" dirty="0">
                <a:solidFill>
                  <a:schemeClr val="tx1"/>
                </a:solidFill>
              </a:rPr>
              <a:t> expected to be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of order ~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100 </a:t>
            </a:r>
            <a:r>
              <a:rPr lang="en-GB" sz="1500" dirty="0" err="1">
                <a:solidFill>
                  <a:srgbClr val="1E5DF8"/>
                </a:solidFill>
                <a:latin typeface="Avenir Next LT Pro Demi" panose="020B0704020202020204" pitchFamily="34" charset="0"/>
              </a:rPr>
              <a:t>Gy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/s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ADF27-9C05-1EC9-B986-3CFEA9AF169C}"/>
              </a:ext>
            </a:extLst>
          </p:cNvPr>
          <p:cNvGrpSpPr/>
          <p:nvPr/>
        </p:nvGrpSpPr>
        <p:grpSpPr>
          <a:xfrm>
            <a:off x="10519794" y="4732471"/>
            <a:ext cx="1337071" cy="1662425"/>
            <a:chOff x="7385050" y="4883209"/>
            <a:chExt cx="1202614" cy="1495250"/>
          </a:xfrm>
        </p:grpSpPr>
        <p:pic>
          <p:nvPicPr>
            <p:cNvPr id="10" name="Picture 9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66DB0314-53DB-7BCF-0024-40CBA976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050" y="4883209"/>
              <a:ext cx="1202614" cy="149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C01AE-EF16-2E48-1865-DAEE8FD5D875}"/>
                </a:ext>
              </a:extLst>
            </p:cNvPr>
            <p:cNvSpPr txBox="1"/>
            <p:nvPr/>
          </p:nvSpPr>
          <p:spPr>
            <a:xfrm>
              <a:off x="7392766" y="6067564"/>
              <a:ext cx="1187181" cy="27682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WP3 REPORT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86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562D-C0DD-AD77-F467-F597CA34D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1100" b="1">
                <a:latin typeface="Avenir Next LT Pro Demi" panose="020B0704020202020204" pitchFamily="34" charset="0"/>
                <a:cs typeface="Helvetica" panose="020B0604020202020204" pitchFamily="34" charset="0"/>
              </a:rPr>
              <a:t>Contents</a:t>
            </a:r>
            <a:endParaRPr lang="en-US" sz="1100" b="1" dirty="0"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7956E-8126-56C3-A7AE-1ABD7936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E74CD-B80F-A4D2-385D-C05F1EA68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5452" y="1660613"/>
            <a:ext cx="1578899" cy="265892"/>
          </a:xfrm>
        </p:spPr>
        <p:txBody>
          <a:bodyPr>
            <a:noAutofit/>
          </a:bodyPr>
          <a:lstStyle/>
          <a:p>
            <a:r>
              <a:rPr lang="en-GB" sz="1500" dirty="0">
                <a:solidFill>
                  <a:srgbClr val="1E5DF8"/>
                </a:solidFill>
              </a:rPr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2FE64-B0CE-7731-0500-61258E9E4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9080" y="2535620"/>
            <a:ext cx="1996783" cy="265892"/>
          </a:xfrm>
        </p:spPr>
        <p:txBody>
          <a:bodyPr>
            <a:noAutofit/>
          </a:bodyPr>
          <a:lstStyle/>
          <a:p>
            <a:r>
              <a:rPr lang="en-GB" sz="1500" dirty="0"/>
              <a:t>Synchrotron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A427CF-B5A8-B3E5-7653-2D5BDE011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1820" y="3409044"/>
            <a:ext cx="1996783" cy="265892"/>
          </a:xfrm>
        </p:spPr>
        <p:txBody>
          <a:bodyPr>
            <a:noAutofit/>
          </a:bodyPr>
          <a:lstStyle/>
          <a:p>
            <a:r>
              <a:rPr lang="en-GB" sz="1500" dirty="0"/>
              <a:t>End Stations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6ABC60-6E9F-1BD2-FCAD-581F9BB03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GB" sz="15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73231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7EA573-6C34-6B8F-26F8-6A95B11C4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Bonus Slides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89A453-5952-233F-DCA1-2309840BB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Mark Johnson | Accelerator Physicist (ASTeC)</a:t>
            </a:r>
          </a:p>
          <a:p>
            <a:r>
              <a:rPr lang="en-GB" dirty="0"/>
              <a:t>Office A50 | STFC Daresbury Laboratory | Warrington WA4 4AD</a:t>
            </a:r>
          </a:p>
          <a:p>
            <a:r>
              <a:rPr lang="en-GB" dirty="0"/>
              <a:t>      mark.johnson@stfc.ac.uk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90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2735D91-E5DC-1D75-4508-DB8674303858}"/>
              </a:ext>
            </a:extLst>
          </p:cNvPr>
          <p:cNvGrpSpPr/>
          <p:nvPr/>
        </p:nvGrpSpPr>
        <p:grpSpPr>
          <a:xfrm>
            <a:off x="7886882" y="6350"/>
            <a:ext cx="4305117" cy="1629503"/>
            <a:chOff x="7886882" y="6350"/>
            <a:chExt cx="4305117" cy="162950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23AB6A-FB27-FB52-1E1B-C6B0A87F4D75}"/>
                </a:ext>
              </a:extLst>
            </p:cNvPr>
            <p:cNvSpPr/>
            <p:nvPr/>
          </p:nvSpPr>
          <p:spPr>
            <a:xfrm>
              <a:off x="9972674" y="6350"/>
              <a:ext cx="2219325" cy="1629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black and blue text&#10;&#10;Description automatically generated">
              <a:extLst>
                <a:ext uri="{FF2B5EF4-FFF2-40B4-BE49-F238E27FC236}">
                  <a16:creationId xmlns:a16="http://schemas.microsoft.com/office/drawing/2014/main" id="{B92D9D43-6A58-1CDA-619A-9C749CB65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882" y="267111"/>
              <a:ext cx="2109649" cy="488861"/>
            </a:xfrm>
            <a:prstGeom prst="rect">
              <a:avLst/>
            </a:prstGeom>
          </p:spPr>
        </p:pic>
        <p:pic>
          <p:nvPicPr>
            <p:cNvPr id="22" name="Picture 21" descr="A purple and white logo&#10;&#10;Description automatically generated">
              <a:extLst>
                <a:ext uri="{FF2B5EF4-FFF2-40B4-BE49-F238E27FC236}">
                  <a16:creationId xmlns:a16="http://schemas.microsoft.com/office/drawing/2014/main" id="{BD8E6E52-B176-6CDE-2053-2CF2850F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414" y="250333"/>
              <a:ext cx="1655067" cy="70104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Christie Research Room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Video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871607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4E06E092-E2B2-42AC-888A-79A6E087B7E7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Online Media 4" descr="PRECISE Proton Research Room - Virtual Tour">
            <a:hlinkClick r:id="" action="ppaction://media"/>
            <a:extLst>
              <a:ext uri="{FF2B5EF4-FFF2-40B4-BE49-F238E27FC236}">
                <a16:creationId xmlns:a16="http://schemas.microsoft.com/office/drawing/2014/main" id="{C772BFC3-77F2-70BB-FFC7-7A95107498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11023" y="1482922"/>
            <a:ext cx="7569955" cy="4276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DA57C-0DAB-8528-4820-583244AD4DAC}"/>
              </a:ext>
            </a:extLst>
          </p:cNvPr>
          <p:cNvSpPr txBox="1"/>
          <p:nvPr/>
        </p:nvSpPr>
        <p:spPr>
          <a:xfrm>
            <a:off x="2219327" y="57595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Next LT Pro Light" panose="020B0304020202020204" pitchFamily="34" charset="0"/>
              </a:rPr>
              <a:t>https://</a:t>
            </a:r>
            <a:r>
              <a:rPr lang="en-US" sz="1200" dirty="0" err="1">
                <a:latin typeface="Avenir Next LT Pro Light" panose="020B0304020202020204" pitchFamily="34" charset="0"/>
              </a:rPr>
              <a:t>www.youtube.com</a:t>
            </a:r>
            <a:r>
              <a:rPr lang="en-US" sz="1200" dirty="0">
                <a:latin typeface="Avenir Next LT Pro Light" panose="020B0304020202020204" pitchFamily="34" charset="0"/>
              </a:rPr>
              <a:t>/</a:t>
            </a:r>
            <a:r>
              <a:rPr lang="en-US" sz="1200" dirty="0" err="1">
                <a:latin typeface="Avenir Next LT Pro Light" panose="020B0304020202020204" pitchFamily="34" charset="0"/>
              </a:rPr>
              <a:t>watch?v</a:t>
            </a:r>
            <a:r>
              <a:rPr lang="en-US" sz="1200" dirty="0">
                <a:latin typeface="Avenir Next LT Pro Light" panose="020B0304020202020204" pitchFamily="34" charset="0"/>
              </a:rPr>
              <a:t>=j2QR4PQvaeI</a:t>
            </a:r>
          </a:p>
        </p:txBody>
      </p:sp>
    </p:spTree>
    <p:extLst>
      <p:ext uri="{BB962C8B-B14F-4D97-AF65-F5344CB8AC3E}">
        <p14:creationId xmlns:p14="http://schemas.microsoft.com/office/powerpoint/2010/main" val="12149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ITRF WP3 Context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71279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5"/>
            <a:ext cx="9505950" cy="29167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 ITRF WP3</a:t>
            </a:r>
            <a:r>
              <a:rPr lang="en-GB" sz="1600" dirty="0">
                <a:latin typeface="Avenir Next LT Pro Light" panose="020B0304020202020204" pitchFamily="34" charset="0"/>
              </a:rPr>
              <a:t> aims to </a:t>
            </a: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compare</a:t>
            </a:r>
            <a:r>
              <a:rPr lang="en-GB" sz="1600" dirty="0">
                <a:latin typeface="Avenir Next LT Pro Light" panose="020B0304020202020204" pitchFamily="34" charset="0"/>
              </a:rPr>
              <a:t> options based on </a:t>
            </a: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conventional</a:t>
            </a:r>
            <a:b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</a:b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 technologies</a:t>
            </a:r>
            <a:r>
              <a:rPr lang="en-GB" sz="1600" dirty="0">
                <a:solidFill>
                  <a:srgbClr val="1C5DF8"/>
                </a:solidFill>
                <a:latin typeface="Avenir Next LT Pro Light" panose="020B0304020202020204" pitchFamily="34" charset="0"/>
              </a:rPr>
              <a:t> </a:t>
            </a:r>
            <a:r>
              <a:rPr lang="en-GB" sz="1600" dirty="0">
                <a:latin typeface="Avenir Next LT Pro Light" panose="020B0304020202020204" pitchFamily="34" charset="0"/>
              </a:rPr>
              <a:t>against the baseline </a:t>
            </a: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LhARA</a:t>
            </a:r>
            <a:r>
              <a:rPr lang="en-GB" sz="1600" dirty="0">
                <a:latin typeface="Avenir Next LT Pro Light" panose="020B0304020202020204" pitchFamily="34" charset="0"/>
              </a:rPr>
              <a:t> facility design</a:t>
            </a:r>
            <a:br>
              <a:rPr lang="en-GB" sz="1600" dirty="0">
                <a:latin typeface="Avenir Next LT Pro Light" panose="020B0304020202020204" pitchFamily="34" charset="0"/>
              </a:rPr>
            </a:br>
            <a:br>
              <a:rPr lang="en-GB" sz="1600" dirty="0">
                <a:latin typeface="Avenir Next LT Pro Light" panose="020B0304020202020204" pitchFamily="34" charset="0"/>
              </a:rPr>
            </a:br>
            <a:endParaRPr lang="en-GB" sz="16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 LT Pro Light" panose="020B0304020202020204" pitchFamily="34" charset="0"/>
              </a:rPr>
              <a:t> This includes the evaluation of a </a:t>
            </a: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synchrotron</a:t>
            </a:r>
            <a:r>
              <a:rPr lang="en-GB" sz="1600" dirty="0">
                <a:latin typeface="Avenir Next LT Pro Light" panose="020B0304020202020204" pitchFamily="34" charset="0"/>
              </a:rPr>
              <a:t>, with an </a:t>
            </a: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injector</a:t>
            </a:r>
            <a:r>
              <a:rPr lang="en-GB" sz="1600" dirty="0">
                <a:latin typeface="Avenir Next LT Pro Light" panose="020B0304020202020204" pitchFamily="34" charset="0"/>
              </a:rPr>
              <a:t> based on</a:t>
            </a:r>
            <a:br>
              <a:rPr lang="en-GB" sz="1600" dirty="0">
                <a:latin typeface="Avenir Next LT Pro Light" panose="020B0304020202020204" pitchFamily="34" charset="0"/>
              </a:rPr>
            </a:br>
            <a:r>
              <a:rPr lang="en-GB" sz="1600" dirty="0">
                <a:latin typeface="Avenir Next LT Pro Light" panose="020B0304020202020204" pitchFamily="34" charset="0"/>
              </a:rPr>
              <a:t> </a:t>
            </a: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established ion sources </a:t>
            </a:r>
            <a:r>
              <a:rPr lang="en-GB" sz="1600" dirty="0">
                <a:latin typeface="Avenir Next LT Pro Light" panose="020B0304020202020204" pitchFamily="34" charset="0"/>
              </a:rPr>
              <a:t>and pre-acceleration methods</a:t>
            </a:r>
            <a:br>
              <a:rPr lang="en-GB" sz="1600" dirty="0">
                <a:latin typeface="Avenir Next LT Pro Light" panose="020B0304020202020204" pitchFamily="34" charset="0"/>
              </a:rPr>
            </a:br>
            <a:br>
              <a:rPr lang="en-GB" sz="1600" dirty="0">
                <a:latin typeface="Avenir Next LT Pro Light" panose="020B0304020202020204" pitchFamily="34" charset="0"/>
              </a:rPr>
            </a:br>
            <a:endParaRPr lang="en-GB" sz="16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sz="1600" dirty="0">
                <a:latin typeface="Avenir Next LT Pro Light" panose="020B0304020202020204" pitchFamily="34" charset="0"/>
              </a:rPr>
              <a:t>Currently parameterising a small synchrotron design, adapted from </a:t>
            </a:r>
            <a:br>
              <a:rPr lang="en-GB" sz="1600" dirty="0">
                <a:latin typeface="Avenir Next LT Pro Light" panose="020B0304020202020204" pitchFamily="34" charset="0"/>
              </a:rPr>
            </a:br>
            <a:r>
              <a:rPr lang="en-GB" sz="1600" dirty="0">
                <a:latin typeface="Avenir Next LT Pro Light" panose="020B0304020202020204" pitchFamily="34" charset="0"/>
              </a:rPr>
              <a:t> work published by the </a:t>
            </a:r>
            <a:r>
              <a:rPr lang="en-GB" sz="16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CERN NIMMS </a:t>
            </a:r>
            <a:r>
              <a:rPr lang="en-GB" sz="1600" dirty="0">
                <a:latin typeface="Avenir Next LT Pro Light" panose="020B0304020202020204" pitchFamily="34" charset="0"/>
              </a:rPr>
              <a:t>project</a:t>
            </a:r>
          </a:p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A69013-215A-8018-15A7-DDD2BD90D967}"/>
              </a:ext>
            </a:extLst>
          </p:cNvPr>
          <p:cNvGrpSpPr/>
          <p:nvPr/>
        </p:nvGrpSpPr>
        <p:grpSpPr>
          <a:xfrm>
            <a:off x="3693160" y="4429177"/>
            <a:ext cx="4805680" cy="1351279"/>
            <a:chOff x="7178040" y="4922520"/>
            <a:chExt cx="4805680" cy="13512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B4CE7B-EE81-3892-7E09-1D8708623D22}"/>
                </a:ext>
              </a:extLst>
            </p:cNvPr>
            <p:cNvSpPr/>
            <p:nvPr/>
          </p:nvSpPr>
          <p:spPr>
            <a:xfrm>
              <a:off x="7178040" y="4922520"/>
              <a:ext cx="4805680" cy="1351279"/>
            </a:xfrm>
            <a:prstGeom prst="rect">
              <a:avLst/>
            </a:prstGeom>
            <a:solidFill>
              <a:srgbClr val="FC6D26">
                <a:alpha val="5000"/>
              </a:srgbClr>
            </a:solidFill>
            <a:ln w="25400">
              <a:solidFill>
                <a:srgbClr val="FC6D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5C8E33-6335-FF0B-893D-CEA814283985}"/>
                </a:ext>
              </a:extLst>
            </p:cNvPr>
            <p:cNvSpPr txBox="1"/>
            <p:nvPr/>
          </p:nvSpPr>
          <p:spPr>
            <a:xfrm>
              <a:off x="7325360" y="5182661"/>
              <a:ext cx="4511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venir Next LT Pro Light" panose="020B0304020202020204" pitchFamily="34" charset="0"/>
                </a:rPr>
                <a:t>At present, we are </a:t>
              </a:r>
              <a:r>
                <a:rPr lang="en-GB" sz="1600" dirty="0">
                  <a:solidFill>
                    <a:srgbClr val="FC6D26"/>
                  </a:solidFill>
                  <a:latin typeface="Avenir Next LT Pro Demi" panose="020B0704020202020204" pitchFamily="34" charset="0"/>
                </a:rPr>
                <a:t>not considering</a:t>
              </a:r>
              <a:r>
                <a:rPr lang="en-GB" sz="1600" dirty="0">
                  <a:latin typeface="Avenir Next LT Pro Light" panose="020B0304020202020204" pitchFamily="34" charset="0"/>
                </a:rPr>
                <a:t> the </a:t>
              </a:r>
              <a:br>
                <a:rPr lang="en-GB" sz="1600" dirty="0">
                  <a:latin typeface="Avenir Next LT Pro Light" panose="020B0304020202020204" pitchFamily="34" charset="0"/>
                </a:rPr>
              </a:br>
              <a:r>
                <a:rPr lang="en-GB" sz="1600" dirty="0">
                  <a:latin typeface="Avenir Next LT Pro Light" panose="020B0304020202020204" pitchFamily="34" charset="0"/>
                </a:rPr>
                <a:t>synchrotron as a </a:t>
              </a:r>
              <a:r>
                <a:rPr lang="en-GB" sz="1600" dirty="0">
                  <a:solidFill>
                    <a:srgbClr val="FC6D26"/>
                  </a:solidFill>
                  <a:latin typeface="Avenir Next LT Pro Demi" panose="020B0704020202020204" pitchFamily="34" charset="0"/>
                </a:rPr>
                <a:t>drop-in replacement</a:t>
              </a:r>
              <a:r>
                <a:rPr lang="en-GB" sz="1600" dirty="0">
                  <a:latin typeface="Avenir Next LT Pro Light" panose="020B0304020202020204" pitchFamily="34" charset="0"/>
                </a:rPr>
                <a:t> for the LhARA </a:t>
              </a:r>
              <a:r>
                <a:rPr lang="en-GB" sz="1600" dirty="0">
                  <a:solidFill>
                    <a:srgbClr val="FC6D26"/>
                  </a:solidFill>
                  <a:latin typeface="Avenir Next LT Pro Demi" panose="020B0704020202020204" pitchFamily="34" charset="0"/>
                </a:rPr>
                <a:t>FFA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76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Design Basis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Compact, Room Temperature Synchrotron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71279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30290"/>
            <a:ext cx="7538588" cy="3967612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Key Requirements: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Synchrotron is primarily designed for the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most likely radiotherapy ions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(H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+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4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He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2+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and 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12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C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6+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), without excluding heavier ions in future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Aim for stored intensities compatible with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FLASH regimes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,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of order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10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10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ions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per spill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Machine fits within the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circumference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of the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LhARA FFA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(21.86 m) with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similar beam energies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Use accessible, conventional technologies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e.g.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Times New Roman" panose="02020603050405020304" pitchFamily="18" charset="0"/>
              </a:rPr>
              <a:t>room temperature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Times New Roman" panose="02020603050405020304" pitchFamily="18" charset="0"/>
              </a:rPr>
              <a:t>magnets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673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6EAF85-7749-6293-2978-7C72AA0D2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FC399E0-7CC6-DAFD-7DCB-FCDDA0120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CERN NIMMS and ELENA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58D22-A711-4F06-B000-D84CE5759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71DFAA-9822-8727-BD92-5A6D56B9F1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438276"/>
            <a:ext cx="6248400" cy="357834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 Light" panose="020B0304020202020204" pitchFamily="34" charset="0"/>
              </a:rPr>
              <a:t> NIMMS have proposed </a:t>
            </a:r>
            <a:r>
              <a:rPr lang="en-GB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compact synchrotron </a:t>
            </a:r>
            <a:r>
              <a:rPr lang="en-GB" dirty="0">
                <a:latin typeface="Avenir Next LT Pro Light" panose="020B0304020202020204" pitchFamily="34" charset="0"/>
              </a:rPr>
              <a:t>designs </a:t>
            </a:r>
            <a:br>
              <a:rPr lang="en-GB" dirty="0">
                <a:latin typeface="Avenir Next LT Pro Light" panose="020B0304020202020204" pitchFamily="34" charset="0"/>
              </a:rPr>
            </a:br>
            <a:r>
              <a:rPr lang="en-GB" dirty="0">
                <a:latin typeface="Avenir Next LT Pro Light" panose="020B0304020202020204" pitchFamily="34" charset="0"/>
              </a:rPr>
              <a:t> for </a:t>
            </a:r>
            <a:r>
              <a:rPr lang="en-GB" baseline="30000" dirty="0">
                <a:latin typeface="Avenir Next LT Pro Light" panose="020B0304020202020204" pitchFamily="34" charset="0"/>
              </a:rPr>
              <a:t>12</a:t>
            </a:r>
            <a:r>
              <a:rPr lang="en-GB" dirty="0">
                <a:latin typeface="Avenir Next LT Pro Light" panose="020B0304020202020204" pitchFamily="34" charset="0"/>
              </a:rPr>
              <a:t>C</a:t>
            </a:r>
            <a:r>
              <a:rPr lang="en-GB" baseline="30000" dirty="0">
                <a:latin typeface="Avenir Next LT Pro Light" panose="020B0304020202020204" pitchFamily="34" charset="0"/>
              </a:rPr>
              <a:t>6+</a:t>
            </a:r>
            <a:r>
              <a:rPr lang="en-GB" dirty="0">
                <a:latin typeface="Avenir Next LT Pro Light" panose="020B0304020202020204" pitchFamily="34" charset="0"/>
              </a:rPr>
              <a:t> and </a:t>
            </a:r>
            <a:r>
              <a:rPr lang="en-GB" baseline="30000" dirty="0">
                <a:latin typeface="Avenir Next LT Pro Light" panose="020B0304020202020204" pitchFamily="34" charset="0"/>
              </a:rPr>
              <a:t>4</a:t>
            </a:r>
            <a:r>
              <a:rPr lang="en-GB" dirty="0">
                <a:latin typeface="Avenir Next LT Pro Light" panose="020B0304020202020204" pitchFamily="34" charset="0"/>
              </a:rPr>
              <a:t>He</a:t>
            </a:r>
            <a:r>
              <a:rPr lang="en-GB" baseline="30000" dirty="0">
                <a:latin typeface="Avenir Next LT Pro Light" panose="020B0304020202020204" pitchFamily="34" charset="0"/>
              </a:rPr>
              <a:t>2+</a:t>
            </a:r>
            <a:r>
              <a:rPr lang="en-GB" dirty="0">
                <a:latin typeface="Avenir Next LT Pro Light" panose="020B0304020202020204" pitchFamily="34" charset="0"/>
              </a:rPr>
              <a:t> ions</a:t>
            </a:r>
            <a:r>
              <a:rPr lang="en-GB" baseline="30000" dirty="0">
                <a:latin typeface="Avenir Next LT Pro Light" panose="020B0304020202020204" pitchFamily="34" charset="0"/>
              </a:rPr>
              <a:t> [1,2]</a:t>
            </a:r>
            <a:br>
              <a:rPr lang="en-GB" dirty="0">
                <a:latin typeface="Avenir Next LT Pro Light" panose="020B0304020202020204" pitchFamily="34" charset="0"/>
              </a:rPr>
            </a:br>
            <a:br>
              <a:rPr lang="en-GB" dirty="0">
                <a:latin typeface="Avenir Next LT Pro Light" panose="020B0304020202020204" pitchFamily="34" charset="0"/>
              </a:rPr>
            </a:br>
            <a:endParaRPr lang="en-GB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 Light" panose="020B0304020202020204" pitchFamily="34" charset="0"/>
              </a:rPr>
              <a:t> Designs target </a:t>
            </a:r>
            <a:r>
              <a:rPr lang="en-GB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FLASH</a:t>
            </a:r>
            <a:r>
              <a:rPr lang="en-GB" dirty="0">
                <a:latin typeface="Avenir Next LT Pro Light" panose="020B0304020202020204" pitchFamily="34" charset="0"/>
              </a:rPr>
              <a:t> dose rates, at </a:t>
            </a:r>
            <a:r>
              <a:rPr lang="en-GB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relatively high energies</a:t>
            </a:r>
            <a:br>
              <a:rPr lang="en-GB" dirty="0">
                <a:solidFill>
                  <a:srgbClr val="1C5DF8"/>
                </a:solidFill>
                <a:latin typeface="Avenir Next LT Pro Light" panose="020B0304020202020204" pitchFamily="34" charset="0"/>
              </a:rPr>
            </a:br>
            <a:r>
              <a:rPr lang="en-GB" dirty="0">
                <a:solidFill>
                  <a:srgbClr val="1C5DF8"/>
                </a:solidFill>
                <a:latin typeface="Avenir Next LT Pro Light" panose="020B0304020202020204" pitchFamily="34" charset="0"/>
              </a:rPr>
              <a:t> </a:t>
            </a:r>
            <a:r>
              <a:rPr lang="en-GB" dirty="0">
                <a:latin typeface="Avenir Next LT Pro Light" panose="020B0304020202020204" pitchFamily="34" charset="0"/>
              </a:rPr>
              <a:t>(430 MeV/u for </a:t>
            </a:r>
            <a:r>
              <a:rPr lang="en-GB" baseline="30000" dirty="0">
                <a:latin typeface="Avenir Next LT Pro Light" panose="020B0304020202020204" pitchFamily="34" charset="0"/>
              </a:rPr>
              <a:t>12</a:t>
            </a:r>
            <a:r>
              <a:rPr lang="en-GB" dirty="0">
                <a:latin typeface="Avenir Next LT Pro Light" panose="020B0304020202020204" pitchFamily="34" charset="0"/>
              </a:rPr>
              <a:t>C</a:t>
            </a:r>
            <a:r>
              <a:rPr lang="en-GB" baseline="30000" dirty="0">
                <a:latin typeface="Avenir Next LT Pro Light" panose="020B0304020202020204" pitchFamily="34" charset="0"/>
              </a:rPr>
              <a:t>6+</a:t>
            </a:r>
            <a:r>
              <a:rPr lang="en-GB" dirty="0">
                <a:latin typeface="Avenir Next LT Pro Light" panose="020B0304020202020204" pitchFamily="34" charset="0"/>
              </a:rPr>
              <a:t>) relevant to clinical treatment</a:t>
            </a:r>
            <a:br>
              <a:rPr lang="en-GB" dirty="0">
                <a:latin typeface="Avenir Next LT Pro Light" panose="020B0304020202020204" pitchFamily="34" charset="0"/>
              </a:rPr>
            </a:br>
            <a:br>
              <a:rPr lang="en-GB" dirty="0">
                <a:latin typeface="Avenir Next LT Pro Light" panose="020B0304020202020204" pitchFamily="34" charset="0"/>
              </a:rPr>
            </a:br>
            <a:endParaRPr lang="en-GB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>
                <a:latin typeface="Avenir Next LT Pro Light" panose="020B0304020202020204" pitchFamily="34" charset="0"/>
              </a:rPr>
              <a:t>NIMMS designs build on CERN experience with </a:t>
            </a:r>
            <a:br>
              <a:rPr lang="en-GB" dirty="0">
                <a:latin typeface="Avenir Next LT Pro Light" panose="020B0304020202020204" pitchFamily="34" charset="0"/>
              </a:rPr>
            </a:br>
            <a:r>
              <a:rPr lang="en-GB" dirty="0">
                <a:latin typeface="Avenir Next LT Pro Light" panose="020B0304020202020204" pitchFamily="34" charset="0"/>
              </a:rPr>
              <a:t> small hadron synchrotrons like </a:t>
            </a:r>
            <a:r>
              <a:rPr lang="en-GB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ELENA</a:t>
            </a:r>
            <a:r>
              <a:rPr lang="en-GB" baseline="30000" dirty="0">
                <a:latin typeface="Avenir Next LT Pro Light" panose="020B0304020202020204" pitchFamily="34" charset="0"/>
              </a:rPr>
              <a:t> [3]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Slow-cycling</a:t>
            </a:r>
            <a:r>
              <a:rPr lang="en-GB" dirty="0">
                <a:latin typeface="Avenir Next LT Pro Light" panose="020B0304020202020204" pitchFamily="34" charset="0"/>
              </a:rPr>
              <a:t> synchrotron designs (~1 Hz)</a:t>
            </a:r>
          </a:p>
          <a:p>
            <a:endParaRPr lang="en-GB" dirty="0"/>
          </a:p>
        </p:txBody>
      </p:sp>
      <p:pic>
        <p:nvPicPr>
          <p:cNvPr id="11" name="Picture 10" descr="A high angle view of a factory&#10;&#10;Description automatically generated with low confidence">
            <a:extLst>
              <a:ext uri="{FF2B5EF4-FFF2-40B4-BE49-F238E27FC236}">
                <a16:creationId xmlns:a16="http://schemas.microsoft.com/office/drawing/2014/main" id="{9427CEF0-1498-DF8C-205A-A97A4AAF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466" y="1571308"/>
            <a:ext cx="3702258" cy="247074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LEGO, wall, toy&#10;&#10;Description automatically generated">
            <a:extLst>
              <a:ext uri="{FF2B5EF4-FFF2-40B4-BE49-F238E27FC236}">
                <a16:creationId xmlns:a16="http://schemas.microsoft.com/office/drawing/2014/main" id="{F5542333-E561-4C1B-D302-8E37A1C67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5"/>
          <a:stretch/>
        </p:blipFill>
        <p:spPr>
          <a:xfrm>
            <a:off x="6096000" y="3785992"/>
            <a:ext cx="4056455" cy="243169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633C86-2F25-D45A-5834-19C2EF9F0484}"/>
              </a:ext>
            </a:extLst>
          </p:cNvPr>
          <p:cNvSpPr txBox="1"/>
          <p:nvPr/>
        </p:nvSpPr>
        <p:spPr>
          <a:xfrm>
            <a:off x="2001520" y="5713668"/>
            <a:ext cx="409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venir Next LT Pro Demi" panose="020B0704020202020204" pitchFamily="34" charset="0"/>
              </a:rPr>
              <a:t>Above: </a:t>
            </a:r>
            <a:r>
              <a:rPr lang="en-GB" sz="1200" dirty="0">
                <a:latin typeface="Avenir Next LT Pro Light" panose="020B0304020202020204" pitchFamily="34" charset="0"/>
              </a:rPr>
              <a:t>ELENA decelerator at the CERN AD </a:t>
            </a:r>
            <a:br>
              <a:rPr lang="en-GB" sz="1200" dirty="0">
                <a:latin typeface="Avenir Next LT Pro Light" panose="020B0304020202020204" pitchFamily="34" charset="0"/>
              </a:rPr>
            </a:br>
            <a:r>
              <a:rPr lang="en-GB" sz="1200" dirty="0">
                <a:latin typeface="Avenir Next LT Pro Demi" panose="020B0704020202020204" pitchFamily="34" charset="0"/>
              </a:rPr>
              <a:t>Below:</a:t>
            </a:r>
            <a:r>
              <a:rPr lang="en-GB" sz="1200" dirty="0">
                <a:latin typeface="Avenir Next LT Pro Light" panose="020B0304020202020204" pitchFamily="34" charset="0"/>
              </a:rPr>
              <a:t> Render of the NIMMS </a:t>
            </a:r>
            <a:r>
              <a:rPr lang="en-GB" sz="1200" baseline="30000" dirty="0">
                <a:latin typeface="Avenir Next LT Pro Light" panose="020B0304020202020204" pitchFamily="34" charset="0"/>
              </a:rPr>
              <a:t>4</a:t>
            </a:r>
            <a:r>
              <a:rPr lang="en-GB" sz="1200" dirty="0">
                <a:latin typeface="Avenir Next LT Pro Light" panose="020B0304020202020204" pitchFamily="34" charset="0"/>
              </a:rPr>
              <a:t>He</a:t>
            </a:r>
            <a:r>
              <a:rPr lang="en-GB" sz="1200" baseline="30000" dirty="0">
                <a:latin typeface="Avenir Next LT Pro Light" panose="020B0304020202020204" pitchFamily="34" charset="0"/>
              </a:rPr>
              <a:t>2+</a:t>
            </a:r>
            <a:r>
              <a:rPr lang="en-GB" sz="1200" dirty="0">
                <a:latin typeface="Avenir Next LT Pro Light" panose="020B0304020202020204" pitchFamily="34" charset="0"/>
              </a:rPr>
              <a:t> synchrotron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243D1-5706-928B-DFE6-12C01BB8B829}"/>
              </a:ext>
            </a:extLst>
          </p:cNvPr>
          <p:cNvSpPr txBox="1"/>
          <p:nvPr/>
        </p:nvSpPr>
        <p:spPr>
          <a:xfrm>
            <a:off x="5813572" y="116383"/>
            <a:ext cx="4800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latin typeface="Avenir Next LT Pro Light" panose="020B0304020202020204" pitchFamily="34" charset="0"/>
              </a:rPr>
              <a:t>[1] H.X.Q. Norman </a:t>
            </a:r>
            <a:r>
              <a:rPr lang="en-GB" sz="1000" i="1" dirty="0">
                <a:latin typeface="Avenir Next LT Pro Light" panose="020B0304020202020204" pitchFamily="34" charset="0"/>
              </a:rPr>
              <a:t>et al.</a:t>
            </a:r>
            <a:r>
              <a:rPr lang="en-GB" sz="1000" dirty="0">
                <a:latin typeface="Avenir Next LT Pro Light" panose="020B0304020202020204" pitchFamily="34" charset="0"/>
              </a:rPr>
              <a:t>, Proc. IPAC ‘22, </a:t>
            </a:r>
            <a:r>
              <a:rPr lang="en-GB" sz="1000" dirty="0">
                <a:latin typeface="Avenir Next LT Pro Demi" panose="020B0704020202020204" pitchFamily="34" charset="0"/>
              </a:rPr>
              <a:t>THPOMS028</a:t>
            </a:r>
            <a:r>
              <a:rPr lang="en-GB" sz="1000" dirty="0">
                <a:latin typeface="Avenir Next LT Pro Light" panose="020B0304020202020204" pitchFamily="34" charset="0"/>
              </a:rPr>
              <a:t> (2022) </a:t>
            </a:r>
          </a:p>
          <a:p>
            <a:pPr algn="r"/>
            <a:r>
              <a:rPr lang="en-GB" sz="1000" dirty="0">
                <a:latin typeface="Avenir Next LT Pro Light" panose="020B0304020202020204" pitchFamily="34" charset="0"/>
              </a:rPr>
              <a:t>[2] </a:t>
            </a:r>
            <a:r>
              <a:rPr lang="en-US" sz="1000" dirty="0">
                <a:latin typeface="Avenir Next LT Pro Light" panose="020B0304020202020204" pitchFamily="34" charset="0"/>
              </a:rPr>
              <a:t>M. Vretenar </a:t>
            </a:r>
            <a:r>
              <a:rPr lang="en-US" sz="1000" i="1" dirty="0">
                <a:latin typeface="Avenir Next LT Pro Light" panose="020B0304020202020204" pitchFamily="34" charset="0"/>
              </a:rPr>
              <a:t>et al.</a:t>
            </a:r>
            <a:r>
              <a:rPr lang="en-US" sz="1000" dirty="0">
                <a:latin typeface="Avenir Next LT Pro Light" panose="020B0304020202020204" pitchFamily="34" charset="0"/>
              </a:rPr>
              <a:t>, J. Phys.: Conf. Ser. </a:t>
            </a:r>
            <a:r>
              <a:rPr lang="en-US" sz="1000" dirty="0">
                <a:latin typeface="Avenir Next LT Pro Demi" panose="020B0704020202020204" pitchFamily="34" charset="0"/>
              </a:rPr>
              <a:t>2420</a:t>
            </a:r>
            <a:r>
              <a:rPr lang="en-US" sz="1000" dirty="0">
                <a:latin typeface="Avenir Next LT Pro Light" panose="020B0304020202020204" pitchFamily="34" charset="0"/>
              </a:rPr>
              <a:t> 012103 (2023)</a:t>
            </a:r>
            <a:endParaRPr lang="en-GB" sz="1000" dirty="0">
              <a:latin typeface="Avenir Next LT Pro Light" panose="020B0304020202020204" pitchFamily="34" charset="0"/>
            </a:endParaRPr>
          </a:p>
          <a:p>
            <a:pPr algn="r"/>
            <a:r>
              <a:rPr lang="en-GB" sz="1000" dirty="0">
                <a:latin typeface="Avenir Next LT Pro Light" panose="020B0304020202020204" pitchFamily="34" charset="0"/>
              </a:rPr>
              <a:t>[3] V. </a:t>
            </a:r>
            <a:r>
              <a:rPr lang="en-GB" sz="1000" dirty="0" err="1">
                <a:latin typeface="Avenir Next LT Pro Light" panose="020B0304020202020204" pitchFamily="34" charset="0"/>
              </a:rPr>
              <a:t>Chohan</a:t>
            </a:r>
            <a:r>
              <a:rPr lang="en-GB" sz="1000" dirty="0">
                <a:latin typeface="Avenir Next LT Pro Light" panose="020B0304020202020204" pitchFamily="34" charset="0"/>
              </a:rPr>
              <a:t> et al., Extra Low Energy Antiproton Ring (ELENA) and its Transfer Lines – Design Report, </a:t>
            </a:r>
            <a:r>
              <a:rPr lang="en-GB" sz="1000" dirty="0">
                <a:latin typeface="Avenir Next LT Pro Demi" panose="020B0704020202020204" pitchFamily="34" charset="0"/>
              </a:rPr>
              <a:t>CERN-2014-002</a:t>
            </a:r>
            <a:r>
              <a:rPr lang="en-GB" sz="1000" dirty="0">
                <a:latin typeface="Avenir Next LT Pro Light" panose="020B0304020202020204" pitchFamily="34" charset="0"/>
              </a:rPr>
              <a:t> (2014)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73166FC-2102-E4C3-928C-0675B4E2C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17035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</p:spTree>
    <p:extLst>
      <p:ext uri="{BB962C8B-B14F-4D97-AF65-F5344CB8AC3E}">
        <p14:creationId xmlns:p14="http://schemas.microsoft.com/office/powerpoint/2010/main" val="49160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562D-C0DD-AD77-F467-F597CA34D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Helvetica" panose="020B0604020202020204" pitchFamily="34" charset="0"/>
              </a:rPr>
              <a:t>Contents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7956E-8126-56C3-A7AE-1ABD7936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Mark Johnson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ITRF WP3 Synchrotron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| 20/09/2023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E74CD-B80F-A4D2-385D-C05F1EA68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5452" y="1660613"/>
            <a:ext cx="1578899" cy="265892"/>
          </a:xfrm>
        </p:spPr>
        <p:txBody>
          <a:bodyPr>
            <a:noAutofit/>
          </a:bodyPr>
          <a:lstStyle/>
          <a:p>
            <a:r>
              <a:rPr lang="en-GB" sz="1500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2FE64-B0CE-7731-0500-61258E9E4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9080" y="2535620"/>
            <a:ext cx="1996783" cy="265892"/>
          </a:xfrm>
        </p:spPr>
        <p:txBody>
          <a:bodyPr>
            <a:noAutofit/>
          </a:bodyPr>
          <a:lstStyle/>
          <a:p>
            <a:r>
              <a:rPr lang="en-GB" sz="1500" dirty="0">
                <a:solidFill>
                  <a:srgbClr val="1E5DF8"/>
                </a:solidFill>
              </a:rPr>
              <a:t>Synchrotron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A427CF-B5A8-B3E5-7653-2D5BDE011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1820" y="3409044"/>
            <a:ext cx="1996783" cy="265892"/>
          </a:xfrm>
        </p:spPr>
        <p:txBody>
          <a:bodyPr>
            <a:noAutofit/>
          </a:bodyPr>
          <a:lstStyle/>
          <a:p>
            <a:r>
              <a:rPr lang="en-GB" sz="1500" dirty="0"/>
              <a:t>End Stations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6ABC60-6E9F-1BD2-FCAD-581F9BB03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GB" sz="15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6722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64B389A0-EA4D-10C3-C367-2F3C3A93C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68" y="905852"/>
            <a:ext cx="5153426" cy="515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ITRF Synchrotron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4" y="6486525"/>
            <a:ext cx="3917035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C07056-5B76-F8C8-F41E-4D7220ACA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324615"/>
            <a:ext cx="5692535" cy="2895108"/>
          </a:xfrm>
        </p:spPr>
        <p:txBody>
          <a:bodyPr>
            <a:normAutofit/>
          </a:bodyPr>
          <a:lstStyle/>
          <a:p>
            <a:r>
              <a:rPr lang="en-GB" sz="1500" dirty="0"/>
              <a:t>Small (~23.88 m circumference) synchrotron based on a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scaled</a:t>
            </a:r>
            <a:br>
              <a:rPr lang="en-GB" sz="1500" dirty="0"/>
            </a:br>
            <a:r>
              <a:rPr lang="en-GB" sz="1500" dirty="0"/>
              <a:t>version of the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NIMMS </a:t>
            </a:r>
            <a:r>
              <a:rPr lang="en-GB" sz="1500" baseline="300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4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He</a:t>
            </a:r>
            <a:r>
              <a:rPr lang="en-GB" sz="1500" baseline="300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2+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 synchrotron</a:t>
            </a:r>
            <a:r>
              <a:rPr lang="en-GB" sz="1500" dirty="0"/>
              <a:t> design</a:t>
            </a:r>
            <a:r>
              <a:rPr lang="en-GB" sz="1500" baseline="30000" dirty="0"/>
              <a:t> [1]</a:t>
            </a:r>
            <a:b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</a:br>
            <a:endParaRPr lang="en-GB" sz="1500" dirty="0">
              <a:solidFill>
                <a:srgbClr val="1E5DF8"/>
              </a:solidFill>
              <a:latin typeface="Avenir Next LT Pro Demi" panose="020B07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1E5DF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25612E60-D262-BD38-5C68-9C328C045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11854" r="100000" b="58133"/>
          <a:stretch>
            <a:fillRect/>
          </a:stretch>
        </p:blipFill>
        <p:spPr>
          <a:xfrm>
            <a:off x="707366" y="3784121"/>
            <a:ext cx="121280" cy="920151"/>
          </a:xfrm>
          <a:custGeom>
            <a:avLst/>
            <a:gdLst>
              <a:gd name="connsiteX0" fmla="*/ 0 w 121280"/>
              <a:gd name="connsiteY0" fmla="*/ 0 h 920151"/>
              <a:gd name="connsiteX1" fmla="*/ 121280 w 121280"/>
              <a:gd name="connsiteY1" fmla="*/ 0 h 920151"/>
              <a:gd name="connsiteX2" fmla="*/ 121280 w 121280"/>
              <a:gd name="connsiteY2" fmla="*/ 920151 h 920151"/>
              <a:gd name="connsiteX3" fmla="*/ 0 w 121280"/>
              <a:gd name="connsiteY3" fmla="*/ 920151 h 920151"/>
              <a:gd name="connsiteX4" fmla="*/ 0 w 121280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0" h="920151">
                <a:moveTo>
                  <a:pt x="0" y="0"/>
                </a:moveTo>
                <a:lnTo>
                  <a:pt x="121280" y="0"/>
                </a:lnTo>
                <a:lnTo>
                  <a:pt x="121280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E3C9E27-E065-630B-6BA2-F8CEC46649D6}"/>
              </a:ext>
            </a:extLst>
          </p:cNvPr>
          <p:cNvSpPr txBox="1"/>
          <p:nvPr/>
        </p:nvSpPr>
        <p:spPr>
          <a:xfrm>
            <a:off x="7960570" y="6059278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†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Limited by assumed RF cavity bandwidth (1.5 – 5.5 MHz)</a:t>
            </a:r>
            <a:b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</a:b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Dipoles can accommodate protons up to 155 MeV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2C0809-8014-76EF-0F69-7DB7CA070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771281"/>
              </p:ext>
            </p:extLst>
          </p:nvPr>
        </p:nvGraphicFramePr>
        <p:xfrm>
          <a:off x="466725" y="4402529"/>
          <a:ext cx="552218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34">
                  <a:extLst>
                    <a:ext uri="{9D8B030D-6E8A-4147-A177-3AD203B41FA5}">
                      <a16:colId xmlns:a16="http://schemas.microsoft.com/office/drawing/2014/main" val="1504534416"/>
                    </a:ext>
                  </a:extLst>
                </a:gridCol>
                <a:gridCol w="1243877">
                  <a:extLst>
                    <a:ext uri="{9D8B030D-6E8A-4147-A177-3AD203B41FA5}">
                      <a16:colId xmlns:a16="http://schemas.microsoft.com/office/drawing/2014/main" val="1302259505"/>
                    </a:ext>
                  </a:extLst>
                </a:gridCol>
                <a:gridCol w="1243877">
                  <a:extLst>
                    <a:ext uri="{9D8B030D-6E8A-4147-A177-3AD203B41FA5}">
                      <a16:colId xmlns:a16="http://schemas.microsoft.com/office/drawing/2014/main" val="283080894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</a:rPr>
                        <a:t>Value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796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Dipole radius [m]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1.80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5298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Max. Dipole Field [T]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1.50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23751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Max. Beam Rigidity [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T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·m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2.70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0940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Ion Species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H</a:t>
                      </a:r>
                      <a:r>
                        <a:rPr lang="en-GB" sz="12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4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He</a:t>
                      </a:r>
                      <a:r>
                        <a:rPr lang="en-GB" sz="12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2+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, </a:t>
                      </a:r>
                      <a:r>
                        <a:rPr lang="en-GB" sz="12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12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C</a:t>
                      </a:r>
                      <a:r>
                        <a:rPr lang="en-GB" sz="12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6+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3764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Max. Beam Energy [MeV/u]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105.5</a:t>
                      </a:r>
                      <a:r>
                        <a:rPr lang="en-GB" sz="1200" b="0" baseline="3000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  <a:cs typeface="Calibri" panose="020F0502020204030204" pitchFamily="34" charset="0"/>
                        </a:rPr>
                        <a:t>†</a:t>
                      </a:r>
                      <a:endParaRPr lang="en-GB" sz="1200" b="0" baseline="30000" dirty="0">
                        <a:solidFill>
                          <a:schemeClr val="tx1"/>
                        </a:solidFill>
                        <a:latin typeface="Avenir Next LT Pro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83.5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46593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Orbital Frequency [MHz]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5.50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venir Next LT Pro Light" panose="020B0304020202020204" pitchFamily="34" charset="0"/>
                        </a:rPr>
                        <a:t>4.97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09409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0434EEF-B6CF-6E82-6405-6F55E4CD8FE6}"/>
              </a:ext>
            </a:extLst>
          </p:cNvPr>
          <p:cNvSpPr txBox="1"/>
          <p:nvPr/>
        </p:nvSpPr>
        <p:spPr>
          <a:xfrm>
            <a:off x="6919167" y="116383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venir Next LT Pro Light" panose="020B0304020202020204" pitchFamily="34" charset="0"/>
              </a:rPr>
              <a:t>[1] M. Vretenar </a:t>
            </a:r>
            <a:r>
              <a:rPr lang="en-US" sz="1000" i="1" dirty="0">
                <a:latin typeface="Avenir Next LT Pro Light" panose="020B0304020202020204" pitchFamily="34" charset="0"/>
              </a:rPr>
              <a:t>et al.</a:t>
            </a:r>
            <a:r>
              <a:rPr lang="en-US" sz="1000" dirty="0">
                <a:latin typeface="Avenir Next LT Pro Light" panose="020B0304020202020204" pitchFamily="34" charset="0"/>
              </a:rPr>
              <a:t>, J. Phys.: Conf. Ser. </a:t>
            </a:r>
            <a:r>
              <a:rPr lang="en-US" sz="1000" dirty="0">
                <a:latin typeface="Avenir Next LT Pro Demi" panose="020B0704020202020204" pitchFamily="34" charset="0"/>
              </a:rPr>
              <a:t>2420</a:t>
            </a:r>
            <a:r>
              <a:rPr lang="en-US" sz="1000" dirty="0">
                <a:latin typeface="Avenir Next LT Pro Light" panose="020B0304020202020204" pitchFamily="34" charset="0"/>
              </a:rPr>
              <a:t> 012103 (2023)</a:t>
            </a:r>
          </a:p>
          <a:p>
            <a:pPr algn="r"/>
            <a:r>
              <a:rPr lang="en-US" sz="1000" dirty="0">
                <a:latin typeface="Avenir Next LT Pro Light" panose="020B0304020202020204" pitchFamily="34" charset="0"/>
              </a:rPr>
              <a:t>[2] X. Zhang, arXiv:2007.11787 [</a:t>
            </a:r>
            <a:r>
              <a:rPr lang="en-US" sz="1000" dirty="0" err="1">
                <a:latin typeface="Avenir Next LT Pro Light" panose="020B0304020202020204" pitchFamily="34" charset="0"/>
              </a:rPr>
              <a:t>physics.acc-ph</a:t>
            </a:r>
            <a:r>
              <a:rPr lang="en-US" sz="1000" dirty="0">
                <a:latin typeface="Avenir Next LT Pro Light" panose="020B0304020202020204" pitchFamily="34" charset="0"/>
              </a:rPr>
              <a:t>]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43461-716E-75E3-70F5-11EA840EF25B}"/>
              </a:ext>
            </a:extLst>
          </p:cNvPr>
          <p:cNvSpPr txBox="1"/>
          <p:nvPr/>
        </p:nvSpPr>
        <p:spPr>
          <a:xfrm>
            <a:off x="828646" y="2062471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Light" panose="020B0304020202020204" pitchFamily="34" charset="0"/>
              </a:rPr>
              <a:t> Ring comprised of three achromat lattice cells</a:t>
            </a:r>
            <a:r>
              <a:rPr lang="en-GB" sz="1500" baseline="30000" dirty="0">
                <a:latin typeface="Avenir Next LT Pro Light" panose="020B0304020202020204" pitchFamily="34" charset="0"/>
              </a:rPr>
              <a:t> [2]</a:t>
            </a:r>
            <a:r>
              <a:rPr lang="en-GB" sz="1500" dirty="0">
                <a:latin typeface="Avenir Next LT Pro Light" panose="020B0304020202020204" pitchFamily="34" charset="0"/>
              </a:rPr>
              <a:t> </a:t>
            </a:r>
            <a:endParaRPr lang="en-GB" sz="12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Avenir Next LT Pro Light" panose="020B0304020202020204" pitchFamily="34" charset="0"/>
              </a:rPr>
              <a:t> Room temperature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1.50 T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 sector dipoles</a:t>
            </a:r>
            <a:r>
              <a:rPr lang="en-GB" sz="1500" dirty="0">
                <a:solidFill>
                  <a:srgbClr val="1E5DF8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GB" sz="15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allow</a:t>
            </a:r>
            <a:br>
              <a:rPr lang="en-GB" sz="1500" dirty="0">
                <a:latin typeface="Avenir Next LT Pro Light" panose="020B03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GB" sz="1500" baseline="300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12</a:t>
            </a:r>
            <a:r>
              <a:rPr lang="en-GB" sz="15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C</a:t>
            </a:r>
            <a:r>
              <a:rPr lang="en-GB" sz="1500" baseline="300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6+</a:t>
            </a:r>
            <a:r>
              <a:rPr lang="en-GB" sz="1500" dirty="0">
                <a:latin typeface="Avenir Next LT Pro Light" panose="020B0304020202020204" pitchFamily="34" charset="0"/>
                <a:cs typeface="Calibri" panose="020F0502020204030204" pitchFamily="34" charset="0"/>
              </a:rPr>
              <a:t> acceleration up to </a:t>
            </a:r>
            <a:r>
              <a:rPr lang="en-GB" sz="1500" dirty="0">
                <a:solidFill>
                  <a:srgbClr val="1E5DF8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83.5 MeV/u</a:t>
            </a:r>
            <a:endParaRPr lang="en-GB" sz="1200" dirty="0">
              <a:solidFill>
                <a:srgbClr val="1E5DF8"/>
              </a:solidFill>
              <a:latin typeface="Avenir Next LT Pro Demi" panose="020B07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E5DF8"/>
              </a:solidFill>
              <a:effectLst/>
              <a:uLnTx/>
              <a:uFillTx/>
              <a:latin typeface="Avenir Next LT Pro Light" panose="020B03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E5DF8"/>
              </a:solidFill>
              <a:latin typeface="Avenir Next LT Pro Light" panose="020B03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 Light" panose="020B030402020202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Dispersion-free straights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accommodate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injection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,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extraction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C5DF8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and RF hardware</a:t>
            </a:r>
            <a:br>
              <a:rPr lang="en-GB" sz="1500" dirty="0">
                <a:solidFill>
                  <a:srgbClr val="1E5DF8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</a:br>
            <a:endParaRPr lang="en-GB" sz="1500" dirty="0">
              <a:solidFill>
                <a:srgbClr val="1E5DF8"/>
              </a:solidFill>
              <a:latin typeface="Avenir Next LT Pro Light" panose="020B03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44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ITRF Synchrotron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Choice of Beam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867150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7B96374-8BEF-6F81-9075-58736026C3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12583"/>
            <a:ext cx="5959242" cy="4638675"/>
          </a:xfrm>
        </p:spPr>
        <p:txBody>
          <a:bodyPr/>
          <a:lstStyle/>
          <a:p>
            <a:r>
              <a:rPr lang="en-GB" dirty="0"/>
              <a:t>Making the synchrotron slightly larger than the LhARA FFA</a:t>
            </a:r>
            <a:r>
              <a:rPr lang="en-GB" baseline="30000" dirty="0">
                <a:cs typeface="Calibri" panose="020F0502020204030204" pitchFamily="34" charset="0"/>
              </a:rPr>
              <a:t>*</a:t>
            </a:r>
            <a:r>
              <a:rPr lang="en-GB" dirty="0"/>
              <a:t> facilitates 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higher </a:t>
            </a:r>
            <a:r>
              <a:rPr lang="en-GB" baseline="300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12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C</a:t>
            </a:r>
            <a:r>
              <a:rPr lang="en-GB" baseline="300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6+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 extraction energies</a:t>
            </a:r>
            <a:br>
              <a:rPr lang="en-GB" dirty="0"/>
            </a:br>
            <a:endParaRPr lang="en-GB" dirty="0"/>
          </a:p>
          <a:p>
            <a:pPr marL="971550" lvl="1" indent="-285750"/>
            <a:r>
              <a:rPr lang="en-GB" dirty="0">
                <a:latin typeface="Avenir Next LT Pro Demi" panose="020B0704020202020204" pitchFamily="34" charset="0"/>
              </a:rPr>
              <a:t>Synchrotron</a:t>
            </a:r>
            <a:r>
              <a:rPr lang="en-GB" dirty="0"/>
              <a:t>:   83.5 MeV/u</a:t>
            </a:r>
            <a:br>
              <a:rPr lang="en-GB" dirty="0"/>
            </a:br>
            <a:endParaRPr lang="en-GB" dirty="0"/>
          </a:p>
          <a:p>
            <a:pPr marL="971550" lvl="1" indent="-285750"/>
            <a:r>
              <a:rPr lang="en-GB" dirty="0">
                <a:latin typeface="Avenir Next LT Pro Demi" panose="020B0704020202020204" pitchFamily="34" charset="0"/>
              </a:rPr>
              <a:t>LhARA FFA</a:t>
            </a:r>
            <a:r>
              <a:rPr lang="en-GB" dirty="0"/>
              <a:t>:     33.4 MeV/u</a:t>
            </a:r>
            <a:br>
              <a:rPr lang="en-GB" sz="1200" dirty="0"/>
            </a:br>
            <a:endParaRPr lang="en-GB" sz="1200" dirty="0"/>
          </a:p>
          <a:p>
            <a:pPr lvl="1" indent="0">
              <a:buNone/>
            </a:pPr>
            <a:endParaRPr lang="en-GB" sz="1200" dirty="0"/>
          </a:p>
          <a:p>
            <a:pPr lvl="1" indent="0">
              <a:buNone/>
            </a:pPr>
            <a:endParaRPr lang="en-GB" sz="1200" dirty="0"/>
          </a:p>
          <a:p>
            <a:r>
              <a:rPr lang="en-GB" dirty="0"/>
              <a:t>Higher-energy synchrotron has now been </a:t>
            </a:r>
            <a:br>
              <a:rPr lang="en-GB" dirty="0"/>
            </a:br>
            <a:r>
              <a:rPr lang="en-GB" dirty="0"/>
              <a:t>adopted as the 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baseline WP3 </a:t>
            </a:r>
            <a:r>
              <a:rPr lang="en-GB" dirty="0"/>
              <a:t>machine design</a:t>
            </a:r>
            <a:br>
              <a:rPr lang="en-GB" dirty="0"/>
            </a:br>
            <a:endParaRPr lang="en-GB" dirty="0"/>
          </a:p>
          <a:p>
            <a:br>
              <a:rPr lang="en-GB" dirty="0"/>
            </a:br>
            <a:r>
              <a:rPr lang="en-GB" dirty="0"/>
              <a:t>Extraction energy chosen to provide a maximum </a:t>
            </a:r>
            <a:br>
              <a:rPr lang="en-GB" dirty="0"/>
            </a:b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irradiation depth </a:t>
            </a:r>
            <a:r>
              <a:rPr lang="en-GB" dirty="0"/>
              <a:t>of ~</a:t>
            </a:r>
            <a:r>
              <a:rPr lang="en-GB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20 mm</a:t>
            </a:r>
          </a:p>
        </p:txBody>
      </p:sp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4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C771D3F2-15DD-E90C-BC0B-001144FBC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94" y="1512583"/>
            <a:ext cx="4978926" cy="45262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B9EEC2-BC88-4544-4FC0-C67F16A8F512}"/>
              </a:ext>
            </a:extLst>
          </p:cNvPr>
          <p:cNvSpPr txBox="1"/>
          <p:nvPr/>
        </p:nvSpPr>
        <p:spPr>
          <a:xfrm>
            <a:off x="8121254" y="6184905"/>
            <a:ext cx="395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*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Original pre-CDR FFA design, circumference ~21.9 m</a:t>
            </a:r>
          </a:p>
        </p:txBody>
      </p:sp>
    </p:spTree>
    <p:extLst>
      <p:ext uri="{BB962C8B-B14F-4D97-AF65-F5344CB8AC3E}">
        <p14:creationId xmlns:p14="http://schemas.microsoft.com/office/powerpoint/2010/main" val="428836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22EF11AC-F6A3-8496-6C3D-71EC9EB9FC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5" y="786421"/>
            <a:ext cx="5751960" cy="6012937"/>
          </a:xfrm>
          <a:prstGeom prst="rect">
            <a:avLst/>
          </a:prstGeom>
        </p:spPr>
      </p:pic>
      <p:pic>
        <p:nvPicPr>
          <p:cNvPr id="8" name="Picture 7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C3273E9-E4A7-7DB3-B132-034498796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6" y="1491028"/>
            <a:ext cx="4929674" cy="4929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9E52F-4C76-7297-412B-1BCB0BBC7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Machine Footprints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03373-479E-AF17-0D4E-12E656E0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Approximately to Scale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E3EF-3212-6C57-8BF6-EF99CE5C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" y="6486525"/>
            <a:ext cx="3836302" cy="365125"/>
          </a:xfrm>
        </p:spPr>
        <p:txBody>
          <a:bodyPr/>
          <a:lstStyle/>
          <a:p>
            <a:r>
              <a:rPr lang="en-GB" dirty="0"/>
              <a:t>Mark Johnson | </a:t>
            </a:r>
            <a:r>
              <a:rPr lang="en-GB" dirty="0">
                <a:latin typeface="Avenir Next LT Pro Demi" panose="020B0704020202020204" pitchFamily="34" charset="0"/>
              </a:rPr>
              <a:t>ITRF WP3 Synchrotron</a:t>
            </a:r>
            <a:r>
              <a:rPr lang="en-GB" dirty="0"/>
              <a:t> | 20/09/2023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4477-C797-30D2-1A57-34713BD58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E06E092-E2B2-42AC-888A-79A6E087B7E7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4" name="Picture 23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0A7A4026-A570-F430-3D22-EEC5348BB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854" r="-2516" b="58133"/>
          <a:stretch>
            <a:fillRect/>
          </a:stretch>
        </p:blipFill>
        <p:spPr>
          <a:xfrm>
            <a:off x="5613313" y="3784121"/>
            <a:ext cx="120379" cy="920151"/>
          </a:xfrm>
          <a:custGeom>
            <a:avLst/>
            <a:gdLst>
              <a:gd name="connsiteX0" fmla="*/ 0 w 120379"/>
              <a:gd name="connsiteY0" fmla="*/ 0 h 920151"/>
              <a:gd name="connsiteX1" fmla="*/ 120379 w 120379"/>
              <a:gd name="connsiteY1" fmla="*/ 0 h 920151"/>
              <a:gd name="connsiteX2" fmla="*/ 120379 w 120379"/>
              <a:gd name="connsiteY2" fmla="*/ 920151 h 920151"/>
              <a:gd name="connsiteX3" fmla="*/ 0 w 120379"/>
              <a:gd name="connsiteY3" fmla="*/ 920151 h 920151"/>
              <a:gd name="connsiteX4" fmla="*/ 0 w 120379"/>
              <a:gd name="connsiteY4" fmla="*/ 0 h 92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9" h="920151">
                <a:moveTo>
                  <a:pt x="0" y="0"/>
                </a:moveTo>
                <a:lnTo>
                  <a:pt x="120379" y="0"/>
                </a:lnTo>
                <a:lnTo>
                  <a:pt x="120379" y="920151"/>
                </a:lnTo>
                <a:lnTo>
                  <a:pt x="0" y="9201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7E46BB15-D541-37F6-BE44-EE7C19C4FD9E}"/>
              </a:ext>
            </a:extLst>
          </p:cNvPr>
          <p:cNvSpPr txBox="1"/>
          <p:nvPr/>
        </p:nvSpPr>
        <p:spPr>
          <a:xfrm>
            <a:off x="4342673" y="1257161"/>
            <a:ext cx="276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1C5DF8"/>
                </a:solidFill>
                <a:latin typeface="Avenir Next LT Pro Demi" panose="020B0704020202020204" pitchFamily="34" charset="0"/>
              </a:rPr>
              <a:t>Left: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rPr>
              <a:t>ITRF WP3 synchrotron (~23.9 m)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rPr>
            </a:br>
            <a:r>
              <a:rPr lang="en-US" sz="1200" dirty="0">
                <a:solidFill>
                  <a:srgbClr val="1E5DF8"/>
                </a:solidFill>
                <a:latin typeface="Avenir Next LT Pro Demi" panose="020B0704020202020204" pitchFamily="34" charset="0"/>
              </a:rPr>
              <a:t>Right: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rPr>
              <a:t>LhARA FFA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*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</a:rPr>
              <a:t> (~26.7 m)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BAD494A-AD42-5CC2-CCF2-320ABDC9B1DA}"/>
              </a:ext>
            </a:extLst>
          </p:cNvPr>
          <p:cNvSpPr txBox="1"/>
          <p:nvPr/>
        </p:nvSpPr>
        <p:spPr>
          <a:xfrm>
            <a:off x="6976123" y="122855"/>
            <a:ext cx="3653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*</a:t>
            </a:r>
            <a:r>
              <a:rPr lang="en-US" sz="1100" baseline="300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FFA design presented to WP1.6 meeting 01/08/2023</a:t>
            </a:r>
          </a:p>
        </p:txBody>
      </p:sp>
    </p:spTree>
    <p:extLst>
      <p:ext uri="{BB962C8B-B14F-4D97-AF65-F5344CB8AC3E}">
        <p14:creationId xmlns:p14="http://schemas.microsoft.com/office/powerpoint/2010/main" val="65234930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(Small Logo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1962</Words>
  <Application>Microsoft Office PowerPoint</Application>
  <PresentationFormat>Widescreen</PresentationFormat>
  <Paragraphs>293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Avenir Next LT Pro</vt:lpstr>
      <vt:lpstr>Avenir Next LT Pro Demi</vt:lpstr>
      <vt:lpstr>Avenir Next LT Pro Light</vt:lpstr>
      <vt:lpstr>Calibri</vt:lpstr>
      <vt:lpstr>Courier New</vt:lpstr>
      <vt:lpstr>Dejavu sans</vt:lpstr>
      <vt:lpstr>Title Slides</vt:lpstr>
      <vt:lpstr>Content</vt:lpstr>
      <vt:lpstr>Content (Small Logo)</vt:lpstr>
      <vt:lpstr>ITRF WP3 Conventional Technologies</vt:lpstr>
      <vt:lpstr>PowerPoint Presentation</vt:lpstr>
      <vt:lpstr>Introduction</vt:lpstr>
      <vt:lpstr>Design Basis</vt:lpstr>
      <vt:lpstr>Examples</vt:lpstr>
      <vt:lpstr>PowerPoint Presentation</vt:lpstr>
      <vt:lpstr>ITRF Synchrotron Design</vt:lpstr>
      <vt:lpstr>ITRF Synchrotron Design</vt:lpstr>
      <vt:lpstr>Machine Footprints</vt:lpstr>
      <vt:lpstr>ITRF Synchrotron Design</vt:lpstr>
      <vt:lpstr>Beam Injection</vt:lpstr>
      <vt:lpstr>Beam Injection</vt:lpstr>
      <vt:lpstr>Beam Extraction</vt:lpstr>
      <vt:lpstr>Dose Rates</vt:lpstr>
      <vt:lpstr>PowerPoint Presentation</vt:lpstr>
      <vt:lpstr>End Stations</vt:lpstr>
      <vt:lpstr>End Stations</vt:lpstr>
      <vt:lpstr>New End Station</vt:lpstr>
      <vt:lpstr>Conclusions</vt:lpstr>
      <vt:lpstr>Bonus Slides</vt:lpstr>
      <vt:lpstr>Christie Research Room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Mark (STFC,DL,AST)</dc:creator>
  <cp:lastModifiedBy>Johnson, Mark (STFC,DL,AST)</cp:lastModifiedBy>
  <cp:revision>2</cp:revision>
  <dcterms:created xsi:type="dcterms:W3CDTF">2023-07-18T08:26:51Z</dcterms:created>
  <dcterms:modified xsi:type="dcterms:W3CDTF">2023-09-19T16:25:52Z</dcterms:modified>
</cp:coreProperties>
</file>