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23"/>
  </p:notesMasterIdLst>
  <p:sldIdLst>
    <p:sldId id="421" r:id="rId2"/>
    <p:sldId id="356" r:id="rId3"/>
    <p:sldId id="454" r:id="rId4"/>
    <p:sldId id="456" r:id="rId5"/>
    <p:sldId id="474" r:id="rId6"/>
    <p:sldId id="472" r:id="rId7"/>
    <p:sldId id="469" r:id="rId8"/>
    <p:sldId id="473" r:id="rId9"/>
    <p:sldId id="470" r:id="rId10"/>
    <p:sldId id="476" r:id="rId11"/>
    <p:sldId id="478" r:id="rId12"/>
    <p:sldId id="477" r:id="rId13"/>
    <p:sldId id="479" r:id="rId14"/>
    <p:sldId id="483" r:id="rId15"/>
    <p:sldId id="464" r:id="rId16"/>
    <p:sldId id="481" r:id="rId17"/>
    <p:sldId id="482" r:id="rId18"/>
    <p:sldId id="480" r:id="rId19"/>
    <p:sldId id="484" r:id="rId20"/>
    <p:sldId id="465" r:id="rId21"/>
    <p:sldId id="371" r:id="rId22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7CB6"/>
    <a:srgbClr val="284CC6"/>
    <a:srgbClr val="1C00FA"/>
    <a:srgbClr val="56544A"/>
    <a:srgbClr val="6E6A5E"/>
    <a:srgbClr val="726E62"/>
    <a:srgbClr val="C1BDA6"/>
    <a:srgbClr val="2034C1"/>
    <a:srgbClr val="003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5"/>
    <p:restoredTop sz="95701"/>
  </p:normalViewPr>
  <p:slideViewPr>
    <p:cSldViewPr snapToGrid="0" snapToObjects="1">
      <p:cViewPr varScale="1">
        <p:scale>
          <a:sx n="124" d="100"/>
          <a:sy n="124" d="100"/>
        </p:scale>
        <p:origin x="1096" y="16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088B8-86CD-684E-92BB-10CD9AF5619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5DD79-C793-7A40-B379-521ED62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3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9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7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8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56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0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0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3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35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2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47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33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8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2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5DD79-C793-7A40-B379-521ED62B94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17311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Lato" panose="020F0502020204030203" pitchFamily="34" charset="77"/>
              </a:defRPr>
            </a:lvl1pPr>
          </a:lstStyle>
          <a:p>
            <a:fld id="{F8935A88-5F67-914C-95FE-BE47E62C93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6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0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9128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CMU Sans Serif" charset="0"/>
                <a:ea typeface="CMU Sans Serif" charset="0"/>
                <a:cs typeface="CMU Sans Serif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2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24572" y="6086108"/>
            <a:ext cx="125844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94834" y="6451233"/>
            <a:ext cx="471805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Lato Light" panose="020F0302020204030203" pitchFamily="34" charset="77"/>
              </a:defRPr>
            </a:lvl1pPr>
          </a:lstStyle>
          <a:p>
            <a:fld id="{F8935A88-5F67-914C-95FE-BE47E62C93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18723"/>
          </a:xfrm>
          <a:prstGeom prst="rect">
            <a:avLst/>
          </a:prstGeom>
        </p:spPr>
        <p:txBody>
          <a:bodyPr/>
          <a:lstStyle>
            <a:lvl1pPr algn="ctr">
              <a:defRPr sz="2100" b="0" i="0">
                <a:latin typeface="+mj-lt"/>
                <a:ea typeface="CMU Sans Serif" charset="0"/>
                <a:cs typeface="CMU Sans Serif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2436253" y="2613508"/>
            <a:ext cx="4271495" cy="1944688"/>
          </a:xfrm>
          <a:prstGeom prst="rect">
            <a:avLst/>
          </a:prstGeom>
        </p:spPr>
        <p:txBody>
          <a:bodyPr/>
          <a:lstStyle>
            <a:lvl1pPr>
              <a:defRPr sz="1350" b="0" i="0">
                <a:latin typeface="+mj-lt"/>
                <a:ea typeface="CMU Sans Serif" charset="0"/>
                <a:cs typeface="CMU Sans Serif" charset="0"/>
              </a:defRPr>
            </a:lvl1pPr>
            <a:lvl2pPr>
              <a:defRPr sz="1350" b="0" i="0">
                <a:latin typeface="+mj-lt"/>
                <a:ea typeface="CMU Sans Serif" charset="0"/>
                <a:cs typeface="CMU Sans Serif" charset="0"/>
              </a:defRPr>
            </a:lvl2pPr>
            <a:lvl3pPr>
              <a:defRPr sz="1050" b="0" i="0">
                <a:latin typeface="+mj-lt"/>
                <a:ea typeface="CMU Sans Serif" charset="0"/>
                <a:cs typeface="CMU Sans Serif" charset="0"/>
              </a:defRPr>
            </a:lvl3pPr>
            <a:lvl4pPr>
              <a:defRPr sz="1050" b="0" i="0">
                <a:latin typeface="+mj-lt"/>
                <a:ea typeface="CMU Sans Serif" charset="0"/>
                <a:cs typeface="CMU Sans Serif" charset="0"/>
              </a:defRPr>
            </a:lvl4pPr>
            <a:lvl5pPr>
              <a:defRPr sz="1050" b="0" i="0">
                <a:latin typeface="+mj-lt"/>
                <a:ea typeface="CMU Sans Serif" charset="0"/>
                <a:cs typeface="CMU Sans Serif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7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4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2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8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8935A88-5F67-914C-95FE-BE47E62C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4F6A05-4320-3345-B654-92068AA6705A}"/>
              </a:ext>
            </a:extLst>
          </p:cNvPr>
          <p:cNvSpPr/>
          <p:nvPr userDrawn="1"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7E99A9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89202-6857-3E4C-800C-F87294FEEC2C}"/>
              </a:ext>
            </a:extLst>
          </p:cNvPr>
          <p:cNvSpPr/>
          <p:nvPr userDrawn="1"/>
        </p:nvSpPr>
        <p:spPr>
          <a:xfrm>
            <a:off x="0" y="644451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latin typeface="Lato Light" panose="020F0302020204030203" pitchFamily="34" charset="77"/>
              </a:rPr>
              <a:t>W. Shields                                                                                                                                                                                           20</a:t>
            </a:r>
            <a:r>
              <a:rPr lang="en-US" sz="1400" b="0" i="0" kern="1200" baseline="30000" dirty="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rPr>
              <a:t>th</a:t>
            </a:r>
            <a:r>
              <a:rPr lang="en-US" sz="1400" b="0" i="0" kern="1200" dirty="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rPr>
              <a:t>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47815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5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hyperlink" Target="mailto:William.shields.2011@live.rhul.ac.uk" TargetMode="Externa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2C163A-ABD2-9045-9BF3-03410940CD85}"/>
              </a:ext>
            </a:extLst>
          </p:cNvPr>
          <p:cNvSpPr/>
          <p:nvPr/>
        </p:nvSpPr>
        <p:spPr>
          <a:xfrm>
            <a:off x="10273" y="-26222"/>
            <a:ext cx="9144000" cy="68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0AA3B-5F50-5048-A7FA-43B6B42F30DD}"/>
              </a:ext>
            </a:extLst>
          </p:cNvPr>
          <p:cNvSpPr/>
          <p:nvPr/>
        </p:nvSpPr>
        <p:spPr>
          <a:xfrm>
            <a:off x="0" y="-6979"/>
            <a:ext cx="9144000" cy="687103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C72F2FC-6DDC-BC46-8563-79DD72A806BB}"/>
              </a:ext>
            </a:extLst>
          </p:cNvPr>
          <p:cNvSpPr/>
          <p:nvPr/>
        </p:nvSpPr>
        <p:spPr>
          <a:xfrm flipV="1">
            <a:off x="-1752317" y="-1547508"/>
            <a:ext cx="4404457" cy="9913607"/>
          </a:xfrm>
          <a:custGeom>
            <a:avLst/>
            <a:gdLst>
              <a:gd name="connsiteX0" fmla="*/ 3571607 w 3601399"/>
              <a:gd name="connsiteY0" fmla="*/ 918655 h 9815047"/>
              <a:gd name="connsiteX1" fmla="*/ 2118364 w 3601399"/>
              <a:gd name="connsiteY1" fmla="*/ 3090355 h 9815047"/>
              <a:gd name="connsiteX2" fmla="*/ 3506292 w 3601399"/>
              <a:gd name="connsiteY2" fmla="*/ 6372398 h 9815047"/>
              <a:gd name="connsiteX3" fmla="*/ 2967449 w 3601399"/>
              <a:gd name="connsiteY3" fmla="*/ 9311541 h 9815047"/>
              <a:gd name="connsiteX4" fmla="*/ 2085707 w 3601399"/>
              <a:gd name="connsiteY4" fmla="*/ 9736083 h 9815047"/>
              <a:gd name="connsiteX5" fmla="*/ 175264 w 3601399"/>
              <a:gd name="connsiteY5" fmla="*/ 8805355 h 9815047"/>
              <a:gd name="connsiteX6" fmla="*/ 469178 w 3601399"/>
              <a:gd name="connsiteY6" fmla="*/ 592083 h 9815047"/>
              <a:gd name="connsiteX7" fmla="*/ 3571607 w 3601399"/>
              <a:gd name="connsiteY7" fmla="*/ 918655 h 9815047"/>
              <a:gd name="connsiteX0" fmla="*/ 3059615 w 3511434"/>
              <a:gd name="connsiteY0" fmla="*/ 761210 h 9902530"/>
              <a:gd name="connsiteX1" fmla="*/ 2096229 w 3511434"/>
              <a:gd name="connsiteY1" fmla="*/ 3177838 h 9902530"/>
              <a:gd name="connsiteX2" fmla="*/ 3484157 w 3511434"/>
              <a:gd name="connsiteY2" fmla="*/ 6459881 h 9902530"/>
              <a:gd name="connsiteX3" fmla="*/ 2945314 w 3511434"/>
              <a:gd name="connsiteY3" fmla="*/ 9399024 h 9902530"/>
              <a:gd name="connsiteX4" fmla="*/ 2063572 w 3511434"/>
              <a:gd name="connsiteY4" fmla="*/ 9823566 h 9902530"/>
              <a:gd name="connsiteX5" fmla="*/ 153129 w 3511434"/>
              <a:gd name="connsiteY5" fmla="*/ 8892838 h 9902530"/>
              <a:gd name="connsiteX6" fmla="*/ 447043 w 3511434"/>
              <a:gd name="connsiteY6" fmla="*/ 679566 h 9902530"/>
              <a:gd name="connsiteX7" fmla="*/ 3059615 w 3511434"/>
              <a:gd name="connsiteY7" fmla="*/ 761210 h 9902530"/>
              <a:gd name="connsiteX0" fmla="*/ 3059615 w 3513909"/>
              <a:gd name="connsiteY0" fmla="*/ 780714 h 9922034"/>
              <a:gd name="connsiteX1" fmla="*/ 2047244 w 3513909"/>
              <a:gd name="connsiteY1" fmla="*/ 3638213 h 9922034"/>
              <a:gd name="connsiteX2" fmla="*/ 3484157 w 3513909"/>
              <a:gd name="connsiteY2" fmla="*/ 6479385 h 9922034"/>
              <a:gd name="connsiteX3" fmla="*/ 2945314 w 3513909"/>
              <a:gd name="connsiteY3" fmla="*/ 9418528 h 9922034"/>
              <a:gd name="connsiteX4" fmla="*/ 2063572 w 3513909"/>
              <a:gd name="connsiteY4" fmla="*/ 9843070 h 9922034"/>
              <a:gd name="connsiteX5" fmla="*/ 153129 w 3513909"/>
              <a:gd name="connsiteY5" fmla="*/ 8912342 h 9922034"/>
              <a:gd name="connsiteX6" fmla="*/ 447043 w 3513909"/>
              <a:gd name="connsiteY6" fmla="*/ 699070 h 9922034"/>
              <a:gd name="connsiteX7" fmla="*/ 3059615 w 3513909"/>
              <a:gd name="connsiteY7" fmla="*/ 780714 h 9922034"/>
              <a:gd name="connsiteX0" fmla="*/ 3059615 w 3487500"/>
              <a:gd name="connsiteY0" fmla="*/ 762632 h 9903952"/>
              <a:gd name="connsiteX1" fmla="*/ 2700039 w 3487500"/>
              <a:gd name="connsiteY1" fmla="*/ 3211916 h 9903952"/>
              <a:gd name="connsiteX2" fmla="*/ 3484157 w 3487500"/>
              <a:gd name="connsiteY2" fmla="*/ 6461303 h 9903952"/>
              <a:gd name="connsiteX3" fmla="*/ 2945314 w 3487500"/>
              <a:gd name="connsiteY3" fmla="*/ 9400446 h 9903952"/>
              <a:gd name="connsiteX4" fmla="*/ 2063572 w 3487500"/>
              <a:gd name="connsiteY4" fmla="*/ 9824988 h 9903952"/>
              <a:gd name="connsiteX5" fmla="*/ 153129 w 3487500"/>
              <a:gd name="connsiteY5" fmla="*/ 8894260 h 9903952"/>
              <a:gd name="connsiteX6" fmla="*/ 447043 w 3487500"/>
              <a:gd name="connsiteY6" fmla="*/ 680988 h 9903952"/>
              <a:gd name="connsiteX7" fmla="*/ 3059615 w 3487500"/>
              <a:gd name="connsiteY7" fmla="*/ 762632 h 9903952"/>
              <a:gd name="connsiteX0" fmla="*/ 3059615 w 3704013"/>
              <a:gd name="connsiteY0" fmla="*/ 762632 h 9903952"/>
              <a:gd name="connsiteX1" fmla="*/ 2700039 w 3704013"/>
              <a:gd name="connsiteY1" fmla="*/ 3211916 h 9903952"/>
              <a:gd name="connsiteX2" fmla="*/ 3701756 w 3704013"/>
              <a:gd name="connsiteY2" fmla="*/ 6412318 h 9903952"/>
              <a:gd name="connsiteX3" fmla="*/ 2945314 w 3704013"/>
              <a:gd name="connsiteY3" fmla="*/ 9400446 h 9903952"/>
              <a:gd name="connsiteX4" fmla="*/ 2063572 w 3704013"/>
              <a:gd name="connsiteY4" fmla="*/ 9824988 h 9903952"/>
              <a:gd name="connsiteX5" fmla="*/ 153129 w 3704013"/>
              <a:gd name="connsiteY5" fmla="*/ 8894260 h 9903952"/>
              <a:gd name="connsiteX6" fmla="*/ 447043 w 3704013"/>
              <a:gd name="connsiteY6" fmla="*/ 680988 h 9903952"/>
              <a:gd name="connsiteX7" fmla="*/ 3059615 w 3704013"/>
              <a:gd name="connsiteY7" fmla="*/ 762632 h 9903952"/>
              <a:gd name="connsiteX0" fmla="*/ 3059615 w 3702495"/>
              <a:gd name="connsiteY0" fmla="*/ 762632 h 9903952"/>
              <a:gd name="connsiteX1" fmla="*/ 2700039 w 3702495"/>
              <a:gd name="connsiteY1" fmla="*/ 3211916 h 9903952"/>
              <a:gd name="connsiteX2" fmla="*/ 3077871 w 3702495"/>
              <a:gd name="connsiteY2" fmla="*/ 4421653 h 9903952"/>
              <a:gd name="connsiteX3" fmla="*/ 3701756 w 3702495"/>
              <a:gd name="connsiteY3" fmla="*/ 6412318 h 9903952"/>
              <a:gd name="connsiteX4" fmla="*/ 2945314 w 3702495"/>
              <a:gd name="connsiteY4" fmla="*/ 9400446 h 9903952"/>
              <a:gd name="connsiteX5" fmla="*/ 2063572 w 3702495"/>
              <a:gd name="connsiteY5" fmla="*/ 9824988 h 9903952"/>
              <a:gd name="connsiteX6" fmla="*/ 153129 w 3702495"/>
              <a:gd name="connsiteY6" fmla="*/ 8894260 h 9903952"/>
              <a:gd name="connsiteX7" fmla="*/ 447043 w 3702495"/>
              <a:gd name="connsiteY7" fmla="*/ 680988 h 9903952"/>
              <a:gd name="connsiteX8" fmla="*/ 3059615 w 3702495"/>
              <a:gd name="connsiteY8" fmla="*/ 762632 h 9903952"/>
              <a:gd name="connsiteX0" fmla="*/ 3059615 w 3702495"/>
              <a:gd name="connsiteY0" fmla="*/ 755565 h 9896885"/>
              <a:gd name="connsiteX1" fmla="*/ 3665631 w 3702495"/>
              <a:gd name="connsiteY1" fmla="*/ 3041563 h 9896885"/>
              <a:gd name="connsiteX2" fmla="*/ 3077871 w 3702495"/>
              <a:gd name="connsiteY2" fmla="*/ 4414586 h 9896885"/>
              <a:gd name="connsiteX3" fmla="*/ 3701756 w 3702495"/>
              <a:gd name="connsiteY3" fmla="*/ 6405251 h 9896885"/>
              <a:gd name="connsiteX4" fmla="*/ 2945314 w 3702495"/>
              <a:gd name="connsiteY4" fmla="*/ 9393379 h 9896885"/>
              <a:gd name="connsiteX5" fmla="*/ 2063572 w 3702495"/>
              <a:gd name="connsiteY5" fmla="*/ 9817921 h 9896885"/>
              <a:gd name="connsiteX6" fmla="*/ 153129 w 3702495"/>
              <a:gd name="connsiteY6" fmla="*/ 8887193 h 9896885"/>
              <a:gd name="connsiteX7" fmla="*/ 447043 w 3702495"/>
              <a:gd name="connsiteY7" fmla="*/ 673921 h 9896885"/>
              <a:gd name="connsiteX8" fmla="*/ 3059615 w 3702495"/>
              <a:gd name="connsiteY8" fmla="*/ 755565 h 9896885"/>
              <a:gd name="connsiteX0" fmla="*/ 3059615 w 3711898"/>
              <a:gd name="connsiteY0" fmla="*/ 755565 h 9896885"/>
              <a:gd name="connsiteX1" fmla="*/ 3665631 w 3711898"/>
              <a:gd name="connsiteY1" fmla="*/ 3041563 h 9896885"/>
              <a:gd name="connsiteX2" fmla="*/ 3336268 w 3711898"/>
              <a:gd name="connsiteY2" fmla="*/ 5100386 h 9896885"/>
              <a:gd name="connsiteX3" fmla="*/ 3701756 w 3711898"/>
              <a:gd name="connsiteY3" fmla="*/ 6405251 h 9896885"/>
              <a:gd name="connsiteX4" fmla="*/ 2945314 w 3711898"/>
              <a:gd name="connsiteY4" fmla="*/ 9393379 h 9896885"/>
              <a:gd name="connsiteX5" fmla="*/ 2063572 w 3711898"/>
              <a:gd name="connsiteY5" fmla="*/ 9817921 h 9896885"/>
              <a:gd name="connsiteX6" fmla="*/ 153129 w 3711898"/>
              <a:gd name="connsiteY6" fmla="*/ 8887193 h 9896885"/>
              <a:gd name="connsiteX7" fmla="*/ 447043 w 3711898"/>
              <a:gd name="connsiteY7" fmla="*/ 673921 h 9896885"/>
              <a:gd name="connsiteX8" fmla="*/ 3059615 w 3711898"/>
              <a:gd name="connsiteY8" fmla="*/ 755565 h 9896885"/>
              <a:gd name="connsiteX0" fmla="*/ 3059615 w 3672566"/>
              <a:gd name="connsiteY0" fmla="*/ 755565 h 9896885"/>
              <a:gd name="connsiteX1" fmla="*/ 3665631 w 3672566"/>
              <a:gd name="connsiteY1" fmla="*/ 3041563 h 9896885"/>
              <a:gd name="connsiteX2" fmla="*/ 3336268 w 3672566"/>
              <a:gd name="connsiteY2" fmla="*/ 5100386 h 9896885"/>
              <a:gd name="connsiteX3" fmla="*/ 3660956 w 3672566"/>
              <a:gd name="connsiteY3" fmla="*/ 6682837 h 9896885"/>
              <a:gd name="connsiteX4" fmla="*/ 2945314 w 3672566"/>
              <a:gd name="connsiteY4" fmla="*/ 9393379 h 9896885"/>
              <a:gd name="connsiteX5" fmla="*/ 2063572 w 3672566"/>
              <a:gd name="connsiteY5" fmla="*/ 9817921 h 9896885"/>
              <a:gd name="connsiteX6" fmla="*/ 153129 w 3672566"/>
              <a:gd name="connsiteY6" fmla="*/ 8887193 h 9896885"/>
              <a:gd name="connsiteX7" fmla="*/ 447043 w 3672566"/>
              <a:gd name="connsiteY7" fmla="*/ 673921 h 9896885"/>
              <a:gd name="connsiteX8" fmla="*/ 3059615 w 3672566"/>
              <a:gd name="connsiteY8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2945314 w 3668423"/>
              <a:gd name="connsiteY5" fmla="*/ 9393379 h 9896885"/>
              <a:gd name="connsiteX6" fmla="*/ 2063572 w 3668423"/>
              <a:gd name="connsiteY6" fmla="*/ 9817921 h 9896885"/>
              <a:gd name="connsiteX7" fmla="*/ 153129 w 3668423"/>
              <a:gd name="connsiteY7" fmla="*/ 8887193 h 9896885"/>
              <a:gd name="connsiteX8" fmla="*/ 447043 w 3668423"/>
              <a:gd name="connsiteY8" fmla="*/ 673921 h 9896885"/>
              <a:gd name="connsiteX9" fmla="*/ 3059615 w 3668423"/>
              <a:gd name="connsiteY9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227472 w 3668423"/>
              <a:gd name="connsiteY5" fmla="*/ 8366099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227472 w 3668423"/>
              <a:gd name="connsiteY5" fmla="*/ 8366099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118674 w 3668423"/>
              <a:gd name="connsiteY5" fmla="*/ 8333442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8423" h="9913607">
                <a:moveTo>
                  <a:pt x="3059615" y="755565"/>
                </a:moveTo>
                <a:cubicBezTo>
                  <a:pt x="3596046" y="1150172"/>
                  <a:pt x="3619522" y="2317426"/>
                  <a:pt x="3665631" y="3041563"/>
                </a:cubicBezTo>
                <a:cubicBezTo>
                  <a:pt x="3711740" y="3765700"/>
                  <a:pt x="3169315" y="4566986"/>
                  <a:pt x="3336268" y="5100386"/>
                </a:cubicBezTo>
                <a:cubicBezTo>
                  <a:pt x="3503221" y="5633786"/>
                  <a:pt x="3626955" y="5918116"/>
                  <a:pt x="3579356" y="6307280"/>
                </a:cubicBezTo>
                <a:cubicBezTo>
                  <a:pt x="3531757" y="6696444"/>
                  <a:pt x="3134255" y="7160270"/>
                  <a:pt x="3050674" y="7435371"/>
                </a:cubicBezTo>
                <a:cubicBezTo>
                  <a:pt x="2967093" y="7710472"/>
                  <a:pt x="3181567" y="8004386"/>
                  <a:pt x="3118674" y="8333442"/>
                </a:cubicBezTo>
                <a:cubicBezTo>
                  <a:pt x="3055781" y="8662498"/>
                  <a:pt x="2726768" y="8901037"/>
                  <a:pt x="2550918" y="9148450"/>
                </a:cubicBezTo>
                <a:cubicBezTo>
                  <a:pt x="2375068" y="9395863"/>
                  <a:pt x="2463203" y="9861464"/>
                  <a:pt x="2063572" y="9817921"/>
                </a:cubicBezTo>
                <a:cubicBezTo>
                  <a:pt x="1663941" y="9774378"/>
                  <a:pt x="422550" y="10411193"/>
                  <a:pt x="153129" y="8887193"/>
                </a:cubicBezTo>
                <a:cubicBezTo>
                  <a:pt x="-116293" y="7363193"/>
                  <a:pt x="-37371" y="2029192"/>
                  <a:pt x="447043" y="673921"/>
                </a:cubicBezTo>
                <a:cubicBezTo>
                  <a:pt x="931457" y="-681350"/>
                  <a:pt x="2523184" y="360958"/>
                  <a:pt x="3059615" y="755565"/>
                </a:cubicBezTo>
                <a:close/>
              </a:path>
            </a:pathLst>
          </a:cu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9093837-CB56-D249-8601-95EB8B6D797E}"/>
              </a:ext>
            </a:extLst>
          </p:cNvPr>
          <p:cNvSpPr/>
          <p:nvPr/>
        </p:nvSpPr>
        <p:spPr>
          <a:xfrm>
            <a:off x="-1083855" y="-1401199"/>
            <a:ext cx="4218942" cy="9922034"/>
          </a:xfrm>
          <a:custGeom>
            <a:avLst/>
            <a:gdLst>
              <a:gd name="connsiteX0" fmla="*/ 3571607 w 3601399"/>
              <a:gd name="connsiteY0" fmla="*/ 918655 h 9815047"/>
              <a:gd name="connsiteX1" fmla="*/ 2118364 w 3601399"/>
              <a:gd name="connsiteY1" fmla="*/ 3090355 h 9815047"/>
              <a:gd name="connsiteX2" fmla="*/ 3506292 w 3601399"/>
              <a:gd name="connsiteY2" fmla="*/ 6372398 h 9815047"/>
              <a:gd name="connsiteX3" fmla="*/ 2967449 w 3601399"/>
              <a:gd name="connsiteY3" fmla="*/ 9311541 h 9815047"/>
              <a:gd name="connsiteX4" fmla="*/ 2085707 w 3601399"/>
              <a:gd name="connsiteY4" fmla="*/ 9736083 h 9815047"/>
              <a:gd name="connsiteX5" fmla="*/ 175264 w 3601399"/>
              <a:gd name="connsiteY5" fmla="*/ 8805355 h 9815047"/>
              <a:gd name="connsiteX6" fmla="*/ 469178 w 3601399"/>
              <a:gd name="connsiteY6" fmla="*/ 592083 h 9815047"/>
              <a:gd name="connsiteX7" fmla="*/ 3571607 w 3601399"/>
              <a:gd name="connsiteY7" fmla="*/ 918655 h 9815047"/>
              <a:gd name="connsiteX0" fmla="*/ 3059615 w 3511434"/>
              <a:gd name="connsiteY0" fmla="*/ 761210 h 9902530"/>
              <a:gd name="connsiteX1" fmla="*/ 2096229 w 3511434"/>
              <a:gd name="connsiteY1" fmla="*/ 3177838 h 9902530"/>
              <a:gd name="connsiteX2" fmla="*/ 3484157 w 3511434"/>
              <a:gd name="connsiteY2" fmla="*/ 6459881 h 9902530"/>
              <a:gd name="connsiteX3" fmla="*/ 2945314 w 3511434"/>
              <a:gd name="connsiteY3" fmla="*/ 9399024 h 9902530"/>
              <a:gd name="connsiteX4" fmla="*/ 2063572 w 3511434"/>
              <a:gd name="connsiteY4" fmla="*/ 9823566 h 9902530"/>
              <a:gd name="connsiteX5" fmla="*/ 153129 w 3511434"/>
              <a:gd name="connsiteY5" fmla="*/ 8892838 h 9902530"/>
              <a:gd name="connsiteX6" fmla="*/ 447043 w 3511434"/>
              <a:gd name="connsiteY6" fmla="*/ 679566 h 9902530"/>
              <a:gd name="connsiteX7" fmla="*/ 3059615 w 3511434"/>
              <a:gd name="connsiteY7" fmla="*/ 761210 h 9902530"/>
              <a:gd name="connsiteX0" fmla="*/ 3059615 w 3513909"/>
              <a:gd name="connsiteY0" fmla="*/ 780714 h 9922034"/>
              <a:gd name="connsiteX1" fmla="*/ 2047244 w 3513909"/>
              <a:gd name="connsiteY1" fmla="*/ 3638213 h 9922034"/>
              <a:gd name="connsiteX2" fmla="*/ 3484157 w 3513909"/>
              <a:gd name="connsiteY2" fmla="*/ 6479385 h 9922034"/>
              <a:gd name="connsiteX3" fmla="*/ 2945314 w 3513909"/>
              <a:gd name="connsiteY3" fmla="*/ 9418528 h 9922034"/>
              <a:gd name="connsiteX4" fmla="*/ 2063572 w 3513909"/>
              <a:gd name="connsiteY4" fmla="*/ 9843070 h 9922034"/>
              <a:gd name="connsiteX5" fmla="*/ 153129 w 3513909"/>
              <a:gd name="connsiteY5" fmla="*/ 8912342 h 9922034"/>
              <a:gd name="connsiteX6" fmla="*/ 447043 w 3513909"/>
              <a:gd name="connsiteY6" fmla="*/ 699070 h 9922034"/>
              <a:gd name="connsiteX7" fmla="*/ 3059615 w 3513909"/>
              <a:gd name="connsiteY7" fmla="*/ 780714 h 992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3909" h="9922034">
                <a:moveTo>
                  <a:pt x="3059615" y="780714"/>
                </a:moveTo>
                <a:cubicBezTo>
                  <a:pt x="3326315" y="1270571"/>
                  <a:pt x="1976487" y="2688434"/>
                  <a:pt x="2047244" y="3638213"/>
                </a:cubicBezTo>
                <a:cubicBezTo>
                  <a:pt x="2118001" y="4587992"/>
                  <a:pt x="3334479" y="5515999"/>
                  <a:pt x="3484157" y="6479385"/>
                </a:cubicBezTo>
                <a:cubicBezTo>
                  <a:pt x="3633835" y="7442771"/>
                  <a:pt x="3182078" y="8857914"/>
                  <a:pt x="2945314" y="9418528"/>
                </a:cubicBezTo>
                <a:cubicBezTo>
                  <a:pt x="2708550" y="9979142"/>
                  <a:pt x="2528936" y="9927434"/>
                  <a:pt x="2063572" y="9843070"/>
                </a:cubicBezTo>
                <a:cubicBezTo>
                  <a:pt x="1598208" y="9758706"/>
                  <a:pt x="422550" y="10436342"/>
                  <a:pt x="153129" y="8912342"/>
                </a:cubicBezTo>
                <a:cubicBezTo>
                  <a:pt x="-116293" y="7388342"/>
                  <a:pt x="-37371" y="2054341"/>
                  <a:pt x="447043" y="699070"/>
                </a:cubicBezTo>
                <a:cubicBezTo>
                  <a:pt x="931457" y="-656201"/>
                  <a:pt x="2792915" y="290857"/>
                  <a:pt x="3059615" y="7807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087AAA-FF69-3B47-90C1-0D4ACD518A24}"/>
              </a:ext>
            </a:extLst>
          </p:cNvPr>
          <p:cNvSpPr/>
          <p:nvPr/>
        </p:nvSpPr>
        <p:spPr>
          <a:xfrm>
            <a:off x="-753628" y="-1401199"/>
            <a:ext cx="4218942" cy="9922034"/>
          </a:xfrm>
          <a:custGeom>
            <a:avLst/>
            <a:gdLst>
              <a:gd name="connsiteX0" fmla="*/ 3571607 w 3601399"/>
              <a:gd name="connsiteY0" fmla="*/ 918655 h 9815047"/>
              <a:gd name="connsiteX1" fmla="*/ 2118364 w 3601399"/>
              <a:gd name="connsiteY1" fmla="*/ 3090355 h 9815047"/>
              <a:gd name="connsiteX2" fmla="*/ 3506292 w 3601399"/>
              <a:gd name="connsiteY2" fmla="*/ 6372398 h 9815047"/>
              <a:gd name="connsiteX3" fmla="*/ 2967449 w 3601399"/>
              <a:gd name="connsiteY3" fmla="*/ 9311541 h 9815047"/>
              <a:gd name="connsiteX4" fmla="*/ 2085707 w 3601399"/>
              <a:gd name="connsiteY4" fmla="*/ 9736083 h 9815047"/>
              <a:gd name="connsiteX5" fmla="*/ 175264 w 3601399"/>
              <a:gd name="connsiteY5" fmla="*/ 8805355 h 9815047"/>
              <a:gd name="connsiteX6" fmla="*/ 469178 w 3601399"/>
              <a:gd name="connsiteY6" fmla="*/ 592083 h 9815047"/>
              <a:gd name="connsiteX7" fmla="*/ 3571607 w 3601399"/>
              <a:gd name="connsiteY7" fmla="*/ 918655 h 9815047"/>
              <a:gd name="connsiteX0" fmla="*/ 3059615 w 3511434"/>
              <a:gd name="connsiteY0" fmla="*/ 761210 h 9902530"/>
              <a:gd name="connsiteX1" fmla="*/ 2096229 w 3511434"/>
              <a:gd name="connsiteY1" fmla="*/ 3177838 h 9902530"/>
              <a:gd name="connsiteX2" fmla="*/ 3484157 w 3511434"/>
              <a:gd name="connsiteY2" fmla="*/ 6459881 h 9902530"/>
              <a:gd name="connsiteX3" fmla="*/ 2945314 w 3511434"/>
              <a:gd name="connsiteY3" fmla="*/ 9399024 h 9902530"/>
              <a:gd name="connsiteX4" fmla="*/ 2063572 w 3511434"/>
              <a:gd name="connsiteY4" fmla="*/ 9823566 h 9902530"/>
              <a:gd name="connsiteX5" fmla="*/ 153129 w 3511434"/>
              <a:gd name="connsiteY5" fmla="*/ 8892838 h 9902530"/>
              <a:gd name="connsiteX6" fmla="*/ 447043 w 3511434"/>
              <a:gd name="connsiteY6" fmla="*/ 679566 h 9902530"/>
              <a:gd name="connsiteX7" fmla="*/ 3059615 w 3511434"/>
              <a:gd name="connsiteY7" fmla="*/ 761210 h 9902530"/>
              <a:gd name="connsiteX0" fmla="*/ 3059615 w 3513909"/>
              <a:gd name="connsiteY0" fmla="*/ 780714 h 9922034"/>
              <a:gd name="connsiteX1" fmla="*/ 2047244 w 3513909"/>
              <a:gd name="connsiteY1" fmla="*/ 3638213 h 9922034"/>
              <a:gd name="connsiteX2" fmla="*/ 3484157 w 3513909"/>
              <a:gd name="connsiteY2" fmla="*/ 6479385 h 9922034"/>
              <a:gd name="connsiteX3" fmla="*/ 2945314 w 3513909"/>
              <a:gd name="connsiteY3" fmla="*/ 9418528 h 9922034"/>
              <a:gd name="connsiteX4" fmla="*/ 2063572 w 3513909"/>
              <a:gd name="connsiteY4" fmla="*/ 9843070 h 9922034"/>
              <a:gd name="connsiteX5" fmla="*/ 153129 w 3513909"/>
              <a:gd name="connsiteY5" fmla="*/ 8912342 h 9922034"/>
              <a:gd name="connsiteX6" fmla="*/ 447043 w 3513909"/>
              <a:gd name="connsiteY6" fmla="*/ 699070 h 9922034"/>
              <a:gd name="connsiteX7" fmla="*/ 3059615 w 3513909"/>
              <a:gd name="connsiteY7" fmla="*/ 780714 h 992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3909" h="9922034">
                <a:moveTo>
                  <a:pt x="3059615" y="780714"/>
                </a:moveTo>
                <a:cubicBezTo>
                  <a:pt x="3326315" y="1270571"/>
                  <a:pt x="1976487" y="2688434"/>
                  <a:pt x="2047244" y="3638213"/>
                </a:cubicBezTo>
                <a:cubicBezTo>
                  <a:pt x="2118001" y="4587992"/>
                  <a:pt x="3334479" y="5515999"/>
                  <a:pt x="3484157" y="6479385"/>
                </a:cubicBezTo>
                <a:cubicBezTo>
                  <a:pt x="3633835" y="7442771"/>
                  <a:pt x="3182078" y="8857914"/>
                  <a:pt x="2945314" y="9418528"/>
                </a:cubicBezTo>
                <a:cubicBezTo>
                  <a:pt x="2708550" y="9979142"/>
                  <a:pt x="2528936" y="9927434"/>
                  <a:pt x="2063572" y="9843070"/>
                </a:cubicBezTo>
                <a:cubicBezTo>
                  <a:pt x="1598208" y="9758706"/>
                  <a:pt x="422550" y="10436342"/>
                  <a:pt x="153129" y="8912342"/>
                </a:cubicBezTo>
                <a:cubicBezTo>
                  <a:pt x="-116293" y="7388342"/>
                  <a:pt x="-37371" y="2054341"/>
                  <a:pt x="447043" y="699070"/>
                </a:cubicBezTo>
                <a:cubicBezTo>
                  <a:pt x="931457" y="-656201"/>
                  <a:pt x="2792915" y="290857"/>
                  <a:pt x="3059615" y="78071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BDF251B-F069-DA4E-A62F-1C5EC1A2B100}"/>
              </a:ext>
            </a:extLst>
          </p:cNvPr>
          <p:cNvSpPr/>
          <p:nvPr/>
        </p:nvSpPr>
        <p:spPr>
          <a:xfrm flipV="1">
            <a:off x="684163" y="-1449960"/>
            <a:ext cx="1976124" cy="2342940"/>
          </a:xfrm>
          <a:custGeom>
            <a:avLst/>
            <a:gdLst>
              <a:gd name="connsiteX0" fmla="*/ 3571607 w 3601399"/>
              <a:gd name="connsiteY0" fmla="*/ 918655 h 9815047"/>
              <a:gd name="connsiteX1" fmla="*/ 2118364 w 3601399"/>
              <a:gd name="connsiteY1" fmla="*/ 3090355 h 9815047"/>
              <a:gd name="connsiteX2" fmla="*/ 3506292 w 3601399"/>
              <a:gd name="connsiteY2" fmla="*/ 6372398 h 9815047"/>
              <a:gd name="connsiteX3" fmla="*/ 2967449 w 3601399"/>
              <a:gd name="connsiteY3" fmla="*/ 9311541 h 9815047"/>
              <a:gd name="connsiteX4" fmla="*/ 2085707 w 3601399"/>
              <a:gd name="connsiteY4" fmla="*/ 9736083 h 9815047"/>
              <a:gd name="connsiteX5" fmla="*/ 175264 w 3601399"/>
              <a:gd name="connsiteY5" fmla="*/ 8805355 h 9815047"/>
              <a:gd name="connsiteX6" fmla="*/ 469178 w 3601399"/>
              <a:gd name="connsiteY6" fmla="*/ 592083 h 9815047"/>
              <a:gd name="connsiteX7" fmla="*/ 3571607 w 3601399"/>
              <a:gd name="connsiteY7" fmla="*/ 918655 h 9815047"/>
              <a:gd name="connsiteX0" fmla="*/ 3059615 w 3511434"/>
              <a:gd name="connsiteY0" fmla="*/ 761210 h 9902530"/>
              <a:gd name="connsiteX1" fmla="*/ 2096229 w 3511434"/>
              <a:gd name="connsiteY1" fmla="*/ 3177838 h 9902530"/>
              <a:gd name="connsiteX2" fmla="*/ 3484157 w 3511434"/>
              <a:gd name="connsiteY2" fmla="*/ 6459881 h 9902530"/>
              <a:gd name="connsiteX3" fmla="*/ 2945314 w 3511434"/>
              <a:gd name="connsiteY3" fmla="*/ 9399024 h 9902530"/>
              <a:gd name="connsiteX4" fmla="*/ 2063572 w 3511434"/>
              <a:gd name="connsiteY4" fmla="*/ 9823566 h 9902530"/>
              <a:gd name="connsiteX5" fmla="*/ 153129 w 3511434"/>
              <a:gd name="connsiteY5" fmla="*/ 8892838 h 9902530"/>
              <a:gd name="connsiteX6" fmla="*/ 447043 w 3511434"/>
              <a:gd name="connsiteY6" fmla="*/ 679566 h 9902530"/>
              <a:gd name="connsiteX7" fmla="*/ 3059615 w 3511434"/>
              <a:gd name="connsiteY7" fmla="*/ 761210 h 9902530"/>
              <a:gd name="connsiteX0" fmla="*/ 3059615 w 3513909"/>
              <a:gd name="connsiteY0" fmla="*/ 780714 h 9922034"/>
              <a:gd name="connsiteX1" fmla="*/ 2047244 w 3513909"/>
              <a:gd name="connsiteY1" fmla="*/ 3638213 h 9922034"/>
              <a:gd name="connsiteX2" fmla="*/ 3484157 w 3513909"/>
              <a:gd name="connsiteY2" fmla="*/ 6479385 h 9922034"/>
              <a:gd name="connsiteX3" fmla="*/ 2945314 w 3513909"/>
              <a:gd name="connsiteY3" fmla="*/ 9418528 h 9922034"/>
              <a:gd name="connsiteX4" fmla="*/ 2063572 w 3513909"/>
              <a:gd name="connsiteY4" fmla="*/ 9843070 h 9922034"/>
              <a:gd name="connsiteX5" fmla="*/ 153129 w 3513909"/>
              <a:gd name="connsiteY5" fmla="*/ 8912342 h 9922034"/>
              <a:gd name="connsiteX6" fmla="*/ 447043 w 3513909"/>
              <a:gd name="connsiteY6" fmla="*/ 699070 h 9922034"/>
              <a:gd name="connsiteX7" fmla="*/ 3059615 w 3513909"/>
              <a:gd name="connsiteY7" fmla="*/ 780714 h 9922034"/>
              <a:gd name="connsiteX0" fmla="*/ 3059615 w 3487500"/>
              <a:gd name="connsiteY0" fmla="*/ 762632 h 9903952"/>
              <a:gd name="connsiteX1" fmla="*/ 2700039 w 3487500"/>
              <a:gd name="connsiteY1" fmla="*/ 3211916 h 9903952"/>
              <a:gd name="connsiteX2" fmla="*/ 3484157 w 3487500"/>
              <a:gd name="connsiteY2" fmla="*/ 6461303 h 9903952"/>
              <a:gd name="connsiteX3" fmla="*/ 2945314 w 3487500"/>
              <a:gd name="connsiteY3" fmla="*/ 9400446 h 9903952"/>
              <a:gd name="connsiteX4" fmla="*/ 2063572 w 3487500"/>
              <a:gd name="connsiteY4" fmla="*/ 9824988 h 9903952"/>
              <a:gd name="connsiteX5" fmla="*/ 153129 w 3487500"/>
              <a:gd name="connsiteY5" fmla="*/ 8894260 h 9903952"/>
              <a:gd name="connsiteX6" fmla="*/ 447043 w 3487500"/>
              <a:gd name="connsiteY6" fmla="*/ 680988 h 9903952"/>
              <a:gd name="connsiteX7" fmla="*/ 3059615 w 3487500"/>
              <a:gd name="connsiteY7" fmla="*/ 762632 h 9903952"/>
              <a:gd name="connsiteX0" fmla="*/ 3059615 w 3704013"/>
              <a:gd name="connsiteY0" fmla="*/ 762632 h 9903952"/>
              <a:gd name="connsiteX1" fmla="*/ 2700039 w 3704013"/>
              <a:gd name="connsiteY1" fmla="*/ 3211916 h 9903952"/>
              <a:gd name="connsiteX2" fmla="*/ 3701756 w 3704013"/>
              <a:gd name="connsiteY2" fmla="*/ 6412318 h 9903952"/>
              <a:gd name="connsiteX3" fmla="*/ 2945314 w 3704013"/>
              <a:gd name="connsiteY3" fmla="*/ 9400446 h 9903952"/>
              <a:gd name="connsiteX4" fmla="*/ 2063572 w 3704013"/>
              <a:gd name="connsiteY4" fmla="*/ 9824988 h 9903952"/>
              <a:gd name="connsiteX5" fmla="*/ 153129 w 3704013"/>
              <a:gd name="connsiteY5" fmla="*/ 8894260 h 9903952"/>
              <a:gd name="connsiteX6" fmla="*/ 447043 w 3704013"/>
              <a:gd name="connsiteY6" fmla="*/ 680988 h 9903952"/>
              <a:gd name="connsiteX7" fmla="*/ 3059615 w 3704013"/>
              <a:gd name="connsiteY7" fmla="*/ 762632 h 9903952"/>
              <a:gd name="connsiteX0" fmla="*/ 3059615 w 3702495"/>
              <a:gd name="connsiteY0" fmla="*/ 762632 h 9903952"/>
              <a:gd name="connsiteX1" fmla="*/ 2700039 w 3702495"/>
              <a:gd name="connsiteY1" fmla="*/ 3211916 h 9903952"/>
              <a:gd name="connsiteX2" fmla="*/ 3077871 w 3702495"/>
              <a:gd name="connsiteY2" fmla="*/ 4421653 h 9903952"/>
              <a:gd name="connsiteX3" fmla="*/ 3701756 w 3702495"/>
              <a:gd name="connsiteY3" fmla="*/ 6412318 h 9903952"/>
              <a:gd name="connsiteX4" fmla="*/ 2945314 w 3702495"/>
              <a:gd name="connsiteY4" fmla="*/ 9400446 h 9903952"/>
              <a:gd name="connsiteX5" fmla="*/ 2063572 w 3702495"/>
              <a:gd name="connsiteY5" fmla="*/ 9824988 h 9903952"/>
              <a:gd name="connsiteX6" fmla="*/ 153129 w 3702495"/>
              <a:gd name="connsiteY6" fmla="*/ 8894260 h 9903952"/>
              <a:gd name="connsiteX7" fmla="*/ 447043 w 3702495"/>
              <a:gd name="connsiteY7" fmla="*/ 680988 h 9903952"/>
              <a:gd name="connsiteX8" fmla="*/ 3059615 w 3702495"/>
              <a:gd name="connsiteY8" fmla="*/ 762632 h 9903952"/>
              <a:gd name="connsiteX0" fmla="*/ 3059615 w 3702495"/>
              <a:gd name="connsiteY0" fmla="*/ 755565 h 9896885"/>
              <a:gd name="connsiteX1" fmla="*/ 3665631 w 3702495"/>
              <a:gd name="connsiteY1" fmla="*/ 3041563 h 9896885"/>
              <a:gd name="connsiteX2" fmla="*/ 3077871 w 3702495"/>
              <a:gd name="connsiteY2" fmla="*/ 4414586 h 9896885"/>
              <a:gd name="connsiteX3" fmla="*/ 3701756 w 3702495"/>
              <a:gd name="connsiteY3" fmla="*/ 6405251 h 9896885"/>
              <a:gd name="connsiteX4" fmla="*/ 2945314 w 3702495"/>
              <a:gd name="connsiteY4" fmla="*/ 9393379 h 9896885"/>
              <a:gd name="connsiteX5" fmla="*/ 2063572 w 3702495"/>
              <a:gd name="connsiteY5" fmla="*/ 9817921 h 9896885"/>
              <a:gd name="connsiteX6" fmla="*/ 153129 w 3702495"/>
              <a:gd name="connsiteY6" fmla="*/ 8887193 h 9896885"/>
              <a:gd name="connsiteX7" fmla="*/ 447043 w 3702495"/>
              <a:gd name="connsiteY7" fmla="*/ 673921 h 9896885"/>
              <a:gd name="connsiteX8" fmla="*/ 3059615 w 3702495"/>
              <a:gd name="connsiteY8" fmla="*/ 755565 h 9896885"/>
              <a:gd name="connsiteX0" fmla="*/ 3059615 w 3711898"/>
              <a:gd name="connsiteY0" fmla="*/ 755565 h 9896885"/>
              <a:gd name="connsiteX1" fmla="*/ 3665631 w 3711898"/>
              <a:gd name="connsiteY1" fmla="*/ 3041563 h 9896885"/>
              <a:gd name="connsiteX2" fmla="*/ 3336268 w 3711898"/>
              <a:gd name="connsiteY2" fmla="*/ 5100386 h 9896885"/>
              <a:gd name="connsiteX3" fmla="*/ 3701756 w 3711898"/>
              <a:gd name="connsiteY3" fmla="*/ 6405251 h 9896885"/>
              <a:gd name="connsiteX4" fmla="*/ 2945314 w 3711898"/>
              <a:gd name="connsiteY4" fmla="*/ 9393379 h 9896885"/>
              <a:gd name="connsiteX5" fmla="*/ 2063572 w 3711898"/>
              <a:gd name="connsiteY5" fmla="*/ 9817921 h 9896885"/>
              <a:gd name="connsiteX6" fmla="*/ 153129 w 3711898"/>
              <a:gd name="connsiteY6" fmla="*/ 8887193 h 9896885"/>
              <a:gd name="connsiteX7" fmla="*/ 447043 w 3711898"/>
              <a:gd name="connsiteY7" fmla="*/ 673921 h 9896885"/>
              <a:gd name="connsiteX8" fmla="*/ 3059615 w 3711898"/>
              <a:gd name="connsiteY8" fmla="*/ 755565 h 9896885"/>
              <a:gd name="connsiteX0" fmla="*/ 3059615 w 3672566"/>
              <a:gd name="connsiteY0" fmla="*/ 755565 h 9896885"/>
              <a:gd name="connsiteX1" fmla="*/ 3665631 w 3672566"/>
              <a:gd name="connsiteY1" fmla="*/ 3041563 h 9896885"/>
              <a:gd name="connsiteX2" fmla="*/ 3336268 w 3672566"/>
              <a:gd name="connsiteY2" fmla="*/ 5100386 h 9896885"/>
              <a:gd name="connsiteX3" fmla="*/ 3660956 w 3672566"/>
              <a:gd name="connsiteY3" fmla="*/ 6682837 h 9896885"/>
              <a:gd name="connsiteX4" fmla="*/ 2945314 w 3672566"/>
              <a:gd name="connsiteY4" fmla="*/ 9393379 h 9896885"/>
              <a:gd name="connsiteX5" fmla="*/ 2063572 w 3672566"/>
              <a:gd name="connsiteY5" fmla="*/ 9817921 h 9896885"/>
              <a:gd name="connsiteX6" fmla="*/ 153129 w 3672566"/>
              <a:gd name="connsiteY6" fmla="*/ 8887193 h 9896885"/>
              <a:gd name="connsiteX7" fmla="*/ 447043 w 3672566"/>
              <a:gd name="connsiteY7" fmla="*/ 673921 h 9896885"/>
              <a:gd name="connsiteX8" fmla="*/ 3059615 w 3672566"/>
              <a:gd name="connsiteY8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2945314 w 3668423"/>
              <a:gd name="connsiteY5" fmla="*/ 9393379 h 9896885"/>
              <a:gd name="connsiteX6" fmla="*/ 2063572 w 3668423"/>
              <a:gd name="connsiteY6" fmla="*/ 9817921 h 9896885"/>
              <a:gd name="connsiteX7" fmla="*/ 153129 w 3668423"/>
              <a:gd name="connsiteY7" fmla="*/ 8887193 h 9896885"/>
              <a:gd name="connsiteX8" fmla="*/ 447043 w 3668423"/>
              <a:gd name="connsiteY8" fmla="*/ 673921 h 9896885"/>
              <a:gd name="connsiteX9" fmla="*/ 3059615 w 3668423"/>
              <a:gd name="connsiteY9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227472 w 3668423"/>
              <a:gd name="connsiteY5" fmla="*/ 8366099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227472 w 3668423"/>
              <a:gd name="connsiteY5" fmla="*/ 8366099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118674 w 3668423"/>
              <a:gd name="connsiteY5" fmla="*/ 8333442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  <a:gd name="connsiteX0" fmla="*/ 2622708 w 3723402"/>
              <a:gd name="connsiteY0" fmla="*/ 754893 h 9908518"/>
              <a:gd name="connsiteX1" fmla="*/ 3228724 w 3723402"/>
              <a:gd name="connsiteY1" fmla="*/ 3040891 h 9908518"/>
              <a:gd name="connsiteX2" fmla="*/ 2899361 w 3723402"/>
              <a:gd name="connsiteY2" fmla="*/ 5099714 h 9908518"/>
              <a:gd name="connsiteX3" fmla="*/ 3142449 w 3723402"/>
              <a:gd name="connsiteY3" fmla="*/ 6306608 h 9908518"/>
              <a:gd name="connsiteX4" fmla="*/ 2613767 w 3723402"/>
              <a:gd name="connsiteY4" fmla="*/ 7434699 h 9908518"/>
              <a:gd name="connsiteX5" fmla="*/ 2681767 w 3723402"/>
              <a:gd name="connsiteY5" fmla="*/ 8332770 h 9908518"/>
              <a:gd name="connsiteX6" fmla="*/ 2114011 w 3723402"/>
              <a:gd name="connsiteY6" fmla="*/ 9147778 h 9908518"/>
              <a:gd name="connsiteX7" fmla="*/ 1626665 w 3723402"/>
              <a:gd name="connsiteY7" fmla="*/ 9817249 h 9908518"/>
              <a:gd name="connsiteX8" fmla="*/ 3699356 w 3723402"/>
              <a:gd name="connsiteY8" fmla="*/ 8877377 h 9908518"/>
              <a:gd name="connsiteX9" fmla="*/ 10136 w 3723402"/>
              <a:gd name="connsiteY9" fmla="*/ 673249 h 9908518"/>
              <a:gd name="connsiteX10" fmla="*/ 2622708 w 3723402"/>
              <a:gd name="connsiteY10" fmla="*/ 754893 h 9908518"/>
              <a:gd name="connsiteX0" fmla="*/ 1064317 w 2820212"/>
              <a:gd name="connsiteY0" fmla="*/ 3424 h 9157049"/>
              <a:gd name="connsiteX1" fmla="*/ 1670333 w 2820212"/>
              <a:gd name="connsiteY1" fmla="*/ 2289422 h 9157049"/>
              <a:gd name="connsiteX2" fmla="*/ 1340970 w 2820212"/>
              <a:gd name="connsiteY2" fmla="*/ 4348245 h 9157049"/>
              <a:gd name="connsiteX3" fmla="*/ 1584058 w 2820212"/>
              <a:gd name="connsiteY3" fmla="*/ 5555139 h 9157049"/>
              <a:gd name="connsiteX4" fmla="*/ 1055376 w 2820212"/>
              <a:gd name="connsiteY4" fmla="*/ 6683230 h 9157049"/>
              <a:gd name="connsiteX5" fmla="*/ 1123376 w 2820212"/>
              <a:gd name="connsiteY5" fmla="*/ 7581301 h 9157049"/>
              <a:gd name="connsiteX6" fmla="*/ 555620 w 2820212"/>
              <a:gd name="connsiteY6" fmla="*/ 8396309 h 9157049"/>
              <a:gd name="connsiteX7" fmla="*/ 68274 w 2820212"/>
              <a:gd name="connsiteY7" fmla="*/ 9065780 h 9157049"/>
              <a:gd name="connsiteX8" fmla="*/ 2140965 w 2820212"/>
              <a:gd name="connsiteY8" fmla="*/ 8125908 h 9157049"/>
              <a:gd name="connsiteX9" fmla="*/ 2800444 w 2820212"/>
              <a:gd name="connsiteY9" fmla="*/ 2820428 h 9157049"/>
              <a:gd name="connsiteX10" fmla="*/ 1064317 w 2820212"/>
              <a:gd name="connsiteY10" fmla="*/ 3424 h 9157049"/>
              <a:gd name="connsiteX0" fmla="*/ 2229555 w 2800844"/>
              <a:gd name="connsiteY0" fmla="*/ 1494786 h 6871939"/>
              <a:gd name="connsiteX1" fmla="*/ 1670333 w 2800844"/>
              <a:gd name="connsiteY1" fmla="*/ 4312 h 6871939"/>
              <a:gd name="connsiteX2" fmla="*/ 1340970 w 2800844"/>
              <a:gd name="connsiteY2" fmla="*/ 2063135 h 6871939"/>
              <a:gd name="connsiteX3" fmla="*/ 1584058 w 2800844"/>
              <a:gd name="connsiteY3" fmla="*/ 3270029 h 6871939"/>
              <a:gd name="connsiteX4" fmla="*/ 1055376 w 2800844"/>
              <a:gd name="connsiteY4" fmla="*/ 4398120 h 6871939"/>
              <a:gd name="connsiteX5" fmla="*/ 1123376 w 2800844"/>
              <a:gd name="connsiteY5" fmla="*/ 5296191 h 6871939"/>
              <a:gd name="connsiteX6" fmla="*/ 555620 w 2800844"/>
              <a:gd name="connsiteY6" fmla="*/ 6111199 h 6871939"/>
              <a:gd name="connsiteX7" fmla="*/ 68274 w 2800844"/>
              <a:gd name="connsiteY7" fmla="*/ 6780670 h 6871939"/>
              <a:gd name="connsiteX8" fmla="*/ 2140965 w 2800844"/>
              <a:gd name="connsiteY8" fmla="*/ 5840798 h 6871939"/>
              <a:gd name="connsiteX9" fmla="*/ 2800444 w 2800844"/>
              <a:gd name="connsiteY9" fmla="*/ 535318 h 6871939"/>
              <a:gd name="connsiteX10" fmla="*/ 2229555 w 2800844"/>
              <a:gd name="connsiteY10" fmla="*/ 1494786 h 6871939"/>
              <a:gd name="connsiteX0" fmla="*/ 2229555 w 2800812"/>
              <a:gd name="connsiteY0" fmla="*/ 1161826 h 6538979"/>
              <a:gd name="connsiteX1" fmla="*/ 1883579 w 2800812"/>
              <a:gd name="connsiteY1" fmla="*/ 1701320 h 6538979"/>
              <a:gd name="connsiteX2" fmla="*/ 1340970 w 2800812"/>
              <a:gd name="connsiteY2" fmla="*/ 1730175 h 6538979"/>
              <a:gd name="connsiteX3" fmla="*/ 1584058 w 2800812"/>
              <a:gd name="connsiteY3" fmla="*/ 2937069 h 6538979"/>
              <a:gd name="connsiteX4" fmla="*/ 1055376 w 2800812"/>
              <a:gd name="connsiteY4" fmla="*/ 4065160 h 6538979"/>
              <a:gd name="connsiteX5" fmla="*/ 1123376 w 2800812"/>
              <a:gd name="connsiteY5" fmla="*/ 4963231 h 6538979"/>
              <a:gd name="connsiteX6" fmla="*/ 555620 w 2800812"/>
              <a:gd name="connsiteY6" fmla="*/ 5778239 h 6538979"/>
              <a:gd name="connsiteX7" fmla="*/ 68274 w 2800812"/>
              <a:gd name="connsiteY7" fmla="*/ 6447710 h 6538979"/>
              <a:gd name="connsiteX8" fmla="*/ 2140965 w 2800812"/>
              <a:gd name="connsiteY8" fmla="*/ 5507838 h 6538979"/>
              <a:gd name="connsiteX9" fmla="*/ 2800444 w 2800812"/>
              <a:gd name="connsiteY9" fmla="*/ 202358 h 6538979"/>
              <a:gd name="connsiteX10" fmla="*/ 2229555 w 2800812"/>
              <a:gd name="connsiteY10" fmla="*/ 1161826 h 6538979"/>
              <a:gd name="connsiteX0" fmla="*/ 2229555 w 2800812"/>
              <a:gd name="connsiteY0" fmla="*/ 1161826 h 6538979"/>
              <a:gd name="connsiteX1" fmla="*/ 1340970 w 2800812"/>
              <a:gd name="connsiteY1" fmla="*/ 1730175 h 6538979"/>
              <a:gd name="connsiteX2" fmla="*/ 1584058 w 2800812"/>
              <a:gd name="connsiteY2" fmla="*/ 2937069 h 6538979"/>
              <a:gd name="connsiteX3" fmla="*/ 1055376 w 2800812"/>
              <a:gd name="connsiteY3" fmla="*/ 4065160 h 6538979"/>
              <a:gd name="connsiteX4" fmla="*/ 1123376 w 2800812"/>
              <a:gd name="connsiteY4" fmla="*/ 4963231 h 6538979"/>
              <a:gd name="connsiteX5" fmla="*/ 555620 w 2800812"/>
              <a:gd name="connsiteY5" fmla="*/ 5778239 h 6538979"/>
              <a:gd name="connsiteX6" fmla="*/ 68274 w 2800812"/>
              <a:gd name="connsiteY6" fmla="*/ 6447710 h 6538979"/>
              <a:gd name="connsiteX7" fmla="*/ 2140965 w 2800812"/>
              <a:gd name="connsiteY7" fmla="*/ 5507838 h 6538979"/>
              <a:gd name="connsiteX8" fmla="*/ 2800444 w 2800812"/>
              <a:gd name="connsiteY8" fmla="*/ 202358 h 6538979"/>
              <a:gd name="connsiteX9" fmla="*/ 2229555 w 2800812"/>
              <a:gd name="connsiteY9" fmla="*/ 1161826 h 6538979"/>
              <a:gd name="connsiteX0" fmla="*/ 2229555 w 2800812"/>
              <a:gd name="connsiteY0" fmla="*/ 1161826 h 6538979"/>
              <a:gd name="connsiteX1" fmla="*/ 1584058 w 2800812"/>
              <a:gd name="connsiteY1" fmla="*/ 2937069 h 6538979"/>
              <a:gd name="connsiteX2" fmla="*/ 1055376 w 2800812"/>
              <a:gd name="connsiteY2" fmla="*/ 4065160 h 6538979"/>
              <a:gd name="connsiteX3" fmla="*/ 1123376 w 2800812"/>
              <a:gd name="connsiteY3" fmla="*/ 4963231 h 6538979"/>
              <a:gd name="connsiteX4" fmla="*/ 555620 w 2800812"/>
              <a:gd name="connsiteY4" fmla="*/ 5778239 h 6538979"/>
              <a:gd name="connsiteX5" fmla="*/ 68274 w 2800812"/>
              <a:gd name="connsiteY5" fmla="*/ 6447710 h 6538979"/>
              <a:gd name="connsiteX6" fmla="*/ 2140965 w 2800812"/>
              <a:gd name="connsiteY6" fmla="*/ 5507838 h 6538979"/>
              <a:gd name="connsiteX7" fmla="*/ 2800444 w 2800812"/>
              <a:gd name="connsiteY7" fmla="*/ 202358 h 6538979"/>
              <a:gd name="connsiteX8" fmla="*/ 2229555 w 2800812"/>
              <a:gd name="connsiteY8" fmla="*/ 1161826 h 6538979"/>
              <a:gd name="connsiteX0" fmla="*/ 2800444 w 2806427"/>
              <a:gd name="connsiteY0" fmla="*/ 48747 h 6385368"/>
              <a:gd name="connsiteX1" fmla="*/ 1584058 w 2806427"/>
              <a:gd name="connsiteY1" fmla="*/ 2783458 h 6385368"/>
              <a:gd name="connsiteX2" fmla="*/ 1055376 w 2806427"/>
              <a:gd name="connsiteY2" fmla="*/ 3911549 h 6385368"/>
              <a:gd name="connsiteX3" fmla="*/ 1123376 w 2806427"/>
              <a:gd name="connsiteY3" fmla="*/ 4809620 h 6385368"/>
              <a:gd name="connsiteX4" fmla="*/ 555620 w 2806427"/>
              <a:gd name="connsiteY4" fmla="*/ 5624628 h 6385368"/>
              <a:gd name="connsiteX5" fmla="*/ 68274 w 2806427"/>
              <a:gd name="connsiteY5" fmla="*/ 6294099 h 6385368"/>
              <a:gd name="connsiteX6" fmla="*/ 2140965 w 2806427"/>
              <a:gd name="connsiteY6" fmla="*/ 5354227 h 6385368"/>
              <a:gd name="connsiteX7" fmla="*/ 2800444 w 2806427"/>
              <a:gd name="connsiteY7" fmla="*/ 48747 h 6385368"/>
              <a:gd name="connsiteX0" fmla="*/ 2140965 w 2200016"/>
              <a:gd name="connsiteY0" fmla="*/ 2605055 h 3547966"/>
              <a:gd name="connsiteX1" fmla="*/ 1584058 w 2200016"/>
              <a:gd name="connsiteY1" fmla="*/ 34286 h 3547966"/>
              <a:gd name="connsiteX2" fmla="*/ 1055376 w 2200016"/>
              <a:gd name="connsiteY2" fmla="*/ 1162377 h 3547966"/>
              <a:gd name="connsiteX3" fmla="*/ 1123376 w 2200016"/>
              <a:gd name="connsiteY3" fmla="*/ 2060448 h 3547966"/>
              <a:gd name="connsiteX4" fmla="*/ 555620 w 2200016"/>
              <a:gd name="connsiteY4" fmla="*/ 2875456 h 3547966"/>
              <a:gd name="connsiteX5" fmla="*/ 68274 w 2200016"/>
              <a:gd name="connsiteY5" fmla="*/ 3544927 h 3547966"/>
              <a:gd name="connsiteX6" fmla="*/ 2140965 w 2200016"/>
              <a:gd name="connsiteY6" fmla="*/ 2605055 h 3547966"/>
              <a:gd name="connsiteX0" fmla="*/ 2140965 w 2191997"/>
              <a:gd name="connsiteY0" fmla="*/ 1593466 h 2536377"/>
              <a:gd name="connsiteX1" fmla="*/ 1454587 w 2191997"/>
              <a:gd name="connsiteY1" fmla="*/ 257137 h 2536377"/>
              <a:gd name="connsiteX2" fmla="*/ 1055376 w 2191997"/>
              <a:gd name="connsiteY2" fmla="*/ 150788 h 2536377"/>
              <a:gd name="connsiteX3" fmla="*/ 1123376 w 2191997"/>
              <a:gd name="connsiteY3" fmla="*/ 1048859 h 2536377"/>
              <a:gd name="connsiteX4" fmla="*/ 555620 w 2191997"/>
              <a:gd name="connsiteY4" fmla="*/ 1863867 h 2536377"/>
              <a:gd name="connsiteX5" fmla="*/ 68274 w 2191997"/>
              <a:gd name="connsiteY5" fmla="*/ 2533338 h 2536377"/>
              <a:gd name="connsiteX6" fmla="*/ 2140965 w 2191997"/>
              <a:gd name="connsiteY6" fmla="*/ 1593466 h 2536377"/>
              <a:gd name="connsiteX0" fmla="*/ 2140965 w 2192322"/>
              <a:gd name="connsiteY0" fmla="*/ 1574299 h 2517210"/>
              <a:gd name="connsiteX1" fmla="*/ 1454587 w 2192322"/>
              <a:gd name="connsiteY1" fmla="*/ 237970 h 2517210"/>
              <a:gd name="connsiteX2" fmla="*/ 1017297 w 2192322"/>
              <a:gd name="connsiteY2" fmla="*/ 159053 h 2517210"/>
              <a:gd name="connsiteX3" fmla="*/ 1123376 w 2192322"/>
              <a:gd name="connsiteY3" fmla="*/ 1029692 h 2517210"/>
              <a:gd name="connsiteX4" fmla="*/ 555620 w 2192322"/>
              <a:gd name="connsiteY4" fmla="*/ 1844700 h 2517210"/>
              <a:gd name="connsiteX5" fmla="*/ 68274 w 2192322"/>
              <a:gd name="connsiteY5" fmla="*/ 2514171 h 2517210"/>
              <a:gd name="connsiteX6" fmla="*/ 2140965 w 2192322"/>
              <a:gd name="connsiteY6" fmla="*/ 1574299 h 2517210"/>
              <a:gd name="connsiteX0" fmla="*/ 1512904 w 1621212"/>
              <a:gd name="connsiteY0" fmla="*/ 1901212 h 2530710"/>
              <a:gd name="connsiteX1" fmla="*/ 1420569 w 1621212"/>
              <a:gd name="connsiteY1" fmla="*/ 253987 h 2530710"/>
              <a:gd name="connsiteX2" fmla="*/ 983279 w 1621212"/>
              <a:gd name="connsiteY2" fmla="*/ 175070 h 2530710"/>
              <a:gd name="connsiteX3" fmla="*/ 1089358 w 1621212"/>
              <a:gd name="connsiteY3" fmla="*/ 1045709 h 2530710"/>
              <a:gd name="connsiteX4" fmla="*/ 521602 w 1621212"/>
              <a:gd name="connsiteY4" fmla="*/ 1860717 h 2530710"/>
              <a:gd name="connsiteX5" fmla="*/ 34256 w 1621212"/>
              <a:gd name="connsiteY5" fmla="*/ 2530188 h 2530710"/>
              <a:gd name="connsiteX6" fmla="*/ 1512904 w 1621212"/>
              <a:gd name="connsiteY6" fmla="*/ 1901212 h 2530710"/>
              <a:gd name="connsiteX0" fmla="*/ 1512904 w 1621212"/>
              <a:gd name="connsiteY0" fmla="*/ 1901212 h 2530710"/>
              <a:gd name="connsiteX1" fmla="*/ 1420569 w 1621212"/>
              <a:gd name="connsiteY1" fmla="*/ 253987 h 2530710"/>
              <a:gd name="connsiteX2" fmla="*/ 983279 w 1621212"/>
              <a:gd name="connsiteY2" fmla="*/ 175070 h 2530710"/>
              <a:gd name="connsiteX3" fmla="*/ 1089358 w 1621212"/>
              <a:gd name="connsiteY3" fmla="*/ 1045709 h 2530710"/>
              <a:gd name="connsiteX4" fmla="*/ 521602 w 1621212"/>
              <a:gd name="connsiteY4" fmla="*/ 1860717 h 2530710"/>
              <a:gd name="connsiteX5" fmla="*/ 34256 w 1621212"/>
              <a:gd name="connsiteY5" fmla="*/ 2530188 h 2530710"/>
              <a:gd name="connsiteX6" fmla="*/ 1512904 w 1621212"/>
              <a:gd name="connsiteY6" fmla="*/ 1901212 h 2530710"/>
              <a:gd name="connsiteX0" fmla="*/ 1512904 w 1591201"/>
              <a:gd name="connsiteY0" fmla="*/ 1732806 h 2362304"/>
              <a:gd name="connsiteX1" fmla="*/ 1245403 w 1591201"/>
              <a:gd name="connsiteY1" fmla="*/ 542781 h 2362304"/>
              <a:gd name="connsiteX2" fmla="*/ 983279 w 1591201"/>
              <a:gd name="connsiteY2" fmla="*/ 6664 h 2362304"/>
              <a:gd name="connsiteX3" fmla="*/ 1089358 w 1591201"/>
              <a:gd name="connsiteY3" fmla="*/ 877303 h 2362304"/>
              <a:gd name="connsiteX4" fmla="*/ 521602 w 1591201"/>
              <a:gd name="connsiteY4" fmla="*/ 1692311 h 2362304"/>
              <a:gd name="connsiteX5" fmla="*/ 34256 w 1591201"/>
              <a:gd name="connsiteY5" fmla="*/ 2361782 h 2362304"/>
              <a:gd name="connsiteX6" fmla="*/ 1512904 w 1591201"/>
              <a:gd name="connsiteY6" fmla="*/ 1732806 h 2362304"/>
              <a:gd name="connsiteX0" fmla="*/ 1512904 w 1600809"/>
              <a:gd name="connsiteY0" fmla="*/ 1732806 h 2362304"/>
              <a:gd name="connsiteX1" fmla="*/ 1313947 w 1600809"/>
              <a:gd name="connsiteY1" fmla="*/ 542781 h 2362304"/>
              <a:gd name="connsiteX2" fmla="*/ 983279 w 1600809"/>
              <a:gd name="connsiteY2" fmla="*/ 6664 h 2362304"/>
              <a:gd name="connsiteX3" fmla="*/ 1089358 w 1600809"/>
              <a:gd name="connsiteY3" fmla="*/ 877303 h 2362304"/>
              <a:gd name="connsiteX4" fmla="*/ 521602 w 1600809"/>
              <a:gd name="connsiteY4" fmla="*/ 1692311 h 2362304"/>
              <a:gd name="connsiteX5" fmla="*/ 34256 w 1600809"/>
              <a:gd name="connsiteY5" fmla="*/ 2361782 h 2362304"/>
              <a:gd name="connsiteX6" fmla="*/ 1512904 w 1600809"/>
              <a:gd name="connsiteY6" fmla="*/ 1732806 h 2362304"/>
              <a:gd name="connsiteX0" fmla="*/ 1512904 w 1614037"/>
              <a:gd name="connsiteY0" fmla="*/ 1732068 h 2361566"/>
              <a:gd name="connsiteX1" fmla="*/ 1313947 w 1614037"/>
              <a:gd name="connsiteY1" fmla="*/ 542043 h 2361566"/>
              <a:gd name="connsiteX2" fmla="*/ 983279 w 1614037"/>
              <a:gd name="connsiteY2" fmla="*/ 5926 h 2361566"/>
              <a:gd name="connsiteX3" fmla="*/ 1089358 w 1614037"/>
              <a:gd name="connsiteY3" fmla="*/ 876565 h 2361566"/>
              <a:gd name="connsiteX4" fmla="*/ 521602 w 1614037"/>
              <a:gd name="connsiteY4" fmla="*/ 1691573 h 2361566"/>
              <a:gd name="connsiteX5" fmla="*/ 34256 w 1614037"/>
              <a:gd name="connsiteY5" fmla="*/ 2361044 h 2361566"/>
              <a:gd name="connsiteX6" fmla="*/ 1512904 w 1614037"/>
              <a:gd name="connsiteY6" fmla="*/ 1732068 h 2361566"/>
              <a:gd name="connsiteX0" fmla="*/ 1512904 w 1645891"/>
              <a:gd name="connsiteY0" fmla="*/ 1731303 h 2360801"/>
              <a:gd name="connsiteX1" fmla="*/ 1546312 w 1645891"/>
              <a:gd name="connsiteY1" fmla="*/ 1093722 h 2360801"/>
              <a:gd name="connsiteX2" fmla="*/ 1313947 w 1645891"/>
              <a:gd name="connsiteY2" fmla="*/ 541278 h 2360801"/>
              <a:gd name="connsiteX3" fmla="*/ 983279 w 1645891"/>
              <a:gd name="connsiteY3" fmla="*/ 5161 h 2360801"/>
              <a:gd name="connsiteX4" fmla="*/ 1089358 w 1645891"/>
              <a:gd name="connsiteY4" fmla="*/ 875800 h 2360801"/>
              <a:gd name="connsiteX5" fmla="*/ 521602 w 1645891"/>
              <a:gd name="connsiteY5" fmla="*/ 1690808 h 2360801"/>
              <a:gd name="connsiteX6" fmla="*/ 34256 w 1645891"/>
              <a:gd name="connsiteY6" fmla="*/ 2360279 h 2360801"/>
              <a:gd name="connsiteX7" fmla="*/ 1512904 w 1645891"/>
              <a:gd name="connsiteY7" fmla="*/ 1731303 h 2360801"/>
              <a:gd name="connsiteX0" fmla="*/ 1512904 w 1645891"/>
              <a:gd name="connsiteY0" fmla="*/ 1718726 h 2348224"/>
              <a:gd name="connsiteX1" fmla="*/ 1546312 w 1645891"/>
              <a:gd name="connsiteY1" fmla="*/ 1081145 h 2348224"/>
              <a:gd name="connsiteX2" fmla="*/ 1313947 w 1645891"/>
              <a:gd name="connsiteY2" fmla="*/ 528701 h 2348224"/>
              <a:gd name="connsiteX3" fmla="*/ 1009723 w 1645891"/>
              <a:gd name="connsiteY3" fmla="*/ 5284 h 2348224"/>
              <a:gd name="connsiteX4" fmla="*/ 1089358 w 1645891"/>
              <a:gd name="connsiteY4" fmla="*/ 863223 h 2348224"/>
              <a:gd name="connsiteX5" fmla="*/ 521602 w 1645891"/>
              <a:gd name="connsiteY5" fmla="*/ 1678231 h 2348224"/>
              <a:gd name="connsiteX6" fmla="*/ 34256 w 1645891"/>
              <a:gd name="connsiteY6" fmla="*/ 2347702 h 2348224"/>
              <a:gd name="connsiteX7" fmla="*/ 1512904 w 1645891"/>
              <a:gd name="connsiteY7" fmla="*/ 1718726 h 2348224"/>
              <a:gd name="connsiteX0" fmla="*/ 1512904 w 1645891"/>
              <a:gd name="connsiteY0" fmla="*/ 1718726 h 2348224"/>
              <a:gd name="connsiteX1" fmla="*/ 1546312 w 1645891"/>
              <a:gd name="connsiteY1" fmla="*/ 1081145 h 2348224"/>
              <a:gd name="connsiteX2" fmla="*/ 1313947 w 1645891"/>
              <a:gd name="connsiteY2" fmla="*/ 528701 h 2348224"/>
              <a:gd name="connsiteX3" fmla="*/ 1009723 w 1645891"/>
              <a:gd name="connsiteY3" fmla="*/ 5284 h 2348224"/>
              <a:gd name="connsiteX4" fmla="*/ 1089358 w 1645891"/>
              <a:gd name="connsiteY4" fmla="*/ 863223 h 2348224"/>
              <a:gd name="connsiteX5" fmla="*/ 521602 w 1645891"/>
              <a:gd name="connsiteY5" fmla="*/ 1678231 h 2348224"/>
              <a:gd name="connsiteX6" fmla="*/ 34256 w 1645891"/>
              <a:gd name="connsiteY6" fmla="*/ 2347702 h 2348224"/>
              <a:gd name="connsiteX7" fmla="*/ 1512904 w 1645891"/>
              <a:gd name="connsiteY7" fmla="*/ 1718726 h 2348224"/>
              <a:gd name="connsiteX0" fmla="*/ 1512904 w 1645891"/>
              <a:gd name="connsiteY0" fmla="*/ 1713442 h 2342940"/>
              <a:gd name="connsiteX1" fmla="*/ 1546312 w 1645891"/>
              <a:gd name="connsiteY1" fmla="*/ 1075861 h 2342940"/>
              <a:gd name="connsiteX2" fmla="*/ 1313947 w 1645891"/>
              <a:gd name="connsiteY2" fmla="*/ 523417 h 2342940"/>
              <a:gd name="connsiteX3" fmla="*/ 1009723 w 1645891"/>
              <a:gd name="connsiteY3" fmla="*/ 0 h 2342940"/>
              <a:gd name="connsiteX4" fmla="*/ 1089358 w 1645891"/>
              <a:gd name="connsiteY4" fmla="*/ 857939 h 2342940"/>
              <a:gd name="connsiteX5" fmla="*/ 521602 w 1645891"/>
              <a:gd name="connsiteY5" fmla="*/ 1672947 h 2342940"/>
              <a:gd name="connsiteX6" fmla="*/ 34256 w 1645891"/>
              <a:gd name="connsiteY6" fmla="*/ 2342418 h 2342940"/>
              <a:gd name="connsiteX7" fmla="*/ 1512904 w 1645891"/>
              <a:gd name="connsiteY7" fmla="*/ 1713442 h 234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5891" h="2342940">
                <a:moveTo>
                  <a:pt x="1512904" y="1713442"/>
                </a:moveTo>
                <a:cubicBezTo>
                  <a:pt x="1771260" y="1494729"/>
                  <a:pt x="1579472" y="1274199"/>
                  <a:pt x="1546312" y="1075861"/>
                </a:cubicBezTo>
                <a:cubicBezTo>
                  <a:pt x="1513153" y="877524"/>
                  <a:pt x="1403379" y="702727"/>
                  <a:pt x="1313947" y="523417"/>
                </a:cubicBezTo>
                <a:cubicBezTo>
                  <a:pt x="1224516" y="344107"/>
                  <a:pt x="1052673" y="63515"/>
                  <a:pt x="1009723" y="0"/>
                </a:cubicBezTo>
                <a:cubicBezTo>
                  <a:pt x="972292" y="55754"/>
                  <a:pt x="1152251" y="528883"/>
                  <a:pt x="1089358" y="857939"/>
                </a:cubicBezTo>
                <a:cubicBezTo>
                  <a:pt x="1026465" y="1186995"/>
                  <a:pt x="697452" y="1425534"/>
                  <a:pt x="521602" y="1672947"/>
                </a:cubicBezTo>
                <a:cubicBezTo>
                  <a:pt x="345752" y="1920360"/>
                  <a:pt x="-130961" y="2335669"/>
                  <a:pt x="34256" y="2342418"/>
                </a:cubicBezTo>
                <a:cubicBezTo>
                  <a:pt x="199473" y="2349167"/>
                  <a:pt x="1260273" y="2298549"/>
                  <a:pt x="1512904" y="17134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14177A-7481-E243-97E2-ADC559025C1A}"/>
              </a:ext>
            </a:extLst>
          </p:cNvPr>
          <p:cNvSpPr/>
          <p:nvPr/>
        </p:nvSpPr>
        <p:spPr>
          <a:xfrm flipV="1">
            <a:off x="1784477" y="3689132"/>
            <a:ext cx="1344160" cy="3451196"/>
          </a:xfrm>
          <a:custGeom>
            <a:avLst/>
            <a:gdLst>
              <a:gd name="connsiteX0" fmla="*/ 3571607 w 3601399"/>
              <a:gd name="connsiteY0" fmla="*/ 918655 h 9815047"/>
              <a:gd name="connsiteX1" fmla="*/ 2118364 w 3601399"/>
              <a:gd name="connsiteY1" fmla="*/ 3090355 h 9815047"/>
              <a:gd name="connsiteX2" fmla="*/ 3506292 w 3601399"/>
              <a:gd name="connsiteY2" fmla="*/ 6372398 h 9815047"/>
              <a:gd name="connsiteX3" fmla="*/ 2967449 w 3601399"/>
              <a:gd name="connsiteY3" fmla="*/ 9311541 h 9815047"/>
              <a:gd name="connsiteX4" fmla="*/ 2085707 w 3601399"/>
              <a:gd name="connsiteY4" fmla="*/ 9736083 h 9815047"/>
              <a:gd name="connsiteX5" fmla="*/ 175264 w 3601399"/>
              <a:gd name="connsiteY5" fmla="*/ 8805355 h 9815047"/>
              <a:gd name="connsiteX6" fmla="*/ 469178 w 3601399"/>
              <a:gd name="connsiteY6" fmla="*/ 592083 h 9815047"/>
              <a:gd name="connsiteX7" fmla="*/ 3571607 w 3601399"/>
              <a:gd name="connsiteY7" fmla="*/ 918655 h 9815047"/>
              <a:gd name="connsiteX0" fmla="*/ 3059615 w 3511434"/>
              <a:gd name="connsiteY0" fmla="*/ 761210 h 9902530"/>
              <a:gd name="connsiteX1" fmla="*/ 2096229 w 3511434"/>
              <a:gd name="connsiteY1" fmla="*/ 3177838 h 9902530"/>
              <a:gd name="connsiteX2" fmla="*/ 3484157 w 3511434"/>
              <a:gd name="connsiteY2" fmla="*/ 6459881 h 9902530"/>
              <a:gd name="connsiteX3" fmla="*/ 2945314 w 3511434"/>
              <a:gd name="connsiteY3" fmla="*/ 9399024 h 9902530"/>
              <a:gd name="connsiteX4" fmla="*/ 2063572 w 3511434"/>
              <a:gd name="connsiteY4" fmla="*/ 9823566 h 9902530"/>
              <a:gd name="connsiteX5" fmla="*/ 153129 w 3511434"/>
              <a:gd name="connsiteY5" fmla="*/ 8892838 h 9902530"/>
              <a:gd name="connsiteX6" fmla="*/ 447043 w 3511434"/>
              <a:gd name="connsiteY6" fmla="*/ 679566 h 9902530"/>
              <a:gd name="connsiteX7" fmla="*/ 3059615 w 3511434"/>
              <a:gd name="connsiteY7" fmla="*/ 761210 h 9902530"/>
              <a:gd name="connsiteX0" fmla="*/ 3059615 w 3513909"/>
              <a:gd name="connsiteY0" fmla="*/ 780714 h 9922034"/>
              <a:gd name="connsiteX1" fmla="*/ 2047244 w 3513909"/>
              <a:gd name="connsiteY1" fmla="*/ 3638213 h 9922034"/>
              <a:gd name="connsiteX2" fmla="*/ 3484157 w 3513909"/>
              <a:gd name="connsiteY2" fmla="*/ 6479385 h 9922034"/>
              <a:gd name="connsiteX3" fmla="*/ 2945314 w 3513909"/>
              <a:gd name="connsiteY3" fmla="*/ 9418528 h 9922034"/>
              <a:gd name="connsiteX4" fmla="*/ 2063572 w 3513909"/>
              <a:gd name="connsiteY4" fmla="*/ 9843070 h 9922034"/>
              <a:gd name="connsiteX5" fmla="*/ 153129 w 3513909"/>
              <a:gd name="connsiteY5" fmla="*/ 8912342 h 9922034"/>
              <a:gd name="connsiteX6" fmla="*/ 447043 w 3513909"/>
              <a:gd name="connsiteY6" fmla="*/ 699070 h 9922034"/>
              <a:gd name="connsiteX7" fmla="*/ 3059615 w 3513909"/>
              <a:gd name="connsiteY7" fmla="*/ 780714 h 9922034"/>
              <a:gd name="connsiteX0" fmla="*/ 3059615 w 3487500"/>
              <a:gd name="connsiteY0" fmla="*/ 762632 h 9903952"/>
              <a:gd name="connsiteX1" fmla="*/ 2700039 w 3487500"/>
              <a:gd name="connsiteY1" fmla="*/ 3211916 h 9903952"/>
              <a:gd name="connsiteX2" fmla="*/ 3484157 w 3487500"/>
              <a:gd name="connsiteY2" fmla="*/ 6461303 h 9903952"/>
              <a:gd name="connsiteX3" fmla="*/ 2945314 w 3487500"/>
              <a:gd name="connsiteY3" fmla="*/ 9400446 h 9903952"/>
              <a:gd name="connsiteX4" fmla="*/ 2063572 w 3487500"/>
              <a:gd name="connsiteY4" fmla="*/ 9824988 h 9903952"/>
              <a:gd name="connsiteX5" fmla="*/ 153129 w 3487500"/>
              <a:gd name="connsiteY5" fmla="*/ 8894260 h 9903952"/>
              <a:gd name="connsiteX6" fmla="*/ 447043 w 3487500"/>
              <a:gd name="connsiteY6" fmla="*/ 680988 h 9903952"/>
              <a:gd name="connsiteX7" fmla="*/ 3059615 w 3487500"/>
              <a:gd name="connsiteY7" fmla="*/ 762632 h 9903952"/>
              <a:gd name="connsiteX0" fmla="*/ 3059615 w 3704013"/>
              <a:gd name="connsiteY0" fmla="*/ 762632 h 9903952"/>
              <a:gd name="connsiteX1" fmla="*/ 2700039 w 3704013"/>
              <a:gd name="connsiteY1" fmla="*/ 3211916 h 9903952"/>
              <a:gd name="connsiteX2" fmla="*/ 3701756 w 3704013"/>
              <a:gd name="connsiteY2" fmla="*/ 6412318 h 9903952"/>
              <a:gd name="connsiteX3" fmla="*/ 2945314 w 3704013"/>
              <a:gd name="connsiteY3" fmla="*/ 9400446 h 9903952"/>
              <a:gd name="connsiteX4" fmla="*/ 2063572 w 3704013"/>
              <a:gd name="connsiteY4" fmla="*/ 9824988 h 9903952"/>
              <a:gd name="connsiteX5" fmla="*/ 153129 w 3704013"/>
              <a:gd name="connsiteY5" fmla="*/ 8894260 h 9903952"/>
              <a:gd name="connsiteX6" fmla="*/ 447043 w 3704013"/>
              <a:gd name="connsiteY6" fmla="*/ 680988 h 9903952"/>
              <a:gd name="connsiteX7" fmla="*/ 3059615 w 3704013"/>
              <a:gd name="connsiteY7" fmla="*/ 762632 h 9903952"/>
              <a:gd name="connsiteX0" fmla="*/ 3059615 w 3702495"/>
              <a:gd name="connsiteY0" fmla="*/ 762632 h 9903952"/>
              <a:gd name="connsiteX1" fmla="*/ 2700039 w 3702495"/>
              <a:gd name="connsiteY1" fmla="*/ 3211916 h 9903952"/>
              <a:gd name="connsiteX2" fmla="*/ 3077871 w 3702495"/>
              <a:gd name="connsiteY2" fmla="*/ 4421653 h 9903952"/>
              <a:gd name="connsiteX3" fmla="*/ 3701756 w 3702495"/>
              <a:gd name="connsiteY3" fmla="*/ 6412318 h 9903952"/>
              <a:gd name="connsiteX4" fmla="*/ 2945314 w 3702495"/>
              <a:gd name="connsiteY4" fmla="*/ 9400446 h 9903952"/>
              <a:gd name="connsiteX5" fmla="*/ 2063572 w 3702495"/>
              <a:gd name="connsiteY5" fmla="*/ 9824988 h 9903952"/>
              <a:gd name="connsiteX6" fmla="*/ 153129 w 3702495"/>
              <a:gd name="connsiteY6" fmla="*/ 8894260 h 9903952"/>
              <a:gd name="connsiteX7" fmla="*/ 447043 w 3702495"/>
              <a:gd name="connsiteY7" fmla="*/ 680988 h 9903952"/>
              <a:gd name="connsiteX8" fmla="*/ 3059615 w 3702495"/>
              <a:gd name="connsiteY8" fmla="*/ 762632 h 9903952"/>
              <a:gd name="connsiteX0" fmla="*/ 3059615 w 3702495"/>
              <a:gd name="connsiteY0" fmla="*/ 755565 h 9896885"/>
              <a:gd name="connsiteX1" fmla="*/ 3665631 w 3702495"/>
              <a:gd name="connsiteY1" fmla="*/ 3041563 h 9896885"/>
              <a:gd name="connsiteX2" fmla="*/ 3077871 w 3702495"/>
              <a:gd name="connsiteY2" fmla="*/ 4414586 h 9896885"/>
              <a:gd name="connsiteX3" fmla="*/ 3701756 w 3702495"/>
              <a:gd name="connsiteY3" fmla="*/ 6405251 h 9896885"/>
              <a:gd name="connsiteX4" fmla="*/ 2945314 w 3702495"/>
              <a:gd name="connsiteY4" fmla="*/ 9393379 h 9896885"/>
              <a:gd name="connsiteX5" fmla="*/ 2063572 w 3702495"/>
              <a:gd name="connsiteY5" fmla="*/ 9817921 h 9896885"/>
              <a:gd name="connsiteX6" fmla="*/ 153129 w 3702495"/>
              <a:gd name="connsiteY6" fmla="*/ 8887193 h 9896885"/>
              <a:gd name="connsiteX7" fmla="*/ 447043 w 3702495"/>
              <a:gd name="connsiteY7" fmla="*/ 673921 h 9896885"/>
              <a:gd name="connsiteX8" fmla="*/ 3059615 w 3702495"/>
              <a:gd name="connsiteY8" fmla="*/ 755565 h 9896885"/>
              <a:gd name="connsiteX0" fmla="*/ 3059615 w 3711898"/>
              <a:gd name="connsiteY0" fmla="*/ 755565 h 9896885"/>
              <a:gd name="connsiteX1" fmla="*/ 3665631 w 3711898"/>
              <a:gd name="connsiteY1" fmla="*/ 3041563 h 9896885"/>
              <a:gd name="connsiteX2" fmla="*/ 3336268 w 3711898"/>
              <a:gd name="connsiteY2" fmla="*/ 5100386 h 9896885"/>
              <a:gd name="connsiteX3" fmla="*/ 3701756 w 3711898"/>
              <a:gd name="connsiteY3" fmla="*/ 6405251 h 9896885"/>
              <a:gd name="connsiteX4" fmla="*/ 2945314 w 3711898"/>
              <a:gd name="connsiteY4" fmla="*/ 9393379 h 9896885"/>
              <a:gd name="connsiteX5" fmla="*/ 2063572 w 3711898"/>
              <a:gd name="connsiteY5" fmla="*/ 9817921 h 9896885"/>
              <a:gd name="connsiteX6" fmla="*/ 153129 w 3711898"/>
              <a:gd name="connsiteY6" fmla="*/ 8887193 h 9896885"/>
              <a:gd name="connsiteX7" fmla="*/ 447043 w 3711898"/>
              <a:gd name="connsiteY7" fmla="*/ 673921 h 9896885"/>
              <a:gd name="connsiteX8" fmla="*/ 3059615 w 3711898"/>
              <a:gd name="connsiteY8" fmla="*/ 755565 h 9896885"/>
              <a:gd name="connsiteX0" fmla="*/ 3059615 w 3672566"/>
              <a:gd name="connsiteY0" fmla="*/ 755565 h 9896885"/>
              <a:gd name="connsiteX1" fmla="*/ 3665631 w 3672566"/>
              <a:gd name="connsiteY1" fmla="*/ 3041563 h 9896885"/>
              <a:gd name="connsiteX2" fmla="*/ 3336268 w 3672566"/>
              <a:gd name="connsiteY2" fmla="*/ 5100386 h 9896885"/>
              <a:gd name="connsiteX3" fmla="*/ 3660956 w 3672566"/>
              <a:gd name="connsiteY3" fmla="*/ 6682837 h 9896885"/>
              <a:gd name="connsiteX4" fmla="*/ 2945314 w 3672566"/>
              <a:gd name="connsiteY4" fmla="*/ 9393379 h 9896885"/>
              <a:gd name="connsiteX5" fmla="*/ 2063572 w 3672566"/>
              <a:gd name="connsiteY5" fmla="*/ 9817921 h 9896885"/>
              <a:gd name="connsiteX6" fmla="*/ 153129 w 3672566"/>
              <a:gd name="connsiteY6" fmla="*/ 8887193 h 9896885"/>
              <a:gd name="connsiteX7" fmla="*/ 447043 w 3672566"/>
              <a:gd name="connsiteY7" fmla="*/ 673921 h 9896885"/>
              <a:gd name="connsiteX8" fmla="*/ 3059615 w 3672566"/>
              <a:gd name="connsiteY8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2945314 w 3668423"/>
              <a:gd name="connsiteY5" fmla="*/ 9393379 h 9896885"/>
              <a:gd name="connsiteX6" fmla="*/ 2063572 w 3668423"/>
              <a:gd name="connsiteY6" fmla="*/ 9817921 h 9896885"/>
              <a:gd name="connsiteX7" fmla="*/ 153129 w 3668423"/>
              <a:gd name="connsiteY7" fmla="*/ 8887193 h 9896885"/>
              <a:gd name="connsiteX8" fmla="*/ 447043 w 3668423"/>
              <a:gd name="connsiteY8" fmla="*/ 673921 h 9896885"/>
              <a:gd name="connsiteX9" fmla="*/ 3059615 w 3668423"/>
              <a:gd name="connsiteY9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660956 w 3668423"/>
              <a:gd name="connsiteY3" fmla="*/ 6682837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77070 w 3668423"/>
              <a:gd name="connsiteY5" fmla="*/ 8513056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322671 w 3668423"/>
              <a:gd name="connsiteY4" fmla="*/ 7419042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363471 w 3668423"/>
              <a:gd name="connsiteY5" fmla="*/ 8545713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896885"/>
              <a:gd name="connsiteX1" fmla="*/ 3665631 w 3668423"/>
              <a:gd name="connsiteY1" fmla="*/ 3041563 h 9896885"/>
              <a:gd name="connsiteX2" fmla="*/ 3336268 w 3668423"/>
              <a:gd name="connsiteY2" fmla="*/ 5100386 h 9896885"/>
              <a:gd name="connsiteX3" fmla="*/ 3579356 w 3668423"/>
              <a:gd name="connsiteY3" fmla="*/ 6307280 h 9896885"/>
              <a:gd name="connsiteX4" fmla="*/ 3050674 w 3668423"/>
              <a:gd name="connsiteY4" fmla="*/ 7435371 h 9896885"/>
              <a:gd name="connsiteX5" fmla="*/ 3227472 w 3668423"/>
              <a:gd name="connsiteY5" fmla="*/ 8366099 h 9896885"/>
              <a:gd name="connsiteX6" fmla="*/ 2945314 w 3668423"/>
              <a:gd name="connsiteY6" fmla="*/ 9393379 h 9896885"/>
              <a:gd name="connsiteX7" fmla="*/ 2063572 w 3668423"/>
              <a:gd name="connsiteY7" fmla="*/ 9817921 h 9896885"/>
              <a:gd name="connsiteX8" fmla="*/ 153129 w 3668423"/>
              <a:gd name="connsiteY8" fmla="*/ 8887193 h 9896885"/>
              <a:gd name="connsiteX9" fmla="*/ 447043 w 3668423"/>
              <a:gd name="connsiteY9" fmla="*/ 673921 h 9896885"/>
              <a:gd name="connsiteX10" fmla="*/ 3059615 w 3668423"/>
              <a:gd name="connsiteY10" fmla="*/ 755565 h 9896885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227472 w 3668423"/>
              <a:gd name="connsiteY5" fmla="*/ 8366099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  <a:gd name="connsiteX0" fmla="*/ 3059615 w 3668423"/>
              <a:gd name="connsiteY0" fmla="*/ 755565 h 9913607"/>
              <a:gd name="connsiteX1" fmla="*/ 3665631 w 3668423"/>
              <a:gd name="connsiteY1" fmla="*/ 3041563 h 9913607"/>
              <a:gd name="connsiteX2" fmla="*/ 3336268 w 3668423"/>
              <a:gd name="connsiteY2" fmla="*/ 5100386 h 9913607"/>
              <a:gd name="connsiteX3" fmla="*/ 3579356 w 3668423"/>
              <a:gd name="connsiteY3" fmla="*/ 6307280 h 9913607"/>
              <a:gd name="connsiteX4" fmla="*/ 3050674 w 3668423"/>
              <a:gd name="connsiteY4" fmla="*/ 7435371 h 9913607"/>
              <a:gd name="connsiteX5" fmla="*/ 3118674 w 3668423"/>
              <a:gd name="connsiteY5" fmla="*/ 8333442 h 9913607"/>
              <a:gd name="connsiteX6" fmla="*/ 2550918 w 3668423"/>
              <a:gd name="connsiteY6" fmla="*/ 9148450 h 9913607"/>
              <a:gd name="connsiteX7" fmla="*/ 2063572 w 3668423"/>
              <a:gd name="connsiteY7" fmla="*/ 9817921 h 9913607"/>
              <a:gd name="connsiteX8" fmla="*/ 153129 w 3668423"/>
              <a:gd name="connsiteY8" fmla="*/ 8887193 h 9913607"/>
              <a:gd name="connsiteX9" fmla="*/ 447043 w 3668423"/>
              <a:gd name="connsiteY9" fmla="*/ 673921 h 9913607"/>
              <a:gd name="connsiteX10" fmla="*/ 3059615 w 3668423"/>
              <a:gd name="connsiteY10" fmla="*/ 755565 h 9913607"/>
              <a:gd name="connsiteX0" fmla="*/ 2924957 w 3665715"/>
              <a:gd name="connsiteY0" fmla="*/ 1145172 h 9729777"/>
              <a:gd name="connsiteX1" fmla="*/ 3660056 w 3665715"/>
              <a:gd name="connsiteY1" fmla="*/ 2857733 h 9729777"/>
              <a:gd name="connsiteX2" fmla="*/ 3330693 w 3665715"/>
              <a:gd name="connsiteY2" fmla="*/ 4916556 h 9729777"/>
              <a:gd name="connsiteX3" fmla="*/ 3573781 w 3665715"/>
              <a:gd name="connsiteY3" fmla="*/ 6123450 h 9729777"/>
              <a:gd name="connsiteX4" fmla="*/ 3045099 w 3665715"/>
              <a:gd name="connsiteY4" fmla="*/ 7251541 h 9729777"/>
              <a:gd name="connsiteX5" fmla="*/ 3113099 w 3665715"/>
              <a:gd name="connsiteY5" fmla="*/ 8149612 h 9729777"/>
              <a:gd name="connsiteX6" fmla="*/ 2545343 w 3665715"/>
              <a:gd name="connsiteY6" fmla="*/ 8964620 h 9729777"/>
              <a:gd name="connsiteX7" fmla="*/ 2057997 w 3665715"/>
              <a:gd name="connsiteY7" fmla="*/ 9634091 h 9729777"/>
              <a:gd name="connsiteX8" fmla="*/ 147554 w 3665715"/>
              <a:gd name="connsiteY8" fmla="*/ 8703363 h 9729777"/>
              <a:gd name="connsiteX9" fmla="*/ 441468 w 3665715"/>
              <a:gd name="connsiteY9" fmla="*/ 490091 h 9729777"/>
              <a:gd name="connsiteX10" fmla="*/ 2924957 w 3665715"/>
              <a:gd name="connsiteY10" fmla="*/ 1145172 h 9729777"/>
              <a:gd name="connsiteX0" fmla="*/ 2944322 w 3666041"/>
              <a:gd name="connsiteY0" fmla="*/ 1145172 h 9729777"/>
              <a:gd name="connsiteX1" fmla="*/ 3660845 w 3666041"/>
              <a:gd name="connsiteY1" fmla="*/ 2857733 h 9729777"/>
              <a:gd name="connsiteX2" fmla="*/ 3331482 w 3666041"/>
              <a:gd name="connsiteY2" fmla="*/ 4916556 h 9729777"/>
              <a:gd name="connsiteX3" fmla="*/ 3574570 w 3666041"/>
              <a:gd name="connsiteY3" fmla="*/ 6123450 h 9729777"/>
              <a:gd name="connsiteX4" fmla="*/ 3045888 w 3666041"/>
              <a:gd name="connsiteY4" fmla="*/ 7251541 h 9729777"/>
              <a:gd name="connsiteX5" fmla="*/ 3113888 w 3666041"/>
              <a:gd name="connsiteY5" fmla="*/ 8149612 h 9729777"/>
              <a:gd name="connsiteX6" fmla="*/ 2546132 w 3666041"/>
              <a:gd name="connsiteY6" fmla="*/ 8964620 h 9729777"/>
              <a:gd name="connsiteX7" fmla="*/ 2058786 w 3666041"/>
              <a:gd name="connsiteY7" fmla="*/ 9634091 h 9729777"/>
              <a:gd name="connsiteX8" fmla="*/ 148343 w 3666041"/>
              <a:gd name="connsiteY8" fmla="*/ 8703363 h 9729777"/>
              <a:gd name="connsiteX9" fmla="*/ 442257 w 3666041"/>
              <a:gd name="connsiteY9" fmla="*/ 490091 h 9729777"/>
              <a:gd name="connsiteX10" fmla="*/ 2944322 w 3666041"/>
              <a:gd name="connsiteY10" fmla="*/ 1145172 h 9729777"/>
              <a:gd name="connsiteX0" fmla="*/ 2551216 w 5082497"/>
              <a:gd name="connsiteY0" fmla="*/ 979946 h 9586085"/>
              <a:gd name="connsiteX1" fmla="*/ 3267739 w 5082497"/>
              <a:gd name="connsiteY1" fmla="*/ 2692507 h 9586085"/>
              <a:gd name="connsiteX2" fmla="*/ 2938376 w 5082497"/>
              <a:gd name="connsiteY2" fmla="*/ 4751330 h 9586085"/>
              <a:gd name="connsiteX3" fmla="*/ 3181464 w 5082497"/>
              <a:gd name="connsiteY3" fmla="*/ 5958224 h 9586085"/>
              <a:gd name="connsiteX4" fmla="*/ 2652782 w 5082497"/>
              <a:gd name="connsiteY4" fmla="*/ 7086315 h 9586085"/>
              <a:gd name="connsiteX5" fmla="*/ 2720782 w 5082497"/>
              <a:gd name="connsiteY5" fmla="*/ 7984386 h 9586085"/>
              <a:gd name="connsiteX6" fmla="*/ 2153026 w 5082497"/>
              <a:gd name="connsiteY6" fmla="*/ 8799394 h 9586085"/>
              <a:gd name="connsiteX7" fmla="*/ 1665680 w 5082497"/>
              <a:gd name="connsiteY7" fmla="*/ 9468865 h 9586085"/>
              <a:gd name="connsiteX8" fmla="*/ 5066350 w 5082497"/>
              <a:gd name="connsiteY8" fmla="*/ 6252137 h 9586085"/>
              <a:gd name="connsiteX9" fmla="*/ 49151 w 5082497"/>
              <a:gd name="connsiteY9" fmla="*/ 324865 h 9586085"/>
              <a:gd name="connsiteX10" fmla="*/ 2551216 w 5082497"/>
              <a:gd name="connsiteY10" fmla="*/ 979946 h 9586085"/>
              <a:gd name="connsiteX0" fmla="*/ 1040195 w 3571476"/>
              <a:gd name="connsiteY0" fmla="*/ 448832 h 9054971"/>
              <a:gd name="connsiteX1" fmla="*/ 1756718 w 3571476"/>
              <a:gd name="connsiteY1" fmla="*/ 2161393 h 9054971"/>
              <a:gd name="connsiteX2" fmla="*/ 1427355 w 3571476"/>
              <a:gd name="connsiteY2" fmla="*/ 4220216 h 9054971"/>
              <a:gd name="connsiteX3" fmla="*/ 1670443 w 3571476"/>
              <a:gd name="connsiteY3" fmla="*/ 5427110 h 9054971"/>
              <a:gd name="connsiteX4" fmla="*/ 1141761 w 3571476"/>
              <a:gd name="connsiteY4" fmla="*/ 6555201 h 9054971"/>
              <a:gd name="connsiteX5" fmla="*/ 1209761 w 3571476"/>
              <a:gd name="connsiteY5" fmla="*/ 7453272 h 9054971"/>
              <a:gd name="connsiteX6" fmla="*/ 642005 w 3571476"/>
              <a:gd name="connsiteY6" fmla="*/ 8268280 h 9054971"/>
              <a:gd name="connsiteX7" fmla="*/ 154659 w 3571476"/>
              <a:gd name="connsiteY7" fmla="*/ 8937751 h 9054971"/>
              <a:gd name="connsiteX8" fmla="*/ 3555329 w 3571476"/>
              <a:gd name="connsiteY8" fmla="*/ 5721023 h 9054971"/>
              <a:gd name="connsiteX9" fmla="*/ 3308112 w 3571476"/>
              <a:gd name="connsiteY9" fmla="*/ 467519 h 9054971"/>
              <a:gd name="connsiteX10" fmla="*/ 1040195 w 3571476"/>
              <a:gd name="connsiteY10" fmla="*/ 448832 h 9054971"/>
              <a:gd name="connsiteX0" fmla="*/ 1040195 w 3571476"/>
              <a:gd name="connsiteY0" fmla="*/ 448832 h 9054971"/>
              <a:gd name="connsiteX1" fmla="*/ 1756718 w 3571476"/>
              <a:gd name="connsiteY1" fmla="*/ 2161393 h 9054971"/>
              <a:gd name="connsiteX2" fmla="*/ 1427355 w 3571476"/>
              <a:gd name="connsiteY2" fmla="*/ 4220216 h 9054971"/>
              <a:gd name="connsiteX3" fmla="*/ 1670443 w 3571476"/>
              <a:gd name="connsiteY3" fmla="*/ 5427110 h 9054971"/>
              <a:gd name="connsiteX4" fmla="*/ 1209761 w 3571476"/>
              <a:gd name="connsiteY4" fmla="*/ 7453272 h 9054971"/>
              <a:gd name="connsiteX5" fmla="*/ 642005 w 3571476"/>
              <a:gd name="connsiteY5" fmla="*/ 8268280 h 9054971"/>
              <a:gd name="connsiteX6" fmla="*/ 154659 w 3571476"/>
              <a:gd name="connsiteY6" fmla="*/ 8937751 h 9054971"/>
              <a:gd name="connsiteX7" fmla="*/ 3555329 w 3571476"/>
              <a:gd name="connsiteY7" fmla="*/ 5721023 h 9054971"/>
              <a:gd name="connsiteX8" fmla="*/ 3308112 w 3571476"/>
              <a:gd name="connsiteY8" fmla="*/ 467519 h 9054971"/>
              <a:gd name="connsiteX9" fmla="*/ 1040195 w 3571476"/>
              <a:gd name="connsiteY9" fmla="*/ 448832 h 9054971"/>
              <a:gd name="connsiteX0" fmla="*/ 1049911 w 3581192"/>
              <a:gd name="connsiteY0" fmla="*/ 448832 h 9094666"/>
              <a:gd name="connsiteX1" fmla="*/ 1766434 w 3581192"/>
              <a:gd name="connsiteY1" fmla="*/ 2161393 h 9094666"/>
              <a:gd name="connsiteX2" fmla="*/ 1437071 w 3581192"/>
              <a:gd name="connsiteY2" fmla="*/ 4220216 h 9094666"/>
              <a:gd name="connsiteX3" fmla="*/ 1680159 w 3581192"/>
              <a:gd name="connsiteY3" fmla="*/ 5427110 h 9094666"/>
              <a:gd name="connsiteX4" fmla="*/ 651721 w 3581192"/>
              <a:gd name="connsiteY4" fmla="*/ 8268280 h 9094666"/>
              <a:gd name="connsiteX5" fmla="*/ 164375 w 3581192"/>
              <a:gd name="connsiteY5" fmla="*/ 8937751 h 9094666"/>
              <a:gd name="connsiteX6" fmla="*/ 3565045 w 3581192"/>
              <a:gd name="connsiteY6" fmla="*/ 5721023 h 9094666"/>
              <a:gd name="connsiteX7" fmla="*/ 3317828 w 3581192"/>
              <a:gd name="connsiteY7" fmla="*/ 467519 h 9094666"/>
              <a:gd name="connsiteX8" fmla="*/ 1049911 w 3581192"/>
              <a:gd name="connsiteY8" fmla="*/ 448832 h 9094666"/>
              <a:gd name="connsiteX0" fmla="*/ 450001 w 3192966"/>
              <a:gd name="connsiteY0" fmla="*/ 448832 h 8269626"/>
              <a:gd name="connsiteX1" fmla="*/ 1166524 w 3192966"/>
              <a:gd name="connsiteY1" fmla="*/ 2161393 h 8269626"/>
              <a:gd name="connsiteX2" fmla="*/ 837161 w 3192966"/>
              <a:gd name="connsiteY2" fmla="*/ 4220216 h 8269626"/>
              <a:gd name="connsiteX3" fmla="*/ 1080249 w 3192966"/>
              <a:gd name="connsiteY3" fmla="*/ 5427110 h 8269626"/>
              <a:gd name="connsiteX4" fmla="*/ 51811 w 3192966"/>
              <a:gd name="connsiteY4" fmla="*/ 8268280 h 8269626"/>
              <a:gd name="connsiteX5" fmla="*/ 2965135 w 3192966"/>
              <a:gd name="connsiteY5" fmla="*/ 5721023 h 8269626"/>
              <a:gd name="connsiteX6" fmla="*/ 2717918 w 3192966"/>
              <a:gd name="connsiteY6" fmla="*/ 467519 h 8269626"/>
              <a:gd name="connsiteX7" fmla="*/ 450001 w 3192966"/>
              <a:gd name="connsiteY7" fmla="*/ 448832 h 8269626"/>
              <a:gd name="connsiteX0" fmla="*/ 46100 w 2713488"/>
              <a:gd name="connsiteY0" fmla="*/ 448832 h 6069559"/>
              <a:gd name="connsiteX1" fmla="*/ 762623 w 2713488"/>
              <a:gd name="connsiteY1" fmla="*/ 2161393 h 6069559"/>
              <a:gd name="connsiteX2" fmla="*/ 433260 w 2713488"/>
              <a:gd name="connsiteY2" fmla="*/ 4220216 h 6069559"/>
              <a:gd name="connsiteX3" fmla="*/ 676348 w 2713488"/>
              <a:gd name="connsiteY3" fmla="*/ 5427110 h 6069559"/>
              <a:gd name="connsiteX4" fmla="*/ 2561234 w 2713488"/>
              <a:gd name="connsiteY4" fmla="*/ 5721023 h 6069559"/>
              <a:gd name="connsiteX5" fmla="*/ 2314017 w 2713488"/>
              <a:gd name="connsiteY5" fmla="*/ 467519 h 6069559"/>
              <a:gd name="connsiteX6" fmla="*/ 46100 w 2713488"/>
              <a:gd name="connsiteY6" fmla="*/ 448832 h 6069559"/>
              <a:gd name="connsiteX0" fmla="*/ 1203 w 2550282"/>
              <a:gd name="connsiteY0" fmla="*/ 349239 h 5969966"/>
              <a:gd name="connsiteX1" fmla="*/ 717726 w 2550282"/>
              <a:gd name="connsiteY1" fmla="*/ 2061800 h 5969966"/>
              <a:gd name="connsiteX2" fmla="*/ 388363 w 2550282"/>
              <a:gd name="connsiteY2" fmla="*/ 4120623 h 5969966"/>
              <a:gd name="connsiteX3" fmla="*/ 631451 w 2550282"/>
              <a:gd name="connsiteY3" fmla="*/ 5327517 h 5969966"/>
              <a:gd name="connsiteX4" fmla="*/ 2516337 w 2550282"/>
              <a:gd name="connsiteY4" fmla="*/ 5621430 h 5969966"/>
              <a:gd name="connsiteX5" fmla="*/ 920011 w 2550282"/>
              <a:gd name="connsiteY5" fmla="*/ 515972 h 5969966"/>
              <a:gd name="connsiteX6" fmla="*/ 1203 w 2550282"/>
              <a:gd name="connsiteY6" fmla="*/ 349239 h 5969966"/>
              <a:gd name="connsiteX0" fmla="*/ 1203 w 1353051"/>
              <a:gd name="connsiteY0" fmla="*/ 202252 h 5194027"/>
              <a:gd name="connsiteX1" fmla="*/ 717726 w 1353051"/>
              <a:gd name="connsiteY1" fmla="*/ 1914813 h 5194027"/>
              <a:gd name="connsiteX2" fmla="*/ 388363 w 1353051"/>
              <a:gd name="connsiteY2" fmla="*/ 3973636 h 5194027"/>
              <a:gd name="connsiteX3" fmla="*/ 631451 w 1353051"/>
              <a:gd name="connsiteY3" fmla="*/ 5180530 h 5194027"/>
              <a:gd name="connsiteX4" fmla="*/ 1261520 w 1353051"/>
              <a:gd name="connsiteY4" fmla="*/ 3210214 h 5194027"/>
              <a:gd name="connsiteX5" fmla="*/ 920011 w 1353051"/>
              <a:gd name="connsiteY5" fmla="*/ 368985 h 5194027"/>
              <a:gd name="connsiteX6" fmla="*/ 1203 w 1353051"/>
              <a:gd name="connsiteY6" fmla="*/ 202252 h 5194027"/>
              <a:gd name="connsiteX0" fmla="*/ 1203 w 1353051"/>
              <a:gd name="connsiteY0" fmla="*/ 202252 h 4119758"/>
              <a:gd name="connsiteX1" fmla="*/ 717726 w 1353051"/>
              <a:gd name="connsiteY1" fmla="*/ 1914813 h 4119758"/>
              <a:gd name="connsiteX2" fmla="*/ 388363 w 1353051"/>
              <a:gd name="connsiteY2" fmla="*/ 3973636 h 4119758"/>
              <a:gd name="connsiteX3" fmla="*/ 798276 w 1353051"/>
              <a:gd name="connsiteY3" fmla="*/ 3290770 h 4119758"/>
              <a:gd name="connsiteX4" fmla="*/ 1261520 w 1353051"/>
              <a:gd name="connsiteY4" fmla="*/ 3210214 h 4119758"/>
              <a:gd name="connsiteX5" fmla="*/ 920011 w 1353051"/>
              <a:gd name="connsiteY5" fmla="*/ 368985 h 4119758"/>
              <a:gd name="connsiteX6" fmla="*/ 1203 w 1353051"/>
              <a:gd name="connsiteY6" fmla="*/ 202252 h 4119758"/>
              <a:gd name="connsiteX0" fmla="*/ 1203 w 1128275"/>
              <a:gd name="connsiteY0" fmla="*/ 178615 h 4102746"/>
              <a:gd name="connsiteX1" fmla="*/ 717726 w 1128275"/>
              <a:gd name="connsiteY1" fmla="*/ 1891176 h 4102746"/>
              <a:gd name="connsiteX2" fmla="*/ 388363 w 1128275"/>
              <a:gd name="connsiteY2" fmla="*/ 3949999 h 4102746"/>
              <a:gd name="connsiteX3" fmla="*/ 798276 w 1128275"/>
              <a:gd name="connsiteY3" fmla="*/ 3267133 h 4102746"/>
              <a:gd name="connsiteX4" fmla="*/ 985895 w 1128275"/>
              <a:gd name="connsiteY4" fmla="*/ 2768565 h 4102746"/>
              <a:gd name="connsiteX5" fmla="*/ 920011 w 1128275"/>
              <a:gd name="connsiteY5" fmla="*/ 345348 h 4102746"/>
              <a:gd name="connsiteX6" fmla="*/ 1203 w 1128275"/>
              <a:gd name="connsiteY6" fmla="*/ 178615 h 4102746"/>
              <a:gd name="connsiteX0" fmla="*/ 1203 w 1128275"/>
              <a:gd name="connsiteY0" fmla="*/ 178615 h 4086061"/>
              <a:gd name="connsiteX1" fmla="*/ 717726 w 1128275"/>
              <a:gd name="connsiteY1" fmla="*/ 1891176 h 4086061"/>
              <a:gd name="connsiteX2" fmla="*/ 388363 w 1128275"/>
              <a:gd name="connsiteY2" fmla="*/ 3949999 h 4086061"/>
              <a:gd name="connsiteX3" fmla="*/ 660464 w 1128275"/>
              <a:gd name="connsiteY3" fmla="*/ 3092962 h 4086061"/>
              <a:gd name="connsiteX4" fmla="*/ 985895 w 1128275"/>
              <a:gd name="connsiteY4" fmla="*/ 2768565 h 4086061"/>
              <a:gd name="connsiteX5" fmla="*/ 920011 w 1128275"/>
              <a:gd name="connsiteY5" fmla="*/ 345348 h 4086061"/>
              <a:gd name="connsiteX6" fmla="*/ 1203 w 1128275"/>
              <a:gd name="connsiteY6" fmla="*/ 178615 h 4086061"/>
              <a:gd name="connsiteX0" fmla="*/ 1203 w 1166160"/>
              <a:gd name="connsiteY0" fmla="*/ 153522 h 4067732"/>
              <a:gd name="connsiteX1" fmla="*/ 717726 w 1166160"/>
              <a:gd name="connsiteY1" fmla="*/ 1866083 h 4067732"/>
              <a:gd name="connsiteX2" fmla="*/ 388363 w 1166160"/>
              <a:gd name="connsiteY2" fmla="*/ 3924906 h 4067732"/>
              <a:gd name="connsiteX3" fmla="*/ 660464 w 1166160"/>
              <a:gd name="connsiteY3" fmla="*/ 3067869 h 4067732"/>
              <a:gd name="connsiteX4" fmla="*/ 1036668 w 1166160"/>
              <a:gd name="connsiteY4" fmla="*/ 2255792 h 4067732"/>
              <a:gd name="connsiteX5" fmla="*/ 920011 w 1166160"/>
              <a:gd name="connsiteY5" fmla="*/ 320255 h 4067732"/>
              <a:gd name="connsiteX6" fmla="*/ 1203 w 1166160"/>
              <a:gd name="connsiteY6" fmla="*/ 153522 h 4067732"/>
              <a:gd name="connsiteX0" fmla="*/ 1203 w 1281910"/>
              <a:gd name="connsiteY0" fmla="*/ 160624 h 4072773"/>
              <a:gd name="connsiteX1" fmla="*/ 717726 w 1281910"/>
              <a:gd name="connsiteY1" fmla="*/ 1873185 h 4072773"/>
              <a:gd name="connsiteX2" fmla="*/ 388363 w 1281910"/>
              <a:gd name="connsiteY2" fmla="*/ 3932008 h 4072773"/>
              <a:gd name="connsiteX3" fmla="*/ 660464 w 1281910"/>
              <a:gd name="connsiteY3" fmla="*/ 3074971 h 4072773"/>
              <a:gd name="connsiteX4" fmla="*/ 1179233 w 1281910"/>
              <a:gd name="connsiteY4" fmla="*/ 2407036 h 4072773"/>
              <a:gd name="connsiteX5" fmla="*/ 920011 w 1281910"/>
              <a:gd name="connsiteY5" fmla="*/ 327357 h 4072773"/>
              <a:gd name="connsiteX6" fmla="*/ 1203 w 1281910"/>
              <a:gd name="connsiteY6" fmla="*/ 160624 h 4072773"/>
              <a:gd name="connsiteX0" fmla="*/ 1203 w 1219678"/>
              <a:gd name="connsiteY0" fmla="*/ 106792 h 4018941"/>
              <a:gd name="connsiteX1" fmla="*/ 717726 w 1219678"/>
              <a:gd name="connsiteY1" fmla="*/ 1819353 h 4018941"/>
              <a:gd name="connsiteX2" fmla="*/ 388363 w 1219678"/>
              <a:gd name="connsiteY2" fmla="*/ 3878176 h 4018941"/>
              <a:gd name="connsiteX3" fmla="*/ 660464 w 1219678"/>
              <a:gd name="connsiteY3" fmla="*/ 3021139 h 4018941"/>
              <a:gd name="connsiteX4" fmla="*/ 1179233 w 1219678"/>
              <a:gd name="connsiteY4" fmla="*/ 2353204 h 4018941"/>
              <a:gd name="connsiteX5" fmla="*/ 1146481 w 1219678"/>
              <a:gd name="connsiteY5" fmla="*/ 1033294 h 4018941"/>
              <a:gd name="connsiteX6" fmla="*/ 920011 w 1219678"/>
              <a:gd name="connsiteY6" fmla="*/ 273525 h 4018941"/>
              <a:gd name="connsiteX7" fmla="*/ 1203 w 1219678"/>
              <a:gd name="connsiteY7" fmla="*/ 106792 h 4018941"/>
              <a:gd name="connsiteX0" fmla="*/ 1203 w 1220668"/>
              <a:gd name="connsiteY0" fmla="*/ 105813 h 4017962"/>
              <a:gd name="connsiteX1" fmla="*/ 717726 w 1220668"/>
              <a:gd name="connsiteY1" fmla="*/ 1818374 h 4017962"/>
              <a:gd name="connsiteX2" fmla="*/ 388363 w 1220668"/>
              <a:gd name="connsiteY2" fmla="*/ 3877197 h 4017962"/>
              <a:gd name="connsiteX3" fmla="*/ 660464 w 1220668"/>
              <a:gd name="connsiteY3" fmla="*/ 3020160 h 4017962"/>
              <a:gd name="connsiteX4" fmla="*/ 1179233 w 1220668"/>
              <a:gd name="connsiteY4" fmla="*/ 2352225 h 4017962"/>
              <a:gd name="connsiteX5" fmla="*/ 1150233 w 1220668"/>
              <a:gd name="connsiteY5" fmla="*/ 1000784 h 4017962"/>
              <a:gd name="connsiteX6" fmla="*/ 920011 w 1220668"/>
              <a:gd name="connsiteY6" fmla="*/ 272546 h 4017962"/>
              <a:gd name="connsiteX7" fmla="*/ 1203 w 1220668"/>
              <a:gd name="connsiteY7" fmla="*/ 105813 h 4017962"/>
              <a:gd name="connsiteX0" fmla="*/ 1203 w 1220668"/>
              <a:gd name="connsiteY0" fmla="*/ 105813 h 4017962"/>
              <a:gd name="connsiteX1" fmla="*/ 717726 w 1220668"/>
              <a:gd name="connsiteY1" fmla="*/ 1818374 h 4017962"/>
              <a:gd name="connsiteX2" fmla="*/ 388363 w 1220668"/>
              <a:gd name="connsiteY2" fmla="*/ 3877197 h 4017962"/>
              <a:gd name="connsiteX3" fmla="*/ 660464 w 1220668"/>
              <a:gd name="connsiteY3" fmla="*/ 3020160 h 4017962"/>
              <a:gd name="connsiteX4" fmla="*/ 1179233 w 1220668"/>
              <a:gd name="connsiteY4" fmla="*/ 2352225 h 4017962"/>
              <a:gd name="connsiteX5" fmla="*/ 1150233 w 1220668"/>
              <a:gd name="connsiteY5" fmla="*/ 1000784 h 4017962"/>
              <a:gd name="connsiteX6" fmla="*/ 920011 w 1220668"/>
              <a:gd name="connsiteY6" fmla="*/ 272546 h 4017962"/>
              <a:gd name="connsiteX7" fmla="*/ 1203 w 1220668"/>
              <a:gd name="connsiteY7" fmla="*/ 105813 h 4017962"/>
              <a:gd name="connsiteX0" fmla="*/ 1203 w 1220668"/>
              <a:gd name="connsiteY0" fmla="*/ 105813 h 4017962"/>
              <a:gd name="connsiteX1" fmla="*/ 717726 w 1220668"/>
              <a:gd name="connsiteY1" fmla="*/ 1818374 h 4017962"/>
              <a:gd name="connsiteX2" fmla="*/ 388363 w 1220668"/>
              <a:gd name="connsiteY2" fmla="*/ 3877197 h 4017962"/>
              <a:gd name="connsiteX3" fmla="*/ 660464 w 1220668"/>
              <a:gd name="connsiteY3" fmla="*/ 3020160 h 4017962"/>
              <a:gd name="connsiteX4" fmla="*/ 1179233 w 1220668"/>
              <a:gd name="connsiteY4" fmla="*/ 2352225 h 4017962"/>
              <a:gd name="connsiteX5" fmla="*/ 1150233 w 1220668"/>
              <a:gd name="connsiteY5" fmla="*/ 1000784 h 4017962"/>
              <a:gd name="connsiteX6" fmla="*/ 920011 w 1220668"/>
              <a:gd name="connsiteY6" fmla="*/ 272546 h 4017962"/>
              <a:gd name="connsiteX7" fmla="*/ 1203 w 1220668"/>
              <a:gd name="connsiteY7" fmla="*/ 105813 h 4017962"/>
              <a:gd name="connsiteX0" fmla="*/ 1203 w 1207254"/>
              <a:gd name="connsiteY0" fmla="*/ 105813 h 4017962"/>
              <a:gd name="connsiteX1" fmla="*/ 717726 w 1207254"/>
              <a:gd name="connsiteY1" fmla="*/ 1818374 h 4017962"/>
              <a:gd name="connsiteX2" fmla="*/ 388363 w 1207254"/>
              <a:gd name="connsiteY2" fmla="*/ 3877197 h 4017962"/>
              <a:gd name="connsiteX3" fmla="*/ 660464 w 1207254"/>
              <a:gd name="connsiteY3" fmla="*/ 3020160 h 4017962"/>
              <a:gd name="connsiteX4" fmla="*/ 1179233 w 1207254"/>
              <a:gd name="connsiteY4" fmla="*/ 2352225 h 4017962"/>
              <a:gd name="connsiteX5" fmla="*/ 1078951 w 1207254"/>
              <a:gd name="connsiteY5" fmla="*/ 1054838 h 4017962"/>
              <a:gd name="connsiteX6" fmla="*/ 920011 w 1207254"/>
              <a:gd name="connsiteY6" fmla="*/ 272546 h 4017962"/>
              <a:gd name="connsiteX7" fmla="*/ 1203 w 1207254"/>
              <a:gd name="connsiteY7" fmla="*/ 105813 h 4017962"/>
              <a:gd name="connsiteX0" fmla="*/ 1203 w 1131436"/>
              <a:gd name="connsiteY0" fmla="*/ 105813 h 4022742"/>
              <a:gd name="connsiteX1" fmla="*/ 717726 w 1131436"/>
              <a:gd name="connsiteY1" fmla="*/ 1818374 h 4022742"/>
              <a:gd name="connsiteX2" fmla="*/ 388363 w 1131436"/>
              <a:gd name="connsiteY2" fmla="*/ 3877197 h 4022742"/>
              <a:gd name="connsiteX3" fmla="*/ 660464 w 1131436"/>
              <a:gd name="connsiteY3" fmla="*/ 3020160 h 4022742"/>
              <a:gd name="connsiteX4" fmla="*/ 1081689 w 1131436"/>
              <a:gd name="connsiteY4" fmla="*/ 2023401 h 4022742"/>
              <a:gd name="connsiteX5" fmla="*/ 1078951 w 1131436"/>
              <a:gd name="connsiteY5" fmla="*/ 1054838 h 4022742"/>
              <a:gd name="connsiteX6" fmla="*/ 920011 w 1131436"/>
              <a:gd name="connsiteY6" fmla="*/ 272546 h 4022742"/>
              <a:gd name="connsiteX7" fmla="*/ 1203 w 1131436"/>
              <a:gd name="connsiteY7" fmla="*/ 105813 h 4022742"/>
              <a:gd name="connsiteX0" fmla="*/ 1203 w 1108297"/>
              <a:gd name="connsiteY0" fmla="*/ 105813 h 4015093"/>
              <a:gd name="connsiteX1" fmla="*/ 717726 w 1108297"/>
              <a:gd name="connsiteY1" fmla="*/ 1818374 h 4015093"/>
              <a:gd name="connsiteX2" fmla="*/ 388363 w 1108297"/>
              <a:gd name="connsiteY2" fmla="*/ 3877197 h 4015093"/>
              <a:gd name="connsiteX3" fmla="*/ 660464 w 1108297"/>
              <a:gd name="connsiteY3" fmla="*/ 3020160 h 4015093"/>
              <a:gd name="connsiteX4" fmla="*/ 936385 w 1108297"/>
              <a:gd name="connsiteY4" fmla="*/ 2559318 h 4015093"/>
              <a:gd name="connsiteX5" fmla="*/ 1081689 w 1108297"/>
              <a:gd name="connsiteY5" fmla="*/ 2023401 h 4015093"/>
              <a:gd name="connsiteX6" fmla="*/ 1078951 w 1108297"/>
              <a:gd name="connsiteY6" fmla="*/ 1054838 h 4015093"/>
              <a:gd name="connsiteX7" fmla="*/ 920011 w 1108297"/>
              <a:gd name="connsiteY7" fmla="*/ 272546 h 4015093"/>
              <a:gd name="connsiteX8" fmla="*/ 1203 w 1108297"/>
              <a:gd name="connsiteY8" fmla="*/ 105813 h 4015093"/>
              <a:gd name="connsiteX0" fmla="*/ 1203 w 1108297"/>
              <a:gd name="connsiteY0" fmla="*/ 105813 h 3894437"/>
              <a:gd name="connsiteX1" fmla="*/ 717726 w 1108297"/>
              <a:gd name="connsiteY1" fmla="*/ 1818374 h 3894437"/>
              <a:gd name="connsiteX2" fmla="*/ 366128 w 1108297"/>
              <a:gd name="connsiteY2" fmla="*/ 3451196 h 3894437"/>
              <a:gd name="connsiteX3" fmla="*/ 388363 w 1108297"/>
              <a:gd name="connsiteY3" fmla="*/ 3877197 h 3894437"/>
              <a:gd name="connsiteX4" fmla="*/ 660464 w 1108297"/>
              <a:gd name="connsiteY4" fmla="*/ 3020160 h 3894437"/>
              <a:gd name="connsiteX5" fmla="*/ 936385 w 1108297"/>
              <a:gd name="connsiteY5" fmla="*/ 2559318 h 3894437"/>
              <a:gd name="connsiteX6" fmla="*/ 1081689 w 1108297"/>
              <a:gd name="connsiteY6" fmla="*/ 2023401 h 3894437"/>
              <a:gd name="connsiteX7" fmla="*/ 1078951 w 1108297"/>
              <a:gd name="connsiteY7" fmla="*/ 1054838 h 3894437"/>
              <a:gd name="connsiteX8" fmla="*/ 920011 w 1108297"/>
              <a:gd name="connsiteY8" fmla="*/ 272546 h 3894437"/>
              <a:gd name="connsiteX9" fmla="*/ 1203 w 1108297"/>
              <a:gd name="connsiteY9" fmla="*/ 105813 h 3894437"/>
              <a:gd name="connsiteX0" fmla="*/ 1203 w 1108297"/>
              <a:gd name="connsiteY0" fmla="*/ 105813 h 3576541"/>
              <a:gd name="connsiteX1" fmla="*/ 717726 w 1108297"/>
              <a:gd name="connsiteY1" fmla="*/ 1818374 h 3576541"/>
              <a:gd name="connsiteX2" fmla="*/ 366128 w 1108297"/>
              <a:gd name="connsiteY2" fmla="*/ 3451196 h 3576541"/>
              <a:gd name="connsiteX3" fmla="*/ 504665 w 1108297"/>
              <a:gd name="connsiteY3" fmla="*/ 3260090 h 3576541"/>
              <a:gd name="connsiteX4" fmla="*/ 660464 w 1108297"/>
              <a:gd name="connsiteY4" fmla="*/ 3020160 h 3576541"/>
              <a:gd name="connsiteX5" fmla="*/ 936385 w 1108297"/>
              <a:gd name="connsiteY5" fmla="*/ 2559318 h 3576541"/>
              <a:gd name="connsiteX6" fmla="*/ 1081689 w 1108297"/>
              <a:gd name="connsiteY6" fmla="*/ 2023401 h 3576541"/>
              <a:gd name="connsiteX7" fmla="*/ 1078951 w 1108297"/>
              <a:gd name="connsiteY7" fmla="*/ 1054838 h 3576541"/>
              <a:gd name="connsiteX8" fmla="*/ 920011 w 1108297"/>
              <a:gd name="connsiteY8" fmla="*/ 272546 h 3576541"/>
              <a:gd name="connsiteX9" fmla="*/ 1203 w 1108297"/>
              <a:gd name="connsiteY9" fmla="*/ 105813 h 3576541"/>
              <a:gd name="connsiteX0" fmla="*/ 1203 w 1108297"/>
              <a:gd name="connsiteY0" fmla="*/ 105813 h 3451196"/>
              <a:gd name="connsiteX1" fmla="*/ 717726 w 1108297"/>
              <a:gd name="connsiteY1" fmla="*/ 1818374 h 3451196"/>
              <a:gd name="connsiteX2" fmla="*/ 366128 w 1108297"/>
              <a:gd name="connsiteY2" fmla="*/ 3451196 h 3451196"/>
              <a:gd name="connsiteX3" fmla="*/ 504665 w 1108297"/>
              <a:gd name="connsiteY3" fmla="*/ 3260090 h 3451196"/>
              <a:gd name="connsiteX4" fmla="*/ 660464 w 1108297"/>
              <a:gd name="connsiteY4" fmla="*/ 3020160 h 3451196"/>
              <a:gd name="connsiteX5" fmla="*/ 936385 w 1108297"/>
              <a:gd name="connsiteY5" fmla="*/ 2559318 h 3451196"/>
              <a:gd name="connsiteX6" fmla="*/ 1081689 w 1108297"/>
              <a:gd name="connsiteY6" fmla="*/ 2023401 h 3451196"/>
              <a:gd name="connsiteX7" fmla="*/ 1078951 w 1108297"/>
              <a:gd name="connsiteY7" fmla="*/ 1054838 h 3451196"/>
              <a:gd name="connsiteX8" fmla="*/ 920011 w 1108297"/>
              <a:gd name="connsiteY8" fmla="*/ 272546 h 3451196"/>
              <a:gd name="connsiteX9" fmla="*/ 1203 w 1108297"/>
              <a:gd name="connsiteY9" fmla="*/ 105813 h 3451196"/>
              <a:gd name="connsiteX0" fmla="*/ 1203 w 1119536"/>
              <a:gd name="connsiteY0" fmla="*/ 105813 h 3451196"/>
              <a:gd name="connsiteX1" fmla="*/ 717726 w 1119536"/>
              <a:gd name="connsiteY1" fmla="*/ 1818374 h 3451196"/>
              <a:gd name="connsiteX2" fmla="*/ 366128 w 1119536"/>
              <a:gd name="connsiteY2" fmla="*/ 3451196 h 3451196"/>
              <a:gd name="connsiteX3" fmla="*/ 504665 w 1119536"/>
              <a:gd name="connsiteY3" fmla="*/ 3260090 h 3451196"/>
              <a:gd name="connsiteX4" fmla="*/ 660464 w 1119536"/>
              <a:gd name="connsiteY4" fmla="*/ 3020160 h 3451196"/>
              <a:gd name="connsiteX5" fmla="*/ 936385 w 1119536"/>
              <a:gd name="connsiteY5" fmla="*/ 2559318 h 3451196"/>
              <a:gd name="connsiteX6" fmla="*/ 1101521 w 1119536"/>
              <a:gd name="connsiteY6" fmla="*/ 1985301 h 3451196"/>
              <a:gd name="connsiteX7" fmla="*/ 1078951 w 1119536"/>
              <a:gd name="connsiteY7" fmla="*/ 1054838 h 3451196"/>
              <a:gd name="connsiteX8" fmla="*/ 920011 w 1119536"/>
              <a:gd name="connsiteY8" fmla="*/ 272546 h 3451196"/>
              <a:gd name="connsiteX9" fmla="*/ 1203 w 1119536"/>
              <a:gd name="connsiteY9" fmla="*/ 105813 h 345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9536" h="3451196">
                <a:moveTo>
                  <a:pt x="1203" y="105813"/>
                </a:moveTo>
                <a:cubicBezTo>
                  <a:pt x="-32511" y="363451"/>
                  <a:pt x="653199" y="1189810"/>
                  <a:pt x="717726" y="1818374"/>
                </a:cubicBezTo>
                <a:cubicBezTo>
                  <a:pt x="778547" y="2375938"/>
                  <a:pt x="421022" y="3108059"/>
                  <a:pt x="366128" y="3451196"/>
                </a:cubicBezTo>
                <a:cubicBezTo>
                  <a:pt x="566349" y="3172721"/>
                  <a:pt x="455609" y="3331929"/>
                  <a:pt x="504665" y="3260090"/>
                </a:cubicBezTo>
                <a:cubicBezTo>
                  <a:pt x="553721" y="3188251"/>
                  <a:pt x="588511" y="3136955"/>
                  <a:pt x="660464" y="3020160"/>
                </a:cubicBezTo>
                <a:cubicBezTo>
                  <a:pt x="732417" y="2903365"/>
                  <a:pt x="866181" y="2725445"/>
                  <a:pt x="936385" y="2559318"/>
                </a:cubicBezTo>
                <a:cubicBezTo>
                  <a:pt x="1006589" y="2393192"/>
                  <a:pt x="1070257" y="2227789"/>
                  <a:pt x="1101521" y="1985301"/>
                </a:cubicBezTo>
                <a:cubicBezTo>
                  <a:pt x="1132785" y="1742813"/>
                  <a:pt x="1122155" y="1401451"/>
                  <a:pt x="1078951" y="1054838"/>
                </a:cubicBezTo>
                <a:cubicBezTo>
                  <a:pt x="1035747" y="708225"/>
                  <a:pt x="995214" y="493779"/>
                  <a:pt x="920011" y="272546"/>
                </a:cubicBezTo>
                <a:cubicBezTo>
                  <a:pt x="728506" y="123384"/>
                  <a:pt x="34917" y="-151825"/>
                  <a:pt x="1203" y="10581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121AFB4D-F664-EF4A-B995-115C8767E964}"/>
              </a:ext>
            </a:extLst>
          </p:cNvPr>
          <p:cNvSpPr txBox="1">
            <a:spLocks/>
          </p:cNvSpPr>
          <p:nvPr/>
        </p:nvSpPr>
        <p:spPr>
          <a:xfrm>
            <a:off x="4436617" y="4260538"/>
            <a:ext cx="3643394" cy="495729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LhARA Collaboration Meeting #4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ED20D-58A9-9248-8CE3-B85B4F42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30" y="6088898"/>
            <a:ext cx="2290715" cy="594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CD141-DCFC-F74F-8CC5-DA1C9EEDC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0" y="5987883"/>
            <a:ext cx="1644844" cy="74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97999-5211-2C4E-87FC-811113A32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61" t="11588" r="33665" b="75315"/>
          <a:stretch/>
        </p:blipFill>
        <p:spPr>
          <a:xfrm>
            <a:off x="2266118" y="6074102"/>
            <a:ext cx="1644844" cy="635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6A96D0-2B7D-514B-8BB2-C564CC3D5DAE}"/>
              </a:ext>
            </a:extLst>
          </p:cNvPr>
          <p:cNvSpPr/>
          <p:nvPr/>
        </p:nvSpPr>
        <p:spPr>
          <a:xfrm>
            <a:off x="19381" y="1358483"/>
            <a:ext cx="9124619" cy="1569660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  <a:scene3d>
            <a:camera prst="orthographicFront"/>
            <a:lightRig rig="threePt" dir="t"/>
          </a:scene3d>
          <a:sp3d prstMaterial="matte"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  <a:ea typeface="Apple Symbols" panose="02000000000000000000" pitchFamily="2" charset="-79"/>
                <a:cs typeface="Arial" panose="020B0604020202020204" pitchFamily="34" charset="0"/>
              </a:rPr>
              <a:t>WP1.6: Design &amp; Integration: 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  <a:ea typeface="Apple Symbols" panose="02000000000000000000" pitchFamily="2" charset="-79"/>
                <a:cs typeface="Arial" panose="020B0604020202020204" pitchFamily="34" charset="0"/>
              </a:rPr>
              <a:t>Stage 1 Design</a:t>
            </a: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8D1A684B-D49B-664F-A59B-07B0890D7A59}"/>
              </a:ext>
            </a:extLst>
          </p:cNvPr>
          <p:cNvSpPr txBox="1">
            <a:spLocks/>
          </p:cNvSpPr>
          <p:nvPr/>
        </p:nvSpPr>
        <p:spPr>
          <a:xfrm>
            <a:off x="5313033" y="3273633"/>
            <a:ext cx="2796926" cy="830997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  William Shields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   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william.shields@rhul.ac.uk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)</a:t>
            </a: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id="{C1C12860-D928-F344-A063-A52D381AE96D}"/>
              </a:ext>
            </a:extLst>
          </p:cNvPr>
          <p:cNvSpPr txBox="1">
            <a:spLocks/>
          </p:cNvSpPr>
          <p:nvPr/>
        </p:nvSpPr>
        <p:spPr>
          <a:xfrm>
            <a:off x="5841970" y="4868633"/>
            <a:ext cx="2267989" cy="423112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20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th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77"/>
              </a:rPr>
              <a:t> September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01C67-33C7-CC45-6DD8-8C5B59C3E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038" y="5968967"/>
            <a:ext cx="2267989" cy="7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Spot-size Optimisation</a:t>
            </a:r>
            <a:endParaRPr lang="en-US" sz="36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49EC5A7-5A9A-E030-0E44-D35E34B7EEB2}"/>
              </a:ext>
            </a:extLst>
          </p:cNvPr>
          <p:cNvSpPr txBox="1">
            <a:spLocks/>
          </p:cNvSpPr>
          <p:nvPr/>
        </p:nvSpPr>
        <p:spPr>
          <a:xfrm>
            <a:off x="6548146" y="1267556"/>
            <a:ext cx="2296107" cy="4142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Optimised solutions found for 3.0, 2.5, and 2.0 cm spot sizes</a:t>
            </a:r>
          </a:p>
          <a:p>
            <a:pPr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Trending to divergent beam, focus after GL7.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99CF-1536-DA17-319E-FDDEAB9E3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12" y="745445"/>
            <a:ext cx="6229117" cy="373747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E2A923-6A1E-3167-37C1-2466F4A57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558661"/>
              </p:ext>
            </p:extLst>
          </p:nvPr>
        </p:nvGraphicFramePr>
        <p:xfrm>
          <a:off x="539168" y="4482916"/>
          <a:ext cx="818313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627">
                  <a:extLst>
                    <a:ext uri="{9D8B030D-6E8A-4147-A177-3AD203B41FA5}">
                      <a16:colId xmlns:a16="http://schemas.microsoft.com/office/drawing/2014/main" val="3718653336"/>
                    </a:ext>
                  </a:extLst>
                </a:gridCol>
                <a:gridCol w="1636627">
                  <a:extLst>
                    <a:ext uri="{9D8B030D-6E8A-4147-A177-3AD203B41FA5}">
                      <a16:colId xmlns:a16="http://schemas.microsoft.com/office/drawing/2014/main" val="1832477363"/>
                    </a:ext>
                  </a:extLst>
                </a:gridCol>
                <a:gridCol w="1636627">
                  <a:extLst>
                    <a:ext uri="{9D8B030D-6E8A-4147-A177-3AD203B41FA5}">
                      <a16:colId xmlns:a16="http://schemas.microsoft.com/office/drawing/2014/main" val="4125456496"/>
                    </a:ext>
                  </a:extLst>
                </a:gridCol>
                <a:gridCol w="1636627">
                  <a:extLst>
                    <a:ext uri="{9D8B030D-6E8A-4147-A177-3AD203B41FA5}">
                      <a16:colId xmlns:a16="http://schemas.microsoft.com/office/drawing/2014/main" val="1649640254"/>
                    </a:ext>
                  </a:extLst>
                </a:gridCol>
                <a:gridCol w="1636627">
                  <a:extLst>
                    <a:ext uri="{9D8B030D-6E8A-4147-A177-3AD203B41FA5}">
                      <a16:colId xmlns:a16="http://schemas.microsoft.com/office/drawing/2014/main" val="303231043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Spot Size [cm]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Solenoid Equivalent Field [T]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53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Gabor Lens 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Gabor Lens 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Gabor Lens 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Gabor Lens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00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3.0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1.072940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0.807211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0.001191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0.787153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373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0.996313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0.832585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0.000871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0.858701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3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0.995976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0.823955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0.749300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0.836557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83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21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Optimised Optics: Beam Profile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ECD18-0B22-88B2-EF1B-D7043D26C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85" y="804313"/>
            <a:ext cx="3927666" cy="2945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95DE6-F457-D7E0-7A0C-512D67F3D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658" y="3740355"/>
            <a:ext cx="4042156" cy="2694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139516-62E4-142F-2857-70F0FC2A8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941" y="804313"/>
            <a:ext cx="4909584" cy="294575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21000D3-D09D-2683-1C4C-38686DE9711A}"/>
              </a:ext>
            </a:extLst>
          </p:cNvPr>
          <p:cNvSpPr txBox="1">
            <a:spLocks/>
          </p:cNvSpPr>
          <p:nvPr/>
        </p:nvSpPr>
        <p:spPr>
          <a:xfrm>
            <a:off x="53947" y="4389543"/>
            <a:ext cx="2384453" cy="2045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Similar end station profile and phase space to pre-CDR beam.</a:t>
            </a:r>
          </a:p>
        </p:txBody>
      </p:sp>
    </p:spTree>
    <p:extLst>
      <p:ext uri="{BB962C8B-B14F-4D97-AF65-F5344CB8AC3E}">
        <p14:creationId xmlns:p14="http://schemas.microsoft.com/office/powerpoint/2010/main" val="280557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2.0cm Spot Size: Arc Optimisation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49EC5A7-5A9A-E030-0E44-D35E34B7EEB2}"/>
              </a:ext>
            </a:extLst>
          </p:cNvPr>
          <p:cNvSpPr txBox="1">
            <a:spLocks/>
          </p:cNvSpPr>
          <p:nvPr/>
        </p:nvSpPr>
        <p:spPr>
          <a:xfrm>
            <a:off x="309238" y="4722763"/>
            <a:ext cx="8371917" cy="1594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Arc quadrupoles varied, improved solution for 2.0 cm spot size beam.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Quad gradient constrained to ± 22.4 T/m (pole tip field = 0.82 T, 3.65cm radius)</a:t>
            </a:r>
          </a:p>
          <a:p>
            <a:pPr>
              <a:buFontTx/>
              <a:buChar char="-"/>
            </a:pPr>
            <a:endParaRPr lang="en-GB" sz="18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Solutions for smaller spot sizes remains challenging.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57AD4-6E7F-7C91-BC2D-D7210AC53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876" y="700091"/>
            <a:ext cx="6481720" cy="38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2.0cm Spot Size: Beam Profile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49EC5A7-5A9A-E030-0E44-D35E34B7EEB2}"/>
              </a:ext>
            </a:extLst>
          </p:cNvPr>
          <p:cNvSpPr txBox="1">
            <a:spLocks/>
          </p:cNvSpPr>
          <p:nvPr/>
        </p:nvSpPr>
        <p:spPr>
          <a:xfrm>
            <a:off x="510219" y="5653426"/>
            <a:ext cx="8123561" cy="62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No major impact on end station beam profile.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BE66F-8EFF-73FC-F63B-B8D2127C2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59" y="741187"/>
            <a:ext cx="6396082" cy="47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0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26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Matched Solution for FFA Injection Line</a:t>
            </a:r>
            <a:endParaRPr lang="en-US" sz="26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E1CEC-6ABB-EB7E-42A6-5295CCF8E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712495"/>
            <a:ext cx="7772400" cy="38862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FC17792-B8AE-DC6F-B1B7-6FA52D56D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985588"/>
              </p:ext>
            </p:extLst>
          </p:nvPr>
        </p:nvGraphicFramePr>
        <p:xfrm>
          <a:off x="452863" y="4674346"/>
          <a:ext cx="443635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785">
                  <a:extLst>
                    <a:ext uri="{9D8B030D-6E8A-4147-A177-3AD203B41FA5}">
                      <a16:colId xmlns:a16="http://schemas.microsoft.com/office/drawing/2014/main" val="3718653336"/>
                    </a:ext>
                  </a:extLst>
                </a:gridCol>
                <a:gridCol w="1478785">
                  <a:extLst>
                    <a:ext uri="{9D8B030D-6E8A-4147-A177-3AD203B41FA5}">
                      <a16:colId xmlns:a16="http://schemas.microsoft.com/office/drawing/2014/main" val="1832477363"/>
                    </a:ext>
                  </a:extLst>
                </a:gridCol>
                <a:gridCol w="1478785">
                  <a:extLst>
                    <a:ext uri="{9D8B030D-6E8A-4147-A177-3AD203B41FA5}">
                      <a16:colId xmlns:a16="http://schemas.microsoft.com/office/drawing/2014/main" val="412545649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 sz="1600" b="0" i="0" dirty="0">
                        <a:latin typeface="Lato Light" panose="020F0302020204030203" pitchFamily="34" charset="7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Lato" panose="020F0502020204030203" pitchFamily="34" charset="77"/>
                        </a:rPr>
                        <a:t>Optimized Solenoid Strength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051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KS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B [T]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00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Gabor Lens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1.82756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1.02682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373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Gabor Lens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0. 55688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0.31288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31096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9AF81D95-637E-9CE5-ED83-A21A12A3D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895549"/>
              </p:ext>
            </p:extLst>
          </p:nvPr>
        </p:nvGraphicFramePr>
        <p:xfrm>
          <a:off x="5221307" y="4674346"/>
          <a:ext cx="3558558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40">
                  <a:extLst>
                    <a:ext uri="{9D8B030D-6E8A-4147-A177-3AD203B41FA5}">
                      <a16:colId xmlns:a16="http://schemas.microsoft.com/office/drawing/2014/main" val="3718653336"/>
                    </a:ext>
                  </a:extLst>
                </a:gridCol>
                <a:gridCol w="1645418">
                  <a:extLst>
                    <a:ext uri="{9D8B030D-6E8A-4147-A177-3AD203B41FA5}">
                      <a16:colId xmlns:a16="http://schemas.microsoft.com/office/drawing/2014/main" val="1832477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Lato" panose="020F0502020204030203" pitchFamily="34" charset="77"/>
                        </a:rPr>
                        <a:t>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Value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00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Mean RMS Emittance [m rad]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2.959 x 10</a:t>
                      </a:r>
                      <a:r>
                        <a:rPr lang="en-GB" sz="1600" b="0" i="0" kern="1200" baseline="300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-6</a:t>
                      </a:r>
                      <a:endParaRPr lang="en-GB" sz="1600" b="0" i="0" kern="1200" dirty="0">
                        <a:solidFill>
                          <a:schemeClr val="dk1"/>
                        </a:solidFill>
                        <a:effectLst/>
                        <a:latin typeface="Lato Light" panose="020F0302020204030203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373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Mean Beta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Lato" panose="020F0502020204030203" pitchFamily="34" charset="77"/>
                        </a:rPr>
                        <a:t>49.92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3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Mean 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0. 075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848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69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sym typeface="Wingdings"/>
              </a:rPr>
              <a:t>Preliminary Octupole Simulations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6F85D-44A5-9D0A-2796-E465156F5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6" y="838200"/>
            <a:ext cx="7772400" cy="51816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C00264E-D40E-1E08-B1C1-EB6B1342CFA0}"/>
              </a:ext>
            </a:extLst>
          </p:cNvPr>
          <p:cNvSpPr txBox="1">
            <a:spLocks/>
          </p:cNvSpPr>
          <p:nvPr/>
        </p:nvSpPr>
        <p:spPr>
          <a:xfrm>
            <a:off x="6141156" y="966405"/>
            <a:ext cx="2709333" cy="2181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No octupole strength found producing sufficient uniformity over the spot size area.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Arbitrary K3 values shown.</a:t>
            </a:r>
          </a:p>
        </p:txBody>
      </p:sp>
    </p:spTree>
    <p:extLst>
      <p:ext uri="{BB962C8B-B14F-4D97-AF65-F5344CB8AC3E}">
        <p14:creationId xmlns:p14="http://schemas.microsoft.com/office/powerpoint/2010/main" val="14664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C4BB3-A503-D220-6E55-08395BA9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087"/>
            <a:ext cx="7905919" cy="527061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Repositioned Octupole: Arc End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C00264E-D40E-1E08-B1C1-EB6B1342CFA0}"/>
              </a:ext>
            </a:extLst>
          </p:cNvPr>
          <p:cNvSpPr txBox="1">
            <a:spLocks/>
          </p:cNvSpPr>
          <p:nvPr/>
        </p:nvSpPr>
        <p:spPr>
          <a:xfrm>
            <a:off x="6129867" y="869301"/>
            <a:ext cx="2867377" cy="217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Moving the octupole to the end of the vertical arc improves uniformity significantly.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Octupole strength to be optimised.</a:t>
            </a:r>
          </a:p>
        </p:txBody>
      </p:sp>
    </p:spTree>
    <p:extLst>
      <p:ext uri="{BB962C8B-B14F-4D97-AF65-F5344CB8AC3E}">
        <p14:creationId xmlns:p14="http://schemas.microsoft.com/office/powerpoint/2010/main" val="1534727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Octupole Position Sensitivity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C00264E-D40E-1E08-B1C1-EB6B1342CFA0}"/>
              </a:ext>
            </a:extLst>
          </p:cNvPr>
          <p:cNvSpPr txBox="1">
            <a:spLocks/>
          </p:cNvSpPr>
          <p:nvPr/>
        </p:nvSpPr>
        <p:spPr>
          <a:xfrm>
            <a:off x="203577" y="4395671"/>
            <a:ext cx="8568189" cy="1824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Artificial shift of mean vertical position entering the arc improved uniformity asymmetry.</a:t>
            </a:r>
          </a:p>
          <a:p>
            <a:pPr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Uniformity sensitive to beam position – correctors likely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10211-3E6D-BF87-76E9-DBB876D63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51" y="799088"/>
            <a:ext cx="6958966" cy="34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64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EEE02-329C-94F7-3D47-86FBA93B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" y="752090"/>
            <a:ext cx="9072395" cy="60614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  <a:latin typeface="Lato Light" panose="020F0302020204030203" pitchFamily="34" charset="77"/>
                <a:sym typeface="Wingdings"/>
              </a:rPr>
              <a:t>Dose Rate Check: End Station Model</a:t>
            </a:r>
            <a:endParaRPr lang="en-US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DD1039-28EE-8710-53F7-D232C1F7807F}"/>
              </a:ext>
            </a:extLst>
          </p:cNvPr>
          <p:cNvSpPr/>
          <p:nvPr/>
        </p:nvSpPr>
        <p:spPr>
          <a:xfrm>
            <a:off x="4417888" y="6445461"/>
            <a:ext cx="2671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0701" y="6442265"/>
            <a:ext cx="471805" cy="365125"/>
          </a:xfrm>
        </p:spPr>
        <p:txBody>
          <a:bodyPr/>
          <a:lstStyle/>
          <a:p>
            <a:fld id="{F8935A88-5F67-914C-95FE-BE47E62C93F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Lato Light" panose="020F0302020204030203" pitchFamily="34" charset="77"/>
                <a:sym typeface="Wingdings"/>
              </a:rPr>
              <a:t>End Station Dose Rate</a:t>
            </a:r>
            <a:endParaRPr lang="en-US" sz="36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DD1039-28EE-8710-53F7-D232C1F7807F}"/>
              </a:ext>
            </a:extLst>
          </p:cNvPr>
          <p:cNvSpPr/>
          <p:nvPr/>
        </p:nvSpPr>
        <p:spPr>
          <a:xfrm>
            <a:off x="4417888" y="6445461"/>
            <a:ext cx="2671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0701" y="6442265"/>
            <a:ext cx="471805" cy="365125"/>
          </a:xfrm>
        </p:spPr>
        <p:txBody>
          <a:bodyPr/>
          <a:lstStyle/>
          <a:p>
            <a:fld id="{F8935A88-5F67-914C-95FE-BE47E62C93F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5979A-2093-0460-5DC2-E38174FF5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71" y="759025"/>
            <a:ext cx="8809464" cy="56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0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162" y="90652"/>
            <a:ext cx="6197339" cy="618723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ea typeface="AppleGothic" pitchFamily="2" charset="-127"/>
              </a:rPr>
              <a:t>Outline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ea typeface="AppleGothic" pitchFamily="2" charset="-127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1440" y="1136085"/>
            <a:ext cx="8361119" cy="5120877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</a:rPr>
              <a:t>Beam and baseline design performance review</a:t>
            </a:r>
          </a:p>
          <a:p>
            <a:pPr>
              <a:buFontTx/>
              <a:buChar char="-"/>
            </a:pPr>
            <a:endParaRPr lang="en-GB" sz="2400" dirty="0">
              <a:effectLst/>
              <a:latin typeface="Lato Light" panose="020F0302020204030203" pitchFamily="34" charset="77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</a:rPr>
              <a:t>7 Gabor lens configuration</a:t>
            </a:r>
          </a:p>
          <a:p>
            <a:pPr marL="0" indent="0">
              <a:buNone/>
            </a:pPr>
            <a:endParaRPr lang="en-GB" sz="2400" dirty="0">
              <a:effectLst/>
              <a:latin typeface="Lato Light" panose="020F0302020204030203" pitchFamily="34" charset="77"/>
            </a:endParaRPr>
          </a:p>
          <a:p>
            <a:pPr>
              <a:buFontTx/>
              <a:buChar char="-"/>
            </a:pPr>
            <a:r>
              <a:rPr lang="en-GB" sz="2400" dirty="0">
                <a:effectLst/>
                <a:latin typeface="Lato Light" panose="020F0302020204030203" pitchFamily="34" charset="77"/>
              </a:rPr>
              <a:t>Optimised optics &amp; spot size flexibility</a:t>
            </a:r>
          </a:p>
          <a:p>
            <a:pPr>
              <a:buFontTx/>
              <a:buChar char="-"/>
            </a:pPr>
            <a:endParaRPr lang="en-GB" sz="2400" dirty="0">
              <a:effectLst/>
              <a:latin typeface="Lato Light" panose="020F0302020204030203" pitchFamily="34" charset="77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</a:rPr>
              <a:t>Beam uniformity</a:t>
            </a:r>
          </a:p>
          <a:p>
            <a:pPr>
              <a:buFontTx/>
              <a:buChar char="-"/>
            </a:pPr>
            <a:endParaRPr lang="en-GB" sz="2400" dirty="0">
              <a:effectLst/>
              <a:latin typeface="Lato Light" panose="020F0302020204030203" pitchFamily="34" charset="77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</a:rPr>
              <a:t>Dose delivery validation</a:t>
            </a:r>
          </a:p>
          <a:p>
            <a:pPr>
              <a:buFontTx/>
              <a:buChar char="-"/>
            </a:pPr>
            <a:endParaRPr lang="en-GB" sz="2400" dirty="0">
              <a:effectLst/>
              <a:latin typeface="Lato Light" panose="020F0302020204030203" pitchFamily="34" charset="77"/>
            </a:endParaRPr>
          </a:p>
          <a:p>
            <a:pPr marL="0" indent="0">
              <a:buNone/>
            </a:pPr>
            <a:endParaRPr lang="en-GB" sz="2400" dirty="0">
              <a:latin typeface="Lato Light" panose="020F0302020204030203" pitchFamily="34" charset="77"/>
              <a:ea typeface="Heiti SC Medium" pitchFamily="2" charset="-128"/>
              <a:cs typeface="Latha" panose="020B0604020202020204" pitchFamily="34" charset="0"/>
              <a:sym typeface="Wingding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9FDCC0-2D41-7D46-958C-38D8495A6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E7402-E46C-8846-B475-BA583B77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0B44D-0E04-3849-A396-CB9CE684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0B2CF-435D-BE40-0A55-699F4D66F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sym typeface="Wingdings"/>
              </a:rPr>
              <a:t>Summary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AE4602B-85C3-E340-8BBC-F5298105B795}"/>
              </a:ext>
            </a:extLst>
          </p:cNvPr>
          <p:cNvSpPr txBox="1">
            <a:spLocks/>
          </p:cNvSpPr>
          <p:nvPr/>
        </p:nvSpPr>
        <p:spPr>
          <a:xfrm>
            <a:off x="345176" y="1275907"/>
            <a:ext cx="8453648" cy="464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  <a:sym typeface="Wingdings"/>
              </a:rPr>
              <a:t>Demonstrated flexibility of 7 Gabor lens configuration</a:t>
            </a:r>
          </a:p>
          <a:p>
            <a:pPr lvl="1">
              <a:buFontTx/>
              <a:buChar char="-"/>
            </a:pPr>
            <a:endParaRPr lang="en-GB" sz="24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  <a:sym typeface="Wingdings"/>
              </a:rPr>
              <a:t>Optimised solutions for spot sizes &amp; FFA injection line</a:t>
            </a:r>
          </a:p>
          <a:p>
            <a:pPr>
              <a:buFontTx/>
              <a:buChar char="-"/>
            </a:pPr>
            <a:endParaRPr lang="en-GB" sz="24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  <a:sym typeface="Wingdings"/>
              </a:rPr>
              <a:t>Re-established octupole feasibility</a:t>
            </a:r>
          </a:p>
          <a:p>
            <a:pPr>
              <a:buFontTx/>
              <a:buChar char="-"/>
            </a:pPr>
            <a:endParaRPr lang="en-GB" sz="24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400" dirty="0">
                <a:latin typeface="Lato Light" panose="020F0302020204030203" pitchFamily="34" charset="77"/>
                <a:sym typeface="Wingdings"/>
              </a:rPr>
              <a:t>Validated end station dose calculations</a:t>
            </a:r>
          </a:p>
          <a:p>
            <a:pPr>
              <a:buFontTx/>
              <a:buChar char="-"/>
            </a:pPr>
            <a:endParaRPr lang="en-GB" sz="24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endParaRPr lang="en-GB" sz="2400" dirty="0">
              <a:latin typeface="Lato Light" panose="020F0302020204030203" pitchFamily="34" charset="77"/>
              <a:sym typeface="Wingding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9D2A5-9E86-8268-9D3B-00E7B4118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5EDBF-C186-BE42-BBCE-4022CFD2E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5" r="12658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CD999A4-30CB-3348-B27C-E80E8258DBCA}"/>
              </a:ext>
            </a:extLst>
          </p:cNvPr>
          <p:cNvSpPr txBox="1">
            <a:spLocks/>
          </p:cNvSpPr>
          <p:nvPr/>
        </p:nvSpPr>
        <p:spPr>
          <a:xfrm>
            <a:off x="1269338" y="3408158"/>
            <a:ext cx="6858000" cy="651272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Thank you</a:t>
            </a:r>
          </a:p>
        </p:txBody>
      </p:sp>
      <p:pic>
        <p:nvPicPr>
          <p:cNvPr id="18" name="Picture 17" descr="JPEG_print_logo_large.jpg">
            <a:extLst>
              <a:ext uri="{FF2B5EF4-FFF2-40B4-BE49-F238E27FC236}">
                <a16:creationId xmlns:a16="http://schemas.microsoft.com/office/drawing/2014/main" id="{059786C8-1F09-AD4D-8207-588BFFD74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67" y="177198"/>
            <a:ext cx="1645542" cy="821900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A79C6296-B5BC-CF41-8C3D-B0151C3B033F}"/>
              </a:ext>
            </a:extLst>
          </p:cNvPr>
          <p:cNvSpPr txBox="1">
            <a:spLocks/>
          </p:cNvSpPr>
          <p:nvPr/>
        </p:nvSpPr>
        <p:spPr>
          <a:xfrm>
            <a:off x="2312433" y="5804945"/>
            <a:ext cx="4519133" cy="803566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William Shields</a:t>
            </a:r>
          </a:p>
          <a:p>
            <a:pPr algn="ctr"/>
            <a:r>
              <a:rPr lang="en-US" sz="1500" dirty="0">
                <a:hlinkClick r:id="rId5"/>
              </a:rPr>
              <a:t>william.shields@rhul.ac.uk</a:t>
            </a: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C860A-9D86-60A2-8CEC-29BAC8999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7302265" y="1765632"/>
            <a:ext cx="1647844" cy="717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6BA1F0-1DC3-767D-85DF-CF6DDB3D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265" y="1100329"/>
            <a:ext cx="1647844" cy="5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2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67722" y="39776"/>
            <a:ext cx="568580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Re-simulated Beam Parameters</a:t>
            </a:r>
            <a:endParaRPr lang="en-US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859C0-33D9-3765-EC0E-8C03DE2F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458EFE6-676A-6AEB-DEC7-8006626C4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56682"/>
              </p:ext>
            </p:extLst>
          </p:nvPr>
        </p:nvGraphicFramePr>
        <p:xfrm>
          <a:off x="945682" y="879622"/>
          <a:ext cx="725263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27">
                  <a:extLst>
                    <a:ext uri="{9D8B030D-6E8A-4147-A177-3AD203B41FA5}">
                      <a16:colId xmlns:a16="http://schemas.microsoft.com/office/drawing/2014/main" val="3869590430"/>
                    </a:ext>
                  </a:extLst>
                </a:gridCol>
                <a:gridCol w="1450527">
                  <a:extLst>
                    <a:ext uri="{9D8B030D-6E8A-4147-A177-3AD203B41FA5}">
                      <a16:colId xmlns:a16="http://schemas.microsoft.com/office/drawing/2014/main" val="1076881618"/>
                    </a:ext>
                  </a:extLst>
                </a:gridCol>
                <a:gridCol w="1450527">
                  <a:extLst>
                    <a:ext uri="{9D8B030D-6E8A-4147-A177-3AD203B41FA5}">
                      <a16:colId xmlns:a16="http://schemas.microsoft.com/office/drawing/2014/main" val="952775155"/>
                    </a:ext>
                  </a:extLst>
                </a:gridCol>
                <a:gridCol w="1450527">
                  <a:extLst>
                    <a:ext uri="{9D8B030D-6E8A-4147-A177-3AD203B41FA5}">
                      <a16:colId xmlns:a16="http://schemas.microsoft.com/office/drawing/2014/main" val="4050695587"/>
                    </a:ext>
                  </a:extLst>
                </a:gridCol>
                <a:gridCol w="1450527">
                  <a:extLst>
                    <a:ext uri="{9D8B030D-6E8A-4147-A177-3AD203B41FA5}">
                      <a16:colId xmlns:a16="http://schemas.microsoft.com/office/drawing/2014/main" val="2240681431"/>
                    </a:ext>
                  </a:extLst>
                </a:gridCol>
              </a:tblGrid>
              <a:tr h="6113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Pre-CDR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Smilei</a:t>
                      </a:r>
                      <a:r>
                        <a:rPr lang="en-US" dirty="0"/>
                        <a:t> Sampled Beam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SCAPA Beam (6 month report)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SCAPA Beam (updated)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409837"/>
                  </a:ext>
                </a:extLst>
              </a:tr>
              <a:tr h="611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Mean RMS emittance [m]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3.26x10</a:t>
                      </a:r>
                      <a:r>
                        <a:rPr lang="en-US" baseline="30000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1.43</a:t>
                      </a:r>
                      <a:r>
                        <a:rPr lang="en-GB" sz="1800" dirty="0">
                          <a:effectLst/>
                          <a:latin typeface="Mathematica1"/>
                        </a:rPr>
                        <a:t>x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800" baseline="30000" dirty="0">
                          <a:effectLst/>
                          <a:latin typeface="Calibri" panose="020F0502020204030204" pitchFamily="34" charset="0"/>
                        </a:rPr>
                        <a:t>-8</a:t>
                      </a:r>
                      <a:r>
                        <a:rPr lang="en-GB" sz="105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</a:rPr>
                        <a:t>7.98</a:t>
                      </a:r>
                      <a:r>
                        <a:rPr lang="en-GB" sz="1800" b="0" dirty="0">
                          <a:effectLst/>
                          <a:latin typeface="Mathematica1"/>
                        </a:rPr>
                        <a:t>x</a:t>
                      </a:r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800" b="0" baseline="30000" dirty="0">
                          <a:effectLst/>
                          <a:latin typeface="Calibri" panose="020F0502020204030204" pitchFamily="34" charset="0"/>
                        </a:rPr>
                        <a:t>-8</a:t>
                      </a:r>
                      <a:r>
                        <a:rPr lang="en-GB" sz="1050" b="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b="0" dirty="0">
                        <a:effectLst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</a:rPr>
                        <a:t>8.25</a:t>
                      </a:r>
                      <a:r>
                        <a:rPr lang="en-GB" sz="1800" b="1" dirty="0">
                          <a:effectLst/>
                          <a:latin typeface="Mathematica1"/>
                        </a:rPr>
                        <a:t>x</a:t>
                      </a: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800" b="1" baseline="30000" dirty="0">
                          <a:effectLst/>
                          <a:latin typeface="Calibri" panose="020F0502020204030204" pitchFamily="34" charset="0"/>
                        </a:rPr>
                        <a:t>-8</a:t>
                      </a:r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6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Mean beta [m]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141.34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  <a:latin typeface="Calibri" panose="020F0502020204030204" pitchFamily="34" charset="0"/>
                        </a:rPr>
                        <a:t>21.62 </a:t>
                      </a:r>
                      <a:endParaRPr lang="en-GB" b="0" dirty="0">
                        <a:effectLst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</a:rPr>
                        <a:t>20.24 </a:t>
                      </a:r>
                      <a:endParaRPr lang="en-GB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16837"/>
                  </a:ext>
                </a:extLst>
              </a:tr>
              <a:tr h="611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Mean alpha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-1418.43 </a:t>
                      </a:r>
                      <a:endParaRPr lang="en-GB" dirty="0">
                        <a:effectLst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</a:rPr>
                        <a:t>-222.23 </a:t>
                      </a:r>
                      <a:endParaRPr lang="en-GB" b="0" dirty="0">
                        <a:effectLst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</a:rPr>
                        <a:t>-204.99 </a:t>
                      </a:r>
                      <a:endParaRPr lang="en-GB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39341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4FC5CC-38DC-B910-D506-1C72A895B8AD}"/>
              </a:ext>
            </a:extLst>
          </p:cNvPr>
          <p:cNvSpPr txBox="1">
            <a:spLocks/>
          </p:cNvSpPr>
          <p:nvPr/>
        </p:nvSpPr>
        <p:spPr>
          <a:xfrm>
            <a:off x="457267" y="4997302"/>
            <a:ext cx="8346938" cy="153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GPT simulation artefact discovered, artificial emittance growth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Target housing beam transport remodelled</a:t>
            </a:r>
          </a:p>
          <a:p>
            <a:pPr>
              <a:buFontTx/>
              <a:buChar char="-"/>
            </a:pPr>
            <a:r>
              <a:rPr lang="en-GB" sz="2000" u="sng" dirty="0">
                <a:latin typeface="Lato Light" panose="020F0302020204030203" pitchFamily="34" charset="77"/>
                <a:sym typeface="Wingdings"/>
              </a:rPr>
              <a:t>Beam transport simulation drafted into technical note.</a:t>
            </a:r>
          </a:p>
        </p:txBody>
      </p:sp>
    </p:spTree>
    <p:extLst>
      <p:ext uri="{BB962C8B-B14F-4D97-AF65-F5344CB8AC3E}">
        <p14:creationId xmlns:p14="http://schemas.microsoft.com/office/powerpoint/2010/main" val="188535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67722" y="39776"/>
            <a:ext cx="568580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SCAPA Beam: Full Spectrum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859C0-33D9-3765-EC0E-8C03DE2F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80F820-CBD7-CA56-6AA8-E85D569F9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31" y="766894"/>
            <a:ext cx="5775453" cy="34652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438676-10C1-D5A8-2179-E8DA42F35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89" t="52762" r="10591" b="2152"/>
          <a:stretch/>
        </p:blipFill>
        <p:spPr>
          <a:xfrm>
            <a:off x="3665692" y="4232166"/>
            <a:ext cx="4563908" cy="21006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D975F2-0238-28A1-5662-07499BC8A0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014" t="11544" b="12731"/>
          <a:stretch/>
        </p:blipFill>
        <p:spPr>
          <a:xfrm>
            <a:off x="8322609" y="4097560"/>
            <a:ext cx="532361" cy="2199729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1389023-958A-EF0B-DE69-F049B0D4C678}"/>
              </a:ext>
            </a:extLst>
          </p:cNvPr>
          <p:cNvSpPr txBox="1">
            <a:spLocks/>
          </p:cNvSpPr>
          <p:nvPr/>
        </p:nvSpPr>
        <p:spPr>
          <a:xfrm>
            <a:off x="6003636" y="1038105"/>
            <a:ext cx="3095967" cy="2796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15 MeV ± 100 % beam</a:t>
            </a:r>
          </a:p>
          <a:p>
            <a:pPr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Excess at ~ 4 MeV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B9E73FC-D62C-EAB0-555D-649FD426CF60}"/>
              </a:ext>
            </a:extLst>
          </p:cNvPr>
          <p:cNvSpPr txBox="1">
            <a:spLocks/>
          </p:cNvSpPr>
          <p:nvPr/>
        </p:nvSpPr>
        <p:spPr>
          <a:xfrm>
            <a:off x="67722" y="4273017"/>
            <a:ext cx="3432860" cy="2178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Constant bandwidth across transverse spatial distribution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Suspected simulation artefact</a:t>
            </a:r>
          </a:p>
          <a:p>
            <a:pPr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Negligible impact on 15 MeV ± 2% region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A8DBF9-C4A8-4E29-297B-12E86ED071DD}"/>
              </a:ext>
            </a:extLst>
          </p:cNvPr>
          <p:cNvSpPr/>
          <p:nvPr/>
        </p:nvSpPr>
        <p:spPr>
          <a:xfrm>
            <a:off x="4479533" y="2691829"/>
            <a:ext cx="195209" cy="125344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02DD32-4429-E9CA-C29B-E54BA7AA9147}"/>
              </a:ext>
            </a:extLst>
          </p:cNvPr>
          <p:cNvSpPr/>
          <p:nvPr/>
        </p:nvSpPr>
        <p:spPr>
          <a:xfrm>
            <a:off x="4320341" y="4242441"/>
            <a:ext cx="251659" cy="184866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099F65-C954-D0CF-5684-D11225AAA94D}"/>
              </a:ext>
            </a:extLst>
          </p:cNvPr>
          <p:cNvSpPr/>
          <p:nvPr/>
        </p:nvSpPr>
        <p:spPr>
          <a:xfrm>
            <a:off x="6602904" y="4210982"/>
            <a:ext cx="251659" cy="184866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3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6E137BE-EDA9-DD40-BA39-DF46DD77065B}"/>
              </a:ext>
            </a:extLst>
          </p:cNvPr>
          <p:cNvSpPr txBox="1">
            <a:spLocks/>
          </p:cNvSpPr>
          <p:nvPr/>
        </p:nvSpPr>
        <p:spPr>
          <a:xfrm>
            <a:off x="44396" y="32938"/>
            <a:ext cx="5950124" cy="649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  <a:latin typeface="Lato Light" panose="020F0302020204030203" pitchFamily="34" charset="77"/>
                <a:sym typeface="Wingdings"/>
              </a:rPr>
              <a:t>Co-propagating Beam Modelling</a:t>
            </a:r>
            <a:endParaRPr lang="en-US" sz="30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98E31-2D91-9040-B0F9-ABF25AB4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89E42-4442-F242-8372-DC8CBF7302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10B97-81E3-C740-AC67-1D5FB80F9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0F0A-0DF1-14D8-76C7-009C00E12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pic>
        <p:nvPicPr>
          <p:cNvPr id="4" name="coprop.mp4">
            <a:hlinkClick r:id="" action="ppaction://media"/>
            <a:extLst>
              <a:ext uri="{FF2B5EF4-FFF2-40B4-BE49-F238E27FC236}">
                <a16:creationId xmlns:a16="http://schemas.microsoft.com/office/drawing/2014/main" id="{4F12F7F6-D0FE-EAEB-ACF8-899803393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089" y="780835"/>
            <a:ext cx="6554912" cy="4916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C7559-6048-0F8C-A973-66A1097A505A}"/>
              </a:ext>
            </a:extLst>
          </p:cNvPr>
          <p:cNvSpPr txBox="1"/>
          <p:nvPr/>
        </p:nvSpPr>
        <p:spPr>
          <a:xfrm>
            <a:off x="185264" y="914752"/>
            <a:ext cx="292016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>
                <a:effectLst/>
                <a:latin typeface="Lato Light" panose="020F0302020204030203" pitchFamily="34" charset="77"/>
              </a:rPr>
              <a:t>RF-Track: modelling composite beams with spac</a:t>
            </a:r>
            <a:r>
              <a:rPr lang="en-GB" sz="2000" dirty="0">
                <a:latin typeface="Lato Light" panose="020F0302020204030203" pitchFamily="34" charset="77"/>
              </a:rPr>
              <a:t>e charge forces</a:t>
            </a:r>
          </a:p>
          <a:p>
            <a:pPr marL="342900" indent="-342900">
              <a:buFontTx/>
              <a:buChar char="-"/>
            </a:pPr>
            <a:endParaRPr lang="en-GB" sz="2000" u="sng" dirty="0">
              <a:effectLst/>
              <a:latin typeface="Lato Light" panose="020F0302020204030203" pitchFamily="34" charset="77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effectLst/>
                <a:latin typeface="Lato Light" panose="020F0302020204030203" pitchFamily="34" charset="77"/>
              </a:rPr>
              <a:t>RF track example: 1000 protons</a:t>
            </a:r>
            <a:r>
              <a:rPr lang="en-GB" sz="2000" dirty="0">
                <a:latin typeface="Lato Light" panose="020F0302020204030203" pitchFamily="34" charset="77"/>
              </a:rPr>
              <a:t> &amp; 1000 electrons (all macroparticles)</a:t>
            </a:r>
            <a:r>
              <a:rPr lang="en-GB" sz="2000" dirty="0">
                <a:effectLst/>
                <a:latin typeface="Lato Light" panose="020F0302020204030203" pitchFamily="34" charset="77"/>
              </a:rPr>
              <a:t> 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Lato Light" panose="020F0302020204030203" pitchFamily="34" charset="77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</a:rPr>
              <a:t>Aim: m</a:t>
            </a:r>
            <a:r>
              <a:rPr lang="en-GB" sz="2000" dirty="0">
                <a:effectLst/>
                <a:latin typeface="Lato Light" panose="020F0302020204030203" pitchFamily="34" charset="77"/>
              </a:rPr>
              <a:t>odel LhARA proton &amp; electron co-propagation in the target housing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Lato Light" panose="020F0302020204030203" pitchFamily="34" charset="77"/>
            </a:endParaRPr>
          </a:p>
          <a:p>
            <a:pPr marL="342900" indent="-342900">
              <a:buFontTx/>
              <a:buChar char="-"/>
            </a:pPr>
            <a:r>
              <a:rPr lang="en-GB" sz="2000" u="sng" dirty="0">
                <a:effectLst/>
                <a:latin typeface="Lato Light" panose="020F0302020204030203" pitchFamily="34" charset="77"/>
              </a:rPr>
              <a:t>Simulated electron data needed</a:t>
            </a:r>
          </a:p>
        </p:txBody>
      </p:sp>
    </p:spTree>
    <p:extLst>
      <p:ext uri="{BB962C8B-B14F-4D97-AF65-F5344CB8AC3E}">
        <p14:creationId xmlns:p14="http://schemas.microsoft.com/office/powerpoint/2010/main" val="27713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67722" y="39776"/>
            <a:ext cx="5764912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Baseline Design Performance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859C0-33D9-3765-EC0E-8C03DE2F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D0E5E-9D7D-2115-1BAC-1C197FB55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61" y="730027"/>
            <a:ext cx="7975166" cy="442928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936E563-8334-C2C2-980A-A4969AB1D5EE}"/>
              </a:ext>
            </a:extLst>
          </p:cNvPr>
          <p:cNvSpPr txBox="1">
            <a:spLocks/>
          </p:cNvSpPr>
          <p:nvPr/>
        </p:nvSpPr>
        <p:spPr>
          <a:xfrm>
            <a:off x="701964" y="5159628"/>
            <a:ext cx="7798741" cy="1194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Optimised solutions for 3.6 cm and 3.2 cm beam. Smaller beams challenging.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No solutions for FFA injection line conditions.</a:t>
            </a:r>
          </a:p>
          <a:p>
            <a:pPr marL="0" indent="0">
              <a:buNone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3961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7 Gabor Lens Configuration</a:t>
            </a:r>
            <a:endParaRPr lang="en-US" sz="36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5012AB-5EFB-90CB-1CE7-9D59D56FCD4E}"/>
              </a:ext>
            </a:extLst>
          </p:cNvPr>
          <p:cNvSpPr txBox="1">
            <a:spLocks/>
          </p:cNvSpPr>
          <p:nvPr/>
        </p:nvSpPr>
        <p:spPr>
          <a:xfrm>
            <a:off x="267214" y="868097"/>
            <a:ext cx="8637329" cy="5103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Investigation of 7 Gabor lens / solenoids configuration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Single energy collimator</a:t>
            </a:r>
          </a:p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Geometry modifications: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Extra 0.2m between GL4 &amp; GL5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2.5m long drift after GL5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GL6 &amp; GL7 added in same configuration as GL4 &amp; GL5</a:t>
            </a:r>
          </a:p>
          <a:p>
            <a:pPr lvl="1"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 lvl="1"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  <a:p>
            <a:pPr lvl="1">
              <a:buFontTx/>
              <a:buChar char="-"/>
            </a:pPr>
            <a:endParaRPr lang="en-GB" sz="2000" dirty="0">
              <a:latin typeface="Lato Light" panose="020F0302020204030203" pitchFamily="34" charset="77"/>
              <a:sym typeface="Wingding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0154A6-7EC1-77BD-7A7B-0DCE55005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5" y="3614057"/>
            <a:ext cx="9082969" cy="26429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7BBF8-12FC-733A-D5C5-E9C19417C06D}"/>
              </a:ext>
            </a:extLst>
          </p:cNvPr>
          <p:cNvSpPr txBox="1">
            <a:spLocks/>
          </p:cNvSpPr>
          <p:nvPr/>
        </p:nvSpPr>
        <p:spPr>
          <a:xfrm>
            <a:off x="1936622" y="3345591"/>
            <a:ext cx="5270756" cy="111916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Matched solutions for 5 spot sizes (no space charge):</a:t>
            </a:r>
          </a:p>
          <a:p>
            <a:pPr lvl="1">
              <a:buFontTx/>
              <a:buChar char="-"/>
            </a:pPr>
            <a:r>
              <a:rPr lang="en-GB" sz="1800" dirty="0">
                <a:latin typeface="Lato Light" panose="020F0302020204030203" pitchFamily="34" charset="77"/>
                <a:sym typeface="Wingdings"/>
              </a:rPr>
              <a:t>3.0, 2.5, 2.0, 1.5, 1.0 cm (2 sigma diameter)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C15C456-C168-F35B-A422-4206E3C3A39E}"/>
              </a:ext>
            </a:extLst>
          </p:cNvPr>
          <p:cNvSpPr txBox="1">
            <a:spLocks/>
          </p:cNvSpPr>
          <p:nvPr/>
        </p:nvSpPr>
        <p:spPr>
          <a:xfrm>
            <a:off x="1950500" y="4637616"/>
            <a:ext cx="5270756" cy="1119164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b="1" dirty="0">
                <a:latin typeface="Lato" panose="020F0502020204030203" pitchFamily="34" charset="77"/>
                <a:sym typeface="Wingdings"/>
              </a:rPr>
              <a:t>Baseline design update technical note drafted.</a:t>
            </a:r>
          </a:p>
        </p:txBody>
      </p:sp>
    </p:spTree>
    <p:extLst>
      <p:ext uri="{BB962C8B-B14F-4D97-AF65-F5344CB8AC3E}">
        <p14:creationId xmlns:p14="http://schemas.microsoft.com/office/powerpoint/2010/main" val="408015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Model Validation &amp; Performance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5012AB-5EFB-90CB-1CE7-9D59D56FCD4E}"/>
              </a:ext>
            </a:extLst>
          </p:cNvPr>
          <p:cNvSpPr txBox="1">
            <a:spLocks/>
          </p:cNvSpPr>
          <p:nvPr/>
        </p:nvSpPr>
        <p:spPr>
          <a:xfrm>
            <a:off x="258193" y="959314"/>
            <a:ext cx="8627614" cy="5103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Space charge impacting performance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19563-6B53-7454-B0F5-0F8091EA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6" y="1492834"/>
            <a:ext cx="8843264" cy="44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FC423BD-CA2F-0940-B8F6-AC615A1E1120}"/>
              </a:ext>
            </a:extLst>
          </p:cNvPr>
          <p:cNvSpPr txBox="1">
            <a:spLocks/>
          </p:cNvSpPr>
          <p:nvPr/>
        </p:nvSpPr>
        <p:spPr>
          <a:xfrm>
            <a:off x="44396" y="62921"/>
            <a:ext cx="6139086" cy="621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Helvetica" pitchFamily="2" charset="0"/>
                <a:ea typeface="CMU Sans Serif" charset="0"/>
                <a:cs typeface="CMU Sans Serif" charset="0"/>
              </a:defRPr>
            </a:lvl1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sym typeface="Wingdings"/>
              </a:rPr>
              <a:t>Capture Section Optimisation</a:t>
            </a:r>
            <a:endParaRPr lang="en-US" sz="32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23462-B938-8A4F-8F58-A76C806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5A88-5F67-914C-95FE-BE47E62C93F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8D440-63C5-1B49-8FA8-6DA43D41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5"/>
          <a:stretch/>
        </p:blipFill>
        <p:spPr>
          <a:xfrm>
            <a:off x="6304972" y="55872"/>
            <a:ext cx="1391228" cy="605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CACC8-ECD1-B843-AB00-D43F01C0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50" y="58006"/>
            <a:ext cx="1335154" cy="60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A8904-65BE-FAE9-C508-2CF3EBFF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4" y="47414"/>
            <a:ext cx="1795316" cy="60375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49EC5A7-5A9A-E030-0E44-D35E34B7EEB2}"/>
              </a:ext>
            </a:extLst>
          </p:cNvPr>
          <p:cNvSpPr txBox="1">
            <a:spLocks/>
          </p:cNvSpPr>
          <p:nvPr/>
        </p:nvSpPr>
        <p:spPr>
          <a:xfrm>
            <a:off x="44397" y="4548511"/>
            <a:ext cx="2857884" cy="1594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Machine length flexibility between GL2 &amp; GL3 achieved</a:t>
            </a:r>
          </a:p>
          <a:p>
            <a:pPr lvl="1">
              <a:buFontTx/>
              <a:buChar char="-"/>
            </a:pPr>
            <a:r>
              <a:rPr lang="en-GB" sz="2000" dirty="0">
                <a:latin typeface="Lato Light" panose="020F0302020204030203" pitchFamily="34" charset="77"/>
                <a:sym typeface="Wingdings"/>
              </a:rPr>
              <a:t>~ 2.5 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63572-C84D-5CCB-B65E-A4F8A1F2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83" y="782841"/>
            <a:ext cx="6664367" cy="370242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86A8AE-D3AD-3DB2-CCD7-10E041099B15}"/>
              </a:ext>
            </a:extLst>
          </p:cNvPr>
          <p:cNvSpPr txBox="1">
            <a:spLocks/>
          </p:cNvSpPr>
          <p:nvPr/>
        </p:nvSpPr>
        <p:spPr>
          <a:xfrm>
            <a:off x="1969063" y="745968"/>
            <a:ext cx="1248305" cy="47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Lato Light" panose="020F0302020204030203" pitchFamily="34" charset="77"/>
                <a:sym typeface="Wingdings"/>
              </a:rPr>
              <a:t>GL1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F70E640-4F1A-AB2F-B01B-D2B5120F505E}"/>
              </a:ext>
            </a:extLst>
          </p:cNvPr>
          <p:cNvSpPr txBox="1">
            <a:spLocks/>
          </p:cNvSpPr>
          <p:nvPr/>
        </p:nvSpPr>
        <p:spPr>
          <a:xfrm>
            <a:off x="3051625" y="736294"/>
            <a:ext cx="1248305" cy="47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Lato Light" panose="020F0302020204030203" pitchFamily="34" charset="77"/>
                <a:sym typeface="Wingdings"/>
              </a:rPr>
              <a:t>GL2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B20E82D-0B26-9C75-F4C7-8CC0AEA607BC}"/>
              </a:ext>
            </a:extLst>
          </p:cNvPr>
          <p:cNvSpPr txBox="1">
            <a:spLocks/>
          </p:cNvSpPr>
          <p:nvPr/>
        </p:nvSpPr>
        <p:spPr>
          <a:xfrm>
            <a:off x="4531644" y="740904"/>
            <a:ext cx="1248305" cy="47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+mj-lt"/>
                <a:ea typeface="CMU Sans Serif" charset="0"/>
                <a:cs typeface="CMU Sans Serif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Lato Light" panose="020F0302020204030203" pitchFamily="34" charset="77"/>
                <a:sym typeface="Wingdings"/>
              </a:rPr>
              <a:t>GL3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7945BC23-7292-5040-C745-172C7FF3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90403"/>
              </p:ext>
            </p:extLst>
          </p:nvPr>
        </p:nvGraphicFramePr>
        <p:xfrm>
          <a:off x="2902281" y="4518687"/>
          <a:ext cx="598321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97">
                  <a:extLst>
                    <a:ext uri="{9D8B030D-6E8A-4147-A177-3AD203B41FA5}">
                      <a16:colId xmlns:a16="http://schemas.microsoft.com/office/drawing/2014/main" val="3718653336"/>
                    </a:ext>
                  </a:extLst>
                </a:gridCol>
                <a:gridCol w="1128889">
                  <a:extLst>
                    <a:ext uri="{9D8B030D-6E8A-4147-A177-3AD203B41FA5}">
                      <a16:colId xmlns:a16="http://schemas.microsoft.com/office/drawing/2014/main" val="3109681354"/>
                    </a:ext>
                  </a:extLst>
                </a:gridCol>
                <a:gridCol w="1151466">
                  <a:extLst>
                    <a:ext uri="{9D8B030D-6E8A-4147-A177-3AD203B41FA5}">
                      <a16:colId xmlns:a16="http://schemas.microsoft.com/office/drawing/2014/main" val="2823212049"/>
                    </a:ext>
                  </a:extLst>
                </a:gridCol>
                <a:gridCol w="1118720">
                  <a:extLst>
                    <a:ext uri="{9D8B030D-6E8A-4147-A177-3AD203B41FA5}">
                      <a16:colId xmlns:a16="http://schemas.microsoft.com/office/drawing/2014/main" val="1832477363"/>
                    </a:ext>
                  </a:extLst>
                </a:gridCol>
                <a:gridCol w="1196643">
                  <a:extLst>
                    <a:ext uri="{9D8B030D-6E8A-4147-A177-3AD203B41FA5}">
                      <a16:colId xmlns:a16="http://schemas.microsoft.com/office/drawing/2014/main" val="412545649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 sz="1600" b="0" i="0" dirty="0">
                        <a:latin typeface="Lato Light" panose="020F0302020204030203" pitchFamily="34" charset="7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Lato" panose="020F0502020204030203" pitchFamily="34" charset="77"/>
                        </a:rPr>
                        <a:t>Original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Lato" panose="020F0502020204030203" pitchFamily="34" charset="77"/>
                        </a:rPr>
                        <a:t>Optimized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051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KS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B [T]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KS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B [T]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00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Gabor Lens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2.491764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1.4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2.491764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1.4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373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Gabor Lens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1.018776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0.572400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1.045545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0.587440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3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Gabor Lens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1.448605</a:t>
                      </a:r>
                      <a:endParaRPr lang="en-GB" sz="1800" b="0" i="0" kern="1200" dirty="0">
                        <a:solidFill>
                          <a:schemeClr val="dk1"/>
                        </a:solidFill>
                        <a:effectLst/>
                        <a:latin typeface="Lato Light" panose="020F0302020204030203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Lato Light" panose="020F0302020204030203" pitchFamily="34" charset="77"/>
                        </a:rPr>
                        <a:t>0.813900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1.449852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Lato Light" panose="020F0302020204030203" pitchFamily="34" charset="77"/>
                          <a:ea typeface="+mn-ea"/>
                          <a:cs typeface="+mn-cs"/>
                        </a:rPr>
                        <a:t>0.814601</a:t>
                      </a:r>
                      <a:endParaRPr lang="en-GB" sz="1800" b="0" i="0" kern="1200" dirty="0">
                        <a:solidFill>
                          <a:schemeClr val="dk1"/>
                        </a:solidFill>
                        <a:effectLst/>
                        <a:latin typeface="Lato Light" panose="020F0302020204030203" pitchFamily="34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875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88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171147</TotalTime>
  <Words>704</Words>
  <Application>Microsoft Macintosh PowerPoint</Application>
  <PresentationFormat>On-screen Show (4:3)</PresentationFormat>
  <Paragraphs>213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CMU Sans Serif</vt:lpstr>
      <vt:lpstr>Helvetica</vt:lpstr>
      <vt:lpstr>Lato</vt:lpstr>
      <vt:lpstr>Lato Light</vt:lpstr>
      <vt:lpstr>Mathematica1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Shields</dc:creator>
  <cp:lastModifiedBy>Shields, William</cp:lastModifiedBy>
  <cp:revision>4001</cp:revision>
  <cp:lastPrinted>2019-12-05T12:11:41Z</cp:lastPrinted>
  <dcterms:created xsi:type="dcterms:W3CDTF">2016-06-23T20:10:34Z</dcterms:created>
  <dcterms:modified xsi:type="dcterms:W3CDTF">2023-09-20T08:22:55Z</dcterms:modified>
</cp:coreProperties>
</file>