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1"/>
  </p:notesMasterIdLst>
  <p:sldIdLst>
    <p:sldId id="278" r:id="rId5"/>
    <p:sldId id="280" r:id="rId6"/>
    <p:sldId id="279" r:id="rId7"/>
    <p:sldId id="281" r:id="rId8"/>
    <p:sldId id="289" r:id="rId9"/>
    <p:sldId id="282" r:id="rId10"/>
    <p:sldId id="283" r:id="rId11"/>
    <p:sldId id="284" r:id="rId12"/>
    <p:sldId id="394" r:id="rId13"/>
    <p:sldId id="395" r:id="rId14"/>
    <p:sldId id="396" r:id="rId15"/>
    <p:sldId id="285" r:id="rId16"/>
    <p:sldId id="293" r:id="rId17"/>
    <p:sldId id="398" r:id="rId18"/>
    <p:sldId id="397" r:id="rId19"/>
    <p:sldId id="29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54">
          <p15:clr>
            <a:srgbClr val="A4A3A4"/>
          </p15:clr>
        </p15:guide>
        <p15:guide id="2" pos="688">
          <p15:clr>
            <a:srgbClr val="A4A3A4"/>
          </p15:clr>
        </p15:guide>
        <p15:guide id="3" orient="horz" pos="3997">
          <p15:clr>
            <a:srgbClr val="A4A3A4"/>
          </p15:clr>
        </p15:guide>
        <p15:guide id="4" pos="7355">
          <p15:clr>
            <a:srgbClr val="A4A3A4"/>
          </p15:clr>
        </p15:guide>
        <p15:guide id="5" pos="3840">
          <p15:clr>
            <a:srgbClr val="A4A3A4"/>
          </p15:clr>
        </p15:guide>
        <p15:guide id="6" orient="horz" pos="4065">
          <p15:clr>
            <a:srgbClr val="A4A3A4"/>
          </p15:clr>
        </p15:guide>
        <p15:guide id="7" pos="1980">
          <p15:clr>
            <a:srgbClr val="A4A3A4"/>
          </p15:clr>
        </p15:guide>
        <p15:guide id="8" orient="horz" pos="686">
          <p15:clr>
            <a:srgbClr val="A4A3A4"/>
          </p15:clr>
        </p15:guide>
        <p15:guide id="9" orient="horz" pos="232">
          <p15:clr>
            <a:srgbClr val="A4A3A4"/>
          </p15:clr>
        </p15:guide>
        <p15:guide id="10" pos="2275">
          <p15:clr>
            <a:srgbClr val="A4A3A4"/>
          </p15:clr>
        </p15:guide>
        <p15:guide id="11" pos="5790">
          <p15:clr>
            <a:srgbClr val="A4A3A4"/>
          </p15:clr>
        </p15:guide>
        <p15:guide id="12" orient="horz" pos="4156">
          <p15:clr>
            <a:srgbClr val="A4A3A4"/>
          </p15:clr>
        </p15:guide>
        <p15:guide id="13" orient="horz" pos="3657">
          <p15:clr>
            <a:srgbClr val="A4A3A4"/>
          </p15:clr>
        </p15:guide>
        <p15:guide id="14" pos="23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FeZ9bPB5pZ+vMpCVUqb0ZtJqUj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3A7A16-2CA2-4FB9-A376-C657A4BD05E6}" v="59" dt="2021-11-14T21:52:55.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54"/>
    <p:restoredTop sz="94636"/>
  </p:normalViewPr>
  <p:slideViewPr>
    <p:cSldViewPr snapToGrid="0">
      <p:cViewPr varScale="1">
        <p:scale>
          <a:sx n="104" d="100"/>
          <a:sy n="104" d="100"/>
        </p:scale>
        <p:origin x="240" y="138"/>
      </p:cViewPr>
      <p:guideLst>
        <p:guide orient="horz" pos="2954"/>
        <p:guide pos="688"/>
        <p:guide orient="horz" pos="3997"/>
        <p:guide pos="7355"/>
        <p:guide pos="3840"/>
        <p:guide orient="horz" pos="4065"/>
        <p:guide pos="1980"/>
        <p:guide orient="horz" pos="686"/>
        <p:guide orient="horz" pos="232"/>
        <p:guide pos="2275"/>
        <p:guide pos="5790"/>
        <p:guide orient="horz" pos="4156"/>
        <p:guide orient="horz" pos="3657"/>
        <p:guide pos="2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nane, Christy (STFC,RAL,ISIS)" userId="a026e21a-943b-411b-8537-a34cd02beb45" providerId="ADAL" clId="{FD3A7A16-2CA2-4FB9-A376-C657A4BD05E6}"/>
    <pc:docChg chg="undo custSel addSld modSld sldOrd">
      <pc:chgData name="Kinane, Christy (STFC,RAL,ISIS)" userId="a026e21a-943b-411b-8537-a34cd02beb45" providerId="ADAL" clId="{FD3A7A16-2CA2-4FB9-A376-C657A4BD05E6}" dt="2021-11-14T22:23:57.496" v="5123" actId="20577"/>
      <pc:docMkLst>
        <pc:docMk/>
      </pc:docMkLst>
      <pc:sldChg chg="addSp modSp mod">
        <pc:chgData name="Kinane, Christy (STFC,RAL,ISIS)" userId="a026e21a-943b-411b-8537-a34cd02beb45" providerId="ADAL" clId="{FD3A7A16-2CA2-4FB9-A376-C657A4BD05E6}" dt="2021-11-14T20:29:30.448" v="627" actId="20577"/>
        <pc:sldMkLst>
          <pc:docMk/>
          <pc:sldMk cId="4013370573" sldId="278"/>
        </pc:sldMkLst>
        <pc:spChg chg="mod">
          <ac:chgData name="Kinane, Christy (STFC,RAL,ISIS)" userId="a026e21a-943b-411b-8537-a34cd02beb45" providerId="ADAL" clId="{FD3A7A16-2CA2-4FB9-A376-C657A4BD05E6}" dt="2021-11-14T20:28:16.076" v="571" actId="14100"/>
          <ac:spMkLst>
            <pc:docMk/>
            <pc:sldMk cId="4013370573" sldId="278"/>
            <ac:spMk id="2" creationId="{619B34E4-A6AF-4660-BC82-95660691F422}"/>
          </ac:spMkLst>
        </pc:spChg>
        <pc:spChg chg="mod">
          <ac:chgData name="Kinane, Christy (STFC,RAL,ISIS)" userId="a026e21a-943b-411b-8537-a34cd02beb45" providerId="ADAL" clId="{FD3A7A16-2CA2-4FB9-A376-C657A4BD05E6}" dt="2021-11-14T20:28:21.904" v="572" actId="255"/>
          <ac:spMkLst>
            <pc:docMk/>
            <pc:sldMk cId="4013370573" sldId="278"/>
            <ac:spMk id="3" creationId="{25E62F7B-CF83-4FA8-B0AE-38083E1EEBEF}"/>
          </ac:spMkLst>
        </pc:spChg>
        <pc:spChg chg="add mod">
          <ac:chgData name="Kinane, Christy (STFC,RAL,ISIS)" userId="a026e21a-943b-411b-8537-a34cd02beb45" providerId="ADAL" clId="{FD3A7A16-2CA2-4FB9-A376-C657A4BD05E6}" dt="2021-11-14T20:29:30.448" v="627" actId="20577"/>
          <ac:spMkLst>
            <pc:docMk/>
            <pc:sldMk cId="4013370573" sldId="278"/>
            <ac:spMk id="5" creationId="{DE485599-7FC2-4D13-97FC-757CB39F67EA}"/>
          </ac:spMkLst>
        </pc:spChg>
      </pc:sldChg>
      <pc:sldChg chg="modSp mod">
        <pc:chgData name="Kinane, Christy (STFC,RAL,ISIS)" userId="a026e21a-943b-411b-8537-a34cd02beb45" providerId="ADAL" clId="{FD3A7A16-2CA2-4FB9-A376-C657A4BD05E6}" dt="2021-11-14T20:40:28.151" v="1929" actId="14100"/>
        <pc:sldMkLst>
          <pc:docMk/>
          <pc:sldMk cId="2393435141" sldId="279"/>
        </pc:sldMkLst>
        <pc:spChg chg="mod">
          <ac:chgData name="Kinane, Christy (STFC,RAL,ISIS)" userId="a026e21a-943b-411b-8537-a34cd02beb45" providerId="ADAL" clId="{FD3A7A16-2CA2-4FB9-A376-C657A4BD05E6}" dt="2021-11-14T20:40:28.151" v="1929" actId="14100"/>
          <ac:spMkLst>
            <pc:docMk/>
            <pc:sldMk cId="2393435141" sldId="279"/>
            <ac:spMk id="2" creationId="{CDF03814-26B9-4844-B92B-9395C9D4595C}"/>
          </ac:spMkLst>
        </pc:spChg>
        <pc:spChg chg="mod">
          <ac:chgData name="Kinane, Christy (STFC,RAL,ISIS)" userId="a026e21a-943b-411b-8537-a34cd02beb45" providerId="ADAL" clId="{FD3A7A16-2CA2-4FB9-A376-C657A4BD05E6}" dt="2021-11-14T20:32:49.206" v="1206" actId="20577"/>
          <ac:spMkLst>
            <pc:docMk/>
            <pc:sldMk cId="2393435141" sldId="279"/>
            <ac:spMk id="3" creationId="{E818D1BB-F1D8-4EF7-AD81-7279C3D0E3C3}"/>
          </ac:spMkLst>
        </pc:spChg>
      </pc:sldChg>
      <pc:sldChg chg="modSp new mod ord">
        <pc:chgData name="Kinane, Christy (STFC,RAL,ISIS)" userId="a026e21a-943b-411b-8537-a34cd02beb45" providerId="ADAL" clId="{FD3A7A16-2CA2-4FB9-A376-C657A4BD05E6}" dt="2021-11-14T21:08:15.236" v="3233" actId="20577"/>
        <pc:sldMkLst>
          <pc:docMk/>
          <pc:sldMk cId="3148828430" sldId="280"/>
        </pc:sldMkLst>
        <pc:spChg chg="mod">
          <ac:chgData name="Kinane, Christy (STFC,RAL,ISIS)" userId="a026e21a-943b-411b-8537-a34cd02beb45" providerId="ADAL" clId="{FD3A7A16-2CA2-4FB9-A376-C657A4BD05E6}" dt="2021-11-14T20:26:33.813" v="430" actId="20577"/>
          <ac:spMkLst>
            <pc:docMk/>
            <pc:sldMk cId="3148828430" sldId="280"/>
            <ac:spMk id="2" creationId="{D86E5764-90B2-4F6B-B27B-744D3C3B63AB}"/>
          </ac:spMkLst>
        </pc:spChg>
        <pc:spChg chg="mod">
          <ac:chgData name="Kinane, Christy (STFC,RAL,ISIS)" userId="a026e21a-943b-411b-8537-a34cd02beb45" providerId="ADAL" clId="{FD3A7A16-2CA2-4FB9-A376-C657A4BD05E6}" dt="2021-11-14T21:08:15.236" v="3233" actId="20577"/>
          <ac:spMkLst>
            <pc:docMk/>
            <pc:sldMk cId="3148828430" sldId="280"/>
            <ac:spMk id="3" creationId="{D26963B8-A6EE-4A69-B013-956B7BECCB17}"/>
          </ac:spMkLst>
        </pc:spChg>
      </pc:sldChg>
      <pc:sldChg chg="addSp delSp modSp new mod">
        <pc:chgData name="Kinane, Christy (STFC,RAL,ISIS)" userId="a026e21a-943b-411b-8537-a34cd02beb45" providerId="ADAL" clId="{FD3A7A16-2CA2-4FB9-A376-C657A4BD05E6}" dt="2021-11-14T20:40:23.256" v="1928" actId="14100"/>
        <pc:sldMkLst>
          <pc:docMk/>
          <pc:sldMk cId="553984303" sldId="281"/>
        </pc:sldMkLst>
        <pc:spChg chg="mod">
          <ac:chgData name="Kinane, Christy (STFC,RAL,ISIS)" userId="a026e21a-943b-411b-8537-a34cd02beb45" providerId="ADAL" clId="{FD3A7A16-2CA2-4FB9-A376-C657A4BD05E6}" dt="2021-11-14T20:40:23.256" v="1928" actId="14100"/>
          <ac:spMkLst>
            <pc:docMk/>
            <pc:sldMk cId="553984303" sldId="281"/>
            <ac:spMk id="2" creationId="{8D7CC907-48D2-41F2-999D-F033D78570A0}"/>
          </ac:spMkLst>
        </pc:spChg>
        <pc:spChg chg="del">
          <ac:chgData name="Kinane, Christy (STFC,RAL,ISIS)" userId="a026e21a-943b-411b-8537-a34cd02beb45" providerId="ADAL" clId="{FD3A7A16-2CA2-4FB9-A376-C657A4BD05E6}" dt="2021-11-14T20:30:26.069" v="764" actId="478"/>
          <ac:spMkLst>
            <pc:docMk/>
            <pc:sldMk cId="553984303" sldId="281"/>
            <ac:spMk id="3" creationId="{94A995C5-28AF-4FB6-9703-08C428F60A12}"/>
          </ac:spMkLst>
        </pc:spChg>
        <pc:spChg chg="add mod">
          <ac:chgData name="Kinane, Christy (STFC,RAL,ISIS)" userId="a026e21a-943b-411b-8537-a34cd02beb45" providerId="ADAL" clId="{FD3A7A16-2CA2-4FB9-A376-C657A4BD05E6}" dt="2021-11-14T20:38:53.481" v="1884" actId="20577"/>
          <ac:spMkLst>
            <pc:docMk/>
            <pc:sldMk cId="553984303" sldId="281"/>
            <ac:spMk id="4" creationId="{3439FFBF-E450-4D53-96E4-79F0F61D59AF}"/>
          </ac:spMkLst>
        </pc:spChg>
      </pc:sldChg>
      <pc:sldChg chg="addSp delSp modSp new mod">
        <pc:chgData name="Kinane, Christy (STFC,RAL,ISIS)" userId="a026e21a-943b-411b-8537-a34cd02beb45" providerId="ADAL" clId="{FD3A7A16-2CA2-4FB9-A376-C657A4BD05E6}" dt="2021-11-14T21:27:03.041" v="3607" actId="14100"/>
        <pc:sldMkLst>
          <pc:docMk/>
          <pc:sldMk cId="3165337442" sldId="282"/>
        </pc:sldMkLst>
        <pc:spChg chg="del">
          <ac:chgData name="Kinane, Christy (STFC,RAL,ISIS)" userId="a026e21a-943b-411b-8537-a34cd02beb45" providerId="ADAL" clId="{FD3A7A16-2CA2-4FB9-A376-C657A4BD05E6}" dt="2021-11-14T20:39:59.731" v="1888"/>
          <ac:spMkLst>
            <pc:docMk/>
            <pc:sldMk cId="3165337442" sldId="282"/>
            <ac:spMk id="2" creationId="{B8B14ACF-8E2B-43CB-97E3-90AD8DF8F933}"/>
          </ac:spMkLst>
        </pc:spChg>
        <pc:spChg chg="mod">
          <ac:chgData name="Kinane, Christy (STFC,RAL,ISIS)" userId="a026e21a-943b-411b-8537-a34cd02beb45" providerId="ADAL" clId="{FD3A7A16-2CA2-4FB9-A376-C657A4BD05E6}" dt="2021-11-14T20:44:27.828" v="2168" actId="14100"/>
          <ac:spMkLst>
            <pc:docMk/>
            <pc:sldMk cId="3165337442" sldId="282"/>
            <ac:spMk id="3" creationId="{AA6DDFA3-FD9E-437A-ADEA-749DD7130F0C}"/>
          </ac:spMkLst>
        </pc:spChg>
        <pc:spChg chg="add mod">
          <ac:chgData name="Kinane, Christy (STFC,RAL,ISIS)" userId="a026e21a-943b-411b-8537-a34cd02beb45" providerId="ADAL" clId="{FD3A7A16-2CA2-4FB9-A376-C657A4BD05E6}" dt="2021-11-14T20:40:17.799" v="1926" actId="14100"/>
          <ac:spMkLst>
            <pc:docMk/>
            <pc:sldMk cId="3165337442" sldId="282"/>
            <ac:spMk id="6" creationId="{3F35632E-D848-416D-9EA4-A88D8E7E99CA}"/>
          </ac:spMkLst>
        </pc:spChg>
        <pc:spChg chg="add del mod">
          <ac:chgData name="Kinane, Christy (STFC,RAL,ISIS)" userId="a026e21a-943b-411b-8537-a34cd02beb45" providerId="ADAL" clId="{FD3A7A16-2CA2-4FB9-A376-C657A4BD05E6}" dt="2021-11-14T20:43:02.749" v="2085" actId="478"/>
          <ac:spMkLst>
            <pc:docMk/>
            <pc:sldMk cId="3165337442" sldId="282"/>
            <ac:spMk id="7" creationId="{64B34813-CCE8-4189-B0CF-F73FCE6C7948}"/>
          </ac:spMkLst>
        </pc:spChg>
        <pc:spChg chg="add mod">
          <ac:chgData name="Kinane, Christy (STFC,RAL,ISIS)" userId="a026e21a-943b-411b-8537-a34cd02beb45" providerId="ADAL" clId="{FD3A7A16-2CA2-4FB9-A376-C657A4BD05E6}" dt="2021-11-14T21:26:22.507" v="3555" actId="1076"/>
          <ac:spMkLst>
            <pc:docMk/>
            <pc:sldMk cId="3165337442" sldId="282"/>
            <ac:spMk id="8" creationId="{663F7A74-AFD2-430D-857C-0BEC3F89B89C}"/>
          </ac:spMkLst>
        </pc:spChg>
        <pc:spChg chg="add del mod">
          <ac:chgData name="Kinane, Christy (STFC,RAL,ISIS)" userId="a026e21a-943b-411b-8537-a34cd02beb45" providerId="ADAL" clId="{FD3A7A16-2CA2-4FB9-A376-C657A4BD05E6}" dt="2021-11-14T20:43:30.945" v="2108" actId="478"/>
          <ac:spMkLst>
            <pc:docMk/>
            <pc:sldMk cId="3165337442" sldId="282"/>
            <ac:spMk id="9" creationId="{49A1E402-1B23-48DB-8C25-E5722E6F099B}"/>
          </ac:spMkLst>
        </pc:spChg>
        <pc:spChg chg="add mod">
          <ac:chgData name="Kinane, Christy (STFC,RAL,ISIS)" userId="a026e21a-943b-411b-8537-a34cd02beb45" providerId="ADAL" clId="{FD3A7A16-2CA2-4FB9-A376-C657A4BD05E6}" dt="2021-11-14T20:44:30.662" v="2169" actId="14100"/>
          <ac:spMkLst>
            <pc:docMk/>
            <pc:sldMk cId="3165337442" sldId="282"/>
            <ac:spMk id="10" creationId="{882CCEF5-0D60-4C10-8BF9-ADFE13B0D92D}"/>
          </ac:spMkLst>
        </pc:spChg>
        <pc:spChg chg="add mod">
          <ac:chgData name="Kinane, Christy (STFC,RAL,ISIS)" userId="a026e21a-943b-411b-8537-a34cd02beb45" providerId="ADAL" clId="{FD3A7A16-2CA2-4FB9-A376-C657A4BD05E6}" dt="2021-11-14T20:51:23.055" v="2440" actId="20577"/>
          <ac:spMkLst>
            <pc:docMk/>
            <pc:sldMk cId="3165337442" sldId="282"/>
            <ac:spMk id="18" creationId="{19D604EA-CF83-4FE7-840C-01D19D224853}"/>
          </ac:spMkLst>
        </pc:spChg>
        <pc:spChg chg="add mod">
          <ac:chgData name="Kinane, Christy (STFC,RAL,ISIS)" userId="a026e21a-943b-411b-8537-a34cd02beb45" providerId="ADAL" clId="{FD3A7A16-2CA2-4FB9-A376-C657A4BD05E6}" dt="2021-11-14T20:49:05.045" v="2291" actId="1076"/>
          <ac:spMkLst>
            <pc:docMk/>
            <pc:sldMk cId="3165337442" sldId="282"/>
            <ac:spMk id="19" creationId="{E7EA8863-C92D-441A-ABC5-ECA0E28AE31F}"/>
          </ac:spMkLst>
        </pc:spChg>
        <pc:spChg chg="add mod">
          <ac:chgData name="Kinane, Christy (STFC,RAL,ISIS)" userId="a026e21a-943b-411b-8537-a34cd02beb45" providerId="ADAL" clId="{FD3A7A16-2CA2-4FB9-A376-C657A4BD05E6}" dt="2021-11-14T20:48:52.536" v="2289" actId="313"/>
          <ac:spMkLst>
            <pc:docMk/>
            <pc:sldMk cId="3165337442" sldId="282"/>
            <ac:spMk id="20" creationId="{A9172998-BAD9-4ECD-9690-59FF119F25DD}"/>
          </ac:spMkLst>
        </pc:spChg>
        <pc:spChg chg="add mod">
          <ac:chgData name="Kinane, Christy (STFC,RAL,ISIS)" userId="a026e21a-943b-411b-8537-a34cd02beb45" providerId="ADAL" clId="{FD3A7A16-2CA2-4FB9-A376-C657A4BD05E6}" dt="2021-11-14T20:49:38.730" v="2331" actId="1076"/>
          <ac:spMkLst>
            <pc:docMk/>
            <pc:sldMk cId="3165337442" sldId="282"/>
            <ac:spMk id="21" creationId="{5576E73C-ADF0-4771-82FF-89F1830EBD6C}"/>
          </ac:spMkLst>
        </pc:spChg>
        <pc:spChg chg="add mod">
          <ac:chgData name="Kinane, Christy (STFC,RAL,ISIS)" userId="a026e21a-943b-411b-8537-a34cd02beb45" providerId="ADAL" clId="{FD3A7A16-2CA2-4FB9-A376-C657A4BD05E6}" dt="2021-11-14T20:51:26.664" v="2441" actId="1076"/>
          <ac:spMkLst>
            <pc:docMk/>
            <pc:sldMk cId="3165337442" sldId="282"/>
            <ac:spMk id="22" creationId="{49396257-020E-451A-9F21-A6CBD65AFC5D}"/>
          </ac:spMkLst>
        </pc:spChg>
        <pc:spChg chg="add mod">
          <ac:chgData name="Kinane, Christy (STFC,RAL,ISIS)" userId="a026e21a-943b-411b-8537-a34cd02beb45" providerId="ADAL" clId="{FD3A7A16-2CA2-4FB9-A376-C657A4BD05E6}" dt="2021-11-14T21:24:53.165" v="3554" actId="313"/>
          <ac:spMkLst>
            <pc:docMk/>
            <pc:sldMk cId="3165337442" sldId="282"/>
            <ac:spMk id="39" creationId="{5AAF938B-F3B8-432A-90E9-F2E1A15D080E}"/>
          </ac:spMkLst>
        </pc:spChg>
        <pc:spChg chg="add del mod">
          <ac:chgData name="Kinane, Christy (STFC,RAL,ISIS)" userId="a026e21a-943b-411b-8537-a34cd02beb45" providerId="ADAL" clId="{FD3A7A16-2CA2-4FB9-A376-C657A4BD05E6}" dt="2021-11-14T21:26:53.229" v="3603" actId="478"/>
          <ac:spMkLst>
            <pc:docMk/>
            <pc:sldMk cId="3165337442" sldId="282"/>
            <ac:spMk id="42" creationId="{D22E4D77-3B81-46B3-816D-3CC0FDE7366B}"/>
          </ac:spMkLst>
        </pc:spChg>
        <pc:spChg chg="add mod">
          <ac:chgData name="Kinane, Christy (STFC,RAL,ISIS)" userId="a026e21a-943b-411b-8537-a34cd02beb45" providerId="ADAL" clId="{FD3A7A16-2CA2-4FB9-A376-C657A4BD05E6}" dt="2021-11-14T21:26:55.583" v="3604" actId="1076"/>
          <ac:spMkLst>
            <pc:docMk/>
            <pc:sldMk cId="3165337442" sldId="282"/>
            <ac:spMk id="43" creationId="{7C960440-D3F0-4F50-83B4-13EF92B6740C}"/>
          </ac:spMkLst>
        </pc:spChg>
        <pc:picChg chg="add mod">
          <ac:chgData name="Kinane, Christy (STFC,RAL,ISIS)" userId="a026e21a-943b-411b-8537-a34cd02beb45" providerId="ADAL" clId="{FD3A7A16-2CA2-4FB9-A376-C657A4BD05E6}" dt="2021-11-14T20:40:43.640" v="1933" actId="1076"/>
          <ac:picMkLst>
            <pc:docMk/>
            <pc:sldMk cId="3165337442" sldId="282"/>
            <ac:picMk id="5" creationId="{F710ED06-407C-438E-A99D-BB8CE053A860}"/>
          </ac:picMkLst>
        </pc:picChg>
        <pc:cxnChg chg="add mod">
          <ac:chgData name="Kinane, Christy (STFC,RAL,ISIS)" userId="a026e21a-943b-411b-8537-a34cd02beb45" providerId="ADAL" clId="{FD3A7A16-2CA2-4FB9-A376-C657A4BD05E6}" dt="2021-11-14T20:44:59.553" v="2173" actId="692"/>
          <ac:cxnSpMkLst>
            <pc:docMk/>
            <pc:sldMk cId="3165337442" sldId="282"/>
            <ac:cxnSpMk id="12" creationId="{50FB636A-2F4F-408A-B3EE-F9EC83CC3D06}"/>
          </ac:cxnSpMkLst>
        </pc:cxnChg>
        <pc:cxnChg chg="add mod">
          <ac:chgData name="Kinane, Christy (STFC,RAL,ISIS)" userId="a026e21a-943b-411b-8537-a34cd02beb45" providerId="ADAL" clId="{FD3A7A16-2CA2-4FB9-A376-C657A4BD05E6}" dt="2021-11-14T20:45:10.973" v="2176" actId="14100"/>
          <ac:cxnSpMkLst>
            <pc:docMk/>
            <pc:sldMk cId="3165337442" sldId="282"/>
            <ac:cxnSpMk id="13" creationId="{B9F9969E-88B2-4583-B618-F334B2DD82C6}"/>
          </ac:cxnSpMkLst>
        </pc:cxnChg>
        <pc:cxnChg chg="add mod">
          <ac:chgData name="Kinane, Christy (STFC,RAL,ISIS)" userId="a026e21a-943b-411b-8537-a34cd02beb45" providerId="ADAL" clId="{FD3A7A16-2CA2-4FB9-A376-C657A4BD05E6}" dt="2021-11-14T20:45:18.734" v="2179" actId="1076"/>
          <ac:cxnSpMkLst>
            <pc:docMk/>
            <pc:sldMk cId="3165337442" sldId="282"/>
            <ac:cxnSpMk id="15" creationId="{6686B02A-C69B-4566-ADBC-A95B9B32B306}"/>
          </ac:cxnSpMkLst>
        </pc:cxnChg>
        <pc:cxnChg chg="add mod">
          <ac:chgData name="Kinane, Christy (STFC,RAL,ISIS)" userId="a026e21a-943b-411b-8537-a34cd02beb45" providerId="ADAL" clId="{FD3A7A16-2CA2-4FB9-A376-C657A4BD05E6}" dt="2021-11-14T21:26:28.729" v="3557" actId="14100"/>
          <ac:cxnSpMkLst>
            <pc:docMk/>
            <pc:sldMk cId="3165337442" sldId="282"/>
            <ac:cxnSpMk id="16" creationId="{BDBEC220-2D3D-46B6-A883-26B92D3B6881}"/>
          </ac:cxnSpMkLst>
        </pc:cxnChg>
        <pc:cxnChg chg="add mod">
          <ac:chgData name="Kinane, Christy (STFC,RAL,ISIS)" userId="a026e21a-943b-411b-8537-a34cd02beb45" providerId="ADAL" clId="{FD3A7A16-2CA2-4FB9-A376-C657A4BD05E6}" dt="2021-11-14T20:50:25.439" v="2395" actId="14100"/>
          <ac:cxnSpMkLst>
            <pc:docMk/>
            <pc:sldMk cId="3165337442" sldId="282"/>
            <ac:cxnSpMk id="23" creationId="{0E503902-CFEA-4647-B70D-91B64820043F}"/>
          </ac:cxnSpMkLst>
        </pc:cxnChg>
        <pc:cxnChg chg="add mod">
          <ac:chgData name="Kinane, Christy (STFC,RAL,ISIS)" userId="a026e21a-943b-411b-8537-a34cd02beb45" providerId="ADAL" clId="{FD3A7A16-2CA2-4FB9-A376-C657A4BD05E6}" dt="2021-11-14T20:50:36.498" v="2398" actId="14100"/>
          <ac:cxnSpMkLst>
            <pc:docMk/>
            <pc:sldMk cId="3165337442" sldId="282"/>
            <ac:cxnSpMk id="26" creationId="{C22EFC07-601C-4616-8753-F2F4C33C4D1F}"/>
          </ac:cxnSpMkLst>
        </pc:cxnChg>
        <pc:cxnChg chg="add mod">
          <ac:chgData name="Kinane, Christy (STFC,RAL,ISIS)" userId="a026e21a-943b-411b-8537-a34cd02beb45" providerId="ADAL" clId="{FD3A7A16-2CA2-4FB9-A376-C657A4BD05E6}" dt="2021-11-14T20:51:03.824" v="2405" actId="14100"/>
          <ac:cxnSpMkLst>
            <pc:docMk/>
            <pc:sldMk cId="3165337442" sldId="282"/>
            <ac:cxnSpMk id="28" creationId="{9A97DA39-4BC9-4CC7-A960-600D8AFC90EB}"/>
          </ac:cxnSpMkLst>
        </pc:cxnChg>
        <pc:cxnChg chg="add mod">
          <ac:chgData name="Kinane, Christy (STFC,RAL,ISIS)" userId="a026e21a-943b-411b-8537-a34cd02beb45" providerId="ADAL" clId="{FD3A7A16-2CA2-4FB9-A376-C657A4BD05E6}" dt="2021-11-14T20:51:32.107" v="2443" actId="14100"/>
          <ac:cxnSpMkLst>
            <pc:docMk/>
            <pc:sldMk cId="3165337442" sldId="282"/>
            <ac:cxnSpMk id="30" creationId="{99430480-7A49-4375-BF24-ABF9F6CF4A3D}"/>
          </ac:cxnSpMkLst>
        </pc:cxnChg>
        <pc:cxnChg chg="add mod">
          <ac:chgData name="Kinane, Christy (STFC,RAL,ISIS)" userId="a026e21a-943b-411b-8537-a34cd02beb45" providerId="ADAL" clId="{FD3A7A16-2CA2-4FB9-A376-C657A4BD05E6}" dt="2021-11-14T20:51:37.880" v="2446" actId="14100"/>
          <ac:cxnSpMkLst>
            <pc:docMk/>
            <pc:sldMk cId="3165337442" sldId="282"/>
            <ac:cxnSpMk id="33" creationId="{E49F4DE4-81E7-449D-8136-2F173EBA5F88}"/>
          </ac:cxnSpMkLst>
        </pc:cxnChg>
        <pc:cxnChg chg="add mod">
          <ac:chgData name="Kinane, Christy (STFC,RAL,ISIS)" userId="a026e21a-943b-411b-8537-a34cd02beb45" providerId="ADAL" clId="{FD3A7A16-2CA2-4FB9-A376-C657A4BD05E6}" dt="2021-11-14T20:51:52.268" v="2450" actId="14100"/>
          <ac:cxnSpMkLst>
            <pc:docMk/>
            <pc:sldMk cId="3165337442" sldId="282"/>
            <ac:cxnSpMk id="35" creationId="{035CB842-F5C1-4654-B72E-F944796DD258}"/>
          </ac:cxnSpMkLst>
        </pc:cxnChg>
        <pc:cxnChg chg="add mod">
          <ac:chgData name="Kinane, Christy (STFC,RAL,ISIS)" userId="a026e21a-943b-411b-8537-a34cd02beb45" providerId="ADAL" clId="{FD3A7A16-2CA2-4FB9-A376-C657A4BD05E6}" dt="2021-11-14T20:51:58.658" v="2453" actId="14100"/>
          <ac:cxnSpMkLst>
            <pc:docMk/>
            <pc:sldMk cId="3165337442" sldId="282"/>
            <ac:cxnSpMk id="37" creationId="{80A325A5-AE12-4098-BC37-79509F5B5149}"/>
          </ac:cxnSpMkLst>
        </pc:cxnChg>
        <pc:cxnChg chg="add mod">
          <ac:chgData name="Kinane, Christy (STFC,RAL,ISIS)" userId="a026e21a-943b-411b-8537-a34cd02beb45" providerId="ADAL" clId="{FD3A7A16-2CA2-4FB9-A376-C657A4BD05E6}" dt="2021-11-14T21:27:03.041" v="3607" actId="14100"/>
          <ac:cxnSpMkLst>
            <pc:docMk/>
            <pc:sldMk cId="3165337442" sldId="282"/>
            <ac:cxnSpMk id="44" creationId="{D95C593F-43D1-46DC-AC7B-BB0BEBC72A3B}"/>
          </ac:cxnSpMkLst>
        </pc:cxnChg>
      </pc:sldChg>
      <pc:sldChg chg="modSp new mod">
        <pc:chgData name="Kinane, Christy (STFC,RAL,ISIS)" userId="a026e21a-943b-411b-8537-a34cd02beb45" providerId="ADAL" clId="{FD3A7A16-2CA2-4FB9-A376-C657A4BD05E6}" dt="2021-11-14T22:21:38.499" v="5121" actId="20577"/>
        <pc:sldMkLst>
          <pc:docMk/>
          <pc:sldMk cId="952408911" sldId="283"/>
        </pc:sldMkLst>
        <pc:spChg chg="mod">
          <ac:chgData name="Kinane, Christy (STFC,RAL,ISIS)" userId="a026e21a-943b-411b-8537-a34cd02beb45" providerId="ADAL" clId="{FD3A7A16-2CA2-4FB9-A376-C657A4BD05E6}" dt="2021-11-14T21:30:36.073" v="3631" actId="1076"/>
          <ac:spMkLst>
            <pc:docMk/>
            <pc:sldMk cId="952408911" sldId="283"/>
            <ac:spMk id="2" creationId="{6BB63CD6-C786-4977-9C62-07B3EB8409C0}"/>
          </ac:spMkLst>
        </pc:spChg>
        <pc:spChg chg="mod">
          <ac:chgData name="Kinane, Christy (STFC,RAL,ISIS)" userId="a026e21a-943b-411b-8537-a34cd02beb45" providerId="ADAL" clId="{FD3A7A16-2CA2-4FB9-A376-C657A4BD05E6}" dt="2021-11-14T22:21:38.499" v="5121" actId="20577"/>
          <ac:spMkLst>
            <pc:docMk/>
            <pc:sldMk cId="952408911" sldId="283"/>
            <ac:spMk id="3" creationId="{51766743-B930-4343-8605-BE4220E457FD}"/>
          </ac:spMkLst>
        </pc:spChg>
      </pc:sldChg>
      <pc:sldChg chg="modSp new mod">
        <pc:chgData name="Kinane, Christy (STFC,RAL,ISIS)" userId="a026e21a-943b-411b-8537-a34cd02beb45" providerId="ADAL" clId="{FD3A7A16-2CA2-4FB9-A376-C657A4BD05E6}" dt="2021-11-14T21:49:06.418" v="4981" actId="20577"/>
        <pc:sldMkLst>
          <pc:docMk/>
          <pc:sldMk cId="559416527" sldId="284"/>
        </pc:sldMkLst>
        <pc:spChg chg="mod">
          <ac:chgData name="Kinane, Christy (STFC,RAL,ISIS)" userId="a026e21a-943b-411b-8537-a34cd02beb45" providerId="ADAL" clId="{FD3A7A16-2CA2-4FB9-A376-C657A4BD05E6}" dt="2021-11-14T20:59:48.006" v="2897" actId="20577"/>
          <ac:spMkLst>
            <pc:docMk/>
            <pc:sldMk cId="559416527" sldId="284"/>
            <ac:spMk id="2" creationId="{F1EDA35C-BAB6-44E4-AF89-9CB4E747B592}"/>
          </ac:spMkLst>
        </pc:spChg>
        <pc:spChg chg="mod">
          <ac:chgData name="Kinane, Christy (STFC,RAL,ISIS)" userId="a026e21a-943b-411b-8537-a34cd02beb45" providerId="ADAL" clId="{FD3A7A16-2CA2-4FB9-A376-C657A4BD05E6}" dt="2021-11-14T21:49:06.418" v="4981" actId="20577"/>
          <ac:spMkLst>
            <pc:docMk/>
            <pc:sldMk cId="559416527" sldId="284"/>
            <ac:spMk id="3" creationId="{6A7BD63C-AC4D-48E0-80C1-26C03F31DA06}"/>
          </ac:spMkLst>
        </pc:spChg>
      </pc:sldChg>
      <pc:sldChg chg="modSp new mod">
        <pc:chgData name="Kinane, Christy (STFC,RAL,ISIS)" userId="a026e21a-943b-411b-8537-a34cd02beb45" providerId="ADAL" clId="{FD3A7A16-2CA2-4FB9-A376-C657A4BD05E6}" dt="2021-11-14T22:23:57.496" v="5123" actId="20577"/>
        <pc:sldMkLst>
          <pc:docMk/>
          <pc:sldMk cId="1676925443" sldId="285"/>
        </pc:sldMkLst>
        <pc:spChg chg="mod">
          <ac:chgData name="Kinane, Christy (STFC,RAL,ISIS)" userId="a026e21a-943b-411b-8537-a34cd02beb45" providerId="ADAL" clId="{FD3A7A16-2CA2-4FB9-A376-C657A4BD05E6}" dt="2021-11-14T22:23:57.496" v="5123" actId="20577"/>
          <ac:spMkLst>
            <pc:docMk/>
            <pc:sldMk cId="1676925443" sldId="285"/>
            <ac:spMk id="2" creationId="{846CB7AE-1C88-4286-9B69-8F882B2CC362}"/>
          </ac:spMkLst>
        </pc:spChg>
        <pc:spChg chg="mod">
          <ac:chgData name="Kinane, Christy (STFC,RAL,ISIS)" userId="a026e21a-943b-411b-8537-a34cd02beb45" providerId="ADAL" clId="{FD3A7A16-2CA2-4FB9-A376-C657A4BD05E6}" dt="2021-11-14T21:49:24.454" v="4983" actId="20577"/>
          <ac:spMkLst>
            <pc:docMk/>
            <pc:sldMk cId="1676925443" sldId="285"/>
            <ac:spMk id="3" creationId="{C4B80129-B6BB-4B49-BFF7-B95F4DDED890}"/>
          </ac:spMkLst>
        </pc:spChg>
      </pc:sldChg>
      <pc:sldChg chg="addSp delSp modSp add mod">
        <pc:chgData name="Kinane, Christy (STFC,RAL,ISIS)" userId="a026e21a-943b-411b-8537-a34cd02beb45" providerId="ADAL" clId="{FD3A7A16-2CA2-4FB9-A376-C657A4BD05E6}" dt="2021-11-14T21:15:14.736" v="3382" actId="14100"/>
        <pc:sldMkLst>
          <pc:docMk/>
          <pc:sldMk cId="4064093534" sldId="289"/>
        </pc:sldMkLst>
        <pc:spChg chg="mod">
          <ac:chgData name="Kinane, Christy (STFC,RAL,ISIS)" userId="a026e21a-943b-411b-8537-a34cd02beb45" providerId="ADAL" clId="{FD3A7A16-2CA2-4FB9-A376-C657A4BD05E6}" dt="2021-11-14T21:09:06.332" v="3246" actId="14100"/>
          <ac:spMkLst>
            <pc:docMk/>
            <pc:sldMk cId="4064093534" sldId="289"/>
            <ac:spMk id="2" creationId="{00000000-0000-0000-0000-000000000000}"/>
          </ac:spMkLst>
        </pc:spChg>
        <pc:spChg chg="mod">
          <ac:chgData name="Kinane, Christy (STFC,RAL,ISIS)" userId="a026e21a-943b-411b-8537-a34cd02beb45" providerId="ADAL" clId="{FD3A7A16-2CA2-4FB9-A376-C657A4BD05E6}" dt="2021-11-14T21:14:48.746" v="3379" actId="20577"/>
          <ac:spMkLst>
            <pc:docMk/>
            <pc:sldMk cId="4064093534" sldId="289"/>
            <ac:spMk id="3" creationId="{00000000-0000-0000-0000-000000000000}"/>
          </ac:spMkLst>
        </pc:spChg>
        <pc:spChg chg="mod">
          <ac:chgData name="Kinane, Christy (STFC,RAL,ISIS)" userId="a026e21a-943b-411b-8537-a34cd02beb45" providerId="ADAL" clId="{FD3A7A16-2CA2-4FB9-A376-C657A4BD05E6}" dt="2021-11-14T21:09:21.850" v="3274" actId="20577"/>
          <ac:spMkLst>
            <pc:docMk/>
            <pc:sldMk cId="4064093534" sldId="289"/>
            <ac:spMk id="4" creationId="{00000000-0000-0000-0000-000000000000}"/>
          </ac:spMkLst>
        </pc:spChg>
        <pc:spChg chg="del">
          <ac:chgData name="Kinane, Christy (STFC,RAL,ISIS)" userId="a026e21a-943b-411b-8537-a34cd02beb45" providerId="ADAL" clId="{FD3A7A16-2CA2-4FB9-A376-C657A4BD05E6}" dt="2021-11-14T21:13:41.655" v="3293" actId="478"/>
          <ac:spMkLst>
            <pc:docMk/>
            <pc:sldMk cId="4064093534" sldId="289"/>
            <ac:spMk id="5" creationId="{00000000-0000-0000-0000-000000000000}"/>
          </ac:spMkLst>
        </pc:spChg>
        <pc:spChg chg="add mod">
          <ac:chgData name="Kinane, Christy (STFC,RAL,ISIS)" userId="a026e21a-943b-411b-8537-a34cd02beb45" providerId="ADAL" clId="{FD3A7A16-2CA2-4FB9-A376-C657A4BD05E6}" dt="2021-11-14T21:14:57.142" v="3380" actId="1076"/>
          <ac:spMkLst>
            <pc:docMk/>
            <pc:sldMk cId="4064093534" sldId="289"/>
            <ac:spMk id="7" creationId="{AA6FC03A-9A78-49A1-AE16-6475C854147B}"/>
          </ac:spMkLst>
        </pc:spChg>
        <pc:picChg chg="mod">
          <ac:chgData name="Kinane, Christy (STFC,RAL,ISIS)" userId="a026e21a-943b-411b-8537-a34cd02beb45" providerId="ADAL" clId="{FD3A7A16-2CA2-4FB9-A376-C657A4BD05E6}" dt="2021-11-14T21:15:14.736" v="3382" actId="14100"/>
          <ac:picMkLst>
            <pc:docMk/>
            <pc:sldMk cId="4064093534" sldId="289"/>
            <ac:picMk id="11266" creationId="{00000000-0000-0000-0000-000000000000}"/>
          </ac:picMkLst>
        </pc:picChg>
        <pc:picChg chg="mod">
          <ac:chgData name="Kinane, Christy (STFC,RAL,ISIS)" userId="a026e21a-943b-411b-8537-a34cd02beb45" providerId="ADAL" clId="{FD3A7A16-2CA2-4FB9-A376-C657A4BD05E6}" dt="2021-11-14T21:13:39.882" v="3292" actId="1076"/>
          <ac:picMkLst>
            <pc:docMk/>
            <pc:sldMk cId="4064093534" sldId="289"/>
            <ac:picMk id="11267" creationId="{00000000-0000-0000-0000-000000000000}"/>
          </ac:picMkLst>
        </pc:picChg>
      </pc:sldChg>
      <pc:sldChg chg="add ord">
        <pc:chgData name="Kinane, Christy (STFC,RAL,ISIS)" userId="a026e21a-943b-411b-8537-a34cd02beb45" providerId="ADAL" clId="{FD3A7A16-2CA2-4FB9-A376-C657A4BD05E6}" dt="2021-11-14T21:57:19.792" v="5075"/>
        <pc:sldMkLst>
          <pc:docMk/>
          <pc:sldMk cId="2468862394" sldId="293"/>
        </pc:sldMkLst>
      </pc:sldChg>
      <pc:sldChg chg="modSp add mod ord">
        <pc:chgData name="Kinane, Christy (STFC,RAL,ISIS)" userId="a026e21a-943b-411b-8537-a34cd02beb45" providerId="ADAL" clId="{FD3A7A16-2CA2-4FB9-A376-C657A4BD05E6}" dt="2021-11-14T21:49:34.730" v="4986"/>
        <pc:sldMkLst>
          <pc:docMk/>
          <pc:sldMk cId="1462507700" sldId="294"/>
        </pc:sldMkLst>
        <pc:spChg chg="mod">
          <ac:chgData name="Kinane, Christy (STFC,RAL,ISIS)" userId="a026e21a-943b-411b-8537-a34cd02beb45" providerId="ADAL" clId="{FD3A7A16-2CA2-4FB9-A376-C657A4BD05E6}" dt="2021-11-14T20:06:55.185" v="49" actId="20577"/>
          <ac:spMkLst>
            <pc:docMk/>
            <pc:sldMk cId="1462507700" sldId="294"/>
            <ac:spMk id="3" creationId="{00000000-0000-0000-0000-000000000000}"/>
          </ac:spMkLst>
        </pc:spChg>
        <pc:spChg chg="mod">
          <ac:chgData name="Kinane, Christy (STFC,RAL,ISIS)" userId="a026e21a-943b-411b-8537-a34cd02beb45" providerId="ADAL" clId="{FD3A7A16-2CA2-4FB9-A376-C657A4BD05E6}" dt="2021-11-14T21:03:54.735" v="3077" actId="1076"/>
          <ac:spMkLst>
            <pc:docMk/>
            <pc:sldMk cId="1462507700" sldId="294"/>
            <ac:spMk id="4" creationId="{00000000-0000-0000-0000-000000000000}"/>
          </ac:spMkLst>
        </pc:spChg>
        <pc:spChg chg="mod">
          <ac:chgData name="Kinane, Christy (STFC,RAL,ISIS)" userId="a026e21a-943b-411b-8537-a34cd02beb45" providerId="ADAL" clId="{FD3A7A16-2CA2-4FB9-A376-C657A4BD05E6}" dt="2021-11-14T20:04:35.736" v="21" actId="1035"/>
          <ac:spMkLst>
            <pc:docMk/>
            <pc:sldMk cId="1462507700" sldId="294"/>
            <ac:spMk id="5" creationId="{00000000-0000-0000-0000-000000000000}"/>
          </ac:spMkLst>
        </pc:spChg>
        <pc:spChg chg="mod">
          <ac:chgData name="Kinane, Christy (STFC,RAL,ISIS)" userId="a026e21a-943b-411b-8537-a34cd02beb45" providerId="ADAL" clId="{FD3A7A16-2CA2-4FB9-A376-C657A4BD05E6}" dt="2021-11-14T20:04:38.786" v="26" actId="1036"/>
          <ac:spMkLst>
            <pc:docMk/>
            <pc:sldMk cId="1462507700" sldId="294"/>
            <ac:spMk id="6" creationId="{00000000-0000-0000-0000-000000000000}"/>
          </ac:spMkLst>
        </pc:spChg>
        <pc:spChg chg="mod">
          <ac:chgData name="Kinane, Christy (STFC,RAL,ISIS)" userId="a026e21a-943b-411b-8537-a34cd02beb45" providerId="ADAL" clId="{FD3A7A16-2CA2-4FB9-A376-C657A4BD05E6}" dt="2021-11-14T20:06:48.808" v="47" actId="20577"/>
          <ac:spMkLst>
            <pc:docMk/>
            <pc:sldMk cId="1462507700" sldId="294"/>
            <ac:spMk id="7" creationId="{00000000-0000-0000-0000-000000000000}"/>
          </ac:spMkLst>
        </pc:spChg>
      </pc:sldChg>
      <pc:sldChg chg="modSp add mod ord">
        <pc:chgData name="Kinane, Christy (STFC,RAL,ISIS)" userId="a026e21a-943b-411b-8537-a34cd02beb45" providerId="ADAL" clId="{FD3A7A16-2CA2-4FB9-A376-C657A4BD05E6}" dt="2021-11-14T21:52:55.807" v="5073" actId="113"/>
        <pc:sldMkLst>
          <pc:docMk/>
          <pc:sldMk cId="4163190642" sldId="394"/>
        </pc:sldMkLst>
        <pc:spChg chg="mod">
          <ac:chgData name="Kinane, Christy (STFC,RAL,ISIS)" userId="a026e21a-943b-411b-8537-a34cd02beb45" providerId="ADAL" clId="{FD3A7A16-2CA2-4FB9-A376-C657A4BD05E6}" dt="2021-11-14T21:52:55.807" v="5073" actId="113"/>
          <ac:spMkLst>
            <pc:docMk/>
            <pc:sldMk cId="4163190642" sldId="394"/>
            <ac:spMk id="3" creationId="{00000000-0000-0000-0000-000000000000}"/>
          </ac:spMkLst>
        </pc:spChg>
        <pc:spChg chg="mod">
          <ac:chgData name="Kinane, Christy (STFC,RAL,ISIS)" userId="a026e21a-943b-411b-8537-a34cd02beb45" providerId="ADAL" clId="{FD3A7A16-2CA2-4FB9-A376-C657A4BD05E6}" dt="2021-11-14T21:04:05.142" v="3080" actId="1076"/>
          <ac:spMkLst>
            <pc:docMk/>
            <pc:sldMk cId="4163190642" sldId="394"/>
            <ac:spMk id="4" creationId="{00000000-0000-0000-0000-000000000000}"/>
          </ac:spMkLst>
        </pc:spChg>
        <pc:spChg chg="mod">
          <ac:chgData name="Kinane, Christy (STFC,RAL,ISIS)" userId="a026e21a-943b-411b-8537-a34cd02beb45" providerId="ADAL" clId="{FD3A7A16-2CA2-4FB9-A376-C657A4BD05E6}" dt="2021-11-14T20:05:07.437" v="33" actId="1076"/>
          <ac:spMkLst>
            <pc:docMk/>
            <pc:sldMk cId="4163190642" sldId="394"/>
            <ac:spMk id="5" creationId="{00000000-0000-0000-0000-000000000000}"/>
          </ac:spMkLst>
        </pc:spChg>
        <pc:spChg chg="mod">
          <ac:chgData name="Kinane, Christy (STFC,RAL,ISIS)" userId="a026e21a-943b-411b-8537-a34cd02beb45" providerId="ADAL" clId="{FD3A7A16-2CA2-4FB9-A376-C657A4BD05E6}" dt="2021-11-14T20:04:53.081" v="29" actId="1076"/>
          <ac:spMkLst>
            <pc:docMk/>
            <pc:sldMk cId="4163190642" sldId="394"/>
            <ac:spMk id="6" creationId="{00000000-0000-0000-0000-000000000000}"/>
          </ac:spMkLst>
        </pc:spChg>
        <pc:spChg chg="mod">
          <ac:chgData name="Kinane, Christy (STFC,RAL,ISIS)" userId="a026e21a-943b-411b-8537-a34cd02beb45" providerId="ADAL" clId="{FD3A7A16-2CA2-4FB9-A376-C657A4BD05E6}" dt="2021-11-14T20:06:00" v="39" actId="20577"/>
          <ac:spMkLst>
            <pc:docMk/>
            <pc:sldMk cId="4163190642" sldId="394"/>
            <ac:spMk id="7" creationId="{00000000-0000-0000-0000-000000000000}"/>
          </ac:spMkLst>
        </pc:spChg>
        <pc:spChg chg="mod">
          <ac:chgData name="Kinane, Christy (STFC,RAL,ISIS)" userId="a026e21a-943b-411b-8537-a34cd02beb45" providerId="ADAL" clId="{FD3A7A16-2CA2-4FB9-A376-C657A4BD05E6}" dt="2021-11-14T20:04:59.641" v="31" actId="14100"/>
          <ac:spMkLst>
            <pc:docMk/>
            <pc:sldMk cId="4163190642" sldId="394"/>
            <ac:spMk id="8" creationId="{986F3E1B-E2AD-4C8F-8C19-5334FF31CA73}"/>
          </ac:spMkLst>
        </pc:spChg>
        <pc:spChg chg="mod">
          <ac:chgData name="Kinane, Christy (STFC,RAL,ISIS)" userId="a026e21a-943b-411b-8537-a34cd02beb45" providerId="ADAL" clId="{FD3A7A16-2CA2-4FB9-A376-C657A4BD05E6}" dt="2021-11-14T20:05:03.689" v="32" actId="1076"/>
          <ac:spMkLst>
            <pc:docMk/>
            <pc:sldMk cId="4163190642" sldId="394"/>
            <ac:spMk id="9" creationId="{15CB1395-9C49-4FE0-9F5B-81D746D0E717}"/>
          </ac:spMkLst>
        </pc:spChg>
      </pc:sldChg>
      <pc:sldChg chg="addSp modSp add mod ord">
        <pc:chgData name="Kinane, Christy (STFC,RAL,ISIS)" userId="a026e21a-943b-411b-8537-a34cd02beb45" providerId="ADAL" clId="{FD3A7A16-2CA2-4FB9-A376-C657A4BD05E6}" dt="2021-11-14T22:23:23.906" v="5122" actId="113"/>
        <pc:sldMkLst>
          <pc:docMk/>
          <pc:sldMk cId="3911846782" sldId="395"/>
        </pc:sldMkLst>
        <pc:spChg chg="add mod">
          <ac:chgData name="Kinane, Christy (STFC,RAL,ISIS)" userId="a026e21a-943b-411b-8537-a34cd02beb45" providerId="ADAL" clId="{FD3A7A16-2CA2-4FB9-A376-C657A4BD05E6}" dt="2021-11-14T21:05:12.735" v="3095" actId="947"/>
          <ac:spMkLst>
            <pc:docMk/>
            <pc:sldMk cId="3911846782" sldId="395"/>
            <ac:spMk id="3" creationId="{F6D56C8E-24C7-4948-94B8-D09859051628}"/>
          </ac:spMkLst>
        </pc:spChg>
        <pc:spChg chg="mod">
          <ac:chgData name="Kinane, Christy (STFC,RAL,ISIS)" userId="a026e21a-943b-411b-8537-a34cd02beb45" providerId="ADAL" clId="{FD3A7A16-2CA2-4FB9-A376-C657A4BD05E6}" dt="2021-11-14T22:23:23.906" v="5122" actId="113"/>
          <ac:spMkLst>
            <pc:docMk/>
            <pc:sldMk cId="3911846782" sldId="395"/>
            <ac:spMk id="5" creationId="{059B8E59-8CA3-44F1-BAA6-8E62386E4F35}"/>
          </ac:spMkLst>
        </pc:spChg>
      </pc:sldChg>
      <pc:sldChg chg="addSp modSp add mod ord">
        <pc:chgData name="Kinane, Christy (STFC,RAL,ISIS)" userId="a026e21a-943b-411b-8537-a34cd02beb45" providerId="ADAL" clId="{FD3A7A16-2CA2-4FB9-A376-C657A4BD05E6}" dt="2021-11-14T21:43:21.626" v="4299"/>
        <pc:sldMkLst>
          <pc:docMk/>
          <pc:sldMk cId="209918438" sldId="396"/>
        </pc:sldMkLst>
        <pc:spChg chg="mod">
          <ac:chgData name="Kinane, Christy (STFC,RAL,ISIS)" userId="a026e21a-943b-411b-8537-a34cd02beb45" providerId="ADAL" clId="{FD3A7A16-2CA2-4FB9-A376-C657A4BD05E6}" dt="2021-11-14T20:21:54.504" v="66" actId="20577"/>
          <ac:spMkLst>
            <pc:docMk/>
            <pc:sldMk cId="209918438" sldId="396"/>
            <ac:spMk id="5" creationId="{4F19CA9A-43EE-46E3-BA3E-CBC7CBD8343F}"/>
          </ac:spMkLst>
        </pc:spChg>
        <pc:spChg chg="add mod">
          <ac:chgData name="Kinane, Christy (STFC,RAL,ISIS)" userId="a026e21a-943b-411b-8537-a34cd02beb45" providerId="ADAL" clId="{FD3A7A16-2CA2-4FB9-A376-C657A4BD05E6}" dt="2021-11-14T20:14:13.910" v="61" actId="14100"/>
          <ac:spMkLst>
            <pc:docMk/>
            <pc:sldMk cId="209918438" sldId="396"/>
            <ac:spMk id="7" creationId="{7EAA94CD-5292-4E50-A4F8-6AE0D8734ED6}"/>
          </ac:spMkLst>
        </pc:spChg>
      </pc:sldChg>
      <pc:sldChg chg="modSp new mod">
        <pc:chgData name="Kinane, Christy (STFC,RAL,ISIS)" userId="a026e21a-943b-411b-8537-a34cd02beb45" providerId="ADAL" clId="{FD3A7A16-2CA2-4FB9-A376-C657A4BD05E6}" dt="2021-11-14T21:52:00.772" v="5070" actId="1076"/>
        <pc:sldMkLst>
          <pc:docMk/>
          <pc:sldMk cId="557893362" sldId="397"/>
        </pc:sldMkLst>
        <pc:spChg chg="mod">
          <ac:chgData name="Kinane, Christy (STFC,RAL,ISIS)" userId="a026e21a-943b-411b-8537-a34cd02beb45" providerId="ADAL" clId="{FD3A7A16-2CA2-4FB9-A376-C657A4BD05E6}" dt="2021-11-14T21:52:00.772" v="5070" actId="1076"/>
          <ac:spMkLst>
            <pc:docMk/>
            <pc:sldMk cId="557893362" sldId="397"/>
            <ac:spMk id="2" creationId="{C64196FD-9DE8-4046-9A5D-C77EFD3DA3D5}"/>
          </ac:spMkLst>
        </pc:spChg>
        <pc:spChg chg="mod">
          <ac:chgData name="Kinane, Christy (STFC,RAL,ISIS)" userId="a026e21a-943b-411b-8537-a34cd02beb45" providerId="ADAL" clId="{FD3A7A16-2CA2-4FB9-A376-C657A4BD05E6}" dt="2021-11-14T21:52:00.466" v="5069"/>
          <ac:spMkLst>
            <pc:docMk/>
            <pc:sldMk cId="557893362" sldId="397"/>
            <ac:spMk id="3" creationId="{5780187A-63D6-4138-BAB6-DFCE9923A824}"/>
          </ac:spMkLst>
        </pc:spChg>
      </pc:sldChg>
      <pc:sldChg chg="new">
        <pc:chgData name="Kinane, Christy (STFC,RAL,ISIS)" userId="a026e21a-943b-411b-8537-a34cd02beb45" providerId="ADAL" clId="{FD3A7A16-2CA2-4FB9-A376-C657A4BD05E6}" dt="2021-11-14T21:57:24.620" v="5076" actId="680"/>
        <pc:sldMkLst>
          <pc:docMk/>
          <pc:sldMk cId="628220268" sldId="398"/>
        </pc:sldMkLst>
      </pc:sldChg>
    </pc:docChg>
  </pc:docChgLst>
  <pc:docChgLst>
    <pc:chgData name="Caruana, Andrew (STFC,RAL,ISIS)" userId="34d704ac-3b2d-42e7-af46-b491f1430094" providerId="ADAL" clId="{5C715551-1427-409C-AAF9-6C40336106F9}"/>
    <pc:docChg chg="custSel addSld delSld modSld">
      <pc:chgData name="Caruana, Andrew (STFC,RAL,ISIS)" userId="34d704ac-3b2d-42e7-af46-b491f1430094" providerId="ADAL" clId="{5C715551-1427-409C-AAF9-6C40336106F9}" dt="2021-11-03T09:29:41.779" v="184" actId="20577"/>
      <pc:docMkLst>
        <pc:docMk/>
      </pc:docMkLst>
      <pc:sldChg chg="del">
        <pc:chgData name="Caruana, Andrew (STFC,RAL,ISIS)" userId="34d704ac-3b2d-42e7-af46-b491f1430094" providerId="ADAL" clId="{5C715551-1427-409C-AAF9-6C40336106F9}" dt="2021-11-03T09:27:54.349" v="1" actId="47"/>
        <pc:sldMkLst>
          <pc:docMk/>
          <pc:sldMk cId="2405090787" sldId="277"/>
        </pc:sldMkLst>
      </pc:sldChg>
      <pc:sldChg chg="modSp new mod">
        <pc:chgData name="Caruana, Andrew (STFC,RAL,ISIS)" userId="34d704ac-3b2d-42e7-af46-b491f1430094" providerId="ADAL" clId="{5C715551-1427-409C-AAF9-6C40336106F9}" dt="2021-11-03T09:28:55.150" v="104" actId="20577"/>
        <pc:sldMkLst>
          <pc:docMk/>
          <pc:sldMk cId="4013370573" sldId="278"/>
        </pc:sldMkLst>
        <pc:spChg chg="mod">
          <ac:chgData name="Caruana, Andrew (STFC,RAL,ISIS)" userId="34d704ac-3b2d-42e7-af46-b491f1430094" providerId="ADAL" clId="{5C715551-1427-409C-AAF9-6C40336106F9}" dt="2021-11-03T09:28:15.271" v="16" actId="20577"/>
          <ac:spMkLst>
            <pc:docMk/>
            <pc:sldMk cId="4013370573" sldId="278"/>
            <ac:spMk id="2" creationId="{619B34E4-A6AF-4660-BC82-95660691F422}"/>
          </ac:spMkLst>
        </pc:spChg>
        <pc:spChg chg="mod">
          <ac:chgData name="Caruana, Andrew (STFC,RAL,ISIS)" userId="34d704ac-3b2d-42e7-af46-b491f1430094" providerId="ADAL" clId="{5C715551-1427-409C-AAF9-6C40336106F9}" dt="2021-11-03T09:28:55.150" v="104" actId="20577"/>
          <ac:spMkLst>
            <pc:docMk/>
            <pc:sldMk cId="4013370573" sldId="278"/>
            <ac:spMk id="3" creationId="{25E62F7B-CF83-4FA8-B0AE-38083E1EEBEF}"/>
          </ac:spMkLst>
        </pc:spChg>
      </pc:sldChg>
      <pc:sldChg chg="modSp new mod">
        <pc:chgData name="Caruana, Andrew (STFC,RAL,ISIS)" userId="34d704ac-3b2d-42e7-af46-b491f1430094" providerId="ADAL" clId="{5C715551-1427-409C-AAF9-6C40336106F9}" dt="2021-11-03T09:29:41.779" v="184" actId="20577"/>
        <pc:sldMkLst>
          <pc:docMk/>
          <pc:sldMk cId="2393435141" sldId="279"/>
        </pc:sldMkLst>
        <pc:spChg chg="mod">
          <ac:chgData name="Caruana, Andrew (STFC,RAL,ISIS)" userId="34d704ac-3b2d-42e7-af46-b491f1430094" providerId="ADAL" clId="{5C715551-1427-409C-AAF9-6C40336106F9}" dt="2021-11-03T09:29:20.565" v="135" actId="20577"/>
          <ac:spMkLst>
            <pc:docMk/>
            <pc:sldMk cId="2393435141" sldId="279"/>
            <ac:spMk id="2" creationId="{CDF03814-26B9-4844-B92B-9395C9D4595C}"/>
          </ac:spMkLst>
        </pc:spChg>
        <pc:spChg chg="mod">
          <ac:chgData name="Caruana, Andrew (STFC,RAL,ISIS)" userId="34d704ac-3b2d-42e7-af46-b491f1430094" providerId="ADAL" clId="{5C715551-1427-409C-AAF9-6C40336106F9}" dt="2021-11-03T09:29:41.779" v="184" actId="20577"/>
          <ac:spMkLst>
            <pc:docMk/>
            <pc:sldMk cId="2393435141" sldId="279"/>
            <ac:spMk id="3" creationId="{E818D1BB-F1D8-4EF7-AD81-7279C3D0E3C3}"/>
          </ac:spMkLst>
        </pc:spChg>
      </pc:sldChg>
      <pc:sldMasterChg chg="delSldLayout">
        <pc:chgData name="Caruana, Andrew (STFC,RAL,ISIS)" userId="34d704ac-3b2d-42e7-af46-b491f1430094" providerId="ADAL" clId="{5C715551-1427-409C-AAF9-6C40336106F9}" dt="2021-11-03T09:27:54.349" v="1" actId="47"/>
        <pc:sldMasterMkLst>
          <pc:docMk/>
          <pc:sldMasterMk cId="0" sldId="2147483648"/>
        </pc:sldMasterMkLst>
        <pc:sldLayoutChg chg="del">
          <pc:chgData name="Caruana, Andrew (STFC,RAL,ISIS)" userId="34d704ac-3b2d-42e7-af46-b491f1430094" providerId="ADAL" clId="{5C715551-1427-409C-AAF9-6C40336106F9}" dt="2021-11-03T09:27:54.349" v="1" actId="47"/>
          <pc:sldLayoutMkLst>
            <pc:docMk/>
            <pc:sldMasterMk cId="0" sldId="2147483648"/>
            <pc:sldLayoutMk cId="0"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Arial"/>
                <a:ea typeface="Arial"/>
                <a:cs typeface="Arial"/>
                <a:sym typeface="Arial"/>
              </a:rPr>
              <a:t>6</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3690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C8C9C"/>
                </a:solidFill>
              </a:defRPr>
            </a:lvl1pPr>
            <a:lvl2pPr marL="914400" lvl="1" indent="-228600" algn="l">
              <a:lnSpc>
                <a:spcPct val="90000"/>
              </a:lnSpc>
              <a:spcBef>
                <a:spcPts val="500"/>
              </a:spcBef>
              <a:spcAft>
                <a:spcPts val="0"/>
              </a:spcAft>
              <a:buSzPts val="2000"/>
              <a:buNone/>
              <a:defRPr sz="2000">
                <a:solidFill>
                  <a:srgbClr val="8C8C9C"/>
                </a:solidFill>
              </a:defRPr>
            </a:lvl2pPr>
            <a:lvl3pPr marL="1371600" lvl="2" indent="-228600" algn="l">
              <a:lnSpc>
                <a:spcPct val="90000"/>
              </a:lnSpc>
              <a:spcBef>
                <a:spcPts val="500"/>
              </a:spcBef>
              <a:spcAft>
                <a:spcPts val="0"/>
              </a:spcAft>
              <a:buSzPts val="1800"/>
              <a:buNone/>
              <a:defRPr sz="1800">
                <a:solidFill>
                  <a:srgbClr val="8C8C9C"/>
                </a:solidFill>
              </a:defRPr>
            </a:lvl3pPr>
            <a:lvl4pPr marL="1828800" lvl="3" indent="-228600" algn="l">
              <a:lnSpc>
                <a:spcPct val="90000"/>
              </a:lnSpc>
              <a:spcBef>
                <a:spcPts val="500"/>
              </a:spcBef>
              <a:spcAft>
                <a:spcPts val="0"/>
              </a:spcAft>
              <a:buSzPts val="1600"/>
              <a:buNone/>
              <a:defRPr sz="1600">
                <a:solidFill>
                  <a:srgbClr val="8C8C9C"/>
                </a:solidFill>
              </a:defRPr>
            </a:lvl4pPr>
            <a:lvl5pPr marL="2286000" lvl="4" indent="-228600" algn="l">
              <a:lnSpc>
                <a:spcPct val="90000"/>
              </a:lnSpc>
              <a:spcBef>
                <a:spcPts val="500"/>
              </a:spcBef>
              <a:spcAft>
                <a:spcPts val="0"/>
              </a:spcAft>
              <a:buSzPts val="1600"/>
              <a:buNone/>
              <a:defRPr sz="1600">
                <a:solidFill>
                  <a:srgbClr val="8C8C9C"/>
                </a:solidFill>
              </a:defRPr>
            </a:lvl5pPr>
            <a:lvl6pPr marL="2743200" lvl="5" indent="-228600" algn="l">
              <a:lnSpc>
                <a:spcPct val="90000"/>
              </a:lnSpc>
              <a:spcBef>
                <a:spcPts val="500"/>
              </a:spcBef>
              <a:spcAft>
                <a:spcPts val="0"/>
              </a:spcAft>
              <a:buClr>
                <a:srgbClr val="8C8C9C"/>
              </a:buClr>
              <a:buSzPts val="1600"/>
              <a:buNone/>
              <a:defRPr sz="1600">
                <a:solidFill>
                  <a:srgbClr val="8C8C9C"/>
                </a:solidFill>
              </a:defRPr>
            </a:lvl6pPr>
            <a:lvl7pPr marL="3200400" lvl="6" indent="-228600" algn="l">
              <a:lnSpc>
                <a:spcPct val="90000"/>
              </a:lnSpc>
              <a:spcBef>
                <a:spcPts val="500"/>
              </a:spcBef>
              <a:spcAft>
                <a:spcPts val="0"/>
              </a:spcAft>
              <a:buClr>
                <a:srgbClr val="8C8C9C"/>
              </a:buClr>
              <a:buSzPts val="1600"/>
              <a:buNone/>
              <a:defRPr sz="1600">
                <a:solidFill>
                  <a:srgbClr val="8C8C9C"/>
                </a:solidFill>
              </a:defRPr>
            </a:lvl7pPr>
            <a:lvl8pPr marL="3657600" lvl="7" indent="-228600" algn="l">
              <a:lnSpc>
                <a:spcPct val="90000"/>
              </a:lnSpc>
              <a:spcBef>
                <a:spcPts val="500"/>
              </a:spcBef>
              <a:spcAft>
                <a:spcPts val="0"/>
              </a:spcAft>
              <a:buClr>
                <a:srgbClr val="8C8C9C"/>
              </a:buClr>
              <a:buSzPts val="1600"/>
              <a:buNone/>
              <a:defRPr sz="1600">
                <a:solidFill>
                  <a:srgbClr val="8C8C9C"/>
                </a:solidFill>
              </a:defRPr>
            </a:lvl8pPr>
            <a:lvl9pPr marL="4114800" lvl="8" indent="-228600" algn="l">
              <a:lnSpc>
                <a:spcPct val="90000"/>
              </a:lnSpc>
              <a:spcBef>
                <a:spcPts val="500"/>
              </a:spcBef>
              <a:spcAft>
                <a:spcPts val="0"/>
              </a:spcAft>
              <a:buClr>
                <a:srgbClr val="8C8C9C"/>
              </a:buClr>
              <a:buSzPts val="1600"/>
              <a:buNone/>
              <a:defRPr sz="1600">
                <a:solidFill>
                  <a:srgbClr val="8C8C9C"/>
                </a:solidFill>
              </a:defRPr>
            </a:lvl9pPr>
          </a:lstStyle>
          <a:p>
            <a:endParaRPr/>
          </a:p>
        </p:txBody>
      </p:sp>
      <p:sp>
        <p:nvSpPr>
          <p:cNvPr id="38" name="Google Shape;3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Noto Sans Symbols"/>
              <a:buNone/>
              <a:defRPr sz="3200" b="0" i="0" u="none" strike="noStrike" cap="none">
                <a:solidFill>
                  <a:schemeClr val="accent4"/>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Noto Sans Symbols"/>
              <a:buNone/>
              <a:defRPr sz="2800" b="0" i="0" u="none" strike="noStrike" cap="none">
                <a:solidFill>
                  <a:schemeClr val="accent4"/>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Noto Sans Symbols"/>
              <a:buNone/>
              <a:defRPr sz="2400" b="0" i="0" u="none" strike="noStrike" cap="none">
                <a:solidFill>
                  <a:schemeClr val="accent4"/>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Noto Sans Symbols"/>
              <a:buNone/>
              <a:defRPr sz="2000" b="0" i="0" u="none" strike="noStrike" cap="none">
                <a:solidFill>
                  <a:schemeClr val="accent4"/>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Noto Sans Symbols"/>
              <a:buNone/>
              <a:defRPr sz="2000" b="0" i="0" u="none" strike="noStrike" cap="none">
                <a:solidFill>
                  <a:schemeClr val="accent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2" name="Google Shape;72;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accent4"/>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accent4"/>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accent4"/>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C8C9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C8C9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C8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22"/>
          <p:cNvPicPr preferRelativeResize="0"/>
          <p:nvPr/>
        </p:nvPicPr>
        <p:blipFill rotWithShape="1">
          <a:blip r:embed="rId12">
            <a:alphaModFix/>
          </a:blip>
          <a:srcRect/>
          <a:stretch/>
        </p:blipFill>
        <p:spPr>
          <a:xfrm>
            <a:off x="97200" y="5558400"/>
            <a:ext cx="2352675" cy="12134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3997">
          <p15:clr>
            <a:srgbClr val="F26B43"/>
          </p15:clr>
        </p15:guide>
        <p15:guide id="5" orient="horz" pos="4156">
          <p15:clr>
            <a:srgbClr val="F26B43"/>
          </p15:clr>
        </p15:guide>
        <p15:guide id="6" pos="166">
          <p15:clr>
            <a:srgbClr val="F26B43"/>
          </p15:clr>
        </p15:guide>
        <p15:guide id="7" pos="778">
          <p15:clr>
            <a:srgbClr val="F26B43"/>
          </p15:clr>
        </p15:guide>
        <p15:guide id="8" pos="1504">
          <p15:clr>
            <a:srgbClr val="F26B43"/>
          </p15:clr>
        </p15:guide>
        <p15:guide id="9"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Christy.Kinane@stfc.ac.uk" TargetMode="External"/><Relationship Id="rId2" Type="http://schemas.openxmlformats.org/officeDocument/2006/relationships/hyperlink" Target="mailto:andrew.caruana@stfc.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xdb.lbl.gov/" TargetMode="External"/><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ncnr.nist.gov/resources/sldcalc.html" TargetMode="External"/><Relationship Id="rId1" Type="http://schemas.openxmlformats.org/officeDocument/2006/relationships/slideLayout" Target="../slideLayouts/slideLayout2.xml"/><Relationship Id="rId4" Type="http://schemas.openxmlformats.org/officeDocument/2006/relationships/hyperlink" Target="https://neutrons.ornl.gov/sites/default/files/intro_to_neutron_scattering.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ages.nist.gov/reflectometry-calculato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henke.lbl.gov/optical_constants/" TargetMode="External"/><Relationship Id="rId3" Type="http://schemas.openxmlformats.org/officeDocument/2006/relationships/hyperlink" Target="http://www.ncnr.nist.gov/resources/n-lengths/" TargetMode="External"/><Relationship Id="rId7" Type="http://schemas.openxmlformats.org/officeDocument/2006/relationships/hyperlink" Target="http://www.webelements.com/" TargetMode="External"/><Relationship Id="rId2" Type="http://schemas.openxmlformats.org/officeDocument/2006/relationships/hyperlink" Target="http://www.ncnr.nist.gov/resources/activation/" TargetMode="External"/><Relationship Id="rId1" Type="http://schemas.openxmlformats.org/officeDocument/2006/relationships/slideLayout" Target="../slideLayouts/slideLayout2.xml"/><Relationship Id="rId6" Type="http://schemas.openxmlformats.org/officeDocument/2006/relationships/hyperlink" Target="https://pages.nist.gov/reflectometry-calculators" TargetMode="External"/><Relationship Id="rId5" Type="http://schemas.openxmlformats.org/officeDocument/2006/relationships/hyperlink" Target="http://www.ncnr.nist.gov/resources/" TargetMode="External"/><Relationship Id="rId10" Type="http://schemas.openxmlformats.org/officeDocument/2006/relationships/image" Target="../media/image3.png"/><Relationship Id="rId4" Type="http://schemas.openxmlformats.org/officeDocument/2006/relationships/hyperlink" Target="http://psldc.isis.rl.ac.uk/Psldc/" TargetMode="Externa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ncnr.nist.gov/resources/sldcalc.html" TargetMode="External"/><Relationship Id="rId1" Type="http://schemas.openxmlformats.org/officeDocument/2006/relationships/slideLayout" Target="../slideLayouts/slideLayout2.xml"/><Relationship Id="rId4" Type="http://schemas.openxmlformats.org/officeDocument/2006/relationships/hyperlink" Target="https://neutrons.ornl.gov/sites/default/files/intro_to_neutron_scattering.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B34E4-A6AF-4660-BC82-95660691F422}"/>
              </a:ext>
            </a:extLst>
          </p:cNvPr>
          <p:cNvSpPr>
            <a:spLocks noGrp="1"/>
          </p:cNvSpPr>
          <p:nvPr>
            <p:ph type="ctrTitle"/>
          </p:nvPr>
        </p:nvSpPr>
        <p:spPr>
          <a:xfrm>
            <a:off x="1514763" y="328036"/>
            <a:ext cx="9144000" cy="1473055"/>
          </a:xfrm>
        </p:spPr>
        <p:txBody>
          <a:bodyPr/>
          <a:lstStyle/>
          <a:p>
            <a:r>
              <a:rPr lang="en-GB" dirty="0"/>
              <a:t>Practical 3</a:t>
            </a:r>
          </a:p>
        </p:txBody>
      </p:sp>
      <p:sp>
        <p:nvSpPr>
          <p:cNvPr id="3" name="Subtitle 2">
            <a:extLst>
              <a:ext uri="{FF2B5EF4-FFF2-40B4-BE49-F238E27FC236}">
                <a16:creationId xmlns:a16="http://schemas.microsoft.com/office/drawing/2014/main" id="{25E62F7B-CF83-4FA8-B0AE-38083E1EEBEF}"/>
              </a:ext>
            </a:extLst>
          </p:cNvPr>
          <p:cNvSpPr>
            <a:spLocks noGrp="1"/>
          </p:cNvSpPr>
          <p:nvPr>
            <p:ph type="subTitle" idx="1"/>
          </p:nvPr>
        </p:nvSpPr>
        <p:spPr>
          <a:xfrm>
            <a:off x="1" y="2789238"/>
            <a:ext cx="12192000" cy="1655762"/>
          </a:xfrm>
        </p:spPr>
        <p:txBody>
          <a:bodyPr>
            <a:normAutofit fontScale="25000" lnSpcReduction="20000"/>
          </a:bodyPr>
          <a:lstStyle/>
          <a:p>
            <a:r>
              <a:rPr lang="en-GB" sz="12000" dirty="0"/>
              <a:t>What can PNR tell you – how to simulate basic PNR and PA systems?</a:t>
            </a:r>
          </a:p>
          <a:p>
            <a:endParaRPr lang="en-GB" dirty="0"/>
          </a:p>
          <a:p>
            <a:r>
              <a:rPr lang="en-GB" sz="7200" dirty="0"/>
              <a:t>Andrew Caruana, Christy Kinane – ISIS </a:t>
            </a:r>
          </a:p>
          <a:p>
            <a:endParaRPr lang="en-GB" sz="7200" dirty="0"/>
          </a:p>
          <a:p>
            <a:r>
              <a:rPr lang="en-GB" sz="7200" dirty="0"/>
              <a:t>Brian Maranville and Alex Grutter – NCNR, NIST </a:t>
            </a:r>
          </a:p>
        </p:txBody>
      </p:sp>
      <p:sp>
        <p:nvSpPr>
          <p:cNvPr id="5" name="TextBox 4">
            <a:extLst>
              <a:ext uri="{FF2B5EF4-FFF2-40B4-BE49-F238E27FC236}">
                <a16:creationId xmlns:a16="http://schemas.microsoft.com/office/drawing/2014/main" id="{DE485599-7FC2-4D13-97FC-757CB39F67EA}"/>
              </a:ext>
            </a:extLst>
          </p:cNvPr>
          <p:cNvSpPr txBox="1"/>
          <p:nvPr/>
        </p:nvSpPr>
        <p:spPr>
          <a:xfrm>
            <a:off x="7324437" y="6417786"/>
            <a:ext cx="6169890" cy="307777"/>
          </a:xfrm>
          <a:prstGeom prst="rect">
            <a:avLst/>
          </a:prstGeom>
          <a:noFill/>
        </p:spPr>
        <p:txBody>
          <a:bodyPr wrap="square">
            <a:spAutoFit/>
          </a:bodyPr>
          <a:lstStyle/>
          <a:p>
            <a:r>
              <a:rPr lang="en-GB" dirty="0">
                <a:hlinkClick r:id="rId2"/>
              </a:rPr>
              <a:t>andrew.caruana@stfc.ac.uk</a:t>
            </a:r>
            <a:r>
              <a:rPr lang="en-GB" dirty="0"/>
              <a:t>, </a:t>
            </a:r>
            <a:r>
              <a:rPr lang="en-GB" dirty="0">
                <a:hlinkClick r:id="rId3"/>
              </a:rPr>
              <a:t>christy.kinane@stfc.ac.uk</a:t>
            </a:r>
            <a:r>
              <a:rPr lang="en-GB" dirty="0"/>
              <a:t> </a:t>
            </a:r>
          </a:p>
        </p:txBody>
      </p:sp>
    </p:spTree>
    <p:extLst>
      <p:ext uri="{BB962C8B-B14F-4D97-AF65-F5344CB8AC3E}">
        <p14:creationId xmlns:p14="http://schemas.microsoft.com/office/powerpoint/2010/main" val="4013370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7A0437-72FB-4FE3-87E8-C62BA604B926}"/>
              </a:ext>
            </a:extLst>
          </p:cNvPr>
          <p:cNvSpPr txBox="1">
            <a:spLocks/>
          </p:cNvSpPr>
          <p:nvPr/>
        </p:nvSpPr>
        <p:spPr bwMode="auto">
          <a:xfrm>
            <a:off x="1524000" y="1"/>
            <a:ext cx="91440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Lucida Sans" pitchFamily="34" charset="0"/>
              </a:defRPr>
            </a:lvl2pPr>
            <a:lvl3pPr algn="ctr" rtl="0" fontAlgn="base">
              <a:spcBef>
                <a:spcPct val="0"/>
              </a:spcBef>
              <a:spcAft>
                <a:spcPct val="0"/>
              </a:spcAft>
              <a:defRPr sz="4400">
                <a:solidFill>
                  <a:schemeClr val="tx2"/>
                </a:solidFill>
                <a:latin typeface="Lucida Sans" pitchFamily="34" charset="0"/>
              </a:defRPr>
            </a:lvl3pPr>
            <a:lvl4pPr algn="ctr" rtl="0" fontAlgn="base">
              <a:spcBef>
                <a:spcPct val="0"/>
              </a:spcBef>
              <a:spcAft>
                <a:spcPct val="0"/>
              </a:spcAft>
              <a:defRPr sz="4400">
                <a:solidFill>
                  <a:schemeClr val="tx2"/>
                </a:solidFill>
                <a:latin typeface="Lucida Sans" pitchFamily="34" charset="0"/>
              </a:defRPr>
            </a:lvl4pPr>
            <a:lvl5pPr algn="ctr" rtl="0" fontAlgn="base">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a:lstStyle>
          <a:p>
            <a:r>
              <a:rPr lang="en-GB" sz="2300" kern="0" dirty="0">
                <a:solidFill>
                  <a:srgbClr val="002060"/>
                </a:solidFill>
              </a:rPr>
              <a:t>How to Calculate a Magnetic Scattering Length Density (mSLD)</a:t>
            </a:r>
          </a:p>
        </p:txBody>
      </p:sp>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059B8E59-8CA3-44F1-BAA6-8E62386E4F35}"/>
                  </a:ext>
                </a:extLst>
              </p:cNvPr>
              <p:cNvSpPr txBox="1">
                <a:spLocks/>
              </p:cNvSpPr>
              <p:nvPr/>
            </p:nvSpPr>
            <p:spPr bwMode="auto">
              <a:xfrm>
                <a:off x="1648981" y="914687"/>
                <a:ext cx="8889711" cy="49911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altLang="en-US" sz="1600" kern="0" dirty="0"/>
                  <a:t>The </a:t>
                </a:r>
                <a:r>
                  <a:rPr lang="en-US" altLang="en-US" sz="1600" b="1" u="sng" kern="0" dirty="0"/>
                  <a:t>saturated</a:t>
                </a:r>
                <a:r>
                  <a:rPr lang="en-US" altLang="en-US" sz="1600" b="1" kern="0" dirty="0"/>
                  <a:t> </a:t>
                </a:r>
                <a:r>
                  <a:rPr lang="en-US" altLang="en-US" sz="1600" kern="0" dirty="0"/>
                  <a:t>total magnetic moment of Ni is 0.6 </a:t>
                </a:r>
                <a:r>
                  <a:rPr lang="el-GR" altLang="en-US" sz="1600" kern="0" dirty="0">
                    <a:latin typeface="Arial" panose="020B0604020202020204" pitchFamily="34" charset="0"/>
                    <a:cs typeface="Arial" panose="020B0604020202020204" pitchFamily="34" charset="0"/>
                  </a:rPr>
                  <a:t>μ</a:t>
                </a:r>
                <a:r>
                  <a:rPr lang="en-GB" altLang="en-US" sz="1600" kern="0" baseline="-25000" dirty="0">
                    <a:latin typeface="Arial" panose="020B0604020202020204" pitchFamily="34" charset="0"/>
                    <a:cs typeface="Arial" panose="020B0604020202020204" pitchFamily="34" charset="0"/>
                  </a:rPr>
                  <a:t>b</a:t>
                </a:r>
                <a:r>
                  <a:rPr lang="en-US" altLang="en-US" sz="1600" kern="0" dirty="0"/>
                  <a:t>/atom which is equivalent to approximately 508 emu/cm</a:t>
                </a:r>
                <a:r>
                  <a:rPr lang="en-US" altLang="en-US" sz="1600" kern="0" baseline="30000" dirty="0"/>
                  <a:t>3</a:t>
                </a:r>
                <a:r>
                  <a:rPr lang="en-US" altLang="en-US" sz="1600" kern="0" dirty="0"/>
                  <a:t> as would be measured from a magnetometer.</a:t>
                </a:r>
              </a:p>
              <a:p>
                <a:pPr>
                  <a:lnSpc>
                    <a:spcPct val="90000"/>
                  </a:lnSpc>
                </a:pPr>
                <a:endParaRPr lang="en-US" altLang="en-US" sz="1600" kern="0" dirty="0"/>
              </a:p>
              <a:p>
                <a:pPr>
                  <a:lnSpc>
                    <a:spcPct val="90000"/>
                  </a:lnSpc>
                </a:pPr>
                <a:r>
                  <a:rPr lang="en-US" altLang="en-US" sz="1600" kern="0" dirty="0"/>
                  <a:t>The magnetic component of the SLD is given by:</a:t>
                </a:r>
              </a:p>
              <a:p>
                <a:pPr marL="47625" indent="-85725">
                  <a:lnSpc>
                    <a:spcPct val="90000"/>
                  </a:lnSpc>
                </a:pPr>
                <a:endParaRPr lang="en-US" altLang="en-US" sz="1600" kern="0" dirty="0"/>
              </a:p>
              <a:p>
                <a:pPr marL="0" indent="0" algn="ctr">
                  <a:lnSpc>
                    <a:spcPct val="90000"/>
                  </a:lnSpc>
                  <a:buNone/>
                </a:pPr>
                <a14:m>
                  <m:oMathPara xmlns:m="http://schemas.openxmlformats.org/officeDocument/2006/math">
                    <m:oMathParaPr>
                      <m:jc m:val="centerGroup"/>
                    </m:oMathParaPr>
                    <m:oMath xmlns:m="http://schemas.openxmlformats.org/officeDocument/2006/math">
                      <m:sSub>
                        <m:sSubPr>
                          <m:ctrlPr>
                            <a:rPr lang="en-US" altLang="en-US" sz="1600" i="1" kern="0">
                              <a:latin typeface="Cambria Math" panose="02040503050406030204" pitchFamily="18" charset="0"/>
                            </a:rPr>
                          </m:ctrlPr>
                        </m:sSubPr>
                        <m:e>
                          <m:r>
                            <a:rPr lang="en-GB" altLang="en-US" sz="1600" i="1" kern="0">
                              <a:latin typeface="Cambria Math" panose="02040503050406030204" pitchFamily="18" charset="0"/>
                            </a:rPr>
                            <m:t>𝑆𝐿𝐷</m:t>
                          </m:r>
                        </m:e>
                        <m:sub>
                          <m:r>
                            <a:rPr lang="en-GB" altLang="en-US" sz="1600" i="1" kern="0">
                              <a:latin typeface="Cambria Math" panose="02040503050406030204" pitchFamily="18" charset="0"/>
                            </a:rPr>
                            <m:t>𝑀</m:t>
                          </m:r>
                        </m:sub>
                      </m:sSub>
                      <m:r>
                        <a:rPr lang="en-GB" altLang="en-US" sz="1600" i="1" kern="0">
                          <a:latin typeface="Cambria Math" panose="02040503050406030204" pitchFamily="18" charset="0"/>
                        </a:rPr>
                        <m:t>=</m:t>
                      </m:r>
                      <m:nary>
                        <m:naryPr>
                          <m:chr m:val="∑"/>
                          <m:ctrlPr>
                            <a:rPr lang="en-GB" altLang="en-US" sz="1600" i="1" kern="0">
                              <a:latin typeface="Cambria Math" panose="02040503050406030204" pitchFamily="18" charset="0"/>
                            </a:rPr>
                          </m:ctrlPr>
                        </m:naryPr>
                        <m:sub>
                          <m:r>
                            <m:rPr>
                              <m:brk m:alnAt="23"/>
                            </m:rPr>
                            <a:rPr lang="en-GB" altLang="en-US" sz="1600" i="1" kern="0">
                              <a:latin typeface="Cambria Math" panose="02040503050406030204" pitchFamily="18" charset="0"/>
                            </a:rPr>
                            <m:t>𝑖</m:t>
                          </m:r>
                        </m:sub>
                        <m:sup>
                          <m:r>
                            <a:rPr lang="en-GB" altLang="en-US" sz="1600" i="1" kern="0">
                              <a:latin typeface="Cambria Math" panose="02040503050406030204" pitchFamily="18" charset="0"/>
                            </a:rPr>
                            <m:t>𝐽</m:t>
                          </m:r>
                        </m:sup>
                        <m:e>
                          <m:sSub>
                            <m:sSubPr>
                              <m:ctrlPr>
                                <a:rPr lang="en-GB" altLang="en-US" sz="1600" i="1" kern="0">
                                  <a:latin typeface="Cambria Math" panose="02040503050406030204" pitchFamily="18" charset="0"/>
                                </a:rPr>
                              </m:ctrlPr>
                            </m:sSubPr>
                            <m:e>
                              <m:r>
                                <a:rPr lang="en-GB" altLang="en-US" sz="1600" i="1" kern="0">
                                  <a:latin typeface="Cambria Math" panose="02040503050406030204" pitchFamily="18" charset="0"/>
                                </a:rPr>
                                <m:t>𝑁</m:t>
                              </m:r>
                            </m:e>
                            <m:sub>
                              <m:r>
                                <a:rPr lang="en-GB" altLang="en-US" sz="1600" i="1" kern="0">
                                  <a:latin typeface="Cambria Math" panose="02040503050406030204" pitchFamily="18" charset="0"/>
                                </a:rPr>
                                <m:t>𝑖</m:t>
                              </m:r>
                            </m:sub>
                          </m:sSub>
                          <m:sSub>
                            <m:sSubPr>
                              <m:ctrlPr>
                                <a:rPr lang="en-GB" altLang="en-US" sz="1600" i="1" kern="0">
                                  <a:latin typeface="Cambria Math" panose="02040503050406030204" pitchFamily="18" charset="0"/>
                                </a:rPr>
                              </m:ctrlPr>
                            </m:sSubPr>
                            <m:e>
                              <m:r>
                                <a:rPr lang="en-GB" altLang="en-US" sz="1600" i="1" kern="0">
                                  <a:latin typeface="Cambria Math" panose="02040503050406030204" pitchFamily="18" charset="0"/>
                                  <a:ea typeface="Cambria Math" panose="02040503050406030204" pitchFamily="18" charset="0"/>
                                </a:rPr>
                                <m:t>𝑏</m:t>
                              </m:r>
                            </m:e>
                            <m:sub>
                              <m:r>
                                <a:rPr lang="en-GB" altLang="en-US" sz="1600" i="1" kern="0">
                                  <a:latin typeface="Cambria Math" panose="02040503050406030204" pitchFamily="18" charset="0"/>
                                </a:rPr>
                                <m:t>𝑚𝑖</m:t>
                              </m:r>
                            </m:sub>
                          </m:sSub>
                        </m:e>
                      </m:nary>
                      <m:r>
                        <a:rPr lang="en-GB" altLang="en-US" sz="1600" i="1" kern="0">
                          <a:latin typeface="Cambria Math" panose="02040503050406030204" pitchFamily="18" charset="0"/>
                        </a:rPr>
                        <m:t>=</m:t>
                      </m:r>
                      <m:r>
                        <a:rPr lang="en-GB" altLang="en-US" sz="1600" i="1" kern="0">
                          <a:latin typeface="Cambria Math" panose="02040503050406030204" pitchFamily="18" charset="0"/>
                        </a:rPr>
                        <m:t>𝐶</m:t>
                      </m:r>
                      <m:nary>
                        <m:naryPr>
                          <m:chr m:val="∑"/>
                          <m:ctrlPr>
                            <a:rPr lang="en-GB" altLang="en-US" sz="1600" i="1" kern="0">
                              <a:latin typeface="Cambria Math" panose="02040503050406030204" pitchFamily="18" charset="0"/>
                            </a:rPr>
                          </m:ctrlPr>
                        </m:naryPr>
                        <m:sub>
                          <m:r>
                            <m:rPr>
                              <m:brk m:alnAt="23"/>
                            </m:rPr>
                            <a:rPr lang="en-GB" altLang="en-US" sz="1600" i="1" kern="0">
                              <a:latin typeface="Cambria Math" panose="02040503050406030204" pitchFamily="18" charset="0"/>
                            </a:rPr>
                            <m:t>𝑖</m:t>
                          </m:r>
                        </m:sub>
                        <m:sup>
                          <m:r>
                            <a:rPr lang="en-GB" altLang="en-US" sz="1600" i="1" kern="0">
                              <a:latin typeface="Cambria Math" panose="02040503050406030204" pitchFamily="18" charset="0"/>
                            </a:rPr>
                            <m:t>𝐽</m:t>
                          </m:r>
                        </m:sup>
                        <m:e>
                          <m:sSub>
                            <m:sSubPr>
                              <m:ctrlPr>
                                <a:rPr lang="en-GB" altLang="en-US" sz="1600" i="1" kern="0">
                                  <a:latin typeface="Cambria Math" panose="02040503050406030204" pitchFamily="18" charset="0"/>
                                </a:rPr>
                              </m:ctrlPr>
                            </m:sSubPr>
                            <m:e>
                              <m:r>
                                <a:rPr lang="en-GB" altLang="en-US" sz="1600" i="1" kern="0">
                                  <a:latin typeface="Cambria Math" panose="02040503050406030204" pitchFamily="18" charset="0"/>
                                </a:rPr>
                                <m:t>𝑁</m:t>
                              </m:r>
                            </m:e>
                            <m:sub>
                              <m:r>
                                <a:rPr lang="en-GB" altLang="en-US" sz="1600" i="1" kern="0">
                                  <a:latin typeface="Cambria Math" panose="02040503050406030204" pitchFamily="18" charset="0"/>
                                </a:rPr>
                                <m:t>𝑖</m:t>
                              </m:r>
                            </m:sub>
                          </m:sSub>
                          <m:sSub>
                            <m:sSubPr>
                              <m:ctrlPr>
                                <a:rPr lang="en-GB" altLang="en-US" sz="1600" i="1" kern="0">
                                  <a:latin typeface="Cambria Math" panose="02040503050406030204" pitchFamily="18" charset="0"/>
                                </a:rPr>
                              </m:ctrlPr>
                            </m:sSubPr>
                            <m:e>
                              <m:r>
                                <a:rPr lang="en-GB" altLang="en-US" sz="1600" i="1" kern="0">
                                  <a:latin typeface="Cambria Math" panose="02040503050406030204" pitchFamily="18" charset="0"/>
                                  <a:ea typeface="Cambria Math" panose="02040503050406030204" pitchFamily="18" charset="0"/>
                                </a:rPr>
                                <m:t>𝜇</m:t>
                              </m:r>
                            </m:e>
                            <m:sub>
                              <m:r>
                                <a:rPr lang="en-GB" altLang="en-US" sz="1600" i="1" kern="0">
                                  <a:latin typeface="Cambria Math" panose="02040503050406030204" pitchFamily="18" charset="0"/>
                                </a:rPr>
                                <m:t>𝑖</m:t>
                              </m:r>
                            </m:sub>
                          </m:sSub>
                          <m:r>
                            <a:rPr lang="en-GB" altLang="en-US" sz="1600" i="1" kern="0">
                              <a:latin typeface="Cambria Math" panose="02040503050406030204" pitchFamily="18" charset="0"/>
                            </a:rPr>
                            <m:t>=</m:t>
                          </m:r>
                        </m:e>
                      </m:nary>
                      <m:r>
                        <a:rPr lang="en-GB" altLang="en-US" sz="1600" i="1" kern="0">
                          <a:latin typeface="Cambria Math" panose="02040503050406030204" pitchFamily="18" charset="0"/>
                        </a:rPr>
                        <m:t>  </m:t>
                      </m:r>
                      <m:r>
                        <a:rPr lang="en-GB" altLang="en-US" sz="1600" i="1" kern="0">
                          <a:latin typeface="Cambria Math" panose="02040503050406030204" pitchFamily="18" charset="0"/>
                        </a:rPr>
                        <m:t>𝐶𝑚</m:t>
                      </m:r>
                    </m:oMath>
                  </m:oMathPara>
                </a14:m>
                <a:endParaRPr lang="en-GB" altLang="en-US" sz="1600" kern="0" dirty="0"/>
              </a:p>
              <a:p>
                <a:pPr marL="0" indent="0" algn="ctr">
                  <a:lnSpc>
                    <a:spcPct val="90000"/>
                  </a:lnSpc>
                  <a:buNone/>
                </a:pPr>
                <a:endParaRPr lang="en-GB" altLang="en-US" sz="1600" kern="0" dirty="0"/>
              </a:p>
              <a:p>
                <a:pPr>
                  <a:lnSpc>
                    <a:spcPct val="90000"/>
                  </a:lnSpc>
                </a:pPr>
                <a:r>
                  <a:rPr lang="en-US" altLang="en-US" sz="1600" kern="0" dirty="0"/>
                  <a:t>The units of the magnetic scattering length, </a:t>
                </a:r>
                <a:r>
                  <a:rPr lang="en-US" altLang="en-US" sz="1600" b="1" i="1" kern="0" dirty="0"/>
                  <a:t>b</a:t>
                </a:r>
                <a:r>
                  <a:rPr lang="en-US" altLang="en-US" sz="1600" b="1" i="1" kern="0" baseline="-25000" dirty="0"/>
                  <a:t>m</a:t>
                </a:r>
                <a:r>
                  <a:rPr lang="en-US" altLang="en-US" sz="1600" kern="0" dirty="0"/>
                  <a:t>, are Å. This is the magnetic equivalent to the nuclear scattering length </a:t>
                </a:r>
                <a:r>
                  <a:rPr lang="en-US" altLang="en-US" sz="1600" b="1" i="1" kern="0" dirty="0"/>
                  <a:t>b</a:t>
                </a:r>
                <a:r>
                  <a:rPr lang="en-US" altLang="en-US" sz="1600" kern="0" dirty="0"/>
                  <a:t>  here denoted </a:t>
                </a:r>
                <a:r>
                  <a:rPr lang="en-US" altLang="en-US" sz="1600" b="1" i="1" kern="0" dirty="0" err="1"/>
                  <a:t>b</a:t>
                </a:r>
                <a:r>
                  <a:rPr lang="en-US" altLang="en-US" sz="1600" b="1" i="1" kern="0" baseline="-25000" dirty="0" err="1"/>
                  <a:t>N</a:t>
                </a:r>
                <a:r>
                  <a:rPr lang="en-US" altLang="en-US" sz="1600" i="1" kern="0" baseline="-25000" dirty="0" err="1"/>
                  <a:t>.</a:t>
                </a:r>
                <a:endParaRPr lang="en-US" altLang="en-US" sz="1600" i="1" kern="0" baseline="-25000" dirty="0"/>
              </a:p>
              <a:p>
                <a:pPr>
                  <a:lnSpc>
                    <a:spcPct val="90000"/>
                  </a:lnSpc>
                  <a:buFontTx/>
                  <a:buChar char="-"/>
                </a:pPr>
                <a:endParaRPr lang="en-US" altLang="en-US" sz="1600" i="1" kern="0" baseline="-25000" dirty="0"/>
              </a:p>
              <a:p>
                <a:pPr>
                  <a:lnSpc>
                    <a:spcPct val="90000"/>
                  </a:lnSpc>
                </a:pPr>
                <a:r>
                  <a:rPr lang="en-US" altLang="en-US" sz="1600" kern="0" dirty="0"/>
                  <a:t>The magnetic moment per formula unit, </a:t>
                </a:r>
                <a:r>
                  <a:rPr lang="en-US" altLang="en-US" sz="1600" b="1" i="1" kern="0" dirty="0">
                    <a:latin typeface="Arial" panose="020B0604020202020204" pitchFamily="34" charset="0"/>
                    <a:cs typeface="Arial" panose="020B0604020202020204" pitchFamily="34" charset="0"/>
                  </a:rPr>
                  <a:t>μ</a:t>
                </a:r>
                <a:r>
                  <a:rPr lang="en-US" altLang="en-US" sz="1600" kern="0" dirty="0">
                    <a:latin typeface="Arial" panose="020B0604020202020204" pitchFamily="34" charset="0"/>
                    <a:cs typeface="Arial" panose="020B0604020202020204" pitchFamily="34" charset="0"/>
                  </a:rPr>
                  <a:t>, is in units of Bohr magnetons </a:t>
                </a:r>
                <a:r>
                  <a:rPr lang="el-GR" altLang="en-US" sz="1600" b="1" i="1" kern="0" dirty="0">
                    <a:latin typeface="Arial" panose="020B0604020202020204" pitchFamily="34" charset="0"/>
                    <a:cs typeface="Arial" panose="020B0604020202020204" pitchFamily="34" charset="0"/>
                  </a:rPr>
                  <a:t>μ</a:t>
                </a:r>
                <a:r>
                  <a:rPr lang="en-GB" altLang="en-US" sz="1600" b="1" i="1" kern="0" baseline="-25000" dirty="0">
                    <a:latin typeface="Arial" panose="020B0604020202020204" pitchFamily="34" charset="0"/>
                    <a:cs typeface="Arial" panose="020B0604020202020204" pitchFamily="34" charset="0"/>
                  </a:rPr>
                  <a:t>B</a:t>
                </a:r>
                <a:endParaRPr lang="en-US" altLang="en-US" sz="1600" b="1" i="1" kern="0" baseline="-25000" dirty="0"/>
              </a:p>
              <a:p>
                <a:pPr lvl="1">
                  <a:lnSpc>
                    <a:spcPct val="90000"/>
                  </a:lnSpc>
                  <a:buFontTx/>
                  <a:buChar char="-"/>
                </a:pPr>
                <a:r>
                  <a:rPr lang="en-US" altLang="en-US" sz="1200" kern="0" dirty="0">
                    <a:solidFill>
                      <a:srgbClr val="6600FF"/>
                    </a:solidFill>
                  </a:rPr>
                  <a:t>In this case the constant is </a:t>
                </a:r>
                <a:r>
                  <a:rPr lang="en-US" altLang="en-US" sz="1200" i="1" kern="0" dirty="0">
                    <a:solidFill>
                      <a:srgbClr val="6600FF"/>
                    </a:solidFill>
                  </a:rPr>
                  <a:t>C= 2.645 x 10</a:t>
                </a:r>
                <a:r>
                  <a:rPr lang="en-US" altLang="en-US" sz="1200" i="1" kern="0" baseline="30000" dirty="0">
                    <a:solidFill>
                      <a:srgbClr val="6600FF"/>
                    </a:solidFill>
                  </a:rPr>
                  <a:t>-5</a:t>
                </a:r>
                <a:r>
                  <a:rPr lang="en-GB" altLang="en-US" sz="1200" kern="0" dirty="0">
                    <a:solidFill>
                      <a:srgbClr val="6600FF"/>
                    </a:solidFill>
                  </a:rPr>
                  <a:t>Å</a:t>
                </a:r>
                <a:r>
                  <a:rPr lang="el-GR" altLang="en-US" sz="1200" i="1" kern="0" dirty="0">
                    <a:solidFill>
                      <a:srgbClr val="6600FF"/>
                    </a:solidFill>
                    <a:latin typeface="Arial" panose="020B0604020202020204" pitchFamily="34" charset="0"/>
                    <a:cs typeface="Arial" panose="020B0604020202020204" pitchFamily="34" charset="0"/>
                  </a:rPr>
                  <a:t>μ</a:t>
                </a:r>
                <a:r>
                  <a:rPr lang="en-GB" altLang="en-US" sz="1200" i="1" kern="0" baseline="-25000" dirty="0">
                    <a:solidFill>
                      <a:srgbClr val="6600FF"/>
                    </a:solidFill>
                    <a:latin typeface="Arial" panose="020B0604020202020204" pitchFamily="34" charset="0"/>
                    <a:cs typeface="Arial" panose="020B0604020202020204" pitchFamily="34" charset="0"/>
                  </a:rPr>
                  <a:t>B</a:t>
                </a:r>
                <a:r>
                  <a:rPr lang="en-GB" altLang="en-US" sz="1200" i="1" kern="0" baseline="30000" dirty="0">
                    <a:solidFill>
                      <a:srgbClr val="6600FF"/>
                    </a:solidFill>
                    <a:latin typeface="Arial" panose="020B0604020202020204" pitchFamily="34" charset="0"/>
                    <a:cs typeface="Arial" panose="020B0604020202020204" pitchFamily="34" charset="0"/>
                  </a:rPr>
                  <a:t>-1</a:t>
                </a:r>
              </a:p>
              <a:p>
                <a:pPr lvl="1">
                  <a:lnSpc>
                    <a:spcPct val="90000"/>
                  </a:lnSpc>
                  <a:buFontTx/>
                  <a:buChar char="-"/>
                </a:pPr>
                <a:endParaRPr lang="en-US" altLang="en-US" sz="1600" i="1" kern="0" dirty="0"/>
              </a:p>
              <a:p>
                <a:pPr>
                  <a:lnSpc>
                    <a:spcPct val="90000"/>
                  </a:lnSpc>
                </a:pPr>
                <a:r>
                  <a:rPr lang="en-US" altLang="en-US" sz="1600" kern="0" dirty="0"/>
                  <a:t>More usefully we normally measure the magnetisation </a:t>
                </a:r>
                <a:r>
                  <a:rPr lang="en-US" altLang="en-US" sz="1600" b="1" i="1" kern="0" dirty="0"/>
                  <a:t>M</a:t>
                </a:r>
                <a:r>
                  <a:rPr lang="en-US" altLang="en-US" sz="1600" kern="0" dirty="0"/>
                  <a:t> in a magnetometer and convert it to magnetic moment </a:t>
                </a:r>
                <a:r>
                  <a:rPr lang="en-US" altLang="en-US" sz="1600" b="1" i="1" kern="0" dirty="0"/>
                  <a:t>m</a:t>
                </a:r>
                <a:r>
                  <a:rPr lang="en-US" altLang="en-US" sz="1600" kern="0" dirty="0"/>
                  <a:t> by dividing it by the sample volume. </a:t>
                </a:r>
              </a:p>
              <a:p>
                <a:pPr lvl="1">
                  <a:lnSpc>
                    <a:spcPct val="90000"/>
                  </a:lnSpc>
                  <a:buFontTx/>
                  <a:buChar char="-"/>
                </a:pPr>
                <a:r>
                  <a:rPr lang="en-US" altLang="en-US" sz="1200" kern="0" dirty="0">
                    <a:solidFill>
                      <a:srgbClr val="6600FF"/>
                    </a:solidFill>
                  </a:rPr>
                  <a:t>If </a:t>
                </a:r>
                <a:r>
                  <a:rPr lang="en-US" altLang="en-US" sz="1200" b="1" i="1" kern="0" dirty="0">
                    <a:solidFill>
                      <a:srgbClr val="6600FF"/>
                    </a:solidFill>
                  </a:rPr>
                  <a:t>m</a:t>
                </a:r>
                <a:r>
                  <a:rPr lang="en-US" altLang="en-US" sz="1200" kern="0" dirty="0">
                    <a:solidFill>
                      <a:srgbClr val="6600FF"/>
                    </a:solidFill>
                  </a:rPr>
                  <a:t> is in units of Tesla, then </a:t>
                </a:r>
                <a:r>
                  <a:rPr lang="en-US" altLang="en-US" sz="1200" i="1" kern="0" dirty="0">
                    <a:solidFill>
                      <a:srgbClr val="6600FF"/>
                    </a:solidFill>
                  </a:rPr>
                  <a:t>C</a:t>
                </a:r>
                <a:r>
                  <a:rPr lang="en-US" altLang="en-US" sz="1200" kern="0" dirty="0">
                    <a:solidFill>
                      <a:srgbClr val="6600FF"/>
                    </a:solidFill>
                  </a:rPr>
                  <a:t> = 2.645x10</a:t>
                </a:r>
                <a:r>
                  <a:rPr lang="en-US" altLang="en-US" sz="1200" kern="0" baseline="30000" dirty="0">
                    <a:solidFill>
                      <a:srgbClr val="6600FF"/>
                    </a:solidFill>
                  </a:rPr>
                  <a:t>-5</a:t>
                </a:r>
                <a:r>
                  <a:rPr lang="en-US" altLang="en-US" sz="1200" kern="0" dirty="0">
                    <a:solidFill>
                      <a:srgbClr val="6600FF"/>
                    </a:solidFill>
                  </a:rPr>
                  <a:t> /4</a:t>
                </a:r>
                <a:r>
                  <a:rPr lang="el-GR" altLang="en-US" sz="1200" kern="0" dirty="0">
                    <a:solidFill>
                      <a:srgbClr val="6600FF"/>
                    </a:solidFill>
                  </a:rPr>
                  <a:t>π</a:t>
                </a:r>
                <a:r>
                  <a:rPr lang="en-GB" altLang="en-US" sz="1200" kern="0" dirty="0">
                    <a:solidFill>
                      <a:srgbClr val="6600FF"/>
                    </a:solidFill>
                  </a:rPr>
                  <a:t> Å</a:t>
                </a:r>
                <a:r>
                  <a:rPr lang="en-GB" altLang="en-US" sz="1200" kern="0" baseline="30000" dirty="0">
                    <a:solidFill>
                      <a:srgbClr val="6600FF"/>
                    </a:solidFill>
                  </a:rPr>
                  <a:t>-2</a:t>
                </a:r>
                <a:r>
                  <a:rPr lang="en-GB" altLang="en-US" sz="1200" kern="0" dirty="0">
                    <a:solidFill>
                      <a:srgbClr val="6600FF"/>
                    </a:solidFill>
                  </a:rPr>
                  <a:t>T</a:t>
                </a:r>
                <a:r>
                  <a:rPr lang="en-GB" altLang="en-US" sz="1200" kern="0" baseline="30000" dirty="0">
                    <a:solidFill>
                      <a:srgbClr val="6600FF"/>
                    </a:solidFill>
                  </a:rPr>
                  <a:t>-1</a:t>
                </a:r>
                <a:endParaRPr lang="en-US" altLang="en-US" sz="1200" kern="0" baseline="-25000" dirty="0">
                  <a:solidFill>
                    <a:srgbClr val="6600FF"/>
                  </a:solidFill>
                </a:endParaRPr>
              </a:p>
              <a:p>
                <a:pPr lvl="1">
                  <a:lnSpc>
                    <a:spcPct val="90000"/>
                  </a:lnSpc>
                  <a:buFontTx/>
                  <a:buChar char="-"/>
                </a:pPr>
                <a:r>
                  <a:rPr lang="en-US" altLang="en-US" sz="1200" kern="0" dirty="0">
                    <a:solidFill>
                      <a:srgbClr val="6600FF"/>
                    </a:solidFill>
                  </a:rPr>
                  <a:t>If </a:t>
                </a:r>
                <a:r>
                  <a:rPr lang="en-US" altLang="en-US" sz="1200" b="1" i="1" kern="0" dirty="0">
                    <a:solidFill>
                      <a:srgbClr val="6600FF"/>
                    </a:solidFill>
                  </a:rPr>
                  <a:t>m</a:t>
                </a:r>
                <a:r>
                  <a:rPr lang="en-US" altLang="en-US" sz="1200" kern="0" dirty="0">
                    <a:solidFill>
                      <a:srgbClr val="6600FF"/>
                    </a:solidFill>
                  </a:rPr>
                  <a:t> is in units of emu/cm</a:t>
                </a:r>
                <a:r>
                  <a:rPr lang="en-US" altLang="en-US" sz="1200" kern="0" baseline="30000" dirty="0">
                    <a:solidFill>
                      <a:srgbClr val="6600FF"/>
                    </a:solidFill>
                  </a:rPr>
                  <a:t>3</a:t>
                </a:r>
                <a:r>
                  <a:rPr lang="en-US" altLang="en-US" sz="1200" kern="0" dirty="0">
                    <a:solidFill>
                      <a:srgbClr val="6600FF"/>
                    </a:solidFill>
                  </a:rPr>
                  <a:t>, then </a:t>
                </a:r>
                <a:r>
                  <a:rPr lang="en-US" altLang="en-US" sz="1200" i="1" kern="0" dirty="0">
                    <a:solidFill>
                      <a:srgbClr val="6600FF"/>
                    </a:solidFill>
                  </a:rPr>
                  <a:t>C</a:t>
                </a:r>
                <a:r>
                  <a:rPr lang="en-US" altLang="en-US" sz="1200" kern="0" dirty="0">
                    <a:solidFill>
                      <a:srgbClr val="6600FF"/>
                    </a:solidFill>
                  </a:rPr>
                  <a:t> = 2.853 x 10</a:t>
                </a:r>
                <a:r>
                  <a:rPr lang="en-US" altLang="en-US" sz="1200" kern="0" baseline="30000" dirty="0">
                    <a:solidFill>
                      <a:srgbClr val="6600FF"/>
                    </a:solidFill>
                  </a:rPr>
                  <a:t>-9 </a:t>
                </a:r>
                <a:r>
                  <a:rPr lang="en-GB" altLang="en-US" sz="1200" kern="0" dirty="0">
                    <a:solidFill>
                      <a:srgbClr val="6600FF"/>
                    </a:solidFill>
                  </a:rPr>
                  <a:t>Å</a:t>
                </a:r>
                <a:r>
                  <a:rPr lang="en-GB" altLang="en-US" sz="1200" kern="0" baseline="30000" dirty="0">
                    <a:solidFill>
                      <a:srgbClr val="6600FF"/>
                    </a:solidFill>
                  </a:rPr>
                  <a:t>-2</a:t>
                </a:r>
                <a:r>
                  <a:rPr lang="en-US" altLang="en-US" sz="1200" kern="0" dirty="0">
                    <a:solidFill>
                      <a:srgbClr val="6600FF"/>
                    </a:solidFill>
                  </a:rPr>
                  <a:t> cm</a:t>
                </a:r>
                <a:r>
                  <a:rPr lang="en-US" altLang="en-US" sz="1200" kern="0" baseline="30000" dirty="0">
                    <a:solidFill>
                      <a:srgbClr val="6600FF"/>
                    </a:solidFill>
                  </a:rPr>
                  <a:t>3</a:t>
                </a:r>
                <a:r>
                  <a:rPr lang="en-US" altLang="en-US" sz="1200" kern="0" dirty="0">
                    <a:solidFill>
                      <a:srgbClr val="6600FF"/>
                    </a:solidFill>
                  </a:rPr>
                  <a:t> emu</a:t>
                </a:r>
                <a:r>
                  <a:rPr lang="en-US" altLang="en-US" sz="1200" kern="0" baseline="30000" dirty="0">
                    <a:solidFill>
                      <a:srgbClr val="6600FF"/>
                    </a:solidFill>
                  </a:rPr>
                  <a:t>-1</a:t>
                </a:r>
                <a:endParaRPr lang="en-US" altLang="en-US" sz="1600" kern="0" dirty="0">
                  <a:solidFill>
                    <a:srgbClr val="6600FF"/>
                  </a:solidFill>
                </a:endParaRPr>
              </a:p>
              <a:p>
                <a:pPr marL="447675" lvl="1" indent="-85725">
                  <a:lnSpc>
                    <a:spcPct val="90000"/>
                  </a:lnSpc>
                </a:pPr>
                <a:endParaRPr lang="en-US" altLang="en-US" sz="1000" kern="0" dirty="0"/>
              </a:p>
              <a:p>
                <a:pPr marL="447675" indent="-85725"/>
                <a:endParaRPr lang="en-GB" sz="1200" kern="0" dirty="0"/>
              </a:p>
            </p:txBody>
          </p:sp>
        </mc:Choice>
        <mc:Fallback>
          <p:sp>
            <p:nvSpPr>
              <p:cNvPr id="5" name="Content Placeholder 2">
                <a:extLst>
                  <a:ext uri="{FF2B5EF4-FFF2-40B4-BE49-F238E27FC236}">
                    <a16:creationId xmlns:a16="http://schemas.microsoft.com/office/drawing/2014/main" id="{059B8E59-8CA3-44F1-BAA6-8E62386E4F35}"/>
                  </a:ext>
                </a:extLst>
              </p:cNvPr>
              <p:cNvSpPr txBox="1">
                <a:spLocks noRot="1" noChangeAspect="1" noMove="1" noResize="1" noEditPoints="1" noAdjustHandles="1" noChangeArrowheads="1" noChangeShapeType="1" noTextEdit="1"/>
              </p:cNvSpPr>
              <p:nvPr/>
            </p:nvSpPr>
            <p:spPr bwMode="auto">
              <a:xfrm>
                <a:off x="1648981" y="914687"/>
                <a:ext cx="8889711" cy="4991100"/>
              </a:xfrm>
              <a:prstGeom prst="rect">
                <a:avLst/>
              </a:prstGeom>
              <a:blipFill>
                <a:blip r:embed="rId2"/>
                <a:stretch>
                  <a:fillRect l="-274" t="-855" r="-75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2" name="Slide Number Placeholder 1">
            <a:extLst>
              <a:ext uri="{FF2B5EF4-FFF2-40B4-BE49-F238E27FC236}">
                <a16:creationId xmlns:a16="http://schemas.microsoft.com/office/drawing/2014/main" id="{323D57D0-4135-4B60-BAC0-38D7028E3CD9}"/>
              </a:ext>
            </a:extLst>
          </p:cNvPr>
          <p:cNvSpPr>
            <a:spLocks noGrp="1"/>
          </p:cNvSpPr>
          <p:nvPr>
            <p:ph type="sldNum" sz="quarter" idx="12"/>
          </p:nvPr>
        </p:nvSpPr>
        <p:spPr/>
        <p:txBody>
          <a:bodyPr/>
          <a:lstStyle/>
          <a:p>
            <a:fld id="{BBAAB195-B577-5546-8349-9DDA93B6129E}" type="slidenum">
              <a:rPr lang="en-US" smtClean="0"/>
              <a:t>10</a:t>
            </a:fld>
            <a:endParaRPr lang="en-US"/>
          </a:p>
        </p:txBody>
      </p:sp>
      <p:sp>
        <p:nvSpPr>
          <p:cNvPr id="3" name="TextBox 2">
            <a:extLst>
              <a:ext uri="{FF2B5EF4-FFF2-40B4-BE49-F238E27FC236}">
                <a16:creationId xmlns:a16="http://schemas.microsoft.com/office/drawing/2014/main" id="{F6D56C8E-24C7-4948-94B8-D09859051628}"/>
              </a:ext>
            </a:extLst>
          </p:cNvPr>
          <p:cNvSpPr txBox="1"/>
          <p:nvPr/>
        </p:nvSpPr>
        <p:spPr>
          <a:xfrm>
            <a:off x="3371273" y="6317673"/>
            <a:ext cx="8820727" cy="695575"/>
          </a:xfrm>
          <a:prstGeom prst="rect">
            <a:avLst/>
          </a:prstGeom>
          <a:noFill/>
        </p:spPr>
        <p:txBody>
          <a:bodyPr wrap="square" rtlCol="0">
            <a:spAutoFit/>
          </a:bodyPr>
          <a:lstStyle/>
          <a:p>
            <a:pPr marL="447675" lvl="1" indent="-85725">
              <a:lnSpc>
                <a:spcPct val="90000"/>
              </a:lnSpc>
              <a:buNone/>
            </a:pPr>
            <a:r>
              <a:rPr lang="en-GB" b="1" dirty="0">
                <a:solidFill>
                  <a:srgbClr val="00B050"/>
                </a:solidFill>
              </a:rPr>
              <a:t>This is taken from  “Application of polarized neutron reflectometry to studies of</a:t>
            </a:r>
          </a:p>
          <a:p>
            <a:pPr marL="447675" lvl="1" indent="-85725">
              <a:lnSpc>
                <a:spcPct val="90000"/>
              </a:lnSpc>
              <a:buNone/>
            </a:pPr>
            <a:r>
              <a:rPr lang="en-GB" b="1" dirty="0">
                <a:solidFill>
                  <a:srgbClr val="00B050"/>
                </a:solidFill>
              </a:rPr>
              <a:t>artificially structured magnetic materials “  by M. R. Fitzsimmons and C. F. </a:t>
            </a:r>
            <a:r>
              <a:rPr lang="en-GB" b="1" dirty="0" err="1">
                <a:solidFill>
                  <a:srgbClr val="00B050"/>
                </a:solidFill>
              </a:rPr>
              <a:t>Majkzak</a:t>
            </a:r>
            <a:endParaRPr lang="en-US" altLang="en-US" kern="0" dirty="0">
              <a:solidFill>
                <a:srgbClr val="00B050"/>
              </a:solidFill>
            </a:endParaRPr>
          </a:p>
          <a:p>
            <a:endParaRPr lang="en-GB" dirty="0"/>
          </a:p>
        </p:txBody>
      </p:sp>
    </p:spTree>
    <p:extLst>
      <p:ext uri="{BB962C8B-B14F-4D97-AF65-F5344CB8AC3E}">
        <p14:creationId xmlns:p14="http://schemas.microsoft.com/office/powerpoint/2010/main" val="391184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CA56F2-9575-4609-816B-B133EA3943E3}"/>
              </a:ext>
            </a:extLst>
          </p:cNvPr>
          <p:cNvSpPr txBox="1">
            <a:spLocks/>
          </p:cNvSpPr>
          <p:nvPr/>
        </p:nvSpPr>
        <p:spPr bwMode="auto">
          <a:xfrm>
            <a:off x="1524000" y="1"/>
            <a:ext cx="91440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Lucida Sans" pitchFamily="34" charset="0"/>
              </a:defRPr>
            </a:lvl2pPr>
            <a:lvl3pPr algn="ctr" rtl="0" fontAlgn="base">
              <a:spcBef>
                <a:spcPct val="0"/>
              </a:spcBef>
              <a:spcAft>
                <a:spcPct val="0"/>
              </a:spcAft>
              <a:defRPr sz="4400">
                <a:solidFill>
                  <a:schemeClr val="tx2"/>
                </a:solidFill>
                <a:latin typeface="Lucida Sans" pitchFamily="34" charset="0"/>
              </a:defRPr>
            </a:lvl3pPr>
            <a:lvl4pPr algn="ctr" rtl="0" fontAlgn="base">
              <a:spcBef>
                <a:spcPct val="0"/>
              </a:spcBef>
              <a:spcAft>
                <a:spcPct val="0"/>
              </a:spcAft>
              <a:defRPr sz="4400">
                <a:solidFill>
                  <a:schemeClr val="tx2"/>
                </a:solidFill>
                <a:latin typeface="Lucida Sans" pitchFamily="34" charset="0"/>
              </a:defRPr>
            </a:lvl4pPr>
            <a:lvl5pPr algn="ctr" rtl="0" fontAlgn="base">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a:lstStyle>
          <a:p>
            <a:r>
              <a:rPr lang="en-GB" sz="2300" kern="0" dirty="0">
                <a:solidFill>
                  <a:srgbClr val="002060"/>
                </a:solidFill>
              </a:rPr>
              <a:t>How to Calculate a Magnetic Scattering Length Density (mSLD)</a:t>
            </a:r>
          </a:p>
        </p:txBody>
      </p:sp>
      <p:sp>
        <p:nvSpPr>
          <p:cNvPr id="5" name="Content Placeholder 2">
            <a:extLst>
              <a:ext uri="{FF2B5EF4-FFF2-40B4-BE49-F238E27FC236}">
                <a16:creationId xmlns:a16="http://schemas.microsoft.com/office/drawing/2014/main" id="{4F19CA9A-43EE-46E3-BA3E-CBC7CBD8343F}"/>
              </a:ext>
            </a:extLst>
          </p:cNvPr>
          <p:cNvSpPr txBox="1">
            <a:spLocks/>
          </p:cNvSpPr>
          <p:nvPr/>
        </p:nvSpPr>
        <p:spPr bwMode="auto">
          <a:xfrm>
            <a:off x="1644362" y="852054"/>
            <a:ext cx="8889711"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pPr>
            <a:r>
              <a:rPr lang="en-US" altLang="en-US" sz="1600" kern="0" dirty="0" err="1"/>
              <a:t>SLD</a:t>
            </a:r>
            <a:r>
              <a:rPr lang="en-US" altLang="en-US" sz="1600" kern="0" baseline="-25000" dirty="0" err="1"/>
              <a:t>m</a:t>
            </a:r>
            <a:r>
              <a:rPr lang="en-US" altLang="en-US" sz="1600" kern="0" dirty="0"/>
              <a:t>= ± </a:t>
            </a:r>
            <a:r>
              <a:rPr lang="en-US" altLang="en-US" sz="1600" kern="0" dirty="0" err="1"/>
              <a:t>CN</a:t>
            </a:r>
            <a:r>
              <a:rPr lang="en-US" altLang="en-US" sz="1600" kern="0" baseline="-25000" dirty="0" err="1"/>
              <a:t>i</a:t>
            </a:r>
            <a:r>
              <a:rPr lang="en-US" altLang="en-US" sz="1600" b="1" i="1" kern="0" dirty="0">
                <a:latin typeface="Arial" panose="020B0604020202020204" pitchFamily="34" charset="0"/>
                <a:cs typeface="Arial" panose="020B0604020202020204" pitchFamily="34" charset="0"/>
              </a:rPr>
              <a:t> </a:t>
            </a:r>
            <a:r>
              <a:rPr lang="en-US" altLang="en-US" sz="1600" b="1" i="1" kern="0" dirty="0" err="1">
                <a:latin typeface="Arial" panose="020B0604020202020204" pitchFamily="34" charset="0"/>
                <a:cs typeface="Arial" panose="020B0604020202020204" pitchFamily="34" charset="0"/>
              </a:rPr>
              <a:t>μ</a:t>
            </a:r>
            <a:r>
              <a:rPr lang="en-US" altLang="en-US" sz="1600" b="1" i="1" kern="0" baseline="-25000" dirty="0" err="1">
                <a:latin typeface="Arial" panose="020B0604020202020204" pitchFamily="34" charset="0"/>
                <a:cs typeface="Arial" panose="020B0604020202020204" pitchFamily="34" charset="0"/>
              </a:rPr>
              <a:t>i</a:t>
            </a:r>
            <a:r>
              <a:rPr lang="en-US" altLang="en-US" sz="1600" b="1" i="1" kern="0" baseline="-25000" dirty="0">
                <a:latin typeface="Arial" panose="020B0604020202020204" pitchFamily="34" charset="0"/>
                <a:cs typeface="Arial" panose="020B0604020202020204" pitchFamily="34" charset="0"/>
              </a:rPr>
              <a:t> </a:t>
            </a:r>
            <a:r>
              <a:rPr lang="en-US" altLang="en-US" sz="1600" kern="0" dirty="0">
                <a:latin typeface="Arial" panose="020B0604020202020204" pitchFamily="34" charset="0"/>
                <a:cs typeface="Arial" panose="020B0604020202020204" pitchFamily="34" charset="0"/>
              </a:rPr>
              <a:t>=  ± 2.645 x 10</a:t>
            </a:r>
            <a:r>
              <a:rPr lang="en-US" altLang="en-US" sz="1600" kern="0" baseline="30000" dirty="0">
                <a:latin typeface="Arial" panose="020B0604020202020204" pitchFamily="34" charset="0"/>
                <a:cs typeface="Arial" panose="020B0604020202020204" pitchFamily="34" charset="0"/>
              </a:rPr>
              <a:t>-5 </a:t>
            </a:r>
            <a:r>
              <a:rPr lang="en-US" altLang="en-US" sz="1600" kern="0" dirty="0">
                <a:latin typeface="Arial" panose="020B0604020202020204" pitchFamily="34" charset="0"/>
                <a:cs typeface="Arial" panose="020B0604020202020204" pitchFamily="34" charset="0"/>
              </a:rPr>
              <a:t>x 0.0914 x 0.6  = ± 1.451x 10</a:t>
            </a:r>
            <a:r>
              <a:rPr lang="en-US" altLang="en-US" sz="1600" kern="0" baseline="30000" dirty="0">
                <a:latin typeface="Arial" panose="020B0604020202020204" pitchFamily="34" charset="0"/>
                <a:cs typeface="Arial" panose="020B0604020202020204" pitchFamily="34" charset="0"/>
              </a:rPr>
              <a:t>-6</a:t>
            </a:r>
            <a:r>
              <a:rPr lang="en-US" altLang="en-US" sz="1600" kern="0" dirty="0">
                <a:latin typeface="Arial" panose="020B0604020202020204" pitchFamily="34" charset="0"/>
                <a:cs typeface="Arial" panose="020B0604020202020204" pitchFamily="34" charset="0"/>
              </a:rPr>
              <a:t> Å</a:t>
            </a:r>
            <a:r>
              <a:rPr lang="en-US" altLang="en-US" sz="1600" kern="0" baseline="30000" dirty="0">
                <a:latin typeface="Arial" panose="020B0604020202020204" pitchFamily="34" charset="0"/>
                <a:cs typeface="Arial" panose="020B0604020202020204" pitchFamily="34" charset="0"/>
              </a:rPr>
              <a:t>-2 </a:t>
            </a:r>
          </a:p>
          <a:p>
            <a:pPr marL="0" indent="0" algn="ctr">
              <a:lnSpc>
                <a:spcPct val="90000"/>
              </a:lnSpc>
              <a:buNone/>
            </a:pPr>
            <a:endParaRPr lang="en-US" altLang="en-US" sz="1600" kern="0" baseline="30000" dirty="0">
              <a:latin typeface="Arial" panose="020B0604020202020204" pitchFamily="34" charset="0"/>
              <a:cs typeface="Arial" panose="020B0604020202020204" pitchFamily="34" charset="0"/>
            </a:endParaRPr>
          </a:p>
          <a:p>
            <a:pPr marL="0" indent="0" algn="ctr">
              <a:lnSpc>
                <a:spcPct val="90000"/>
              </a:lnSpc>
              <a:buNone/>
            </a:pPr>
            <a:endParaRPr lang="en-US" altLang="en-US" sz="1600" kern="0" dirty="0"/>
          </a:p>
          <a:p>
            <a:pPr>
              <a:lnSpc>
                <a:spcPct val="90000"/>
              </a:lnSpc>
            </a:pPr>
            <a:r>
              <a:rPr lang="en-US" altLang="en-US" sz="1600" kern="0" dirty="0"/>
              <a:t>The following from what we know about the SLD’s:</a:t>
            </a:r>
          </a:p>
          <a:p>
            <a:pPr>
              <a:lnSpc>
                <a:spcPct val="90000"/>
              </a:lnSpc>
            </a:pPr>
            <a:endParaRPr lang="en-US" altLang="en-US" sz="1600" kern="0" dirty="0"/>
          </a:p>
          <a:p>
            <a:pPr marL="0" indent="0" algn="ctr">
              <a:lnSpc>
                <a:spcPct val="90000"/>
              </a:lnSpc>
              <a:buNone/>
            </a:pPr>
            <a:r>
              <a:rPr lang="en-US" altLang="en-US" sz="1600" kern="0" dirty="0" err="1"/>
              <a:t>SLD</a:t>
            </a:r>
            <a:r>
              <a:rPr lang="en-US" altLang="en-US" sz="1600" kern="0" baseline="-25000" dirty="0" err="1"/>
              <a:t>Ni</a:t>
            </a:r>
            <a:r>
              <a:rPr lang="en-US" altLang="en-US" sz="1600" kern="0" baseline="-25000" dirty="0"/>
              <a:t> </a:t>
            </a:r>
            <a:r>
              <a:rPr lang="en-US" altLang="en-US" sz="1600" kern="0" dirty="0"/>
              <a:t>= </a:t>
            </a:r>
            <a:r>
              <a:rPr lang="en-US" altLang="en-US" sz="1600" kern="0" dirty="0" err="1"/>
              <a:t>SLD</a:t>
            </a:r>
            <a:r>
              <a:rPr lang="en-US" altLang="en-US" sz="1600" kern="0" baseline="-25000" dirty="0" err="1"/>
              <a:t>Ni</a:t>
            </a:r>
            <a:r>
              <a:rPr lang="en-US" altLang="en-US" sz="1600" kern="0" baseline="-25000" dirty="0"/>
              <a:t> (Nuclear) </a:t>
            </a:r>
            <a:r>
              <a:rPr lang="en-US" altLang="en-US" sz="1600" kern="0" dirty="0"/>
              <a:t>± </a:t>
            </a:r>
            <a:r>
              <a:rPr lang="en-US" altLang="en-US" sz="1600" kern="0" dirty="0" err="1"/>
              <a:t>SLD</a:t>
            </a:r>
            <a:r>
              <a:rPr lang="en-US" altLang="en-US" sz="1600" kern="0" baseline="-25000" dirty="0" err="1"/>
              <a:t>Ni</a:t>
            </a:r>
            <a:r>
              <a:rPr lang="en-US" altLang="en-US" sz="1600" kern="0" baseline="-25000" dirty="0"/>
              <a:t> (Magnetic)</a:t>
            </a:r>
            <a:r>
              <a:rPr lang="en-US" altLang="en-US" sz="1600" kern="0" baseline="30000" dirty="0"/>
              <a:t> </a:t>
            </a:r>
          </a:p>
          <a:p>
            <a:pPr marL="0" indent="0" algn="ctr">
              <a:lnSpc>
                <a:spcPct val="90000"/>
              </a:lnSpc>
              <a:buNone/>
            </a:pPr>
            <a:endParaRPr lang="en-US" altLang="en-US" sz="1000" kern="0" dirty="0"/>
          </a:p>
          <a:p>
            <a:pPr marL="0" indent="0" algn="ctr">
              <a:lnSpc>
                <a:spcPct val="90000"/>
              </a:lnSpc>
              <a:buNone/>
            </a:pPr>
            <a:endParaRPr lang="en-US" altLang="en-US" sz="1600" kern="0" dirty="0"/>
          </a:p>
          <a:p>
            <a:pPr marL="0" indent="0" algn="ctr">
              <a:lnSpc>
                <a:spcPct val="90000"/>
              </a:lnSpc>
              <a:buNone/>
            </a:pPr>
            <a:r>
              <a:rPr lang="en-US" altLang="en-US" sz="1600" kern="0" dirty="0" err="1"/>
              <a:t>SLD</a:t>
            </a:r>
            <a:r>
              <a:rPr lang="en-US" altLang="en-US" sz="1600" kern="0" baseline="-25000" dirty="0" err="1"/>
              <a:t>Ni</a:t>
            </a:r>
            <a:r>
              <a:rPr lang="en-US" altLang="en-US" sz="1600" kern="0" baseline="-25000" dirty="0"/>
              <a:t>+</a:t>
            </a:r>
            <a:r>
              <a:rPr lang="en-US" altLang="en-US" sz="1600" kern="0" dirty="0"/>
              <a:t>= (9.41+1.451)</a:t>
            </a:r>
            <a:r>
              <a:rPr lang="en-US" altLang="en-US" sz="1600" kern="0" dirty="0">
                <a:latin typeface="Arial" panose="020B0604020202020204" pitchFamily="34" charset="0"/>
                <a:cs typeface="Arial" panose="020B0604020202020204" pitchFamily="34" charset="0"/>
              </a:rPr>
              <a:t> x 10</a:t>
            </a:r>
            <a:r>
              <a:rPr lang="en-US" altLang="en-US" sz="1600" kern="0" baseline="30000" dirty="0">
                <a:latin typeface="Arial" panose="020B0604020202020204" pitchFamily="34" charset="0"/>
                <a:cs typeface="Arial" panose="020B0604020202020204" pitchFamily="34" charset="0"/>
              </a:rPr>
              <a:t>-6</a:t>
            </a:r>
            <a:r>
              <a:rPr lang="en-US" altLang="en-US" sz="1600" kern="0" dirty="0">
                <a:latin typeface="Arial" panose="020B0604020202020204" pitchFamily="34" charset="0"/>
                <a:cs typeface="Arial" panose="020B0604020202020204" pitchFamily="34" charset="0"/>
              </a:rPr>
              <a:t> Å</a:t>
            </a:r>
            <a:r>
              <a:rPr lang="en-US" altLang="en-US" sz="1600" kern="0" baseline="30000" dirty="0">
                <a:latin typeface="Arial" panose="020B0604020202020204" pitchFamily="34" charset="0"/>
                <a:cs typeface="Arial" panose="020B0604020202020204" pitchFamily="34" charset="0"/>
              </a:rPr>
              <a:t>-2 </a:t>
            </a:r>
            <a:r>
              <a:rPr lang="en-US" altLang="en-US" sz="1600" kern="0" dirty="0"/>
              <a:t>= 10.861</a:t>
            </a:r>
            <a:r>
              <a:rPr lang="en-US" altLang="en-US" sz="1600" kern="0" dirty="0">
                <a:latin typeface="Arial" panose="020B0604020202020204" pitchFamily="34" charset="0"/>
                <a:cs typeface="Arial" panose="020B0604020202020204" pitchFamily="34" charset="0"/>
              </a:rPr>
              <a:t> x 10</a:t>
            </a:r>
            <a:r>
              <a:rPr lang="en-US" altLang="en-US" sz="1600" kern="0" baseline="30000" dirty="0">
                <a:latin typeface="Arial" panose="020B0604020202020204" pitchFamily="34" charset="0"/>
                <a:cs typeface="Arial" panose="020B0604020202020204" pitchFamily="34" charset="0"/>
              </a:rPr>
              <a:t>-6</a:t>
            </a:r>
            <a:r>
              <a:rPr lang="en-US" altLang="en-US" sz="1600" kern="0" dirty="0">
                <a:latin typeface="Arial" panose="020B0604020202020204" pitchFamily="34" charset="0"/>
                <a:cs typeface="Arial" panose="020B0604020202020204" pitchFamily="34" charset="0"/>
              </a:rPr>
              <a:t> Å</a:t>
            </a:r>
            <a:r>
              <a:rPr lang="en-US" altLang="en-US" sz="1600" kern="0" baseline="30000" dirty="0">
                <a:latin typeface="Arial" panose="020B0604020202020204" pitchFamily="34" charset="0"/>
                <a:cs typeface="Arial" panose="020B0604020202020204" pitchFamily="34" charset="0"/>
              </a:rPr>
              <a:t>-2 </a:t>
            </a:r>
          </a:p>
          <a:p>
            <a:pPr marL="0" indent="0" algn="ctr">
              <a:lnSpc>
                <a:spcPct val="90000"/>
              </a:lnSpc>
              <a:buNone/>
            </a:pPr>
            <a:r>
              <a:rPr lang="en-US" altLang="en-US" sz="1600" kern="0" dirty="0" err="1"/>
              <a:t>SLD</a:t>
            </a:r>
            <a:r>
              <a:rPr lang="en-US" altLang="en-US" sz="1600" kern="0" baseline="-25000" dirty="0" err="1"/>
              <a:t>Ni</a:t>
            </a:r>
            <a:r>
              <a:rPr lang="en-US" altLang="en-US" sz="1600" kern="0" baseline="-25000" dirty="0"/>
              <a:t>- </a:t>
            </a:r>
            <a:r>
              <a:rPr lang="en-US" altLang="en-US" sz="1600" kern="0" dirty="0"/>
              <a:t>= (9.41-1.451)</a:t>
            </a:r>
            <a:r>
              <a:rPr lang="en-US" altLang="en-US" sz="1600" kern="0" dirty="0">
                <a:latin typeface="Arial" panose="020B0604020202020204" pitchFamily="34" charset="0"/>
                <a:cs typeface="Arial" panose="020B0604020202020204" pitchFamily="34" charset="0"/>
              </a:rPr>
              <a:t> x 10</a:t>
            </a:r>
            <a:r>
              <a:rPr lang="en-US" altLang="en-US" sz="1600" kern="0" baseline="30000" dirty="0">
                <a:latin typeface="Arial" panose="020B0604020202020204" pitchFamily="34" charset="0"/>
                <a:cs typeface="Arial" panose="020B0604020202020204" pitchFamily="34" charset="0"/>
              </a:rPr>
              <a:t>-6</a:t>
            </a:r>
            <a:r>
              <a:rPr lang="en-US" altLang="en-US" sz="1600" kern="0" dirty="0">
                <a:latin typeface="Arial" panose="020B0604020202020204" pitchFamily="34" charset="0"/>
                <a:cs typeface="Arial" panose="020B0604020202020204" pitchFamily="34" charset="0"/>
              </a:rPr>
              <a:t> Å</a:t>
            </a:r>
            <a:r>
              <a:rPr lang="en-US" altLang="en-US" sz="1600" kern="0" baseline="30000" dirty="0">
                <a:latin typeface="Arial" panose="020B0604020202020204" pitchFamily="34" charset="0"/>
                <a:cs typeface="Arial" panose="020B0604020202020204" pitchFamily="34" charset="0"/>
              </a:rPr>
              <a:t>-2 </a:t>
            </a:r>
            <a:r>
              <a:rPr lang="en-US" altLang="en-US" sz="1600" kern="0" dirty="0"/>
              <a:t>= 7.959</a:t>
            </a:r>
            <a:r>
              <a:rPr lang="en-US" altLang="en-US" sz="1600" kern="0" dirty="0">
                <a:latin typeface="Arial" panose="020B0604020202020204" pitchFamily="34" charset="0"/>
                <a:cs typeface="Arial" panose="020B0604020202020204" pitchFamily="34" charset="0"/>
              </a:rPr>
              <a:t> x 10</a:t>
            </a:r>
            <a:r>
              <a:rPr lang="en-US" altLang="en-US" sz="1600" kern="0" baseline="30000" dirty="0">
                <a:latin typeface="Arial" panose="020B0604020202020204" pitchFamily="34" charset="0"/>
                <a:cs typeface="Arial" panose="020B0604020202020204" pitchFamily="34" charset="0"/>
              </a:rPr>
              <a:t>-6</a:t>
            </a:r>
            <a:r>
              <a:rPr lang="en-US" altLang="en-US" sz="1600" kern="0" dirty="0">
                <a:latin typeface="Arial" panose="020B0604020202020204" pitchFamily="34" charset="0"/>
                <a:cs typeface="Arial" panose="020B0604020202020204" pitchFamily="34" charset="0"/>
              </a:rPr>
              <a:t> Å</a:t>
            </a:r>
            <a:r>
              <a:rPr lang="en-US" altLang="en-US" sz="1600" kern="0" baseline="30000" dirty="0">
                <a:latin typeface="Arial" panose="020B0604020202020204" pitchFamily="34" charset="0"/>
                <a:cs typeface="Arial" panose="020B0604020202020204" pitchFamily="34" charset="0"/>
              </a:rPr>
              <a:t>-2 </a:t>
            </a:r>
            <a:endParaRPr lang="en-US" altLang="en-US" sz="1600" kern="0" dirty="0"/>
          </a:p>
          <a:p>
            <a:pPr marL="0" indent="0" algn="ctr">
              <a:lnSpc>
                <a:spcPct val="90000"/>
              </a:lnSpc>
              <a:buNone/>
            </a:pPr>
            <a:endParaRPr lang="en-US" altLang="en-US" sz="1600" kern="0" dirty="0"/>
          </a:p>
          <a:p>
            <a:pPr marL="0" indent="0" algn="ctr">
              <a:lnSpc>
                <a:spcPct val="90000"/>
              </a:lnSpc>
              <a:buNone/>
            </a:pPr>
            <a:endParaRPr lang="en-US" altLang="en-US" sz="1600" kern="0" dirty="0"/>
          </a:p>
          <a:p>
            <a:pPr>
              <a:lnSpc>
                <a:spcPct val="90000"/>
              </a:lnSpc>
            </a:pPr>
            <a:r>
              <a:rPr lang="en-US" altLang="en-US" sz="1600" kern="0" dirty="0"/>
              <a:t>This results in two very independent reflectivity curves each with there own critical edge.</a:t>
            </a:r>
          </a:p>
          <a:p>
            <a:pPr>
              <a:lnSpc>
                <a:spcPct val="90000"/>
              </a:lnSpc>
            </a:pPr>
            <a:endParaRPr lang="en-US" altLang="en-US" sz="1600" kern="0" dirty="0"/>
          </a:p>
          <a:p>
            <a:pPr>
              <a:lnSpc>
                <a:spcPct val="90000"/>
              </a:lnSpc>
            </a:pPr>
            <a:r>
              <a:rPr lang="en-US" altLang="en-US" sz="1600" kern="0" dirty="0"/>
              <a:t>This is what is measured by the Up and Down spin state reflectivity curves.</a:t>
            </a:r>
          </a:p>
          <a:p>
            <a:pPr marL="0" indent="0" algn="ctr">
              <a:lnSpc>
                <a:spcPct val="90000"/>
              </a:lnSpc>
              <a:buNone/>
            </a:pPr>
            <a:endParaRPr lang="en-US" altLang="en-US" sz="1600" kern="0" dirty="0"/>
          </a:p>
          <a:p>
            <a:pPr marL="0" indent="0" algn="ctr">
              <a:lnSpc>
                <a:spcPct val="90000"/>
              </a:lnSpc>
              <a:buNone/>
            </a:pPr>
            <a:endParaRPr lang="en-US" altLang="en-US" sz="1600" kern="0" dirty="0"/>
          </a:p>
        </p:txBody>
      </p:sp>
      <p:sp>
        <p:nvSpPr>
          <p:cNvPr id="6" name="Rectangle 5">
            <a:extLst>
              <a:ext uri="{FF2B5EF4-FFF2-40B4-BE49-F238E27FC236}">
                <a16:creationId xmlns:a16="http://schemas.microsoft.com/office/drawing/2014/main" id="{F0422C96-BBB7-422E-9461-55599E8D00B4}"/>
              </a:ext>
            </a:extLst>
          </p:cNvPr>
          <p:cNvSpPr/>
          <p:nvPr/>
        </p:nvSpPr>
        <p:spPr>
          <a:xfrm>
            <a:off x="3519057" y="2669312"/>
            <a:ext cx="5218545" cy="849745"/>
          </a:xfrm>
          <a:prstGeom prst="rect">
            <a:avLst/>
          </a:prstGeom>
          <a:noFill/>
          <a:ln w="381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Slide Number Placeholder 1">
            <a:extLst>
              <a:ext uri="{FF2B5EF4-FFF2-40B4-BE49-F238E27FC236}">
                <a16:creationId xmlns:a16="http://schemas.microsoft.com/office/drawing/2014/main" id="{B8F214FC-1C7E-4838-AD2C-AF5F749B29B7}"/>
              </a:ext>
            </a:extLst>
          </p:cNvPr>
          <p:cNvSpPr>
            <a:spLocks noGrp="1"/>
          </p:cNvSpPr>
          <p:nvPr>
            <p:ph type="sldNum" sz="quarter" idx="12"/>
          </p:nvPr>
        </p:nvSpPr>
        <p:spPr/>
        <p:txBody>
          <a:bodyPr/>
          <a:lstStyle/>
          <a:p>
            <a:fld id="{BBAAB195-B577-5546-8349-9DDA93B6129E}" type="slidenum">
              <a:rPr lang="en-US" smtClean="0"/>
              <a:t>11</a:t>
            </a:fld>
            <a:endParaRPr lang="en-US"/>
          </a:p>
        </p:txBody>
      </p:sp>
      <p:sp>
        <p:nvSpPr>
          <p:cNvPr id="7" name="Rectangle 6">
            <a:extLst>
              <a:ext uri="{FF2B5EF4-FFF2-40B4-BE49-F238E27FC236}">
                <a16:creationId xmlns:a16="http://schemas.microsoft.com/office/drawing/2014/main" id="{7EAA94CD-5292-4E50-A4F8-6AE0D8734ED6}"/>
              </a:ext>
            </a:extLst>
          </p:cNvPr>
          <p:cNvSpPr/>
          <p:nvPr/>
        </p:nvSpPr>
        <p:spPr>
          <a:xfrm>
            <a:off x="7569204" y="780476"/>
            <a:ext cx="1611741" cy="429488"/>
          </a:xfrm>
          <a:prstGeom prst="rect">
            <a:avLst/>
          </a:prstGeom>
          <a:noFill/>
          <a:ln w="381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0991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B7AE-1C88-4286-9B69-8F882B2CC362}"/>
              </a:ext>
            </a:extLst>
          </p:cNvPr>
          <p:cNvSpPr>
            <a:spLocks noGrp="1"/>
          </p:cNvSpPr>
          <p:nvPr>
            <p:ph type="title"/>
          </p:nvPr>
        </p:nvSpPr>
        <p:spPr>
          <a:xfrm>
            <a:off x="0" y="0"/>
            <a:ext cx="12192000" cy="1325563"/>
          </a:xfrm>
        </p:spPr>
        <p:txBody>
          <a:bodyPr>
            <a:normAutofit/>
          </a:bodyPr>
          <a:lstStyle/>
          <a:p>
            <a:r>
              <a:rPr lang="en-GB" dirty="0"/>
              <a:t>Question 2</a:t>
            </a:r>
            <a:r>
              <a:rPr lang="en-GB" sz="2000" dirty="0"/>
              <a:t>: What is the lowest </a:t>
            </a:r>
            <a:r>
              <a:rPr lang="en-GB" sz="2000"/>
              <a:t>angle for </a:t>
            </a:r>
            <a:r>
              <a:rPr lang="en-GB" sz="2000" dirty="0"/>
              <a:t>an Fe sample?</a:t>
            </a:r>
          </a:p>
        </p:txBody>
      </p:sp>
      <p:sp>
        <p:nvSpPr>
          <p:cNvPr id="3" name="Text Placeholder 2">
            <a:extLst>
              <a:ext uri="{FF2B5EF4-FFF2-40B4-BE49-F238E27FC236}">
                <a16:creationId xmlns:a16="http://schemas.microsoft.com/office/drawing/2014/main" id="{C4B80129-B6BB-4B49-BFF7-B95F4DDED890}"/>
              </a:ext>
            </a:extLst>
          </p:cNvPr>
          <p:cNvSpPr>
            <a:spLocks noGrp="1"/>
          </p:cNvSpPr>
          <p:nvPr>
            <p:ph type="body" idx="1"/>
          </p:nvPr>
        </p:nvSpPr>
        <p:spPr>
          <a:xfrm>
            <a:off x="210127" y="1234497"/>
            <a:ext cx="11714018" cy="4351338"/>
          </a:xfrm>
        </p:spPr>
        <p:txBody>
          <a:bodyPr/>
          <a:lstStyle/>
          <a:p>
            <a:pPr marL="114300" indent="0">
              <a:buNone/>
            </a:pPr>
            <a:r>
              <a:rPr lang="en-GB" sz="2000" b="1" dirty="0">
                <a:latin typeface="+mn-lt"/>
              </a:rPr>
              <a:t>Q2: What is the lowest angle that can be measured for a uniformly magnetised and fully saturated Fe sample if the system scattering has a background of 1 x 10</a:t>
            </a:r>
            <a:r>
              <a:rPr lang="en-GB" sz="2000" b="1" baseline="30000" dirty="0">
                <a:latin typeface="+mn-lt"/>
              </a:rPr>
              <a:t>-4</a:t>
            </a:r>
            <a:r>
              <a:rPr lang="en-GB" sz="2000" dirty="0">
                <a:latin typeface="+mn-lt"/>
              </a:rPr>
              <a:t>.</a:t>
            </a:r>
          </a:p>
          <a:p>
            <a:pPr marL="114300" indent="0">
              <a:buNone/>
            </a:pPr>
            <a:r>
              <a:rPr lang="en-GB" sz="2000" dirty="0">
                <a:latin typeface="+mn-lt"/>
              </a:rPr>
              <a:t>Sample structure =&gt;     </a:t>
            </a:r>
            <a:r>
              <a:rPr lang="en-GB" sz="2000" b="1" dirty="0">
                <a:solidFill>
                  <a:srgbClr val="FF0000"/>
                </a:solidFill>
                <a:latin typeface="+mn-lt"/>
              </a:rPr>
              <a:t>Si (substrate)/Fe (x)  </a:t>
            </a:r>
            <a:r>
              <a:rPr lang="en-GB" sz="2000" dirty="0">
                <a:latin typeface="+mn-lt"/>
              </a:rPr>
              <a:t>  Where x = 600Å</a:t>
            </a:r>
          </a:p>
          <a:p>
            <a:pPr marL="114300" indent="0">
              <a:buNone/>
            </a:pPr>
            <a:r>
              <a:rPr lang="en-GB" sz="2000" dirty="0">
                <a:latin typeface="+mn-lt"/>
              </a:rPr>
              <a:t>Where the Si substrates nSLD = 2.0723 x10</a:t>
            </a:r>
            <a:r>
              <a:rPr lang="en-GB" sz="2000" baseline="30000" dirty="0">
                <a:latin typeface="+mn-lt"/>
              </a:rPr>
              <a:t>-6 </a:t>
            </a:r>
            <a:r>
              <a:rPr lang="en-GB" sz="2000" dirty="0">
                <a:latin typeface="+mn-lt"/>
              </a:rPr>
              <a:t>Å</a:t>
            </a:r>
            <a:r>
              <a:rPr lang="en-GB" sz="2000" baseline="30000" dirty="0">
                <a:latin typeface="+mn-lt"/>
              </a:rPr>
              <a:t>-2 </a:t>
            </a:r>
            <a:r>
              <a:rPr lang="en-GB" sz="2000" dirty="0">
                <a:latin typeface="+mn-lt"/>
              </a:rPr>
              <a:t>, and the Fe has its full saturated moment of 2.2 </a:t>
            </a:r>
            <a:r>
              <a:rPr lang="el-GR" sz="2000" dirty="0">
                <a:latin typeface="+mn-lt"/>
                <a:cs typeface="Arial" panose="020B0604020202020204" pitchFamily="34" charset="0"/>
              </a:rPr>
              <a:t>μ</a:t>
            </a:r>
            <a:r>
              <a:rPr lang="en-GB" sz="2000" baseline="-25000" dirty="0">
                <a:latin typeface="+mn-lt"/>
                <a:cs typeface="Arial" panose="020B0604020202020204" pitchFamily="34" charset="0"/>
              </a:rPr>
              <a:t>B</a:t>
            </a:r>
            <a:r>
              <a:rPr lang="en-GB" sz="2000" dirty="0">
                <a:latin typeface="+mn-lt"/>
                <a:cs typeface="Arial" panose="020B0604020202020204" pitchFamily="34" charset="0"/>
              </a:rPr>
              <a:t>/atom.</a:t>
            </a:r>
            <a:r>
              <a:rPr lang="en-GB" sz="2000" baseline="30000" dirty="0">
                <a:latin typeface="+mn-lt"/>
              </a:rPr>
              <a:t>  </a:t>
            </a:r>
            <a:endParaRPr lang="en-GB" sz="2000" dirty="0">
              <a:latin typeface="+mn-lt"/>
            </a:endParaRPr>
          </a:p>
          <a:p>
            <a:pPr marL="628650" indent="-514350">
              <a:buFont typeface="+mj-lt"/>
              <a:buAutoNum type="alphaLcParenR"/>
            </a:pPr>
            <a:r>
              <a:rPr lang="en-GB" sz="2000" dirty="0">
                <a:latin typeface="+mn-lt"/>
              </a:rPr>
              <a:t>Calculate the nSLD of Fe</a:t>
            </a:r>
          </a:p>
          <a:p>
            <a:pPr marL="628650" indent="-514350">
              <a:buFont typeface="+mj-lt"/>
              <a:buAutoNum type="alphaLcParenR"/>
            </a:pPr>
            <a:r>
              <a:rPr lang="en-GB" sz="2000" dirty="0">
                <a:latin typeface="+mn-lt"/>
              </a:rPr>
              <a:t>Calculate the mSLD of Fe</a:t>
            </a:r>
          </a:p>
          <a:p>
            <a:pPr marL="628650" indent="-514350">
              <a:buFont typeface="+mj-lt"/>
              <a:buAutoNum type="alphaLcParenR"/>
            </a:pPr>
            <a:r>
              <a:rPr lang="en-GB" sz="2000" dirty="0">
                <a:latin typeface="+mn-lt"/>
              </a:rPr>
              <a:t>Simulate a 600A layer of Fe and find the smallest angle you can measure</a:t>
            </a:r>
          </a:p>
          <a:p>
            <a:pPr marL="628650" indent="-514350">
              <a:buFont typeface="+mj-lt"/>
              <a:buAutoNum type="alphaLcParenR"/>
            </a:pPr>
            <a:r>
              <a:rPr lang="en-GB" sz="2000" dirty="0">
                <a:latin typeface="+mn-lt"/>
              </a:rPr>
              <a:t>Is there anything you can do to maximise the signal? (This may not be possible on a beamline) </a:t>
            </a:r>
          </a:p>
          <a:p>
            <a:pPr marL="114300" indent="0">
              <a:buNone/>
            </a:pPr>
            <a:endParaRPr lang="en-GB" dirty="0"/>
          </a:p>
        </p:txBody>
      </p:sp>
    </p:spTree>
    <p:extLst>
      <p:ext uri="{BB962C8B-B14F-4D97-AF65-F5344CB8AC3E}">
        <p14:creationId xmlns:p14="http://schemas.microsoft.com/office/powerpoint/2010/main" val="1676925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8063" y="5291138"/>
            <a:ext cx="2501900" cy="793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39" name="Title 1"/>
          <p:cNvSpPr>
            <a:spLocks noGrp="1"/>
          </p:cNvSpPr>
          <p:nvPr>
            <p:ph type="title"/>
          </p:nvPr>
        </p:nvSpPr>
        <p:spPr>
          <a:xfrm>
            <a:off x="1524000" y="0"/>
            <a:ext cx="9144000" cy="611188"/>
          </a:xfrm>
        </p:spPr>
        <p:txBody>
          <a:bodyPr>
            <a:normAutofit fontScale="90000"/>
          </a:bodyPr>
          <a:lstStyle/>
          <a:p>
            <a:pPr algn="l" eaLnBrk="1" hangingPunct="1"/>
            <a:r>
              <a:rPr lang="en-GB" altLang="en-US" dirty="0">
                <a:solidFill>
                  <a:srgbClr val="002060"/>
                </a:solidFill>
              </a:rPr>
              <a:t>Useful books: </a:t>
            </a:r>
            <a:r>
              <a:rPr lang="en-GB" altLang="en-US" sz="1100" dirty="0">
                <a:solidFill>
                  <a:srgbClr val="002060"/>
                </a:solidFill>
              </a:rPr>
              <a:t> </a:t>
            </a:r>
            <a:r>
              <a:rPr lang="en-GB" altLang="en-US" sz="1400" dirty="0">
                <a:solidFill>
                  <a:srgbClr val="002060"/>
                </a:solidFill>
              </a:rPr>
              <a:t>These are actually helpful when doing experiments!</a:t>
            </a:r>
          </a:p>
        </p:txBody>
      </p:sp>
      <p:pic>
        <p:nvPicPr>
          <p:cNvPr id="14340" name="Picture 2" descr="http://ecx.images-amazon.com/images/I/51H9-tyAX4L._SY344_PJlook-inside-v2,TopRight,1,0_SH20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9" y="1436689"/>
            <a:ext cx="1018381"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3"/>
          <p:cNvSpPr txBox="1">
            <a:spLocks noChangeArrowheads="1"/>
          </p:cNvSpPr>
          <p:nvPr/>
        </p:nvSpPr>
        <p:spPr bwMode="auto">
          <a:xfrm>
            <a:off x="1712016" y="3432176"/>
            <a:ext cx="21209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Lucida Sans" pitchFamily="34" charset="0"/>
              </a:defRPr>
            </a:lvl1pPr>
            <a:lvl2pPr marL="742950" indent="-285750" eaLnBrk="0" hangingPunct="0">
              <a:spcBef>
                <a:spcPct val="20000"/>
              </a:spcBef>
              <a:buChar char="–"/>
              <a:defRPr sz="2800">
                <a:solidFill>
                  <a:schemeClr val="tx1"/>
                </a:solidFill>
                <a:latin typeface="Lucida Sans" pitchFamily="34" charset="0"/>
              </a:defRPr>
            </a:lvl2pPr>
            <a:lvl3pPr marL="1143000" indent="-228600" eaLnBrk="0" hangingPunct="0">
              <a:spcBef>
                <a:spcPct val="20000"/>
              </a:spcBef>
              <a:buChar char="•"/>
              <a:defRPr sz="2400">
                <a:solidFill>
                  <a:schemeClr val="tx1"/>
                </a:solidFill>
                <a:latin typeface="Lucida Sans" pitchFamily="34" charset="0"/>
              </a:defRPr>
            </a:lvl3pPr>
            <a:lvl4pPr marL="1600200" indent="-228600" eaLnBrk="0" hangingPunct="0">
              <a:spcBef>
                <a:spcPct val="20000"/>
              </a:spcBef>
              <a:buChar char="–"/>
              <a:defRPr sz="2000">
                <a:solidFill>
                  <a:schemeClr val="tx1"/>
                </a:solidFill>
                <a:latin typeface="Lucida Sans" pitchFamily="34" charset="0"/>
              </a:defRPr>
            </a:lvl4pPr>
            <a:lvl5pPr marL="2057400" indent="-228600" eaLnBrk="0" hangingPunct="0">
              <a:spcBef>
                <a:spcPct val="20000"/>
              </a:spcBef>
              <a:buChar char="»"/>
              <a:defRPr sz="2000">
                <a:solidFill>
                  <a:schemeClr val="tx1"/>
                </a:solidFill>
                <a:latin typeface="Lucida Sans" pitchFamily="34" charset="0"/>
              </a:defRPr>
            </a:lvl5pPr>
            <a:lvl6pPr marL="2514600" indent="-228600" eaLnBrk="0" fontAlgn="base" hangingPunct="0">
              <a:spcBef>
                <a:spcPct val="20000"/>
              </a:spcBef>
              <a:spcAft>
                <a:spcPct val="0"/>
              </a:spcAft>
              <a:buChar char="»"/>
              <a:defRPr sz="2000">
                <a:solidFill>
                  <a:schemeClr val="tx1"/>
                </a:solidFill>
                <a:latin typeface="Lucida Sans" pitchFamily="34" charset="0"/>
              </a:defRPr>
            </a:lvl6pPr>
            <a:lvl7pPr marL="2971800" indent="-228600" eaLnBrk="0" fontAlgn="base" hangingPunct="0">
              <a:spcBef>
                <a:spcPct val="20000"/>
              </a:spcBef>
              <a:spcAft>
                <a:spcPct val="0"/>
              </a:spcAft>
              <a:buChar char="»"/>
              <a:defRPr sz="2000">
                <a:solidFill>
                  <a:schemeClr val="tx1"/>
                </a:solidFill>
                <a:latin typeface="Lucida Sans" pitchFamily="34" charset="0"/>
              </a:defRPr>
            </a:lvl7pPr>
            <a:lvl8pPr marL="3429000" indent="-228600" eaLnBrk="0" fontAlgn="base" hangingPunct="0">
              <a:spcBef>
                <a:spcPct val="20000"/>
              </a:spcBef>
              <a:spcAft>
                <a:spcPct val="0"/>
              </a:spcAft>
              <a:buChar char="»"/>
              <a:defRPr sz="2000">
                <a:solidFill>
                  <a:schemeClr val="tx1"/>
                </a:solidFill>
                <a:latin typeface="Lucida Sans" pitchFamily="34" charset="0"/>
              </a:defRPr>
            </a:lvl8pPr>
            <a:lvl9pPr marL="3886200" indent="-228600" eaLnBrk="0" fontAlgn="base" hangingPunct="0">
              <a:spcBef>
                <a:spcPct val="20000"/>
              </a:spcBef>
              <a:spcAft>
                <a:spcPct val="0"/>
              </a:spcAft>
              <a:buChar char="»"/>
              <a:defRPr sz="2000">
                <a:solidFill>
                  <a:schemeClr val="tx1"/>
                </a:solidFill>
                <a:latin typeface="Lucida Sans" pitchFamily="34" charset="0"/>
              </a:defRPr>
            </a:lvl9pPr>
          </a:lstStyle>
          <a:p>
            <a:pPr eaLnBrk="1" hangingPunct="1">
              <a:spcBef>
                <a:spcPct val="0"/>
              </a:spcBef>
              <a:buFontTx/>
              <a:buNone/>
            </a:pPr>
            <a:r>
              <a:rPr lang="en-GB" altLang="en-US" sz="1400" b="1" dirty="0">
                <a:solidFill>
                  <a:srgbClr val="0033CC"/>
                </a:solidFill>
                <a:latin typeface="Arial" pitchFamily="34" charset="0"/>
                <a:hlinkClick r:id="rId3"/>
              </a:rPr>
              <a:t>http://xdb.lbl.gov</a:t>
            </a:r>
            <a:r>
              <a:rPr lang="en-GB" altLang="en-US" sz="1400" b="1" dirty="0">
                <a:latin typeface="Arial" pitchFamily="34" charset="0"/>
                <a:hlinkClick r:id="rId3"/>
              </a:rPr>
              <a:t>/</a:t>
            </a:r>
            <a:endParaRPr lang="en-GB" altLang="en-US" sz="1400" b="1" dirty="0">
              <a:latin typeface="Arial" pitchFamily="34" charset="0"/>
            </a:endParaRPr>
          </a:p>
        </p:txBody>
      </p:sp>
      <p:pic>
        <p:nvPicPr>
          <p:cNvPr id="143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145" y="1453356"/>
            <a:ext cx="971268" cy="152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4274" y="1198563"/>
            <a:ext cx="1329256" cy="187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504" y="1198563"/>
            <a:ext cx="1473844" cy="187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5" name="TextBox 5"/>
          <p:cNvSpPr txBox="1">
            <a:spLocks noChangeArrowheads="1"/>
          </p:cNvSpPr>
          <p:nvPr/>
        </p:nvSpPr>
        <p:spPr bwMode="auto">
          <a:xfrm>
            <a:off x="5453504" y="3448845"/>
            <a:ext cx="190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Lucida Sans" pitchFamily="34" charset="0"/>
              </a:defRPr>
            </a:lvl1pPr>
            <a:lvl2pPr marL="742950" indent="-285750" eaLnBrk="0" hangingPunct="0">
              <a:spcBef>
                <a:spcPct val="20000"/>
              </a:spcBef>
              <a:buChar char="–"/>
              <a:defRPr sz="2800">
                <a:solidFill>
                  <a:schemeClr val="tx1"/>
                </a:solidFill>
                <a:latin typeface="Lucida Sans" pitchFamily="34" charset="0"/>
              </a:defRPr>
            </a:lvl2pPr>
            <a:lvl3pPr marL="1143000" indent="-228600" eaLnBrk="0" hangingPunct="0">
              <a:spcBef>
                <a:spcPct val="20000"/>
              </a:spcBef>
              <a:buChar char="•"/>
              <a:defRPr sz="2400">
                <a:solidFill>
                  <a:schemeClr val="tx1"/>
                </a:solidFill>
                <a:latin typeface="Lucida Sans" pitchFamily="34" charset="0"/>
              </a:defRPr>
            </a:lvl3pPr>
            <a:lvl4pPr marL="1600200" indent="-228600" eaLnBrk="0" hangingPunct="0">
              <a:spcBef>
                <a:spcPct val="20000"/>
              </a:spcBef>
              <a:buChar char="–"/>
              <a:defRPr sz="2000">
                <a:solidFill>
                  <a:schemeClr val="tx1"/>
                </a:solidFill>
                <a:latin typeface="Lucida Sans" pitchFamily="34" charset="0"/>
              </a:defRPr>
            </a:lvl4pPr>
            <a:lvl5pPr marL="2057400" indent="-228600" eaLnBrk="0" hangingPunct="0">
              <a:spcBef>
                <a:spcPct val="20000"/>
              </a:spcBef>
              <a:buChar char="»"/>
              <a:defRPr sz="2000">
                <a:solidFill>
                  <a:schemeClr val="tx1"/>
                </a:solidFill>
                <a:latin typeface="Lucida Sans" pitchFamily="34" charset="0"/>
              </a:defRPr>
            </a:lvl5pPr>
            <a:lvl6pPr marL="2514600" indent="-228600" eaLnBrk="0" fontAlgn="base" hangingPunct="0">
              <a:spcBef>
                <a:spcPct val="20000"/>
              </a:spcBef>
              <a:spcAft>
                <a:spcPct val="0"/>
              </a:spcAft>
              <a:buChar char="»"/>
              <a:defRPr sz="2000">
                <a:solidFill>
                  <a:schemeClr val="tx1"/>
                </a:solidFill>
                <a:latin typeface="Lucida Sans" pitchFamily="34" charset="0"/>
              </a:defRPr>
            </a:lvl6pPr>
            <a:lvl7pPr marL="2971800" indent="-228600" eaLnBrk="0" fontAlgn="base" hangingPunct="0">
              <a:spcBef>
                <a:spcPct val="20000"/>
              </a:spcBef>
              <a:spcAft>
                <a:spcPct val="0"/>
              </a:spcAft>
              <a:buChar char="»"/>
              <a:defRPr sz="2000">
                <a:solidFill>
                  <a:schemeClr val="tx1"/>
                </a:solidFill>
                <a:latin typeface="Lucida Sans" pitchFamily="34" charset="0"/>
              </a:defRPr>
            </a:lvl7pPr>
            <a:lvl8pPr marL="3429000" indent="-228600" eaLnBrk="0" fontAlgn="base" hangingPunct="0">
              <a:spcBef>
                <a:spcPct val="20000"/>
              </a:spcBef>
              <a:spcAft>
                <a:spcPct val="0"/>
              </a:spcAft>
              <a:buChar char="»"/>
              <a:defRPr sz="2000">
                <a:solidFill>
                  <a:schemeClr val="tx1"/>
                </a:solidFill>
                <a:latin typeface="Lucida Sans" pitchFamily="34" charset="0"/>
              </a:defRPr>
            </a:lvl8pPr>
            <a:lvl9pPr marL="3886200" indent="-228600" eaLnBrk="0" fontAlgn="base" hangingPunct="0">
              <a:spcBef>
                <a:spcPct val="20000"/>
              </a:spcBef>
              <a:spcAft>
                <a:spcPct val="0"/>
              </a:spcAft>
              <a:buChar char="»"/>
              <a:defRPr sz="2000">
                <a:solidFill>
                  <a:schemeClr val="tx1"/>
                </a:solidFill>
                <a:latin typeface="Lucida Sans" pitchFamily="34" charset="0"/>
              </a:defRPr>
            </a:lvl9pPr>
          </a:lstStyle>
          <a:p>
            <a:pPr eaLnBrk="1" hangingPunct="1">
              <a:spcBef>
                <a:spcPct val="0"/>
              </a:spcBef>
              <a:buFontTx/>
              <a:buNone/>
            </a:pPr>
            <a:r>
              <a:rPr lang="en-GB" altLang="en-US" sz="1400" dirty="0">
                <a:latin typeface="Arial" pitchFamily="34" charset="0"/>
              </a:rPr>
              <a:t>Deals with all theory that’s is needed for doing scattering experiments.</a:t>
            </a:r>
          </a:p>
        </p:txBody>
      </p:sp>
      <p:sp>
        <p:nvSpPr>
          <p:cNvPr id="10" name="Right Brace 9"/>
          <p:cNvSpPr/>
          <p:nvPr/>
        </p:nvSpPr>
        <p:spPr>
          <a:xfrm rot="16200000">
            <a:off x="2480073" y="321073"/>
            <a:ext cx="305593" cy="1958975"/>
          </a:xfrm>
          <a:prstGeom prst="rightBrace">
            <a:avLst>
              <a:gd name="adj1" fmla="val 0"/>
              <a:gd name="adj2" fmla="val 49576"/>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4347" name="TextBox 19"/>
          <p:cNvSpPr txBox="1">
            <a:spLocks noChangeArrowheads="1"/>
          </p:cNvSpPr>
          <p:nvPr/>
        </p:nvSpPr>
        <p:spPr bwMode="auto">
          <a:xfrm>
            <a:off x="2008189" y="752475"/>
            <a:ext cx="2124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Lucida Sans" pitchFamily="34" charset="0"/>
              </a:defRPr>
            </a:lvl1pPr>
            <a:lvl2pPr marL="742950" indent="-285750" eaLnBrk="0" hangingPunct="0">
              <a:spcBef>
                <a:spcPct val="20000"/>
              </a:spcBef>
              <a:buChar char="–"/>
              <a:defRPr sz="2800">
                <a:solidFill>
                  <a:schemeClr val="tx1"/>
                </a:solidFill>
                <a:latin typeface="Lucida Sans" pitchFamily="34" charset="0"/>
              </a:defRPr>
            </a:lvl2pPr>
            <a:lvl3pPr marL="1143000" indent="-228600" eaLnBrk="0" hangingPunct="0">
              <a:spcBef>
                <a:spcPct val="20000"/>
              </a:spcBef>
              <a:buChar char="•"/>
              <a:defRPr sz="2400">
                <a:solidFill>
                  <a:schemeClr val="tx1"/>
                </a:solidFill>
                <a:latin typeface="Lucida Sans" pitchFamily="34" charset="0"/>
              </a:defRPr>
            </a:lvl3pPr>
            <a:lvl4pPr marL="1600200" indent="-228600" eaLnBrk="0" hangingPunct="0">
              <a:spcBef>
                <a:spcPct val="20000"/>
              </a:spcBef>
              <a:buChar char="–"/>
              <a:defRPr sz="2000">
                <a:solidFill>
                  <a:schemeClr val="tx1"/>
                </a:solidFill>
                <a:latin typeface="Lucida Sans" pitchFamily="34" charset="0"/>
              </a:defRPr>
            </a:lvl4pPr>
            <a:lvl5pPr marL="2057400" indent="-228600" eaLnBrk="0" hangingPunct="0">
              <a:spcBef>
                <a:spcPct val="20000"/>
              </a:spcBef>
              <a:buChar char="»"/>
              <a:defRPr sz="2000">
                <a:solidFill>
                  <a:schemeClr val="tx1"/>
                </a:solidFill>
                <a:latin typeface="Lucida Sans" pitchFamily="34" charset="0"/>
              </a:defRPr>
            </a:lvl5pPr>
            <a:lvl6pPr marL="2514600" indent="-228600" eaLnBrk="0" fontAlgn="base" hangingPunct="0">
              <a:spcBef>
                <a:spcPct val="20000"/>
              </a:spcBef>
              <a:spcAft>
                <a:spcPct val="0"/>
              </a:spcAft>
              <a:buChar char="»"/>
              <a:defRPr sz="2000">
                <a:solidFill>
                  <a:schemeClr val="tx1"/>
                </a:solidFill>
                <a:latin typeface="Lucida Sans" pitchFamily="34" charset="0"/>
              </a:defRPr>
            </a:lvl6pPr>
            <a:lvl7pPr marL="2971800" indent="-228600" eaLnBrk="0" fontAlgn="base" hangingPunct="0">
              <a:spcBef>
                <a:spcPct val="20000"/>
              </a:spcBef>
              <a:spcAft>
                <a:spcPct val="0"/>
              </a:spcAft>
              <a:buChar char="»"/>
              <a:defRPr sz="2000">
                <a:solidFill>
                  <a:schemeClr val="tx1"/>
                </a:solidFill>
                <a:latin typeface="Lucida Sans" pitchFamily="34" charset="0"/>
              </a:defRPr>
            </a:lvl7pPr>
            <a:lvl8pPr marL="3429000" indent="-228600" eaLnBrk="0" fontAlgn="base" hangingPunct="0">
              <a:spcBef>
                <a:spcPct val="20000"/>
              </a:spcBef>
              <a:spcAft>
                <a:spcPct val="0"/>
              </a:spcAft>
              <a:buChar char="»"/>
              <a:defRPr sz="2000">
                <a:solidFill>
                  <a:schemeClr val="tx1"/>
                </a:solidFill>
                <a:latin typeface="Lucida Sans" pitchFamily="34" charset="0"/>
              </a:defRPr>
            </a:lvl8pPr>
            <a:lvl9pPr marL="3886200" indent="-228600" eaLnBrk="0" fontAlgn="base" hangingPunct="0">
              <a:spcBef>
                <a:spcPct val="20000"/>
              </a:spcBef>
              <a:spcAft>
                <a:spcPct val="0"/>
              </a:spcAft>
              <a:buChar char="»"/>
              <a:defRPr sz="2000">
                <a:solidFill>
                  <a:schemeClr val="tx1"/>
                </a:solidFill>
                <a:latin typeface="Lucida Sans" pitchFamily="34" charset="0"/>
              </a:defRPr>
            </a:lvl9pPr>
          </a:lstStyle>
          <a:p>
            <a:pPr eaLnBrk="1" hangingPunct="1">
              <a:spcBef>
                <a:spcPct val="0"/>
              </a:spcBef>
              <a:buFontTx/>
              <a:buNone/>
            </a:pPr>
            <a:r>
              <a:rPr lang="en-GB" altLang="en-US" sz="1800" dirty="0">
                <a:latin typeface="Arial" pitchFamily="34" charset="0"/>
              </a:rPr>
              <a:t>Free on web</a:t>
            </a:r>
          </a:p>
        </p:txBody>
      </p:sp>
      <p:sp>
        <p:nvSpPr>
          <p:cNvPr id="27" name="Right Brace 26"/>
          <p:cNvSpPr/>
          <p:nvPr/>
        </p:nvSpPr>
        <p:spPr>
          <a:xfrm rot="5400000">
            <a:off x="6094163" y="2851091"/>
            <a:ext cx="211138" cy="890588"/>
          </a:xfrm>
          <a:prstGeom prst="rightBrace">
            <a:avLst>
              <a:gd name="adj1" fmla="val 0"/>
              <a:gd name="adj2" fmla="val 49576"/>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4349" name="TextBox 2"/>
          <p:cNvSpPr txBox="1">
            <a:spLocks noChangeArrowheads="1"/>
          </p:cNvSpPr>
          <p:nvPr/>
        </p:nvSpPr>
        <p:spPr bwMode="auto">
          <a:xfrm>
            <a:off x="3681413" y="3454113"/>
            <a:ext cx="229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Lucida Sans" pitchFamily="34" charset="0"/>
              </a:defRPr>
            </a:lvl1pPr>
            <a:lvl2pPr marL="742950" indent="-285750" eaLnBrk="0" hangingPunct="0">
              <a:spcBef>
                <a:spcPct val="20000"/>
              </a:spcBef>
              <a:buChar char="–"/>
              <a:defRPr sz="2800">
                <a:solidFill>
                  <a:schemeClr val="tx1"/>
                </a:solidFill>
                <a:latin typeface="Lucida Sans" pitchFamily="34" charset="0"/>
              </a:defRPr>
            </a:lvl2pPr>
            <a:lvl3pPr marL="1143000" indent="-228600" eaLnBrk="0" hangingPunct="0">
              <a:spcBef>
                <a:spcPct val="20000"/>
              </a:spcBef>
              <a:buChar char="•"/>
              <a:defRPr sz="2400">
                <a:solidFill>
                  <a:schemeClr val="tx1"/>
                </a:solidFill>
                <a:latin typeface="Lucida Sans" pitchFamily="34" charset="0"/>
              </a:defRPr>
            </a:lvl3pPr>
            <a:lvl4pPr marL="1600200" indent="-228600" eaLnBrk="0" hangingPunct="0">
              <a:spcBef>
                <a:spcPct val="20000"/>
              </a:spcBef>
              <a:buChar char="–"/>
              <a:defRPr sz="2000">
                <a:solidFill>
                  <a:schemeClr val="tx1"/>
                </a:solidFill>
                <a:latin typeface="Lucida Sans" pitchFamily="34" charset="0"/>
              </a:defRPr>
            </a:lvl4pPr>
            <a:lvl5pPr marL="2057400" indent="-228600" eaLnBrk="0" hangingPunct="0">
              <a:spcBef>
                <a:spcPct val="20000"/>
              </a:spcBef>
              <a:buChar char="»"/>
              <a:defRPr sz="2000">
                <a:solidFill>
                  <a:schemeClr val="tx1"/>
                </a:solidFill>
                <a:latin typeface="Lucida Sans" pitchFamily="34" charset="0"/>
              </a:defRPr>
            </a:lvl5pPr>
            <a:lvl6pPr marL="2514600" indent="-228600" eaLnBrk="0" fontAlgn="base" hangingPunct="0">
              <a:spcBef>
                <a:spcPct val="20000"/>
              </a:spcBef>
              <a:spcAft>
                <a:spcPct val="0"/>
              </a:spcAft>
              <a:buChar char="»"/>
              <a:defRPr sz="2000">
                <a:solidFill>
                  <a:schemeClr val="tx1"/>
                </a:solidFill>
                <a:latin typeface="Lucida Sans" pitchFamily="34" charset="0"/>
              </a:defRPr>
            </a:lvl6pPr>
            <a:lvl7pPr marL="2971800" indent="-228600" eaLnBrk="0" fontAlgn="base" hangingPunct="0">
              <a:spcBef>
                <a:spcPct val="20000"/>
              </a:spcBef>
              <a:spcAft>
                <a:spcPct val="0"/>
              </a:spcAft>
              <a:buChar char="»"/>
              <a:defRPr sz="2000">
                <a:solidFill>
                  <a:schemeClr val="tx1"/>
                </a:solidFill>
                <a:latin typeface="Lucida Sans" pitchFamily="34" charset="0"/>
              </a:defRPr>
            </a:lvl7pPr>
            <a:lvl8pPr marL="3429000" indent="-228600" eaLnBrk="0" fontAlgn="base" hangingPunct="0">
              <a:spcBef>
                <a:spcPct val="20000"/>
              </a:spcBef>
              <a:spcAft>
                <a:spcPct val="0"/>
              </a:spcAft>
              <a:buChar char="»"/>
              <a:defRPr sz="2000">
                <a:solidFill>
                  <a:schemeClr val="tx1"/>
                </a:solidFill>
                <a:latin typeface="Lucida Sans" pitchFamily="34" charset="0"/>
              </a:defRPr>
            </a:lvl8pPr>
            <a:lvl9pPr marL="3886200" indent="-228600" eaLnBrk="0" fontAlgn="base" hangingPunct="0">
              <a:spcBef>
                <a:spcPct val="20000"/>
              </a:spcBef>
              <a:spcAft>
                <a:spcPct val="0"/>
              </a:spcAft>
              <a:buChar char="»"/>
              <a:defRPr sz="2000">
                <a:solidFill>
                  <a:schemeClr val="tx1"/>
                </a:solidFill>
                <a:latin typeface="Lucida Sans" pitchFamily="34" charset="0"/>
              </a:defRPr>
            </a:lvl9pPr>
          </a:lstStyle>
          <a:p>
            <a:pPr eaLnBrk="1" hangingPunct="1">
              <a:spcBef>
                <a:spcPct val="0"/>
              </a:spcBef>
              <a:buFontTx/>
              <a:buNone/>
            </a:pPr>
            <a:r>
              <a:rPr lang="en-GB" altLang="en-US" sz="1400" dirty="0">
                <a:latin typeface="Arial" pitchFamily="34" charset="0"/>
              </a:rPr>
              <a:t>Excellent for x-ray magnetic scattering</a:t>
            </a:r>
            <a:r>
              <a:rPr lang="en-GB" altLang="en-US" sz="1800" dirty="0">
                <a:latin typeface="Arial" pitchFamily="34" charset="0"/>
              </a:rPr>
              <a:t>.</a:t>
            </a:r>
          </a:p>
        </p:txBody>
      </p:sp>
      <p:sp>
        <p:nvSpPr>
          <p:cNvPr id="24" name="Right Brace 23"/>
          <p:cNvSpPr/>
          <p:nvPr/>
        </p:nvSpPr>
        <p:spPr>
          <a:xfrm rot="5400000">
            <a:off x="4451120" y="2897982"/>
            <a:ext cx="212725" cy="890587"/>
          </a:xfrm>
          <a:prstGeom prst="rightBrace">
            <a:avLst>
              <a:gd name="adj1" fmla="val 0"/>
              <a:gd name="adj2" fmla="val 49576"/>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4" name="Straight Arrow Connector 3"/>
          <p:cNvCxnSpPr/>
          <p:nvPr/>
        </p:nvCxnSpPr>
        <p:spPr>
          <a:xfrm flipH="1">
            <a:off x="2600327" y="3048002"/>
            <a:ext cx="646904" cy="369341"/>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rot="5400000">
            <a:off x="7903493" y="2865749"/>
            <a:ext cx="211138" cy="890588"/>
          </a:xfrm>
          <a:prstGeom prst="rightBrace">
            <a:avLst>
              <a:gd name="adj1" fmla="val 0"/>
              <a:gd name="adj2" fmla="val 49576"/>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pic>
        <p:nvPicPr>
          <p:cNvPr id="1229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8616" y="1198565"/>
            <a:ext cx="1446462" cy="187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5"/>
          <p:cNvSpPr txBox="1">
            <a:spLocks noChangeArrowheads="1"/>
          </p:cNvSpPr>
          <p:nvPr/>
        </p:nvSpPr>
        <p:spPr bwMode="auto">
          <a:xfrm>
            <a:off x="7258616" y="3433720"/>
            <a:ext cx="1568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Lucida Sans" pitchFamily="34" charset="0"/>
              </a:defRPr>
            </a:lvl1pPr>
            <a:lvl2pPr marL="742950" indent="-285750" eaLnBrk="0" hangingPunct="0">
              <a:spcBef>
                <a:spcPct val="20000"/>
              </a:spcBef>
              <a:buChar char="–"/>
              <a:defRPr sz="2800">
                <a:solidFill>
                  <a:schemeClr val="tx1"/>
                </a:solidFill>
                <a:latin typeface="Lucida Sans" pitchFamily="34" charset="0"/>
              </a:defRPr>
            </a:lvl2pPr>
            <a:lvl3pPr marL="1143000" indent="-228600" eaLnBrk="0" hangingPunct="0">
              <a:spcBef>
                <a:spcPct val="20000"/>
              </a:spcBef>
              <a:buChar char="•"/>
              <a:defRPr sz="2400">
                <a:solidFill>
                  <a:schemeClr val="tx1"/>
                </a:solidFill>
                <a:latin typeface="Lucida Sans" pitchFamily="34" charset="0"/>
              </a:defRPr>
            </a:lvl3pPr>
            <a:lvl4pPr marL="1600200" indent="-228600" eaLnBrk="0" hangingPunct="0">
              <a:spcBef>
                <a:spcPct val="20000"/>
              </a:spcBef>
              <a:buChar char="–"/>
              <a:defRPr sz="2000">
                <a:solidFill>
                  <a:schemeClr val="tx1"/>
                </a:solidFill>
                <a:latin typeface="Lucida Sans" pitchFamily="34" charset="0"/>
              </a:defRPr>
            </a:lvl4pPr>
            <a:lvl5pPr marL="2057400" indent="-228600" eaLnBrk="0" hangingPunct="0">
              <a:spcBef>
                <a:spcPct val="20000"/>
              </a:spcBef>
              <a:buChar char="»"/>
              <a:defRPr sz="2000">
                <a:solidFill>
                  <a:schemeClr val="tx1"/>
                </a:solidFill>
                <a:latin typeface="Lucida Sans" pitchFamily="34" charset="0"/>
              </a:defRPr>
            </a:lvl5pPr>
            <a:lvl6pPr marL="2514600" indent="-228600" eaLnBrk="0" fontAlgn="base" hangingPunct="0">
              <a:spcBef>
                <a:spcPct val="20000"/>
              </a:spcBef>
              <a:spcAft>
                <a:spcPct val="0"/>
              </a:spcAft>
              <a:buChar char="»"/>
              <a:defRPr sz="2000">
                <a:solidFill>
                  <a:schemeClr val="tx1"/>
                </a:solidFill>
                <a:latin typeface="Lucida Sans" pitchFamily="34" charset="0"/>
              </a:defRPr>
            </a:lvl6pPr>
            <a:lvl7pPr marL="2971800" indent="-228600" eaLnBrk="0" fontAlgn="base" hangingPunct="0">
              <a:spcBef>
                <a:spcPct val="20000"/>
              </a:spcBef>
              <a:spcAft>
                <a:spcPct val="0"/>
              </a:spcAft>
              <a:buChar char="»"/>
              <a:defRPr sz="2000">
                <a:solidFill>
                  <a:schemeClr val="tx1"/>
                </a:solidFill>
                <a:latin typeface="Lucida Sans" pitchFamily="34" charset="0"/>
              </a:defRPr>
            </a:lvl7pPr>
            <a:lvl8pPr marL="3429000" indent="-228600" eaLnBrk="0" fontAlgn="base" hangingPunct="0">
              <a:spcBef>
                <a:spcPct val="20000"/>
              </a:spcBef>
              <a:spcAft>
                <a:spcPct val="0"/>
              </a:spcAft>
              <a:buChar char="»"/>
              <a:defRPr sz="2000">
                <a:solidFill>
                  <a:schemeClr val="tx1"/>
                </a:solidFill>
                <a:latin typeface="Lucida Sans" pitchFamily="34" charset="0"/>
              </a:defRPr>
            </a:lvl8pPr>
            <a:lvl9pPr marL="3886200" indent="-228600" eaLnBrk="0" fontAlgn="base" hangingPunct="0">
              <a:spcBef>
                <a:spcPct val="20000"/>
              </a:spcBef>
              <a:spcAft>
                <a:spcPct val="0"/>
              </a:spcAft>
              <a:buChar char="»"/>
              <a:defRPr sz="2000">
                <a:solidFill>
                  <a:schemeClr val="tx1"/>
                </a:solidFill>
                <a:latin typeface="Lucida Sans" pitchFamily="34" charset="0"/>
              </a:defRPr>
            </a:lvl9pPr>
          </a:lstStyle>
          <a:p>
            <a:pPr eaLnBrk="1" hangingPunct="1">
              <a:spcBef>
                <a:spcPct val="0"/>
              </a:spcBef>
              <a:buFontTx/>
              <a:buNone/>
            </a:pPr>
            <a:r>
              <a:rPr lang="en-GB" altLang="en-US" sz="1400" dirty="0">
                <a:latin typeface="Arial" pitchFamily="34" charset="0"/>
              </a:rPr>
              <a:t>Deals with all stats needed for dealing with SANS/NR data.</a:t>
            </a:r>
          </a:p>
        </p:txBody>
      </p:sp>
      <p:sp>
        <p:nvSpPr>
          <p:cNvPr id="5" name="TextBox 4"/>
          <p:cNvSpPr txBox="1"/>
          <p:nvPr/>
        </p:nvSpPr>
        <p:spPr>
          <a:xfrm>
            <a:off x="4317931" y="6081450"/>
            <a:ext cx="4002088" cy="461665"/>
          </a:xfrm>
          <a:prstGeom prst="rect">
            <a:avLst/>
          </a:prstGeom>
          <a:noFill/>
        </p:spPr>
        <p:txBody>
          <a:bodyPr wrap="square" rtlCol="0">
            <a:spAutoFit/>
          </a:bodyPr>
          <a:lstStyle/>
          <a:p>
            <a:r>
              <a:rPr lang="en-GB" sz="2400" b="1" dirty="0">
                <a:solidFill>
                  <a:srgbClr val="002060"/>
                </a:solidFill>
              </a:rPr>
              <a:t>Thank you for listening</a:t>
            </a:r>
          </a:p>
        </p:txBody>
      </p:sp>
      <p:sp>
        <p:nvSpPr>
          <p:cNvPr id="6" name="TextBox 5"/>
          <p:cNvSpPr txBox="1"/>
          <p:nvPr/>
        </p:nvSpPr>
        <p:spPr>
          <a:xfrm>
            <a:off x="1722439" y="4743626"/>
            <a:ext cx="7649307" cy="369332"/>
          </a:xfrm>
          <a:prstGeom prst="rect">
            <a:avLst/>
          </a:prstGeom>
          <a:noFill/>
        </p:spPr>
        <p:txBody>
          <a:bodyPr wrap="square" rtlCol="0">
            <a:spAutoFit/>
          </a:bodyPr>
          <a:lstStyle/>
          <a:p>
            <a:r>
              <a:rPr lang="en-GB" dirty="0"/>
              <a:t>These are the books I learned from but there are many out there.</a:t>
            </a:r>
          </a:p>
        </p:txBody>
      </p:sp>
      <p:pic>
        <p:nvPicPr>
          <p:cNvPr id="7" name="Picture 6"/>
          <p:cNvPicPr>
            <a:picLocks noChangeAspect="1"/>
          </p:cNvPicPr>
          <p:nvPr/>
        </p:nvPicPr>
        <p:blipFill>
          <a:blip r:embed="rId8"/>
          <a:stretch>
            <a:fillRect/>
          </a:stretch>
        </p:blipFill>
        <p:spPr>
          <a:xfrm>
            <a:off x="9008138" y="1211263"/>
            <a:ext cx="1448923" cy="1849438"/>
          </a:xfrm>
          <a:prstGeom prst="rect">
            <a:avLst/>
          </a:prstGeom>
        </p:spPr>
      </p:pic>
      <p:sp>
        <p:nvSpPr>
          <p:cNvPr id="23" name="Right Brace 22"/>
          <p:cNvSpPr/>
          <p:nvPr/>
        </p:nvSpPr>
        <p:spPr>
          <a:xfrm rot="5400000">
            <a:off x="9627029" y="2865749"/>
            <a:ext cx="211138" cy="890588"/>
          </a:xfrm>
          <a:prstGeom prst="rightBrace">
            <a:avLst>
              <a:gd name="adj1" fmla="val 0"/>
              <a:gd name="adj2" fmla="val 49576"/>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5" name="TextBox 5"/>
          <p:cNvSpPr txBox="1">
            <a:spLocks noChangeArrowheads="1"/>
          </p:cNvSpPr>
          <p:nvPr/>
        </p:nvSpPr>
        <p:spPr bwMode="auto">
          <a:xfrm>
            <a:off x="8827167" y="3448844"/>
            <a:ext cx="18473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Lucida Sans" pitchFamily="34" charset="0"/>
              </a:defRPr>
            </a:lvl1pPr>
            <a:lvl2pPr marL="742950" indent="-285750" eaLnBrk="0" hangingPunct="0">
              <a:spcBef>
                <a:spcPct val="20000"/>
              </a:spcBef>
              <a:buChar char="–"/>
              <a:defRPr sz="2800">
                <a:solidFill>
                  <a:schemeClr val="tx1"/>
                </a:solidFill>
                <a:latin typeface="Lucida Sans" pitchFamily="34" charset="0"/>
              </a:defRPr>
            </a:lvl2pPr>
            <a:lvl3pPr marL="1143000" indent="-228600" eaLnBrk="0" hangingPunct="0">
              <a:spcBef>
                <a:spcPct val="20000"/>
              </a:spcBef>
              <a:buChar char="•"/>
              <a:defRPr sz="2400">
                <a:solidFill>
                  <a:schemeClr val="tx1"/>
                </a:solidFill>
                <a:latin typeface="Lucida Sans" pitchFamily="34" charset="0"/>
              </a:defRPr>
            </a:lvl3pPr>
            <a:lvl4pPr marL="1600200" indent="-228600" eaLnBrk="0" hangingPunct="0">
              <a:spcBef>
                <a:spcPct val="20000"/>
              </a:spcBef>
              <a:buChar char="–"/>
              <a:defRPr sz="2000">
                <a:solidFill>
                  <a:schemeClr val="tx1"/>
                </a:solidFill>
                <a:latin typeface="Lucida Sans" pitchFamily="34" charset="0"/>
              </a:defRPr>
            </a:lvl4pPr>
            <a:lvl5pPr marL="2057400" indent="-228600" eaLnBrk="0" hangingPunct="0">
              <a:spcBef>
                <a:spcPct val="20000"/>
              </a:spcBef>
              <a:buChar char="»"/>
              <a:defRPr sz="2000">
                <a:solidFill>
                  <a:schemeClr val="tx1"/>
                </a:solidFill>
                <a:latin typeface="Lucida Sans" pitchFamily="34" charset="0"/>
              </a:defRPr>
            </a:lvl5pPr>
            <a:lvl6pPr marL="2514600" indent="-228600" eaLnBrk="0" fontAlgn="base" hangingPunct="0">
              <a:spcBef>
                <a:spcPct val="20000"/>
              </a:spcBef>
              <a:spcAft>
                <a:spcPct val="0"/>
              </a:spcAft>
              <a:buChar char="»"/>
              <a:defRPr sz="2000">
                <a:solidFill>
                  <a:schemeClr val="tx1"/>
                </a:solidFill>
                <a:latin typeface="Lucida Sans" pitchFamily="34" charset="0"/>
              </a:defRPr>
            </a:lvl6pPr>
            <a:lvl7pPr marL="2971800" indent="-228600" eaLnBrk="0" fontAlgn="base" hangingPunct="0">
              <a:spcBef>
                <a:spcPct val="20000"/>
              </a:spcBef>
              <a:spcAft>
                <a:spcPct val="0"/>
              </a:spcAft>
              <a:buChar char="»"/>
              <a:defRPr sz="2000">
                <a:solidFill>
                  <a:schemeClr val="tx1"/>
                </a:solidFill>
                <a:latin typeface="Lucida Sans" pitchFamily="34" charset="0"/>
              </a:defRPr>
            </a:lvl7pPr>
            <a:lvl8pPr marL="3429000" indent="-228600" eaLnBrk="0" fontAlgn="base" hangingPunct="0">
              <a:spcBef>
                <a:spcPct val="20000"/>
              </a:spcBef>
              <a:spcAft>
                <a:spcPct val="0"/>
              </a:spcAft>
              <a:buChar char="»"/>
              <a:defRPr sz="2000">
                <a:solidFill>
                  <a:schemeClr val="tx1"/>
                </a:solidFill>
                <a:latin typeface="Lucida Sans" pitchFamily="34" charset="0"/>
              </a:defRPr>
            </a:lvl8pPr>
            <a:lvl9pPr marL="3886200" indent="-228600" eaLnBrk="0" fontAlgn="base" hangingPunct="0">
              <a:spcBef>
                <a:spcPct val="20000"/>
              </a:spcBef>
              <a:spcAft>
                <a:spcPct val="0"/>
              </a:spcAft>
              <a:buChar char="»"/>
              <a:defRPr sz="2000">
                <a:solidFill>
                  <a:schemeClr val="tx1"/>
                </a:solidFill>
                <a:latin typeface="Lucida Sans" pitchFamily="34" charset="0"/>
              </a:defRPr>
            </a:lvl9pPr>
          </a:lstStyle>
          <a:p>
            <a:pPr eaLnBrk="1" hangingPunct="1">
              <a:spcBef>
                <a:spcPct val="0"/>
              </a:spcBef>
              <a:buFontTx/>
              <a:buNone/>
            </a:pPr>
            <a:r>
              <a:rPr lang="en-GB" altLang="en-US" sz="1400" dirty="0">
                <a:latin typeface="Arial" pitchFamily="34" charset="0"/>
              </a:rPr>
              <a:t>Deals with a lot of basic optics theory.</a:t>
            </a:r>
          </a:p>
        </p:txBody>
      </p:sp>
      <p:sp>
        <p:nvSpPr>
          <p:cNvPr id="3" name="Slide Number Placeholder 2">
            <a:extLst>
              <a:ext uri="{FF2B5EF4-FFF2-40B4-BE49-F238E27FC236}">
                <a16:creationId xmlns:a16="http://schemas.microsoft.com/office/drawing/2014/main" id="{AE0A747C-1B0E-4393-A97B-7F8690080456}"/>
              </a:ext>
            </a:extLst>
          </p:cNvPr>
          <p:cNvSpPr>
            <a:spLocks noGrp="1"/>
          </p:cNvSpPr>
          <p:nvPr>
            <p:ph type="sldNum" sz="quarter" idx="12"/>
          </p:nvPr>
        </p:nvSpPr>
        <p:spPr/>
        <p:txBody>
          <a:bodyPr/>
          <a:lstStyle/>
          <a:p>
            <a:fld id="{BBAAB195-B577-5546-8349-9DDA93B6129E}" type="slidenum">
              <a:rPr lang="en-US" smtClean="0"/>
              <a:t>13</a:t>
            </a:fld>
            <a:endParaRPr lang="en-US"/>
          </a:p>
        </p:txBody>
      </p:sp>
    </p:spTree>
    <p:extLst>
      <p:ext uri="{BB962C8B-B14F-4D97-AF65-F5344CB8AC3E}">
        <p14:creationId xmlns:p14="http://schemas.microsoft.com/office/powerpoint/2010/main" val="246886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8478-F072-473C-BE89-2325B8B4DFBB}"/>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78CF2641-52C3-4CEE-BD48-AB52FCC6654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28220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196FD-9DE8-4046-9A5D-C77EFD3DA3D5}"/>
              </a:ext>
            </a:extLst>
          </p:cNvPr>
          <p:cNvSpPr>
            <a:spLocks noGrp="1"/>
          </p:cNvSpPr>
          <p:nvPr>
            <p:ph type="title"/>
          </p:nvPr>
        </p:nvSpPr>
        <p:spPr>
          <a:xfrm>
            <a:off x="838200" y="355889"/>
            <a:ext cx="10515600" cy="1325563"/>
          </a:xfrm>
        </p:spPr>
        <p:txBody>
          <a:bodyPr/>
          <a:lstStyle/>
          <a:p>
            <a:r>
              <a:rPr lang="en-GB" dirty="0"/>
              <a:t>Answers for Fe</a:t>
            </a:r>
          </a:p>
        </p:txBody>
      </p:sp>
      <p:sp>
        <p:nvSpPr>
          <p:cNvPr id="3" name="Text Placeholder 2">
            <a:extLst>
              <a:ext uri="{FF2B5EF4-FFF2-40B4-BE49-F238E27FC236}">
                <a16:creationId xmlns:a16="http://schemas.microsoft.com/office/drawing/2014/main" id="{5780187A-63D6-4138-BAB6-DFCE9923A824}"/>
              </a:ext>
            </a:extLst>
          </p:cNvPr>
          <p:cNvSpPr>
            <a:spLocks noGrp="1"/>
          </p:cNvSpPr>
          <p:nvPr>
            <p:ph type="body" idx="1"/>
          </p:nvPr>
        </p:nvSpPr>
        <p:spPr/>
        <p:txBody>
          <a:bodyPr/>
          <a:lstStyle/>
          <a:p>
            <a:r>
              <a:rPr lang="en-GB" dirty="0"/>
              <a:t>Fe nSLD = 8.0241 x 10</a:t>
            </a:r>
            <a:r>
              <a:rPr lang="en-GB" baseline="30000" dirty="0"/>
              <a:t>-6</a:t>
            </a:r>
            <a:r>
              <a:rPr lang="en-GB" dirty="0"/>
              <a:t> Å</a:t>
            </a:r>
            <a:r>
              <a:rPr lang="en-GB" baseline="30000" dirty="0"/>
              <a:t>-2</a:t>
            </a:r>
          </a:p>
          <a:p>
            <a:r>
              <a:rPr lang="en-GB" dirty="0"/>
              <a:t>Fe mSLD = 4.942 x 10</a:t>
            </a:r>
            <a:r>
              <a:rPr lang="en-GB" baseline="30000" dirty="0"/>
              <a:t>-6 </a:t>
            </a:r>
            <a:r>
              <a:rPr lang="en-GB" dirty="0"/>
              <a:t>Å</a:t>
            </a:r>
            <a:r>
              <a:rPr lang="en-GB" baseline="30000" dirty="0"/>
              <a:t>-2</a:t>
            </a:r>
            <a:endParaRPr lang="en-GB" dirty="0"/>
          </a:p>
        </p:txBody>
      </p:sp>
    </p:spTree>
    <p:extLst>
      <p:ext uri="{BB962C8B-B14F-4D97-AF65-F5344CB8AC3E}">
        <p14:creationId xmlns:p14="http://schemas.microsoft.com/office/powerpoint/2010/main" val="55789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1"/>
            <a:ext cx="9143999" cy="840509"/>
          </a:xfrm>
        </p:spPr>
        <p:txBody>
          <a:bodyPr/>
          <a:lstStyle/>
          <a:p>
            <a:r>
              <a:rPr lang="en-GB" sz="2400" dirty="0">
                <a:solidFill>
                  <a:srgbClr val="002060"/>
                </a:solidFill>
              </a:rPr>
              <a:t>How to Calculate a Nuclear Scattering Length Density (nSLD)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685926" y="923925"/>
                <a:ext cx="8753475" cy="4991100"/>
              </a:xfrm>
            </p:spPr>
            <p:txBody>
              <a:bodyPr>
                <a:normAutofit lnSpcReduction="10000"/>
              </a:bodyPr>
              <a:lstStyle/>
              <a:p>
                <a:pPr>
                  <a:lnSpc>
                    <a:spcPct val="90000"/>
                  </a:lnSpc>
                </a:pPr>
                <a:r>
                  <a:rPr lang="en-US" altLang="en-US" sz="1600" dirty="0"/>
                  <a:t>How do we calculate the SLD?</a:t>
                </a:r>
              </a:p>
              <a:p>
                <a:pPr marL="447675" lvl="1" indent="-85725"/>
                <a:r>
                  <a:rPr lang="en-US" altLang="en-US" sz="1600" dirty="0"/>
                  <a:t>Easiest method:  go to </a:t>
                </a:r>
                <a:r>
                  <a:rPr lang="en-US" altLang="en-US" sz="1600" dirty="0">
                    <a:solidFill>
                      <a:schemeClr val="accent2"/>
                    </a:solidFill>
                    <a:hlinkClick r:id="rId2"/>
                  </a:rPr>
                  <a:t>www.ncnr.nist.gov/resources/sldcalc.html</a:t>
                </a:r>
                <a:endParaRPr lang="en-US" altLang="en-US" sz="1600" dirty="0">
                  <a:solidFill>
                    <a:schemeClr val="accent2"/>
                  </a:solidFill>
                </a:endParaRPr>
              </a:p>
              <a:p>
                <a:pPr marL="447675" lvl="1" indent="-85725"/>
                <a:endParaRPr lang="en-US" altLang="en-US" sz="1600" dirty="0">
                  <a:solidFill>
                    <a:schemeClr val="accent2"/>
                  </a:solidFill>
                </a:endParaRPr>
              </a:p>
              <a:p>
                <a:pPr marL="47625" indent="-85725"/>
                <a:r>
                  <a:rPr lang="en-US" altLang="en-US" sz="1600" dirty="0"/>
                  <a:t>By hand: let us calculate the scattering length density for quartz – SiO</a:t>
                </a:r>
                <a:r>
                  <a:rPr lang="en-US" altLang="en-US" sz="1600" baseline="-25000" dirty="0"/>
                  <a:t>2</a:t>
                </a:r>
              </a:p>
              <a:p>
                <a:pPr marL="447675" lvl="1" indent="-85725"/>
                <a:endParaRPr lang="en-US" altLang="en-US" sz="1600" baseline="-25000" dirty="0"/>
              </a:p>
              <a:p>
                <a:pPr marL="447675" lvl="1" indent="-85725"/>
                <a:r>
                  <a:rPr lang="en-US" altLang="en-US" sz="1600" dirty="0"/>
                  <a:t>Density (</a:t>
                </a:r>
                <a14:m>
                  <m:oMath xmlns:m="http://schemas.openxmlformats.org/officeDocument/2006/math">
                    <m:r>
                      <a:rPr lang="en-GB" altLang="en-US" sz="1600" i="1">
                        <a:latin typeface="Cambria Math"/>
                        <a:ea typeface="Cambria Math"/>
                      </a:rPr>
                      <m:t>𝜌</m:t>
                    </m:r>
                  </m:oMath>
                </a14:m>
                <a:r>
                  <a:rPr lang="en-US" altLang="en-US" sz="1600" dirty="0"/>
                  <a:t>) of SiO</a:t>
                </a:r>
                <a:r>
                  <a:rPr lang="en-US" altLang="en-US" sz="1600" baseline="-25000" dirty="0"/>
                  <a:t>2</a:t>
                </a:r>
                <a:r>
                  <a:rPr lang="en-US" altLang="en-US" sz="1600" dirty="0"/>
                  <a:t> is 2.66 gm.cm</a:t>
                </a:r>
                <a:r>
                  <a:rPr lang="en-US" altLang="en-US" sz="1600" baseline="30000" dirty="0"/>
                  <a:t>-3</a:t>
                </a:r>
                <a:r>
                  <a:rPr lang="en-US" altLang="en-US" sz="1600" dirty="0"/>
                  <a:t>; Molecular weight (</a:t>
                </a:r>
                <a:r>
                  <a:rPr lang="en-US" altLang="en-US" sz="1600" i="1" dirty="0"/>
                  <a:t>M</a:t>
                </a:r>
                <a:r>
                  <a:rPr lang="en-US" altLang="en-US" sz="1600" dirty="0"/>
                  <a:t>) is 60.08 gm. mole</a:t>
                </a:r>
                <a:r>
                  <a:rPr lang="en-US" altLang="en-US" sz="1600" baseline="30000" dirty="0"/>
                  <a:t>-1</a:t>
                </a:r>
              </a:p>
              <a:p>
                <a:pPr marL="447675" lvl="1" indent="-85725"/>
                <a:endParaRPr lang="en-US" altLang="en-US" sz="1600" baseline="30000" dirty="0"/>
              </a:p>
              <a:p>
                <a:pPr marL="447675" lvl="1" indent="-85725"/>
                <a:r>
                  <a:rPr lang="en-US" altLang="en-US" sz="1600" dirty="0"/>
                  <a:t>Number of molecules per Å</a:t>
                </a:r>
                <a:r>
                  <a:rPr lang="en-US" altLang="en-US" sz="1600" baseline="30000" dirty="0"/>
                  <a:t>3</a:t>
                </a:r>
                <a:r>
                  <a:rPr lang="en-US" altLang="en-US" sz="1600" dirty="0"/>
                  <a:t> = </a:t>
                </a:r>
                <a:r>
                  <a:rPr lang="en-US" altLang="en-US" sz="1600" i="1" dirty="0"/>
                  <a:t>N </a:t>
                </a:r>
                <a:r>
                  <a:rPr lang="en-US" altLang="en-US" sz="1600" dirty="0"/>
                  <a:t>is given by: </a:t>
                </a:r>
              </a:p>
              <a:p>
                <a:pPr marL="447675" lvl="1" indent="-85725"/>
                <a:endParaRPr lang="en-US" altLang="en-US" sz="1000" dirty="0"/>
              </a:p>
              <a:p>
                <a:pPr marL="447675" lvl="1" indent="-85725">
                  <a:buNone/>
                </a:pPr>
                <a:r>
                  <a:rPr lang="en-GB" altLang="en-US" sz="1200" dirty="0"/>
                  <a:t>	   		</a:t>
                </a:r>
                <a:r>
                  <a:rPr lang="en-GB" altLang="en-US" sz="1600" dirty="0"/>
                  <a:t>  	</a:t>
                </a:r>
                <a14:m>
                  <m:oMath xmlns:m="http://schemas.openxmlformats.org/officeDocument/2006/math">
                    <m:r>
                      <a:rPr lang="en-GB" altLang="en-US" sz="1600" i="1">
                        <a:latin typeface="Cambria Math"/>
                      </a:rPr>
                      <m:t>𝑁</m:t>
                    </m:r>
                    <m:r>
                      <a:rPr lang="en-GB" altLang="en-US" sz="1600" i="1">
                        <a:latin typeface="Cambria Math"/>
                      </a:rPr>
                      <m:t>=</m:t>
                    </m:r>
                    <m:sSup>
                      <m:sSupPr>
                        <m:ctrlPr>
                          <a:rPr lang="en-GB" altLang="en-US" sz="1600" i="1">
                            <a:latin typeface="Cambria Math" panose="02040503050406030204" pitchFamily="18" charset="0"/>
                          </a:rPr>
                        </m:ctrlPr>
                      </m:sSupPr>
                      <m:e>
                        <m:r>
                          <a:rPr lang="en-GB" altLang="en-US" sz="1600" i="1">
                            <a:latin typeface="Cambria Math"/>
                          </a:rPr>
                          <m:t>10</m:t>
                        </m:r>
                      </m:e>
                      <m:sup>
                        <m:r>
                          <a:rPr lang="en-GB" altLang="en-US" sz="1600" i="1">
                            <a:latin typeface="Cambria Math"/>
                          </a:rPr>
                          <m:t>−24</m:t>
                        </m:r>
                      </m:sup>
                    </m:sSup>
                    <m:d>
                      <m:dPr>
                        <m:ctrlPr>
                          <a:rPr lang="en-GB" altLang="en-US" sz="1600" i="1">
                            <a:latin typeface="Cambria Math" panose="02040503050406030204" pitchFamily="18" charset="0"/>
                          </a:rPr>
                        </m:ctrlPr>
                      </m:dPr>
                      <m:e>
                        <m:f>
                          <m:fPr>
                            <m:ctrlPr>
                              <a:rPr lang="en-GB" altLang="en-US" sz="1600" i="1">
                                <a:latin typeface="Cambria Math" panose="02040503050406030204" pitchFamily="18" charset="0"/>
                              </a:rPr>
                            </m:ctrlPr>
                          </m:fPr>
                          <m:num>
                            <m:r>
                              <a:rPr lang="en-GB" altLang="en-US" sz="1600" i="1">
                                <a:latin typeface="Cambria Math"/>
                                <a:ea typeface="Cambria Math"/>
                              </a:rPr>
                              <m:t>𝜌</m:t>
                            </m:r>
                          </m:num>
                          <m:den>
                            <m:r>
                              <a:rPr lang="en-GB" altLang="en-US" sz="1600" i="1">
                                <a:latin typeface="Cambria Math"/>
                              </a:rPr>
                              <m:t>𝑀</m:t>
                            </m:r>
                          </m:den>
                        </m:f>
                      </m:e>
                    </m:d>
                    <m:r>
                      <a:rPr lang="en-GB" altLang="en-US" sz="1600">
                        <a:latin typeface="Cambria Math"/>
                      </a:rPr>
                      <m:t>∗</m:t>
                    </m:r>
                    <m:sSub>
                      <m:sSubPr>
                        <m:ctrlPr>
                          <a:rPr lang="en-GB" altLang="en-US" sz="1600" i="1">
                            <a:latin typeface="Cambria Math" panose="02040503050406030204" pitchFamily="18" charset="0"/>
                          </a:rPr>
                        </m:ctrlPr>
                      </m:sSubPr>
                      <m:e>
                        <m:r>
                          <a:rPr lang="en-GB" altLang="en-US" sz="1600" i="1">
                            <a:latin typeface="Cambria Math"/>
                          </a:rPr>
                          <m:t>𝑁</m:t>
                        </m:r>
                      </m:e>
                      <m:sub>
                        <m:r>
                          <a:rPr lang="en-GB" altLang="en-US" sz="1600" b="0" i="1" smtClean="0">
                            <a:latin typeface="Cambria Math" panose="02040503050406030204" pitchFamily="18" charset="0"/>
                          </a:rPr>
                          <m:t>𝐴</m:t>
                        </m:r>
                        <m:r>
                          <a:rPr lang="en-GB" altLang="en-US" sz="1600" i="1">
                            <a:latin typeface="Cambria Math"/>
                          </a:rPr>
                          <m:t>𝑣</m:t>
                        </m:r>
                        <m:r>
                          <a:rPr lang="en-GB" altLang="en-US" sz="1600" b="0" i="1" smtClean="0">
                            <a:latin typeface="Cambria Math" panose="02040503050406030204" pitchFamily="18" charset="0"/>
                          </a:rPr>
                          <m:t>𝑜</m:t>
                        </m:r>
                        <m:r>
                          <a:rPr lang="en-GB" altLang="en-US" sz="1600" i="1">
                            <a:latin typeface="Cambria Math"/>
                          </a:rPr>
                          <m:t>𝑔𝑎𝑑𝑟𝑜</m:t>
                        </m:r>
                      </m:sub>
                    </m:sSub>
                  </m:oMath>
                </a14:m>
                <a:endParaRPr lang="en-US" altLang="en-US" sz="1600" dirty="0"/>
              </a:p>
              <a:p>
                <a:pPr marL="447675" lvl="1" indent="-85725">
                  <a:buNone/>
                </a:pPr>
                <a:endParaRPr lang="en-US" altLang="en-US" sz="1600" dirty="0"/>
              </a:p>
              <a:p>
                <a:pPr marL="447675" lvl="1" indent="-85725">
                  <a:buNone/>
                </a:pPr>
                <a:r>
                  <a:rPr lang="en-GB" altLang="en-US" sz="1600" dirty="0"/>
                  <a:t>	       </a:t>
                </a:r>
                <a14:m>
                  <m:oMath xmlns:m="http://schemas.openxmlformats.org/officeDocument/2006/math">
                    <m:r>
                      <a:rPr lang="en-GB" altLang="en-US" sz="1600" i="1">
                        <a:latin typeface="Cambria Math"/>
                      </a:rPr>
                      <m:t>𝑁</m:t>
                    </m:r>
                    <m:r>
                      <a:rPr lang="en-GB" altLang="en-US" sz="1600" i="1">
                        <a:latin typeface="Cambria Math"/>
                      </a:rPr>
                      <m:t> </m:t>
                    </m:r>
                  </m:oMath>
                </a14:m>
                <a:r>
                  <a:rPr lang="en-US" altLang="en-US" sz="1600" dirty="0"/>
                  <a:t>= 10</a:t>
                </a:r>
                <a:r>
                  <a:rPr lang="en-US" altLang="en-US" sz="1600" baseline="30000" dirty="0"/>
                  <a:t>-24</a:t>
                </a:r>
                <a:r>
                  <a:rPr lang="en-US" altLang="en-US" sz="1600" dirty="0"/>
                  <a:t>(2.66/60.08)*</a:t>
                </a:r>
                <a:r>
                  <a:rPr lang="en-US" altLang="en-US" sz="1600" i="1" dirty="0" err="1"/>
                  <a:t>N</a:t>
                </a:r>
                <a:r>
                  <a:rPr lang="en-US" altLang="en-US" sz="1600" i="1" baseline="-25000" dirty="0" err="1"/>
                  <a:t>Avogadro</a:t>
                </a:r>
                <a:r>
                  <a:rPr lang="en-US" altLang="en-US" sz="1600" dirty="0"/>
                  <a:t> = 0.0267 molecules per Å</a:t>
                </a:r>
                <a:r>
                  <a:rPr lang="en-US" altLang="en-US" sz="1600" baseline="30000" dirty="0"/>
                  <a:t>3</a:t>
                </a:r>
              </a:p>
              <a:p>
                <a:pPr marL="447675" lvl="1" indent="-85725">
                  <a:buNone/>
                </a:pPr>
                <a:endParaRPr lang="en-US" altLang="en-US" sz="1600" dirty="0"/>
              </a:p>
              <a:p>
                <a:pPr marL="447675" lvl="1" indent="-85725">
                  <a:buNone/>
                </a:pPr>
                <a:r>
                  <a:rPr lang="en-GB" altLang="en-US" sz="1600" dirty="0"/>
                  <a:t>		   	  </a:t>
                </a:r>
                <a14:m>
                  <m:oMath xmlns:m="http://schemas.openxmlformats.org/officeDocument/2006/math">
                    <m:r>
                      <a:rPr lang="en-GB" altLang="en-US" sz="1600" i="1">
                        <a:latin typeface="Cambria Math"/>
                      </a:rPr>
                      <m:t>𝑆𝐿𝐷</m:t>
                    </m:r>
                    <m:r>
                      <a:rPr lang="en-GB" altLang="en-US" sz="1600" i="1">
                        <a:latin typeface="Cambria Math"/>
                      </a:rPr>
                      <m:t>=</m:t>
                    </m:r>
                    <m:r>
                      <a:rPr lang="en-GB" altLang="en-US" sz="1600" i="1">
                        <a:latin typeface="Cambria Math"/>
                      </a:rPr>
                      <m:t>𝑁𝑏</m:t>
                    </m:r>
                    <m:r>
                      <a:rPr lang="en-GB" altLang="en-US" sz="1600" i="1">
                        <a:latin typeface="Cambria Math"/>
                      </a:rPr>
                      <m:t> =</m:t>
                    </m:r>
                    <m:r>
                      <a:rPr lang="en-GB" altLang="en-US" sz="1600" i="1">
                        <a:latin typeface="Cambria Math"/>
                      </a:rPr>
                      <m:t>𝑁</m:t>
                    </m:r>
                    <m:nary>
                      <m:naryPr>
                        <m:chr m:val="∑"/>
                        <m:subHide m:val="on"/>
                        <m:supHide m:val="on"/>
                        <m:ctrlPr>
                          <a:rPr lang="en-GB" altLang="en-US" sz="1600" i="1">
                            <a:latin typeface="Cambria Math" panose="02040503050406030204" pitchFamily="18" charset="0"/>
                          </a:rPr>
                        </m:ctrlPr>
                      </m:naryPr>
                      <m:sub/>
                      <m:sup/>
                      <m:e>
                        <m:r>
                          <a:rPr lang="en-GB" altLang="en-US" sz="1600" i="1">
                            <a:latin typeface="Cambria Math"/>
                          </a:rPr>
                          <m:t>𝑏</m:t>
                        </m:r>
                      </m:e>
                    </m:nary>
                    <m:r>
                      <a:rPr lang="en-GB" altLang="en-US" sz="1600">
                        <a:latin typeface="Cambria Math"/>
                      </a:rPr>
                      <m:t>=</m:t>
                    </m:r>
                    <m:f>
                      <m:fPr>
                        <m:ctrlPr>
                          <a:rPr lang="en-GB" altLang="en-US" sz="1600" i="1">
                            <a:latin typeface="Cambria Math" panose="02040503050406030204" pitchFamily="18" charset="0"/>
                          </a:rPr>
                        </m:ctrlPr>
                      </m:fPr>
                      <m:num>
                        <m:nary>
                          <m:naryPr>
                            <m:chr m:val="∑"/>
                            <m:subHide m:val="on"/>
                            <m:supHide m:val="on"/>
                            <m:ctrlPr>
                              <a:rPr lang="en-GB" altLang="en-US" sz="1600" i="1">
                                <a:latin typeface="Cambria Math" panose="02040503050406030204" pitchFamily="18" charset="0"/>
                              </a:rPr>
                            </m:ctrlPr>
                          </m:naryPr>
                          <m:sub/>
                          <m:sup/>
                          <m:e>
                            <m:r>
                              <a:rPr lang="en-GB" altLang="en-US" sz="1600" i="1">
                                <a:latin typeface="Cambria Math"/>
                              </a:rPr>
                              <m:t>𝑏</m:t>
                            </m:r>
                          </m:e>
                        </m:nary>
                      </m:num>
                      <m:den>
                        <m:r>
                          <a:rPr lang="en-GB" altLang="en-US" sz="1600" i="1">
                            <a:latin typeface="Cambria Math"/>
                          </a:rPr>
                          <m:t>𝑉𝑜𝑙𝑢𝑚𝑒</m:t>
                        </m:r>
                      </m:den>
                    </m:f>
                    <m:r>
                      <a:rPr lang="en-GB" altLang="en-US" sz="1600" i="1">
                        <a:latin typeface="Cambria Math"/>
                      </a:rPr>
                      <m:t>=</m:t>
                    </m:r>
                    <m:r>
                      <a:rPr lang="en-GB" altLang="en-US" sz="1600" i="1">
                        <a:latin typeface="Cambria Math"/>
                      </a:rPr>
                      <m:t>𝑁</m:t>
                    </m:r>
                    <m:d>
                      <m:dPr>
                        <m:ctrlPr>
                          <a:rPr lang="en-GB" altLang="en-US" sz="1600" i="1">
                            <a:latin typeface="Cambria Math" panose="02040503050406030204" pitchFamily="18" charset="0"/>
                          </a:rPr>
                        </m:ctrlPr>
                      </m:dPr>
                      <m:e>
                        <m:sSub>
                          <m:sSubPr>
                            <m:ctrlPr>
                              <a:rPr lang="en-GB" altLang="en-US" sz="1600" i="1">
                                <a:latin typeface="Cambria Math" panose="02040503050406030204" pitchFamily="18" charset="0"/>
                              </a:rPr>
                            </m:ctrlPr>
                          </m:sSubPr>
                          <m:e>
                            <m:r>
                              <a:rPr lang="en-GB" altLang="en-US" sz="1600" i="1">
                                <a:latin typeface="Cambria Math"/>
                              </a:rPr>
                              <m:t>𝑏</m:t>
                            </m:r>
                          </m:e>
                          <m:sub>
                            <m:r>
                              <a:rPr lang="en-GB" altLang="en-US" sz="1600" i="1">
                                <a:latin typeface="Cambria Math"/>
                              </a:rPr>
                              <m:t>𝑆𝑖</m:t>
                            </m:r>
                          </m:sub>
                        </m:sSub>
                        <m:r>
                          <a:rPr lang="en-GB" altLang="en-US" sz="1600" i="1">
                            <a:latin typeface="Cambria Math"/>
                          </a:rPr>
                          <m:t>+</m:t>
                        </m:r>
                        <m:sSub>
                          <m:sSubPr>
                            <m:ctrlPr>
                              <a:rPr lang="en-GB" altLang="en-US" sz="1600" i="1">
                                <a:latin typeface="Cambria Math" panose="02040503050406030204" pitchFamily="18" charset="0"/>
                              </a:rPr>
                            </m:ctrlPr>
                          </m:sSubPr>
                          <m:e>
                            <m:r>
                              <a:rPr lang="en-GB" altLang="en-US" sz="1600" i="1">
                                <a:latin typeface="Cambria Math"/>
                              </a:rPr>
                              <m:t>2</m:t>
                            </m:r>
                            <m:r>
                              <a:rPr lang="en-GB" altLang="en-US" sz="1600" i="1">
                                <a:latin typeface="Cambria Math"/>
                              </a:rPr>
                              <m:t>𝑏</m:t>
                            </m:r>
                          </m:e>
                          <m:sub>
                            <m:r>
                              <a:rPr lang="en-GB" altLang="en-US" sz="1600" i="1">
                                <a:latin typeface="Cambria Math"/>
                              </a:rPr>
                              <m:t>𝑂</m:t>
                            </m:r>
                          </m:sub>
                        </m:sSub>
                      </m:e>
                    </m:d>
                  </m:oMath>
                </a14:m>
                <a:endParaRPr lang="en-US" altLang="en-US" sz="1600" dirty="0"/>
              </a:p>
              <a:p>
                <a:pPr marL="447675" lvl="1" indent="-85725">
                  <a:buNone/>
                </a:pPr>
                <a:endParaRPr lang="en-US" altLang="en-US" sz="1600" dirty="0"/>
              </a:p>
              <a:p>
                <a:pPr marL="447675" lvl="1" indent="-85725"/>
                <a:r>
                  <a:rPr lang="en-US" altLang="en-US" sz="1600" dirty="0"/>
                  <a:t>SLD=</a:t>
                </a:r>
                <a:r>
                  <a:rPr lang="en-US" altLang="en-US" sz="1600" dirty="0">
                    <a:latin typeface="Symbol" pitchFamily="18" charset="2"/>
                  </a:rPr>
                  <a:t>S</a:t>
                </a:r>
                <a:r>
                  <a:rPr lang="en-US" altLang="en-US" sz="1600" dirty="0"/>
                  <a:t>b/volume = N(</a:t>
                </a:r>
                <a:r>
                  <a:rPr lang="en-US" altLang="en-US" sz="1600" dirty="0" err="1"/>
                  <a:t>b</a:t>
                </a:r>
                <a:r>
                  <a:rPr lang="en-US" altLang="en-US" sz="1600" baseline="-25000" dirty="0" err="1"/>
                  <a:t>Si</a:t>
                </a:r>
                <a:r>
                  <a:rPr lang="en-US" altLang="en-US" sz="1600" dirty="0"/>
                  <a:t> + 2b</a:t>
                </a:r>
                <a:r>
                  <a:rPr lang="en-US" altLang="en-US" sz="1600" baseline="-25000" dirty="0"/>
                  <a:t>O</a:t>
                </a:r>
                <a:r>
                  <a:rPr lang="en-US" altLang="en-US" sz="1600" dirty="0"/>
                  <a:t>) = 0.0267(4.15 + 11.6) 10</a:t>
                </a:r>
                <a:r>
                  <a:rPr lang="en-US" altLang="en-US" sz="1600" baseline="30000" dirty="0"/>
                  <a:t>-5 </a:t>
                </a:r>
                <a:r>
                  <a:rPr lang="en-US" altLang="en-US" sz="1600" dirty="0"/>
                  <a:t>Å</a:t>
                </a:r>
                <a:r>
                  <a:rPr lang="en-US" altLang="en-US" sz="1600" baseline="30000" dirty="0"/>
                  <a:t>-2</a:t>
                </a:r>
                <a:r>
                  <a:rPr lang="en-US" altLang="en-US" sz="1600" dirty="0"/>
                  <a:t> </a:t>
                </a:r>
              </a:p>
              <a:p>
                <a:pPr marL="447675" lvl="1" indent="-85725"/>
                <a:endParaRPr lang="en-US" altLang="en-US" sz="1600" dirty="0"/>
              </a:p>
              <a:p>
                <a:pPr marL="361950" lvl="1" indent="0">
                  <a:buNone/>
                </a:pPr>
                <a:r>
                  <a:rPr lang="en-US" altLang="en-US" sz="1600" dirty="0"/>
                  <a:t>			      </a:t>
                </a:r>
                <a:r>
                  <a:rPr lang="en-US" altLang="en-US" sz="1600" b="1" dirty="0"/>
                  <a:t>= 4.21 x10</a:t>
                </a:r>
                <a:r>
                  <a:rPr lang="en-US" altLang="en-US" sz="1600" b="1" baseline="30000" dirty="0"/>
                  <a:t>-6</a:t>
                </a:r>
                <a:r>
                  <a:rPr lang="en-US" altLang="en-US" sz="1600" b="1" dirty="0"/>
                  <a:t> Å</a:t>
                </a:r>
                <a:r>
                  <a:rPr lang="en-US" altLang="en-US" sz="1600" b="1" baseline="30000" dirty="0"/>
                  <a:t>-2</a:t>
                </a:r>
              </a:p>
              <a:p>
                <a:pPr marL="447675" lvl="1" indent="-85725"/>
                <a:endParaRPr lang="en-US" altLang="en-US" sz="1600" baseline="30000" dirty="0"/>
              </a:p>
              <a:p>
                <a:pPr marL="447675" indent="-85725"/>
                <a:endParaRPr lang="en-GB" sz="1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685926" y="923925"/>
                <a:ext cx="8753475" cy="4991100"/>
              </a:xfrm>
              <a:blipFill>
                <a:blip r:embed="rId3"/>
                <a:stretch>
                  <a:fillRect l="-627"/>
                </a:stretch>
              </a:blipFill>
            </p:spPr>
            <p:txBody>
              <a:bodyPr/>
              <a:lstStyle/>
              <a:p>
                <a:r>
                  <a:rPr lang="en-GB">
                    <a:noFill/>
                  </a:rPr>
                  <a:t> </a:t>
                </a:r>
              </a:p>
            </p:txBody>
          </p:sp>
        </mc:Fallback>
      </mc:AlternateContent>
      <p:sp>
        <p:nvSpPr>
          <p:cNvPr id="4" name="TextBox 3"/>
          <p:cNvSpPr txBox="1"/>
          <p:nvPr/>
        </p:nvSpPr>
        <p:spPr>
          <a:xfrm>
            <a:off x="6585527" y="6274880"/>
            <a:ext cx="5829300" cy="400110"/>
          </a:xfrm>
          <a:prstGeom prst="rect">
            <a:avLst/>
          </a:prstGeom>
          <a:noFill/>
        </p:spPr>
        <p:txBody>
          <a:bodyPr wrap="square" rtlCol="0">
            <a:spAutoFit/>
          </a:bodyPr>
          <a:lstStyle/>
          <a:p>
            <a:r>
              <a:rPr lang="en-GB" sz="1000" dirty="0"/>
              <a:t>Adapted from the example  given in the Roger </a:t>
            </a:r>
            <a:r>
              <a:rPr lang="en-GB" sz="1000" dirty="0" err="1"/>
              <a:t>Pynn</a:t>
            </a:r>
            <a:r>
              <a:rPr lang="en-GB" sz="1000" dirty="0"/>
              <a:t> online lecture slides: </a:t>
            </a:r>
            <a:r>
              <a:rPr lang="en-GB" sz="1000" dirty="0">
                <a:hlinkClick r:id="rId4"/>
              </a:rPr>
              <a:t>https://neutrons.ornl.gov/sites/default/files/intro_to_neutron_scattering.pdf</a:t>
            </a:r>
            <a:endParaRPr lang="en-GB" sz="1000" dirty="0"/>
          </a:p>
        </p:txBody>
      </p:sp>
      <p:sp>
        <p:nvSpPr>
          <p:cNvPr id="5" name="Rectangle 4"/>
          <p:cNvSpPr/>
          <p:nvPr/>
        </p:nvSpPr>
        <p:spPr>
          <a:xfrm>
            <a:off x="4314826" y="3129684"/>
            <a:ext cx="2733675" cy="571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676650" y="4246705"/>
            <a:ext cx="4076700" cy="571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951150" y="3069193"/>
            <a:ext cx="2966370" cy="307777"/>
          </a:xfrm>
          <a:prstGeom prst="rect">
            <a:avLst/>
          </a:prstGeom>
          <a:noFill/>
        </p:spPr>
        <p:txBody>
          <a:bodyPr wrap="square" rtlCol="0">
            <a:spAutoFit/>
          </a:bodyPr>
          <a:lstStyle/>
          <a:p>
            <a:r>
              <a:rPr lang="en-GB" dirty="0" err="1"/>
              <a:t>N</a:t>
            </a:r>
            <a:r>
              <a:rPr lang="en-GB" baseline="-25000" dirty="0" err="1"/>
              <a:t>Avogadro</a:t>
            </a:r>
            <a:r>
              <a:rPr lang="en-GB" dirty="0"/>
              <a:t>=6.022x10</a:t>
            </a:r>
            <a:r>
              <a:rPr lang="en-GB" baseline="30000" dirty="0"/>
              <a:t>23</a:t>
            </a:r>
            <a:endParaRPr lang="en-GB" baseline="-25000" dirty="0"/>
          </a:p>
        </p:txBody>
      </p:sp>
      <p:sp>
        <p:nvSpPr>
          <p:cNvPr id="8" name="Slide Number Placeholder 7">
            <a:extLst>
              <a:ext uri="{FF2B5EF4-FFF2-40B4-BE49-F238E27FC236}">
                <a16:creationId xmlns:a16="http://schemas.microsoft.com/office/drawing/2014/main" id="{86D21BDD-574B-4766-9F67-13115DDFB50F}"/>
              </a:ext>
            </a:extLst>
          </p:cNvPr>
          <p:cNvSpPr>
            <a:spLocks noGrp="1"/>
          </p:cNvSpPr>
          <p:nvPr>
            <p:ph type="sldNum" sz="quarter" idx="12"/>
          </p:nvPr>
        </p:nvSpPr>
        <p:spPr/>
        <p:txBody>
          <a:bodyPr/>
          <a:lstStyle/>
          <a:p>
            <a:fld id="{BBAAB195-B577-5546-8349-9DDA93B6129E}" type="slidenum">
              <a:rPr lang="en-US" smtClean="0"/>
              <a:t>16</a:t>
            </a:fld>
            <a:endParaRPr lang="en-US" dirty="0"/>
          </a:p>
        </p:txBody>
      </p:sp>
    </p:spTree>
    <p:extLst>
      <p:ext uri="{BB962C8B-B14F-4D97-AF65-F5344CB8AC3E}">
        <p14:creationId xmlns:p14="http://schemas.microsoft.com/office/powerpoint/2010/main" val="1462507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E5764-90B2-4F6B-B27B-744D3C3B63AB}"/>
              </a:ext>
            </a:extLst>
          </p:cNvPr>
          <p:cNvSpPr>
            <a:spLocks noGrp="1"/>
          </p:cNvSpPr>
          <p:nvPr>
            <p:ph type="title"/>
          </p:nvPr>
        </p:nvSpPr>
        <p:spPr>
          <a:xfrm>
            <a:off x="838200" y="88034"/>
            <a:ext cx="10515600" cy="1325563"/>
          </a:xfrm>
        </p:spPr>
        <p:txBody>
          <a:bodyPr/>
          <a:lstStyle/>
          <a:p>
            <a:r>
              <a:rPr lang="en-GB" dirty="0"/>
              <a:t>Outline:</a:t>
            </a:r>
          </a:p>
        </p:txBody>
      </p:sp>
      <p:sp>
        <p:nvSpPr>
          <p:cNvPr id="3" name="Text Placeholder 2">
            <a:extLst>
              <a:ext uri="{FF2B5EF4-FFF2-40B4-BE49-F238E27FC236}">
                <a16:creationId xmlns:a16="http://schemas.microsoft.com/office/drawing/2014/main" id="{D26963B8-A6EE-4A69-B013-956B7BECCB17}"/>
              </a:ext>
            </a:extLst>
          </p:cNvPr>
          <p:cNvSpPr>
            <a:spLocks noGrp="1"/>
          </p:cNvSpPr>
          <p:nvPr>
            <p:ph type="body" idx="1"/>
          </p:nvPr>
        </p:nvSpPr>
        <p:spPr>
          <a:xfrm>
            <a:off x="810491" y="1151371"/>
            <a:ext cx="10515600" cy="4351338"/>
          </a:xfrm>
        </p:spPr>
        <p:txBody>
          <a:bodyPr>
            <a:normAutofit fontScale="92500" lnSpcReduction="10000"/>
          </a:bodyPr>
          <a:lstStyle/>
          <a:p>
            <a:r>
              <a:rPr lang="en-GB" dirty="0"/>
              <a:t>Introduction</a:t>
            </a:r>
          </a:p>
          <a:p>
            <a:pPr lvl="1"/>
            <a:r>
              <a:rPr lang="en-GB" dirty="0"/>
              <a:t>Why bother?  What's the point in simulating things at all when you can just fit actual data?</a:t>
            </a:r>
          </a:p>
          <a:p>
            <a:pPr lvl="1"/>
            <a:r>
              <a:rPr lang="en-GB" dirty="0"/>
              <a:t>Useful websites for calculating numbers.</a:t>
            </a:r>
          </a:p>
          <a:p>
            <a:pPr lvl="1"/>
            <a:r>
              <a:rPr lang="en-GB" dirty="0"/>
              <a:t>Introduction to the NIST PNR calculator.</a:t>
            </a:r>
          </a:p>
          <a:p>
            <a:endParaRPr lang="en-GB" dirty="0"/>
          </a:p>
          <a:p>
            <a:r>
              <a:rPr lang="en-GB" dirty="0"/>
              <a:t>Question 1: How thin is thin, what’s the smallest Ni dead-layer measurable with PNR?</a:t>
            </a:r>
          </a:p>
          <a:p>
            <a:endParaRPr lang="en-GB" dirty="0"/>
          </a:p>
          <a:p>
            <a:r>
              <a:rPr lang="en-GB" dirty="0"/>
              <a:t>Question 2: How low can you go? What is the lowest Fe angle measurable with PA?</a:t>
            </a:r>
          </a:p>
        </p:txBody>
      </p:sp>
    </p:spTree>
    <p:extLst>
      <p:ext uri="{BB962C8B-B14F-4D97-AF65-F5344CB8AC3E}">
        <p14:creationId xmlns:p14="http://schemas.microsoft.com/office/powerpoint/2010/main" val="3148828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03814-26B9-4844-B92B-9395C9D4595C}"/>
              </a:ext>
            </a:extLst>
          </p:cNvPr>
          <p:cNvSpPr>
            <a:spLocks noGrp="1"/>
          </p:cNvSpPr>
          <p:nvPr>
            <p:ph type="title"/>
          </p:nvPr>
        </p:nvSpPr>
        <p:spPr>
          <a:xfrm>
            <a:off x="0" y="0"/>
            <a:ext cx="10515600" cy="877455"/>
          </a:xfrm>
        </p:spPr>
        <p:txBody>
          <a:bodyPr/>
          <a:lstStyle/>
          <a:p>
            <a:r>
              <a:rPr lang="en-GB" dirty="0"/>
              <a:t>Introduction: Why bother? </a:t>
            </a:r>
          </a:p>
        </p:txBody>
      </p:sp>
      <p:sp>
        <p:nvSpPr>
          <p:cNvPr id="3" name="Text Placeholder 2">
            <a:extLst>
              <a:ext uri="{FF2B5EF4-FFF2-40B4-BE49-F238E27FC236}">
                <a16:creationId xmlns:a16="http://schemas.microsoft.com/office/drawing/2014/main" id="{E818D1BB-F1D8-4EF7-AD81-7279C3D0E3C3}"/>
              </a:ext>
            </a:extLst>
          </p:cNvPr>
          <p:cNvSpPr>
            <a:spLocks noGrp="1"/>
          </p:cNvSpPr>
          <p:nvPr>
            <p:ph type="body" idx="1"/>
          </p:nvPr>
        </p:nvSpPr>
        <p:spPr>
          <a:xfrm>
            <a:off x="330201" y="1151370"/>
            <a:ext cx="10515600" cy="4351338"/>
          </a:xfrm>
        </p:spPr>
        <p:txBody>
          <a:bodyPr/>
          <a:lstStyle/>
          <a:p>
            <a:r>
              <a:rPr lang="en-GB" dirty="0"/>
              <a:t>To get beamtime you have to submit a proposal? </a:t>
            </a:r>
          </a:p>
          <a:p>
            <a:endParaRPr lang="en-GB" dirty="0"/>
          </a:p>
          <a:p>
            <a:r>
              <a:rPr lang="en-GB" dirty="0"/>
              <a:t>If the proposal is nonsensical then you will not get given beamtime. This is a big reason proposals are rejected!</a:t>
            </a:r>
          </a:p>
          <a:p>
            <a:endParaRPr lang="en-GB" dirty="0"/>
          </a:p>
          <a:p>
            <a:r>
              <a:rPr lang="en-GB" dirty="0"/>
              <a:t>One of the best methods of showing a Facilities Access Panel (FAP) that your experiment has a chance of working is to show simulated data that demonstrates what you think will happen!</a:t>
            </a:r>
          </a:p>
        </p:txBody>
      </p:sp>
    </p:spTree>
    <p:extLst>
      <p:ext uri="{BB962C8B-B14F-4D97-AF65-F5344CB8AC3E}">
        <p14:creationId xmlns:p14="http://schemas.microsoft.com/office/powerpoint/2010/main" val="239343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C907-48D2-41F2-999D-F033D78570A0}"/>
              </a:ext>
            </a:extLst>
          </p:cNvPr>
          <p:cNvSpPr>
            <a:spLocks noGrp="1"/>
          </p:cNvSpPr>
          <p:nvPr>
            <p:ph type="title"/>
          </p:nvPr>
        </p:nvSpPr>
        <p:spPr>
          <a:xfrm>
            <a:off x="0" y="0"/>
            <a:ext cx="10515600" cy="794327"/>
          </a:xfrm>
        </p:spPr>
        <p:txBody>
          <a:bodyPr>
            <a:normAutofit/>
          </a:bodyPr>
          <a:lstStyle/>
          <a:p>
            <a:r>
              <a:rPr lang="en-GB" dirty="0"/>
              <a:t>Introduction: NIST PNR calculator.</a:t>
            </a:r>
          </a:p>
        </p:txBody>
      </p:sp>
      <p:sp>
        <p:nvSpPr>
          <p:cNvPr id="4" name="Text Placeholder 2">
            <a:extLst>
              <a:ext uri="{FF2B5EF4-FFF2-40B4-BE49-F238E27FC236}">
                <a16:creationId xmlns:a16="http://schemas.microsoft.com/office/drawing/2014/main" id="{3439FFBF-E450-4D53-96E4-79F0F61D59AF}"/>
              </a:ext>
            </a:extLst>
          </p:cNvPr>
          <p:cNvSpPr txBox="1">
            <a:spLocks/>
          </p:cNvSpPr>
          <p:nvPr/>
        </p:nvSpPr>
        <p:spPr>
          <a:xfrm>
            <a:off x="150090" y="1100571"/>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Noto Sans Symbols"/>
              <a:buChar char="▪"/>
              <a:defRPr sz="2800" b="0" i="0" u="none" strike="noStrike" cap="none">
                <a:solidFill>
                  <a:schemeClr val="accent4"/>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Noto Sans Symbols"/>
              <a:buChar char="▪"/>
              <a:defRPr sz="2400" b="0" i="0" u="none" strike="noStrike" cap="none">
                <a:solidFill>
                  <a:schemeClr val="accent4"/>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accent4"/>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The NIST PNR reflectivity calculator can be found at the following URL: </a:t>
            </a:r>
            <a:r>
              <a:rPr lang="en-GB" dirty="0">
                <a:hlinkClick r:id="rId2"/>
              </a:rPr>
              <a:t>https://pages.nist.gov/reflectometry-calculators/</a:t>
            </a:r>
            <a:endParaRPr lang="en-GB" dirty="0"/>
          </a:p>
          <a:p>
            <a:r>
              <a:rPr lang="en-GB" dirty="0"/>
              <a:t>You can of course simulate things in the fitting package of your choice but this online resource is very quick and easy to get going with. </a:t>
            </a:r>
          </a:p>
          <a:p>
            <a:r>
              <a:rPr lang="en-GB" dirty="0"/>
              <a:t>The other handy thing is it serves as a basic script generator for full Refl1D fits. It can be a good starting point for analysis.</a:t>
            </a:r>
          </a:p>
          <a:p>
            <a:r>
              <a:rPr lang="en-GB" dirty="0"/>
              <a:t>So save out your simulations and use them as a starting point for your analysis.  </a:t>
            </a:r>
          </a:p>
        </p:txBody>
      </p:sp>
    </p:spTree>
    <p:extLst>
      <p:ext uri="{BB962C8B-B14F-4D97-AF65-F5344CB8AC3E}">
        <p14:creationId xmlns:p14="http://schemas.microsoft.com/office/powerpoint/2010/main" val="55398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01964"/>
          </a:xfrm>
        </p:spPr>
        <p:txBody>
          <a:bodyPr/>
          <a:lstStyle/>
          <a:p>
            <a:pPr algn="l"/>
            <a:r>
              <a:rPr lang="en-GB" sz="3600" dirty="0">
                <a:solidFill>
                  <a:srgbClr val="002060"/>
                </a:solidFill>
              </a:rPr>
              <a:t>Useful Websites:</a:t>
            </a:r>
          </a:p>
        </p:txBody>
      </p:sp>
      <p:sp>
        <p:nvSpPr>
          <p:cNvPr id="3" name="Content Placeholder 2"/>
          <p:cNvSpPr>
            <a:spLocks noGrp="1"/>
          </p:cNvSpPr>
          <p:nvPr>
            <p:ph idx="1"/>
          </p:nvPr>
        </p:nvSpPr>
        <p:spPr>
          <a:xfrm>
            <a:off x="0" y="1222417"/>
            <a:ext cx="9898144" cy="2971800"/>
          </a:xfrm>
        </p:spPr>
        <p:txBody>
          <a:bodyPr>
            <a:noAutofit/>
          </a:bodyPr>
          <a:lstStyle/>
          <a:p>
            <a:r>
              <a:rPr lang="en-GB" sz="1400" dirty="0"/>
              <a:t>NIST SLD calculator: </a:t>
            </a:r>
            <a:r>
              <a:rPr lang="en-GB" sz="1400" dirty="0">
                <a:hlinkClick r:id="rId2"/>
              </a:rPr>
              <a:t>http://www.ncnr.nist.gov/resources/activation/</a:t>
            </a:r>
            <a:r>
              <a:rPr lang="en-GB" sz="1400" dirty="0"/>
              <a:t>  (Neutron and x-ray scattering lengths)</a:t>
            </a:r>
          </a:p>
          <a:p>
            <a:endParaRPr lang="en-GB" sz="1400" dirty="0"/>
          </a:p>
          <a:p>
            <a:r>
              <a:rPr lang="en-GB" sz="1400" dirty="0"/>
              <a:t>NIST Table of scattering lengths and Cross sections: </a:t>
            </a:r>
            <a:r>
              <a:rPr lang="en-GB" sz="1400" dirty="0">
                <a:hlinkClick r:id="rId3"/>
              </a:rPr>
              <a:t>http://www.ncnr.nist.gov/resources/n-lengths/</a:t>
            </a:r>
            <a:endParaRPr lang="en-GB" sz="1400" dirty="0"/>
          </a:p>
          <a:p>
            <a:endParaRPr lang="en-GB" sz="1400" dirty="0"/>
          </a:p>
          <a:p>
            <a:r>
              <a:rPr lang="en-GB" sz="1400" dirty="0"/>
              <a:t>ISIS Biomolecular Scattering Length Density Calculator: </a:t>
            </a:r>
            <a:r>
              <a:rPr lang="en-GB" sz="1400" u="sng" dirty="0">
                <a:hlinkClick r:id="rId4"/>
              </a:rPr>
              <a:t>http://psldc.isis.rl.ac.uk/Psldc/</a:t>
            </a:r>
            <a:r>
              <a:rPr lang="en-GB" sz="1400" dirty="0"/>
              <a:t>  For all your protein and peptide SLD needs. Also has a manual explaining how this is done! </a:t>
            </a:r>
          </a:p>
          <a:p>
            <a:endParaRPr lang="en-GB" sz="1400" dirty="0"/>
          </a:p>
          <a:p>
            <a:r>
              <a:rPr lang="en-GB" sz="1400" dirty="0"/>
              <a:t>NIST Resources including SANS and NR calculators:  </a:t>
            </a:r>
            <a:r>
              <a:rPr lang="en-GB" sz="1400" dirty="0">
                <a:hlinkClick r:id="rId5"/>
              </a:rPr>
              <a:t>http://www.ncnr.nist.gov/resources/</a:t>
            </a:r>
            <a:r>
              <a:rPr lang="en-GB" sz="1400" dirty="0"/>
              <a:t>   </a:t>
            </a:r>
          </a:p>
          <a:p>
            <a:pPr marL="114300" indent="0">
              <a:buNone/>
            </a:pPr>
            <a:r>
              <a:rPr lang="en-GB" sz="1400" dirty="0"/>
              <a:t>       </a:t>
            </a:r>
            <a:r>
              <a:rPr lang="en-GB" sz="1400" dirty="0">
                <a:hlinkClick r:id="rId6"/>
              </a:rPr>
              <a:t>https://pages.nist.gov/reflectometry-calculators</a:t>
            </a:r>
            <a:r>
              <a:rPr lang="en-GB" sz="1400" dirty="0"/>
              <a:t>     &lt;= WE ARE USING THIS ONE IN THE PRACTICAL!</a:t>
            </a:r>
          </a:p>
          <a:p>
            <a:endParaRPr lang="en-GB" sz="1400" dirty="0"/>
          </a:p>
          <a:p>
            <a:r>
              <a:rPr lang="en-GB" sz="1400" dirty="0" err="1"/>
              <a:t>WebElements</a:t>
            </a:r>
            <a:r>
              <a:rPr lang="en-GB" sz="1400" dirty="0"/>
              <a:t>: </a:t>
            </a:r>
            <a:r>
              <a:rPr lang="en-GB" sz="1400" dirty="0">
                <a:hlinkClick r:id="rId7"/>
              </a:rPr>
              <a:t>http://www.webelements.com/</a:t>
            </a:r>
            <a:r>
              <a:rPr lang="en-GB" sz="1400" dirty="0"/>
              <a:t>   (Probably one of the most useful website on the web in my opinion)</a:t>
            </a:r>
          </a:p>
          <a:p>
            <a:endParaRPr lang="en-GB" sz="1400" dirty="0"/>
          </a:p>
          <a:p>
            <a:r>
              <a:rPr lang="en-GB" sz="1400" dirty="0"/>
              <a:t>X-ray interactions with Matter CXRO : </a:t>
            </a:r>
            <a:r>
              <a:rPr lang="en-GB" sz="1400" dirty="0">
                <a:hlinkClick r:id="rId8"/>
              </a:rPr>
              <a:t>http://henke.lbl.gov/optical_constants/</a:t>
            </a:r>
            <a:endParaRPr lang="en-GB" sz="1400" dirty="0"/>
          </a:p>
        </p:txBody>
      </p:sp>
      <p:pic>
        <p:nvPicPr>
          <p:cNvPr id="1126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76354" y="1"/>
            <a:ext cx="3415645" cy="133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828675"/>
            <a:ext cx="6807200" cy="369332"/>
          </a:xfrm>
          <a:prstGeom prst="rect">
            <a:avLst/>
          </a:prstGeom>
          <a:noFill/>
        </p:spPr>
        <p:txBody>
          <a:bodyPr wrap="square" rtlCol="0">
            <a:spAutoFit/>
          </a:bodyPr>
          <a:lstStyle/>
          <a:p>
            <a:r>
              <a:rPr lang="en-GB" sz="1800" dirty="0"/>
              <a:t>If you need to calculate SLD’s these websites are a great help:</a:t>
            </a:r>
          </a:p>
        </p:txBody>
      </p:sp>
      <p:pic>
        <p:nvPicPr>
          <p:cNvPr id="1126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11662" y="3126263"/>
            <a:ext cx="2769958" cy="112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a:extLst>
              <a:ext uri="{FF2B5EF4-FFF2-40B4-BE49-F238E27FC236}">
                <a16:creationId xmlns:a16="http://schemas.microsoft.com/office/drawing/2014/main" id="{04A817B1-E6F1-4B40-9FD5-49A9689A2F02}"/>
              </a:ext>
            </a:extLst>
          </p:cNvPr>
          <p:cNvSpPr>
            <a:spLocks noGrp="1"/>
          </p:cNvSpPr>
          <p:nvPr>
            <p:ph type="sldNum" sz="quarter" idx="12"/>
          </p:nvPr>
        </p:nvSpPr>
        <p:spPr/>
        <p:txBody>
          <a:bodyPr/>
          <a:lstStyle/>
          <a:p>
            <a:fld id="{BBAAB195-B577-5546-8349-9DDA93B6129E}" type="slidenum">
              <a:rPr lang="en-US" smtClean="0"/>
              <a:t>5</a:t>
            </a:fld>
            <a:endParaRPr lang="en-US"/>
          </a:p>
        </p:txBody>
      </p:sp>
      <p:sp>
        <p:nvSpPr>
          <p:cNvPr id="7" name="Rectangle 6">
            <a:extLst>
              <a:ext uri="{FF2B5EF4-FFF2-40B4-BE49-F238E27FC236}">
                <a16:creationId xmlns:a16="http://schemas.microsoft.com/office/drawing/2014/main" id="{AA6FC03A-9A78-49A1-AE16-6475C854147B}"/>
              </a:ext>
            </a:extLst>
          </p:cNvPr>
          <p:cNvSpPr/>
          <p:nvPr/>
        </p:nvSpPr>
        <p:spPr>
          <a:xfrm>
            <a:off x="443060" y="3770721"/>
            <a:ext cx="8248453" cy="3110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4093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6DDFA3-FD9E-437A-ADEA-749DD7130F0C}"/>
              </a:ext>
            </a:extLst>
          </p:cNvPr>
          <p:cNvSpPr>
            <a:spLocks noGrp="1"/>
          </p:cNvSpPr>
          <p:nvPr>
            <p:ph type="body" idx="1"/>
          </p:nvPr>
        </p:nvSpPr>
        <p:spPr>
          <a:xfrm>
            <a:off x="0" y="2084964"/>
            <a:ext cx="1828799" cy="990745"/>
          </a:xfrm>
        </p:spPr>
        <p:txBody>
          <a:bodyPr>
            <a:normAutofit/>
          </a:bodyPr>
          <a:lstStyle/>
          <a:p>
            <a:pPr marL="114300" indent="0">
              <a:buNone/>
            </a:pPr>
            <a:r>
              <a:rPr lang="en-GB" sz="1600" dirty="0"/>
              <a:t>Simulated reflectivity plot window</a:t>
            </a:r>
          </a:p>
        </p:txBody>
      </p:sp>
      <p:pic>
        <p:nvPicPr>
          <p:cNvPr id="5" name="Picture 4">
            <a:extLst>
              <a:ext uri="{FF2B5EF4-FFF2-40B4-BE49-F238E27FC236}">
                <a16:creationId xmlns:a16="http://schemas.microsoft.com/office/drawing/2014/main" id="{F710ED06-407C-438E-A99D-BB8CE053A860}"/>
              </a:ext>
            </a:extLst>
          </p:cNvPr>
          <p:cNvPicPr>
            <a:picLocks noChangeAspect="1"/>
          </p:cNvPicPr>
          <p:nvPr/>
        </p:nvPicPr>
        <p:blipFill>
          <a:blip r:embed="rId3"/>
          <a:stretch>
            <a:fillRect/>
          </a:stretch>
        </p:blipFill>
        <p:spPr>
          <a:xfrm>
            <a:off x="1819563" y="867604"/>
            <a:ext cx="8432800" cy="4576926"/>
          </a:xfrm>
          <a:prstGeom prst="rect">
            <a:avLst/>
          </a:prstGeom>
        </p:spPr>
      </p:pic>
      <p:sp>
        <p:nvSpPr>
          <p:cNvPr id="6" name="Title 1">
            <a:extLst>
              <a:ext uri="{FF2B5EF4-FFF2-40B4-BE49-F238E27FC236}">
                <a16:creationId xmlns:a16="http://schemas.microsoft.com/office/drawing/2014/main" id="{3F35632E-D848-416D-9EA4-A88D8E7E99CA}"/>
              </a:ext>
            </a:extLst>
          </p:cNvPr>
          <p:cNvSpPr>
            <a:spLocks noGrp="1"/>
          </p:cNvSpPr>
          <p:nvPr>
            <p:ph type="title"/>
          </p:nvPr>
        </p:nvSpPr>
        <p:spPr>
          <a:xfrm>
            <a:off x="0" y="0"/>
            <a:ext cx="10515600" cy="849745"/>
          </a:xfrm>
        </p:spPr>
        <p:txBody>
          <a:bodyPr>
            <a:normAutofit/>
          </a:bodyPr>
          <a:lstStyle/>
          <a:p>
            <a:r>
              <a:rPr lang="en-GB" dirty="0"/>
              <a:t>Introduction: Basic Layout</a:t>
            </a:r>
          </a:p>
        </p:txBody>
      </p:sp>
      <p:sp>
        <p:nvSpPr>
          <p:cNvPr id="8" name="Text Placeholder 2">
            <a:extLst>
              <a:ext uri="{FF2B5EF4-FFF2-40B4-BE49-F238E27FC236}">
                <a16:creationId xmlns:a16="http://schemas.microsoft.com/office/drawing/2014/main" id="{663F7A74-AFD2-430D-857C-0BEC3F89B89C}"/>
              </a:ext>
            </a:extLst>
          </p:cNvPr>
          <p:cNvSpPr txBox="1">
            <a:spLocks/>
          </p:cNvSpPr>
          <p:nvPr/>
        </p:nvSpPr>
        <p:spPr>
          <a:xfrm>
            <a:off x="0" y="3318018"/>
            <a:ext cx="1810327" cy="147565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Noto Sans Symbols"/>
              <a:buChar char="▪"/>
              <a:defRPr sz="2800" b="0" i="0" u="none" strike="noStrike" cap="none">
                <a:solidFill>
                  <a:schemeClr val="accent4"/>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Noto Sans Symbols"/>
              <a:buChar char="▪"/>
              <a:defRPr sz="2400" b="0" i="0" u="none" strike="noStrike" cap="none">
                <a:solidFill>
                  <a:schemeClr val="accent4"/>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accent4"/>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GB" sz="1600" dirty="0"/>
              <a:t>Simulated nSLD, i-nSLD and mSLD plot window</a:t>
            </a:r>
          </a:p>
        </p:txBody>
      </p:sp>
      <p:sp>
        <p:nvSpPr>
          <p:cNvPr id="10" name="Text Placeholder 2">
            <a:extLst>
              <a:ext uri="{FF2B5EF4-FFF2-40B4-BE49-F238E27FC236}">
                <a16:creationId xmlns:a16="http://schemas.microsoft.com/office/drawing/2014/main" id="{882CCEF5-0D60-4C10-8BF9-ADFE13B0D92D}"/>
              </a:ext>
            </a:extLst>
          </p:cNvPr>
          <p:cNvSpPr txBox="1">
            <a:spLocks/>
          </p:cNvSpPr>
          <p:nvPr/>
        </p:nvSpPr>
        <p:spPr>
          <a:xfrm>
            <a:off x="0" y="787255"/>
            <a:ext cx="1810327" cy="14294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Noto Sans Symbols"/>
              <a:buChar char="▪"/>
              <a:defRPr sz="2800" b="0" i="0" u="none" strike="noStrike" cap="none">
                <a:solidFill>
                  <a:schemeClr val="accent4"/>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Noto Sans Symbols"/>
              <a:buChar char="▪"/>
              <a:defRPr sz="2400" b="0" i="0" u="none" strike="noStrike" cap="none">
                <a:solidFill>
                  <a:schemeClr val="accent4"/>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accent4"/>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Font typeface="Noto Sans Symbols"/>
              <a:buNone/>
            </a:pPr>
            <a:r>
              <a:rPr lang="en-GB" sz="1600" dirty="0"/>
              <a:t>Data Loader options</a:t>
            </a:r>
          </a:p>
          <a:p>
            <a:pPr marL="114300" indent="0">
              <a:buFont typeface="Noto Sans Symbols"/>
              <a:buNone/>
            </a:pPr>
            <a:r>
              <a:rPr lang="en-GB" sz="1600" dirty="0"/>
              <a:t>Script generator options</a:t>
            </a:r>
          </a:p>
        </p:txBody>
      </p:sp>
      <p:cxnSp>
        <p:nvCxnSpPr>
          <p:cNvPr id="12" name="Straight Arrow Connector 11">
            <a:extLst>
              <a:ext uri="{FF2B5EF4-FFF2-40B4-BE49-F238E27FC236}">
                <a16:creationId xmlns:a16="http://schemas.microsoft.com/office/drawing/2014/main" id="{50FB636A-2F4F-408A-B3EE-F9EC83CC3D06}"/>
              </a:ext>
            </a:extLst>
          </p:cNvPr>
          <p:cNvCxnSpPr/>
          <p:nvPr/>
        </p:nvCxnSpPr>
        <p:spPr>
          <a:xfrm>
            <a:off x="1505527" y="1173018"/>
            <a:ext cx="988291" cy="36021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9F9969E-88B2-4583-B618-F334B2DD82C6}"/>
              </a:ext>
            </a:extLst>
          </p:cNvPr>
          <p:cNvCxnSpPr>
            <a:cxnSpLocks/>
          </p:cNvCxnSpPr>
          <p:nvPr/>
        </p:nvCxnSpPr>
        <p:spPr>
          <a:xfrm flipV="1">
            <a:off x="1510145" y="1625600"/>
            <a:ext cx="2027382" cy="24476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686B02A-C69B-4566-ADBC-A95B9B32B306}"/>
              </a:ext>
            </a:extLst>
          </p:cNvPr>
          <p:cNvCxnSpPr>
            <a:cxnSpLocks/>
          </p:cNvCxnSpPr>
          <p:nvPr/>
        </p:nvCxnSpPr>
        <p:spPr>
          <a:xfrm flipV="1">
            <a:off x="1357744" y="2553854"/>
            <a:ext cx="2027382" cy="24476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BEC220-2D3D-46B6-A883-26B92D3B6881}"/>
              </a:ext>
            </a:extLst>
          </p:cNvPr>
          <p:cNvCxnSpPr>
            <a:cxnSpLocks/>
          </p:cNvCxnSpPr>
          <p:nvPr/>
        </p:nvCxnSpPr>
        <p:spPr>
          <a:xfrm>
            <a:off x="1459345" y="3740727"/>
            <a:ext cx="665019" cy="11083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19D604EA-CF83-4FE7-840C-01D19D224853}"/>
              </a:ext>
            </a:extLst>
          </p:cNvPr>
          <p:cNvSpPr txBox="1">
            <a:spLocks/>
          </p:cNvSpPr>
          <p:nvPr/>
        </p:nvSpPr>
        <p:spPr>
          <a:xfrm>
            <a:off x="10261600" y="2352819"/>
            <a:ext cx="1930400" cy="1475654"/>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Noto Sans Symbols"/>
              <a:buChar char="▪"/>
              <a:defRPr sz="2800" b="0" i="0" u="none" strike="noStrike" cap="none">
                <a:solidFill>
                  <a:schemeClr val="accent4"/>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Noto Sans Symbols"/>
              <a:buChar char="▪"/>
              <a:defRPr sz="2400" b="0" i="0" u="none" strike="noStrike" cap="none">
                <a:solidFill>
                  <a:schemeClr val="accent4"/>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accent4"/>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GB" sz="1600" dirty="0"/>
              <a:t>Layer model parameters table</a:t>
            </a:r>
          </a:p>
          <a:p>
            <a:pPr marL="114300" indent="0">
              <a:buNone/>
            </a:pPr>
            <a:endParaRPr lang="en-GB" sz="1600" dirty="0"/>
          </a:p>
          <a:p>
            <a:pPr marL="114300" indent="0">
              <a:buNone/>
            </a:pPr>
            <a:r>
              <a:rPr lang="en-GB" sz="1600" dirty="0"/>
              <a:t>Add delete layers buttons</a:t>
            </a:r>
          </a:p>
          <a:p>
            <a:pPr marL="114300" indent="0">
              <a:buNone/>
            </a:pPr>
            <a:endParaRPr lang="en-GB" sz="1600" dirty="0"/>
          </a:p>
        </p:txBody>
      </p:sp>
      <p:sp>
        <p:nvSpPr>
          <p:cNvPr id="19" name="Text Placeholder 2">
            <a:extLst>
              <a:ext uri="{FF2B5EF4-FFF2-40B4-BE49-F238E27FC236}">
                <a16:creationId xmlns:a16="http://schemas.microsoft.com/office/drawing/2014/main" id="{E7EA8863-C92D-441A-ABC5-ECA0E28AE31F}"/>
              </a:ext>
            </a:extLst>
          </p:cNvPr>
          <p:cNvSpPr txBox="1">
            <a:spLocks/>
          </p:cNvSpPr>
          <p:nvPr/>
        </p:nvSpPr>
        <p:spPr>
          <a:xfrm>
            <a:off x="10261601" y="1692418"/>
            <a:ext cx="1930399" cy="112467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Noto Sans Symbols"/>
              <a:buChar char="▪"/>
              <a:defRPr sz="2800" b="0" i="0" u="none" strike="noStrike" cap="none">
                <a:solidFill>
                  <a:schemeClr val="accent4"/>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Noto Sans Symbols"/>
              <a:buChar char="▪"/>
              <a:defRPr sz="2400" b="0" i="0" u="none" strike="noStrike" cap="none">
                <a:solidFill>
                  <a:schemeClr val="accent4"/>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accent4"/>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GB" sz="1600" dirty="0"/>
              <a:t>Beamline parameters </a:t>
            </a:r>
          </a:p>
        </p:txBody>
      </p:sp>
      <p:sp>
        <p:nvSpPr>
          <p:cNvPr id="20" name="Text Placeholder 2">
            <a:extLst>
              <a:ext uri="{FF2B5EF4-FFF2-40B4-BE49-F238E27FC236}">
                <a16:creationId xmlns:a16="http://schemas.microsoft.com/office/drawing/2014/main" id="{A9172998-BAD9-4ECD-9690-59FF119F25DD}"/>
              </a:ext>
            </a:extLst>
          </p:cNvPr>
          <p:cNvSpPr txBox="1">
            <a:spLocks/>
          </p:cNvSpPr>
          <p:nvPr/>
        </p:nvSpPr>
        <p:spPr>
          <a:xfrm>
            <a:off x="10261601" y="1115146"/>
            <a:ext cx="1930399" cy="112467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Noto Sans Symbols"/>
              <a:buChar char="▪"/>
              <a:defRPr sz="2800" b="0" i="0" u="none" strike="noStrike" cap="none">
                <a:solidFill>
                  <a:schemeClr val="accent4"/>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Noto Sans Symbols"/>
              <a:buChar char="▪"/>
              <a:defRPr sz="2400" b="0" i="0" u="none" strike="noStrike" cap="none">
                <a:solidFill>
                  <a:schemeClr val="accent4"/>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accent4"/>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GB" sz="1600" dirty="0"/>
              <a:t>Simulated data plot options</a:t>
            </a:r>
          </a:p>
        </p:txBody>
      </p:sp>
      <p:sp>
        <p:nvSpPr>
          <p:cNvPr id="21" name="Text Placeholder 2">
            <a:extLst>
              <a:ext uri="{FF2B5EF4-FFF2-40B4-BE49-F238E27FC236}">
                <a16:creationId xmlns:a16="http://schemas.microsoft.com/office/drawing/2014/main" id="{5576E73C-ADF0-4771-82FF-89F1830EBD6C}"/>
              </a:ext>
            </a:extLst>
          </p:cNvPr>
          <p:cNvSpPr txBox="1">
            <a:spLocks/>
          </p:cNvSpPr>
          <p:nvPr/>
        </p:nvSpPr>
        <p:spPr>
          <a:xfrm>
            <a:off x="7550727" y="5585546"/>
            <a:ext cx="2313709" cy="147565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Noto Sans Symbols"/>
              <a:buChar char="▪"/>
              <a:defRPr sz="2800" b="0" i="0" u="none" strike="noStrike" cap="none">
                <a:solidFill>
                  <a:schemeClr val="accent4"/>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Noto Sans Symbols"/>
              <a:buChar char="▪"/>
              <a:defRPr sz="2400" b="0" i="0" u="none" strike="noStrike" cap="none">
                <a:solidFill>
                  <a:schemeClr val="accent4"/>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accent4"/>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GB" sz="1600" dirty="0"/>
              <a:t>Plot export options</a:t>
            </a:r>
          </a:p>
        </p:txBody>
      </p:sp>
      <p:sp>
        <p:nvSpPr>
          <p:cNvPr id="22" name="Text Placeholder 2">
            <a:extLst>
              <a:ext uri="{FF2B5EF4-FFF2-40B4-BE49-F238E27FC236}">
                <a16:creationId xmlns:a16="http://schemas.microsoft.com/office/drawing/2014/main" id="{49396257-020E-451A-9F21-A6CBD65AFC5D}"/>
              </a:ext>
            </a:extLst>
          </p:cNvPr>
          <p:cNvSpPr txBox="1">
            <a:spLocks/>
          </p:cNvSpPr>
          <p:nvPr/>
        </p:nvSpPr>
        <p:spPr>
          <a:xfrm>
            <a:off x="10261601" y="3849110"/>
            <a:ext cx="1930399" cy="112467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Noto Sans Symbols"/>
              <a:buChar char="▪"/>
              <a:defRPr sz="2800" b="0" i="0" u="none" strike="noStrike" cap="none">
                <a:solidFill>
                  <a:schemeClr val="accent4"/>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Noto Sans Symbols"/>
              <a:buChar char="▪"/>
              <a:defRPr sz="2400" b="0" i="0" u="none" strike="noStrike" cap="none">
                <a:solidFill>
                  <a:schemeClr val="accent4"/>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accent4"/>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GB" sz="1600" dirty="0"/>
              <a:t>Model import and export options</a:t>
            </a:r>
          </a:p>
        </p:txBody>
      </p:sp>
      <p:cxnSp>
        <p:nvCxnSpPr>
          <p:cNvPr id="23" name="Straight Arrow Connector 22">
            <a:extLst>
              <a:ext uri="{FF2B5EF4-FFF2-40B4-BE49-F238E27FC236}">
                <a16:creationId xmlns:a16="http://schemas.microsoft.com/office/drawing/2014/main" id="{0E503902-CFEA-4647-B70D-91B64820043F}"/>
              </a:ext>
            </a:extLst>
          </p:cNvPr>
          <p:cNvCxnSpPr>
            <a:cxnSpLocks/>
          </p:cNvCxnSpPr>
          <p:nvPr/>
        </p:nvCxnSpPr>
        <p:spPr>
          <a:xfrm flipH="1" flipV="1">
            <a:off x="7389092" y="5384800"/>
            <a:ext cx="1043708" cy="36945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22EFC07-601C-4616-8753-F2F4C33C4D1F}"/>
              </a:ext>
            </a:extLst>
          </p:cNvPr>
          <p:cNvCxnSpPr>
            <a:cxnSpLocks/>
          </p:cNvCxnSpPr>
          <p:nvPr/>
        </p:nvCxnSpPr>
        <p:spPr>
          <a:xfrm flipH="1" flipV="1">
            <a:off x="7412183" y="3579092"/>
            <a:ext cx="1076035" cy="217516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A97DA39-4BC9-4CC7-A960-600D8AFC90EB}"/>
              </a:ext>
            </a:extLst>
          </p:cNvPr>
          <p:cNvCxnSpPr>
            <a:cxnSpLocks/>
          </p:cNvCxnSpPr>
          <p:nvPr/>
        </p:nvCxnSpPr>
        <p:spPr>
          <a:xfrm flipH="1" flipV="1">
            <a:off x="8996221" y="3232730"/>
            <a:ext cx="1403924" cy="78508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9430480-7A49-4375-BF24-ABF9F6CF4A3D}"/>
              </a:ext>
            </a:extLst>
          </p:cNvPr>
          <p:cNvCxnSpPr>
            <a:cxnSpLocks/>
          </p:cNvCxnSpPr>
          <p:nvPr/>
        </p:nvCxnSpPr>
        <p:spPr>
          <a:xfrm flipH="1" flipV="1">
            <a:off x="10044549" y="2867893"/>
            <a:ext cx="346360" cy="66963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49F4DE4-81E7-449D-8136-2F173EBA5F88}"/>
              </a:ext>
            </a:extLst>
          </p:cNvPr>
          <p:cNvCxnSpPr>
            <a:cxnSpLocks/>
          </p:cNvCxnSpPr>
          <p:nvPr/>
        </p:nvCxnSpPr>
        <p:spPr>
          <a:xfrm flipH="1">
            <a:off x="9033164" y="2757055"/>
            <a:ext cx="135312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35CB842-F5C1-4654-B72E-F944796DD258}"/>
              </a:ext>
            </a:extLst>
          </p:cNvPr>
          <p:cNvCxnSpPr>
            <a:cxnSpLocks/>
          </p:cNvCxnSpPr>
          <p:nvPr/>
        </p:nvCxnSpPr>
        <p:spPr>
          <a:xfrm flipH="1">
            <a:off x="9809023" y="2105893"/>
            <a:ext cx="609595"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0A325A5-AE12-4098-BC37-79509F5B5149}"/>
              </a:ext>
            </a:extLst>
          </p:cNvPr>
          <p:cNvCxnSpPr>
            <a:cxnSpLocks/>
          </p:cNvCxnSpPr>
          <p:nvPr/>
        </p:nvCxnSpPr>
        <p:spPr>
          <a:xfrm flipH="1">
            <a:off x="9005455" y="1510148"/>
            <a:ext cx="1510146" cy="33712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AAF938B-F3B8-432A-90E9-F2E1A15D080E}"/>
              </a:ext>
            </a:extLst>
          </p:cNvPr>
          <p:cNvSpPr txBox="1"/>
          <p:nvPr/>
        </p:nvSpPr>
        <p:spPr>
          <a:xfrm>
            <a:off x="2466109" y="5772727"/>
            <a:ext cx="4756727" cy="738664"/>
          </a:xfrm>
          <a:prstGeom prst="rect">
            <a:avLst/>
          </a:prstGeom>
          <a:noFill/>
        </p:spPr>
        <p:txBody>
          <a:bodyPr wrap="square" rtlCol="0">
            <a:spAutoFit/>
          </a:bodyPr>
          <a:lstStyle/>
          <a:p>
            <a:r>
              <a:rPr lang="en-GB" dirty="0"/>
              <a:t>Zooming in and out of the plots is linked to the mouse wheel and you can drag the position around by clicking in the plot and dragging in the direction you want</a:t>
            </a:r>
          </a:p>
        </p:txBody>
      </p:sp>
      <p:sp>
        <p:nvSpPr>
          <p:cNvPr id="43" name="Text Placeholder 2">
            <a:extLst>
              <a:ext uri="{FF2B5EF4-FFF2-40B4-BE49-F238E27FC236}">
                <a16:creationId xmlns:a16="http://schemas.microsoft.com/office/drawing/2014/main" id="{7C960440-D3F0-4F50-83B4-13EF92B6740C}"/>
              </a:ext>
            </a:extLst>
          </p:cNvPr>
          <p:cNvSpPr txBox="1">
            <a:spLocks/>
          </p:cNvSpPr>
          <p:nvPr/>
        </p:nvSpPr>
        <p:spPr>
          <a:xfrm>
            <a:off x="0" y="4403291"/>
            <a:ext cx="1810327" cy="147565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Noto Sans Symbols"/>
              <a:buChar char="▪"/>
              <a:defRPr sz="2800" b="0" i="0" u="none" strike="noStrike" cap="none">
                <a:solidFill>
                  <a:schemeClr val="accent4"/>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Noto Sans Symbols"/>
              <a:buChar char="▪"/>
              <a:defRPr sz="2400" b="0" i="0" u="none" strike="noStrike" cap="none">
                <a:solidFill>
                  <a:schemeClr val="accent4"/>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accent4"/>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accent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GB" sz="1600" dirty="0"/>
              <a:t>Substrate  side of the plot</a:t>
            </a:r>
          </a:p>
        </p:txBody>
      </p:sp>
      <p:cxnSp>
        <p:nvCxnSpPr>
          <p:cNvPr id="44" name="Straight Arrow Connector 43">
            <a:extLst>
              <a:ext uri="{FF2B5EF4-FFF2-40B4-BE49-F238E27FC236}">
                <a16:creationId xmlns:a16="http://schemas.microsoft.com/office/drawing/2014/main" id="{D95C593F-43D1-46DC-AC7B-BB0BEBC72A3B}"/>
              </a:ext>
            </a:extLst>
          </p:cNvPr>
          <p:cNvCxnSpPr>
            <a:cxnSpLocks/>
          </p:cNvCxnSpPr>
          <p:nvPr/>
        </p:nvCxnSpPr>
        <p:spPr>
          <a:xfrm flipV="1">
            <a:off x="1473200" y="4359564"/>
            <a:ext cx="1112982" cy="51261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337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3CD6-C786-4977-9C62-07B3EB8409C0}"/>
              </a:ext>
            </a:extLst>
          </p:cNvPr>
          <p:cNvSpPr>
            <a:spLocks noGrp="1"/>
          </p:cNvSpPr>
          <p:nvPr>
            <p:ph type="title"/>
          </p:nvPr>
        </p:nvSpPr>
        <p:spPr>
          <a:xfrm>
            <a:off x="0" y="0"/>
            <a:ext cx="10515600" cy="1325563"/>
          </a:xfrm>
        </p:spPr>
        <p:txBody>
          <a:bodyPr/>
          <a:lstStyle/>
          <a:p>
            <a:r>
              <a:rPr lang="el-GR" dirty="0"/>
              <a:t>Π</a:t>
            </a:r>
            <a:r>
              <a:rPr lang="en-GB" dirty="0"/>
              <a:t> radians to degrees:</a:t>
            </a:r>
          </a:p>
        </p:txBody>
      </p:sp>
      <p:sp>
        <p:nvSpPr>
          <p:cNvPr id="3" name="Text Placeholder 2">
            <a:extLst>
              <a:ext uri="{FF2B5EF4-FFF2-40B4-BE49-F238E27FC236}">
                <a16:creationId xmlns:a16="http://schemas.microsoft.com/office/drawing/2014/main" id="{51766743-B930-4343-8605-BE4220E457FD}"/>
              </a:ext>
            </a:extLst>
          </p:cNvPr>
          <p:cNvSpPr>
            <a:spLocks noGrp="1"/>
          </p:cNvSpPr>
          <p:nvPr>
            <p:ph type="body" idx="1"/>
          </p:nvPr>
        </p:nvSpPr>
        <p:spPr>
          <a:xfrm>
            <a:off x="690418" y="1114425"/>
            <a:ext cx="10515600" cy="4351338"/>
          </a:xfrm>
        </p:spPr>
        <p:txBody>
          <a:bodyPr>
            <a:normAutofit lnSpcReduction="10000"/>
          </a:bodyPr>
          <a:lstStyle/>
          <a:p>
            <a:r>
              <a:rPr lang="en-GB" dirty="0"/>
              <a:t>Angles in the model table are in </a:t>
            </a:r>
            <a:r>
              <a:rPr lang="el-GR" dirty="0"/>
              <a:t>π</a:t>
            </a:r>
            <a:r>
              <a:rPr lang="en-GB" dirty="0"/>
              <a:t> radians! </a:t>
            </a:r>
          </a:p>
          <a:p>
            <a:endParaRPr lang="en-GB" dirty="0"/>
          </a:p>
          <a:p>
            <a:r>
              <a:rPr lang="en-GB" dirty="0"/>
              <a:t>So for conversion purposes 1  = </a:t>
            </a:r>
            <a:r>
              <a:rPr lang="el-GR" dirty="0"/>
              <a:t>π</a:t>
            </a:r>
            <a:r>
              <a:rPr lang="en-GB" dirty="0"/>
              <a:t> (3.1416) radians = 180 deg</a:t>
            </a:r>
          </a:p>
          <a:p>
            <a:endParaRPr lang="en-GB" dirty="0"/>
          </a:p>
          <a:p>
            <a:pPr marL="114300" indent="0">
              <a:buNone/>
            </a:pPr>
            <a:r>
              <a:rPr lang="en-GB" dirty="0"/>
              <a:t>		e.g. 90 deg  = 0.5   and  45 deg =0.25</a:t>
            </a:r>
          </a:p>
          <a:p>
            <a:pPr marL="114300" indent="0">
              <a:buNone/>
            </a:pPr>
            <a:endParaRPr lang="en-GB" dirty="0"/>
          </a:p>
          <a:p>
            <a:pPr>
              <a:buFont typeface="Wingdings" panose="05000000000000000000" pitchFamily="2" charset="2"/>
              <a:buChar char="§"/>
            </a:pPr>
            <a:r>
              <a:rPr lang="en-GB" dirty="0"/>
              <a:t>But the “AGUIDE” field angle is given in degrees, this is a quirk of the webpage design. Don’t worry about AGUIDE for now.</a:t>
            </a:r>
          </a:p>
        </p:txBody>
      </p:sp>
    </p:spTree>
    <p:extLst>
      <p:ext uri="{BB962C8B-B14F-4D97-AF65-F5344CB8AC3E}">
        <p14:creationId xmlns:p14="http://schemas.microsoft.com/office/powerpoint/2010/main" val="95240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A35C-BAB6-44E4-AF89-9CB4E747B592}"/>
              </a:ext>
            </a:extLst>
          </p:cNvPr>
          <p:cNvSpPr>
            <a:spLocks noGrp="1"/>
          </p:cNvSpPr>
          <p:nvPr>
            <p:ph type="title"/>
          </p:nvPr>
        </p:nvSpPr>
        <p:spPr>
          <a:xfrm>
            <a:off x="0" y="0"/>
            <a:ext cx="12192000" cy="932873"/>
          </a:xfrm>
        </p:spPr>
        <p:txBody>
          <a:bodyPr>
            <a:normAutofit fontScale="90000"/>
          </a:bodyPr>
          <a:lstStyle/>
          <a:p>
            <a:r>
              <a:rPr lang="en-GB" dirty="0"/>
              <a:t>Question 1: </a:t>
            </a:r>
            <a:r>
              <a:rPr lang="en-GB" sz="2600" dirty="0"/>
              <a:t>What’s the smallest Ni dead-layer measurable with PNR?</a:t>
            </a:r>
          </a:p>
        </p:txBody>
      </p:sp>
      <p:sp>
        <p:nvSpPr>
          <p:cNvPr id="3" name="Text Placeholder 2">
            <a:extLst>
              <a:ext uri="{FF2B5EF4-FFF2-40B4-BE49-F238E27FC236}">
                <a16:creationId xmlns:a16="http://schemas.microsoft.com/office/drawing/2014/main" id="{6A7BD63C-AC4D-48E0-80C1-26C03F31DA06}"/>
              </a:ext>
            </a:extLst>
          </p:cNvPr>
          <p:cNvSpPr>
            <a:spLocks noGrp="1"/>
          </p:cNvSpPr>
          <p:nvPr>
            <p:ph type="body" idx="1"/>
          </p:nvPr>
        </p:nvSpPr>
        <p:spPr>
          <a:xfrm>
            <a:off x="147782" y="883516"/>
            <a:ext cx="11850254" cy="4351338"/>
          </a:xfrm>
        </p:spPr>
        <p:txBody>
          <a:bodyPr>
            <a:normAutofit/>
          </a:bodyPr>
          <a:lstStyle/>
          <a:p>
            <a:pPr marL="114300" indent="0">
              <a:buNone/>
            </a:pPr>
            <a:r>
              <a:rPr lang="en-GB" sz="2000" b="1" dirty="0">
                <a:latin typeface="+mn-lt"/>
              </a:rPr>
              <a:t>Q1: Given a maximum Q Range of 0.2 Å</a:t>
            </a:r>
            <a:r>
              <a:rPr lang="en-GB" sz="2000" b="1" baseline="30000" dirty="0">
                <a:latin typeface="+mn-lt"/>
              </a:rPr>
              <a:t>-1 </a:t>
            </a:r>
            <a:r>
              <a:rPr lang="en-GB" sz="2000" b="1" dirty="0">
                <a:latin typeface="+mn-lt"/>
              </a:rPr>
              <a:t>what is the smallest magnetic dead layer than can be measured in a thick and thin sample?</a:t>
            </a:r>
          </a:p>
          <a:p>
            <a:pPr marL="114300" indent="0">
              <a:buNone/>
            </a:pPr>
            <a:r>
              <a:rPr lang="en-GB" sz="2000" dirty="0">
                <a:latin typeface="+mn-lt"/>
              </a:rPr>
              <a:t>Sample structure =&gt;     </a:t>
            </a:r>
            <a:r>
              <a:rPr lang="en-GB" sz="2000" b="1" dirty="0">
                <a:solidFill>
                  <a:srgbClr val="FF0000"/>
                </a:solidFill>
                <a:latin typeface="+mn-lt"/>
              </a:rPr>
              <a:t>Si (substrate)/Ni (x)  </a:t>
            </a:r>
            <a:r>
              <a:rPr lang="en-GB" sz="2000" dirty="0">
                <a:latin typeface="+mn-lt"/>
              </a:rPr>
              <a:t>  Where x = 1200Å and x= 100Å</a:t>
            </a:r>
          </a:p>
          <a:p>
            <a:pPr marL="114300" indent="0">
              <a:buNone/>
            </a:pPr>
            <a:r>
              <a:rPr lang="en-GB" sz="2000" dirty="0">
                <a:latin typeface="+mn-lt"/>
              </a:rPr>
              <a:t>Where the Si substrates nSLD = 2.0723 x10</a:t>
            </a:r>
            <a:r>
              <a:rPr lang="en-GB" sz="2000" baseline="30000" dirty="0">
                <a:latin typeface="+mn-lt"/>
              </a:rPr>
              <a:t>-6 </a:t>
            </a:r>
            <a:r>
              <a:rPr lang="en-GB" sz="2000" dirty="0">
                <a:latin typeface="+mn-lt"/>
              </a:rPr>
              <a:t>Å</a:t>
            </a:r>
            <a:r>
              <a:rPr lang="en-GB" sz="2000" baseline="30000" dirty="0">
                <a:latin typeface="+mn-lt"/>
              </a:rPr>
              <a:t>-2 </a:t>
            </a:r>
            <a:r>
              <a:rPr lang="en-GB" sz="2000" dirty="0">
                <a:latin typeface="+mn-lt"/>
              </a:rPr>
              <a:t>, and the Ni has its full saturated moment of 0.6 </a:t>
            </a:r>
            <a:r>
              <a:rPr lang="el-GR" sz="2000" dirty="0">
                <a:latin typeface="Arial" panose="020B0604020202020204" pitchFamily="34" charset="0"/>
                <a:cs typeface="Arial" panose="020B0604020202020204" pitchFamily="34" charset="0"/>
              </a:rPr>
              <a:t>μ</a:t>
            </a:r>
            <a:r>
              <a:rPr lang="en-GB" sz="2000" baseline="-25000" dirty="0">
                <a:latin typeface="Arial" panose="020B0604020202020204" pitchFamily="34" charset="0"/>
                <a:cs typeface="Arial" panose="020B0604020202020204" pitchFamily="34" charset="0"/>
              </a:rPr>
              <a:t>B</a:t>
            </a:r>
            <a:r>
              <a:rPr lang="en-GB" sz="2000" dirty="0">
                <a:latin typeface="+mn-lt"/>
                <a:cs typeface="Arial" panose="020B0604020202020204" pitchFamily="34" charset="0"/>
              </a:rPr>
              <a:t>/atom.</a:t>
            </a:r>
            <a:r>
              <a:rPr lang="en-GB" sz="2000" baseline="30000" dirty="0">
                <a:latin typeface="+mn-lt"/>
              </a:rPr>
              <a:t>  </a:t>
            </a:r>
            <a:endParaRPr lang="en-GB" sz="2000" dirty="0">
              <a:latin typeface="+mn-lt"/>
            </a:endParaRPr>
          </a:p>
          <a:p>
            <a:pPr marL="628650" indent="-514350">
              <a:buFont typeface="+mj-lt"/>
              <a:buAutoNum type="alphaLcParenR"/>
            </a:pPr>
            <a:r>
              <a:rPr lang="en-GB" sz="2000" dirty="0">
                <a:latin typeface="+mn-lt"/>
              </a:rPr>
              <a:t>Calculate the nSLD of Ni</a:t>
            </a:r>
          </a:p>
          <a:p>
            <a:pPr marL="628650" indent="-514350">
              <a:buFont typeface="+mj-lt"/>
              <a:buAutoNum type="alphaLcParenR"/>
            </a:pPr>
            <a:r>
              <a:rPr lang="en-GB" sz="2000" dirty="0">
                <a:latin typeface="+mn-lt"/>
              </a:rPr>
              <a:t>Calculate the mSLD of Ni</a:t>
            </a:r>
          </a:p>
          <a:p>
            <a:pPr marL="628650" indent="-514350">
              <a:buFont typeface="+mj-lt"/>
              <a:buAutoNum type="alphaLcParenR"/>
            </a:pPr>
            <a:r>
              <a:rPr lang="en-GB" sz="2000" dirty="0">
                <a:latin typeface="+mn-lt"/>
              </a:rPr>
              <a:t>Simulate a 1200A Ni sample and compare dead-layers of various thicknesses?</a:t>
            </a:r>
          </a:p>
          <a:p>
            <a:pPr marL="628650" indent="-514350">
              <a:buFont typeface="+mj-lt"/>
              <a:buAutoNum type="alphaLcParenR"/>
            </a:pPr>
            <a:r>
              <a:rPr lang="en-GB" sz="2000" dirty="0">
                <a:latin typeface="+mn-lt"/>
              </a:rPr>
              <a:t>Simulate a 100A Ni layer and compare dead-layers of various thicknesses?</a:t>
            </a:r>
          </a:p>
          <a:p>
            <a:pPr marL="628650" indent="-514350">
              <a:buFont typeface="+mj-lt"/>
              <a:buAutoNum type="alphaLcParenR"/>
            </a:pPr>
            <a:r>
              <a:rPr lang="en-GB" sz="2000" dirty="0">
                <a:latin typeface="+mn-lt"/>
              </a:rPr>
              <a:t>Any ideas of what you could do to help boast the signal in the thin case? </a:t>
            </a:r>
          </a:p>
          <a:p>
            <a:pPr marL="628650" indent="-514350">
              <a:buFont typeface="+mj-lt"/>
              <a:buAutoNum type="alphaLcParenR"/>
            </a:pPr>
            <a:endParaRPr lang="en-GB" sz="2000" dirty="0">
              <a:latin typeface="+mn-lt"/>
            </a:endParaRPr>
          </a:p>
        </p:txBody>
      </p:sp>
    </p:spTree>
    <p:extLst>
      <p:ext uri="{BB962C8B-B14F-4D97-AF65-F5344CB8AC3E}">
        <p14:creationId xmlns:p14="http://schemas.microsoft.com/office/powerpoint/2010/main" val="55941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962025"/>
          </a:xfrm>
        </p:spPr>
        <p:txBody>
          <a:bodyPr/>
          <a:lstStyle/>
          <a:p>
            <a:r>
              <a:rPr lang="en-GB" sz="2300" dirty="0">
                <a:solidFill>
                  <a:srgbClr val="002060"/>
                </a:solidFill>
              </a:rPr>
              <a:t>How to Calculate a Magnetic Scattering Length Density (mSLD)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685926" y="923925"/>
                <a:ext cx="8889711" cy="4991100"/>
              </a:xfrm>
            </p:spPr>
            <p:txBody>
              <a:bodyPr>
                <a:normAutofit lnSpcReduction="10000"/>
              </a:bodyPr>
              <a:lstStyle/>
              <a:p>
                <a:pPr>
                  <a:lnSpc>
                    <a:spcPct val="90000"/>
                  </a:lnSpc>
                </a:pPr>
                <a:r>
                  <a:rPr lang="en-US" altLang="en-US" sz="1600" dirty="0"/>
                  <a:t>How do we calculate the SLD?</a:t>
                </a:r>
              </a:p>
              <a:p>
                <a:pPr marL="447675" lvl="1" indent="-85725"/>
                <a:r>
                  <a:rPr lang="en-US" altLang="en-US" sz="1600" dirty="0"/>
                  <a:t>Easiest method:  go to </a:t>
                </a:r>
                <a:r>
                  <a:rPr lang="en-US" altLang="en-US" sz="1600" dirty="0">
                    <a:solidFill>
                      <a:schemeClr val="accent2"/>
                    </a:solidFill>
                    <a:hlinkClick r:id="rId2"/>
                  </a:rPr>
                  <a:t>www.ncnr.nist.gov/resources/sldcalc.html</a:t>
                </a:r>
                <a:endParaRPr lang="en-US" altLang="en-US" sz="1600" dirty="0">
                  <a:solidFill>
                    <a:schemeClr val="accent2"/>
                  </a:solidFill>
                </a:endParaRPr>
              </a:p>
              <a:p>
                <a:pPr marL="447675" lvl="1" indent="-85725"/>
                <a:endParaRPr lang="en-US" altLang="en-US" sz="1600" dirty="0">
                  <a:solidFill>
                    <a:schemeClr val="accent2"/>
                  </a:solidFill>
                </a:endParaRPr>
              </a:p>
              <a:p>
                <a:pPr marL="47625" indent="-85725"/>
                <a:r>
                  <a:rPr lang="en-US" altLang="en-US" sz="1600" dirty="0"/>
                  <a:t>By hand: first calculate the Nuclear scattering length density for saturated Ni -</a:t>
                </a:r>
              </a:p>
              <a:p>
                <a:pPr marL="47625" indent="-85725"/>
                <a:endParaRPr lang="en-US" altLang="en-US" sz="1600" baseline="-25000" dirty="0"/>
              </a:p>
              <a:p>
                <a:pPr marL="447675" lvl="1" indent="-85725"/>
                <a:r>
                  <a:rPr lang="en-US" altLang="en-US" sz="1600" dirty="0"/>
                  <a:t>Density (</a:t>
                </a:r>
                <a14:m>
                  <m:oMath xmlns:m="http://schemas.openxmlformats.org/officeDocument/2006/math">
                    <m:r>
                      <a:rPr lang="en-GB" altLang="en-US" sz="1600" i="1">
                        <a:latin typeface="Cambria Math"/>
                        <a:ea typeface="Cambria Math"/>
                      </a:rPr>
                      <m:t>𝜌</m:t>
                    </m:r>
                  </m:oMath>
                </a14:m>
                <a:r>
                  <a:rPr lang="en-US" altLang="en-US" sz="1600" dirty="0"/>
                  <a:t>) of Ni is 8.908 gm.cm</a:t>
                </a:r>
                <a:r>
                  <a:rPr lang="en-US" altLang="en-US" sz="1600" baseline="30000" dirty="0"/>
                  <a:t>-3</a:t>
                </a:r>
                <a:r>
                  <a:rPr lang="en-US" altLang="en-US" sz="1600" dirty="0"/>
                  <a:t>; Molecular weight (</a:t>
                </a:r>
                <a:r>
                  <a:rPr lang="en-US" altLang="en-US" sz="1600" i="1" dirty="0"/>
                  <a:t>M</a:t>
                </a:r>
                <a:r>
                  <a:rPr lang="en-US" altLang="en-US" sz="1600" dirty="0"/>
                  <a:t>) is 58.69 gm. mole</a:t>
                </a:r>
                <a:r>
                  <a:rPr lang="en-US" altLang="en-US" sz="1600" baseline="30000" dirty="0"/>
                  <a:t>-1</a:t>
                </a:r>
              </a:p>
              <a:p>
                <a:pPr marL="447675" lvl="1" indent="-85725"/>
                <a:endParaRPr lang="en-US" altLang="en-US" sz="1600" baseline="30000" dirty="0"/>
              </a:p>
              <a:p>
                <a:pPr marL="447675" lvl="1" indent="-85725"/>
                <a:r>
                  <a:rPr lang="en-US" altLang="en-US" sz="1600" dirty="0"/>
                  <a:t>Number of molecules per Å</a:t>
                </a:r>
                <a:r>
                  <a:rPr lang="en-US" altLang="en-US" sz="1600" baseline="30000" dirty="0"/>
                  <a:t>3</a:t>
                </a:r>
                <a:r>
                  <a:rPr lang="en-US" altLang="en-US" sz="1600" dirty="0"/>
                  <a:t> = </a:t>
                </a:r>
                <a:r>
                  <a:rPr lang="en-US" altLang="en-US" sz="1600" i="1" dirty="0"/>
                  <a:t>N </a:t>
                </a:r>
                <a:r>
                  <a:rPr lang="en-US" altLang="en-US" sz="1600" dirty="0"/>
                  <a:t>is given by: </a:t>
                </a:r>
              </a:p>
              <a:p>
                <a:pPr marL="447675" lvl="1" indent="-85725"/>
                <a:endParaRPr lang="en-US" altLang="en-US" sz="1000" dirty="0"/>
              </a:p>
              <a:p>
                <a:pPr marL="447675" lvl="1" indent="-85725">
                  <a:buNone/>
                </a:pPr>
                <a:r>
                  <a:rPr lang="en-GB" altLang="en-US" sz="1200" dirty="0"/>
                  <a:t>	   		</a:t>
                </a:r>
                <a:r>
                  <a:rPr lang="en-GB" altLang="en-US" sz="1600" dirty="0"/>
                  <a:t>  	</a:t>
                </a:r>
                <a14:m>
                  <m:oMath xmlns:m="http://schemas.openxmlformats.org/officeDocument/2006/math">
                    <m:r>
                      <a:rPr lang="en-GB" altLang="en-US" sz="1600" i="1">
                        <a:latin typeface="Cambria Math"/>
                      </a:rPr>
                      <m:t>𝑁</m:t>
                    </m:r>
                    <m:r>
                      <a:rPr lang="en-GB" altLang="en-US" sz="1600" i="1">
                        <a:latin typeface="Cambria Math"/>
                      </a:rPr>
                      <m:t>=</m:t>
                    </m:r>
                    <m:sSup>
                      <m:sSupPr>
                        <m:ctrlPr>
                          <a:rPr lang="en-GB" altLang="en-US" sz="1600" i="1">
                            <a:latin typeface="Cambria Math" panose="02040503050406030204" pitchFamily="18" charset="0"/>
                          </a:rPr>
                        </m:ctrlPr>
                      </m:sSupPr>
                      <m:e>
                        <m:r>
                          <a:rPr lang="en-GB" altLang="en-US" sz="1600" i="1">
                            <a:latin typeface="Cambria Math"/>
                          </a:rPr>
                          <m:t>10</m:t>
                        </m:r>
                      </m:e>
                      <m:sup>
                        <m:r>
                          <a:rPr lang="en-GB" altLang="en-US" sz="1600" i="1">
                            <a:latin typeface="Cambria Math"/>
                          </a:rPr>
                          <m:t>−24</m:t>
                        </m:r>
                      </m:sup>
                    </m:sSup>
                    <m:d>
                      <m:dPr>
                        <m:ctrlPr>
                          <a:rPr lang="en-GB" altLang="en-US" sz="1600" i="1">
                            <a:latin typeface="Cambria Math" panose="02040503050406030204" pitchFamily="18" charset="0"/>
                          </a:rPr>
                        </m:ctrlPr>
                      </m:dPr>
                      <m:e>
                        <m:f>
                          <m:fPr>
                            <m:ctrlPr>
                              <a:rPr lang="en-GB" altLang="en-US" sz="1600" i="1">
                                <a:latin typeface="Cambria Math" panose="02040503050406030204" pitchFamily="18" charset="0"/>
                              </a:rPr>
                            </m:ctrlPr>
                          </m:fPr>
                          <m:num>
                            <m:r>
                              <a:rPr lang="en-GB" altLang="en-US" sz="1600" i="1">
                                <a:latin typeface="Cambria Math"/>
                                <a:ea typeface="Cambria Math"/>
                              </a:rPr>
                              <m:t>𝜌</m:t>
                            </m:r>
                          </m:num>
                          <m:den>
                            <m:r>
                              <a:rPr lang="en-GB" altLang="en-US" sz="1600" i="1">
                                <a:latin typeface="Cambria Math"/>
                              </a:rPr>
                              <m:t>𝑀</m:t>
                            </m:r>
                          </m:den>
                        </m:f>
                      </m:e>
                    </m:d>
                    <m:r>
                      <a:rPr lang="en-GB" altLang="en-US" sz="1600">
                        <a:latin typeface="Cambria Math"/>
                      </a:rPr>
                      <m:t>∗</m:t>
                    </m:r>
                    <m:sSub>
                      <m:sSubPr>
                        <m:ctrlPr>
                          <a:rPr lang="en-GB" altLang="en-US" sz="1600" i="1">
                            <a:latin typeface="Cambria Math" panose="02040503050406030204" pitchFamily="18" charset="0"/>
                          </a:rPr>
                        </m:ctrlPr>
                      </m:sSubPr>
                      <m:e>
                        <m:r>
                          <a:rPr lang="en-GB" altLang="en-US" sz="1600" i="1">
                            <a:latin typeface="Cambria Math"/>
                          </a:rPr>
                          <m:t>𝑁</m:t>
                        </m:r>
                      </m:e>
                      <m:sub>
                        <m:r>
                          <a:rPr lang="en-GB" altLang="en-US" sz="1600" i="1">
                            <a:latin typeface="Cambria Math"/>
                          </a:rPr>
                          <m:t>𝑎𝑣𝑎𝑔𝑎𝑑𝑟𝑜</m:t>
                        </m:r>
                      </m:sub>
                    </m:sSub>
                  </m:oMath>
                </a14:m>
                <a:endParaRPr lang="en-US" altLang="en-US" sz="1600" dirty="0"/>
              </a:p>
              <a:p>
                <a:pPr marL="447675" lvl="1" indent="-85725">
                  <a:buNone/>
                </a:pPr>
                <a:endParaRPr lang="en-US" altLang="en-US" sz="1600" dirty="0"/>
              </a:p>
              <a:p>
                <a:pPr marL="447675" lvl="1" indent="-85725">
                  <a:buNone/>
                </a:pPr>
                <a:r>
                  <a:rPr lang="en-GB" altLang="en-US" sz="1600" dirty="0"/>
                  <a:t>	       </a:t>
                </a:r>
                <a14:m>
                  <m:oMath xmlns:m="http://schemas.openxmlformats.org/officeDocument/2006/math">
                    <m:r>
                      <a:rPr lang="en-GB" altLang="en-US" sz="1600" i="1">
                        <a:latin typeface="Cambria Math"/>
                      </a:rPr>
                      <m:t>𝑁</m:t>
                    </m:r>
                    <m:r>
                      <a:rPr lang="en-GB" altLang="en-US" sz="1600" i="1">
                        <a:latin typeface="Cambria Math"/>
                      </a:rPr>
                      <m:t> </m:t>
                    </m:r>
                  </m:oMath>
                </a14:m>
                <a:r>
                  <a:rPr lang="en-US" altLang="en-US" sz="1600" dirty="0"/>
                  <a:t>= 10</a:t>
                </a:r>
                <a:r>
                  <a:rPr lang="en-US" altLang="en-US" sz="1600" baseline="30000" dirty="0"/>
                  <a:t>-24</a:t>
                </a:r>
                <a:r>
                  <a:rPr lang="en-US" altLang="en-US" sz="1600" dirty="0"/>
                  <a:t>(8.908/58.6934)*</a:t>
                </a:r>
                <a:r>
                  <a:rPr lang="en-US" altLang="en-US" sz="1600" i="1" dirty="0" err="1"/>
                  <a:t>N</a:t>
                </a:r>
                <a:r>
                  <a:rPr lang="en-US" altLang="en-US" sz="1600" i="1" baseline="-25000" dirty="0" err="1"/>
                  <a:t>Avogadro</a:t>
                </a:r>
                <a:r>
                  <a:rPr lang="en-US" altLang="en-US" sz="1600" dirty="0"/>
                  <a:t> = 0.0914 Ni atoms per Å</a:t>
                </a:r>
                <a:r>
                  <a:rPr lang="en-US" altLang="en-US" sz="1600" baseline="30000" dirty="0"/>
                  <a:t>3</a:t>
                </a:r>
              </a:p>
              <a:p>
                <a:pPr marL="447675" lvl="1" indent="-85725">
                  <a:buNone/>
                </a:pPr>
                <a:endParaRPr lang="en-US" altLang="en-US" sz="1600" dirty="0"/>
              </a:p>
              <a:p>
                <a:pPr marL="447675" lvl="1" indent="-85725">
                  <a:buNone/>
                </a:pPr>
                <a:r>
                  <a:rPr lang="en-GB" altLang="en-US" sz="1600" dirty="0"/>
                  <a:t>		   	  </a:t>
                </a:r>
                <a14:m>
                  <m:oMath xmlns:m="http://schemas.openxmlformats.org/officeDocument/2006/math">
                    <m:r>
                      <a:rPr lang="en-GB" altLang="en-US" sz="1600" i="1">
                        <a:latin typeface="Cambria Math"/>
                      </a:rPr>
                      <m:t>𝑆𝐿𝐷</m:t>
                    </m:r>
                    <m:r>
                      <a:rPr lang="en-GB" altLang="en-US" sz="1600" i="1">
                        <a:latin typeface="Cambria Math"/>
                      </a:rPr>
                      <m:t>=</m:t>
                    </m:r>
                    <m:r>
                      <a:rPr lang="en-GB" altLang="en-US" sz="1600" i="1">
                        <a:latin typeface="Cambria Math"/>
                      </a:rPr>
                      <m:t>𝑁𝑏</m:t>
                    </m:r>
                    <m:r>
                      <a:rPr lang="en-GB" altLang="en-US" sz="1600" i="1">
                        <a:latin typeface="Cambria Math"/>
                      </a:rPr>
                      <m:t> =</m:t>
                    </m:r>
                    <m:r>
                      <a:rPr lang="en-GB" altLang="en-US" sz="1600" i="1">
                        <a:latin typeface="Cambria Math"/>
                      </a:rPr>
                      <m:t>𝑁</m:t>
                    </m:r>
                    <m:nary>
                      <m:naryPr>
                        <m:chr m:val="∑"/>
                        <m:subHide m:val="on"/>
                        <m:supHide m:val="on"/>
                        <m:ctrlPr>
                          <a:rPr lang="en-GB" altLang="en-US" sz="1600" i="1">
                            <a:latin typeface="Cambria Math" panose="02040503050406030204" pitchFamily="18" charset="0"/>
                          </a:rPr>
                        </m:ctrlPr>
                      </m:naryPr>
                      <m:sub/>
                      <m:sup/>
                      <m:e>
                        <m:r>
                          <a:rPr lang="en-GB" altLang="en-US" sz="1600" i="1">
                            <a:latin typeface="Cambria Math"/>
                          </a:rPr>
                          <m:t>𝑏</m:t>
                        </m:r>
                      </m:e>
                    </m:nary>
                    <m:r>
                      <a:rPr lang="en-GB" altLang="en-US" sz="1600">
                        <a:latin typeface="Cambria Math"/>
                      </a:rPr>
                      <m:t>=</m:t>
                    </m:r>
                    <m:f>
                      <m:fPr>
                        <m:ctrlPr>
                          <a:rPr lang="en-GB" altLang="en-US" sz="1600" i="1">
                            <a:latin typeface="Cambria Math" panose="02040503050406030204" pitchFamily="18" charset="0"/>
                          </a:rPr>
                        </m:ctrlPr>
                      </m:fPr>
                      <m:num>
                        <m:nary>
                          <m:naryPr>
                            <m:chr m:val="∑"/>
                            <m:subHide m:val="on"/>
                            <m:supHide m:val="on"/>
                            <m:ctrlPr>
                              <a:rPr lang="en-GB" altLang="en-US" sz="1600" i="1">
                                <a:latin typeface="Cambria Math" panose="02040503050406030204" pitchFamily="18" charset="0"/>
                              </a:rPr>
                            </m:ctrlPr>
                          </m:naryPr>
                          <m:sub/>
                          <m:sup/>
                          <m:e>
                            <m:r>
                              <a:rPr lang="en-GB" altLang="en-US" sz="1600" i="1">
                                <a:latin typeface="Cambria Math"/>
                              </a:rPr>
                              <m:t>𝑏</m:t>
                            </m:r>
                          </m:e>
                        </m:nary>
                      </m:num>
                      <m:den>
                        <m:r>
                          <a:rPr lang="en-GB" altLang="en-US" sz="1600" i="1">
                            <a:latin typeface="Cambria Math"/>
                          </a:rPr>
                          <m:t>𝑉𝑜𝑙𝑢𝑚𝑒</m:t>
                        </m:r>
                      </m:den>
                    </m:f>
                    <m:r>
                      <a:rPr lang="en-GB" altLang="en-US" sz="1600" i="1">
                        <a:latin typeface="Cambria Math"/>
                      </a:rPr>
                      <m:t>=</m:t>
                    </m:r>
                    <m:r>
                      <a:rPr lang="en-GB" altLang="en-US" sz="1600" i="1">
                        <a:latin typeface="Cambria Math"/>
                      </a:rPr>
                      <m:t>𝑁</m:t>
                    </m:r>
                    <m:d>
                      <m:dPr>
                        <m:ctrlPr>
                          <a:rPr lang="en-GB" altLang="en-US" sz="1600" i="1">
                            <a:latin typeface="Cambria Math" panose="02040503050406030204" pitchFamily="18" charset="0"/>
                          </a:rPr>
                        </m:ctrlPr>
                      </m:dPr>
                      <m:e>
                        <m:sSub>
                          <m:sSubPr>
                            <m:ctrlPr>
                              <a:rPr lang="en-GB" altLang="en-US" sz="1600" i="1">
                                <a:latin typeface="Cambria Math" panose="02040503050406030204" pitchFamily="18" charset="0"/>
                              </a:rPr>
                            </m:ctrlPr>
                          </m:sSubPr>
                          <m:e>
                            <m:r>
                              <a:rPr lang="en-GB" altLang="en-US" sz="1600" b="0" i="1">
                                <a:latin typeface="Cambria Math"/>
                              </a:rPr>
                              <m:t>𝑏</m:t>
                            </m:r>
                          </m:e>
                          <m:sub>
                            <m:r>
                              <a:rPr lang="en-GB" altLang="en-US" sz="1600" b="0" i="1">
                                <a:latin typeface="Cambria Math" panose="02040503050406030204" pitchFamily="18" charset="0"/>
                              </a:rPr>
                              <m:t>𝑁</m:t>
                            </m:r>
                            <m:r>
                              <a:rPr lang="en-GB" altLang="en-US" sz="1600" b="0" i="1">
                                <a:latin typeface="Cambria Math"/>
                              </a:rPr>
                              <m:t>𝑖</m:t>
                            </m:r>
                          </m:sub>
                        </m:sSub>
                      </m:e>
                    </m:d>
                  </m:oMath>
                </a14:m>
                <a:r>
                  <a:rPr lang="en-US" altLang="en-US" sz="1600" dirty="0"/>
                  <a:t>                   </a:t>
                </a:r>
                <a:r>
                  <a:rPr lang="en-US" altLang="en-US" sz="1600" b="1" dirty="0" err="1"/>
                  <a:t>b</a:t>
                </a:r>
                <a:r>
                  <a:rPr lang="en-US" altLang="en-US" sz="1600" b="1" baseline="-25000" dirty="0" err="1"/>
                  <a:t>Ni</a:t>
                </a:r>
                <a:r>
                  <a:rPr lang="en-US" altLang="en-US" sz="1600" b="1" dirty="0"/>
                  <a:t>=10.3 fm</a:t>
                </a:r>
              </a:p>
              <a:p>
                <a:pPr marL="447675" lvl="1" indent="-85725">
                  <a:buNone/>
                </a:pPr>
                <a:endParaRPr lang="en-US" altLang="en-US" sz="1600" dirty="0"/>
              </a:p>
              <a:p>
                <a:pPr marL="447675" lvl="1" indent="-85725"/>
                <a:r>
                  <a:rPr lang="en-US" altLang="en-US" sz="1600" dirty="0"/>
                  <a:t>SLD=</a:t>
                </a:r>
                <a:r>
                  <a:rPr lang="en-US" altLang="en-US" sz="1600" dirty="0">
                    <a:latin typeface="Symbol" pitchFamily="18" charset="2"/>
                  </a:rPr>
                  <a:t>S</a:t>
                </a:r>
                <a:r>
                  <a:rPr lang="en-US" altLang="en-US" sz="1600" dirty="0"/>
                  <a:t>b/volume = N(</a:t>
                </a:r>
                <a:r>
                  <a:rPr lang="en-US" altLang="en-US" sz="1600" dirty="0" err="1"/>
                  <a:t>b</a:t>
                </a:r>
                <a:r>
                  <a:rPr lang="en-US" altLang="en-US" sz="1600" baseline="-25000" dirty="0" err="1"/>
                  <a:t>Ni</a:t>
                </a:r>
                <a:r>
                  <a:rPr lang="en-US" altLang="en-US" sz="1600" dirty="0"/>
                  <a:t>) = 0.0914*(10.3) *10</a:t>
                </a:r>
                <a:r>
                  <a:rPr lang="en-US" altLang="en-US" sz="1600" baseline="30000" dirty="0"/>
                  <a:t>-5 </a:t>
                </a:r>
                <a:r>
                  <a:rPr lang="en-US" altLang="en-US" sz="1600" dirty="0"/>
                  <a:t>Å</a:t>
                </a:r>
                <a:r>
                  <a:rPr lang="en-US" altLang="en-US" sz="1600" baseline="30000" dirty="0"/>
                  <a:t>-2</a:t>
                </a:r>
                <a:r>
                  <a:rPr lang="en-US" altLang="en-US" sz="1600" dirty="0"/>
                  <a:t>       (the *10</a:t>
                </a:r>
                <a:r>
                  <a:rPr lang="en-US" altLang="en-US" sz="1600" baseline="30000" dirty="0"/>
                  <a:t>-5</a:t>
                </a:r>
                <a:r>
                  <a:rPr lang="en-US" altLang="en-US" sz="1600" dirty="0"/>
                  <a:t> converts fm to Å) </a:t>
                </a:r>
                <a:r>
                  <a:rPr lang="en-US" altLang="en-US" sz="1600" baseline="30000" dirty="0"/>
                  <a:t> </a:t>
                </a:r>
                <a:endParaRPr lang="en-US" altLang="en-US" sz="1600" dirty="0"/>
              </a:p>
              <a:p>
                <a:pPr marL="447675" lvl="1" indent="-85725"/>
                <a:endParaRPr lang="en-US" altLang="en-US" sz="1600" dirty="0"/>
              </a:p>
              <a:p>
                <a:pPr marL="361950" lvl="1" indent="0">
                  <a:buNone/>
                </a:pPr>
                <a:r>
                  <a:rPr lang="en-US" altLang="en-US" sz="1600" dirty="0"/>
                  <a:t>			      </a:t>
                </a:r>
                <a:r>
                  <a:rPr lang="en-US" altLang="en-US" sz="1600" dirty="0" err="1"/>
                  <a:t>SLD</a:t>
                </a:r>
                <a:r>
                  <a:rPr lang="en-US" altLang="en-US" sz="1600" baseline="-25000" dirty="0" err="1"/>
                  <a:t>Ni</a:t>
                </a:r>
                <a:r>
                  <a:rPr lang="en-US" altLang="en-US" sz="1600" dirty="0"/>
                  <a:t>  </a:t>
                </a:r>
                <a:r>
                  <a:rPr lang="en-US" altLang="en-US" sz="1600" b="1" dirty="0"/>
                  <a:t>= 9.41 x10</a:t>
                </a:r>
                <a:r>
                  <a:rPr lang="en-US" altLang="en-US" sz="1600" b="1" baseline="30000" dirty="0"/>
                  <a:t>-6</a:t>
                </a:r>
                <a:r>
                  <a:rPr lang="en-US" altLang="en-US" sz="1600" b="1" dirty="0"/>
                  <a:t> Å</a:t>
                </a:r>
                <a:r>
                  <a:rPr lang="en-US" altLang="en-US" sz="1600" b="1" baseline="30000" dirty="0"/>
                  <a:t>-2</a:t>
                </a:r>
              </a:p>
              <a:p>
                <a:pPr marL="447675" lvl="1" indent="-85725"/>
                <a:endParaRPr lang="en-US" altLang="en-US" sz="1600" baseline="30000" dirty="0"/>
              </a:p>
              <a:p>
                <a:pPr marL="447675" indent="-85725"/>
                <a:endParaRPr lang="en-GB" sz="1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685926" y="923925"/>
                <a:ext cx="8889711" cy="4991100"/>
              </a:xfrm>
              <a:blipFill>
                <a:blip r:embed="rId3"/>
                <a:stretch>
                  <a:fillRect l="-617" b="-367"/>
                </a:stretch>
              </a:blipFill>
            </p:spPr>
            <p:txBody>
              <a:bodyPr/>
              <a:lstStyle/>
              <a:p>
                <a:r>
                  <a:rPr lang="en-GB">
                    <a:noFill/>
                  </a:rPr>
                  <a:t> </a:t>
                </a:r>
              </a:p>
            </p:txBody>
          </p:sp>
        </mc:Fallback>
      </mc:AlternateContent>
      <p:sp>
        <p:nvSpPr>
          <p:cNvPr id="4" name="TextBox 3"/>
          <p:cNvSpPr txBox="1"/>
          <p:nvPr/>
        </p:nvSpPr>
        <p:spPr>
          <a:xfrm>
            <a:off x="6187209" y="6330299"/>
            <a:ext cx="5829300" cy="400110"/>
          </a:xfrm>
          <a:prstGeom prst="rect">
            <a:avLst/>
          </a:prstGeom>
          <a:noFill/>
        </p:spPr>
        <p:txBody>
          <a:bodyPr wrap="square" rtlCol="0">
            <a:spAutoFit/>
          </a:bodyPr>
          <a:lstStyle/>
          <a:p>
            <a:r>
              <a:rPr lang="en-GB" sz="1000"/>
              <a:t>Adapted from the example  given in the Roger </a:t>
            </a:r>
            <a:r>
              <a:rPr lang="en-GB" sz="1000" dirty="0" err="1"/>
              <a:t>Pynn</a:t>
            </a:r>
            <a:r>
              <a:rPr lang="en-GB" sz="1000" dirty="0"/>
              <a:t> online lecture slides: </a:t>
            </a:r>
            <a:r>
              <a:rPr lang="en-GB" sz="1000" dirty="0">
                <a:hlinkClick r:id="rId4"/>
              </a:rPr>
              <a:t>https://neutrons.ornl.gov/sites/default/files/intro_to_neutron_scattering.pdf</a:t>
            </a:r>
            <a:endParaRPr lang="en-GB" sz="1000" dirty="0"/>
          </a:p>
        </p:txBody>
      </p:sp>
      <p:sp>
        <p:nvSpPr>
          <p:cNvPr id="5" name="Rectangle 4"/>
          <p:cNvSpPr/>
          <p:nvPr/>
        </p:nvSpPr>
        <p:spPr>
          <a:xfrm>
            <a:off x="4287117" y="3232727"/>
            <a:ext cx="2733675" cy="4961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408799" y="4329834"/>
            <a:ext cx="4076700" cy="571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951150" y="3069193"/>
            <a:ext cx="2966370" cy="307777"/>
          </a:xfrm>
          <a:prstGeom prst="rect">
            <a:avLst/>
          </a:prstGeom>
          <a:noFill/>
        </p:spPr>
        <p:txBody>
          <a:bodyPr wrap="square" rtlCol="0">
            <a:spAutoFit/>
          </a:bodyPr>
          <a:lstStyle/>
          <a:p>
            <a:r>
              <a:rPr lang="en-GB" dirty="0" err="1"/>
              <a:t>N</a:t>
            </a:r>
            <a:r>
              <a:rPr lang="en-GB" baseline="-25000" dirty="0" err="1"/>
              <a:t>Avogadro</a:t>
            </a:r>
            <a:r>
              <a:rPr lang="en-GB" dirty="0"/>
              <a:t>=6.022x10</a:t>
            </a:r>
            <a:r>
              <a:rPr lang="en-GB" baseline="30000" dirty="0"/>
              <a:t>23</a:t>
            </a:r>
            <a:endParaRPr lang="en-GB" baseline="-25000" dirty="0"/>
          </a:p>
        </p:txBody>
      </p:sp>
      <p:sp>
        <p:nvSpPr>
          <p:cNvPr id="8" name="Rectangle 7">
            <a:extLst>
              <a:ext uri="{FF2B5EF4-FFF2-40B4-BE49-F238E27FC236}">
                <a16:creationId xmlns:a16="http://schemas.microsoft.com/office/drawing/2014/main" id="{986F3E1B-E2AD-4C8F-8C19-5334FF31CA73}"/>
              </a:ext>
            </a:extLst>
          </p:cNvPr>
          <p:cNvSpPr/>
          <p:nvPr/>
        </p:nvSpPr>
        <p:spPr>
          <a:xfrm>
            <a:off x="5837382" y="3814620"/>
            <a:ext cx="2244436" cy="424873"/>
          </a:xfrm>
          <a:prstGeom prst="rect">
            <a:avLst/>
          </a:prstGeom>
          <a:no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a:extLst>
              <a:ext uri="{FF2B5EF4-FFF2-40B4-BE49-F238E27FC236}">
                <a16:creationId xmlns:a16="http://schemas.microsoft.com/office/drawing/2014/main" id="{15CB1395-9C49-4FE0-9F5B-81D746D0E717}"/>
              </a:ext>
            </a:extLst>
          </p:cNvPr>
          <p:cNvSpPr/>
          <p:nvPr/>
        </p:nvSpPr>
        <p:spPr>
          <a:xfrm>
            <a:off x="4613563" y="5454075"/>
            <a:ext cx="2623128" cy="424873"/>
          </a:xfrm>
          <a:prstGeom prst="rect">
            <a:avLst/>
          </a:prstGeom>
          <a:no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Slide Number Placeholder 9">
            <a:extLst>
              <a:ext uri="{FF2B5EF4-FFF2-40B4-BE49-F238E27FC236}">
                <a16:creationId xmlns:a16="http://schemas.microsoft.com/office/drawing/2014/main" id="{8BE6D2F8-04A1-43AC-9FE6-904AF5E8D0AA}"/>
              </a:ext>
            </a:extLst>
          </p:cNvPr>
          <p:cNvSpPr>
            <a:spLocks noGrp="1"/>
          </p:cNvSpPr>
          <p:nvPr>
            <p:ph type="sldNum" sz="quarter" idx="12"/>
          </p:nvPr>
        </p:nvSpPr>
        <p:spPr/>
        <p:txBody>
          <a:bodyPr/>
          <a:lstStyle/>
          <a:p>
            <a:fld id="{BBAAB195-B577-5546-8349-9DDA93B6129E}" type="slidenum">
              <a:rPr lang="en-US" smtClean="0"/>
              <a:t>9</a:t>
            </a:fld>
            <a:endParaRPr lang="en-US"/>
          </a:p>
        </p:txBody>
      </p:sp>
    </p:spTree>
    <p:extLst>
      <p:ext uri="{BB962C8B-B14F-4D97-AF65-F5344CB8AC3E}">
        <p14:creationId xmlns:p14="http://schemas.microsoft.com/office/powerpoint/2010/main" val="4163190642"/>
      </p:ext>
    </p:extLst>
  </p:cSld>
  <p:clrMapOvr>
    <a:masterClrMapping/>
  </p:clrMapOvr>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A16118884061409A8172CAEBEBAB30" ma:contentTypeVersion="11" ma:contentTypeDescription="Create a new document." ma:contentTypeScope="" ma:versionID="62547f34ba474a7509439d6e0cf76055">
  <xsd:schema xmlns:xsd="http://www.w3.org/2001/XMLSchema" xmlns:xs="http://www.w3.org/2001/XMLSchema" xmlns:p="http://schemas.microsoft.com/office/2006/metadata/properties" xmlns:ns2="67553a01-73ff-45bf-a453-d18e23e838ef" xmlns:ns3="3471c19d-26d3-4c29-b9d1-86e600d3517f" targetNamespace="http://schemas.microsoft.com/office/2006/metadata/properties" ma:root="true" ma:fieldsID="4c4a5145bcf8341ca8cb27bfe7a3518f" ns2:_="" ns3:_="">
    <xsd:import namespace="67553a01-73ff-45bf-a453-d18e23e838ef"/>
    <xsd:import namespace="3471c19d-26d3-4c29-b9d1-86e600d351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553a01-73ff-45bf-a453-d18e23e838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71c19d-26d3-4c29-b9d1-86e600d3517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4A9CD3-1715-40A4-A7ED-40D8563902F1}">
  <ds:schemaRefs>
    <ds:schemaRef ds:uri="http://schemas.microsoft.com/office/2006/metadata/properties"/>
    <ds:schemaRef ds:uri="http://www.w3.org/XML/1998/namespace"/>
    <ds:schemaRef ds:uri="http://purl.org/dc/elements/1.1/"/>
    <ds:schemaRef ds:uri="http://schemas.openxmlformats.org/package/2006/metadata/core-properties"/>
    <ds:schemaRef ds:uri="http://purl.org/dc/terms/"/>
    <ds:schemaRef ds:uri="af4214d1-6fd7-427d-b6b1-dbc0b5b60297"/>
    <ds:schemaRef ds:uri="http://purl.org/dc/dcmitype/"/>
    <ds:schemaRef ds:uri="http://schemas.microsoft.com/office/2006/documentManagement/types"/>
    <ds:schemaRef ds:uri="http://schemas.microsoft.com/office/infopath/2007/PartnerControls"/>
    <ds:schemaRef ds:uri="7c685e40-a938-425e-886c-6d1aec970625"/>
  </ds:schemaRefs>
</ds:datastoreItem>
</file>

<file path=customXml/itemProps2.xml><?xml version="1.0" encoding="utf-8"?>
<ds:datastoreItem xmlns:ds="http://schemas.openxmlformats.org/officeDocument/2006/customXml" ds:itemID="{7640F081-B534-46A2-819D-E57C6B079374}">
  <ds:schemaRefs>
    <ds:schemaRef ds:uri="http://schemas.microsoft.com/sharepoint/v3/contenttype/forms"/>
  </ds:schemaRefs>
</ds:datastoreItem>
</file>

<file path=customXml/itemProps3.xml><?xml version="1.0" encoding="utf-8"?>
<ds:datastoreItem xmlns:ds="http://schemas.openxmlformats.org/officeDocument/2006/customXml" ds:itemID="{BBE6C020-E325-457D-8386-B5219A10C7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553a01-73ff-45bf-a453-d18e23e838ef"/>
    <ds:schemaRef ds:uri="3471c19d-26d3-4c29-b9d1-86e600d351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366</TotalTime>
  <Words>1710</Words>
  <Application>Microsoft Office PowerPoint</Application>
  <PresentationFormat>Widescreen</PresentationFormat>
  <Paragraphs>174</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Cambria Math</vt:lpstr>
      <vt:lpstr>Noto Sans Symbols</vt:lpstr>
      <vt:lpstr>Symbol</vt:lpstr>
      <vt:lpstr>Wingdings</vt:lpstr>
      <vt:lpstr>Font and logo master</vt:lpstr>
      <vt:lpstr>Practical 3</vt:lpstr>
      <vt:lpstr>Outline:</vt:lpstr>
      <vt:lpstr>Introduction: Why bother? </vt:lpstr>
      <vt:lpstr>Introduction: NIST PNR calculator.</vt:lpstr>
      <vt:lpstr>Useful Websites:</vt:lpstr>
      <vt:lpstr>Introduction: Basic Layout</vt:lpstr>
      <vt:lpstr>Π radians to degrees:</vt:lpstr>
      <vt:lpstr>Question 1: What’s the smallest Ni dead-layer measurable with PNR?</vt:lpstr>
      <vt:lpstr>How to Calculate a Magnetic Scattering Length Density (mSLD)</vt:lpstr>
      <vt:lpstr>PowerPoint Presentation</vt:lpstr>
      <vt:lpstr>PowerPoint Presentation</vt:lpstr>
      <vt:lpstr>Question 2: What is the lowest angle for an Fe sample?</vt:lpstr>
      <vt:lpstr>Useful books:  These are actually helpful when doing experiments!</vt:lpstr>
      <vt:lpstr>PowerPoint Presentation</vt:lpstr>
      <vt:lpstr>Answers for Fe</vt:lpstr>
      <vt:lpstr>How to Calculate a Nuclear Scattering Length Density (nSLD)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Kinane, Christy (STFC,RAL,ISIS)</cp:lastModifiedBy>
  <cp:revision>13</cp:revision>
  <dcterms:created xsi:type="dcterms:W3CDTF">2019-09-17T08:04:08Z</dcterms:created>
  <dcterms:modified xsi:type="dcterms:W3CDTF">2021-11-14T22:24:18Z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0x01010016A16118884061409A8172CAEBEBAB30</vt:lpwstr>
  </property>
  <property fmtid="{D5CDD505-2E9C-101B-9397-08002B2CF9AE}" pid="3" name="_dlc_DocIdItemGuid">
    <vt:lpwstr>7d6dd9f8-2757-4d2f-b6c5-c8fdb553a0d1</vt:lpwstr>
  </property>
</Properties>
</file>