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16" r:id="rId3"/>
    <p:sldMasterId id="2147483730" r:id="rId4"/>
    <p:sldMasterId id="2147483736" r:id="rId5"/>
    <p:sldMasterId id="2147483750" r:id="rId6"/>
    <p:sldMasterId id="2147483764" r:id="rId7"/>
    <p:sldMasterId id="2147483778" r:id="rId8"/>
    <p:sldMasterId id="2147483792" r:id="rId9"/>
    <p:sldMasterId id="2147483804" r:id="rId10"/>
    <p:sldMasterId id="2147483833" r:id="rId11"/>
    <p:sldMasterId id="2147483847" r:id="rId12"/>
    <p:sldMasterId id="2147483859" r:id="rId13"/>
  </p:sldMasterIdLst>
  <p:notesMasterIdLst>
    <p:notesMasterId r:id="rId32"/>
  </p:notesMasterIdLst>
  <p:sldIdLst>
    <p:sldId id="257" r:id="rId14"/>
    <p:sldId id="261" r:id="rId15"/>
    <p:sldId id="279" r:id="rId16"/>
    <p:sldId id="268" r:id="rId17"/>
    <p:sldId id="267" r:id="rId18"/>
    <p:sldId id="263" r:id="rId19"/>
    <p:sldId id="256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7" r:id="rId28"/>
    <p:sldId id="278" r:id="rId29"/>
    <p:sldId id="276" r:id="rId30"/>
    <p:sldId id="26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2AA"/>
    <a:srgbClr val="32CD32"/>
    <a:srgbClr val="F0E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78E9C-C44C-4A7E-8DC5-02C4905848F0}" v="31" dt="2026-04-23T20:24:22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 showGuides="1">
      <p:cViewPr varScale="1">
        <p:scale>
          <a:sx n="161" d="100"/>
          <a:sy n="161" d="100"/>
        </p:scale>
        <p:origin x="32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koda, Maximilian (STFC,RAL,ISIS)" userId="3d1a6363-0609-4569-a21e-85e6f12a0134" providerId="ADAL" clId="{5650A58D-8552-43A6-A238-A761DB6CEAF3}"/>
    <pc:docChg chg="undo custSel addSld delSld modSld modMainMaster">
      <pc:chgData name="Skoda, Maximilian (STFC,RAL,ISIS)" userId="3d1a6363-0609-4569-a21e-85e6f12a0134" providerId="ADAL" clId="{5650A58D-8552-43A6-A238-A761DB6CEAF3}" dt="2026-04-23T20:31:30.112" v="160" actId="14100"/>
      <pc:docMkLst>
        <pc:docMk/>
      </pc:docMkLst>
      <pc:sldChg chg="addSp delSp modSp add mod setBg modClrScheme chgLayout">
        <pc:chgData name="Skoda, Maximilian (STFC,RAL,ISIS)" userId="3d1a6363-0609-4569-a21e-85e6f12a0134" providerId="ADAL" clId="{5650A58D-8552-43A6-A238-A761DB6CEAF3}" dt="2026-04-23T20:25:17.795" v="158" actId="1037"/>
        <pc:sldMkLst>
          <pc:docMk/>
          <pc:sldMk cId="0" sldId="257"/>
        </pc:sldMkLst>
        <pc:spChg chg="add mod topLvl">
          <ac:chgData name="Skoda, Maximilian (STFC,RAL,ISIS)" userId="3d1a6363-0609-4569-a21e-85e6f12a0134" providerId="ADAL" clId="{5650A58D-8552-43A6-A238-A761DB6CEAF3}" dt="2026-04-23T19:27:31.295" v="76" actId="164"/>
          <ac:spMkLst>
            <pc:docMk/>
            <pc:sldMk cId="0" sldId="257"/>
            <ac:spMk id="3" creationId="{16DB30DC-214D-183C-4991-7F5A60881FD3}"/>
          </ac:spMkLst>
        </pc:spChg>
        <pc:spChg chg="add mod topLvl">
          <ac:chgData name="Skoda, Maximilian (STFC,RAL,ISIS)" userId="3d1a6363-0609-4569-a21e-85e6f12a0134" providerId="ADAL" clId="{5650A58D-8552-43A6-A238-A761DB6CEAF3}" dt="2026-04-23T19:27:31.295" v="76" actId="164"/>
          <ac:spMkLst>
            <pc:docMk/>
            <pc:sldMk cId="0" sldId="257"/>
            <ac:spMk id="8" creationId="{4436D503-B755-B6AC-16EE-301962CE5B24}"/>
          </ac:spMkLst>
        </pc:spChg>
        <pc:grpChg chg="add del mod">
          <ac:chgData name="Skoda, Maximilian (STFC,RAL,ISIS)" userId="3d1a6363-0609-4569-a21e-85e6f12a0134" providerId="ADAL" clId="{5650A58D-8552-43A6-A238-A761DB6CEAF3}" dt="2026-04-23T20:24:22.504" v="127" actId="165"/>
          <ac:grpSpMkLst>
            <pc:docMk/>
            <pc:sldMk cId="0" sldId="257"/>
            <ac:grpSpMk id="2" creationId="{0F96A7CD-05CD-747D-0C7E-2B93C420224B}"/>
          </ac:grpSpMkLst>
        </pc:grpChg>
        <pc:grpChg chg="add del mod">
          <ac:chgData name="Skoda, Maximilian (STFC,RAL,ISIS)" userId="3d1a6363-0609-4569-a21e-85e6f12a0134" providerId="ADAL" clId="{5650A58D-8552-43A6-A238-A761DB6CEAF3}" dt="2026-04-23T19:26:57.157" v="70" actId="165"/>
          <ac:grpSpMkLst>
            <pc:docMk/>
            <pc:sldMk cId="0" sldId="257"/>
            <ac:grpSpMk id="9" creationId="{BF2C4014-EB90-1D16-298D-C16113E39E39}"/>
          </ac:grpSpMkLst>
        </pc:grpChg>
        <pc:grpChg chg="add mod">
          <ac:chgData name="Skoda, Maximilian (STFC,RAL,ISIS)" userId="3d1a6363-0609-4569-a21e-85e6f12a0134" providerId="ADAL" clId="{5650A58D-8552-43A6-A238-A761DB6CEAF3}" dt="2026-04-23T20:25:07.786" v="154" actId="1076"/>
          <ac:grpSpMkLst>
            <pc:docMk/>
            <pc:sldMk cId="0" sldId="257"/>
            <ac:grpSpMk id="10" creationId="{8E861A2D-9461-ADC5-822D-3572DDD4C56F}"/>
          </ac:grpSpMkLst>
        </pc:grpChg>
        <pc:picChg chg="add mod">
          <ac:chgData name="Skoda, Maximilian (STFC,RAL,ISIS)" userId="3d1a6363-0609-4569-a21e-85e6f12a0134" providerId="ADAL" clId="{5650A58D-8552-43A6-A238-A761DB6CEAF3}" dt="2026-04-23T19:26:32.748" v="65" actId="1076"/>
          <ac:picMkLst>
            <pc:docMk/>
            <pc:sldMk cId="0" sldId="257"/>
            <ac:picMk id="4" creationId="{4EA3AB2A-E9D3-511B-DDC0-A4833DAEF3E4}"/>
          </ac:picMkLst>
        </pc:picChg>
        <pc:picChg chg="add mod topLvl">
          <ac:chgData name="Skoda, Maximilian (STFC,RAL,ISIS)" userId="3d1a6363-0609-4569-a21e-85e6f12a0134" providerId="ADAL" clId="{5650A58D-8552-43A6-A238-A761DB6CEAF3}" dt="2026-04-23T20:25:01.835" v="153" actId="1037"/>
          <ac:picMkLst>
            <pc:docMk/>
            <pc:sldMk cId="0" sldId="257"/>
            <ac:picMk id="5" creationId="{3B930AA8-23DE-4051-16C6-AFF84C94DD63}"/>
          </ac:picMkLst>
        </pc:picChg>
        <pc:picChg chg="add mod topLvl">
          <ac:chgData name="Skoda, Maximilian (STFC,RAL,ISIS)" userId="3d1a6363-0609-4569-a21e-85e6f12a0134" providerId="ADAL" clId="{5650A58D-8552-43A6-A238-A761DB6CEAF3}" dt="2026-04-23T20:25:17.795" v="158" actId="1037"/>
          <ac:picMkLst>
            <pc:docMk/>
            <pc:sldMk cId="0" sldId="257"/>
            <ac:picMk id="6" creationId="{73D030FC-EBDB-F05F-F00E-62C71120703F}"/>
          </ac:picMkLst>
        </pc:picChg>
        <pc:picChg chg="add mod topLvl">
          <ac:chgData name="Skoda, Maximilian (STFC,RAL,ISIS)" userId="3d1a6363-0609-4569-a21e-85e6f12a0134" providerId="ADAL" clId="{5650A58D-8552-43A6-A238-A761DB6CEAF3}" dt="2026-04-23T20:25:01.835" v="153" actId="1037"/>
          <ac:picMkLst>
            <pc:docMk/>
            <pc:sldMk cId="0" sldId="257"/>
            <ac:picMk id="7" creationId="{825CD394-2680-FCE8-6320-D86FA5F2BAA1}"/>
          </ac:picMkLst>
        </pc:picChg>
        <pc:picChg chg="add mod modCrop">
          <ac:chgData name="Skoda, Maximilian (STFC,RAL,ISIS)" userId="3d1a6363-0609-4569-a21e-85e6f12a0134" providerId="ADAL" clId="{5650A58D-8552-43A6-A238-A761DB6CEAF3}" dt="2026-04-23T20:10:57.252" v="122" actId="1035"/>
          <ac:picMkLst>
            <pc:docMk/>
            <pc:sldMk cId="0" sldId="257"/>
            <ac:picMk id="12" creationId="{422A523F-D006-CAED-C8FA-046533903190}"/>
          </ac:picMkLst>
        </pc:picChg>
        <pc:picChg chg="del">
          <ac:chgData name="Skoda, Maximilian (STFC,RAL,ISIS)" userId="3d1a6363-0609-4569-a21e-85e6f12a0134" providerId="ADAL" clId="{5650A58D-8552-43A6-A238-A761DB6CEAF3}" dt="2026-04-23T19:19:30.467" v="47" actId="478"/>
          <ac:picMkLst>
            <pc:docMk/>
            <pc:sldMk cId="0" sldId="257"/>
            <ac:picMk id="256" creationId="{00000000-0000-0000-0000-000000000000}"/>
          </ac:picMkLst>
        </pc:picChg>
        <pc:picChg chg="del mod">
          <ac:chgData name="Skoda, Maximilian (STFC,RAL,ISIS)" userId="3d1a6363-0609-4569-a21e-85e6f12a0134" providerId="ADAL" clId="{5650A58D-8552-43A6-A238-A761DB6CEAF3}" dt="2026-04-23T19:27:37.043" v="78" actId="478"/>
          <ac:picMkLst>
            <pc:docMk/>
            <pc:sldMk cId="0" sldId="257"/>
            <ac:picMk id="257" creationId="{00000000-0000-0000-0000-000000000000}"/>
          </ac:picMkLst>
        </pc:picChg>
      </pc:sldChg>
      <pc:sldChg chg="modSp mod">
        <pc:chgData name="Skoda, Maximilian (STFC,RAL,ISIS)" userId="3d1a6363-0609-4569-a21e-85e6f12a0134" providerId="ADAL" clId="{5650A58D-8552-43A6-A238-A761DB6CEAF3}" dt="2026-04-10T20:17:28.478" v="9"/>
        <pc:sldMkLst>
          <pc:docMk/>
          <pc:sldMk cId="2629140914" sldId="261"/>
        </pc:sldMkLst>
        <pc:spChg chg="mod">
          <ac:chgData name="Skoda, Maximilian (STFC,RAL,ISIS)" userId="3d1a6363-0609-4569-a21e-85e6f12a0134" providerId="ADAL" clId="{5650A58D-8552-43A6-A238-A761DB6CEAF3}" dt="2026-04-10T20:17:20.910" v="8" actId="1076"/>
          <ac:spMkLst>
            <pc:docMk/>
            <pc:sldMk cId="2629140914" sldId="261"/>
            <ac:spMk id="38" creationId="{00000000-0000-0000-0000-000000000000}"/>
          </ac:spMkLst>
        </pc:spChg>
        <pc:grpChg chg="mod">
          <ac:chgData name="Skoda, Maximilian (STFC,RAL,ISIS)" userId="3d1a6363-0609-4569-a21e-85e6f12a0134" providerId="ADAL" clId="{5650A58D-8552-43A6-A238-A761DB6CEAF3}" dt="2026-04-10T20:17:09.919" v="4" actId="14100"/>
          <ac:grpSpMkLst>
            <pc:docMk/>
            <pc:sldMk cId="2629140914" sldId="261"/>
            <ac:grpSpMk id="62" creationId="{00000000-0000-0000-0000-000000000000}"/>
          </ac:grpSpMkLst>
        </pc:grpChg>
        <pc:picChg chg="mod">
          <ac:chgData name="Skoda, Maximilian (STFC,RAL,ISIS)" userId="3d1a6363-0609-4569-a21e-85e6f12a0134" providerId="ADAL" clId="{5650A58D-8552-43A6-A238-A761DB6CEAF3}" dt="2026-04-10T20:17:28.478" v="9"/>
          <ac:picMkLst>
            <pc:docMk/>
            <pc:sldMk cId="2629140914" sldId="261"/>
            <ac:picMk id="5" creationId="{00000000-0000-0000-0000-000000000000}"/>
          </ac:picMkLst>
        </pc:picChg>
      </pc:sldChg>
      <pc:sldChg chg="modSp mod">
        <pc:chgData name="Skoda, Maximilian (STFC,RAL,ISIS)" userId="3d1a6363-0609-4569-a21e-85e6f12a0134" providerId="ADAL" clId="{5650A58D-8552-43A6-A238-A761DB6CEAF3}" dt="2026-04-23T20:12:50.428" v="123" actId="14100"/>
        <pc:sldMkLst>
          <pc:docMk/>
          <pc:sldMk cId="1348432856" sldId="267"/>
        </pc:sldMkLst>
        <pc:grpChg chg="mod">
          <ac:chgData name="Skoda, Maximilian (STFC,RAL,ISIS)" userId="3d1a6363-0609-4569-a21e-85e6f12a0134" providerId="ADAL" clId="{5650A58D-8552-43A6-A238-A761DB6CEAF3}" dt="2026-04-23T20:12:50.428" v="123" actId="14100"/>
          <ac:grpSpMkLst>
            <pc:docMk/>
            <pc:sldMk cId="1348432856" sldId="267"/>
            <ac:grpSpMk id="12" creationId="{00000000-0000-0000-0000-000000000000}"/>
          </ac:grpSpMkLst>
        </pc:grpChg>
      </pc:sldChg>
      <pc:sldChg chg="modSp mod">
        <pc:chgData name="Skoda, Maximilian (STFC,RAL,ISIS)" userId="3d1a6363-0609-4569-a21e-85e6f12a0134" providerId="ADAL" clId="{5650A58D-8552-43A6-A238-A761DB6CEAF3}" dt="2026-04-23T20:26:53.070" v="159" actId="14100"/>
        <pc:sldMkLst>
          <pc:docMk/>
          <pc:sldMk cId="4158807249" sldId="268"/>
        </pc:sldMkLst>
        <pc:spChg chg="mod">
          <ac:chgData name="Skoda, Maximilian (STFC,RAL,ISIS)" userId="3d1a6363-0609-4569-a21e-85e6f12a0134" providerId="ADAL" clId="{5650A58D-8552-43A6-A238-A761DB6CEAF3}" dt="2026-04-23T20:26:53.070" v="159" actId="14100"/>
          <ac:spMkLst>
            <pc:docMk/>
            <pc:sldMk cId="4158807249" sldId="268"/>
            <ac:spMk id="31" creationId="{00000000-0000-0000-0000-000000000000}"/>
          </ac:spMkLst>
        </pc:spChg>
      </pc:sldChg>
      <pc:sldChg chg="modSp mod">
        <pc:chgData name="Skoda, Maximilian (STFC,RAL,ISIS)" userId="3d1a6363-0609-4569-a21e-85e6f12a0134" providerId="ADAL" clId="{5650A58D-8552-43A6-A238-A761DB6CEAF3}" dt="2026-04-23T20:20:31.257" v="125" actId="1076"/>
        <pc:sldMkLst>
          <pc:docMk/>
          <pc:sldMk cId="3467152340" sldId="270"/>
        </pc:sldMkLst>
        <pc:spChg chg="mod">
          <ac:chgData name="Skoda, Maximilian (STFC,RAL,ISIS)" userId="3d1a6363-0609-4569-a21e-85e6f12a0134" providerId="ADAL" clId="{5650A58D-8552-43A6-A238-A761DB6CEAF3}" dt="2026-04-23T20:20:31.257" v="125" actId="1076"/>
          <ac:spMkLst>
            <pc:docMk/>
            <pc:sldMk cId="3467152340" sldId="270"/>
            <ac:spMk id="8" creationId="{00000000-0000-0000-0000-000000000000}"/>
          </ac:spMkLst>
        </pc:spChg>
      </pc:sldChg>
      <pc:sldChg chg="modSp mod">
        <pc:chgData name="Skoda, Maximilian (STFC,RAL,ISIS)" userId="3d1a6363-0609-4569-a21e-85e6f12a0134" providerId="ADAL" clId="{5650A58D-8552-43A6-A238-A761DB6CEAF3}" dt="2026-04-23T20:22:03.349" v="126" actId="14100"/>
        <pc:sldMkLst>
          <pc:docMk/>
          <pc:sldMk cId="2761608089" sldId="274"/>
        </pc:sldMkLst>
        <pc:spChg chg="mod">
          <ac:chgData name="Skoda, Maximilian (STFC,RAL,ISIS)" userId="3d1a6363-0609-4569-a21e-85e6f12a0134" providerId="ADAL" clId="{5650A58D-8552-43A6-A238-A761DB6CEAF3}" dt="2026-04-23T20:22:03.349" v="126" actId="14100"/>
          <ac:spMkLst>
            <pc:docMk/>
            <pc:sldMk cId="2761608089" sldId="274"/>
            <ac:spMk id="12" creationId="{00000000-0000-0000-0000-000000000000}"/>
          </ac:spMkLst>
        </pc:spChg>
      </pc:sldChg>
      <pc:sldChg chg="modSp mod">
        <pc:chgData name="Skoda, Maximilian (STFC,RAL,ISIS)" userId="3d1a6363-0609-4569-a21e-85e6f12a0134" providerId="ADAL" clId="{5650A58D-8552-43A6-A238-A761DB6CEAF3}" dt="2026-04-23T20:31:30.112" v="160" actId="14100"/>
        <pc:sldMkLst>
          <pc:docMk/>
          <pc:sldMk cId="2707089087" sldId="278"/>
        </pc:sldMkLst>
        <pc:spChg chg="mod">
          <ac:chgData name="Skoda, Maximilian (STFC,RAL,ISIS)" userId="3d1a6363-0609-4569-a21e-85e6f12a0134" providerId="ADAL" clId="{5650A58D-8552-43A6-A238-A761DB6CEAF3}" dt="2026-04-23T20:31:30.112" v="160" actId="14100"/>
          <ac:spMkLst>
            <pc:docMk/>
            <pc:sldMk cId="2707089087" sldId="278"/>
            <ac:spMk id="2" creationId="{00000000-0000-0000-0000-000000000000}"/>
          </ac:spMkLst>
        </pc:spChg>
      </pc:sldChg>
      <pc:sldChg chg="new del mod modClrScheme chgLayout">
        <pc:chgData name="Skoda, Maximilian (STFC,RAL,ISIS)" userId="3d1a6363-0609-4569-a21e-85e6f12a0134" providerId="ADAL" clId="{5650A58D-8552-43A6-A238-A761DB6CEAF3}" dt="2026-04-23T19:26:07.781" v="63" actId="47"/>
        <pc:sldMkLst>
          <pc:docMk/>
          <pc:sldMk cId="1411860356" sldId="280"/>
        </pc:sldMkLst>
      </pc:sldChg>
      <pc:sldMasterChg chg="delSldLayout modSldLayout">
        <pc:chgData name="Skoda, Maximilian (STFC,RAL,ISIS)" userId="3d1a6363-0609-4569-a21e-85e6f12a0134" providerId="ADAL" clId="{5650A58D-8552-43A6-A238-A761DB6CEAF3}" dt="2026-04-23T19:26:07.781" v="63" actId="47"/>
        <pc:sldMasterMkLst>
          <pc:docMk/>
          <pc:sldMasterMk cId="3688053152" sldId="2147483730"/>
        </pc:sldMasterMkLst>
        <pc:sldLayoutChg chg="addSp delSp modSp mod">
          <pc:chgData name="Skoda, Maximilian (STFC,RAL,ISIS)" userId="3d1a6363-0609-4569-a21e-85e6f12a0134" providerId="ADAL" clId="{5650A58D-8552-43A6-A238-A761DB6CEAF3}" dt="2026-04-23T19:25:45.086" v="60" actId="478"/>
          <pc:sldLayoutMkLst>
            <pc:docMk/>
            <pc:sldMasterMk cId="3688053152" sldId="2147483730"/>
            <pc:sldLayoutMk cId="1757158654" sldId="2147483733"/>
          </pc:sldLayoutMkLst>
          <pc:spChg chg="del mod">
            <ac:chgData name="Skoda, Maximilian (STFC,RAL,ISIS)" userId="3d1a6363-0609-4569-a21e-85e6f12a0134" providerId="ADAL" clId="{5650A58D-8552-43A6-A238-A761DB6CEAF3}" dt="2026-04-23T19:22:28.619" v="53" actId="478"/>
            <ac:spMkLst>
              <pc:docMk/>
              <pc:sldMasterMk cId="3688053152" sldId="2147483730"/>
              <pc:sldLayoutMk cId="1757158654" sldId="2147483733"/>
              <ac:spMk id="2" creationId="{00000000-0000-0000-0000-000000000000}"/>
            </ac:spMkLst>
          </pc:spChg>
          <pc:spChg chg="del">
            <ac:chgData name="Skoda, Maximilian (STFC,RAL,ISIS)" userId="3d1a6363-0609-4569-a21e-85e6f12a0134" providerId="ADAL" clId="{5650A58D-8552-43A6-A238-A761DB6CEAF3}" dt="2026-04-23T19:22:28.619" v="53" actId="478"/>
            <ac:spMkLst>
              <pc:docMk/>
              <pc:sldMasterMk cId="3688053152" sldId="2147483730"/>
              <pc:sldLayoutMk cId="1757158654" sldId="2147483733"/>
              <ac:spMk id="3" creationId="{00000000-0000-0000-0000-000000000000}"/>
            </ac:spMkLst>
          </pc:spChg>
          <pc:spChg chg="del">
            <ac:chgData name="Skoda, Maximilian (STFC,RAL,ISIS)" userId="3d1a6363-0609-4569-a21e-85e6f12a0134" providerId="ADAL" clId="{5650A58D-8552-43A6-A238-A761DB6CEAF3}" dt="2026-04-23T19:22:28.619" v="53" actId="478"/>
            <ac:spMkLst>
              <pc:docMk/>
              <pc:sldMasterMk cId="3688053152" sldId="2147483730"/>
              <pc:sldLayoutMk cId="1757158654" sldId="2147483733"/>
              <ac:spMk id="4" creationId="{00000000-0000-0000-0000-000000000000}"/>
            </ac:spMkLst>
          </pc:spChg>
          <pc:spChg chg="add mod">
            <ac:chgData name="Skoda, Maximilian (STFC,RAL,ISIS)" userId="3d1a6363-0609-4569-a21e-85e6f12a0134" providerId="ADAL" clId="{5650A58D-8552-43A6-A238-A761DB6CEAF3}" dt="2026-04-23T19:22:51.551" v="56" actId="208"/>
            <ac:spMkLst>
              <pc:docMk/>
              <pc:sldMasterMk cId="3688053152" sldId="2147483730"/>
              <pc:sldLayoutMk cId="1757158654" sldId="2147483733"/>
              <ac:spMk id="6" creationId="{43148396-30AD-70B1-814A-BE16A6912D6C}"/>
            </ac:spMkLst>
          </pc:spChg>
          <pc:picChg chg="del">
            <ac:chgData name="Skoda, Maximilian (STFC,RAL,ISIS)" userId="3d1a6363-0609-4569-a21e-85e6f12a0134" providerId="ADAL" clId="{5650A58D-8552-43A6-A238-A761DB6CEAF3}" dt="2026-04-23T19:25:45.086" v="60" actId="478"/>
            <ac:picMkLst>
              <pc:docMk/>
              <pc:sldMasterMk cId="3688053152" sldId="2147483730"/>
              <pc:sldLayoutMk cId="1757158654" sldId="2147483733"/>
              <ac:picMk id="5" creationId="{00000000-0000-0000-0000-000000000000}"/>
            </ac:picMkLst>
          </pc:picChg>
        </pc:sldLayoutChg>
        <pc:sldLayoutChg chg="del">
          <pc:chgData name="Skoda, Maximilian (STFC,RAL,ISIS)" userId="3d1a6363-0609-4569-a21e-85e6f12a0134" providerId="ADAL" clId="{5650A58D-8552-43A6-A238-A761DB6CEAF3}" dt="2026-04-23T19:26:07.781" v="63" actId="47"/>
          <pc:sldLayoutMkLst>
            <pc:docMk/>
            <pc:sldMasterMk cId="3688053152" sldId="2147483730"/>
            <pc:sldLayoutMk cId="1604865707" sldId="2147483735"/>
          </pc:sldLayoutMkLst>
        </pc:sldLayoutChg>
      </pc:sldMasterChg>
      <pc:sldMasterChg chg="delSldLayout">
        <pc:chgData name="Skoda, Maximilian (STFC,RAL,ISIS)" userId="3d1a6363-0609-4569-a21e-85e6f12a0134" providerId="ADAL" clId="{5650A58D-8552-43A6-A238-A761DB6CEAF3}" dt="2026-04-10T20:26:36.293" v="45" actId="47"/>
        <pc:sldMasterMkLst>
          <pc:docMk/>
          <pc:sldMasterMk cId="204752493" sldId="2147483778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15C57-064F-4CA3-916E-50DAED77765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598F88-43A8-4042-A98B-443089B4CF18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To obtain </a:t>
          </a:r>
          <a:r>
            <a:rPr lang="en-US" sz="2400" b="1" dirty="0" err="1">
              <a:solidFill>
                <a:schemeClr val="tx1"/>
              </a:solidFill>
            </a:rPr>
            <a:t>fittable</a:t>
          </a:r>
          <a:r>
            <a:rPr lang="en-US" sz="2400" b="1" dirty="0">
              <a:solidFill>
                <a:schemeClr val="tx1"/>
              </a:solidFill>
            </a:rPr>
            <a:t> data</a:t>
          </a:r>
        </a:p>
      </dgm:t>
    </dgm:pt>
    <dgm:pt modelId="{F2672E72-ECFD-4538-A6F3-D5379A50682F}" type="parTrans" cxnId="{EF3A84FB-31BD-45CA-8A12-785BDFAA64CF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5BCE2208-7E6E-4D87-BF40-4385069E7CF6}" type="sibTrans" cxnId="{EF3A84FB-31BD-45CA-8A12-785BDFAA64CF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9D47A5F3-03BB-4E0C-90EE-4924A78F0F61}">
      <dgm:prSet phldrT="[Text]" custT="1"/>
      <dgm:spPr>
        <a:solidFill>
          <a:srgbClr val="20B2AA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Corrections (</a:t>
          </a:r>
          <a:r>
            <a:rPr lang="en-US" sz="2000" b="1" dirty="0" err="1">
              <a:solidFill>
                <a:schemeClr val="tx1"/>
              </a:solidFill>
            </a:rPr>
            <a:t>eg</a:t>
          </a:r>
          <a:r>
            <a:rPr lang="en-US" sz="2000" b="1" dirty="0">
              <a:solidFill>
                <a:schemeClr val="tx1"/>
              </a:solidFill>
            </a:rPr>
            <a:t>. </a:t>
          </a:r>
          <a:r>
            <a: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b="1" i="1" baseline="-25000" dirty="0">
              <a:solidFill>
                <a:schemeClr val="tx1"/>
              </a:solidFill>
            </a:rPr>
            <a:t>0</a:t>
          </a:r>
          <a:r>
            <a:rPr lang="en-US" sz="2000" b="1" i="0" baseline="0" dirty="0">
              <a:solidFill>
                <a:schemeClr val="tx1"/>
              </a:solidFill>
            </a:rPr>
            <a:t>)</a:t>
          </a:r>
        </a:p>
      </dgm:t>
    </dgm:pt>
    <dgm:pt modelId="{E5337078-752E-4FD6-8234-AC03D5222316}" type="parTrans" cxnId="{B7F327EF-A4A1-4B0E-946B-A643068827DD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FD311161-547B-4BB5-88FB-77D31AC89881}" type="sibTrans" cxnId="{B7F327EF-A4A1-4B0E-946B-A643068827DD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05AAEBF3-61DA-4430-879B-53077D5AA1CA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Unit conversion (to </a:t>
          </a:r>
          <a:r>
            <a:rPr lang="en-US" sz="20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</a:t>
          </a:r>
          <a:r>
            <a:rPr lang="en-US" sz="2000" b="1" i="1" baseline="-25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2000" b="1" dirty="0">
              <a:solidFill>
                <a:schemeClr val="tx1"/>
              </a:solidFill>
            </a:rPr>
            <a:t>)</a:t>
          </a:r>
        </a:p>
      </dgm:t>
    </dgm:pt>
    <dgm:pt modelId="{F7CF8CF6-32CE-4FCB-8062-BF45D1D333A6}" type="parTrans" cxnId="{0E33C262-1E64-4B37-85CF-BF98093176F5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F3914707-9FD5-4A7E-B423-48B3F8E0D9CB}" type="sibTrans" cxnId="{0E33C262-1E64-4B37-85CF-BF98093176F5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C0A87EA4-141D-4F4E-8AFE-DA0482D71B52}" type="pres">
      <dgm:prSet presAssocID="{FAC15C57-064F-4CA3-916E-50DAED7776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F30DE0E-CE99-45C5-BD90-9C52F3FD4A6B}" type="pres">
      <dgm:prSet presAssocID="{16598F88-43A8-4042-A98B-443089B4CF18}" presName="root" presStyleCnt="0">
        <dgm:presLayoutVars>
          <dgm:chMax/>
          <dgm:chPref val="4"/>
        </dgm:presLayoutVars>
      </dgm:prSet>
      <dgm:spPr/>
    </dgm:pt>
    <dgm:pt modelId="{0262BDEA-1BCC-40DE-B3D5-EC83193C0445}" type="pres">
      <dgm:prSet presAssocID="{16598F88-43A8-4042-A98B-443089B4CF18}" presName="rootComposite" presStyleCnt="0">
        <dgm:presLayoutVars/>
      </dgm:prSet>
      <dgm:spPr/>
    </dgm:pt>
    <dgm:pt modelId="{C2A31BD2-BEB8-438D-AD93-F6C9258E1FD4}" type="pres">
      <dgm:prSet presAssocID="{16598F88-43A8-4042-A98B-443089B4CF18}" presName="rootText" presStyleLbl="node0" presStyleIdx="0" presStyleCnt="1" custLinFactNeighborY="472">
        <dgm:presLayoutVars>
          <dgm:chMax/>
          <dgm:chPref val="4"/>
        </dgm:presLayoutVars>
      </dgm:prSet>
      <dgm:spPr/>
    </dgm:pt>
    <dgm:pt modelId="{9D47E915-BA90-443B-879F-5E2A88AE732C}" type="pres">
      <dgm:prSet presAssocID="{16598F88-43A8-4042-A98B-443089B4CF18}" presName="childShape" presStyleCnt="0">
        <dgm:presLayoutVars>
          <dgm:chMax val="0"/>
          <dgm:chPref val="0"/>
        </dgm:presLayoutVars>
      </dgm:prSet>
      <dgm:spPr/>
    </dgm:pt>
    <dgm:pt modelId="{8C81106E-B560-4B2E-B9CA-CFA1F29E8991}" type="pres">
      <dgm:prSet presAssocID="{9D47A5F3-03BB-4E0C-90EE-4924A78F0F61}" presName="childComposite" presStyleCnt="0">
        <dgm:presLayoutVars>
          <dgm:chMax val="0"/>
          <dgm:chPref val="0"/>
        </dgm:presLayoutVars>
      </dgm:prSet>
      <dgm:spPr/>
    </dgm:pt>
    <dgm:pt modelId="{32DA6A83-73B7-4D91-97C2-5A6FA2D5F692}" type="pres">
      <dgm:prSet presAssocID="{9D47A5F3-03BB-4E0C-90EE-4924A78F0F61}" presName="Image" presStyleLbl="node1" presStyleIdx="0" presStyleCnt="2"/>
      <dgm:spPr>
        <a:solidFill>
          <a:srgbClr val="20B2AA"/>
        </a:solidFill>
      </dgm:spPr>
    </dgm:pt>
    <dgm:pt modelId="{4809434D-DCAA-4D0D-9725-DE60C092FA42}" type="pres">
      <dgm:prSet presAssocID="{9D47A5F3-03BB-4E0C-90EE-4924A78F0F61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27308155-B901-46D2-A106-2D70D77043F7}" type="pres">
      <dgm:prSet presAssocID="{05AAEBF3-61DA-4430-879B-53077D5AA1CA}" presName="childComposite" presStyleCnt="0">
        <dgm:presLayoutVars>
          <dgm:chMax val="0"/>
          <dgm:chPref val="0"/>
        </dgm:presLayoutVars>
      </dgm:prSet>
      <dgm:spPr/>
    </dgm:pt>
    <dgm:pt modelId="{D84F249A-E1E6-4585-AB59-B2D42C8FE99A}" type="pres">
      <dgm:prSet presAssocID="{05AAEBF3-61DA-4430-879B-53077D5AA1CA}" presName="Image" presStyleLbl="node1" presStyleIdx="1" presStyleCnt="2"/>
      <dgm:spPr/>
    </dgm:pt>
    <dgm:pt modelId="{29EA3E0E-7136-43E9-8BBE-E632F680E40D}" type="pres">
      <dgm:prSet presAssocID="{05AAEBF3-61DA-4430-879B-53077D5AA1C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A9309104-A552-4E1F-BB7B-295D8AAC4676}" type="presOf" srcId="{05AAEBF3-61DA-4430-879B-53077D5AA1CA}" destId="{29EA3E0E-7136-43E9-8BBE-E632F680E40D}" srcOrd="0" destOrd="0" presId="urn:microsoft.com/office/officeart/2008/layout/PictureAccentList"/>
    <dgm:cxn modelId="{0E33C262-1E64-4B37-85CF-BF98093176F5}" srcId="{16598F88-43A8-4042-A98B-443089B4CF18}" destId="{05AAEBF3-61DA-4430-879B-53077D5AA1CA}" srcOrd="1" destOrd="0" parTransId="{F7CF8CF6-32CE-4FCB-8062-BF45D1D333A6}" sibTransId="{F3914707-9FD5-4A7E-B423-48B3F8E0D9CB}"/>
    <dgm:cxn modelId="{F5E8186D-7FD7-4B9B-B4F7-F1856A87DFE4}" type="presOf" srcId="{9D47A5F3-03BB-4E0C-90EE-4924A78F0F61}" destId="{4809434D-DCAA-4D0D-9725-DE60C092FA42}" srcOrd="0" destOrd="0" presId="urn:microsoft.com/office/officeart/2008/layout/PictureAccentList"/>
    <dgm:cxn modelId="{A448DCAD-9335-4BD4-A4F1-4D232A041A0A}" type="presOf" srcId="{16598F88-43A8-4042-A98B-443089B4CF18}" destId="{C2A31BD2-BEB8-438D-AD93-F6C9258E1FD4}" srcOrd="0" destOrd="0" presId="urn:microsoft.com/office/officeart/2008/layout/PictureAccentList"/>
    <dgm:cxn modelId="{FEA0CDCD-7F12-49BB-A9DB-05C06EA5333A}" type="presOf" srcId="{FAC15C57-064F-4CA3-916E-50DAED77765E}" destId="{C0A87EA4-141D-4F4E-8AFE-DA0482D71B52}" srcOrd="0" destOrd="0" presId="urn:microsoft.com/office/officeart/2008/layout/PictureAccentList"/>
    <dgm:cxn modelId="{B7F327EF-A4A1-4B0E-946B-A643068827DD}" srcId="{16598F88-43A8-4042-A98B-443089B4CF18}" destId="{9D47A5F3-03BB-4E0C-90EE-4924A78F0F61}" srcOrd="0" destOrd="0" parTransId="{E5337078-752E-4FD6-8234-AC03D5222316}" sibTransId="{FD311161-547B-4BB5-88FB-77D31AC89881}"/>
    <dgm:cxn modelId="{EF3A84FB-31BD-45CA-8A12-785BDFAA64CF}" srcId="{FAC15C57-064F-4CA3-916E-50DAED77765E}" destId="{16598F88-43A8-4042-A98B-443089B4CF18}" srcOrd="0" destOrd="0" parTransId="{F2672E72-ECFD-4538-A6F3-D5379A50682F}" sibTransId="{5BCE2208-7E6E-4D87-BF40-4385069E7CF6}"/>
    <dgm:cxn modelId="{496D75C2-467D-4B9A-8442-9D0047DD0FF1}" type="presParOf" srcId="{C0A87EA4-141D-4F4E-8AFE-DA0482D71B52}" destId="{2F30DE0E-CE99-45C5-BD90-9C52F3FD4A6B}" srcOrd="0" destOrd="0" presId="urn:microsoft.com/office/officeart/2008/layout/PictureAccentList"/>
    <dgm:cxn modelId="{8FFD7DB8-C60C-49AE-9BEB-2C8340FEE615}" type="presParOf" srcId="{2F30DE0E-CE99-45C5-BD90-9C52F3FD4A6B}" destId="{0262BDEA-1BCC-40DE-B3D5-EC83193C0445}" srcOrd="0" destOrd="0" presId="urn:microsoft.com/office/officeart/2008/layout/PictureAccentList"/>
    <dgm:cxn modelId="{FE8EED76-2E35-4BD3-AF8E-90B7EC2C02F2}" type="presParOf" srcId="{0262BDEA-1BCC-40DE-B3D5-EC83193C0445}" destId="{C2A31BD2-BEB8-438D-AD93-F6C9258E1FD4}" srcOrd="0" destOrd="0" presId="urn:microsoft.com/office/officeart/2008/layout/PictureAccentList"/>
    <dgm:cxn modelId="{8DC5C7B9-A24C-48C1-8DD9-CD76CF4E3E0A}" type="presParOf" srcId="{2F30DE0E-CE99-45C5-BD90-9C52F3FD4A6B}" destId="{9D47E915-BA90-443B-879F-5E2A88AE732C}" srcOrd="1" destOrd="0" presId="urn:microsoft.com/office/officeart/2008/layout/PictureAccentList"/>
    <dgm:cxn modelId="{C86EB76F-D57A-41EF-AF40-239069F02EFF}" type="presParOf" srcId="{9D47E915-BA90-443B-879F-5E2A88AE732C}" destId="{8C81106E-B560-4B2E-B9CA-CFA1F29E8991}" srcOrd="0" destOrd="0" presId="urn:microsoft.com/office/officeart/2008/layout/PictureAccentList"/>
    <dgm:cxn modelId="{A0BC13B3-3F4A-480F-91B5-747087E1CC61}" type="presParOf" srcId="{8C81106E-B560-4B2E-B9CA-CFA1F29E8991}" destId="{32DA6A83-73B7-4D91-97C2-5A6FA2D5F692}" srcOrd="0" destOrd="0" presId="urn:microsoft.com/office/officeart/2008/layout/PictureAccentList"/>
    <dgm:cxn modelId="{45E5F008-DC03-4903-9F4C-D8294B3771FF}" type="presParOf" srcId="{8C81106E-B560-4B2E-B9CA-CFA1F29E8991}" destId="{4809434D-DCAA-4D0D-9725-DE60C092FA42}" srcOrd="1" destOrd="0" presId="urn:microsoft.com/office/officeart/2008/layout/PictureAccentList"/>
    <dgm:cxn modelId="{64FFB663-7095-49E2-80EE-6D98AA89F03F}" type="presParOf" srcId="{9D47E915-BA90-443B-879F-5E2A88AE732C}" destId="{27308155-B901-46D2-A106-2D70D77043F7}" srcOrd="1" destOrd="0" presId="urn:microsoft.com/office/officeart/2008/layout/PictureAccentList"/>
    <dgm:cxn modelId="{A3340FC2-9BED-43D6-95AE-815598EB4E09}" type="presParOf" srcId="{27308155-B901-46D2-A106-2D70D77043F7}" destId="{D84F249A-E1E6-4585-AB59-B2D42C8FE99A}" srcOrd="0" destOrd="0" presId="urn:microsoft.com/office/officeart/2008/layout/PictureAccentList"/>
    <dgm:cxn modelId="{690927BF-C278-4B6C-884C-DDEBB0EE3E51}" type="presParOf" srcId="{27308155-B901-46D2-A106-2D70D77043F7}" destId="{29EA3E0E-7136-43E9-8BBE-E632F680E40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31BD2-BEB8-438D-AD93-F6C9258E1FD4}">
      <dsp:nvSpPr>
        <dsp:cNvPr id="0" name=""/>
        <dsp:cNvSpPr/>
      </dsp:nvSpPr>
      <dsp:spPr>
        <a:xfrm>
          <a:off x="0" y="229067"/>
          <a:ext cx="4626429" cy="64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To obtain </a:t>
          </a:r>
          <a:r>
            <a:rPr lang="en-US" sz="2400" b="1" kern="1200" dirty="0" err="1">
              <a:solidFill>
                <a:schemeClr val="tx1"/>
              </a:solidFill>
            </a:rPr>
            <a:t>fittable</a:t>
          </a:r>
          <a:r>
            <a:rPr lang="en-US" sz="2400" b="1" kern="1200" dirty="0">
              <a:solidFill>
                <a:schemeClr val="tx1"/>
              </a:solidFill>
            </a:rPr>
            <a:t> data</a:t>
          </a:r>
        </a:p>
      </dsp:txBody>
      <dsp:txXfrm>
        <a:off x="18914" y="247981"/>
        <a:ext cx="4588601" cy="607943"/>
      </dsp:txXfrm>
    </dsp:sp>
    <dsp:sp modelId="{32DA6A83-73B7-4D91-97C2-5A6FA2D5F692}">
      <dsp:nvSpPr>
        <dsp:cNvPr id="0" name=""/>
        <dsp:cNvSpPr/>
      </dsp:nvSpPr>
      <dsp:spPr>
        <a:xfrm>
          <a:off x="0" y="988030"/>
          <a:ext cx="645771" cy="645771"/>
        </a:xfrm>
        <a:prstGeom prst="roundRect">
          <a:avLst>
            <a:gd name="adj" fmla="val 16670"/>
          </a:avLst>
        </a:prstGeom>
        <a:solidFill>
          <a:srgbClr val="20B2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9434D-DCAA-4D0D-9725-DE60C092FA42}">
      <dsp:nvSpPr>
        <dsp:cNvPr id="0" name=""/>
        <dsp:cNvSpPr/>
      </dsp:nvSpPr>
      <dsp:spPr>
        <a:xfrm>
          <a:off x="684517" y="988030"/>
          <a:ext cx="3941912" cy="645771"/>
        </a:xfrm>
        <a:prstGeom prst="roundRect">
          <a:avLst>
            <a:gd name="adj" fmla="val 16670"/>
          </a:avLst>
        </a:prstGeom>
        <a:solidFill>
          <a:srgbClr val="20B2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Corrections (</a:t>
          </a:r>
          <a:r>
            <a:rPr lang="en-US" sz="2000" b="1" kern="1200" dirty="0" err="1">
              <a:solidFill>
                <a:schemeClr val="tx1"/>
              </a:solidFill>
            </a:rPr>
            <a:t>eg</a:t>
          </a:r>
          <a:r>
            <a:rPr lang="en-US" sz="2000" b="1" kern="1200" dirty="0">
              <a:solidFill>
                <a:schemeClr val="tx1"/>
              </a:solidFill>
            </a:rPr>
            <a:t>. </a:t>
          </a:r>
          <a:r>
            <a:rPr lang="en-US" sz="20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b="1" i="1" kern="1200" baseline="-25000" dirty="0">
              <a:solidFill>
                <a:schemeClr val="tx1"/>
              </a:solidFill>
            </a:rPr>
            <a:t>0</a:t>
          </a:r>
          <a:r>
            <a:rPr lang="en-US" sz="2000" b="1" i="0" kern="1200" baseline="0" dirty="0">
              <a:solidFill>
                <a:schemeClr val="tx1"/>
              </a:solidFill>
            </a:rPr>
            <a:t>)</a:t>
          </a:r>
        </a:p>
      </dsp:txBody>
      <dsp:txXfrm>
        <a:off x="716047" y="1019560"/>
        <a:ext cx="3878852" cy="582711"/>
      </dsp:txXfrm>
    </dsp:sp>
    <dsp:sp modelId="{D84F249A-E1E6-4585-AB59-B2D42C8FE99A}">
      <dsp:nvSpPr>
        <dsp:cNvPr id="0" name=""/>
        <dsp:cNvSpPr/>
      </dsp:nvSpPr>
      <dsp:spPr>
        <a:xfrm>
          <a:off x="0" y="1711293"/>
          <a:ext cx="645771" cy="6457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A3E0E-7136-43E9-8BBE-E632F680E40D}">
      <dsp:nvSpPr>
        <dsp:cNvPr id="0" name=""/>
        <dsp:cNvSpPr/>
      </dsp:nvSpPr>
      <dsp:spPr>
        <a:xfrm>
          <a:off x="684517" y="1711293"/>
          <a:ext cx="3941912" cy="6457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Unit conversion (to </a:t>
          </a:r>
          <a:r>
            <a:rPr lang="en-US" sz="20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</a:t>
          </a:r>
          <a:r>
            <a:rPr lang="en-US" sz="2000" b="1" i="1" kern="1200" baseline="-25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2000" b="1" kern="1200" dirty="0">
              <a:solidFill>
                <a:schemeClr val="tx1"/>
              </a:solidFill>
            </a:rPr>
            <a:t>)</a:t>
          </a:r>
        </a:p>
      </dsp:txBody>
      <dsp:txXfrm>
        <a:off x="716047" y="1742823"/>
        <a:ext cx="3878852" cy="582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6291C-A3FA-4A5A-AB5C-6B30517B436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97689-B966-4522-AB12-854DB10B4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68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The abstract pattern can be removed or repositioned if required. Be careful to ‘Send to Back’ so that it does not obscure any important information.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65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563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EA14-A56A-E55E-A4D6-D8137D75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1B655-4F63-E059-C216-8E07C36FF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90742-A142-D058-DE17-6F0E6D9DB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2D5E1-71DF-6309-707D-70D164B67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05F85-EE24-8150-7767-4FF1EB3C8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E139-609B-5814-F5B7-6C801F52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C00E8-0AEC-204B-2027-540B3E09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F845B-ACD4-73E1-0C1D-C17D5B76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48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8DFF-0FA1-40EC-51FD-989ECF17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88201-0934-AFA7-1579-C2558CA0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D50F6-9419-FF5A-6E3B-BCF6AB3C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DE95-61FB-0748-9DF5-BFF7F3D8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806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00D8C-B610-BDAC-68DB-A46408FA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C6478-4658-3767-0DC8-3694417C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BB3EC-42F7-0424-C187-6B003677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3048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3510-8B74-4DD4-89D3-F34E9641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F04D5-0E96-F388-4139-F10F6D61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8B465-2407-9A4A-5E92-4F022D854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CDDBB-B7CE-6B26-04D4-20336B2D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3EB7A-D41E-BE29-D88D-E15ABED4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6CDB-963C-9047-6EA2-99785805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989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6E08-809C-A7DF-8CB9-3B7A6EDF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BD13B-222A-CA38-A81D-6B531F80B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39B52-368E-A071-416B-28E5201CD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1CC39-2D27-A0E0-CB30-091724FA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7963-7610-71D2-03F3-ADF7E9E7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E0A75-D3C5-A50B-F0DE-B3653FC3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694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0A91-D408-1EF7-40E6-01A1B75E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9EE0-1DD3-D3B8-AB74-CA59FFE0D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016A9-9B4E-0F31-AD85-EEA07CFD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13AD-FBA3-41BE-8127-BE6DE6C9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2A9F-7389-20E6-0BC6-ACFB37EE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3698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DC87D-ABF6-0C16-540A-7269E2CB9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E1D56-1306-1CC0-A65B-2223078CA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BFBBB-81E8-72C3-9DDE-8B676CB3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E2FA-5712-107E-DB51-0E912211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0B28-8F47-C639-0F5F-817F4F8E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117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166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865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05777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614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294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649722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46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185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303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57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5667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1268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8698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9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334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7864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3950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079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305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78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273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741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30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441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4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260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6797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5637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400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E151-1C9B-7883-2212-45D1724E5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D239E-C205-2B65-5279-DA8C8803F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E8D8-98BD-B901-24DE-34E7C39E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D22-3046-F8C3-36E0-3790EF85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64FFB-1577-7BA1-C017-125188D1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97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6ECE-2C32-895A-51CB-86AE7912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DB2B-9100-B746-68C5-12357D54C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67FF-7BFC-9F84-CBC6-51DF68F9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633C-5D64-F94B-D2BC-2100EE90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6D5B8-6877-9E33-B389-214CF05B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096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C88C-69E3-BE13-3C88-721FA1FE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EEDE5-E02E-5D50-C8B6-E687F1378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9BD38-D28B-8B6F-41FA-CDD9F4B9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DD13-3027-8F21-AE63-4FEA625D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9FD9-7BAC-AD22-AE90-2ED37404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856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18BF-9B47-6DBD-A290-F111364A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61F0-C10A-056A-5730-5CF8234D3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23826-CB6F-9A99-B34C-9F879D28B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26F12-217D-885A-9C94-BB88C89A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830BE-EBBF-EAAD-8260-58B394A3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31A0D-CC14-95B8-B6DC-52F4B467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8031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EA14-A56A-E55E-A4D6-D8137D75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1B655-4F63-E059-C216-8E07C36FF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90742-A142-D058-DE17-6F0E6D9DB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2D5E1-71DF-6309-707D-70D164B67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05F85-EE24-8150-7767-4FF1EB3C8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E139-609B-5814-F5B7-6C801F52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C00E8-0AEC-204B-2027-540B3E09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F845B-ACD4-73E1-0C1D-C17D5B76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329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8DFF-0FA1-40EC-51FD-989ECF17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88201-0934-AFA7-1579-C2558CA0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D50F6-9419-FF5A-6E3B-BCF6AB3C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DE95-61FB-0748-9DF5-BFF7F3D8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2134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00D8C-B610-BDAC-68DB-A46408FA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C6478-4658-3767-0DC8-3694417C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BB3EC-42F7-0424-C187-6B003677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85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E151-1C9B-7883-2212-45D1724E5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D239E-C205-2B65-5279-DA8C8803F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E8D8-98BD-B901-24DE-34E7C39E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D22-3046-F8C3-36E0-3790EF85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64FFB-1577-7BA1-C017-125188D1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11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3510-8B74-4DD4-89D3-F34E9641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F04D5-0E96-F388-4139-F10F6D61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8B465-2407-9A4A-5E92-4F022D854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CDDBB-B7CE-6B26-04D4-20336B2D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3EB7A-D41E-BE29-D88D-E15ABED4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6CDB-963C-9047-6EA2-99785805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99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6E08-809C-A7DF-8CB9-3B7A6EDF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BD13B-222A-CA38-A81D-6B531F80B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39B52-368E-A071-416B-28E5201CD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1CC39-2D27-A0E0-CB30-091724FA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7963-7610-71D2-03F3-ADF7E9E7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E0A75-D3C5-A50B-F0DE-B3653FC3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3873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0A91-D408-1EF7-40E6-01A1B75E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9EE0-1DD3-D3B8-AB74-CA59FFE0D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016A9-9B4E-0F31-AD85-EEA07CFD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13AD-FBA3-41BE-8127-BE6DE6C9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2A9F-7389-20E6-0BC6-ACFB37EE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050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DC87D-ABF6-0C16-540A-7269E2CB9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E1D56-1306-1CC0-A65B-2223078CA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BFBBB-81E8-72C3-9DDE-8B676CB3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E2FA-5712-107E-DB51-0E912211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0B28-8F47-C639-0F5F-817F4F8E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3035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936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717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480877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8836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4182975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3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6ECE-2C32-895A-51CB-86AE7912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DB2B-9100-B746-68C5-12357D54C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67FF-7BFC-9F84-CBC6-51DF68F9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633C-5D64-F94B-D2BC-2100EE90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6D5B8-6877-9E33-B389-214CF05B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01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2737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0755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999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78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477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694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1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C88C-69E3-BE13-3C88-721FA1FE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EEDE5-E02E-5D50-C8B6-E687F1378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9BD38-D28B-8B6F-41FA-CDD9F4B9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DD13-3027-8F21-AE63-4FEA625D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9FD9-7BAC-AD22-AE90-2ED37404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88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18BF-9B47-6DBD-A290-F111364A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61F0-C10A-056A-5730-5CF8234D3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23826-CB6F-9A99-B34C-9F879D28B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26F12-217D-885A-9C94-BB88C89A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830BE-EBBF-EAAD-8260-58B394A3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31A0D-CC14-95B8-B6DC-52F4B467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16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EA14-A56A-E55E-A4D6-D8137D75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1B655-4F63-E059-C216-8E07C36FF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90742-A142-D058-DE17-6F0E6D9DB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2D5E1-71DF-6309-707D-70D164B67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05F85-EE24-8150-7767-4FF1EB3C8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E139-609B-5814-F5B7-6C801F52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C00E8-0AEC-204B-2027-540B3E09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F845B-ACD4-73E1-0C1D-C17D5B76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4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8DFF-0FA1-40EC-51FD-989ECF17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88201-0934-AFA7-1579-C2558CA0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D50F6-9419-FF5A-6E3B-BCF6AB3C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DE95-61FB-0748-9DF5-BFF7F3D8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1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10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00D8C-B610-BDAC-68DB-A46408FA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C6478-4658-3767-0DC8-3694417C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BB3EC-42F7-0424-C187-6B003677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42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3510-8B74-4DD4-89D3-F34E9641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F04D5-0E96-F388-4139-F10F6D61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8B465-2407-9A4A-5E92-4F022D854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CDDBB-B7CE-6B26-04D4-20336B2D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3EB7A-D41E-BE29-D88D-E15ABED4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6CDB-963C-9047-6EA2-99785805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57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6E08-809C-A7DF-8CB9-3B7A6EDF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BD13B-222A-CA38-A81D-6B531F80B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39B52-368E-A071-416B-28E5201CD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1CC39-2D27-A0E0-CB30-091724FA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7963-7610-71D2-03F3-ADF7E9E7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E0A75-D3C5-A50B-F0DE-B3653FC3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1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0A91-D408-1EF7-40E6-01A1B75E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9EE0-1DD3-D3B8-AB74-CA59FFE0D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016A9-9B4E-0F31-AD85-EEA07CFD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13AD-FBA3-41BE-8127-BE6DE6C9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2A9F-7389-20E6-0BC6-ACFB37EE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736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DC87D-ABF6-0C16-540A-7269E2CB9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E1D56-1306-1CC0-A65B-2223078CA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BFBBB-81E8-72C3-9DDE-8B676CB3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E2FA-5712-107E-DB51-0E912211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0B28-8F47-C639-0F5F-817F4F8E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2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48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15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991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58635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57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620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403477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69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38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50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89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578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77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984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25015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581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46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148396-30AD-70B1-814A-BE16A6912D6C}"/>
              </a:ext>
            </a:extLst>
          </p:cNvPr>
          <p:cNvSpPr/>
          <p:nvPr userDrawn="1"/>
        </p:nvSpPr>
        <p:spPr>
          <a:xfrm>
            <a:off x="0" y="5376672"/>
            <a:ext cx="2203704" cy="1437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58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oogle Shape;25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113194"/>
            <a:ext cx="1358947" cy="700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102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558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966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63468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703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65038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94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9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068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86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94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17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956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93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658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555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156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360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137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291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001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14834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38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333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554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731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321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041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1550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2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623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02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62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275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46572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45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4132620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260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668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8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16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4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584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605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324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3112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715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53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5640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49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778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41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904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88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2191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7086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6320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020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110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E151-1C9B-7883-2212-45D1724E5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D239E-C205-2B65-5279-DA8C8803F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E8D8-98BD-B901-24DE-34E7C39E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D22-3046-F8C3-36E0-3790EF85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64FFB-1577-7BA1-C017-125188D1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723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6ECE-2C32-895A-51CB-86AE7912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DB2B-9100-B746-68C5-12357D54C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67FF-7BFC-9F84-CBC6-51DF68F9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633C-5D64-F94B-D2BC-2100EE90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6D5B8-6877-9E33-B389-214CF05B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129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C88C-69E3-BE13-3C88-721FA1FE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EEDE5-E02E-5D50-C8B6-E687F1378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9BD38-D28B-8B6F-41FA-CDD9F4B9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DD13-3027-8F21-AE63-4FEA625D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9FD9-7BAC-AD22-AE90-2ED37404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045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18BF-9B47-6DBD-A290-F111364A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61F0-C10A-056A-5730-5CF8234D3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23826-CB6F-9A99-B34C-9F879D28B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26F12-217D-885A-9C94-BB88C89A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830BE-EBBF-EAAD-8260-58B394A3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31A0D-CC14-95B8-B6DC-52F4B467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7200" y="5558400"/>
            <a:ext cx="2352675" cy="121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94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0505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12189289" cy="6856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6EF127-952C-08F1-37F9-7292D70F0B06}"/>
              </a:ext>
            </a:extLst>
          </p:cNvPr>
          <p:cNvSpPr/>
          <p:nvPr/>
        </p:nvSpPr>
        <p:spPr>
          <a:xfrm>
            <a:off x="2171700" y="5732260"/>
            <a:ext cx="3714750" cy="1124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1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7200" y="5558400"/>
            <a:ext cx="2352675" cy="121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175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0505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C0CFF-9EDE-3596-A073-6FA233AA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BDEA-34C3-A709-D840-DC02C5016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70C92-EFAA-4819-5522-1911CCF5E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AD94-DCC4-B607-5D31-9FD6F030A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37D2A-E3F4-FCD3-B84C-B514F1EE4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5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12189289" cy="6856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6EF127-952C-08F1-37F9-7292D70F0B06}"/>
              </a:ext>
            </a:extLst>
          </p:cNvPr>
          <p:cNvSpPr/>
          <p:nvPr/>
        </p:nvSpPr>
        <p:spPr>
          <a:xfrm>
            <a:off x="2171700" y="5732260"/>
            <a:ext cx="3714750" cy="1124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C0CFF-9EDE-3596-A073-6FA233AA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BDEA-34C3-A709-D840-DC02C5016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70C92-EFAA-4819-5522-1911CCF5E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AD94-DCC4-B607-5D31-9FD6F030A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37D2A-E3F4-FCD3-B84C-B514F1EE4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11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12189289" cy="6856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6EF127-952C-08F1-37F9-7292D70F0B06}"/>
              </a:ext>
            </a:extLst>
          </p:cNvPr>
          <p:cNvSpPr/>
          <p:nvPr/>
        </p:nvSpPr>
        <p:spPr>
          <a:xfrm>
            <a:off x="2171700" y="5732260"/>
            <a:ext cx="3714750" cy="1124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7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76C6100B-5CD6-B4F1-AE36-982BA65DC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537123"/>
            <a:ext cx="1614952" cy="10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905BB-CB60-A561-F53A-965FBA016F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2897" y="6102035"/>
            <a:ext cx="781920" cy="5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8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7EC289-71F1-5FED-5D43-6399C525B2BA}"/>
              </a:ext>
            </a:extLst>
          </p:cNvPr>
          <p:cNvGrpSpPr/>
          <p:nvPr/>
        </p:nvGrpSpPr>
        <p:grpSpPr>
          <a:xfrm>
            <a:off x="11144816" y="5482500"/>
            <a:ext cx="1047184" cy="1375499"/>
            <a:chOff x="11144816" y="5482500"/>
            <a:chExt cx="1047184" cy="13754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AA5C20-ED4E-D770-29C5-A05C6700EF1E}"/>
                </a:ext>
              </a:extLst>
            </p:cNvPr>
            <p:cNvGrpSpPr/>
            <p:nvPr/>
          </p:nvGrpSpPr>
          <p:grpSpPr>
            <a:xfrm>
              <a:off x="11144816" y="5732261"/>
              <a:ext cx="1047184" cy="1125738"/>
              <a:chOff x="11144816" y="5732261"/>
              <a:chExt cx="1047184" cy="112573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FEBCB5-2FBE-3F18-F23F-D20209E9F7E0}"/>
                  </a:ext>
                </a:extLst>
              </p:cNvPr>
              <p:cNvSpPr/>
              <p:nvPr/>
            </p:nvSpPr>
            <p:spPr>
              <a:xfrm>
                <a:off x="11144816" y="5732261"/>
                <a:ext cx="1047184" cy="1125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0206432-1157-C051-2030-8F74B7592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252897" y="6102623"/>
                <a:ext cx="781920" cy="588411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3B5422-611A-5E31-88A2-1642663BBDCA}"/>
                </a:ext>
              </a:extLst>
            </p:cNvPr>
            <p:cNvCxnSpPr/>
            <p:nvPr/>
          </p:nvCxnSpPr>
          <p:spPr>
            <a:xfrm flipH="1">
              <a:off x="11613639" y="5482500"/>
              <a:ext cx="109537" cy="40481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877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8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01F5A-56E3-E18E-769B-CB49512EFD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2897" y="6102623"/>
            <a:ext cx="781920" cy="58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4E34424-8095-4E3A-976E-2C012BF90FAE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200" y="5558400"/>
            <a:ext cx="2352675" cy="121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52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0505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C0CFF-9EDE-3596-A073-6FA233AA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BDEA-34C3-A709-D840-DC02C5016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70C92-EFAA-4819-5522-1911CCF5E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321D5-C191-4FDC-8138-6EB49840D364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AD94-DCC4-B607-5D31-9FD6F030A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37D2A-E3F4-FCD3-B84C-B514F1EE4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D4DEA-4038-4EA1-B675-F27803859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3.png"/><Relationship Id="rId7" Type="http://schemas.openxmlformats.org/officeDocument/2006/relationships/image" Target="../media/image2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2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20.png"/><Relationship Id="rId5" Type="http://schemas.openxmlformats.org/officeDocument/2006/relationships/image" Target="../media/image110.png"/><Relationship Id="rId10" Type="http://schemas.microsoft.com/office/2007/relationships/diagramDrawing" Target="../diagrams/drawing1.xml"/><Relationship Id="rId4" Type="http://schemas.openxmlformats.org/officeDocument/2006/relationships/image" Target="../media/image100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1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7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0.png"/><Relationship Id="rId11" Type="http://schemas.openxmlformats.org/officeDocument/2006/relationships/image" Target="../media/image30.png"/><Relationship Id="rId5" Type="http://schemas.openxmlformats.org/officeDocument/2006/relationships/image" Target="../media/image280.png"/><Relationship Id="rId10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3AB2A-E9D3-511B-DDC0-A4833DAEF3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0729" y="3351659"/>
            <a:ext cx="5477971" cy="2830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30AA8-23DE-4051-16C6-AFF84C94D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1057" r="8425"/>
          <a:stretch/>
        </p:blipFill>
        <p:spPr>
          <a:xfrm>
            <a:off x="4094478" y="3292907"/>
            <a:ext cx="1724259" cy="1307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030FC-EBDB-F05F-F00E-62C711207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9" t="11057" r="8664"/>
          <a:stretch/>
        </p:blipFill>
        <p:spPr>
          <a:xfrm>
            <a:off x="2249882" y="3805088"/>
            <a:ext cx="1699991" cy="1320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CD394-2680-FCE8-6320-D86FA5F2BA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2" t="11179" r="9186"/>
          <a:stretch/>
        </p:blipFill>
        <p:spPr>
          <a:xfrm>
            <a:off x="340766" y="4465106"/>
            <a:ext cx="1709976" cy="13234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861A2D-9461-ADC5-822D-3572DDD4C56F}"/>
              </a:ext>
            </a:extLst>
          </p:cNvPr>
          <p:cNvGrpSpPr/>
          <p:nvPr/>
        </p:nvGrpSpPr>
        <p:grpSpPr>
          <a:xfrm>
            <a:off x="1118597" y="923977"/>
            <a:ext cx="4243608" cy="1598871"/>
            <a:chOff x="940462" y="1895956"/>
            <a:chExt cx="4243608" cy="15988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DB30DC-214D-183C-4991-7F5A60881FD3}"/>
                </a:ext>
              </a:extLst>
            </p:cNvPr>
            <p:cNvSpPr txBox="1"/>
            <p:nvPr/>
          </p:nvSpPr>
          <p:spPr>
            <a:xfrm>
              <a:off x="940462" y="1895956"/>
              <a:ext cx="40675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4000" b="1" dirty="0"/>
                <a:t>Time-Of-Flight</a:t>
              </a:r>
              <a:endParaRPr lang="en-GB" sz="4000" b="1" dirty="0"/>
            </a:p>
            <a:p>
              <a:pPr algn="r"/>
              <a:r>
                <a:rPr lang="en-US" sz="4000" b="1" dirty="0"/>
                <a:t>Data Reduction</a:t>
              </a:r>
              <a:endParaRPr lang="en-GB" sz="4000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4436D503-B755-B6AC-16EE-301962CE5B24}"/>
                </a:ext>
              </a:extLst>
            </p:cNvPr>
            <p:cNvSpPr txBox="1">
              <a:spLocks/>
            </p:cNvSpPr>
            <p:nvPr/>
          </p:nvSpPr>
          <p:spPr>
            <a:xfrm>
              <a:off x="3649876" y="2943964"/>
              <a:ext cx="1534194" cy="550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Noto Sans Symbols"/>
                <a:buChar char="▪"/>
                <a:defRPr sz="28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▪"/>
                <a:defRPr sz="24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Noto Sans Symbols"/>
                <a:buChar char="▪"/>
                <a:defRPr sz="20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  <a:defRPr sz="18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  <a:defRPr sz="18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50800" indent="0" defTabSz="914400">
                <a:buFont typeface="Noto Sans Symbols"/>
                <a:buNone/>
              </a:pPr>
              <a:r>
                <a:rPr lang="en-US" sz="2000" b="1" kern="0" dirty="0"/>
                <a:t>M. Skoda</a:t>
              </a:r>
              <a:endParaRPr lang="en-GB" sz="2000" b="1" kern="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2A523F-D006-CAED-C8FA-0465339031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23573" r="13620" b="31745"/>
          <a:stretch>
            <a:fillRect/>
          </a:stretch>
        </p:blipFill>
        <p:spPr>
          <a:xfrm rot="20100000" flipH="1">
            <a:off x="4100946" y="3902221"/>
            <a:ext cx="5740002" cy="1125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222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56707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13907"/>
            <a:ext cx="0" cy="374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222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56707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13907"/>
            <a:ext cx="0" cy="374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8829" y="1175960"/>
            <a:ext cx="5852326" cy="438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08575" y="34747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integrate monitor spectrum and divide detector by integral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</a:t>
            </a:r>
            <a:r>
              <a:rPr lang="en-US" sz="2400" b="1" dirty="0" err="1"/>
              <a:t>Normalisation</a:t>
            </a:r>
            <a:endParaRPr lang="en-GB" sz="24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Freeform 7"/>
          <p:cNvSpPr/>
          <p:nvPr/>
        </p:nvSpPr>
        <p:spPr>
          <a:xfrm>
            <a:off x="7750969" y="2724150"/>
            <a:ext cx="1116806" cy="2357438"/>
          </a:xfrm>
          <a:custGeom>
            <a:avLst/>
            <a:gdLst>
              <a:gd name="connsiteX0" fmla="*/ 0 w 1116806"/>
              <a:gd name="connsiteY0" fmla="*/ 2350294 h 2357438"/>
              <a:gd name="connsiteX1" fmla="*/ 0 w 1116806"/>
              <a:gd name="connsiteY1" fmla="*/ 0 h 2357438"/>
              <a:gd name="connsiteX2" fmla="*/ 111919 w 1116806"/>
              <a:gd name="connsiteY2" fmla="*/ 35719 h 2357438"/>
              <a:gd name="connsiteX3" fmla="*/ 240506 w 1116806"/>
              <a:gd name="connsiteY3" fmla="*/ 97631 h 2357438"/>
              <a:gd name="connsiteX4" fmla="*/ 335756 w 1116806"/>
              <a:gd name="connsiteY4" fmla="*/ 169069 h 2357438"/>
              <a:gd name="connsiteX5" fmla="*/ 421481 w 1116806"/>
              <a:gd name="connsiteY5" fmla="*/ 214313 h 2357438"/>
              <a:gd name="connsiteX6" fmla="*/ 492919 w 1116806"/>
              <a:gd name="connsiteY6" fmla="*/ 250031 h 2357438"/>
              <a:gd name="connsiteX7" fmla="*/ 602456 w 1116806"/>
              <a:gd name="connsiteY7" fmla="*/ 304800 h 2357438"/>
              <a:gd name="connsiteX8" fmla="*/ 859631 w 1116806"/>
              <a:gd name="connsiteY8" fmla="*/ 409575 h 2357438"/>
              <a:gd name="connsiteX9" fmla="*/ 1014412 w 1116806"/>
              <a:gd name="connsiteY9" fmla="*/ 438150 h 2357438"/>
              <a:gd name="connsiteX10" fmla="*/ 1116806 w 1116806"/>
              <a:gd name="connsiteY10" fmla="*/ 485775 h 2357438"/>
              <a:gd name="connsiteX11" fmla="*/ 1116806 w 1116806"/>
              <a:gd name="connsiteY11" fmla="*/ 2357438 h 2357438"/>
              <a:gd name="connsiteX12" fmla="*/ 0 w 1116806"/>
              <a:gd name="connsiteY12" fmla="*/ 2350294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6806" h="2357438">
                <a:moveTo>
                  <a:pt x="0" y="2350294"/>
                </a:moveTo>
                <a:lnTo>
                  <a:pt x="0" y="0"/>
                </a:lnTo>
                <a:lnTo>
                  <a:pt x="111919" y="35719"/>
                </a:lnTo>
                <a:lnTo>
                  <a:pt x="240506" y="97631"/>
                </a:lnTo>
                <a:lnTo>
                  <a:pt x="335756" y="169069"/>
                </a:lnTo>
                <a:lnTo>
                  <a:pt x="421481" y="214313"/>
                </a:lnTo>
                <a:lnTo>
                  <a:pt x="492919" y="250031"/>
                </a:lnTo>
                <a:lnTo>
                  <a:pt x="602456" y="304800"/>
                </a:lnTo>
                <a:lnTo>
                  <a:pt x="859631" y="409575"/>
                </a:lnTo>
                <a:lnTo>
                  <a:pt x="1014412" y="438150"/>
                </a:lnTo>
                <a:lnTo>
                  <a:pt x="1116806" y="485775"/>
                </a:lnTo>
                <a:lnTo>
                  <a:pt x="1116806" y="2357438"/>
                </a:lnTo>
                <a:lnTo>
                  <a:pt x="0" y="23502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/>
          <p:cNvGrpSpPr/>
          <p:nvPr/>
        </p:nvGrpSpPr>
        <p:grpSpPr>
          <a:xfrm>
            <a:off x="1786890" y="5044002"/>
            <a:ext cx="9205950" cy="1824686"/>
            <a:chOff x="1786890" y="5044002"/>
            <a:chExt cx="9205950" cy="182468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4250" y="5044002"/>
              <a:ext cx="8048171" cy="1486132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786890" y="6354386"/>
              <a:ext cx="9205950" cy="514302"/>
              <a:chOff x="1786890" y="6354386"/>
              <a:chExt cx="9205950" cy="51430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786890" y="6469380"/>
                <a:ext cx="878586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590069" y="636962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842414" y="635438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901787" y="6364951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6441540" y="6522726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17 m</a:t>
                </a:r>
                <a:endParaRPr lang="en-GB" sz="16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187297" y="6530134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20 m</a:t>
                </a:r>
                <a:endParaRPr lang="en-GB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99015" y="6503500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15 m</a:t>
                </a:r>
                <a:endParaRPr lang="en-GB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0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  <p:bldP spid="2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</a:t>
            </a:r>
            <a:r>
              <a:rPr lang="en-US" sz="2400" b="1" dirty="0" err="1"/>
              <a:t>Normalisation</a:t>
            </a:r>
            <a:endParaRPr lang="en-GB" sz="2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07" y="1206258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16" y="1024765"/>
            <a:ext cx="2923623" cy="21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546" y="1024765"/>
            <a:ext cx="2923623" cy="219271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</a:t>
            </a:r>
            <a:r>
              <a:rPr lang="en-US" sz="2400" b="1" dirty="0" err="1"/>
              <a:t>Normalisation</a:t>
            </a:r>
            <a:endParaRPr lang="en-GB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399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16" y="1024765"/>
            <a:ext cx="2923623" cy="21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546" y="1024765"/>
            <a:ext cx="2923623" cy="2192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125" y="3354642"/>
            <a:ext cx="3698323" cy="277374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587490" y="2758440"/>
            <a:ext cx="899160" cy="1440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342546" y="2697480"/>
            <a:ext cx="953855" cy="150114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573" y="2069011"/>
            <a:ext cx="5852326" cy="43892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3611" y="3715434"/>
            <a:ext cx="241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divide sample data by transmission data: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Transmission correction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168822" y="4305303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22" y="4305303"/>
                <a:ext cx="1491343" cy="627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t="6358" r="8223"/>
          <a:stretch/>
        </p:blipFill>
        <p:spPr>
          <a:xfrm>
            <a:off x="7558119" y="3197389"/>
            <a:ext cx="2884910" cy="220763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616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34" grpId="0" animBg="1"/>
      <p:bldP spid="39" grpId="0" animBg="1"/>
      <p:bldP spid="41" grpId="0" animBg="1"/>
      <p:bldP spid="42" grpId="0" animBg="1"/>
      <p:bldP spid="12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207" y="1234378"/>
            <a:ext cx="5852326" cy="43892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Q conversion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13499" y="4105308"/>
                <a:ext cx="1463478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func>
                        <m:func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99" y="4105308"/>
                <a:ext cx="1463478" cy="519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Oval 30"/>
          <p:cNvSpPr/>
          <p:nvPr/>
        </p:nvSpPr>
        <p:spPr>
          <a:xfrm>
            <a:off x="4638497" y="4213210"/>
            <a:ext cx="284023" cy="343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29" grpId="0" animBg="1"/>
      <p:bldP spid="39" grpId="0" animBg="1"/>
      <p:bldP spid="41" grpId="0" animBg="1"/>
      <p:bldP spid="42" grpId="0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4849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Stitching</a:t>
            </a:r>
            <a:endParaRPr lang="en-GB" sz="24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961404" y="1194404"/>
            <a:ext cx="5852326" cy="4389244"/>
            <a:chOff x="5767726" y="1099296"/>
            <a:chExt cx="5852326" cy="43892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7726" y="1099296"/>
              <a:ext cx="5852326" cy="438924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613340" y="1695674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latin typeface="Symbol" panose="05050102010706020507" pitchFamily="18" charset="2"/>
                </a:rPr>
                <a:t>q</a:t>
              </a:r>
              <a:r>
                <a:rPr lang="en-US" sz="900" b="1" dirty="0"/>
                <a:t>1</a:t>
              </a:r>
              <a:endParaRPr lang="en-GB" sz="9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613339" y="1834173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latin typeface="Symbol" panose="05050102010706020507" pitchFamily="18" charset="2"/>
                </a:rPr>
                <a:t>q</a:t>
              </a:r>
              <a:r>
                <a:rPr lang="en-US" sz="900" b="1" dirty="0"/>
                <a:t>2</a:t>
              </a:r>
              <a:endParaRPr lang="en-GB" sz="9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13338" y="1980530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latin typeface="Symbol" panose="05050102010706020507" pitchFamily="18" charset="2"/>
                </a:rPr>
                <a:t>q</a:t>
              </a:r>
              <a:r>
                <a:rPr lang="en-US" sz="900" b="1" dirty="0"/>
                <a:t>3</a:t>
              </a:r>
              <a:endParaRPr lang="en-GB" sz="9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04" y="1194404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Further steps and comments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6141" y="1257300"/>
            <a:ext cx="489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/>
              <a:t>Rebinning</a:t>
            </a:r>
            <a:endParaRPr lang="en-US" b="1" dirty="0"/>
          </a:p>
          <a:p>
            <a:pPr marL="742950" lvl="1" indent="-285750">
              <a:buFontTx/>
              <a:buChar char="-"/>
            </a:pPr>
            <a:r>
              <a:rPr lang="en-US" b="1" dirty="0"/>
              <a:t>Should match experimental resolution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Error bars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Kinetic data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Export/save as ASCII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87773" y="688325"/>
            <a:ext cx="5852326" cy="4389244"/>
            <a:chOff x="5234165" y="978069"/>
            <a:chExt cx="5852326" cy="43892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165" y="978069"/>
              <a:ext cx="5852326" cy="43892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033165" y="1757000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/q=0.005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87773" y="688325"/>
            <a:ext cx="5852326" cy="4389244"/>
            <a:chOff x="4300814" y="1971699"/>
            <a:chExt cx="5852326" cy="43892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0814" y="1971699"/>
              <a:ext cx="5852326" cy="43892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37302" y="2705711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/q=0.01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87773" y="688325"/>
            <a:ext cx="5852326" cy="4389244"/>
            <a:chOff x="3169837" y="1234378"/>
            <a:chExt cx="5852326" cy="43892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9837" y="1234378"/>
              <a:ext cx="5852326" cy="43892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03474" y="1976027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/q=0.02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87773" y="688325"/>
            <a:ext cx="5852326" cy="4389244"/>
            <a:chOff x="3169837" y="1234378"/>
            <a:chExt cx="5852326" cy="43892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9837" y="1234378"/>
              <a:ext cx="5852326" cy="43892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89619" y="1978854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/q=0.03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87773" y="688325"/>
            <a:ext cx="5852326" cy="4389244"/>
            <a:chOff x="2099574" y="2331937"/>
            <a:chExt cx="5852326" cy="43892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9574" y="2331937"/>
              <a:ext cx="5852326" cy="43892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946042" y="3038106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/q=0.05</a:t>
              </a:r>
              <a:endParaRPr lang="en-GB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773" y="688325"/>
            <a:ext cx="5852326" cy="43892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7773" y="688325"/>
            <a:ext cx="5852326" cy="4389244"/>
            <a:chOff x="5234165" y="978069"/>
            <a:chExt cx="5852326" cy="43892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34165" y="978069"/>
              <a:ext cx="5852326" cy="438924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033165" y="1757000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q</a:t>
              </a:r>
              <a:r>
                <a:rPr lang="en-US" dirty="0"/>
                <a:t>/q=0.005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773" y="688325"/>
            <a:ext cx="5852326" cy="4389244"/>
          </a:xfrm>
          <a:prstGeom prst="rect">
            <a:avLst/>
          </a:prstGeom>
        </p:spPr>
      </p:pic>
      <p:pic>
        <p:nvPicPr>
          <p:cNvPr id="1026" name="Picture 2" descr="https://miro.medium.com/max/1400/1*980Ewi0NJf27bnPcHM2Bag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26" y="987645"/>
            <a:ext cx="66865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in </a:t>
            </a:r>
            <a:r>
              <a:rPr lang="en-US" sz="2400" b="1" dirty="0" err="1"/>
              <a:t>Mantid</a:t>
            </a:r>
            <a:r>
              <a:rPr lang="en-US" sz="2400" b="1" dirty="0"/>
              <a:t> Workbench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08" y="1671938"/>
            <a:ext cx="3532364" cy="3204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68" y="1692471"/>
            <a:ext cx="5273212" cy="31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Questions?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11170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" y="25400"/>
            <a:ext cx="12192001" cy="6460959"/>
            <a:chOff x="-1" y="25400"/>
            <a:chExt cx="12192001" cy="6460959"/>
          </a:xfrm>
        </p:grpSpPr>
        <p:grpSp>
          <p:nvGrpSpPr>
            <p:cNvPr id="55" name="Group 54"/>
            <p:cNvGrpSpPr/>
            <p:nvPr/>
          </p:nvGrpSpPr>
          <p:grpSpPr>
            <a:xfrm>
              <a:off x="237532" y="518226"/>
              <a:ext cx="11538926" cy="5968133"/>
              <a:chOff x="237532" y="518226"/>
              <a:chExt cx="11538926" cy="59681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415541" y="616552"/>
                <a:ext cx="11360917" cy="586980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362035" y="3356436"/>
                <a:ext cx="1400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sample area</a:t>
                </a:r>
                <a:endParaRPr lang="en-GB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839776" y="1800882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beam monitors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4587794" y="2350857"/>
                <a:ext cx="455920" cy="314520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648288" y="2474142"/>
                <a:ext cx="163694" cy="598103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0303656" y="5579485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area detector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37532" y="1468809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beam monitor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937846" y="1097478"/>
                <a:ext cx="10885" cy="422201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260350" y="2962537"/>
                <a:ext cx="1400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slits</a:t>
                </a:r>
                <a:endPara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072532" y="2303319"/>
                <a:ext cx="705304" cy="683652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218209" y="2986971"/>
                <a:ext cx="1886454" cy="175520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1863436" y="1752600"/>
                <a:ext cx="62980" cy="1209937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2690137" y="1409274"/>
                <a:ext cx="527581" cy="273491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3698628" y="1461467"/>
                <a:ext cx="136217" cy="670702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536292" y="518226"/>
                <a:ext cx="1823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neutron guides</a:t>
                </a:r>
                <a:endParaRPr lang="en-GB" b="1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489364" y="808679"/>
                <a:ext cx="1171614" cy="2537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2612227" y="956205"/>
                <a:ext cx="694726" cy="6218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3003902" y="1123179"/>
                <a:ext cx="16618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supermirrors</a:t>
                </a:r>
                <a:endParaRPr lang="en-GB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03689" y="3147203"/>
                <a:ext cx="1621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vacuum vessel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393535" flipH="1">
                <a:off x="4071251" y="836283"/>
                <a:ext cx="510169" cy="1490314"/>
              </a:xfrm>
              <a:custGeom>
                <a:avLst/>
                <a:gdLst>
                  <a:gd name="connsiteX0" fmla="*/ 510169 w 510169"/>
                  <a:gd name="connsiteY0" fmla="*/ 0 h 1360714"/>
                  <a:gd name="connsiteX1" fmla="*/ 2169 w 510169"/>
                  <a:gd name="connsiteY1" fmla="*/ 431800 h 1360714"/>
                  <a:gd name="connsiteX2" fmla="*/ 361398 w 510169"/>
                  <a:gd name="connsiteY2" fmla="*/ 1360714 h 136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0169" h="1360714">
                    <a:moveTo>
                      <a:pt x="510169" y="0"/>
                    </a:moveTo>
                    <a:cubicBezTo>
                      <a:pt x="268566" y="102507"/>
                      <a:pt x="26964" y="205015"/>
                      <a:pt x="2169" y="431800"/>
                    </a:cubicBezTo>
                    <a:cubicBezTo>
                      <a:pt x="-22626" y="658585"/>
                      <a:pt x="169386" y="1009649"/>
                      <a:pt x="361398" y="136071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-1" y="25400"/>
              <a:ext cx="1219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INTER Reflectometer</a:t>
              </a:r>
              <a:endParaRPr lang="en-GB" sz="2400" b="1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574848" y="712879"/>
              <a:ext cx="413656" cy="2132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0954682" y="5529002"/>
              <a:ext cx="422710" cy="176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14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Time-Of-Flight Reflectometry</a:t>
            </a:r>
            <a:endParaRPr lang="en-GB" sz="2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772" y="622507"/>
            <a:ext cx="4111520" cy="27410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8" y="616989"/>
            <a:ext cx="2746531" cy="27465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242" y="595012"/>
            <a:ext cx="4167918" cy="2768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46626" y="3473096"/>
                <a:ext cx="149134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𝑻𝑶𝑭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26" y="3473096"/>
                <a:ext cx="1491343" cy="307777"/>
              </a:xfrm>
              <a:prstGeom prst="rect">
                <a:avLst/>
              </a:prstGeom>
              <a:blipFill>
                <a:blip r:embed="rId5"/>
                <a:stretch>
                  <a:fillRect t="-40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215763" y="981517"/>
            <a:ext cx="3467197" cy="2112581"/>
            <a:chOff x="861428" y="1048268"/>
            <a:chExt cx="6503145" cy="3962401"/>
          </a:xfrm>
        </p:grpSpPr>
        <p:pic>
          <p:nvPicPr>
            <p:cNvPr id="17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4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311123" y="1568760"/>
              <a:ext cx="4053450" cy="5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Paris marathon 2014</a:t>
              </a:r>
              <a:endParaRPr lang="en-GB" sz="1400" b="1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1663494" y="5037505"/>
            <a:ext cx="208548" cy="2085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63494" y="5037505"/>
            <a:ext cx="208548" cy="208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664906" y="5037505"/>
            <a:ext cx="208548" cy="2085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1664906" y="5037505"/>
            <a:ext cx="208548" cy="2085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656505" y="5037505"/>
            <a:ext cx="208548" cy="2085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63494" y="5037505"/>
            <a:ext cx="208548" cy="20854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656505" y="5037505"/>
            <a:ext cx="208548" cy="208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663494" y="5037505"/>
            <a:ext cx="208548" cy="2085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10605213" y="4000034"/>
            <a:ext cx="304800" cy="23295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92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0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7233 2.96296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7233 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Time-Of-Flight Reflectometry</a:t>
            </a:r>
            <a:endParaRPr lang="en-GB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772" y="622507"/>
            <a:ext cx="4111520" cy="2741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8" y="616989"/>
            <a:ext cx="2746531" cy="2746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242" y="595012"/>
            <a:ext cx="4167918" cy="2768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5510" y="3481889"/>
            <a:ext cx="11796490" cy="3045824"/>
            <a:chOff x="72573" y="1549399"/>
            <a:chExt cx="11796490" cy="30458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7304" t="19876" r="6603" b="20497"/>
            <a:stretch/>
          </p:blipFill>
          <p:spPr>
            <a:xfrm>
              <a:off x="1113970" y="2725013"/>
              <a:ext cx="504371" cy="70398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7339" t="19876" r="10280" b="20109"/>
            <a:stretch/>
          </p:blipFill>
          <p:spPr>
            <a:xfrm>
              <a:off x="2361485" y="2720442"/>
              <a:ext cx="1100170" cy="70855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7362" t="19876" r="10281" b="19852"/>
            <a:stretch/>
          </p:blipFill>
          <p:spPr>
            <a:xfrm>
              <a:off x="5844926" y="2720442"/>
              <a:ext cx="1923853" cy="71160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17362" t="19876" r="10281" b="19852"/>
            <a:stretch/>
          </p:blipFill>
          <p:spPr>
            <a:xfrm>
              <a:off x="9336791" y="2720442"/>
              <a:ext cx="2532272" cy="71160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113970" y="1549400"/>
              <a:ext cx="2032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Monitor 1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61485" y="1549400"/>
              <a:ext cx="203200" cy="8382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Monitor 2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44926" y="1549400"/>
              <a:ext cx="203200" cy="8382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Monitor 3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336791" y="1549400"/>
              <a:ext cx="203200" cy="8382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Detector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l="17304" t="19876" r="6603" b="20497"/>
            <a:stretch/>
          </p:blipFill>
          <p:spPr>
            <a:xfrm>
              <a:off x="243823" y="2720442"/>
              <a:ext cx="187977" cy="70398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 rot="16200000">
              <a:off x="-181372" y="1803344"/>
              <a:ext cx="939689" cy="431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b="1" dirty="0"/>
                <a:t>Source</a:t>
              </a:r>
              <a:endParaRPr lang="en-GB" sz="1600" b="1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1313" y="3109091"/>
              <a:ext cx="8048171" cy="148613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786890" y="6354386"/>
            <a:ext cx="9205950" cy="514302"/>
            <a:chOff x="1786890" y="6354386"/>
            <a:chExt cx="9205950" cy="51430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786890" y="6469380"/>
              <a:ext cx="878586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590069" y="6369626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42414" y="6354386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01787" y="6364951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41540" y="6522726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17 m</a:t>
              </a:r>
              <a:endParaRPr lang="en-GB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87297" y="6530134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20 m</a:t>
              </a:r>
              <a:endParaRPr lang="en-GB" sz="1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99015" y="6503500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15 m</a:t>
              </a:r>
              <a:endParaRPr lang="en-GB" sz="16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15763" y="981517"/>
            <a:ext cx="3467197" cy="2112581"/>
            <a:chOff x="861428" y="1048268"/>
            <a:chExt cx="6503145" cy="3962401"/>
          </a:xfrm>
        </p:grpSpPr>
        <p:pic>
          <p:nvPicPr>
            <p:cNvPr id="42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4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311123" y="1568760"/>
              <a:ext cx="4053450" cy="5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Paris marathon 2014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880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9286" y="572925"/>
            <a:ext cx="5649989" cy="3044055"/>
            <a:chOff x="861428" y="1048268"/>
            <a:chExt cx="7354505" cy="3962401"/>
          </a:xfrm>
        </p:grpSpPr>
        <p:pic>
          <p:nvPicPr>
            <p:cNvPr id="2050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5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03988" y="1624093"/>
              <a:ext cx="5911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Paris marathon 2014</a:t>
              </a:r>
              <a:endParaRPr lang="en-GB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15270" y="602602"/>
            <a:ext cx="6555846" cy="3777960"/>
            <a:chOff x="5419024" y="405866"/>
            <a:chExt cx="6999634" cy="40337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24" y="405866"/>
              <a:ext cx="6167336" cy="40337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52001" y="1265226"/>
              <a:ext cx="536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London marathon 2010</a:t>
              </a:r>
              <a:endParaRPr lang="en-GB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Time-Of-Flight Reflectometry</a:t>
            </a:r>
            <a:endParaRPr lang="en-GB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826879" y="2089396"/>
            <a:ext cx="3857625" cy="4162425"/>
            <a:chOff x="3826879" y="2089396"/>
            <a:chExt cx="3857625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6879" y="2089396"/>
              <a:ext cx="3857625" cy="41624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233678" y="5708134"/>
              <a:ext cx="32928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Maxwell-Boltzmann Distribution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879416" y="4107696"/>
            <a:ext cx="3702984" cy="1785104"/>
            <a:chOff x="399453" y="4118792"/>
            <a:chExt cx="3617259" cy="1785104"/>
          </a:xfrm>
        </p:grpSpPr>
        <p:sp>
          <p:nvSpPr>
            <p:cNvPr id="11" name="TextBox 10"/>
            <p:cNvSpPr txBox="1"/>
            <p:nvPr/>
          </p:nvSpPr>
          <p:spPr>
            <a:xfrm>
              <a:off x="399453" y="4118792"/>
              <a:ext cx="361725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b="1" dirty="0" err="1"/>
                <a:t>Thermalised</a:t>
              </a:r>
              <a:r>
                <a:rPr lang="en-US" b="1" dirty="0"/>
                <a:t> neutrons have which energy/velocity distribution?</a:t>
              </a:r>
            </a:p>
            <a:p>
              <a:pPr>
                <a:spcAft>
                  <a:spcPts val="600"/>
                </a:spcAft>
              </a:pPr>
              <a:r>
                <a:rPr lang="en-US" b="1" dirty="0"/>
                <a:t>	Gaussian</a:t>
              </a:r>
            </a:p>
            <a:p>
              <a:pPr>
                <a:spcAft>
                  <a:spcPts val="600"/>
                </a:spcAft>
              </a:pPr>
              <a:r>
                <a:rPr lang="en-US" b="1" dirty="0"/>
                <a:t>	Maxwell-Boltzmann</a:t>
              </a:r>
            </a:p>
            <a:p>
              <a:pPr>
                <a:spcAft>
                  <a:spcPts val="600"/>
                </a:spcAft>
              </a:pPr>
              <a:r>
                <a:rPr lang="en-US" b="1" dirty="0"/>
                <a:t>	Poisson</a:t>
              </a:r>
              <a:endParaRPr lang="en-GB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89286" y="4842863"/>
              <a:ext cx="3048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89286" y="5214893"/>
              <a:ext cx="3048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89286" y="5559394"/>
              <a:ext cx="3048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en-GB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335556" y="5159116"/>
            <a:ext cx="2101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Maxwell-Boltzmann</a:t>
            </a:r>
          </a:p>
        </p:txBody>
      </p:sp>
      <p:sp>
        <p:nvSpPr>
          <p:cNvPr id="18" name="Oval 17"/>
          <p:cNvSpPr/>
          <p:nvPr/>
        </p:nvSpPr>
        <p:spPr>
          <a:xfrm>
            <a:off x="8067772" y="5203797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43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61" y="2315506"/>
            <a:ext cx="5365917" cy="3892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60" y="2315506"/>
            <a:ext cx="5365917" cy="3892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1596" y="533123"/>
            <a:ext cx="8048171" cy="1486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Time-Of-Flight Reflectometry</a:t>
            </a:r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00" t="11523" r="9060"/>
          <a:stretch/>
        </p:blipFill>
        <p:spPr>
          <a:xfrm>
            <a:off x="5377542" y="2764971"/>
            <a:ext cx="4648201" cy="338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16829" y="2859314"/>
            <a:ext cx="954313" cy="28302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74771" y="2764970"/>
            <a:ext cx="903515" cy="907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71142" y="5689596"/>
            <a:ext cx="907144" cy="508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3011537">
            <a:off x="906969" y="1082620"/>
            <a:ext cx="2032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Monitor 1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3011537">
            <a:off x="2154484" y="1082620"/>
            <a:ext cx="203200" cy="838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Monitor 2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3011537">
            <a:off x="5876916" y="1626650"/>
            <a:ext cx="203200" cy="8382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Monitor 3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3011537">
            <a:off x="10338168" y="1600156"/>
            <a:ext cx="203200" cy="838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Detector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Time-Of-Flight Reflectometry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3771" y="1008743"/>
            <a:ext cx="428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Reflectivity measured from a surface is defined as the ratio of </a:t>
            </a:r>
            <a:br>
              <a:rPr lang="en-US" b="1" dirty="0"/>
            </a:br>
            <a:r>
              <a:rPr lang="en-US" b="1" u="sng" dirty="0"/>
              <a:t>reflected</a:t>
            </a:r>
            <a:r>
              <a:rPr lang="en-US" b="1" dirty="0"/>
              <a:t> intensity to </a:t>
            </a:r>
            <a:r>
              <a:rPr lang="en-US" b="1" u="sng" dirty="0"/>
              <a:t>incident</a:t>
            </a:r>
            <a:r>
              <a:rPr lang="en-US" b="1" dirty="0"/>
              <a:t> intensity: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73488" y="1187606"/>
                <a:ext cx="972457" cy="628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8" y="1187606"/>
                <a:ext cx="972457" cy="6284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16288" y="1188056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288" y="1188056"/>
                <a:ext cx="1491343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92860" y="1242366"/>
                <a:ext cx="1463478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func>
                        <m:func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860" y="1242366"/>
                <a:ext cx="1463478" cy="5193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22404" y="1238999"/>
                <a:ext cx="1453860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func>
                        <m:func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404" y="1238999"/>
                <a:ext cx="1453860" cy="526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049885" y="1115408"/>
            <a:ext cx="47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?</a:t>
            </a:r>
            <a:endParaRPr lang="en-GB" sz="3600" b="1" dirty="0"/>
          </a:p>
        </p:txBody>
      </p:sp>
      <p:sp>
        <p:nvSpPr>
          <p:cNvPr id="21" name="Oval 20"/>
          <p:cNvSpPr/>
          <p:nvPr/>
        </p:nvSpPr>
        <p:spPr>
          <a:xfrm>
            <a:off x="7972199" y="1992085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10296934" y="1992085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782785" y="3239894"/>
            <a:ext cx="4626430" cy="2583085"/>
            <a:chOff x="3650569" y="2712590"/>
            <a:chExt cx="4626430" cy="2583085"/>
          </a:xfrm>
        </p:grpSpPr>
        <p:graphicFrame>
          <p:nvGraphicFramePr>
            <p:cNvPr id="23" name="Diagram 22"/>
            <p:cNvGraphicFramePr/>
            <p:nvPr>
              <p:extLst>
                <p:ext uri="{D42A27DB-BD31-4B8C-83A1-F6EECF244321}">
                  <p14:modId xmlns:p14="http://schemas.microsoft.com/office/powerpoint/2010/main" val="468012041"/>
                </p:ext>
              </p:extLst>
            </p:nvPr>
          </p:nvGraphicFramePr>
          <p:xfrm>
            <a:off x="3650569" y="2712590"/>
            <a:ext cx="4626430" cy="25830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3686629" y="3804078"/>
              <a:ext cx="566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(a)</a:t>
              </a:r>
              <a:endParaRPr lang="en-GB" sz="2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86629" y="4540593"/>
              <a:ext cx="566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(b)</a:t>
              </a:r>
              <a:endParaRPr lang="en-GB" sz="2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18845" y="2816253"/>
            <a:ext cx="4247753" cy="369332"/>
            <a:chOff x="2490216" y="2479151"/>
            <a:chExt cx="4247753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490216" y="2479151"/>
              <a:ext cx="220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What we measure:</a:t>
              </a:r>
              <a:endParaRPr lang="en-GB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46626" y="2509928"/>
                  <a:ext cx="149134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𝑻𝑶𝑭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626" y="2509928"/>
                  <a:ext cx="1491343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4000" b="-36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25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2" grpId="1"/>
      <p:bldP spid="11" grpId="0"/>
      <p:bldP spid="11" grpId="1"/>
      <p:bldP spid="21" grpId="0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998" y="853440"/>
            <a:ext cx="4951767" cy="5505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32" y="949435"/>
            <a:ext cx="2633612" cy="5172489"/>
          </a:xfrm>
          <a:prstGeom prst="rect">
            <a:avLst/>
          </a:prstGeom>
          <a:solidFill>
            <a:srgbClr val="F0E68C"/>
          </a:solidFill>
        </p:spPr>
      </p:pic>
      <p:grpSp>
        <p:nvGrpSpPr>
          <p:cNvPr id="50" name="Group 49"/>
          <p:cNvGrpSpPr/>
          <p:nvPr/>
        </p:nvGrpSpPr>
        <p:grpSpPr>
          <a:xfrm>
            <a:off x="586739" y="1238250"/>
            <a:ext cx="3401849" cy="4027170"/>
            <a:chOff x="586739" y="1238250"/>
            <a:chExt cx="3401849" cy="4027170"/>
          </a:xfrm>
        </p:grpSpPr>
        <p:grpSp>
          <p:nvGrpSpPr>
            <p:cNvPr id="38" name="Group 37"/>
            <p:cNvGrpSpPr/>
            <p:nvPr/>
          </p:nvGrpSpPr>
          <p:grpSpPr>
            <a:xfrm>
              <a:off x="586739" y="1238250"/>
              <a:ext cx="1593965" cy="4027170"/>
              <a:chOff x="1013459" y="1272540"/>
              <a:chExt cx="1593965" cy="40271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013459" y="1272540"/>
                <a:ext cx="1593965" cy="396240"/>
              </a:xfrm>
              <a:prstGeom prst="ellipse">
                <a:avLst/>
              </a:prstGeom>
              <a:solidFill>
                <a:srgbClr val="F0E6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err="1">
                    <a:solidFill>
                      <a:schemeClr val="tx1"/>
                    </a:solidFill>
                  </a:rPr>
                  <a:t>InputWorkspace</a:t>
                </a:r>
                <a:endParaRPr lang="en-GB" sz="12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15" idx="4"/>
                <a:endCxn id="21" idx="0"/>
              </p:cNvCxnSpPr>
              <p:nvPr/>
            </p:nvCxnSpPr>
            <p:spPr>
              <a:xfrm flipH="1">
                <a:off x="1809750" y="1668780"/>
                <a:ext cx="692" cy="4152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1040130" y="2084070"/>
                <a:ext cx="1539240" cy="45720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Convert to </a:t>
                </a:r>
                <a:r>
                  <a:rPr lang="en-US" sz="1600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l</a:t>
                </a:r>
                <a:endParaRPr lang="en-GB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40130" y="2922270"/>
                <a:ext cx="1539240" cy="457200"/>
              </a:xfrm>
              <a:prstGeom prst="rect">
                <a:avLst/>
              </a:prstGeom>
              <a:solidFill>
                <a:srgbClr val="20B2A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>
                    <a:solidFill>
                      <a:schemeClr val="tx1"/>
                    </a:solidFill>
                  </a:rPr>
                  <a:t>Normalisation</a:t>
                </a:r>
                <a:endParaRPr lang="en-GB" sz="1600" dirty="0"/>
              </a:p>
            </p:txBody>
          </p:sp>
          <p:cxnSp>
            <p:nvCxnSpPr>
              <p:cNvPr id="26" name="Straight Arrow Connector 25"/>
              <p:cNvCxnSpPr>
                <a:stCxn id="21" idx="2"/>
                <a:endCxn id="25" idx="0"/>
              </p:cNvCxnSpPr>
              <p:nvPr/>
            </p:nvCxnSpPr>
            <p:spPr>
              <a:xfrm>
                <a:off x="1809750" y="2541270"/>
                <a:ext cx="0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1040130" y="3760470"/>
                <a:ext cx="1539240" cy="579120"/>
              </a:xfrm>
              <a:prstGeom prst="rect">
                <a:avLst/>
              </a:prstGeom>
              <a:solidFill>
                <a:srgbClr val="20B2A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Transmission Correction</a:t>
                </a:r>
                <a:endParaRPr lang="en-GB" sz="1600" dirty="0"/>
              </a:p>
            </p:txBody>
          </p:sp>
          <p:cxnSp>
            <p:nvCxnSpPr>
              <p:cNvPr id="30" name="Straight Arrow Connector 29"/>
              <p:cNvCxnSpPr>
                <a:stCxn id="25" idx="2"/>
                <a:endCxn id="29" idx="0"/>
              </p:cNvCxnSpPr>
              <p:nvPr/>
            </p:nvCxnSpPr>
            <p:spPr>
              <a:xfrm>
                <a:off x="1809750" y="3379470"/>
                <a:ext cx="0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1036319" y="4720590"/>
                <a:ext cx="1539240" cy="57912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Convert to Q</a:t>
                </a:r>
                <a:endParaRPr lang="en-GB" sz="1600" dirty="0"/>
              </a:p>
            </p:txBody>
          </p:sp>
          <p:cxnSp>
            <p:nvCxnSpPr>
              <p:cNvPr id="35" name="Straight Arrow Connector 34"/>
              <p:cNvCxnSpPr>
                <a:stCxn id="29" idx="2"/>
                <a:endCxn id="34" idx="0"/>
              </p:cNvCxnSpPr>
              <p:nvPr/>
            </p:nvCxnSpPr>
            <p:spPr>
              <a:xfrm flipH="1">
                <a:off x="1805939" y="4339590"/>
                <a:ext cx="3811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2394623" y="1238250"/>
              <a:ext cx="1593965" cy="396240"/>
            </a:xfrm>
            <a:prstGeom prst="ellipse">
              <a:avLst/>
            </a:prstGeom>
            <a:solidFill>
              <a:srgbClr val="F0E6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Transmission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Workspace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4"/>
              <a:endCxn id="41" idx="0"/>
            </p:cNvCxnSpPr>
            <p:nvPr/>
          </p:nvCxnSpPr>
          <p:spPr>
            <a:xfrm flipH="1">
              <a:off x="3190914" y="1634490"/>
              <a:ext cx="692" cy="4152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421294" y="2049780"/>
              <a:ext cx="1539240" cy="4572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Convert to </a:t>
              </a:r>
              <a:r>
                <a:rPr lang="en-US" sz="1600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endParaRPr lang="en-GB" sz="16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421294" y="2887980"/>
              <a:ext cx="1539240" cy="457200"/>
            </a:xfrm>
            <a:prstGeom prst="rect">
              <a:avLst/>
            </a:prstGeom>
            <a:solidFill>
              <a:srgbClr val="20B2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Normalisation</a:t>
              </a:r>
              <a:endParaRPr lang="en-GB" sz="1600" dirty="0"/>
            </a:p>
          </p:txBody>
        </p:sp>
        <p:cxnSp>
          <p:nvCxnSpPr>
            <p:cNvPr id="43" name="Straight Arrow Connector 42"/>
            <p:cNvCxnSpPr>
              <a:stCxn id="41" idx="2"/>
              <a:endCxn id="42" idx="0"/>
            </p:cNvCxnSpPr>
            <p:nvPr/>
          </p:nvCxnSpPr>
          <p:spPr>
            <a:xfrm>
              <a:off x="3190914" y="2506980"/>
              <a:ext cx="0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2" idx="2"/>
              <a:endCxn id="29" idx="0"/>
            </p:cNvCxnSpPr>
            <p:nvPr/>
          </p:nvCxnSpPr>
          <p:spPr>
            <a:xfrm flipH="1">
              <a:off x="1383030" y="3345180"/>
              <a:ext cx="1807884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Oval Callout 5"/>
          <p:cNvSpPr/>
          <p:nvPr/>
        </p:nvSpPr>
        <p:spPr>
          <a:xfrm>
            <a:off x="4402282" y="751609"/>
            <a:ext cx="2559627" cy="1257300"/>
          </a:xfrm>
          <a:prstGeom prst="wedgeEllipseCallout">
            <a:avLst>
              <a:gd name="adj1" fmla="val -88323"/>
              <a:gd name="adj2" fmla="val -24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direct beam or transmission through air, sample cell or substrate.</a:t>
            </a:r>
            <a:endParaRPr lang="en-GB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541300" y="194968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00" y="194968"/>
                <a:ext cx="1491343" cy="627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2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670563" y="4455718"/>
                <a:ext cx="2369276" cy="5201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l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𝑇𝑂𝐹</m:t>
                            </m:r>
                          </m:den>
                        </m:f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563" y="4455718"/>
                <a:ext cx="2369276" cy="520142"/>
              </a:xfrm>
              <a:prstGeom prst="rect">
                <a:avLst/>
              </a:prstGeom>
              <a:blipFill>
                <a:blip r:embed="rId2"/>
                <a:stretch>
                  <a:fillRect l="-5913" t="-4706" b="-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Transmission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reduction steps – Unit conversion to wavelength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58585" y="4455718"/>
                <a:ext cx="2369276" cy="429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b="1" dirty="0">
                    <a:latin typeface="Symbol" panose="05050102010706020507" pitchFamily="18" charset="2"/>
                  </a:rPr>
                  <a:t>l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585" y="4455718"/>
                <a:ext cx="2369276" cy="429413"/>
              </a:xfrm>
              <a:prstGeom prst="rect">
                <a:avLst/>
              </a:prstGeom>
              <a:blipFill>
                <a:blip r:embed="rId5"/>
                <a:stretch>
                  <a:fillRect l="-5913" t="-5714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52065" y="3522420"/>
            <a:ext cx="247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de Broglie wavelength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49567" y="3952505"/>
                <a:ext cx="723294" cy="397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b="1" dirty="0">
                    <a:latin typeface="Symbol" panose="05050102010706020507" pitchFamily="18" charset="2"/>
                  </a:rPr>
                  <a:t>l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67" y="3952505"/>
                <a:ext cx="723294" cy="397481"/>
              </a:xfrm>
              <a:prstGeom prst="rect">
                <a:avLst/>
              </a:prstGeom>
              <a:blipFill>
                <a:blip r:embed="rId6"/>
                <a:stretch>
                  <a:fillRect l="-20339" t="-6061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3189754" y="401574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36" name="Oval 35"/>
          <p:cNvSpPr/>
          <p:nvPr/>
        </p:nvSpPr>
        <p:spPr>
          <a:xfrm>
            <a:off x="3193144" y="4510766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786890" y="5044002"/>
            <a:ext cx="9205950" cy="1824686"/>
            <a:chOff x="1786890" y="5044002"/>
            <a:chExt cx="9205950" cy="182468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4250" y="5044002"/>
              <a:ext cx="8048171" cy="1486132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1786890" y="6354386"/>
              <a:ext cx="9205950" cy="514302"/>
              <a:chOff x="1786890" y="6354386"/>
              <a:chExt cx="9205950" cy="51430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1786890" y="6469380"/>
                <a:ext cx="878586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0590069" y="636962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842414" y="635438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901787" y="6364951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441540" y="6522726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17 m</a:t>
                </a:r>
                <a:endParaRPr lang="en-GB" sz="16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0187297" y="6530134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20 m</a:t>
                </a:r>
                <a:endParaRPr lang="en-GB" sz="16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499015" y="6503500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15 m</a:t>
                </a:r>
                <a:endParaRPr lang="en-GB" sz="1600" b="1" dirty="0"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329" y="683017"/>
            <a:ext cx="5852326" cy="4389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7329" y="683017"/>
            <a:ext cx="5852326" cy="438924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358290" y="4652049"/>
            <a:ext cx="322730" cy="233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 animBg="1"/>
      <p:bldP spid="29" grpId="0" animBg="1"/>
      <p:bldP spid="34" grpId="0" animBg="1"/>
      <p:bldP spid="42" grpId="0" animBg="1"/>
      <p:bldP spid="7" grpId="0"/>
      <p:bldP spid="8" grpId="0"/>
      <p:bldP spid="32" grpId="0"/>
      <p:bldP spid="32" grpId="1"/>
      <p:bldP spid="12" grpId="0" animBg="1"/>
      <p:bldP spid="12" grpId="1" animBg="1"/>
      <p:bldP spid="36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ISIS-NMS_PowerPoint-Master.pptx" id="{7CDAEDEF-B23E-4D99-8459-EE30971AFBFB}" vid="{4B5F3C80-CBC4-4D69-A2CB-A90F2F85266C}"/>
    </a:ext>
  </a:extLst>
</a:theme>
</file>

<file path=ppt/theme/theme11.xml><?xml version="1.0" encoding="utf-8"?>
<a:theme xmlns:a="http://schemas.openxmlformats.org/drawingml/2006/main" name="1_UKRI_STFC_ISIS-NMS_PowerPoint-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ISIS-NMS_PowerPoint-Master" id="{CF6CA12D-9D60-4E8E-AA17-63F8041FDA35}" vid="{BEF96108-EC9E-44FF-92C9-EE6C6C13C91D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KRI_STFC_ISIS-NMS_PowerPoint-Master.pptx" id="{7CDAEDEF-B23E-4D99-8459-EE30971AFBFB}" vid="{92783340-378B-40D0-8559-44D3AC837EC9}"/>
    </a:ext>
  </a:extLst>
</a:theme>
</file>

<file path=ppt/theme/theme13.xml><?xml version="1.0" encoding="utf-8"?>
<a:theme xmlns:a="http://schemas.openxmlformats.org/drawingml/2006/main" name="6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ISIS-NMS_PowerPoint-Master.pptx" id="{7CDAEDEF-B23E-4D99-8459-EE30971AFBFB}" vid="{4B5F3C80-CBC4-4D69-A2CB-A90F2F85266C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SIS_Theme1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IS_Theme1" id="{5012AC8C-5A88-4428-8E8B-8C694A20AC7A}" vid="{D82D4BAB-06BE-4CA4-B3FD-997C4830A8FF}"/>
    </a:ext>
  </a:extLst>
</a:theme>
</file>

<file path=ppt/theme/theme5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UKRI_STFC_ISIS-NMS_PowerPoint-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ISIS-NMS_PowerPoint-Master" id="{CF6CA12D-9D60-4E8E-AA17-63F8041FDA35}" vid="{BEF96108-EC9E-44FF-92C9-EE6C6C13C91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KRI_STFC_ISIS-NMS_PowerPoint-Master.pptx" id="{7CDAEDEF-B23E-4D99-8459-EE30971AFBFB}" vid="{92783340-378B-40D0-8559-44D3AC837E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32057</TotalTime>
  <Words>515</Words>
  <Application>Microsoft Office PowerPoint</Application>
  <PresentationFormat>Widescreen</PresentationFormat>
  <Paragraphs>184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Aptos</vt:lpstr>
      <vt:lpstr>Aptos Display</vt:lpstr>
      <vt:lpstr>Arial</vt:lpstr>
      <vt:lpstr>Cambria Math</vt:lpstr>
      <vt:lpstr>Moderat Medium</vt:lpstr>
      <vt:lpstr>Noto Sans Symbols</vt:lpstr>
      <vt:lpstr>Roboto</vt:lpstr>
      <vt:lpstr>Symbol</vt:lpstr>
      <vt:lpstr>Times New Roman</vt:lpstr>
      <vt:lpstr>Font and logo master</vt:lpstr>
      <vt:lpstr>1_Office Theme</vt:lpstr>
      <vt:lpstr>3_Pattern</vt:lpstr>
      <vt:lpstr>ISIS_Theme1</vt:lpstr>
      <vt:lpstr>2_Triangles</vt:lpstr>
      <vt:lpstr>4_Pattern</vt:lpstr>
      <vt:lpstr>4_Blank Layouts</vt:lpstr>
      <vt:lpstr>UKRI_STFC_ISIS-NMS_PowerPoint-Master</vt:lpstr>
      <vt:lpstr>Office Theme</vt:lpstr>
      <vt:lpstr>5_Pattern</vt:lpstr>
      <vt:lpstr>1_UKRI_STFC_ISIS-NMS_PowerPoint-Master</vt:lpstr>
      <vt:lpstr>2_Office Theme</vt:lpstr>
      <vt:lpstr>6_Pattern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Skoda, Maximilian (STFC,RAL,ISIS)</dc:creator>
  <cp:lastModifiedBy>Skoda, Maximilian (STFC,RAL,ISIS)</cp:lastModifiedBy>
  <cp:revision>86</cp:revision>
  <dcterms:created xsi:type="dcterms:W3CDTF">2021-10-01T20:24:57Z</dcterms:created>
  <dcterms:modified xsi:type="dcterms:W3CDTF">2026-04-23T20:31:39Z</dcterms:modified>
</cp:coreProperties>
</file>