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8"/>
  </p:notesMasterIdLst>
  <p:handoutMasterIdLst>
    <p:handoutMasterId r:id="rId29"/>
  </p:handoutMasterIdLst>
  <p:sldIdLst>
    <p:sldId id="256" r:id="rId8"/>
    <p:sldId id="258" r:id="rId9"/>
    <p:sldId id="260" r:id="rId10"/>
    <p:sldId id="261" r:id="rId11"/>
    <p:sldId id="262" r:id="rId12"/>
    <p:sldId id="280" r:id="rId13"/>
    <p:sldId id="281" r:id="rId14"/>
    <p:sldId id="282" r:id="rId15"/>
    <p:sldId id="264" r:id="rId16"/>
    <p:sldId id="266" r:id="rId17"/>
    <p:sldId id="265" r:id="rId18"/>
    <p:sldId id="269" r:id="rId19"/>
    <p:sldId id="268" r:id="rId20"/>
    <p:sldId id="270" r:id="rId21"/>
    <p:sldId id="272" r:id="rId22"/>
    <p:sldId id="273" r:id="rId23"/>
    <p:sldId id="274" r:id="rId24"/>
    <p:sldId id="276" r:id="rId25"/>
    <p:sldId id="278" r:id="rId26"/>
    <p:sldId id="279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Moderat Medium" pitchFamily="2" charset="77"/>
      <p:regular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1E3"/>
    <a:srgbClr val="F2EDF7"/>
    <a:srgbClr val="A37AC2"/>
    <a:srgbClr val="CC00FF"/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8ED59-3DCB-9147-942E-D0E1A60C404A}" v="5615" dt="2026-04-24T13:48:10.111"/>
    <p1510:client id="{EDF237B6-B8A7-410C-9054-72B76CB28E9D}" v="1729" dt="2026-04-23T18:36:47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4" autoAdjust="0"/>
    <p:restoredTop sz="94623"/>
  </p:normalViewPr>
  <p:slideViewPr>
    <p:cSldViewPr snapToGrid="0">
      <p:cViewPr>
        <p:scale>
          <a:sx n="118" d="100"/>
          <a:sy n="118" d="100"/>
        </p:scale>
        <p:origin x="608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l, Stephen (STFC,RAL,ISIS)" userId="8ac61c14-8650-4bea-89cd-f74af1e73332" providerId="ADAL" clId="{3325BB5D-4BBB-4A51-80CF-7EB95B5A558D}"/>
    <pc:docChg chg="undo custSel addSld delSld modSld sldOrd">
      <pc:chgData name="Hall, Stephen (STFC,RAL,ISIS)" userId="8ac61c14-8650-4bea-89cd-f74af1e73332" providerId="ADAL" clId="{3325BB5D-4BBB-4A51-80CF-7EB95B5A558D}" dt="2026-04-23T18:40:50.128" v="11424" actId="20577"/>
      <pc:docMkLst>
        <pc:docMk/>
      </pc:docMkLst>
      <pc:sldChg chg="addSp delSp modSp mod">
        <pc:chgData name="Hall, Stephen (STFC,RAL,ISIS)" userId="8ac61c14-8650-4bea-89cd-f74af1e73332" providerId="ADAL" clId="{3325BB5D-4BBB-4A51-80CF-7EB95B5A558D}" dt="2026-04-23T10:57:09.714" v="2508" actId="20577"/>
        <pc:sldMkLst>
          <pc:docMk/>
          <pc:sldMk cId="3699373884" sldId="258"/>
        </pc:sldMkLst>
        <pc:spChg chg="mod">
          <ac:chgData name="Hall, Stephen (STFC,RAL,ISIS)" userId="8ac61c14-8650-4bea-89cd-f74af1e73332" providerId="ADAL" clId="{3325BB5D-4BBB-4A51-80CF-7EB95B5A558D}" dt="2026-04-23T09:58:53.441" v="757" actId="1076"/>
          <ac:spMkLst>
            <pc:docMk/>
            <pc:sldMk cId="3699373884" sldId="258"/>
            <ac:spMk id="2" creationId="{560A3B44-F0DB-077F-9B9A-D39EF0C5AB2A}"/>
          </ac:spMkLst>
        </pc:spChg>
        <pc:spChg chg="mod">
          <ac:chgData name="Hall, Stephen (STFC,RAL,ISIS)" userId="8ac61c14-8650-4bea-89cd-f74af1e73332" providerId="ADAL" clId="{3325BB5D-4BBB-4A51-80CF-7EB95B5A558D}" dt="2026-04-23T09:58:41.413" v="753" actId="1076"/>
          <ac:spMkLst>
            <pc:docMk/>
            <pc:sldMk cId="3699373884" sldId="258"/>
            <ac:spMk id="15" creationId="{67CE2C7D-30DD-5634-1E28-D029E6C96052}"/>
          </ac:spMkLst>
        </pc:spChg>
        <pc:spChg chg="del mod">
          <ac:chgData name="Hall, Stephen (STFC,RAL,ISIS)" userId="8ac61c14-8650-4bea-89cd-f74af1e73332" providerId="ADAL" clId="{3325BB5D-4BBB-4A51-80CF-7EB95B5A558D}" dt="2026-04-23T08:36:36.922" v="20" actId="478"/>
          <ac:spMkLst>
            <pc:docMk/>
            <pc:sldMk cId="3699373884" sldId="258"/>
            <ac:spMk id="20" creationId="{DA4626FA-4502-8931-407A-DB05FE91039D}"/>
          </ac:spMkLst>
        </pc:spChg>
        <pc:spChg chg="mod">
          <ac:chgData name="Hall, Stephen (STFC,RAL,ISIS)" userId="8ac61c14-8650-4bea-89cd-f74af1e73332" providerId="ADAL" clId="{3325BB5D-4BBB-4A51-80CF-7EB95B5A558D}" dt="2026-04-23T08:40:02.406" v="64" actId="1076"/>
          <ac:spMkLst>
            <pc:docMk/>
            <pc:sldMk cId="3699373884" sldId="258"/>
            <ac:spMk id="21" creationId="{B75357C1-1A2B-6239-18F7-C4B2FDBC2AC7}"/>
          </ac:spMkLst>
        </pc:spChg>
        <pc:spChg chg="mod">
          <ac:chgData name="Hall, Stephen (STFC,RAL,ISIS)" userId="8ac61c14-8650-4bea-89cd-f74af1e73332" providerId="ADAL" clId="{3325BB5D-4BBB-4A51-80CF-7EB95B5A558D}" dt="2026-04-23T08:24:48.704" v="1"/>
          <ac:spMkLst>
            <pc:docMk/>
            <pc:sldMk cId="3699373884" sldId="258"/>
            <ac:spMk id="22" creationId="{7E9448EE-7878-F025-B6C1-3AF85B7184EB}"/>
          </ac:spMkLst>
        </pc:spChg>
        <pc:spChg chg="del mod">
          <ac:chgData name="Hall, Stephen (STFC,RAL,ISIS)" userId="8ac61c14-8650-4bea-89cd-f74af1e73332" providerId="ADAL" clId="{3325BB5D-4BBB-4A51-80CF-7EB95B5A558D}" dt="2026-04-23T08:36:47.608" v="23" actId="478"/>
          <ac:spMkLst>
            <pc:docMk/>
            <pc:sldMk cId="3699373884" sldId="258"/>
            <ac:spMk id="23" creationId="{E862640E-477E-0A10-E473-83E8B6855805}"/>
          </ac:spMkLst>
        </pc:spChg>
        <pc:spChg chg="mod">
          <ac:chgData name="Hall, Stephen (STFC,RAL,ISIS)" userId="8ac61c14-8650-4bea-89cd-f74af1e73332" providerId="ADAL" clId="{3325BB5D-4BBB-4A51-80CF-7EB95B5A558D}" dt="2026-04-23T08:35:04.508" v="18" actId="1076"/>
          <ac:spMkLst>
            <pc:docMk/>
            <pc:sldMk cId="3699373884" sldId="258"/>
            <ac:spMk id="25" creationId="{F095DE13-90FC-99D0-9504-9E903599DF2F}"/>
          </ac:spMkLst>
        </pc:spChg>
        <pc:spChg chg="mod">
          <ac:chgData name="Hall, Stephen (STFC,RAL,ISIS)" userId="8ac61c14-8650-4bea-89cd-f74af1e73332" providerId="ADAL" clId="{3325BB5D-4BBB-4A51-80CF-7EB95B5A558D}" dt="2026-04-23T08:37:14.722" v="40" actId="6549"/>
          <ac:spMkLst>
            <pc:docMk/>
            <pc:sldMk cId="3699373884" sldId="258"/>
            <ac:spMk id="26" creationId="{B5BC35DA-E2B0-BF98-5C12-785120F382F2}"/>
          </ac:spMkLst>
        </pc:spChg>
        <pc:spChg chg="mod">
          <ac:chgData name="Hall, Stephen (STFC,RAL,ISIS)" userId="8ac61c14-8650-4bea-89cd-f74af1e73332" providerId="ADAL" clId="{3325BB5D-4BBB-4A51-80CF-7EB95B5A558D}" dt="2026-04-23T10:57:09.714" v="2508" actId="20577"/>
          <ac:spMkLst>
            <pc:docMk/>
            <pc:sldMk cId="3699373884" sldId="258"/>
            <ac:spMk id="27" creationId="{C8958A65-7BF6-224E-5CA3-A2B0FD898E74}"/>
          </ac:spMkLst>
        </pc:spChg>
        <pc:spChg chg="mod">
          <ac:chgData name="Hall, Stephen (STFC,RAL,ISIS)" userId="8ac61c14-8650-4bea-89cd-f74af1e73332" providerId="ADAL" clId="{3325BB5D-4BBB-4A51-80CF-7EB95B5A558D}" dt="2026-04-23T08:24:48.704" v="1"/>
          <ac:spMkLst>
            <pc:docMk/>
            <pc:sldMk cId="3699373884" sldId="258"/>
            <ac:spMk id="30" creationId="{354F3481-103C-C020-8128-5467892C743F}"/>
          </ac:spMkLst>
        </pc:spChg>
        <pc:spChg chg="add mod">
          <ac:chgData name="Hall, Stephen (STFC,RAL,ISIS)" userId="8ac61c14-8650-4bea-89cd-f74af1e73332" providerId="ADAL" clId="{3325BB5D-4BBB-4A51-80CF-7EB95B5A558D}" dt="2026-04-23T09:59:00.688" v="758" actId="164"/>
          <ac:spMkLst>
            <pc:docMk/>
            <pc:sldMk cId="3699373884" sldId="258"/>
            <ac:spMk id="33" creationId="{6F4C0055-69BE-010A-91A4-47116480B337}"/>
          </ac:spMkLst>
        </pc:spChg>
        <pc:spChg chg="add mod">
          <ac:chgData name="Hall, Stephen (STFC,RAL,ISIS)" userId="8ac61c14-8650-4bea-89cd-f74af1e73332" providerId="ADAL" clId="{3325BB5D-4BBB-4A51-80CF-7EB95B5A558D}" dt="2026-04-23T09:59:00.688" v="758" actId="164"/>
          <ac:spMkLst>
            <pc:docMk/>
            <pc:sldMk cId="3699373884" sldId="258"/>
            <ac:spMk id="38" creationId="{ACE01944-AD96-5C8B-07D5-A791F99D294B}"/>
          </ac:spMkLst>
        </pc:spChg>
        <pc:grpChg chg="mod">
          <ac:chgData name="Hall, Stephen (STFC,RAL,ISIS)" userId="8ac61c14-8650-4bea-89cd-f74af1e73332" providerId="ADAL" clId="{3325BB5D-4BBB-4A51-80CF-7EB95B5A558D}" dt="2026-04-23T09:58:41.413" v="753" actId="1076"/>
          <ac:grpSpMkLst>
            <pc:docMk/>
            <pc:sldMk cId="3699373884" sldId="258"/>
            <ac:grpSpMk id="3" creationId="{35082DC5-8EFF-C8F4-67A9-3AB0C55AD120}"/>
          </ac:grpSpMkLst>
        </pc:grpChg>
        <pc:grpChg chg="mod">
          <ac:chgData name="Hall, Stephen (STFC,RAL,ISIS)" userId="8ac61c14-8650-4bea-89cd-f74af1e73332" providerId="ADAL" clId="{3325BB5D-4BBB-4A51-80CF-7EB95B5A558D}" dt="2026-04-23T09:59:00.688" v="758" actId="164"/>
          <ac:grpSpMkLst>
            <pc:docMk/>
            <pc:sldMk cId="3699373884" sldId="258"/>
            <ac:grpSpMk id="16" creationId="{2E4823C5-8F0E-52AB-E4E1-73F6009AB25E}"/>
          </ac:grpSpMkLst>
        </pc:grpChg>
        <pc:grpChg chg="mod">
          <ac:chgData name="Hall, Stephen (STFC,RAL,ISIS)" userId="8ac61c14-8650-4bea-89cd-f74af1e73332" providerId="ADAL" clId="{3325BB5D-4BBB-4A51-80CF-7EB95B5A558D}" dt="2026-04-23T08:24:48.704" v="1"/>
          <ac:grpSpMkLst>
            <pc:docMk/>
            <pc:sldMk cId="3699373884" sldId="258"/>
            <ac:grpSpMk id="17" creationId="{3E56CCFE-BF69-27E5-20E3-9CD2C921FE5C}"/>
          </ac:grpSpMkLst>
        </pc:grpChg>
        <pc:grpChg chg="add mod">
          <ac:chgData name="Hall, Stephen (STFC,RAL,ISIS)" userId="8ac61c14-8650-4bea-89cd-f74af1e73332" providerId="ADAL" clId="{3325BB5D-4BBB-4A51-80CF-7EB95B5A558D}" dt="2026-04-23T09:59:03.413" v="759" actId="1076"/>
          <ac:grpSpMkLst>
            <pc:docMk/>
            <pc:sldMk cId="3699373884" sldId="258"/>
            <ac:grpSpMk id="41" creationId="{24145336-8FA6-6436-F052-EF54F01B68C6}"/>
          </ac:grpSpMkLst>
        </pc:grpChg>
        <pc:picChg chg="mod">
          <ac:chgData name="Hall, Stephen (STFC,RAL,ISIS)" userId="8ac61c14-8650-4bea-89cd-f74af1e73332" providerId="ADAL" clId="{3325BB5D-4BBB-4A51-80CF-7EB95B5A558D}" dt="2026-04-23T08:39:55.816" v="63" actId="1076"/>
          <ac:picMkLst>
            <pc:docMk/>
            <pc:sldMk cId="3699373884" sldId="258"/>
            <ac:picMk id="24" creationId="{2C3DBAE8-1878-DE36-F3A5-32CA97A23CA4}"/>
          </ac:picMkLst>
        </pc:picChg>
        <pc:cxnChg chg="mod">
          <ac:chgData name="Hall, Stephen (STFC,RAL,ISIS)" userId="8ac61c14-8650-4bea-89cd-f74af1e73332" providerId="ADAL" clId="{3325BB5D-4BBB-4A51-80CF-7EB95B5A558D}" dt="2026-04-23T08:35:02.596" v="17" actId="1076"/>
          <ac:cxnSpMkLst>
            <pc:docMk/>
            <pc:sldMk cId="3699373884" sldId="258"/>
            <ac:cxnSpMk id="19" creationId="{E6219C3E-E305-F598-0B8B-F7E2735DE2D5}"/>
          </ac:cxnSpMkLst>
        </pc:cxnChg>
        <pc:cxnChg chg="mod">
          <ac:chgData name="Hall, Stephen (STFC,RAL,ISIS)" userId="8ac61c14-8650-4bea-89cd-f74af1e73332" providerId="ADAL" clId="{3325BB5D-4BBB-4A51-80CF-7EB95B5A558D}" dt="2026-04-23T08:35:01.075" v="16" actId="14100"/>
          <ac:cxnSpMkLst>
            <pc:docMk/>
            <pc:sldMk cId="3699373884" sldId="258"/>
            <ac:cxnSpMk id="28" creationId="{00733C10-88C0-C974-8809-6545E1FA6D7B}"/>
          </ac:cxnSpMkLst>
        </pc:cxnChg>
        <pc:cxnChg chg="mod">
          <ac:chgData name="Hall, Stephen (STFC,RAL,ISIS)" userId="8ac61c14-8650-4bea-89cd-f74af1e73332" providerId="ADAL" clId="{3325BB5D-4BBB-4A51-80CF-7EB95B5A558D}" dt="2026-04-23T08:34:57.031" v="15" actId="1076"/>
          <ac:cxnSpMkLst>
            <pc:docMk/>
            <pc:sldMk cId="3699373884" sldId="258"/>
            <ac:cxnSpMk id="29" creationId="{82B2260F-8EEA-DFAD-BDBC-1A7849D462A6}"/>
          </ac:cxnSpMkLst>
        </pc:cxnChg>
        <pc:cxnChg chg="add mod">
          <ac:chgData name="Hall, Stephen (STFC,RAL,ISIS)" userId="8ac61c14-8650-4bea-89cd-f74af1e73332" providerId="ADAL" clId="{3325BB5D-4BBB-4A51-80CF-7EB95B5A558D}" dt="2026-04-23T09:58:41.413" v="753" actId="1076"/>
          <ac:cxnSpMkLst>
            <pc:docMk/>
            <pc:sldMk cId="3699373884" sldId="258"/>
            <ac:cxnSpMk id="40" creationId="{29361209-842B-939D-8CE3-FF636D886B19}"/>
          </ac:cxnSpMkLst>
        </pc:cxnChg>
      </pc:sldChg>
      <pc:sldChg chg="modSp mod">
        <pc:chgData name="Hall, Stephen (STFC,RAL,ISIS)" userId="8ac61c14-8650-4bea-89cd-f74af1e73332" providerId="ADAL" clId="{3325BB5D-4BBB-4A51-80CF-7EB95B5A558D}" dt="2026-04-23T17:02:30.752" v="8464" actId="20577"/>
        <pc:sldMkLst>
          <pc:docMk/>
          <pc:sldMk cId="261681719" sldId="260"/>
        </pc:sldMkLst>
        <pc:spChg chg="mod">
          <ac:chgData name="Hall, Stephen (STFC,RAL,ISIS)" userId="8ac61c14-8650-4bea-89cd-f74af1e73332" providerId="ADAL" clId="{3325BB5D-4BBB-4A51-80CF-7EB95B5A558D}" dt="2026-04-23T09:43:40.522" v="531" actId="1076"/>
          <ac:spMkLst>
            <pc:docMk/>
            <pc:sldMk cId="261681719" sldId="260"/>
            <ac:spMk id="35" creationId="{AD4387C4-027A-CEAE-1341-AE3B40150BDF}"/>
          </ac:spMkLst>
        </pc:spChg>
        <pc:spChg chg="mod">
          <ac:chgData name="Hall, Stephen (STFC,RAL,ISIS)" userId="8ac61c14-8650-4bea-89cd-f74af1e73332" providerId="ADAL" clId="{3325BB5D-4BBB-4A51-80CF-7EB95B5A558D}" dt="2026-04-23T09:43:40.522" v="531" actId="1076"/>
          <ac:spMkLst>
            <pc:docMk/>
            <pc:sldMk cId="261681719" sldId="260"/>
            <ac:spMk id="37" creationId="{684BC69F-3A5B-4919-6678-769844BC56CF}"/>
          </ac:spMkLst>
        </pc:spChg>
        <pc:spChg chg="mod">
          <ac:chgData name="Hall, Stephen (STFC,RAL,ISIS)" userId="8ac61c14-8650-4bea-89cd-f74af1e73332" providerId="ADAL" clId="{3325BB5D-4BBB-4A51-80CF-7EB95B5A558D}" dt="2026-04-23T09:43:40.522" v="531" actId="1076"/>
          <ac:spMkLst>
            <pc:docMk/>
            <pc:sldMk cId="261681719" sldId="260"/>
            <ac:spMk id="39" creationId="{CCE955E3-C87D-C407-4013-FC38A6223C04}"/>
          </ac:spMkLst>
        </pc:spChg>
        <pc:spChg chg="mod">
          <ac:chgData name="Hall, Stephen (STFC,RAL,ISIS)" userId="8ac61c14-8650-4bea-89cd-f74af1e73332" providerId="ADAL" clId="{3325BB5D-4BBB-4A51-80CF-7EB95B5A558D}" dt="2026-04-23T09:43:18.156" v="530" actId="1076"/>
          <ac:spMkLst>
            <pc:docMk/>
            <pc:sldMk cId="261681719" sldId="260"/>
            <ac:spMk id="40" creationId="{3BC0BDB3-32EA-22C4-BC2D-8FEF591095FA}"/>
          </ac:spMkLst>
        </pc:spChg>
        <pc:spChg chg="mod">
          <ac:chgData name="Hall, Stephen (STFC,RAL,ISIS)" userId="8ac61c14-8650-4bea-89cd-f74af1e73332" providerId="ADAL" clId="{3325BB5D-4BBB-4A51-80CF-7EB95B5A558D}" dt="2026-04-23T09:43:40.522" v="531" actId="1076"/>
          <ac:spMkLst>
            <pc:docMk/>
            <pc:sldMk cId="261681719" sldId="260"/>
            <ac:spMk id="41" creationId="{709B423D-49A6-C715-6DE7-F3B1769D6ECE}"/>
          </ac:spMkLst>
        </pc:spChg>
        <pc:spChg chg="mod">
          <ac:chgData name="Hall, Stephen (STFC,RAL,ISIS)" userId="8ac61c14-8650-4bea-89cd-f74af1e73332" providerId="ADAL" clId="{3325BB5D-4BBB-4A51-80CF-7EB95B5A558D}" dt="2026-04-23T17:02:30.752" v="8464" actId="20577"/>
          <ac:spMkLst>
            <pc:docMk/>
            <pc:sldMk cId="261681719" sldId="260"/>
            <ac:spMk id="44" creationId="{8BDF8812-CABC-4334-7886-832719F2921B}"/>
          </ac:spMkLst>
        </pc:spChg>
      </pc:sldChg>
      <pc:sldChg chg="addSp modSp mod modAnim">
        <pc:chgData name="Hall, Stephen (STFC,RAL,ISIS)" userId="8ac61c14-8650-4bea-89cd-f74af1e73332" providerId="ADAL" clId="{3325BB5D-4BBB-4A51-80CF-7EB95B5A558D}" dt="2026-04-23T18:05:48.359" v="9528"/>
        <pc:sldMkLst>
          <pc:docMk/>
          <pc:sldMk cId="1107689749" sldId="261"/>
        </pc:sldMkLst>
        <pc:spChg chg="add mod">
          <ac:chgData name="Hall, Stephen (STFC,RAL,ISIS)" userId="8ac61c14-8650-4bea-89cd-f74af1e73332" providerId="ADAL" clId="{3325BB5D-4BBB-4A51-80CF-7EB95B5A558D}" dt="2026-04-23T18:04:28.758" v="9472" actId="1076"/>
          <ac:spMkLst>
            <pc:docMk/>
            <pc:sldMk cId="1107689749" sldId="261"/>
            <ac:spMk id="317" creationId="{2C2110C0-3216-8502-7EBD-A7951778DA1B}"/>
          </ac:spMkLst>
        </pc:spChg>
        <pc:spChg chg="add mod">
          <ac:chgData name="Hall, Stephen (STFC,RAL,ISIS)" userId="8ac61c14-8650-4bea-89cd-f74af1e73332" providerId="ADAL" clId="{3325BB5D-4BBB-4A51-80CF-7EB95B5A558D}" dt="2026-04-23T18:05:43.921" v="9527" actId="14100"/>
          <ac:spMkLst>
            <pc:docMk/>
            <pc:sldMk cId="1107689749" sldId="261"/>
            <ac:spMk id="318" creationId="{0D17845F-0F35-6110-BDB7-60F34E6071B3}"/>
          </ac:spMkLst>
        </pc:spChg>
      </pc:sldChg>
      <pc:sldChg chg="addSp delSp modSp mod delAnim modAnim">
        <pc:chgData name="Hall, Stephen (STFC,RAL,ISIS)" userId="8ac61c14-8650-4bea-89cd-f74af1e73332" providerId="ADAL" clId="{3325BB5D-4BBB-4A51-80CF-7EB95B5A558D}" dt="2026-04-23T14:59:30.639" v="4025" actId="20577"/>
        <pc:sldMkLst>
          <pc:docMk/>
          <pc:sldMk cId="773602058" sldId="262"/>
        </pc:sldMkLst>
        <pc:spChg chg="mod">
          <ac:chgData name="Hall, Stephen (STFC,RAL,ISIS)" userId="8ac61c14-8650-4bea-89cd-f74af1e73332" providerId="ADAL" clId="{3325BB5D-4BBB-4A51-80CF-7EB95B5A558D}" dt="2026-04-23T14:59:30.639" v="4025" actId="20577"/>
          <ac:spMkLst>
            <pc:docMk/>
            <pc:sldMk cId="773602058" sldId="262"/>
            <ac:spMk id="2" creationId="{39FA6061-E4D3-510B-24AA-AE8272BB51E3}"/>
          </ac:spMkLst>
        </pc:spChg>
        <pc:spChg chg="add mod">
          <ac:chgData name="Hall, Stephen (STFC,RAL,ISIS)" userId="8ac61c14-8650-4bea-89cd-f74af1e73332" providerId="ADAL" clId="{3325BB5D-4BBB-4A51-80CF-7EB95B5A558D}" dt="2026-04-23T12:51:39.547" v="3149" actId="1076"/>
          <ac:spMkLst>
            <pc:docMk/>
            <pc:sldMk cId="773602058" sldId="262"/>
            <ac:spMk id="3" creationId="{D84B2117-FFB1-A282-37C5-535069F8B99E}"/>
          </ac:spMkLst>
        </pc:spChg>
        <pc:spChg chg="add del">
          <ac:chgData name="Hall, Stephen (STFC,RAL,ISIS)" userId="8ac61c14-8650-4bea-89cd-f74af1e73332" providerId="ADAL" clId="{3325BB5D-4BBB-4A51-80CF-7EB95B5A558D}" dt="2026-04-23T08:41:42.365" v="70" actId="478"/>
          <ac:spMkLst>
            <pc:docMk/>
            <pc:sldMk cId="773602058" sldId="262"/>
            <ac:spMk id="4" creationId="{B95B31C0-B71A-95AF-2492-981B4EDB5E07}"/>
          </ac:spMkLst>
        </pc:spChg>
        <pc:spChg chg="add mod">
          <ac:chgData name="Hall, Stephen (STFC,RAL,ISIS)" userId="8ac61c14-8650-4bea-89cd-f74af1e73332" providerId="ADAL" clId="{3325BB5D-4BBB-4A51-80CF-7EB95B5A558D}" dt="2026-04-23T12:50:15.297" v="3119" actId="207"/>
          <ac:spMkLst>
            <pc:docMk/>
            <pc:sldMk cId="773602058" sldId="262"/>
            <ac:spMk id="5" creationId="{44A67249-BC22-774F-2B36-58F779C478B6}"/>
          </ac:spMkLst>
        </pc:spChg>
        <pc:spChg chg="add del mod">
          <ac:chgData name="Hall, Stephen (STFC,RAL,ISIS)" userId="8ac61c14-8650-4bea-89cd-f74af1e73332" providerId="ADAL" clId="{3325BB5D-4BBB-4A51-80CF-7EB95B5A558D}" dt="2026-04-23T08:54:24.173" v="253" actId="478"/>
          <ac:spMkLst>
            <pc:docMk/>
            <pc:sldMk cId="773602058" sldId="262"/>
            <ac:spMk id="6" creationId="{145EEF68-0C08-02EE-765E-443591C76463}"/>
          </ac:spMkLst>
        </pc:spChg>
        <pc:spChg chg="add del">
          <ac:chgData name="Hall, Stephen (STFC,RAL,ISIS)" userId="8ac61c14-8650-4bea-89cd-f74af1e73332" providerId="ADAL" clId="{3325BB5D-4BBB-4A51-80CF-7EB95B5A558D}" dt="2026-04-23T08:54:40.944" v="255" actId="478"/>
          <ac:spMkLst>
            <pc:docMk/>
            <pc:sldMk cId="773602058" sldId="262"/>
            <ac:spMk id="7" creationId="{15066C5D-4047-2401-C622-B155A7DB69A8}"/>
          </ac:spMkLst>
        </pc:spChg>
        <pc:spChg chg="add mod">
          <ac:chgData name="Hall, Stephen (STFC,RAL,ISIS)" userId="8ac61c14-8650-4bea-89cd-f74af1e73332" providerId="ADAL" clId="{3325BB5D-4BBB-4A51-80CF-7EB95B5A558D}" dt="2026-04-23T08:57:54.198" v="303" actId="1076"/>
          <ac:spMkLst>
            <pc:docMk/>
            <pc:sldMk cId="773602058" sldId="262"/>
            <ac:spMk id="8" creationId="{7F29FC6C-744F-7800-2391-F7ED8CCB2DEE}"/>
          </ac:spMkLst>
        </pc:spChg>
        <pc:spChg chg="add mod">
          <ac:chgData name="Hall, Stephen (STFC,RAL,ISIS)" userId="8ac61c14-8650-4bea-89cd-f74af1e73332" providerId="ADAL" clId="{3325BB5D-4BBB-4A51-80CF-7EB95B5A558D}" dt="2026-04-23T12:50:47.348" v="3125" actId="1076"/>
          <ac:spMkLst>
            <pc:docMk/>
            <pc:sldMk cId="773602058" sldId="262"/>
            <ac:spMk id="9" creationId="{65AE49F8-BF53-0351-B76C-C840DCCF446A}"/>
          </ac:spMkLst>
        </pc:spChg>
        <pc:spChg chg="add mod">
          <ac:chgData name="Hall, Stephen (STFC,RAL,ISIS)" userId="8ac61c14-8650-4bea-89cd-f74af1e73332" providerId="ADAL" clId="{3325BB5D-4BBB-4A51-80CF-7EB95B5A558D}" dt="2026-04-23T12:51:39.547" v="3149" actId="1076"/>
          <ac:spMkLst>
            <pc:docMk/>
            <pc:sldMk cId="773602058" sldId="262"/>
            <ac:spMk id="10" creationId="{E8A75C8D-1270-D943-A263-4C359405869D}"/>
          </ac:spMkLst>
        </pc:spChg>
        <pc:spChg chg="add mod">
          <ac:chgData name="Hall, Stephen (STFC,RAL,ISIS)" userId="8ac61c14-8650-4bea-89cd-f74af1e73332" providerId="ADAL" clId="{3325BB5D-4BBB-4A51-80CF-7EB95B5A558D}" dt="2026-04-23T12:50:47.348" v="3125" actId="1076"/>
          <ac:spMkLst>
            <pc:docMk/>
            <pc:sldMk cId="773602058" sldId="262"/>
            <ac:spMk id="11" creationId="{079ABFF0-9881-6251-BE2C-08DC887A1EEC}"/>
          </ac:spMkLst>
        </pc:spChg>
        <pc:spChg chg="add mod">
          <ac:chgData name="Hall, Stephen (STFC,RAL,ISIS)" userId="8ac61c14-8650-4bea-89cd-f74af1e73332" providerId="ADAL" clId="{3325BB5D-4BBB-4A51-80CF-7EB95B5A558D}" dt="2026-04-23T08:55:42.195" v="278" actId="1076"/>
          <ac:spMkLst>
            <pc:docMk/>
            <pc:sldMk cId="773602058" sldId="262"/>
            <ac:spMk id="12" creationId="{3C64247C-660E-51A7-3189-7DCD90039A53}"/>
          </ac:spMkLst>
        </pc:spChg>
        <pc:spChg chg="add del mod">
          <ac:chgData name="Hall, Stephen (STFC,RAL,ISIS)" userId="8ac61c14-8650-4bea-89cd-f74af1e73332" providerId="ADAL" clId="{3325BB5D-4BBB-4A51-80CF-7EB95B5A558D}" dt="2026-04-23T08:55:37.262" v="275" actId="478"/>
          <ac:spMkLst>
            <pc:docMk/>
            <pc:sldMk cId="773602058" sldId="262"/>
            <ac:spMk id="13" creationId="{95627052-4719-2D5A-2CF9-8D24EB3F27A3}"/>
          </ac:spMkLst>
        </pc:spChg>
        <pc:spChg chg="add del mod">
          <ac:chgData name="Hall, Stephen (STFC,RAL,ISIS)" userId="8ac61c14-8650-4bea-89cd-f74af1e73332" providerId="ADAL" clId="{3325BB5D-4BBB-4A51-80CF-7EB95B5A558D}" dt="2026-04-23T08:55:35.222" v="274" actId="478"/>
          <ac:spMkLst>
            <pc:docMk/>
            <pc:sldMk cId="773602058" sldId="262"/>
            <ac:spMk id="14" creationId="{D689391C-1C83-32EB-5A2E-00F6F281FF64}"/>
          </ac:spMkLst>
        </pc:spChg>
        <pc:spChg chg="add mod">
          <ac:chgData name="Hall, Stephen (STFC,RAL,ISIS)" userId="8ac61c14-8650-4bea-89cd-f74af1e73332" providerId="ADAL" clId="{3325BB5D-4BBB-4A51-80CF-7EB95B5A558D}" dt="2026-04-23T12:50:47.348" v="3125" actId="1076"/>
          <ac:spMkLst>
            <pc:docMk/>
            <pc:sldMk cId="773602058" sldId="262"/>
            <ac:spMk id="15" creationId="{D43A8F40-5ACB-C8E6-3919-26108BD5C40F}"/>
          </ac:spMkLst>
        </pc:spChg>
        <pc:spChg chg="add mod">
          <ac:chgData name="Hall, Stephen (STFC,RAL,ISIS)" userId="8ac61c14-8650-4bea-89cd-f74af1e73332" providerId="ADAL" clId="{3325BB5D-4BBB-4A51-80CF-7EB95B5A558D}" dt="2026-04-23T12:51:39.547" v="3149" actId="1076"/>
          <ac:spMkLst>
            <pc:docMk/>
            <pc:sldMk cId="773602058" sldId="262"/>
            <ac:spMk id="16" creationId="{DE558C0C-67DA-2B65-F15F-A678D8CE1169}"/>
          </ac:spMkLst>
        </pc:spChg>
        <pc:spChg chg="add mod">
          <ac:chgData name="Hall, Stephen (STFC,RAL,ISIS)" userId="8ac61c14-8650-4bea-89cd-f74af1e73332" providerId="ADAL" clId="{3325BB5D-4BBB-4A51-80CF-7EB95B5A558D}" dt="2026-04-23T12:50:47.348" v="3125" actId="1076"/>
          <ac:spMkLst>
            <pc:docMk/>
            <pc:sldMk cId="773602058" sldId="262"/>
            <ac:spMk id="17" creationId="{69A76899-1800-6E63-C889-14EDCD6B5CA2}"/>
          </ac:spMkLst>
        </pc:spChg>
        <pc:spChg chg="add mod">
          <ac:chgData name="Hall, Stephen (STFC,RAL,ISIS)" userId="8ac61c14-8650-4bea-89cd-f74af1e73332" providerId="ADAL" clId="{3325BB5D-4BBB-4A51-80CF-7EB95B5A558D}" dt="2026-04-23T12:51:39.547" v="3149" actId="1076"/>
          <ac:spMkLst>
            <pc:docMk/>
            <pc:sldMk cId="773602058" sldId="262"/>
            <ac:spMk id="18" creationId="{433B34B8-5FFF-7721-C069-3DFFB385EA69}"/>
          </ac:spMkLst>
        </pc:spChg>
        <pc:spChg chg="add mod">
          <ac:chgData name="Hall, Stephen (STFC,RAL,ISIS)" userId="8ac61c14-8650-4bea-89cd-f74af1e73332" providerId="ADAL" clId="{3325BB5D-4BBB-4A51-80CF-7EB95B5A558D}" dt="2026-04-23T12:50:47.348" v="3125" actId="1076"/>
          <ac:spMkLst>
            <pc:docMk/>
            <pc:sldMk cId="773602058" sldId="262"/>
            <ac:spMk id="19" creationId="{C206828A-5DA9-4E82-71DE-AA6E5F839EEC}"/>
          </ac:spMkLst>
        </pc:spChg>
        <pc:spChg chg="add mod">
          <ac:chgData name="Hall, Stephen (STFC,RAL,ISIS)" userId="8ac61c14-8650-4bea-89cd-f74af1e73332" providerId="ADAL" clId="{3325BB5D-4BBB-4A51-80CF-7EB95B5A558D}" dt="2026-04-23T12:51:39.547" v="3149" actId="1076"/>
          <ac:spMkLst>
            <pc:docMk/>
            <pc:sldMk cId="773602058" sldId="262"/>
            <ac:spMk id="20" creationId="{E2F739B0-1071-9E5C-286F-5FC68EA3CDE3}"/>
          </ac:spMkLst>
        </pc:spChg>
        <pc:spChg chg="add mod">
          <ac:chgData name="Hall, Stephen (STFC,RAL,ISIS)" userId="8ac61c14-8650-4bea-89cd-f74af1e73332" providerId="ADAL" clId="{3325BB5D-4BBB-4A51-80CF-7EB95B5A558D}" dt="2026-04-23T12:43:36.194" v="2905" actId="1076"/>
          <ac:spMkLst>
            <pc:docMk/>
            <pc:sldMk cId="773602058" sldId="262"/>
            <ac:spMk id="21" creationId="{8A9BAF65-9739-65BB-3A5E-45EAA6195E21}"/>
          </ac:spMkLst>
        </pc:spChg>
        <pc:spChg chg="add mod">
          <ac:chgData name="Hall, Stephen (STFC,RAL,ISIS)" userId="8ac61c14-8650-4bea-89cd-f74af1e73332" providerId="ADAL" clId="{3325BB5D-4BBB-4A51-80CF-7EB95B5A558D}" dt="2026-04-23T08:57:01.562" v="295" actId="1076"/>
          <ac:spMkLst>
            <pc:docMk/>
            <pc:sldMk cId="773602058" sldId="262"/>
            <ac:spMk id="22" creationId="{743C5DB1-899D-B6E0-9AFA-11490056B0DA}"/>
          </ac:spMkLst>
        </pc:spChg>
        <pc:spChg chg="add del mod">
          <ac:chgData name="Hall, Stephen (STFC,RAL,ISIS)" userId="8ac61c14-8650-4bea-89cd-f74af1e73332" providerId="ADAL" clId="{3325BB5D-4BBB-4A51-80CF-7EB95B5A558D}" dt="2026-04-23T08:59:35.170" v="326" actId="478"/>
          <ac:spMkLst>
            <pc:docMk/>
            <pc:sldMk cId="773602058" sldId="262"/>
            <ac:spMk id="23" creationId="{9F62BDA6-9AF3-4E42-D44C-77A106F82380}"/>
          </ac:spMkLst>
        </pc:spChg>
        <pc:spChg chg="add del">
          <ac:chgData name="Hall, Stephen (STFC,RAL,ISIS)" userId="8ac61c14-8650-4bea-89cd-f74af1e73332" providerId="ADAL" clId="{3325BB5D-4BBB-4A51-80CF-7EB95B5A558D}" dt="2026-04-23T08:57:21.373" v="299" actId="478"/>
          <ac:spMkLst>
            <pc:docMk/>
            <pc:sldMk cId="773602058" sldId="262"/>
            <ac:spMk id="24" creationId="{1766A1CD-DB23-C673-DCF0-FF5FA15CD49C}"/>
          </ac:spMkLst>
        </pc:spChg>
        <pc:spChg chg="add mod">
          <ac:chgData name="Hall, Stephen (STFC,RAL,ISIS)" userId="8ac61c14-8650-4bea-89cd-f74af1e73332" providerId="ADAL" clId="{3325BB5D-4BBB-4A51-80CF-7EB95B5A558D}" dt="2026-04-23T12:51:39.547" v="3149" actId="1076"/>
          <ac:spMkLst>
            <pc:docMk/>
            <pc:sldMk cId="773602058" sldId="262"/>
            <ac:spMk id="25" creationId="{33B4453C-53D3-C2E4-C4FE-3C11DE0CD28D}"/>
          </ac:spMkLst>
        </pc:spChg>
        <pc:spChg chg="add mod">
          <ac:chgData name="Hall, Stephen (STFC,RAL,ISIS)" userId="8ac61c14-8650-4bea-89cd-f74af1e73332" providerId="ADAL" clId="{3325BB5D-4BBB-4A51-80CF-7EB95B5A558D}" dt="2026-04-23T12:51:39.547" v="3149" actId="1076"/>
          <ac:spMkLst>
            <pc:docMk/>
            <pc:sldMk cId="773602058" sldId="262"/>
            <ac:spMk id="26" creationId="{D3DA589C-DF6A-10F3-1F9D-1FEA5F0C094A}"/>
          </ac:spMkLst>
        </pc:spChg>
        <pc:spChg chg="add mod">
          <ac:chgData name="Hall, Stephen (STFC,RAL,ISIS)" userId="8ac61c14-8650-4bea-89cd-f74af1e73332" providerId="ADAL" clId="{3325BB5D-4BBB-4A51-80CF-7EB95B5A558D}" dt="2026-04-23T12:50:47.348" v="3125" actId="1076"/>
          <ac:spMkLst>
            <pc:docMk/>
            <pc:sldMk cId="773602058" sldId="262"/>
            <ac:spMk id="27" creationId="{B61055B4-0D10-F022-989B-A23FF5838309}"/>
          </ac:spMkLst>
        </pc:spChg>
        <pc:spChg chg="add del mod">
          <ac:chgData name="Hall, Stephen (STFC,RAL,ISIS)" userId="8ac61c14-8650-4bea-89cd-f74af1e73332" providerId="ADAL" clId="{3325BB5D-4BBB-4A51-80CF-7EB95B5A558D}" dt="2026-04-23T09:00:23.128" v="332" actId="478"/>
          <ac:spMkLst>
            <pc:docMk/>
            <pc:sldMk cId="773602058" sldId="262"/>
            <ac:spMk id="28" creationId="{DA5C3722-8B2C-E394-D596-3038418B4F52}"/>
          </ac:spMkLst>
        </pc:spChg>
        <pc:spChg chg="add del mod">
          <ac:chgData name="Hall, Stephen (STFC,RAL,ISIS)" userId="8ac61c14-8650-4bea-89cd-f74af1e73332" providerId="ADAL" clId="{3325BB5D-4BBB-4A51-80CF-7EB95B5A558D}" dt="2026-04-23T08:59:39.822" v="328" actId="478"/>
          <ac:spMkLst>
            <pc:docMk/>
            <pc:sldMk cId="773602058" sldId="262"/>
            <ac:spMk id="29" creationId="{B9B54093-4DD8-3250-3DD5-C9D216592788}"/>
          </ac:spMkLst>
        </pc:spChg>
        <pc:spChg chg="add mod">
          <ac:chgData name="Hall, Stephen (STFC,RAL,ISIS)" userId="8ac61c14-8650-4bea-89cd-f74af1e73332" providerId="ADAL" clId="{3325BB5D-4BBB-4A51-80CF-7EB95B5A558D}" dt="2026-04-23T08:59:32.012" v="324" actId="571"/>
          <ac:spMkLst>
            <pc:docMk/>
            <pc:sldMk cId="773602058" sldId="262"/>
            <ac:spMk id="30" creationId="{BD6D5DD7-FAF1-9A56-A034-F2DD969D809C}"/>
          </ac:spMkLst>
        </pc:spChg>
        <pc:spChg chg="add mod">
          <ac:chgData name="Hall, Stephen (STFC,RAL,ISIS)" userId="8ac61c14-8650-4bea-89cd-f74af1e73332" providerId="ADAL" clId="{3325BB5D-4BBB-4A51-80CF-7EB95B5A558D}" dt="2026-04-23T12:50:38.852" v="3123" actId="164"/>
          <ac:spMkLst>
            <pc:docMk/>
            <pc:sldMk cId="773602058" sldId="262"/>
            <ac:spMk id="31" creationId="{69007A79-E69D-8BEB-69BE-12F8CC8897A1}"/>
          </ac:spMkLst>
        </pc:spChg>
        <pc:spChg chg="add mod">
          <ac:chgData name="Hall, Stephen (STFC,RAL,ISIS)" userId="8ac61c14-8650-4bea-89cd-f74af1e73332" providerId="ADAL" clId="{3325BB5D-4BBB-4A51-80CF-7EB95B5A558D}" dt="2026-04-23T12:51:39.547" v="3149" actId="1076"/>
          <ac:spMkLst>
            <pc:docMk/>
            <pc:sldMk cId="773602058" sldId="262"/>
            <ac:spMk id="32" creationId="{BD177731-7448-72AB-DB09-A6C144D83DED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40" creationId="{4E5E8F7E-9CA7-5966-8FB1-4344E2E9D46E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42" creationId="{144BC50E-2B2C-4C5C-B038-FEB519F9ECC3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43" creationId="{8B1D1EC3-65D8-D58F-701E-CF4087DA4228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47" creationId="{5E059065-BA54-B9C8-0CC0-1BBF0318AB7B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48" creationId="{C3DF23B4-87A4-61B2-1F6E-A73F457BE638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49" creationId="{D0BD4BC7-D618-AE2C-F74B-48F9CA471042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50" creationId="{BCF1A722-C288-2F13-C67A-B6A0A7703EC3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52" creationId="{790F6F0D-BCD6-F365-035D-9B5C4FFCCA8F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54" creationId="{AF9D5B35-AEB7-A33F-CA98-D7355172ED40}"/>
          </ac:spMkLst>
        </pc:spChg>
        <pc:spChg chg="add mod">
          <ac:chgData name="Hall, Stephen (STFC,RAL,ISIS)" userId="8ac61c14-8650-4bea-89cd-f74af1e73332" providerId="ADAL" clId="{3325BB5D-4BBB-4A51-80CF-7EB95B5A558D}" dt="2026-04-23T09:08:23.367" v="466" actId="164"/>
          <ac:spMkLst>
            <pc:docMk/>
            <pc:sldMk cId="773602058" sldId="262"/>
            <ac:spMk id="57" creationId="{62D77449-82E0-EF96-3648-000BDD34D632}"/>
          </ac:spMkLst>
        </pc:spChg>
        <pc:spChg chg="add del mod">
          <ac:chgData name="Hall, Stephen (STFC,RAL,ISIS)" userId="8ac61c14-8650-4bea-89cd-f74af1e73332" providerId="ADAL" clId="{3325BB5D-4BBB-4A51-80CF-7EB95B5A558D}" dt="2026-04-23T09:13:22.067" v="512" actId="478"/>
          <ac:spMkLst>
            <pc:docMk/>
            <pc:sldMk cId="773602058" sldId="262"/>
            <ac:spMk id="70" creationId="{A2A37AD6-75FA-E5D5-C156-EB3A97037983}"/>
          </ac:spMkLst>
        </pc:spChg>
        <pc:spChg chg="add del mod">
          <ac:chgData name="Hall, Stephen (STFC,RAL,ISIS)" userId="8ac61c14-8650-4bea-89cd-f74af1e73332" providerId="ADAL" clId="{3325BB5D-4BBB-4A51-80CF-7EB95B5A558D}" dt="2026-04-23T09:13:21.378" v="511" actId="478"/>
          <ac:spMkLst>
            <pc:docMk/>
            <pc:sldMk cId="773602058" sldId="262"/>
            <ac:spMk id="71" creationId="{E9BE8B94-6A37-AEF4-EB17-C48D02AED027}"/>
          </ac:spMkLst>
        </pc:spChg>
        <pc:spChg chg="add mod">
          <ac:chgData name="Hall, Stephen (STFC,RAL,ISIS)" userId="8ac61c14-8650-4bea-89cd-f74af1e73332" providerId="ADAL" clId="{3325BB5D-4BBB-4A51-80CF-7EB95B5A558D}" dt="2026-04-23T12:50:38.852" v="3123" actId="164"/>
          <ac:spMkLst>
            <pc:docMk/>
            <pc:sldMk cId="773602058" sldId="262"/>
            <ac:spMk id="72" creationId="{2C4A6E1F-D48B-3B2D-2B96-43FB8635A00F}"/>
          </ac:spMkLst>
        </pc:spChg>
        <pc:spChg chg="add del mod">
          <ac:chgData name="Hall, Stephen (STFC,RAL,ISIS)" userId="8ac61c14-8650-4bea-89cd-f74af1e73332" providerId="ADAL" clId="{3325BB5D-4BBB-4A51-80CF-7EB95B5A558D}" dt="2026-04-23T11:23:53.216" v="2863" actId="478"/>
          <ac:spMkLst>
            <pc:docMk/>
            <pc:sldMk cId="773602058" sldId="262"/>
            <ac:spMk id="73" creationId="{FEE2AEA5-2BED-5DD6-D9CB-B8D083A3F183}"/>
          </ac:spMkLst>
        </pc:spChg>
        <pc:spChg chg="add mod">
          <ac:chgData name="Hall, Stephen (STFC,RAL,ISIS)" userId="8ac61c14-8650-4bea-89cd-f74af1e73332" providerId="ADAL" clId="{3325BB5D-4BBB-4A51-80CF-7EB95B5A558D}" dt="2026-04-23T12:50:38.852" v="3123" actId="164"/>
          <ac:spMkLst>
            <pc:docMk/>
            <pc:sldMk cId="773602058" sldId="262"/>
            <ac:spMk id="74" creationId="{2CF43EA9-9360-20CF-7D91-BABFE76E4FFB}"/>
          </ac:spMkLst>
        </pc:spChg>
        <pc:spChg chg="add mod">
          <ac:chgData name="Hall, Stephen (STFC,RAL,ISIS)" userId="8ac61c14-8650-4bea-89cd-f74af1e73332" providerId="ADAL" clId="{3325BB5D-4BBB-4A51-80CF-7EB95B5A558D}" dt="2026-04-23T12:50:38.852" v="3123" actId="164"/>
          <ac:spMkLst>
            <pc:docMk/>
            <pc:sldMk cId="773602058" sldId="262"/>
            <ac:spMk id="75" creationId="{CC689757-8744-A5AB-88C0-7B58BFB64D96}"/>
          </ac:spMkLst>
        </pc:spChg>
        <pc:spChg chg="add mod">
          <ac:chgData name="Hall, Stephen (STFC,RAL,ISIS)" userId="8ac61c14-8650-4bea-89cd-f74af1e73332" providerId="ADAL" clId="{3325BB5D-4BBB-4A51-80CF-7EB95B5A558D}" dt="2026-04-23T12:50:38.852" v="3123" actId="164"/>
          <ac:spMkLst>
            <pc:docMk/>
            <pc:sldMk cId="773602058" sldId="262"/>
            <ac:spMk id="76" creationId="{0DE2F8C9-84B6-4B75-09F7-BF75A08E08F8}"/>
          </ac:spMkLst>
        </pc:spChg>
        <pc:spChg chg="add mod ord">
          <ac:chgData name="Hall, Stephen (STFC,RAL,ISIS)" userId="8ac61c14-8650-4bea-89cd-f74af1e73332" providerId="ADAL" clId="{3325BB5D-4BBB-4A51-80CF-7EB95B5A558D}" dt="2026-04-23T12:50:38.852" v="3123" actId="164"/>
          <ac:spMkLst>
            <pc:docMk/>
            <pc:sldMk cId="773602058" sldId="262"/>
            <ac:spMk id="77" creationId="{C521687A-8A3C-47CC-3CDB-C0A12BAD0FE9}"/>
          </ac:spMkLst>
        </pc:spChg>
        <pc:spChg chg="add mod">
          <ac:chgData name="Hall, Stephen (STFC,RAL,ISIS)" userId="8ac61c14-8650-4bea-89cd-f74af1e73332" providerId="ADAL" clId="{3325BB5D-4BBB-4A51-80CF-7EB95B5A558D}" dt="2026-04-23T12:51:43.039" v="3150" actId="164"/>
          <ac:spMkLst>
            <pc:docMk/>
            <pc:sldMk cId="773602058" sldId="262"/>
            <ac:spMk id="78" creationId="{EF71D6AA-20B9-56E5-135E-3272099F01C8}"/>
          </ac:spMkLst>
        </pc:spChg>
        <pc:spChg chg="add mod">
          <ac:chgData name="Hall, Stephen (STFC,RAL,ISIS)" userId="8ac61c14-8650-4bea-89cd-f74af1e73332" providerId="ADAL" clId="{3325BB5D-4BBB-4A51-80CF-7EB95B5A558D}" dt="2026-04-23T12:51:43.039" v="3150" actId="164"/>
          <ac:spMkLst>
            <pc:docMk/>
            <pc:sldMk cId="773602058" sldId="262"/>
            <ac:spMk id="79" creationId="{63AD47C2-4A86-32F8-3328-63D087F068F0}"/>
          </ac:spMkLst>
        </pc:spChg>
        <pc:spChg chg="add mod">
          <ac:chgData name="Hall, Stephen (STFC,RAL,ISIS)" userId="8ac61c14-8650-4bea-89cd-f74af1e73332" providerId="ADAL" clId="{3325BB5D-4BBB-4A51-80CF-7EB95B5A558D}" dt="2026-04-23T12:51:43.039" v="3150" actId="164"/>
          <ac:spMkLst>
            <pc:docMk/>
            <pc:sldMk cId="773602058" sldId="262"/>
            <ac:spMk id="80" creationId="{D61E765A-6EBD-0BB4-D69F-0B5A35563C48}"/>
          </ac:spMkLst>
        </pc:spChg>
        <pc:spChg chg="add mod">
          <ac:chgData name="Hall, Stephen (STFC,RAL,ISIS)" userId="8ac61c14-8650-4bea-89cd-f74af1e73332" providerId="ADAL" clId="{3325BB5D-4BBB-4A51-80CF-7EB95B5A558D}" dt="2026-04-23T12:51:43.039" v="3150" actId="164"/>
          <ac:spMkLst>
            <pc:docMk/>
            <pc:sldMk cId="773602058" sldId="262"/>
            <ac:spMk id="81" creationId="{1C2F0964-B8DE-9890-451A-6C5FF1D4BA05}"/>
          </ac:spMkLst>
        </pc:spChg>
        <pc:spChg chg="add mod">
          <ac:chgData name="Hall, Stephen (STFC,RAL,ISIS)" userId="8ac61c14-8650-4bea-89cd-f74af1e73332" providerId="ADAL" clId="{3325BB5D-4BBB-4A51-80CF-7EB95B5A558D}" dt="2026-04-23T12:51:43.039" v="3150" actId="164"/>
          <ac:spMkLst>
            <pc:docMk/>
            <pc:sldMk cId="773602058" sldId="262"/>
            <ac:spMk id="82" creationId="{A389E579-23CB-4C41-5892-AA8C0FB9DE6C}"/>
          </ac:spMkLst>
        </pc:spChg>
        <pc:spChg chg="add mod">
          <ac:chgData name="Hall, Stephen (STFC,RAL,ISIS)" userId="8ac61c14-8650-4bea-89cd-f74af1e73332" providerId="ADAL" clId="{3325BB5D-4BBB-4A51-80CF-7EB95B5A558D}" dt="2026-04-23T12:51:43.039" v="3150" actId="164"/>
          <ac:spMkLst>
            <pc:docMk/>
            <pc:sldMk cId="773602058" sldId="262"/>
            <ac:spMk id="83" creationId="{B4AD7EBB-A091-4C65-534A-E3B48DAEBECE}"/>
          </ac:spMkLst>
        </pc:spChg>
        <pc:spChg chg="add mod">
          <ac:chgData name="Hall, Stephen (STFC,RAL,ISIS)" userId="8ac61c14-8650-4bea-89cd-f74af1e73332" providerId="ADAL" clId="{3325BB5D-4BBB-4A51-80CF-7EB95B5A558D}" dt="2026-04-23T12:51:43.039" v="3150" actId="164"/>
          <ac:spMkLst>
            <pc:docMk/>
            <pc:sldMk cId="773602058" sldId="262"/>
            <ac:spMk id="84" creationId="{DE5DE2BE-0A07-6776-4073-5A1AC339A66C}"/>
          </ac:spMkLst>
        </pc:spChg>
        <pc:spChg chg="add del">
          <ac:chgData name="Hall, Stephen (STFC,RAL,ISIS)" userId="8ac61c14-8650-4bea-89cd-f74af1e73332" providerId="ADAL" clId="{3325BB5D-4BBB-4A51-80CF-7EB95B5A558D}" dt="2026-04-23T12:47:18.831" v="3066" actId="11529"/>
          <ac:spMkLst>
            <pc:docMk/>
            <pc:sldMk cId="773602058" sldId="262"/>
            <ac:spMk id="85" creationId="{A9F8A673-9BB7-D8CB-2BFA-D760C9B05732}"/>
          </ac:spMkLst>
        </pc:spChg>
        <pc:spChg chg="add del">
          <ac:chgData name="Hall, Stephen (STFC,RAL,ISIS)" userId="8ac61c14-8650-4bea-89cd-f74af1e73332" providerId="ADAL" clId="{3325BB5D-4BBB-4A51-80CF-7EB95B5A558D}" dt="2026-04-23T12:47:28.153" v="3068" actId="478"/>
          <ac:spMkLst>
            <pc:docMk/>
            <pc:sldMk cId="773602058" sldId="262"/>
            <ac:spMk id="86" creationId="{58AE0C6B-B349-2370-7C84-197D387EDB75}"/>
          </ac:spMkLst>
        </pc:spChg>
        <pc:spChg chg="add del">
          <ac:chgData name="Hall, Stephen (STFC,RAL,ISIS)" userId="8ac61c14-8650-4bea-89cd-f74af1e73332" providerId="ADAL" clId="{3325BB5D-4BBB-4A51-80CF-7EB95B5A558D}" dt="2026-04-23T12:47:35.350" v="3070" actId="478"/>
          <ac:spMkLst>
            <pc:docMk/>
            <pc:sldMk cId="773602058" sldId="262"/>
            <ac:spMk id="87" creationId="{2B4ED96E-AB08-5FC2-88BB-D962F96D80FB}"/>
          </ac:spMkLst>
        </pc:spChg>
        <pc:grpChg chg="del mod">
          <ac:chgData name="Hall, Stephen (STFC,RAL,ISIS)" userId="8ac61c14-8650-4bea-89cd-f74af1e73332" providerId="ADAL" clId="{3325BB5D-4BBB-4A51-80CF-7EB95B5A558D}" dt="2026-04-23T09:09:30.394" v="475" actId="478"/>
          <ac:grpSpMkLst>
            <pc:docMk/>
            <pc:sldMk cId="773602058" sldId="262"/>
            <ac:grpSpMk id="58" creationId="{71A20F85-4F56-0F83-1CA0-F145D0DF7608}"/>
          </ac:grpSpMkLst>
        </pc:grpChg>
        <pc:grpChg chg="add mod">
          <ac:chgData name="Hall, Stephen (STFC,RAL,ISIS)" userId="8ac61c14-8650-4bea-89cd-f74af1e73332" providerId="ADAL" clId="{3325BB5D-4BBB-4A51-80CF-7EB95B5A558D}" dt="2026-04-23T12:50:42.354" v="3124" actId="1076"/>
          <ac:grpSpMkLst>
            <pc:docMk/>
            <pc:sldMk cId="773602058" sldId="262"/>
            <ac:grpSpMk id="88" creationId="{D9A3CA16-809C-B050-C094-858FB3051094}"/>
          </ac:grpSpMkLst>
        </pc:grpChg>
        <pc:grpChg chg="add mod">
          <ac:chgData name="Hall, Stephen (STFC,RAL,ISIS)" userId="8ac61c14-8650-4bea-89cd-f74af1e73332" providerId="ADAL" clId="{3325BB5D-4BBB-4A51-80CF-7EB95B5A558D}" dt="2026-04-23T12:51:45.193" v="3151" actId="1076"/>
          <ac:grpSpMkLst>
            <pc:docMk/>
            <pc:sldMk cId="773602058" sldId="262"/>
            <ac:grpSpMk id="89" creationId="{F51EA672-D8EC-8D06-CE3B-F1D61FD44D8A}"/>
          </ac:grpSpMkLst>
        </pc:grpChg>
        <pc:picChg chg="add mod">
          <ac:chgData name="Hall, Stephen (STFC,RAL,ISIS)" userId="8ac61c14-8650-4bea-89cd-f74af1e73332" providerId="ADAL" clId="{3325BB5D-4BBB-4A51-80CF-7EB95B5A558D}" dt="2026-04-23T12:51:43.039" v="3150" actId="164"/>
          <ac:picMkLst>
            <pc:docMk/>
            <pc:sldMk cId="773602058" sldId="262"/>
            <ac:picMk id="271" creationId="{2CD0ACB3-44E6-64CD-B80A-73200F2CFDB2}"/>
          </ac:picMkLst>
        </pc:picChg>
        <pc:cxnChg chg="add del mod">
          <ac:chgData name="Hall, Stephen (STFC,RAL,ISIS)" userId="8ac61c14-8650-4bea-89cd-f74af1e73332" providerId="ADAL" clId="{3325BB5D-4BBB-4A51-80CF-7EB95B5A558D}" dt="2026-04-23T10:58:19.043" v="2511" actId="478"/>
          <ac:cxnSpMkLst>
            <pc:docMk/>
            <pc:sldMk cId="773602058" sldId="262"/>
            <ac:cxnSpMk id="34" creationId="{6AB09DD7-B3C5-23B3-422A-3D621BCCAA9A}"/>
          </ac:cxnSpMkLst>
        </pc:cxnChg>
        <pc:cxnChg chg="add del mod">
          <ac:chgData name="Hall, Stephen (STFC,RAL,ISIS)" userId="8ac61c14-8650-4bea-89cd-f74af1e73332" providerId="ADAL" clId="{3325BB5D-4BBB-4A51-80CF-7EB95B5A558D}" dt="2026-04-23T10:58:19.043" v="2511" actId="478"/>
          <ac:cxnSpMkLst>
            <pc:docMk/>
            <pc:sldMk cId="773602058" sldId="262"/>
            <ac:cxnSpMk id="36" creationId="{39859E95-A17C-1D07-D1D9-87A23DC254F4}"/>
          </ac:cxnSpMkLst>
        </pc:cxnChg>
        <pc:cxnChg chg="add del">
          <ac:chgData name="Hall, Stephen (STFC,RAL,ISIS)" userId="8ac61c14-8650-4bea-89cd-f74af1e73332" providerId="ADAL" clId="{3325BB5D-4BBB-4A51-80CF-7EB95B5A558D}" dt="2026-04-23T10:58:19.043" v="2511" actId="478"/>
          <ac:cxnSpMkLst>
            <pc:docMk/>
            <pc:sldMk cId="773602058" sldId="262"/>
            <ac:cxnSpMk id="60" creationId="{669AD1EA-82A1-6B6C-F0A4-49D9C54E2EB9}"/>
          </ac:cxnSpMkLst>
        </pc:cxnChg>
        <pc:cxnChg chg="add del mod">
          <ac:chgData name="Hall, Stephen (STFC,RAL,ISIS)" userId="8ac61c14-8650-4bea-89cd-f74af1e73332" providerId="ADAL" clId="{3325BB5D-4BBB-4A51-80CF-7EB95B5A558D}" dt="2026-04-23T10:58:19.043" v="2511" actId="478"/>
          <ac:cxnSpMkLst>
            <pc:docMk/>
            <pc:sldMk cId="773602058" sldId="262"/>
            <ac:cxnSpMk id="61" creationId="{3219EFC3-593E-2712-2FA3-35152538313A}"/>
          </ac:cxnSpMkLst>
        </pc:cxnChg>
        <pc:cxnChg chg="add del mod">
          <ac:chgData name="Hall, Stephen (STFC,RAL,ISIS)" userId="8ac61c14-8650-4bea-89cd-f74af1e73332" providerId="ADAL" clId="{3325BB5D-4BBB-4A51-80CF-7EB95B5A558D}" dt="2026-04-23T10:58:19.043" v="2511" actId="478"/>
          <ac:cxnSpMkLst>
            <pc:docMk/>
            <pc:sldMk cId="773602058" sldId="262"/>
            <ac:cxnSpMk id="62" creationId="{8C6F2847-E394-34CB-93E5-CA2551CA334F}"/>
          </ac:cxnSpMkLst>
        </pc:cxnChg>
        <pc:cxnChg chg="add del mod">
          <ac:chgData name="Hall, Stephen (STFC,RAL,ISIS)" userId="8ac61c14-8650-4bea-89cd-f74af1e73332" providerId="ADAL" clId="{3325BB5D-4BBB-4A51-80CF-7EB95B5A558D}" dt="2026-04-23T10:58:19.043" v="2511" actId="478"/>
          <ac:cxnSpMkLst>
            <pc:docMk/>
            <pc:sldMk cId="773602058" sldId="262"/>
            <ac:cxnSpMk id="63" creationId="{DFC10C95-52AF-13AE-5509-A26124FFC376}"/>
          </ac:cxnSpMkLst>
        </pc:cxnChg>
      </pc:sldChg>
      <pc:sldChg chg="addSp modSp del mod">
        <pc:chgData name="Hall, Stephen (STFC,RAL,ISIS)" userId="8ac61c14-8650-4bea-89cd-f74af1e73332" providerId="ADAL" clId="{3325BB5D-4BBB-4A51-80CF-7EB95B5A558D}" dt="2026-04-23T14:38:32.426" v="4002" actId="47"/>
        <pc:sldMkLst>
          <pc:docMk/>
          <pc:sldMk cId="1511222052" sldId="263"/>
        </pc:sldMkLst>
        <pc:spChg chg="add mod">
          <ac:chgData name="Hall, Stephen (STFC,RAL,ISIS)" userId="8ac61c14-8650-4bea-89cd-f74af1e73332" providerId="ADAL" clId="{3325BB5D-4BBB-4A51-80CF-7EB95B5A558D}" dt="2026-04-23T11:05:18.514" v="2517" actId="1076"/>
          <ac:spMkLst>
            <pc:docMk/>
            <pc:sldMk cId="1511222052" sldId="263"/>
            <ac:spMk id="3" creationId="{9589C14B-5B10-4D5F-0BD1-4FC686B39E5E}"/>
          </ac:spMkLst>
        </pc:spChg>
        <pc:spChg chg="mod">
          <ac:chgData name="Hall, Stephen (STFC,RAL,ISIS)" userId="8ac61c14-8650-4bea-89cd-f74af1e73332" providerId="ADAL" clId="{3325BB5D-4BBB-4A51-80CF-7EB95B5A558D}" dt="2026-04-23T11:05:13.415" v="2515"/>
          <ac:spMkLst>
            <pc:docMk/>
            <pc:sldMk cId="1511222052" sldId="263"/>
            <ac:spMk id="5" creationId="{A718D2C5-3827-40C3-E5A3-1E613B9502E2}"/>
          </ac:spMkLst>
        </pc:spChg>
        <pc:spChg chg="mod">
          <ac:chgData name="Hall, Stephen (STFC,RAL,ISIS)" userId="8ac61c14-8650-4bea-89cd-f74af1e73332" providerId="ADAL" clId="{3325BB5D-4BBB-4A51-80CF-7EB95B5A558D}" dt="2026-04-23T11:05:13.415" v="2515"/>
          <ac:spMkLst>
            <pc:docMk/>
            <pc:sldMk cId="1511222052" sldId="263"/>
            <ac:spMk id="6" creationId="{2591CB49-656D-DB6C-CE73-2FFE52080A8D}"/>
          </ac:spMkLst>
        </pc:spChg>
        <pc:spChg chg="mod">
          <ac:chgData name="Hall, Stephen (STFC,RAL,ISIS)" userId="8ac61c14-8650-4bea-89cd-f74af1e73332" providerId="ADAL" clId="{3325BB5D-4BBB-4A51-80CF-7EB95B5A558D}" dt="2026-04-23T11:05:13.415" v="2515"/>
          <ac:spMkLst>
            <pc:docMk/>
            <pc:sldMk cId="1511222052" sldId="263"/>
            <ac:spMk id="7" creationId="{EC29D3F4-AC7C-339F-6ABE-D83AEEB9B53C}"/>
          </ac:spMkLst>
        </pc:spChg>
        <pc:spChg chg="mod">
          <ac:chgData name="Hall, Stephen (STFC,RAL,ISIS)" userId="8ac61c14-8650-4bea-89cd-f74af1e73332" providerId="ADAL" clId="{3325BB5D-4BBB-4A51-80CF-7EB95B5A558D}" dt="2026-04-23T11:05:13.415" v="2515"/>
          <ac:spMkLst>
            <pc:docMk/>
            <pc:sldMk cId="1511222052" sldId="263"/>
            <ac:spMk id="14" creationId="{DC719EBE-14D7-0909-2B53-937F17A47760}"/>
          </ac:spMkLst>
        </pc:spChg>
        <pc:spChg chg="mod">
          <ac:chgData name="Hall, Stephen (STFC,RAL,ISIS)" userId="8ac61c14-8650-4bea-89cd-f74af1e73332" providerId="ADAL" clId="{3325BB5D-4BBB-4A51-80CF-7EB95B5A558D}" dt="2026-04-23T11:05:13.415" v="2515"/>
          <ac:spMkLst>
            <pc:docMk/>
            <pc:sldMk cId="1511222052" sldId="263"/>
            <ac:spMk id="15" creationId="{0C479B6F-2A67-62A1-35A5-9EE030F324EB}"/>
          </ac:spMkLst>
        </pc:spChg>
        <pc:spChg chg="mod">
          <ac:chgData name="Hall, Stephen (STFC,RAL,ISIS)" userId="8ac61c14-8650-4bea-89cd-f74af1e73332" providerId="ADAL" clId="{3325BB5D-4BBB-4A51-80CF-7EB95B5A558D}" dt="2026-04-23T11:05:13.415" v="2515"/>
          <ac:spMkLst>
            <pc:docMk/>
            <pc:sldMk cId="1511222052" sldId="263"/>
            <ac:spMk id="16" creationId="{20A87729-BA8C-264A-EA0A-A1F27EE5E25F}"/>
          </ac:spMkLst>
        </pc:spChg>
        <pc:spChg chg="mod">
          <ac:chgData name="Hall, Stephen (STFC,RAL,ISIS)" userId="8ac61c14-8650-4bea-89cd-f74af1e73332" providerId="ADAL" clId="{3325BB5D-4BBB-4A51-80CF-7EB95B5A558D}" dt="2026-04-23T11:05:13.415" v="2515"/>
          <ac:spMkLst>
            <pc:docMk/>
            <pc:sldMk cId="1511222052" sldId="263"/>
            <ac:spMk id="17" creationId="{FE68357D-6EC5-4E17-16C5-3BDA61F1095F}"/>
          </ac:spMkLst>
        </pc:spChg>
        <pc:spChg chg="mod">
          <ac:chgData name="Hall, Stephen (STFC,RAL,ISIS)" userId="8ac61c14-8650-4bea-89cd-f74af1e73332" providerId="ADAL" clId="{3325BB5D-4BBB-4A51-80CF-7EB95B5A558D}" dt="2026-04-23T11:05:13.415" v="2515"/>
          <ac:spMkLst>
            <pc:docMk/>
            <pc:sldMk cId="1511222052" sldId="263"/>
            <ac:spMk id="18" creationId="{D756E400-DF9D-8E96-5CA4-0EA4DFAA4468}"/>
          </ac:spMkLst>
        </pc:spChg>
        <pc:spChg chg="add mod">
          <ac:chgData name="Hall, Stephen (STFC,RAL,ISIS)" userId="8ac61c14-8650-4bea-89cd-f74af1e73332" providerId="ADAL" clId="{3325BB5D-4BBB-4A51-80CF-7EB95B5A558D}" dt="2026-04-23T11:05:48.002" v="2561" actId="1076"/>
          <ac:spMkLst>
            <pc:docMk/>
            <pc:sldMk cId="1511222052" sldId="263"/>
            <ac:spMk id="19" creationId="{C4821FE5-44F2-4A8A-6EF2-44C543D9B79A}"/>
          </ac:spMkLst>
        </pc:spChg>
        <pc:spChg chg="add mod">
          <ac:chgData name="Hall, Stephen (STFC,RAL,ISIS)" userId="8ac61c14-8650-4bea-89cd-f74af1e73332" providerId="ADAL" clId="{3325BB5D-4BBB-4A51-80CF-7EB95B5A558D}" dt="2026-04-23T11:05:58.865" v="2588" actId="20577"/>
          <ac:spMkLst>
            <pc:docMk/>
            <pc:sldMk cId="1511222052" sldId="263"/>
            <ac:spMk id="20" creationId="{39D41956-2CFD-EE93-BDBA-BD62DD4A75AA}"/>
          </ac:spMkLst>
        </pc:spChg>
        <pc:grpChg chg="add mod">
          <ac:chgData name="Hall, Stephen (STFC,RAL,ISIS)" userId="8ac61c14-8650-4bea-89cd-f74af1e73332" providerId="ADAL" clId="{3325BB5D-4BBB-4A51-80CF-7EB95B5A558D}" dt="2026-04-23T11:05:20.026" v="2518" actId="1076"/>
          <ac:grpSpMkLst>
            <pc:docMk/>
            <pc:sldMk cId="1511222052" sldId="263"/>
            <ac:grpSpMk id="4" creationId="{56EBBCBD-0F93-867A-E815-09D9A7F4A8D8}"/>
          </ac:grpSpMkLst>
        </pc:grpChg>
        <pc:cxnChg chg="mod">
          <ac:chgData name="Hall, Stephen (STFC,RAL,ISIS)" userId="8ac61c14-8650-4bea-89cd-f74af1e73332" providerId="ADAL" clId="{3325BB5D-4BBB-4A51-80CF-7EB95B5A558D}" dt="2026-04-23T11:05:13.415" v="2515"/>
          <ac:cxnSpMkLst>
            <pc:docMk/>
            <pc:sldMk cId="1511222052" sldId="263"/>
            <ac:cxnSpMk id="10" creationId="{EF950F17-D69C-0D0B-96FF-68E285929523}"/>
          </ac:cxnSpMkLst>
        </pc:cxnChg>
      </pc:sldChg>
      <pc:sldChg chg="addSp delSp modSp mod">
        <pc:chgData name="Hall, Stephen (STFC,RAL,ISIS)" userId="8ac61c14-8650-4bea-89cd-f74af1e73332" providerId="ADAL" clId="{3325BB5D-4BBB-4A51-80CF-7EB95B5A558D}" dt="2026-04-23T16:59:25.793" v="8409" actId="20577"/>
        <pc:sldMkLst>
          <pc:docMk/>
          <pc:sldMk cId="32333240" sldId="264"/>
        </pc:sldMkLst>
        <pc:spChg chg="add del mod">
          <ac:chgData name="Hall, Stephen (STFC,RAL,ISIS)" userId="8ac61c14-8650-4bea-89cd-f74af1e73332" providerId="ADAL" clId="{3325BB5D-4BBB-4A51-80CF-7EB95B5A558D}" dt="2026-04-23T15:57:28.547" v="4779" actId="478"/>
          <ac:spMkLst>
            <pc:docMk/>
            <pc:sldMk cId="32333240" sldId="264"/>
            <ac:spMk id="3" creationId="{3FE9200F-FD8D-BF22-A369-13DFBBE334E0}"/>
          </ac:spMkLst>
        </pc:spChg>
        <pc:spChg chg="add del mod">
          <ac:chgData name="Hall, Stephen (STFC,RAL,ISIS)" userId="8ac61c14-8650-4bea-89cd-f74af1e73332" providerId="ADAL" clId="{3325BB5D-4BBB-4A51-80CF-7EB95B5A558D}" dt="2026-04-23T15:57:29.614" v="4780" actId="478"/>
          <ac:spMkLst>
            <pc:docMk/>
            <pc:sldMk cId="32333240" sldId="264"/>
            <ac:spMk id="4" creationId="{C71E3E67-831E-1072-14E8-D39E341CDB79}"/>
          </ac:spMkLst>
        </pc:spChg>
        <pc:spChg chg="add del mod">
          <ac:chgData name="Hall, Stephen (STFC,RAL,ISIS)" userId="8ac61c14-8650-4bea-89cd-f74af1e73332" providerId="ADAL" clId="{3325BB5D-4BBB-4A51-80CF-7EB95B5A558D}" dt="2026-04-23T15:57:30.835" v="4782" actId="478"/>
          <ac:spMkLst>
            <pc:docMk/>
            <pc:sldMk cId="32333240" sldId="264"/>
            <ac:spMk id="5" creationId="{80D2BB64-2011-B53B-27BD-E735D26E8DFA}"/>
          </ac:spMkLst>
        </pc:spChg>
        <pc:spChg chg="add mod">
          <ac:chgData name="Hall, Stephen (STFC,RAL,ISIS)" userId="8ac61c14-8650-4bea-89cd-f74af1e73332" providerId="ADAL" clId="{3325BB5D-4BBB-4A51-80CF-7EB95B5A558D}" dt="2026-04-23T16:59:25.793" v="8409" actId="20577"/>
          <ac:spMkLst>
            <pc:docMk/>
            <pc:sldMk cId="32333240" sldId="264"/>
            <ac:spMk id="6" creationId="{575D1923-5406-469C-E5E7-8EB9BB56E500}"/>
          </ac:spMkLst>
        </pc:spChg>
        <pc:spChg chg="add mod ord">
          <ac:chgData name="Hall, Stephen (STFC,RAL,ISIS)" userId="8ac61c14-8650-4bea-89cd-f74af1e73332" providerId="ADAL" clId="{3325BB5D-4BBB-4A51-80CF-7EB95B5A558D}" dt="2026-04-23T16:26:42.353" v="7251" actId="14100"/>
          <ac:spMkLst>
            <pc:docMk/>
            <pc:sldMk cId="32333240" sldId="264"/>
            <ac:spMk id="7" creationId="{4DA2FE84-8212-3788-DF72-FA34DC5F05D8}"/>
          </ac:spMkLst>
        </pc:spChg>
      </pc:sldChg>
      <pc:sldChg chg="addSp delSp modSp mod">
        <pc:chgData name="Hall, Stephen (STFC,RAL,ISIS)" userId="8ac61c14-8650-4bea-89cd-f74af1e73332" providerId="ADAL" clId="{3325BB5D-4BBB-4A51-80CF-7EB95B5A558D}" dt="2026-04-23T17:53:07.369" v="9125" actId="20577"/>
        <pc:sldMkLst>
          <pc:docMk/>
          <pc:sldMk cId="370388526" sldId="265"/>
        </pc:sldMkLst>
        <pc:spChg chg="add del mod">
          <ac:chgData name="Hall, Stephen (STFC,RAL,ISIS)" userId="8ac61c14-8650-4bea-89cd-f74af1e73332" providerId="ADAL" clId="{3325BB5D-4BBB-4A51-80CF-7EB95B5A558D}" dt="2026-04-23T15:57:53.606" v="4827" actId="478"/>
          <ac:spMkLst>
            <pc:docMk/>
            <pc:sldMk cId="370388526" sldId="265"/>
            <ac:spMk id="3" creationId="{493727A1-D2A7-C681-2A94-EF6CBCD65131}"/>
          </ac:spMkLst>
        </pc:spChg>
        <pc:spChg chg="add del mod">
          <ac:chgData name="Hall, Stephen (STFC,RAL,ISIS)" userId="8ac61c14-8650-4bea-89cd-f74af1e73332" providerId="ADAL" clId="{3325BB5D-4BBB-4A51-80CF-7EB95B5A558D}" dt="2026-04-23T15:58:09.230" v="4850" actId="478"/>
          <ac:spMkLst>
            <pc:docMk/>
            <pc:sldMk cId="370388526" sldId="265"/>
            <ac:spMk id="4" creationId="{1482ED52-4BA4-89FE-2CB4-244998876870}"/>
          </ac:spMkLst>
        </pc:spChg>
        <pc:spChg chg="add del mod">
          <ac:chgData name="Hall, Stephen (STFC,RAL,ISIS)" userId="8ac61c14-8650-4bea-89cd-f74af1e73332" providerId="ADAL" clId="{3325BB5D-4BBB-4A51-80CF-7EB95B5A558D}" dt="2026-04-23T15:58:21.579" v="4872" actId="478"/>
          <ac:spMkLst>
            <pc:docMk/>
            <pc:sldMk cId="370388526" sldId="265"/>
            <ac:spMk id="5" creationId="{D23CCBFF-5438-5ED4-C85E-BE38BE9DFBDF}"/>
          </ac:spMkLst>
        </pc:spChg>
        <pc:spChg chg="add del mod">
          <ac:chgData name="Hall, Stephen (STFC,RAL,ISIS)" userId="8ac61c14-8650-4bea-89cd-f74af1e73332" providerId="ADAL" clId="{3325BB5D-4BBB-4A51-80CF-7EB95B5A558D}" dt="2026-04-23T15:58:22.556" v="4873" actId="478"/>
          <ac:spMkLst>
            <pc:docMk/>
            <pc:sldMk cId="370388526" sldId="265"/>
            <ac:spMk id="6" creationId="{B4F1A3D5-0F59-2948-6D19-44DDF7C1A6CB}"/>
          </ac:spMkLst>
        </pc:spChg>
        <pc:spChg chg="add del mod">
          <ac:chgData name="Hall, Stephen (STFC,RAL,ISIS)" userId="8ac61c14-8650-4bea-89cd-f74af1e73332" providerId="ADAL" clId="{3325BB5D-4BBB-4A51-80CF-7EB95B5A558D}" dt="2026-04-23T16:16:21.197" v="6496" actId="478"/>
          <ac:spMkLst>
            <pc:docMk/>
            <pc:sldMk cId="370388526" sldId="265"/>
            <ac:spMk id="7" creationId="{15EB9925-B3F8-B492-0B63-FEEEBBEFC470}"/>
          </ac:spMkLst>
        </pc:spChg>
        <pc:spChg chg="add mod">
          <ac:chgData name="Hall, Stephen (STFC,RAL,ISIS)" userId="8ac61c14-8650-4bea-89cd-f74af1e73332" providerId="ADAL" clId="{3325BB5D-4BBB-4A51-80CF-7EB95B5A558D}" dt="2026-04-23T17:53:07.369" v="9125" actId="20577"/>
          <ac:spMkLst>
            <pc:docMk/>
            <pc:sldMk cId="370388526" sldId="265"/>
            <ac:spMk id="8" creationId="{93AB06A7-DD73-14F7-608D-7F39AE2BE5EB}"/>
          </ac:spMkLst>
        </pc:spChg>
        <pc:spChg chg="add mod ord">
          <ac:chgData name="Hall, Stephen (STFC,RAL,ISIS)" userId="8ac61c14-8650-4bea-89cd-f74af1e73332" providerId="ADAL" clId="{3325BB5D-4BBB-4A51-80CF-7EB95B5A558D}" dt="2026-04-23T16:34:26.262" v="7477" actId="14100"/>
          <ac:spMkLst>
            <pc:docMk/>
            <pc:sldMk cId="370388526" sldId="265"/>
            <ac:spMk id="9" creationId="{AD67DA5F-16E8-8F4C-C15F-82099F806323}"/>
          </ac:spMkLst>
        </pc:spChg>
        <pc:spChg chg="add mod">
          <ac:chgData name="Hall, Stephen (STFC,RAL,ISIS)" userId="8ac61c14-8650-4bea-89cd-f74af1e73332" providerId="ADAL" clId="{3325BB5D-4BBB-4A51-80CF-7EB95B5A558D}" dt="2026-04-23T16:20:54.370" v="6866" actId="164"/>
          <ac:spMkLst>
            <pc:docMk/>
            <pc:sldMk cId="370388526" sldId="265"/>
            <ac:spMk id="11" creationId="{9459C07E-88B2-3723-B791-B6CD50773A46}"/>
          </ac:spMkLst>
        </pc:spChg>
        <pc:spChg chg="add del mod">
          <ac:chgData name="Hall, Stephen (STFC,RAL,ISIS)" userId="8ac61c14-8650-4bea-89cd-f74af1e73332" providerId="ADAL" clId="{3325BB5D-4BBB-4A51-80CF-7EB95B5A558D}" dt="2026-04-23T16:57:29.911" v="8384" actId="478"/>
          <ac:spMkLst>
            <pc:docMk/>
            <pc:sldMk cId="370388526" sldId="265"/>
            <ac:spMk id="13" creationId="{54EB541D-E266-AE08-E817-A10B7EB2693F}"/>
          </ac:spMkLst>
        </pc:spChg>
        <pc:grpChg chg="add mod">
          <ac:chgData name="Hall, Stephen (STFC,RAL,ISIS)" userId="8ac61c14-8650-4bea-89cd-f74af1e73332" providerId="ADAL" clId="{3325BB5D-4BBB-4A51-80CF-7EB95B5A558D}" dt="2026-04-23T16:57:33.884" v="8385" actId="1076"/>
          <ac:grpSpMkLst>
            <pc:docMk/>
            <pc:sldMk cId="370388526" sldId="265"/>
            <ac:grpSpMk id="12" creationId="{CADF4E17-898A-D001-ACEB-92A27CAEC2B1}"/>
          </ac:grpSpMkLst>
        </pc:grpChg>
        <pc:picChg chg="add mod">
          <ac:chgData name="Hall, Stephen (STFC,RAL,ISIS)" userId="8ac61c14-8650-4bea-89cd-f74af1e73332" providerId="ADAL" clId="{3325BB5D-4BBB-4A51-80CF-7EB95B5A558D}" dt="2026-04-23T16:20:54.370" v="6866" actId="164"/>
          <ac:picMkLst>
            <pc:docMk/>
            <pc:sldMk cId="370388526" sldId="265"/>
            <ac:picMk id="10" creationId="{05A25F31-E08F-1BEA-56DF-B55577C5CCD8}"/>
          </ac:picMkLst>
        </pc:picChg>
      </pc:sldChg>
      <pc:sldChg chg="addSp modSp mod ord">
        <pc:chgData name="Hall, Stephen (STFC,RAL,ISIS)" userId="8ac61c14-8650-4bea-89cd-f74af1e73332" providerId="ADAL" clId="{3325BB5D-4BBB-4A51-80CF-7EB95B5A558D}" dt="2026-04-23T17:51:07.912" v="9120" actId="1076"/>
        <pc:sldMkLst>
          <pc:docMk/>
          <pc:sldMk cId="3346053755" sldId="266"/>
        </pc:sldMkLst>
        <pc:spChg chg="add mod">
          <ac:chgData name="Hall, Stephen (STFC,RAL,ISIS)" userId="8ac61c14-8650-4bea-89cd-f74af1e73332" providerId="ADAL" clId="{3325BB5D-4BBB-4A51-80CF-7EB95B5A558D}" dt="2026-04-23T17:47:56.827" v="9086" actId="1076"/>
          <ac:spMkLst>
            <pc:docMk/>
            <pc:sldMk cId="3346053755" sldId="266"/>
            <ac:spMk id="3" creationId="{0F9F1A3E-F1FB-6DEB-8BEF-53A5A24A1F8C}"/>
          </ac:spMkLst>
        </pc:spChg>
        <pc:spChg chg="add mod">
          <ac:chgData name="Hall, Stephen (STFC,RAL,ISIS)" userId="8ac61c14-8650-4bea-89cd-f74af1e73332" providerId="ADAL" clId="{3325BB5D-4BBB-4A51-80CF-7EB95B5A558D}" dt="2026-04-23T17:45:42.242" v="8844" actId="20577"/>
          <ac:spMkLst>
            <pc:docMk/>
            <pc:sldMk cId="3346053755" sldId="266"/>
            <ac:spMk id="8" creationId="{0B4F70D2-F3B1-DCB7-CAD8-F9F7163F638D}"/>
          </ac:spMkLst>
        </pc:spChg>
        <pc:spChg chg="add mod ord">
          <ac:chgData name="Hall, Stephen (STFC,RAL,ISIS)" userId="8ac61c14-8650-4bea-89cd-f74af1e73332" providerId="ADAL" clId="{3325BB5D-4BBB-4A51-80CF-7EB95B5A558D}" dt="2026-04-23T17:45:06.118" v="8834" actId="167"/>
          <ac:spMkLst>
            <pc:docMk/>
            <pc:sldMk cId="3346053755" sldId="266"/>
            <ac:spMk id="9" creationId="{DD8AA7EB-CB98-FADE-416A-E1533AE9603D}"/>
          </ac:spMkLst>
        </pc:spChg>
        <pc:spChg chg="add mod">
          <ac:chgData name="Hall, Stephen (STFC,RAL,ISIS)" userId="8ac61c14-8650-4bea-89cd-f74af1e73332" providerId="ADAL" clId="{3325BB5D-4BBB-4A51-80CF-7EB95B5A558D}" dt="2026-04-23T17:47:58.635" v="9087" actId="1076"/>
          <ac:spMkLst>
            <pc:docMk/>
            <pc:sldMk cId="3346053755" sldId="266"/>
            <ac:spMk id="11" creationId="{364C76C5-2DAB-EDFC-22F8-60A331C3CDE1}"/>
          </ac:spMkLst>
        </pc:spChg>
        <pc:spChg chg="add mod">
          <ac:chgData name="Hall, Stephen (STFC,RAL,ISIS)" userId="8ac61c14-8650-4bea-89cd-f74af1e73332" providerId="ADAL" clId="{3325BB5D-4BBB-4A51-80CF-7EB95B5A558D}" dt="2026-04-23T17:48:44.327" v="9116" actId="1076"/>
          <ac:spMkLst>
            <pc:docMk/>
            <pc:sldMk cId="3346053755" sldId="266"/>
            <ac:spMk id="13" creationId="{13DECF62-0456-0D27-B936-BBB00B6FA86B}"/>
          </ac:spMkLst>
        </pc:spChg>
        <pc:picChg chg="add mod">
          <ac:chgData name="Hall, Stephen (STFC,RAL,ISIS)" userId="8ac61c14-8650-4bea-89cd-f74af1e73332" providerId="ADAL" clId="{3325BB5D-4BBB-4A51-80CF-7EB95B5A558D}" dt="2026-04-23T17:47:50.841" v="9083" actId="1076"/>
          <ac:picMkLst>
            <pc:docMk/>
            <pc:sldMk cId="3346053755" sldId="266"/>
            <ac:picMk id="5" creationId="{AACBC508-7894-F921-D866-BA21CAE0E4D8}"/>
          </ac:picMkLst>
        </pc:picChg>
        <pc:picChg chg="add mod">
          <ac:chgData name="Hall, Stephen (STFC,RAL,ISIS)" userId="8ac61c14-8650-4bea-89cd-f74af1e73332" providerId="ADAL" clId="{3325BB5D-4BBB-4A51-80CF-7EB95B5A558D}" dt="2026-04-23T17:51:07.912" v="9120" actId="1076"/>
          <ac:picMkLst>
            <pc:docMk/>
            <pc:sldMk cId="3346053755" sldId="266"/>
            <ac:picMk id="7" creationId="{49AC2C85-77DE-D72C-AC7E-F4F4F85BCC27}"/>
          </ac:picMkLst>
        </pc:picChg>
      </pc:sldChg>
      <pc:sldChg chg="del">
        <pc:chgData name="Hall, Stephen (STFC,RAL,ISIS)" userId="8ac61c14-8650-4bea-89cd-f74af1e73332" providerId="ADAL" clId="{3325BB5D-4BBB-4A51-80CF-7EB95B5A558D}" dt="2026-04-23T15:59:54.912" v="4876" actId="47"/>
        <pc:sldMkLst>
          <pc:docMk/>
          <pc:sldMk cId="177165861" sldId="267"/>
        </pc:sldMkLst>
      </pc:sldChg>
      <pc:sldChg chg="addSp delSp modSp mod">
        <pc:chgData name="Hall, Stephen (STFC,RAL,ISIS)" userId="8ac61c14-8650-4bea-89cd-f74af1e73332" providerId="ADAL" clId="{3325BB5D-4BBB-4A51-80CF-7EB95B5A558D}" dt="2026-04-23T18:40:50.128" v="11424" actId="20577"/>
        <pc:sldMkLst>
          <pc:docMk/>
          <pc:sldMk cId="2618547374" sldId="268"/>
        </pc:sldMkLst>
        <pc:spChg chg="mod">
          <ac:chgData name="Hall, Stephen (STFC,RAL,ISIS)" userId="8ac61c14-8650-4bea-89cd-f74af1e73332" providerId="ADAL" clId="{3325BB5D-4BBB-4A51-80CF-7EB95B5A558D}" dt="2026-04-23T17:59:39.143" v="9221" actId="20578"/>
          <ac:spMkLst>
            <pc:docMk/>
            <pc:sldMk cId="2618547374" sldId="268"/>
            <ac:spMk id="2" creationId="{451CD7E5-36E1-ADBB-7D18-561F0D5DAE08}"/>
          </ac:spMkLst>
        </pc:spChg>
        <pc:spChg chg="add del">
          <ac:chgData name="Hall, Stephen (STFC,RAL,ISIS)" userId="8ac61c14-8650-4bea-89cd-f74af1e73332" providerId="ADAL" clId="{3325BB5D-4BBB-4A51-80CF-7EB95B5A558D}" dt="2026-04-23T14:00:09.636" v="3919" actId="478"/>
          <ac:spMkLst>
            <pc:docMk/>
            <pc:sldMk cId="2618547374" sldId="268"/>
            <ac:spMk id="3" creationId="{63E022F3-A035-773E-8174-4390A3A16E3A}"/>
          </ac:spMkLst>
        </pc:spChg>
        <pc:spChg chg="add del mod">
          <ac:chgData name="Hall, Stephen (STFC,RAL,ISIS)" userId="8ac61c14-8650-4bea-89cd-f74af1e73332" providerId="ADAL" clId="{3325BB5D-4BBB-4A51-80CF-7EB95B5A558D}" dt="2026-04-23T14:00:37.020" v="3922" actId="478"/>
          <ac:spMkLst>
            <pc:docMk/>
            <pc:sldMk cId="2618547374" sldId="268"/>
            <ac:spMk id="4" creationId="{D1873B0E-6C32-991D-5630-F68A29352D27}"/>
          </ac:spMkLst>
        </pc:spChg>
        <pc:spChg chg="add del mod">
          <ac:chgData name="Hall, Stephen (STFC,RAL,ISIS)" userId="8ac61c14-8650-4bea-89cd-f74af1e73332" providerId="ADAL" clId="{3325BB5D-4BBB-4A51-80CF-7EB95B5A558D}" dt="2026-04-23T14:01:28.836" v="3934" actId="478"/>
          <ac:spMkLst>
            <pc:docMk/>
            <pc:sldMk cId="2618547374" sldId="268"/>
            <ac:spMk id="5" creationId="{C5A4110F-F6C7-B752-C980-2D37CE84FC6F}"/>
          </ac:spMkLst>
        </pc:spChg>
        <pc:spChg chg="add del mod">
          <ac:chgData name="Hall, Stephen (STFC,RAL,ISIS)" userId="8ac61c14-8650-4bea-89cd-f74af1e73332" providerId="ADAL" clId="{3325BB5D-4BBB-4A51-80CF-7EB95B5A558D}" dt="2026-04-23T14:01:29.353" v="3935" actId="478"/>
          <ac:spMkLst>
            <pc:docMk/>
            <pc:sldMk cId="2618547374" sldId="268"/>
            <ac:spMk id="6" creationId="{60DD68EC-550A-84EE-33A8-59ECA84CBF0F}"/>
          </ac:spMkLst>
        </pc:spChg>
        <pc:spChg chg="add del mod">
          <ac:chgData name="Hall, Stephen (STFC,RAL,ISIS)" userId="8ac61c14-8650-4bea-89cd-f74af1e73332" providerId="ADAL" clId="{3325BB5D-4BBB-4A51-80CF-7EB95B5A558D}" dt="2026-04-23T14:01:28.186" v="3933" actId="478"/>
          <ac:spMkLst>
            <pc:docMk/>
            <pc:sldMk cId="2618547374" sldId="268"/>
            <ac:spMk id="7" creationId="{C1BCF789-EEBF-447F-12DB-69C3CF49488D}"/>
          </ac:spMkLst>
        </pc:spChg>
        <pc:spChg chg="add del mod">
          <ac:chgData name="Hall, Stephen (STFC,RAL,ISIS)" userId="8ac61c14-8650-4bea-89cd-f74af1e73332" providerId="ADAL" clId="{3325BB5D-4BBB-4A51-80CF-7EB95B5A558D}" dt="2026-04-23T14:02:30.445" v="3940" actId="478"/>
          <ac:spMkLst>
            <pc:docMk/>
            <pc:sldMk cId="2618547374" sldId="268"/>
            <ac:spMk id="8" creationId="{3CA688FF-E27E-E820-9D16-2390FC62271C}"/>
          </ac:spMkLst>
        </pc:spChg>
        <pc:spChg chg="add del mod">
          <ac:chgData name="Hall, Stephen (STFC,RAL,ISIS)" userId="8ac61c14-8650-4bea-89cd-f74af1e73332" providerId="ADAL" clId="{3325BB5D-4BBB-4A51-80CF-7EB95B5A558D}" dt="2026-04-23T18:25:51.453" v="9901"/>
          <ac:spMkLst>
            <pc:docMk/>
            <pc:sldMk cId="2618547374" sldId="268"/>
            <ac:spMk id="11" creationId="{279F905A-3F01-1209-EE50-B601D6CF0C0F}"/>
          </ac:spMkLst>
        </pc:spChg>
        <pc:spChg chg="add mod">
          <ac:chgData name="Hall, Stephen (STFC,RAL,ISIS)" userId="8ac61c14-8650-4bea-89cd-f74af1e73332" providerId="ADAL" clId="{3325BB5D-4BBB-4A51-80CF-7EB95B5A558D}" dt="2026-04-23T18:39:41.507" v="11133" actId="6549"/>
          <ac:spMkLst>
            <pc:docMk/>
            <pc:sldMk cId="2618547374" sldId="268"/>
            <ac:spMk id="13" creationId="{E10B2B78-2E4E-093A-EE2E-D674B8B02463}"/>
          </ac:spMkLst>
        </pc:spChg>
        <pc:spChg chg="add mod">
          <ac:chgData name="Hall, Stephen (STFC,RAL,ISIS)" userId="8ac61c14-8650-4bea-89cd-f74af1e73332" providerId="ADAL" clId="{3325BB5D-4BBB-4A51-80CF-7EB95B5A558D}" dt="2026-04-23T18:28:10.898" v="10201" actId="14100"/>
          <ac:spMkLst>
            <pc:docMk/>
            <pc:sldMk cId="2618547374" sldId="268"/>
            <ac:spMk id="14" creationId="{E8C20037-5E69-A259-195C-5902A8E61C84}"/>
          </ac:spMkLst>
        </pc:spChg>
        <pc:spChg chg="add del mod">
          <ac:chgData name="Hall, Stephen (STFC,RAL,ISIS)" userId="8ac61c14-8650-4bea-89cd-f74af1e73332" providerId="ADAL" clId="{3325BB5D-4BBB-4A51-80CF-7EB95B5A558D}" dt="2026-04-23T18:29:35.083" v="10221" actId="478"/>
          <ac:spMkLst>
            <pc:docMk/>
            <pc:sldMk cId="2618547374" sldId="268"/>
            <ac:spMk id="16" creationId="{2DF57040-0DB3-BC47-09C4-F2361010CA68}"/>
          </ac:spMkLst>
        </pc:spChg>
        <pc:spChg chg="add">
          <ac:chgData name="Hall, Stephen (STFC,RAL,ISIS)" userId="8ac61c14-8650-4bea-89cd-f74af1e73332" providerId="ADAL" clId="{3325BB5D-4BBB-4A51-80CF-7EB95B5A558D}" dt="2026-04-23T18:32:17.592" v="10225"/>
          <ac:spMkLst>
            <pc:docMk/>
            <pc:sldMk cId="2618547374" sldId="268"/>
            <ac:spMk id="17" creationId="{743010D2-A1C7-D2C3-38FC-88DBD3C20E0A}"/>
          </ac:spMkLst>
        </pc:spChg>
        <pc:spChg chg="add">
          <ac:chgData name="Hall, Stephen (STFC,RAL,ISIS)" userId="8ac61c14-8650-4bea-89cd-f74af1e73332" providerId="ADAL" clId="{3325BB5D-4BBB-4A51-80CF-7EB95B5A558D}" dt="2026-04-23T18:32:21.582" v="10226"/>
          <ac:spMkLst>
            <pc:docMk/>
            <pc:sldMk cId="2618547374" sldId="268"/>
            <ac:spMk id="18" creationId="{2A55C894-FD83-A4BB-8B03-F02F12840D8F}"/>
          </ac:spMkLst>
        </pc:spChg>
        <pc:spChg chg="add">
          <ac:chgData name="Hall, Stephen (STFC,RAL,ISIS)" userId="8ac61c14-8650-4bea-89cd-f74af1e73332" providerId="ADAL" clId="{3325BB5D-4BBB-4A51-80CF-7EB95B5A558D}" dt="2026-04-23T18:32:25.613" v="10227"/>
          <ac:spMkLst>
            <pc:docMk/>
            <pc:sldMk cId="2618547374" sldId="268"/>
            <ac:spMk id="19" creationId="{511F1C5B-B9D6-7A86-952B-E825126FA9F4}"/>
          </ac:spMkLst>
        </pc:spChg>
        <pc:spChg chg="add mod">
          <ac:chgData name="Hall, Stephen (STFC,RAL,ISIS)" userId="8ac61c14-8650-4bea-89cd-f74af1e73332" providerId="ADAL" clId="{3325BB5D-4BBB-4A51-80CF-7EB95B5A558D}" dt="2026-04-23T18:40:50.128" v="11424" actId="20577"/>
          <ac:spMkLst>
            <pc:docMk/>
            <pc:sldMk cId="2618547374" sldId="268"/>
            <ac:spMk id="21" creationId="{6ECB6881-B6AD-2E9A-C999-22D10C4594A4}"/>
          </ac:spMkLst>
        </pc:spChg>
        <pc:picChg chg="add mod">
          <ac:chgData name="Hall, Stephen (STFC,RAL,ISIS)" userId="8ac61c14-8650-4bea-89cd-f74af1e73332" providerId="ADAL" clId="{3325BB5D-4BBB-4A51-80CF-7EB95B5A558D}" dt="2026-04-23T18:28:14.710" v="10203" actId="1076"/>
          <ac:picMkLst>
            <pc:docMk/>
            <pc:sldMk cId="2618547374" sldId="268"/>
            <ac:picMk id="10" creationId="{DDCE0097-C2E5-3932-DD7F-52ECEBD84891}"/>
          </ac:picMkLst>
        </pc:picChg>
      </pc:sldChg>
      <pc:sldChg chg="addSp delSp modSp mod">
        <pc:chgData name="Hall, Stephen (STFC,RAL,ISIS)" userId="8ac61c14-8650-4bea-89cd-f74af1e73332" providerId="ADAL" clId="{3325BB5D-4BBB-4A51-80CF-7EB95B5A558D}" dt="2026-04-23T18:24:18.307" v="9898" actId="1076"/>
        <pc:sldMkLst>
          <pc:docMk/>
          <pc:sldMk cId="3613092436" sldId="269"/>
        </pc:sldMkLst>
        <pc:spChg chg="mod">
          <ac:chgData name="Hall, Stephen (STFC,RAL,ISIS)" userId="8ac61c14-8650-4bea-89cd-f74af1e73332" providerId="ADAL" clId="{3325BB5D-4BBB-4A51-80CF-7EB95B5A558D}" dt="2026-04-23T17:55:59.248" v="9163" actId="20577"/>
          <ac:spMkLst>
            <pc:docMk/>
            <pc:sldMk cId="3613092436" sldId="269"/>
            <ac:spMk id="2" creationId="{0CACEBCC-3E3E-CC13-5A80-F6B87816A1B4}"/>
          </ac:spMkLst>
        </pc:spChg>
        <pc:spChg chg="add del mod">
          <ac:chgData name="Hall, Stephen (STFC,RAL,ISIS)" userId="8ac61c14-8650-4bea-89cd-f74af1e73332" providerId="ADAL" clId="{3325BB5D-4BBB-4A51-80CF-7EB95B5A558D}" dt="2026-04-23T17:57:16.814" v="9168" actId="478"/>
          <ac:spMkLst>
            <pc:docMk/>
            <pc:sldMk cId="3613092436" sldId="269"/>
            <ac:spMk id="3" creationId="{9D511310-4430-CE85-408A-9AE276EA8C0F}"/>
          </ac:spMkLst>
        </pc:spChg>
        <pc:spChg chg="add del mod">
          <ac:chgData name="Hall, Stephen (STFC,RAL,ISIS)" userId="8ac61c14-8650-4bea-89cd-f74af1e73332" providerId="ADAL" clId="{3325BB5D-4BBB-4A51-80CF-7EB95B5A558D}" dt="2026-04-23T17:57:14.384" v="9167" actId="478"/>
          <ac:spMkLst>
            <pc:docMk/>
            <pc:sldMk cId="3613092436" sldId="269"/>
            <ac:spMk id="4" creationId="{ABC2EE63-6F88-1B26-FBC6-5A0C0D0EF692}"/>
          </ac:spMkLst>
        </pc:spChg>
        <pc:spChg chg="add mod">
          <ac:chgData name="Hall, Stephen (STFC,RAL,ISIS)" userId="8ac61c14-8650-4bea-89cd-f74af1e73332" providerId="ADAL" clId="{3325BB5D-4BBB-4A51-80CF-7EB95B5A558D}" dt="2026-04-23T18:19:19.187" v="9579" actId="1076"/>
          <ac:spMkLst>
            <pc:docMk/>
            <pc:sldMk cId="3613092436" sldId="269"/>
            <ac:spMk id="7" creationId="{45CFD065-BAF6-4C33-81F9-1824D1EF3439}"/>
          </ac:spMkLst>
        </pc:spChg>
        <pc:spChg chg="add mod">
          <ac:chgData name="Hall, Stephen (STFC,RAL,ISIS)" userId="8ac61c14-8650-4bea-89cd-f74af1e73332" providerId="ADAL" clId="{3325BB5D-4BBB-4A51-80CF-7EB95B5A558D}" dt="2026-04-23T18:24:15.939" v="9897" actId="1076"/>
          <ac:spMkLst>
            <pc:docMk/>
            <pc:sldMk cId="3613092436" sldId="269"/>
            <ac:spMk id="10" creationId="{99A2102A-F8CD-65A2-00FF-E9732A33AF34}"/>
          </ac:spMkLst>
        </pc:spChg>
        <pc:spChg chg="add mod ord">
          <ac:chgData name="Hall, Stephen (STFC,RAL,ISIS)" userId="8ac61c14-8650-4bea-89cd-f74af1e73332" providerId="ADAL" clId="{3325BB5D-4BBB-4A51-80CF-7EB95B5A558D}" dt="2026-04-23T18:23:38.597" v="9863"/>
          <ac:spMkLst>
            <pc:docMk/>
            <pc:sldMk cId="3613092436" sldId="269"/>
            <ac:spMk id="11" creationId="{A9C788B1-C4F4-30E4-CF47-DA71B274E692}"/>
          </ac:spMkLst>
        </pc:spChg>
        <pc:spChg chg="add del mod">
          <ac:chgData name="Hall, Stephen (STFC,RAL,ISIS)" userId="8ac61c14-8650-4bea-89cd-f74af1e73332" providerId="ADAL" clId="{3325BB5D-4BBB-4A51-80CF-7EB95B5A558D}" dt="2026-04-23T18:24:12.916" v="9896" actId="478"/>
          <ac:spMkLst>
            <pc:docMk/>
            <pc:sldMk cId="3613092436" sldId="269"/>
            <ac:spMk id="13" creationId="{4CFCAB77-AA4F-211A-27F7-A4673F6993F3}"/>
          </ac:spMkLst>
        </pc:spChg>
        <pc:picChg chg="add mod">
          <ac:chgData name="Hall, Stephen (STFC,RAL,ISIS)" userId="8ac61c14-8650-4bea-89cd-f74af1e73332" providerId="ADAL" clId="{3325BB5D-4BBB-4A51-80CF-7EB95B5A558D}" dt="2026-04-23T17:57:10.502" v="9166" actId="1076"/>
          <ac:picMkLst>
            <pc:docMk/>
            <pc:sldMk cId="3613092436" sldId="269"/>
            <ac:picMk id="6" creationId="{64EA24CC-8C69-3E58-D051-19087BAFC1AE}"/>
          </ac:picMkLst>
        </pc:picChg>
        <pc:picChg chg="add mod">
          <ac:chgData name="Hall, Stephen (STFC,RAL,ISIS)" userId="8ac61c14-8650-4bea-89cd-f74af1e73332" providerId="ADAL" clId="{3325BB5D-4BBB-4A51-80CF-7EB95B5A558D}" dt="2026-04-23T18:24:18.307" v="9898" actId="1076"/>
          <ac:picMkLst>
            <pc:docMk/>
            <pc:sldMk cId="3613092436" sldId="269"/>
            <ac:picMk id="8" creationId="{23C05959-7E6A-43C4-A19F-B93EC87CBC76}"/>
          </ac:picMkLst>
        </pc:picChg>
      </pc:sldChg>
      <pc:sldChg chg="addSp delSp modSp mod">
        <pc:chgData name="Hall, Stephen (STFC,RAL,ISIS)" userId="8ac61c14-8650-4bea-89cd-f74af1e73332" providerId="ADAL" clId="{3325BB5D-4BBB-4A51-80CF-7EB95B5A558D}" dt="2026-04-23T14:40:08.758" v="4003" actId="1076"/>
        <pc:sldMkLst>
          <pc:docMk/>
          <pc:sldMk cId="1976245133" sldId="270"/>
        </pc:sldMkLst>
        <pc:spChg chg="add del mod">
          <ac:chgData name="Hall, Stephen (STFC,RAL,ISIS)" userId="8ac61c14-8650-4bea-89cd-f74af1e73332" providerId="ADAL" clId="{3325BB5D-4BBB-4A51-80CF-7EB95B5A558D}" dt="2026-04-23T13:58:50.358" v="3915" actId="478"/>
          <ac:spMkLst>
            <pc:docMk/>
            <pc:sldMk cId="1976245133" sldId="270"/>
            <ac:spMk id="3" creationId="{330CF178-4AF8-A18D-862D-5903B81DD3E7}"/>
          </ac:spMkLst>
        </pc:spChg>
        <pc:picChg chg="add mod">
          <ac:chgData name="Hall, Stephen (STFC,RAL,ISIS)" userId="8ac61c14-8650-4bea-89cd-f74af1e73332" providerId="ADAL" clId="{3325BB5D-4BBB-4A51-80CF-7EB95B5A558D}" dt="2026-04-23T14:40:08.758" v="4003" actId="1076"/>
          <ac:picMkLst>
            <pc:docMk/>
            <pc:sldMk cId="1976245133" sldId="270"/>
            <ac:picMk id="4" creationId="{2D398F97-A754-72BE-9D89-5F9FF98A6432}"/>
          </ac:picMkLst>
        </pc:picChg>
      </pc:sldChg>
      <pc:sldChg chg="del">
        <pc:chgData name="Hall, Stephen (STFC,RAL,ISIS)" userId="8ac61c14-8650-4bea-89cd-f74af1e73332" providerId="ADAL" clId="{3325BB5D-4BBB-4A51-80CF-7EB95B5A558D}" dt="2026-04-23T11:10:42.303" v="2742" actId="47"/>
        <pc:sldMkLst>
          <pc:docMk/>
          <pc:sldMk cId="3135661540" sldId="271"/>
        </pc:sldMkLst>
      </pc:sldChg>
      <pc:sldChg chg="addSp modSp mod">
        <pc:chgData name="Hall, Stephen (STFC,RAL,ISIS)" userId="8ac61c14-8650-4bea-89cd-f74af1e73332" providerId="ADAL" clId="{3325BB5D-4BBB-4A51-80CF-7EB95B5A558D}" dt="2026-04-23T17:01:03.253" v="8423" actId="14100"/>
        <pc:sldMkLst>
          <pc:docMk/>
          <pc:sldMk cId="291495547" sldId="278"/>
        </pc:sldMkLst>
        <pc:picChg chg="add mod">
          <ac:chgData name="Hall, Stephen (STFC,RAL,ISIS)" userId="8ac61c14-8650-4bea-89cd-f74af1e73332" providerId="ADAL" clId="{3325BB5D-4BBB-4A51-80CF-7EB95B5A558D}" dt="2026-04-23T17:01:03.253" v="8423" actId="14100"/>
          <ac:picMkLst>
            <pc:docMk/>
            <pc:sldMk cId="291495547" sldId="278"/>
            <ac:picMk id="4" creationId="{80D89DD0-4780-7CF0-20E6-C44A0D30559C}"/>
          </ac:picMkLst>
        </pc:picChg>
      </pc:sldChg>
      <pc:sldChg chg="addSp delSp modSp add mod delAnim modAnim">
        <pc:chgData name="Hall, Stephen (STFC,RAL,ISIS)" userId="8ac61c14-8650-4bea-89cd-f74af1e73332" providerId="ADAL" clId="{3325BB5D-4BBB-4A51-80CF-7EB95B5A558D}" dt="2026-04-23T15:55:46.975" v="4736" actId="1076"/>
        <pc:sldMkLst>
          <pc:docMk/>
          <pc:sldMk cId="3979538781" sldId="280"/>
        </pc:sldMkLst>
        <pc:spChg chg="mod">
          <ac:chgData name="Hall, Stephen (STFC,RAL,ISIS)" userId="8ac61c14-8650-4bea-89cd-f74af1e73332" providerId="ADAL" clId="{3325BB5D-4BBB-4A51-80CF-7EB95B5A558D}" dt="2026-04-23T09:14:28.654" v="528" actId="20577"/>
          <ac:spMkLst>
            <pc:docMk/>
            <pc:sldMk cId="3979538781" sldId="280"/>
            <ac:spMk id="2" creationId="{2B76C3D6-906E-E1F9-E6D2-76717CBD32BB}"/>
          </ac:spMkLst>
        </pc:spChg>
        <pc:spChg chg="mod">
          <ac:chgData name="Hall, Stephen (STFC,RAL,ISIS)" userId="8ac61c14-8650-4bea-89cd-f74af1e73332" providerId="ADAL" clId="{3325BB5D-4BBB-4A51-80CF-7EB95B5A558D}" dt="2026-04-23T13:47:34.260" v="3232" actId="688"/>
          <ac:spMkLst>
            <pc:docMk/>
            <pc:sldMk cId="3979538781" sldId="280"/>
            <ac:spMk id="3" creationId="{DFD08150-901B-2420-1764-BF9867E6988E}"/>
          </ac:spMkLst>
        </pc:spChg>
        <pc:spChg chg="add mod">
          <ac:chgData name="Hall, Stephen (STFC,RAL,ISIS)" userId="8ac61c14-8650-4bea-89cd-f74af1e73332" providerId="ADAL" clId="{3325BB5D-4BBB-4A51-80CF-7EB95B5A558D}" dt="2026-04-23T10:42:35.550" v="2213" actId="1076"/>
          <ac:spMkLst>
            <pc:docMk/>
            <pc:sldMk cId="3979538781" sldId="280"/>
            <ac:spMk id="4" creationId="{CA363DC4-A2BD-AA52-F03C-1E206B1B7F94}"/>
          </ac:spMkLst>
        </pc:spChg>
        <pc:spChg chg="mod">
          <ac:chgData name="Hall, Stephen (STFC,RAL,ISIS)" userId="8ac61c14-8650-4bea-89cd-f74af1e73332" providerId="ADAL" clId="{3325BB5D-4BBB-4A51-80CF-7EB95B5A558D}" dt="2026-04-23T10:35:45.754" v="2006" actId="20577"/>
          <ac:spMkLst>
            <pc:docMk/>
            <pc:sldMk cId="3979538781" sldId="280"/>
            <ac:spMk id="5" creationId="{A1716C43-7963-EF34-EAB5-C9CB58C083F3}"/>
          </ac:spMkLst>
        </pc:spChg>
        <pc:spChg chg="add mod">
          <ac:chgData name="Hall, Stephen (STFC,RAL,ISIS)" userId="8ac61c14-8650-4bea-89cd-f74af1e73332" providerId="ADAL" clId="{3325BB5D-4BBB-4A51-80CF-7EB95B5A558D}" dt="2026-04-23T13:50:12.775" v="3728" actId="1076"/>
          <ac:spMkLst>
            <pc:docMk/>
            <pc:sldMk cId="3979538781" sldId="280"/>
            <ac:spMk id="6" creationId="{BA6EDB01-0397-0038-65DC-5212D8F2DE15}"/>
          </ac:spMkLst>
        </pc:spChg>
        <pc:spChg chg="add mod">
          <ac:chgData name="Hall, Stephen (STFC,RAL,ISIS)" userId="8ac61c14-8650-4bea-89cd-f74af1e73332" providerId="ADAL" clId="{3325BB5D-4BBB-4A51-80CF-7EB95B5A558D}" dt="2026-04-23T09:51:43.074" v="708" actId="1076"/>
          <ac:spMkLst>
            <pc:docMk/>
            <pc:sldMk cId="3979538781" sldId="280"/>
            <ac:spMk id="7" creationId="{7DA212B3-96A0-BEC4-F798-75C585CF2DB8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8" creationId="{05CA7D22-B2A3-A02D-6AEF-80008E1C4185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9" creationId="{D2807D65-D238-AA42-1771-360791B76CB8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10" creationId="{DAEAAE17-E682-D998-4D4F-5D39B89FA5EE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12" creationId="{3123DAA7-F2C9-D201-C17F-1F15846CA21A}"/>
          </ac:spMkLst>
        </pc:spChg>
        <pc:spChg chg="add mod">
          <ac:chgData name="Hall, Stephen (STFC,RAL,ISIS)" userId="8ac61c14-8650-4bea-89cd-f74af1e73332" providerId="ADAL" clId="{3325BB5D-4BBB-4A51-80CF-7EB95B5A558D}" dt="2026-04-23T13:39:58.755" v="3180" actId="1076"/>
          <ac:spMkLst>
            <pc:docMk/>
            <pc:sldMk cId="3979538781" sldId="280"/>
            <ac:spMk id="13" creationId="{AB7E4B76-1E6B-99C1-8C9A-66932DACC8B7}"/>
          </ac:spMkLst>
        </pc:spChg>
        <pc:spChg chg="add mod">
          <ac:chgData name="Hall, Stephen (STFC,RAL,ISIS)" userId="8ac61c14-8650-4bea-89cd-f74af1e73332" providerId="ADAL" clId="{3325BB5D-4BBB-4A51-80CF-7EB95B5A558D}" dt="2026-04-23T09:51:24.011" v="701" actId="1076"/>
          <ac:spMkLst>
            <pc:docMk/>
            <pc:sldMk cId="3979538781" sldId="280"/>
            <ac:spMk id="14" creationId="{9D10D817-3A79-3E4A-1A1E-491854D23D53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16" creationId="{DF07490F-5997-0C4E-25B3-67D0D150DD95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17" creationId="{DA383532-3DE8-0A11-45DA-7788A293737F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19" creationId="{8A0A7F8A-2361-8C6C-35EC-37E1C319932D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21" creationId="{07547615-F447-4CDB-E2C9-5589D3DA8BE7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23" creationId="{7756E686-6E2A-FDD3-8B98-E45C9BA25D74}"/>
          </ac:spMkLst>
        </pc:spChg>
        <pc:spChg chg="add mod">
          <ac:chgData name="Hall, Stephen (STFC,RAL,ISIS)" userId="8ac61c14-8650-4bea-89cd-f74af1e73332" providerId="ADAL" clId="{3325BB5D-4BBB-4A51-80CF-7EB95B5A558D}" dt="2026-04-23T09:51:58.586" v="713" actId="207"/>
          <ac:spMkLst>
            <pc:docMk/>
            <pc:sldMk cId="3979538781" sldId="280"/>
            <ac:spMk id="24" creationId="{6FFF6DEE-89B7-ED09-079E-55BD7F93C8B6}"/>
          </ac:spMkLst>
        </pc:spChg>
        <pc:spChg chg="del">
          <ac:chgData name="Hall, Stephen (STFC,RAL,ISIS)" userId="8ac61c14-8650-4bea-89cd-f74af1e73332" providerId="ADAL" clId="{3325BB5D-4BBB-4A51-80CF-7EB95B5A558D}" dt="2026-04-23T09:50:57.760" v="691" actId="478"/>
          <ac:spMkLst>
            <pc:docMk/>
            <pc:sldMk cId="3979538781" sldId="280"/>
            <ac:spMk id="25" creationId="{1C4BF8C7-2309-1E1E-1577-0B985C88B344}"/>
          </ac:spMkLst>
        </pc:spChg>
        <pc:spChg chg="add mod">
          <ac:chgData name="Hall, Stephen (STFC,RAL,ISIS)" userId="8ac61c14-8650-4bea-89cd-f74af1e73332" providerId="ADAL" clId="{3325BB5D-4BBB-4A51-80CF-7EB95B5A558D}" dt="2026-04-23T13:47:23.408" v="3229" actId="164"/>
          <ac:spMkLst>
            <pc:docMk/>
            <pc:sldMk cId="3979538781" sldId="280"/>
            <ac:spMk id="28" creationId="{EDC142EC-C8E6-960A-CC9F-0F095C491414}"/>
          </ac:spMkLst>
        </pc:spChg>
        <pc:spChg chg="add mod">
          <ac:chgData name="Hall, Stephen (STFC,RAL,ISIS)" userId="8ac61c14-8650-4bea-89cd-f74af1e73332" providerId="ADAL" clId="{3325BB5D-4BBB-4A51-80CF-7EB95B5A558D}" dt="2026-04-23T13:47:23.408" v="3229" actId="164"/>
          <ac:spMkLst>
            <pc:docMk/>
            <pc:sldMk cId="3979538781" sldId="280"/>
            <ac:spMk id="29" creationId="{F7AD9EB7-DBD1-9868-2E81-F2A9DA9B2868}"/>
          </ac:spMkLst>
        </pc:spChg>
        <pc:spChg chg="del mod">
          <ac:chgData name="Hall, Stephen (STFC,RAL,ISIS)" userId="8ac61c14-8650-4bea-89cd-f74af1e73332" providerId="ADAL" clId="{3325BB5D-4BBB-4A51-80CF-7EB95B5A558D}" dt="2026-04-23T09:59:56.117" v="764" actId="478"/>
          <ac:spMkLst>
            <pc:docMk/>
            <pc:sldMk cId="3979538781" sldId="280"/>
            <ac:spMk id="31" creationId="{DF44A0B5-4A63-EF70-E3FE-370F42ABB87A}"/>
          </ac:spMkLst>
        </pc:spChg>
        <pc:spChg chg="del">
          <ac:chgData name="Hall, Stephen (STFC,RAL,ISIS)" userId="8ac61c14-8650-4bea-89cd-f74af1e73332" providerId="ADAL" clId="{3325BB5D-4BBB-4A51-80CF-7EB95B5A558D}" dt="2026-04-23T09:54:56.969" v="739" actId="478"/>
          <ac:spMkLst>
            <pc:docMk/>
            <pc:sldMk cId="3979538781" sldId="280"/>
            <ac:spMk id="32" creationId="{F6D84031-FB76-9F55-AE84-67F5261E170F}"/>
          </ac:spMkLst>
        </pc:spChg>
        <pc:spChg chg="add mod">
          <ac:chgData name="Hall, Stephen (STFC,RAL,ISIS)" userId="8ac61c14-8650-4bea-89cd-f74af1e73332" providerId="ADAL" clId="{3325BB5D-4BBB-4A51-80CF-7EB95B5A558D}" dt="2026-04-23T13:47:23.408" v="3229" actId="164"/>
          <ac:spMkLst>
            <pc:docMk/>
            <pc:sldMk cId="3979538781" sldId="280"/>
            <ac:spMk id="33" creationId="{1FAC628B-EF12-1186-8D32-D75DA4E80C05}"/>
          </ac:spMkLst>
        </pc:spChg>
        <pc:spChg chg="add mod">
          <ac:chgData name="Hall, Stephen (STFC,RAL,ISIS)" userId="8ac61c14-8650-4bea-89cd-f74af1e73332" providerId="ADAL" clId="{3325BB5D-4BBB-4A51-80CF-7EB95B5A558D}" dt="2026-04-23T09:51:53.871" v="711" actId="207"/>
          <ac:spMkLst>
            <pc:docMk/>
            <pc:sldMk cId="3979538781" sldId="280"/>
            <ac:spMk id="35" creationId="{358C3706-E907-C4D7-2F08-5ED870854375}"/>
          </ac:spMkLst>
        </pc:spChg>
        <pc:spChg chg="add del mod">
          <ac:chgData name="Hall, Stephen (STFC,RAL,ISIS)" userId="8ac61c14-8650-4bea-89cd-f74af1e73332" providerId="ADAL" clId="{3325BB5D-4BBB-4A51-80CF-7EB95B5A558D}" dt="2026-04-23T09:52:35.894" v="716" actId="478"/>
          <ac:spMkLst>
            <pc:docMk/>
            <pc:sldMk cId="3979538781" sldId="280"/>
            <ac:spMk id="37" creationId="{D98552CA-1541-360B-B483-88CDE1885717}"/>
          </ac:spMkLst>
        </pc:spChg>
        <pc:spChg chg="add mod">
          <ac:chgData name="Hall, Stephen (STFC,RAL,ISIS)" userId="8ac61c14-8650-4bea-89cd-f74af1e73332" providerId="ADAL" clId="{3325BB5D-4BBB-4A51-80CF-7EB95B5A558D}" dt="2026-04-23T13:47:23.408" v="3229" actId="164"/>
          <ac:spMkLst>
            <pc:docMk/>
            <pc:sldMk cId="3979538781" sldId="280"/>
            <ac:spMk id="38" creationId="{AC3A8AE6-0BDC-B07F-705C-153B5FC0C2FD}"/>
          </ac:spMkLst>
        </pc:spChg>
        <pc:spChg chg="add del mod">
          <ac:chgData name="Hall, Stephen (STFC,RAL,ISIS)" userId="8ac61c14-8650-4bea-89cd-f74af1e73332" providerId="ADAL" clId="{3325BB5D-4BBB-4A51-80CF-7EB95B5A558D}" dt="2026-04-23T09:52:35.894" v="716" actId="478"/>
          <ac:spMkLst>
            <pc:docMk/>
            <pc:sldMk cId="3979538781" sldId="280"/>
            <ac:spMk id="39" creationId="{53BCE0AC-8AB9-A17B-ED17-7582B6FFA948}"/>
          </ac:spMkLst>
        </pc:spChg>
        <pc:spChg chg="add del mod">
          <ac:chgData name="Hall, Stephen (STFC,RAL,ISIS)" userId="8ac61c14-8650-4bea-89cd-f74af1e73332" providerId="ADAL" clId="{3325BB5D-4BBB-4A51-80CF-7EB95B5A558D}" dt="2026-04-23T09:52:35.894" v="716" actId="478"/>
          <ac:spMkLst>
            <pc:docMk/>
            <pc:sldMk cId="3979538781" sldId="280"/>
            <ac:spMk id="40" creationId="{39E4DF2B-FAE0-BCE5-0192-F4ABC25698F6}"/>
          </ac:spMkLst>
        </pc:spChg>
        <pc:spChg chg="add mod">
          <ac:chgData name="Hall, Stephen (STFC,RAL,ISIS)" userId="8ac61c14-8650-4bea-89cd-f74af1e73332" providerId="ADAL" clId="{3325BB5D-4BBB-4A51-80CF-7EB95B5A558D}" dt="2026-04-23T10:39:13.498" v="2128" actId="164"/>
          <ac:spMkLst>
            <pc:docMk/>
            <pc:sldMk cId="3979538781" sldId="280"/>
            <ac:spMk id="41" creationId="{35526B52-963C-0BE7-DF80-CFCA189D2AFD}"/>
          </ac:spMkLst>
        </pc:spChg>
        <pc:spChg chg="add del mod">
          <ac:chgData name="Hall, Stephen (STFC,RAL,ISIS)" userId="8ac61c14-8650-4bea-89cd-f74af1e73332" providerId="ADAL" clId="{3325BB5D-4BBB-4A51-80CF-7EB95B5A558D}" dt="2026-04-23T09:52:35.894" v="716" actId="478"/>
          <ac:spMkLst>
            <pc:docMk/>
            <pc:sldMk cId="3979538781" sldId="280"/>
            <ac:spMk id="42" creationId="{F313DC98-52E4-520F-0665-B43E049FF197}"/>
          </ac:spMkLst>
        </pc:spChg>
        <pc:spChg chg="add del mod">
          <ac:chgData name="Hall, Stephen (STFC,RAL,ISIS)" userId="8ac61c14-8650-4bea-89cd-f74af1e73332" providerId="ADAL" clId="{3325BB5D-4BBB-4A51-80CF-7EB95B5A558D}" dt="2026-04-23T09:52:35.894" v="716" actId="478"/>
          <ac:spMkLst>
            <pc:docMk/>
            <pc:sldMk cId="3979538781" sldId="280"/>
            <ac:spMk id="43" creationId="{1B7F1578-CCE8-C4E5-535E-683235E44DE3}"/>
          </ac:spMkLst>
        </pc:spChg>
        <pc:spChg chg="add mod">
          <ac:chgData name="Hall, Stephen (STFC,RAL,ISIS)" userId="8ac61c14-8650-4bea-89cd-f74af1e73332" providerId="ADAL" clId="{3325BB5D-4BBB-4A51-80CF-7EB95B5A558D}" dt="2026-04-23T09:57:34.495" v="742" actId="1036"/>
          <ac:spMkLst>
            <pc:docMk/>
            <pc:sldMk cId="3979538781" sldId="280"/>
            <ac:spMk id="44" creationId="{71411D1A-9734-3FB1-5A24-A7B634C3EDD2}"/>
          </ac:spMkLst>
        </pc:spChg>
        <pc:spChg chg="add mod">
          <ac:chgData name="Hall, Stephen (STFC,RAL,ISIS)" userId="8ac61c14-8650-4bea-89cd-f74af1e73332" providerId="ADAL" clId="{3325BB5D-4BBB-4A51-80CF-7EB95B5A558D}" dt="2026-04-23T13:47:23.408" v="3229" actId="164"/>
          <ac:spMkLst>
            <pc:docMk/>
            <pc:sldMk cId="3979538781" sldId="280"/>
            <ac:spMk id="45" creationId="{25BEBC4B-8566-CCAC-EEEA-247B810C4138}"/>
          </ac:spMkLst>
        </pc:spChg>
        <pc:spChg chg="add mod">
          <ac:chgData name="Hall, Stephen (STFC,RAL,ISIS)" userId="8ac61c14-8650-4bea-89cd-f74af1e73332" providerId="ADAL" clId="{3325BB5D-4BBB-4A51-80CF-7EB95B5A558D}" dt="2026-04-23T13:47:23.408" v="3229" actId="164"/>
          <ac:spMkLst>
            <pc:docMk/>
            <pc:sldMk cId="3979538781" sldId="280"/>
            <ac:spMk id="46" creationId="{876A9FA9-C652-C877-AB6D-F785A9075507}"/>
          </ac:spMkLst>
        </pc:spChg>
        <pc:spChg chg="add mod">
          <ac:chgData name="Hall, Stephen (STFC,RAL,ISIS)" userId="8ac61c14-8650-4bea-89cd-f74af1e73332" providerId="ADAL" clId="{3325BB5D-4BBB-4A51-80CF-7EB95B5A558D}" dt="2026-04-23T13:47:23.408" v="3229" actId="164"/>
          <ac:spMkLst>
            <pc:docMk/>
            <pc:sldMk cId="3979538781" sldId="280"/>
            <ac:spMk id="47" creationId="{31CAC35C-51CB-80D6-6FFB-7D22837A69AE}"/>
          </ac:spMkLst>
        </pc:spChg>
        <pc:spChg chg="add mod">
          <ac:chgData name="Hall, Stephen (STFC,RAL,ISIS)" userId="8ac61c14-8650-4bea-89cd-f74af1e73332" providerId="ADAL" clId="{3325BB5D-4BBB-4A51-80CF-7EB95B5A558D}" dt="2026-04-23T13:47:23.408" v="3229" actId="164"/>
          <ac:spMkLst>
            <pc:docMk/>
            <pc:sldMk cId="3979538781" sldId="280"/>
            <ac:spMk id="48" creationId="{4472FF0D-435B-8EE9-AF3F-DA5FBEE68392}"/>
          </ac:spMkLst>
        </pc:spChg>
        <pc:spChg chg="add mod">
          <ac:chgData name="Hall, Stephen (STFC,RAL,ISIS)" userId="8ac61c14-8650-4bea-89cd-f74af1e73332" providerId="ADAL" clId="{3325BB5D-4BBB-4A51-80CF-7EB95B5A558D}" dt="2026-04-23T13:47:23.408" v="3229" actId="164"/>
          <ac:spMkLst>
            <pc:docMk/>
            <pc:sldMk cId="3979538781" sldId="280"/>
            <ac:spMk id="49" creationId="{244BBD61-B784-BD63-DE81-07B18EA77B06}"/>
          </ac:spMkLst>
        </pc:spChg>
        <pc:spChg chg="add mod">
          <ac:chgData name="Hall, Stephen (STFC,RAL,ISIS)" userId="8ac61c14-8650-4bea-89cd-f74af1e73332" providerId="ADAL" clId="{3325BB5D-4BBB-4A51-80CF-7EB95B5A558D}" dt="2026-04-23T10:53:59.059" v="2343" actId="404"/>
          <ac:spMkLst>
            <pc:docMk/>
            <pc:sldMk cId="3979538781" sldId="280"/>
            <ac:spMk id="50" creationId="{BA5A56AC-519B-A290-CB37-0294F8CCC7D3}"/>
          </ac:spMkLst>
        </pc:spChg>
        <pc:spChg chg="add mod ord">
          <ac:chgData name="Hall, Stephen (STFC,RAL,ISIS)" userId="8ac61c14-8650-4bea-89cd-f74af1e73332" providerId="ADAL" clId="{3325BB5D-4BBB-4A51-80CF-7EB95B5A558D}" dt="2026-04-23T10:00:12.851" v="768" actId="167"/>
          <ac:spMkLst>
            <pc:docMk/>
            <pc:sldMk cId="3979538781" sldId="280"/>
            <ac:spMk id="51" creationId="{F9BFC3C9-2164-23C0-9310-D48120907B10}"/>
          </ac:spMkLst>
        </pc:spChg>
        <pc:spChg chg="add mod">
          <ac:chgData name="Hall, Stephen (STFC,RAL,ISIS)" userId="8ac61c14-8650-4bea-89cd-f74af1e73332" providerId="ADAL" clId="{3325BB5D-4BBB-4A51-80CF-7EB95B5A558D}" dt="2026-04-23T10:12:32.249" v="1023" actId="164"/>
          <ac:spMkLst>
            <pc:docMk/>
            <pc:sldMk cId="3979538781" sldId="280"/>
            <ac:spMk id="52" creationId="{6B504027-A7D4-69E1-6472-65B27739B976}"/>
          </ac:spMkLst>
        </pc:spChg>
        <pc:spChg chg="add mod">
          <ac:chgData name="Hall, Stephen (STFC,RAL,ISIS)" userId="8ac61c14-8650-4bea-89cd-f74af1e73332" providerId="ADAL" clId="{3325BB5D-4BBB-4A51-80CF-7EB95B5A558D}" dt="2026-04-23T10:12:32.249" v="1023" actId="164"/>
          <ac:spMkLst>
            <pc:docMk/>
            <pc:sldMk cId="3979538781" sldId="280"/>
            <ac:spMk id="53" creationId="{88365FFB-5A7A-1D1F-B6C5-A2D351757D7E}"/>
          </ac:spMkLst>
        </pc:spChg>
        <pc:spChg chg="add mod">
          <ac:chgData name="Hall, Stephen (STFC,RAL,ISIS)" userId="8ac61c14-8650-4bea-89cd-f74af1e73332" providerId="ADAL" clId="{3325BB5D-4BBB-4A51-80CF-7EB95B5A558D}" dt="2026-04-23T10:12:32.249" v="1023" actId="164"/>
          <ac:spMkLst>
            <pc:docMk/>
            <pc:sldMk cId="3979538781" sldId="280"/>
            <ac:spMk id="54" creationId="{58842E20-677B-785E-E104-C096C109D5E2}"/>
          </ac:spMkLst>
        </pc:spChg>
        <pc:spChg chg="mod">
          <ac:chgData name="Hall, Stephen (STFC,RAL,ISIS)" userId="8ac61c14-8650-4bea-89cd-f74af1e73332" providerId="ADAL" clId="{3325BB5D-4BBB-4A51-80CF-7EB95B5A558D}" dt="2026-04-23T10:12:29.685" v="1022" actId="164"/>
          <ac:spMkLst>
            <pc:docMk/>
            <pc:sldMk cId="3979538781" sldId="280"/>
            <ac:spMk id="57" creationId="{F937B035-E313-8D5B-E8F6-C1D1CEC9974A}"/>
          </ac:spMkLst>
        </pc:spChg>
        <pc:spChg chg="mod">
          <ac:chgData name="Hall, Stephen (STFC,RAL,ISIS)" userId="8ac61c14-8650-4bea-89cd-f74af1e73332" providerId="ADAL" clId="{3325BB5D-4BBB-4A51-80CF-7EB95B5A558D}" dt="2026-04-23T10:12:29.685" v="1022" actId="164"/>
          <ac:spMkLst>
            <pc:docMk/>
            <pc:sldMk cId="3979538781" sldId="280"/>
            <ac:spMk id="58" creationId="{3F104613-91C0-FB00-F87B-FD6C62DA2745}"/>
          </ac:spMkLst>
        </pc:spChg>
        <pc:spChg chg="mod">
          <ac:chgData name="Hall, Stephen (STFC,RAL,ISIS)" userId="8ac61c14-8650-4bea-89cd-f74af1e73332" providerId="ADAL" clId="{3325BB5D-4BBB-4A51-80CF-7EB95B5A558D}" dt="2026-04-23T10:12:29.685" v="1022" actId="164"/>
          <ac:spMkLst>
            <pc:docMk/>
            <pc:sldMk cId="3979538781" sldId="280"/>
            <ac:spMk id="59" creationId="{B2583686-AB22-05B1-1396-B872C8865DB7}"/>
          </ac:spMkLst>
        </pc:spChg>
        <pc:spChg chg="mod topLvl">
          <ac:chgData name="Hall, Stephen (STFC,RAL,ISIS)" userId="8ac61c14-8650-4bea-89cd-f74af1e73332" providerId="ADAL" clId="{3325BB5D-4BBB-4A51-80CF-7EB95B5A558D}" dt="2026-04-23T10:12:23.978" v="1019" actId="164"/>
          <ac:spMkLst>
            <pc:docMk/>
            <pc:sldMk cId="3979538781" sldId="280"/>
            <ac:spMk id="65" creationId="{44CEDB08-331E-909B-1C36-E56166558C13}"/>
          </ac:spMkLst>
        </pc:spChg>
        <pc:spChg chg="mod">
          <ac:chgData name="Hall, Stephen (STFC,RAL,ISIS)" userId="8ac61c14-8650-4bea-89cd-f74af1e73332" providerId="ADAL" clId="{3325BB5D-4BBB-4A51-80CF-7EB95B5A558D}" dt="2026-04-23T10:12:23.978" v="1019" actId="164"/>
          <ac:spMkLst>
            <pc:docMk/>
            <pc:sldMk cId="3979538781" sldId="280"/>
            <ac:spMk id="66" creationId="{D1FE3A3B-7CFF-4185-497A-F563571FE388}"/>
          </ac:spMkLst>
        </pc:spChg>
        <pc:spChg chg="mod">
          <ac:chgData name="Hall, Stephen (STFC,RAL,ISIS)" userId="8ac61c14-8650-4bea-89cd-f74af1e73332" providerId="ADAL" clId="{3325BB5D-4BBB-4A51-80CF-7EB95B5A558D}" dt="2026-04-23T10:12:23.978" v="1019" actId="164"/>
          <ac:spMkLst>
            <pc:docMk/>
            <pc:sldMk cId="3979538781" sldId="280"/>
            <ac:spMk id="67" creationId="{98CA1E6D-EE44-415E-71D9-584A4667F706}"/>
          </ac:spMkLst>
        </pc:spChg>
        <pc:spChg chg="mod topLvl">
          <ac:chgData name="Hall, Stephen (STFC,RAL,ISIS)" userId="8ac61c14-8650-4bea-89cd-f74af1e73332" providerId="ADAL" clId="{3325BB5D-4BBB-4A51-80CF-7EB95B5A558D}" dt="2026-04-23T10:12:21.898" v="1018" actId="164"/>
          <ac:spMkLst>
            <pc:docMk/>
            <pc:sldMk cId="3979538781" sldId="280"/>
            <ac:spMk id="69" creationId="{E5671BAE-E5B0-36D6-8A3A-F28DF4DA70D0}"/>
          </ac:spMkLst>
        </pc:spChg>
        <pc:spChg chg="mod topLvl">
          <ac:chgData name="Hall, Stephen (STFC,RAL,ISIS)" userId="8ac61c14-8650-4bea-89cd-f74af1e73332" providerId="ADAL" clId="{3325BB5D-4BBB-4A51-80CF-7EB95B5A558D}" dt="2026-04-23T10:12:21.898" v="1018" actId="164"/>
          <ac:spMkLst>
            <pc:docMk/>
            <pc:sldMk cId="3979538781" sldId="280"/>
            <ac:spMk id="70" creationId="{D61CC45C-B11C-DFD3-F0C4-7BFCD0562131}"/>
          </ac:spMkLst>
        </pc:spChg>
        <pc:spChg chg="mod">
          <ac:chgData name="Hall, Stephen (STFC,RAL,ISIS)" userId="8ac61c14-8650-4bea-89cd-f74af1e73332" providerId="ADAL" clId="{3325BB5D-4BBB-4A51-80CF-7EB95B5A558D}" dt="2026-04-23T10:12:21.898" v="1018" actId="164"/>
          <ac:spMkLst>
            <pc:docMk/>
            <pc:sldMk cId="3979538781" sldId="280"/>
            <ac:spMk id="71" creationId="{C23948B4-C73D-46C6-E5FA-26675A30B45E}"/>
          </ac:spMkLst>
        </pc:spChg>
        <pc:spChg chg="mod">
          <ac:chgData name="Hall, Stephen (STFC,RAL,ISIS)" userId="8ac61c14-8650-4bea-89cd-f74af1e73332" providerId="ADAL" clId="{3325BB5D-4BBB-4A51-80CF-7EB95B5A558D}" dt="2026-04-23T10:12:16.035" v="1015" actId="164"/>
          <ac:spMkLst>
            <pc:docMk/>
            <pc:sldMk cId="3979538781" sldId="280"/>
            <ac:spMk id="73" creationId="{AE853A62-3176-A319-D7C7-D90EA9FA89CE}"/>
          </ac:spMkLst>
        </pc:spChg>
        <pc:spChg chg="mod topLvl">
          <ac:chgData name="Hall, Stephen (STFC,RAL,ISIS)" userId="8ac61c14-8650-4bea-89cd-f74af1e73332" providerId="ADAL" clId="{3325BB5D-4BBB-4A51-80CF-7EB95B5A558D}" dt="2026-04-23T10:12:16.035" v="1015" actId="164"/>
          <ac:spMkLst>
            <pc:docMk/>
            <pc:sldMk cId="3979538781" sldId="280"/>
            <ac:spMk id="74" creationId="{52318117-1E46-1EF4-1D30-6B4EF396DD13}"/>
          </ac:spMkLst>
        </pc:spChg>
        <pc:spChg chg="mod topLvl">
          <ac:chgData name="Hall, Stephen (STFC,RAL,ISIS)" userId="8ac61c14-8650-4bea-89cd-f74af1e73332" providerId="ADAL" clId="{3325BB5D-4BBB-4A51-80CF-7EB95B5A558D}" dt="2026-04-23T10:12:16.035" v="1015" actId="164"/>
          <ac:spMkLst>
            <pc:docMk/>
            <pc:sldMk cId="3979538781" sldId="280"/>
            <ac:spMk id="75" creationId="{47589E92-ED25-3C24-DAAE-D032DF7E49DD}"/>
          </ac:spMkLst>
        </pc:spChg>
        <pc:spChg chg="mod">
          <ac:chgData name="Hall, Stephen (STFC,RAL,ISIS)" userId="8ac61c14-8650-4bea-89cd-f74af1e73332" providerId="ADAL" clId="{3325BB5D-4BBB-4A51-80CF-7EB95B5A558D}" dt="2026-04-23T10:12:13.706" v="1014" actId="164"/>
          <ac:spMkLst>
            <pc:docMk/>
            <pc:sldMk cId="3979538781" sldId="280"/>
            <ac:spMk id="77" creationId="{5CB4D1EE-43B4-BF8D-2C05-7F99CDE93DA7}"/>
          </ac:spMkLst>
        </pc:spChg>
        <pc:spChg chg="mod">
          <ac:chgData name="Hall, Stephen (STFC,RAL,ISIS)" userId="8ac61c14-8650-4bea-89cd-f74af1e73332" providerId="ADAL" clId="{3325BB5D-4BBB-4A51-80CF-7EB95B5A558D}" dt="2026-04-23T10:12:13.706" v="1014" actId="164"/>
          <ac:spMkLst>
            <pc:docMk/>
            <pc:sldMk cId="3979538781" sldId="280"/>
            <ac:spMk id="78" creationId="{294C6401-CC44-AF1C-4A0C-F8FC46FE79C3}"/>
          </ac:spMkLst>
        </pc:spChg>
        <pc:spChg chg="mod">
          <ac:chgData name="Hall, Stephen (STFC,RAL,ISIS)" userId="8ac61c14-8650-4bea-89cd-f74af1e73332" providerId="ADAL" clId="{3325BB5D-4BBB-4A51-80CF-7EB95B5A558D}" dt="2026-04-23T10:12:13.706" v="1014" actId="164"/>
          <ac:spMkLst>
            <pc:docMk/>
            <pc:sldMk cId="3979538781" sldId="280"/>
            <ac:spMk id="79" creationId="{72B25029-7FFD-D4DB-BE64-E3AD42C1DC16}"/>
          </ac:spMkLst>
        </pc:spChg>
        <pc:spChg chg="mod">
          <ac:chgData name="Hall, Stephen (STFC,RAL,ISIS)" userId="8ac61c14-8650-4bea-89cd-f74af1e73332" providerId="ADAL" clId="{3325BB5D-4BBB-4A51-80CF-7EB95B5A558D}" dt="2026-04-23T10:12:07.226" v="1011" actId="164"/>
          <ac:spMkLst>
            <pc:docMk/>
            <pc:sldMk cId="3979538781" sldId="280"/>
            <ac:spMk id="81" creationId="{C6C0069B-0299-EFC0-BC5A-6A8B993D3E01}"/>
          </ac:spMkLst>
        </pc:spChg>
        <pc:spChg chg="mod">
          <ac:chgData name="Hall, Stephen (STFC,RAL,ISIS)" userId="8ac61c14-8650-4bea-89cd-f74af1e73332" providerId="ADAL" clId="{3325BB5D-4BBB-4A51-80CF-7EB95B5A558D}" dt="2026-04-23T10:12:07.226" v="1011" actId="164"/>
          <ac:spMkLst>
            <pc:docMk/>
            <pc:sldMk cId="3979538781" sldId="280"/>
            <ac:spMk id="82" creationId="{62C2D36D-2FD3-5456-3433-8424FA8B7B71}"/>
          </ac:spMkLst>
        </pc:spChg>
        <pc:spChg chg="mod">
          <ac:chgData name="Hall, Stephen (STFC,RAL,ISIS)" userId="8ac61c14-8650-4bea-89cd-f74af1e73332" providerId="ADAL" clId="{3325BB5D-4BBB-4A51-80CF-7EB95B5A558D}" dt="2026-04-23T10:12:07.226" v="1011" actId="164"/>
          <ac:spMkLst>
            <pc:docMk/>
            <pc:sldMk cId="3979538781" sldId="280"/>
            <ac:spMk id="83" creationId="{915D8886-E3C6-18F6-9C41-D8E51060EB84}"/>
          </ac:spMkLst>
        </pc:spChg>
        <pc:spChg chg="mod">
          <ac:chgData name="Hall, Stephen (STFC,RAL,ISIS)" userId="8ac61c14-8650-4bea-89cd-f74af1e73332" providerId="ADAL" clId="{3325BB5D-4BBB-4A51-80CF-7EB95B5A558D}" dt="2026-04-23T10:11:48.890" v="1005" actId="164"/>
          <ac:spMkLst>
            <pc:docMk/>
            <pc:sldMk cId="3979538781" sldId="280"/>
            <ac:spMk id="85" creationId="{19BB4348-18F0-D568-B5E6-AC4111755E7C}"/>
          </ac:spMkLst>
        </pc:spChg>
        <pc:spChg chg="mod">
          <ac:chgData name="Hall, Stephen (STFC,RAL,ISIS)" userId="8ac61c14-8650-4bea-89cd-f74af1e73332" providerId="ADAL" clId="{3325BB5D-4BBB-4A51-80CF-7EB95B5A558D}" dt="2026-04-23T10:11:48.890" v="1005" actId="164"/>
          <ac:spMkLst>
            <pc:docMk/>
            <pc:sldMk cId="3979538781" sldId="280"/>
            <ac:spMk id="86" creationId="{F43E9A3D-04B8-CBB6-4490-E42E86504570}"/>
          </ac:spMkLst>
        </pc:spChg>
        <pc:spChg chg="mod">
          <ac:chgData name="Hall, Stephen (STFC,RAL,ISIS)" userId="8ac61c14-8650-4bea-89cd-f74af1e73332" providerId="ADAL" clId="{3325BB5D-4BBB-4A51-80CF-7EB95B5A558D}" dt="2026-04-23T10:11:48.890" v="1005" actId="164"/>
          <ac:spMkLst>
            <pc:docMk/>
            <pc:sldMk cId="3979538781" sldId="280"/>
            <ac:spMk id="87" creationId="{4E12652A-B946-D5C7-9DF7-93F4C1152744}"/>
          </ac:spMkLst>
        </pc:spChg>
        <pc:spChg chg="mod">
          <ac:chgData name="Hall, Stephen (STFC,RAL,ISIS)" userId="8ac61c14-8650-4bea-89cd-f74af1e73332" providerId="ADAL" clId="{3325BB5D-4BBB-4A51-80CF-7EB95B5A558D}" dt="2026-04-23T10:11:46.921" v="1004" actId="164"/>
          <ac:spMkLst>
            <pc:docMk/>
            <pc:sldMk cId="3979538781" sldId="280"/>
            <ac:spMk id="89" creationId="{82C19393-3AD4-CAFF-2F9C-B56F8E33B5E3}"/>
          </ac:spMkLst>
        </pc:spChg>
        <pc:spChg chg="mod">
          <ac:chgData name="Hall, Stephen (STFC,RAL,ISIS)" userId="8ac61c14-8650-4bea-89cd-f74af1e73332" providerId="ADAL" clId="{3325BB5D-4BBB-4A51-80CF-7EB95B5A558D}" dt="2026-04-23T10:11:46.921" v="1004" actId="164"/>
          <ac:spMkLst>
            <pc:docMk/>
            <pc:sldMk cId="3979538781" sldId="280"/>
            <ac:spMk id="90" creationId="{0E539350-D1A5-A0F4-53EF-A5E24B3D44B0}"/>
          </ac:spMkLst>
        </pc:spChg>
        <pc:spChg chg="mod">
          <ac:chgData name="Hall, Stephen (STFC,RAL,ISIS)" userId="8ac61c14-8650-4bea-89cd-f74af1e73332" providerId="ADAL" clId="{3325BB5D-4BBB-4A51-80CF-7EB95B5A558D}" dt="2026-04-23T10:11:46.921" v="1004" actId="164"/>
          <ac:spMkLst>
            <pc:docMk/>
            <pc:sldMk cId="3979538781" sldId="280"/>
            <ac:spMk id="91" creationId="{FB7455F8-34C5-E7E6-BA68-C25B94B34546}"/>
          </ac:spMkLst>
        </pc:spChg>
        <pc:spChg chg="mod">
          <ac:chgData name="Hall, Stephen (STFC,RAL,ISIS)" userId="8ac61c14-8650-4bea-89cd-f74af1e73332" providerId="ADAL" clId="{3325BB5D-4BBB-4A51-80CF-7EB95B5A558D}" dt="2026-04-23T10:11:38.365" v="1001" actId="164"/>
          <ac:spMkLst>
            <pc:docMk/>
            <pc:sldMk cId="3979538781" sldId="280"/>
            <ac:spMk id="93" creationId="{5CB2EA7D-2CE4-A434-366B-5E92F1629177}"/>
          </ac:spMkLst>
        </pc:spChg>
        <pc:spChg chg="mod">
          <ac:chgData name="Hall, Stephen (STFC,RAL,ISIS)" userId="8ac61c14-8650-4bea-89cd-f74af1e73332" providerId="ADAL" clId="{3325BB5D-4BBB-4A51-80CF-7EB95B5A558D}" dt="2026-04-23T10:11:38.365" v="1001" actId="164"/>
          <ac:spMkLst>
            <pc:docMk/>
            <pc:sldMk cId="3979538781" sldId="280"/>
            <ac:spMk id="94" creationId="{213E4A0B-D0C5-1352-41A8-006FE9AAAB4F}"/>
          </ac:spMkLst>
        </pc:spChg>
        <pc:spChg chg="mod topLvl">
          <ac:chgData name="Hall, Stephen (STFC,RAL,ISIS)" userId="8ac61c14-8650-4bea-89cd-f74af1e73332" providerId="ADAL" clId="{3325BB5D-4BBB-4A51-80CF-7EB95B5A558D}" dt="2026-04-23T10:11:38.365" v="1001" actId="164"/>
          <ac:spMkLst>
            <pc:docMk/>
            <pc:sldMk cId="3979538781" sldId="280"/>
            <ac:spMk id="95" creationId="{F79AAA36-C927-817A-DEFA-5D992722B6F8}"/>
          </ac:spMkLst>
        </pc:spChg>
        <pc:spChg chg="mod">
          <ac:chgData name="Hall, Stephen (STFC,RAL,ISIS)" userId="8ac61c14-8650-4bea-89cd-f74af1e73332" providerId="ADAL" clId="{3325BB5D-4BBB-4A51-80CF-7EB95B5A558D}" dt="2026-04-23T10:11:36.346" v="1000" actId="164"/>
          <ac:spMkLst>
            <pc:docMk/>
            <pc:sldMk cId="3979538781" sldId="280"/>
            <ac:spMk id="97" creationId="{3270ED34-4685-4940-2ADA-A5158C8CA212}"/>
          </ac:spMkLst>
        </pc:spChg>
        <pc:spChg chg="mod topLvl">
          <ac:chgData name="Hall, Stephen (STFC,RAL,ISIS)" userId="8ac61c14-8650-4bea-89cd-f74af1e73332" providerId="ADAL" clId="{3325BB5D-4BBB-4A51-80CF-7EB95B5A558D}" dt="2026-04-23T10:11:36.346" v="1000" actId="164"/>
          <ac:spMkLst>
            <pc:docMk/>
            <pc:sldMk cId="3979538781" sldId="280"/>
            <ac:spMk id="98" creationId="{D159EEC1-2A06-4476-2CA3-487BC0E025A1}"/>
          </ac:spMkLst>
        </pc:spChg>
        <pc:spChg chg="mod">
          <ac:chgData name="Hall, Stephen (STFC,RAL,ISIS)" userId="8ac61c14-8650-4bea-89cd-f74af1e73332" providerId="ADAL" clId="{3325BB5D-4BBB-4A51-80CF-7EB95B5A558D}" dt="2026-04-23T10:11:36.346" v="1000" actId="164"/>
          <ac:spMkLst>
            <pc:docMk/>
            <pc:sldMk cId="3979538781" sldId="280"/>
            <ac:spMk id="99" creationId="{55CADA17-2D66-CEDB-8AEC-46C15D259ED5}"/>
          </ac:spMkLst>
        </pc:spChg>
        <pc:spChg chg="mod">
          <ac:chgData name="Hall, Stephen (STFC,RAL,ISIS)" userId="8ac61c14-8650-4bea-89cd-f74af1e73332" providerId="ADAL" clId="{3325BB5D-4BBB-4A51-80CF-7EB95B5A558D}" dt="2026-04-23T10:11:29.581" v="997" actId="164"/>
          <ac:spMkLst>
            <pc:docMk/>
            <pc:sldMk cId="3979538781" sldId="280"/>
            <ac:spMk id="101" creationId="{917BEBDD-1A9E-5A65-2D15-32E0BFD87E41}"/>
          </ac:spMkLst>
        </pc:spChg>
        <pc:spChg chg="mod topLvl">
          <ac:chgData name="Hall, Stephen (STFC,RAL,ISIS)" userId="8ac61c14-8650-4bea-89cd-f74af1e73332" providerId="ADAL" clId="{3325BB5D-4BBB-4A51-80CF-7EB95B5A558D}" dt="2026-04-23T10:11:29.581" v="997" actId="164"/>
          <ac:spMkLst>
            <pc:docMk/>
            <pc:sldMk cId="3979538781" sldId="280"/>
            <ac:spMk id="102" creationId="{28CE269C-946E-93AF-EFDE-A57968E2A470}"/>
          </ac:spMkLst>
        </pc:spChg>
        <pc:spChg chg="mod">
          <ac:chgData name="Hall, Stephen (STFC,RAL,ISIS)" userId="8ac61c14-8650-4bea-89cd-f74af1e73332" providerId="ADAL" clId="{3325BB5D-4BBB-4A51-80CF-7EB95B5A558D}" dt="2026-04-23T10:11:29.581" v="997" actId="164"/>
          <ac:spMkLst>
            <pc:docMk/>
            <pc:sldMk cId="3979538781" sldId="280"/>
            <ac:spMk id="103" creationId="{994BC4E7-A337-40FC-D9C1-D520F1A0B31E}"/>
          </ac:spMkLst>
        </pc:spChg>
        <pc:spChg chg="mod">
          <ac:chgData name="Hall, Stephen (STFC,RAL,ISIS)" userId="8ac61c14-8650-4bea-89cd-f74af1e73332" providerId="ADAL" clId="{3325BB5D-4BBB-4A51-80CF-7EB95B5A558D}" dt="2026-04-23T10:11:27.379" v="996" actId="164"/>
          <ac:spMkLst>
            <pc:docMk/>
            <pc:sldMk cId="3979538781" sldId="280"/>
            <ac:spMk id="105" creationId="{54143A3C-3431-A7F0-3DDF-E59B3089C98F}"/>
          </ac:spMkLst>
        </pc:spChg>
        <pc:spChg chg="mod">
          <ac:chgData name="Hall, Stephen (STFC,RAL,ISIS)" userId="8ac61c14-8650-4bea-89cd-f74af1e73332" providerId="ADAL" clId="{3325BB5D-4BBB-4A51-80CF-7EB95B5A558D}" dt="2026-04-23T10:11:27.379" v="996" actId="164"/>
          <ac:spMkLst>
            <pc:docMk/>
            <pc:sldMk cId="3979538781" sldId="280"/>
            <ac:spMk id="106" creationId="{E0DE5B87-B97E-11BB-751A-BBAFF7604A87}"/>
          </ac:spMkLst>
        </pc:spChg>
        <pc:spChg chg="mod">
          <ac:chgData name="Hall, Stephen (STFC,RAL,ISIS)" userId="8ac61c14-8650-4bea-89cd-f74af1e73332" providerId="ADAL" clId="{3325BB5D-4BBB-4A51-80CF-7EB95B5A558D}" dt="2026-04-23T10:11:27.379" v="996" actId="164"/>
          <ac:spMkLst>
            <pc:docMk/>
            <pc:sldMk cId="3979538781" sldId="280"/>
            <ac:spMk id="107" creationId="{7AA2D23F-693D-885E-938C-F0A1F0FD0168}"/>
          </ac:spMkLst>
        </pc:spChg>
        <pc:spChg chg="mod">
          <ac:chgData name="Hall, Stephen (STFC,RAL,ISIS)" userId="8ac61c14-8650-4bea-89cd-f74af1e73332" providerId="ADAL" clId="{3325BB5D-4BBB-4A51-80CF-7EB95B5A558D}" dt="2026-04-23T10:39:20.348" v="2133" actId="164"/>
          <ac:spMkLst>
            <pc:docMk/>
            <pc:sldMk cId="3979538781" sldId="280"/>
            <ac:spMk id="109" creationId="{81C09536-6B38-B33E-A26E-FEC3374B6BFF}"/>
          </ac:spMkLst>
        </pc:spChg>
        <pc:spChg chg="mod topLvl">
          <ac:chgData name="Hall, Stephen (STFC,RAL,ISIS)" userId="8ac61c14-8650-4bea-89cd-f74af1e73332" providerId="ADAL" clId="{3325BB5D-4BBB-4A51-80CF-7EB95B5A558D}" dt="2026-04-23T10:39:20.348" v="2133" actId="164"/>
          <ac:spMkLst>
            <pc:docMk/>
            <pc:sldMk cId="3979538781" sldId="280"/>
            <ac:spMk id="110" creationId="{FE04F7BE-FE93-C7B9-936B-D44F64BB17D9}"/>
          </ac:spMkLst>
        </pc:spChg>
        <pc:spChg chg="mod">
          <ac:chgData name="Hall, Stephen (STFC,RAL,ISIS)" userId="8ac61c14-8650-4bea-89cd-f74af1e73332" providerId="ADAL" clId="{3325BB5D-4BBB-4A51-80CF-7EB95B5A558D}" dt="2026-04-23T10:39:20.348" v="2133" actId="164"/>
          <ac:spMkLst>
            <pc:docMk/>
            <pc:sldMk cId="3979538781" sldId="280"/>
            <ac:spMk id="111" creationId="{3F12F211-65F2-B57A-9C4C-E911D9FAE0CD}"/>
          </ac:spMkLst>
        </pc:spChg>
        <pc:spChg chg="mod">
          <ac:chgData name="Hall, Stephen (STFC,RAL,ISIS)" userId="8ac61c14-8650-4bea-89cd-f74af1e73332" providerId="ADAL" clId="{3325BB5D-4BBB-4A51-80CF-7EB95B5A558D}" dt="2026-04-23T10:12:05.076" v="1010" actId="164"/>
          <ac:spMkLst>
            <pc:docMk/>
            <pc:sldMk cId="3979538781" sldId="280"/>
            <ac:spMk id="113" creationId="{20DB6099-9CFA-CA24-3800-021A84731BF0}"/>
          </ac:spMkLst>
        </pc:spChg>
        <pc:spChg chg="mod">
          <ac:chgData name="Hall, Stephen (STFC,RAL,ISIS)" userId="8ac61c14-8650-4bea-89cd-f74af1e73332" providerId="ADAL" clId="{3325BB5D-4BBB-4A51-80CF-7EB95B5A558D}" dt="2026-04-23T10:12:05.076" v="1010" actId="164"/>
          <ac:spMkLst>
            <pc:docMk/>
            <pc:sldMk cId="3979538781" sldId="280"/>
            <ac:spMk id="114" creationId="{A05FDFA6-B3E1-7D25-CAC5-128EB0856303}"/>
          </ac:spMkLst>
        </pc:spChg>
        <pc:spChg chg="mod">
          <ac:chgData name="Hall, Stephen (STFC,RAL,ISIS)" userId="8ac61c14-8650-4bea-89cd-f74af1e73332" providerId="ADAL" clId="{3325BB5D-4BBB-4A51-80CF-7EB95B5A558D}" dt="2026-04-23T10:12:05.076" v="1010" actId="164"/>
          <ac:spMkLst>
            <pc:docMk/>
            <pc:sldMk cId="3979538781" sldId="280"/>
            <ac:spMk id="115" creationId="{2AB28A34-5163-CD6A-1569-5D50B8DD0B50}"/>
          </ac:spMkLst>
        </pc:spChg>
        <pc:spChg chg="mod">
          <ac:chgData name="Hall, Stephen (STFC,RAL,ISIS)" userId="8ac61c14-8650-4bea-89cd-f74af1e73332" providerId="ADAL" clId="{3325BB5D-4BBB-4A51-80CF-7EB95B5A558D}" dt="2026-04-23T10:11:56.627" v="1008" actId="164"/>
          <ac:spMkLst>
            <pc:docMk/>
            <pc:sldMk cId="3979538781" sldId="280"/>
            <ac:spMk id="117" creationId="{698F6C27-1E33-A1C0-0D13-56EC0C10E775}"/>
          </ac:spMkLst>
        </pc:spChg>
        <pc:spChg chg="mod topLvl">
          <ac:chgData name="Hall, Stephen (STFC,RAL,ISIS)" userId="8ac61c14-8650-4bea-89cd-f74af1e73332" providerId="ADAL" clId="{3325BB5D-4BBB-4A51-80CF-7EB95B5A558D}" dt="2026-04-23T10:11:56.627" v="1008" actId="164"/>
          <ac:spMkLst>
            <pc:docMk/>
            <pc:sldMk cId="3979538781" sldId="280"/>
            <ac:spMk id="118" creationId="{A9BAE039-AF83-18A9-74AA-EEE3BB2D44BF}"/>
          </ac:spMkLst>
        </pc:spChg>
        <pc:spChg chg="mod">
          <ac:chgData name="Hall, Stephen (STFC,RAL,ISIS)" userId="8ac61c14-8650-4bea-89cd-f74af1e73332" providerId="ADAL" clId="{3325BB5D-4BBB-4A51-80CF-7EB95B5A558D}" dt="2026-04-23T10:11:56.627" v="1008" actId="164"/>
          <ac:spMkLst>
            <pc:docMk/>
            <pc:sldMk cId="3979538781" sldId="280"/>
            <ac:spMk id="119" creationId="{A1BBB935-5D76-2D63-F920-B585032D0124}"/>
          </ac:spMkLst>
        </pc:spChg>
        <pc:spChg chg="add mod ord">
          <ac:chgData name="Hall, Stephen (STFC,RAL,ISIS)" userId="8ac61c14-8650-4bea-89cd-f74af1e73332" providerId="ADAL" clId="{3325BB5D-4BBB-4A51-80CF-7EB95B5A558D}" dt="2026-04-23T10:39:20.348" v="2133" actId="164"/>
          <ac:spMkLst>
            <pc:docMk/>
            <pc:sldMk cId="3979538781" sldId="280"/>
            <ac:spMk id="120" creationId="{94E17BAC-5BE3-B699-B69F-3928052C351E}"/>
          </ac:spMkLst>
        </pc:spChg>
        <pc:spChg chg="mod topLvl">
          <ac:chgData name="Hall, Stephen (STFC,RAL,ISIS)" userId="8ac61c14-8650-4bea-89cd-f74af1e73332" providerId="ADAL" clId="{3325BB5D-4BBB-4A51-80CF-7EB95B5A558D}" dt="2026-04-23T10:12:34.130" v="1024" actId="164"/>
          <ac:spMkLst>
            <pc:docMk/>
            <pc:sldMk cId="3979538781" sldId="280"/>
            <ac:spMk id="122" creationId="{2AEEFA7D-886C-9080-DF1F-A52D09ACCAC7}"/>
          </ac:spMkLst>
        </pc:spChg>
        <pc:spChg chg="mod topLvl">
          <ac:chgData name="Hall, Stephen (STFC,RAL,ISIS)" userId="8ac61c14-8650-4bea-89cd-f74af1e73332" providerId="ADAL" clId="{3325BB5D-4BBB-4A51-80CF-7EB95B5A558D}" dt="2026-04-23T10:12:34.130" v="1024" actId="164"/>
          <ac:spMkLst>
            <pc:docMk/>
            <pc:sldMk cId="3979538781" sldId="280"/>
            <ac:spMk id="123" creationId="{F89AA603-820E-6392-AB6C-01F7670488EB}"/>
          </ac:spMkLst>
        </pc:spChg>
        <pc:spChg chg="mod topLvl">
          <ac:chgData name="Hall, Stephen (STFC,RAL,ISIS)" userId="8ac61c14-8650-4bea-89cd-f74af1e73332" providerId="ADAL" clId="{3325BB5D-4BBB-4A51-80CF-7EB95B5A558D}" dt="2026-04-23T10:12:34.130" v="1024" actId="164"/>
          <ac:spMkLst>
            <pc:docMk/>
            <pc:sldMk cId="3979538781" sldId="280"/>
            <ac:spMk id="124" creationId="{ACB670E3-D7F5-2008-C072-48FFF8F68233}"/>
          </ac:spMkLst>
        </pc:spChg>
        <pc:spChg chg="mod">
          <ac:chgData name="Hall, Stephen (STFC,RAL,ISIS)" userId="8ac61c14-8650-4bea-89cd-f74af1e73332" providerId="ADAL" clId="{3325BB5D-4BBB-4A51-80CF-7EB95B5A558D}" dt="2026-04-23T10:12:27.813" v="1021" actId="164"/>
          <ac:spMkLst>
            <pc:docMk/>
            <pc:sldMk cId="3979538781" sldId="280"/>
            <ac:spMk id="126" creationId="{8784FD53-A4D7-D1F2-6AF7-BE68BEA5DAF6}"/>
          </ac:spMkLst>
        </pc:spChg>
        <pc:spChg chg="mod">
          <ac:chgData name="Hall, Stephen (STFC,RAL,ISIS)" userId="8ac61c14-8650-4bea-89cd-f74af1e73332" providerId="ADAL" clId="{3325BB5D-4BBB-4A51-80CF-7EB95B5A558D}" dt="2026-04-23T10:12:27.813" v="1021" actId="164"/>
          <ac:spMkLst>
            <pc:docMk/>
            <pc:sldMk cId="3979538781" sldId="280"/>
            <ac:spMk id="127" creationId="{8A4A2197-2163-B1F7-013A-E5B0792E54C8}"/>
          </ac:spMkLst>
        </pc:spChg>
        <pc:spChg chg="mod">
          <ac:chgData name="Hall, Stephen (STFC,RAL,ISIS)" userId="8ac61c14-8650-4bea-89cd-f74af1e73332" providerId="ADAL" clId="{3325BB5D-4BBB-4A51-80CF-7EB95B5A558D}" dt="2026-04-23T10:12:27.813" v="1021" actId="164"/>
          <ac:spMkLst>
            <pc:docMk/>
            <pc:sldMk cId="3979538781" sldId="280"/>
            <ac:spMk id="128" creationId="{8F409D02-AA01-1895-1049-721A5574AAA3}"/>
          </ac:spMkLst>
        </pc:spChg>
        <pc:spChg chg="mod">
          <ac:chgData name="Hall, Stephen (STFC,RAL,ISIS)" userId="8ac61c14-8650-4bea-89cd-f74af1e73332" providerId="ADAL" clId="{3325BB5D-4BBB-4A51-80CF-7EB95B5A558D}" dt="2026-04-23T10:12:26.074" v="1020" actId="164"/>
          <ac:spMkLst>
            <pc:docMk/>
            <pc:sldMk cId="3979538781" sldId="280"/>
            <ac:spMk id="130" creationId="{22EA02EA-6F93-7848-FEEA-6E3F4E6EEE70}"/>
          </ac:spMkLst>
        </pc:spChg>
        <pc:spChg chg="mod">
          <ac:chgData name="Hall, Stephen (STFC,RAL,ISIS)" userId="8ac61c14-8650-4bea-89cd-f74af1e73332" providerId="ADAL" clId="{3325BB5D-4BBB-4A51-80CF-7EB95B5A558D}" dt="2026-04-23T10:12:26.074" v="1020" actId="164"/>
          <ac:spMkLst>
            <pc:docMk/>
            <pc:sldMk cId="3979538781" sldId="280"/>
            <ac:spMk id="131" creationId="{C8DAE68D-343E-1B88-2DEC-A1BA83B91361}"/>
          </ac:spMkLst>
        </pc:spChg>
        <pc:spChg chg="mod">
          <ac:chgData name="Hall, Stephen (STFC,RAL,ISIS)" userId="8ac61c14-8650-4bea-89cd-f74af1e73332" providerId="ADAL" clId="{3325BB5D-4BBB-4A51-80CF-7EB95B5A558D}" dt="2026-04-23T10:12:26.074" v="1020" actId="164"/>
          <ac:spMkLst>
            <pc:docMk/>
            <pc:sldMk cId="3979538781" sldId="280"/>
            <ac:spMk id="132" creationId="{1B414B15-C317-7116-DBDF-7369BE1F9A95}"/>
          </ac:spMkLst>
        </pc:spChg>
        <pc:spChg chg="mod">
          <ac:chgData name="Hall, Stephen (STFC,RAL,ISIS)" userId="8ac61c14-8650-4bea-89cd-f74af1e73332" providerId="ADAL" clId="{3325BB5D-4BBB-4A51-80CF-7EB95B5A558D}" dt="2026-04-23T10:12:19.895" v="1017" actId="164"/>
          <ac:spMkLst>
            <pc:docMk/>
            <pc:sldMk cId="3979538781" sldId="280"/>
            <ac:spMk id="134" creationId="{977BB1E6-76F1-37F2-5BEB-AE22531D672C}"/>
          </ac:spMkLst>
        </pc:spChg>
        <pc:spChg chg="mod topLvl">
          <ac:chgData name="Hall, Stephen (STFC,RAL,ISIS)" userId="8ac61c14-8650-4bea-89cd-f74af1e73332" providerId="ADAL" clId="{3325BB5D-4BBB-4A51-80CF-7EB95B5A558D}" dt="2026-04-23T10:12:19.895" v="1017" actId="164"/>
          <ac:spMkLst>
            <pc:docMk/>
            <pc:sldMk cId="3979538781" sldId="280"/>
            <ac:spMk id="135" creationId="{66B9F7A2-7D61-445B-294E-5BB8B586724B}"/>
          </ac:spMkLst>
        </pc:spChg>
        <pc:spChg chg="mod">
          <ac:chgData name="Hall, Stephen (STFC,RAL,ISIS)" userId="8ac61c14-8650-4bea-89cd-f74af1e73332" providerId="ADAL" clId="{3325BB5D-4BBB-4A51-80CF-7EB95B5A558D}" dt="2026-04-23T10:12:19.895" v="1017" actId="164"/>
          <ac:spMkLst>
            <pc:docMk/>
            <pc:sldMk cId="3979538781" sldId="280"/>
            <ac:spMk id="136" creationId="{9F1972AA-EC3E-C166-2DBF-C61FB1501831}"/>
          </ac:spMkLst>
        </pc:spChg>
        <pc:spChg chg="mod">
          <ac:chgData name="Hall, Stephen (STFC,RAL,ISIS)" userId="8ac61c14-8650-4bea-89cd-f74af1e73332" providerId="ADAL" clId="{3325BB5D-4BBB-4A51-80CF-7EB95B5A558D}" dt="2026-04-23T10:12:17.968" v="1016" actId="164"/>
          <ac:spMkLst>
            <pc:docMk/>
            <pc:sldMk cId="3979538781" sldId="280"/>
            <ac:spMk id="138" creationId="{EB4995F6-3731-ADD7-557B-11C3E38B3064}"/>
          </ac:spMkLst>
        </pc:spChg>
        <pc:spChg chg="mod topLvl">
          <ac:chgData name="Hall, Stephen (STFC,RAL,ISIS)" userId="8ac61c14-8650-4bea-89cd-f74af1e73332" providerId="ADAL" clId="{3325BB5D-4BBB-4A51-80CF-7EB95B5A558D}" dt="2026-04-23T10:12:17.968" v="1016" actId="164"/>
          <ac:spMkLst>
            <pc:docMk/>
            <pc:sldMk cId="3979538781" sldId="280"/>
            <ac:spMk id="139" creationId="{FDD6AC17-1629-9251-AE52-4F81CF0E8294}"/>
          </ac:spMkLst>
        </pc:spChg>
        <pc:spChg chg="mod topLvl">
          <ac:chgData name="Hall, Stephen (STFC,RAL,ISIS)" userId="8ac61c14-8650-4bea-89cd-f74af1e73332" providerId="ADAL" clId="{3325BB5D-4BBB-4A51-80CF-7EB95B5A558D}" dt="2026-04-23T10:12:17.968" v="1016" actId="164"/>
          <ac:spMkLst>
            <pc:docMk/>
            <pc:sldMk cId="3979538781" sldId="280"/>
            <ac:spMk id="140" creationId="{669F9AFB-1E6C-FC7A-8EC3-6F2168330B1B}"/>
          </ac:spMkLst>
        </pc:spChg>
        <pc:spChg chg="mod">
          <ac:chgData name="Hall, Stephen (STFC,RAL,ISIS)" userId="8ac61c14-8650-4bea-89cd-f74af1e73332" providerId="ADAL" clId="{3325BB5D-4BBB-4A51-80CF-7EB95B5A558D}" dt="2026-04-23T10:12:11.920" v="1013" actId="164"/>
          <ac:spMkLst>
            <pc:docMk/>
            <pc:sldMk cId="3979538781" sldId="280"/>
            <ac:spMk id="142" creationId="{16DDBACE-DD77-22B2-579E-42C585103FF5}"/>
          </ac:spMkLst>
        </pc:spChg>
        <pc:spChg chg="mod">
          <ac:chgData name="Hall, Stephen (STFC,RAL,ISIS)" userId="8ac61c14-8650-4bea-89cd-f74af1e73332" providerId="ADAL" clId="{3325BB5D-4BBB-4A51-80CF-7EB95B5A558D}" dt="2026-04-23T10:12:11.920" v="1013" actId="164"/>
          <ac:spMkLst>
            <pc:docMk/>
            <pc:sldMk cId="3979538781" sldId="280"/>
            <ac:spMk id="143" creationId="{62989F24-9BCE-CF93-DD97-010D5516992F}"/>
          </ac:spMkLst>
        </pc:spChg>
        <pc:spChg chg="mod">
          <ac:chgData name="Hall, Stephen (STFC,RAL,ISIS)" userId="8ac61c14-8650-4bea-89cd-f74af1e73332" providerId="ADAL" clId="{3325BB5D-4BBB-4A51-80CF-7EB95B5A558D}" dt="2026-04-23T10:12:11.920" v="1013" actId="164"/>
          <ac:spMkLst>
            <pc:docMk/>
            <pc:sldMk cId="3979538781" sldId="280"/>
            <ac:spMk id="144" creationId="{DF231DB2-2646-36C4-B1D2-7E754405270D}"/>
          </ac:spMkLst>
        </pc:spChg>
        <pc:spChg chg="mod">
          <ac:chgData name="Hall, Stephen (STFC,RAL,ISIS)" userId="8ac61c14-8650-4bea-89cd-f74af1e73332" providerId="ADAL" clId="{3325BB5D-4BBB-4A51-80CF-7EB95B5A558D}" dt="2026-04-23T10:12:09.587" v="1012" actId="164"/>
          <ac:spMkLst>
            <pc:docMk/>
            <pc:sldMk cId="3979538781" sldId="280"/>
            <ac:spMk id="146" creationId="{EE094E94-819B-2D17-1312-9C6A8B82C1EA}"/>
          </ac:spMkLst>
        </pc:spChg>
        <pc:spChg chg="mod">
          <ac:chgData name="Hall, Stephen (STFC,RAL,ISIS)" userId="8ac61c14-8650-4bea-89cd-f74af1e73332" providerId="ADAL" clId="{3325BB5D-4BBB-4A51-80CF-7EB95B5A558D}" dt="2026-04-23T10:12:09.587" v="1012" actId="164"/>
          <ac:spMkLst>
            <pc:docMk/>
            <pc:sldMk cId="3979538781" sldId="280"/>
            <ac:spMk id="147" creationId="{905F78D0-6198-E3C6-ECFE-B34D81B01322}"/>
          </ac:spMkLst>
        </pc:spChg>
        <pc:spChg chg="mod">
          <ac:chgData name="Hall, Stephen (STFC,RAL,ISIS)" userId="8ac61c14-8650-4bea-89cd-f74af1e73332" providerId="ADAL" clId="{3325BB5D-4BBB-4A51-80CF-7EB95B5A558D}" dt="2026-04-23T10:12:09.587" v="1012" actId="164"/>
          <ac:spMkLst>
            <pc:docMk/>
            <pc:sldMk cId="3979538781" sldId="280"/>
            <ac:spMk id="148" creationId="{1F7CB683-61EC-E122-37F0-B928D04DBA4E}"/>
          </ac:spMkLst>
        </pc:spChg>
        <pc:spChg chg="mod topLvl">
          <ac:chgData name="Hall, Stephen (STFC,RAL,ISIS)" userId="8ac61c14-8650-4bea-89cd-f74af1e73332" providerId="ADAL" clId="{3325BB5D-4BBB-4A51-80CF-7EB95B5A558D}" dt="2026-04-23T10:11:51.503" v="1006" actId="164"/>
          <ac:spMkLst>
            <pc:docMk/>
            <pc:sldMk cId="3979538781" sldId="280"/>
            <ac:spMk id="150" creationId="{83F0DAE9-3685-3618-0748-3AEA1A87F036}"/>
          </ac:spMkLst>
        </pc:spChg>
        <pc:spChg chg="mod">
          <ac:chgData name="Hall, Stephen (STFC,RAL,ISIS)" userId="8ac61c14-8650-4bea-89cd-f74af1e73332" providerId="ADAL" clId="{3325BB5D-4BBB-4A51-80CF-7EB95B5A558D}" dt="2026-04-23T10:11:51.503" v="1006" actId="164"/>
          <ac:spMkLst>
            <pc:docMk/>
            <pc:sldMk cId="3979538781" sldId="280"/>
            <ac:spMk id="151" creationId="{8BD5AC69-ED33-0E1B-5956-4E13F9106E5A}"/>
          </ac:spMkLst>
        </pc:spChg>
        <pc:spChg chg="mod">
          <ac:chgData name="Hall, Stephen (STFC,RAL,ISIS)" userId="8ac61c14-8650-4bea-89cd-f74af1e73332" providerId="ADAL" clId="{3325BB5D-4BBB-4A51-80CF-7EB95B5A558D}" dt="2026-04-23T10:11:51.503" v="1006" actId="164"/>
          <ac:spMkLst>
            <pc:docMk/>
            <pc:sldMk cId="3979538781" sldId="280"/>
            <ac:spMk id="152" creationId="{DDCB3CBD-A2F8-8FA1-246A-1B314F2B3BCF}"/>
          </ac:spMkLst>
        </pc:spChg>
        <pc:spChg chg="mod">
          <ac:chgData name="Hall, Stephen (STFC,RAL,ISIS)" userId="8ac61c14-8650-4bea-89cd-f74af1e73332" providerId="ADAL" clId="{3325BB5D-4BBB-4A51-80CF-7EB95B5A558D}" dt="2026-04-23T10:11:44.245" v="1003" actId="164"/>
          <ac:spMkLst>
            <pc:docMk/>
            <pc:sldMk cId="3979538781" sldId="280"/>
            <ac:spMk id="154" creationId="{A04963AF-CA31-F5BC-C619-51EAD4508BD1}"/>
          </ac:spMkLst>
        </pc:spChg>
        <pc:spChg chg="mod">
          <ac:chgData name="Hall, Stephen (STFC,RAL,ISIS)" userId="8ac61c14-8650-4bea-89cd-f74af1e73332" providerId="ADAL" clId="{3325BB5D-4BBB-4A51-80CF-7EB95B5A558D}" dt="2026-04-23T10:11:44.245" v="1003" actId="164"/>
          <ac:spMkLst>
            <pc:docMk/>
            <pc:sldMk cId="3979538781" sldId="280"/>
            <ac:spMk id="155" creationId="{6CBB9D40-1E72-62F2-BE6C-AB2F63408CD6}"/>
          </ac:spMkLst>
        </pc:spChg>
        <pc:spChg chg="mod">
          <ac:chgData name="Hall, Stephen (STFC,RAL,ISIS)" userId="8ac61c14-8650-4bea-89cd-f74af1e73332" providerId="ADAL" clId="{3325BB5D-4BBB-4A51-80CF-7EB95B5A558D}" dt="2026-04-23T10:11:44.245" v="1003" actId="164"/>
          <ac:spMkLst>
            <pc:docMk/>
            <pc:sldMk cId="3979538781" sldId="280"/>
            <ac:spMk id="156" creationId="{CDD1709E-B045-8436-E425-5A1DCC720BB7}"/>
          </ac:spMkLst>
        </pc:spChg>
        <pc:spChg chg="mod topLvl">
          <ac:chgData name="Hall, Stephen (STFC,RAL,ISIS)" userId="8ac61c14-8650-4bea-89cd-f74af1e73332" providerId="ADAL" clId="{3325BB5D-4BBB-4A51-80CF-7EB95B5A558D}" dt="2026-04-23T10:11:40.921" v="1002" actId="164"/>
          <ac:spMkLst>
            <pc:docMk/>
            <pc:sldMk cId="3979538781" sldId="280"/>
            <ac:spMk id="158" creationId="{DAA4EAB1-5B0D-BFFB-2F38-22542B61874C}"/>
          </ac:spMkLst>
        </pc:spChg>
        <pc:spChg chg="mod">
          <ac:chgData name="Hall, Stephen (STFC,RAL,ISIS)" userId="8ac61c14-8650-4bea-89cd-f74af1e73332" providerId="ADAL" clId="{3325BB5D-4BBB-4A51-80CF-7EB95B5A558D}" dt="2026-04-23T10:11:40.921" v="1002" actId="164"/>
          <ac:spMkLst>
            <pc:docMk/>
            <pc:sldMk cId="3979538781" sldId="280"/>
            <ac:spMk id="159" creationId="{0C7CAB0A-2983-B657-F0B5-1534E8736D0B}"/>
          </ac:spMkLst>
        </pc:spChg>
        <pc:spChg chg="mod">
          <ac:chgData name="Hall, Stephen (STFC,RAL,ISIS)" userId="8ac61c14-8650-4bea-89cd-f74af1e73332" providerId="ADAL" clId="{3325BB5D-4BBB-4A51-80CF-7EB95B5A558D}" dt="2026-04-23T10:11:40.921" v="1002" actId="164"/>
          <ac:spMkLst>
            <pc:docMk/>
            <pc:sldMk cId="3979538781" sldId="280"/>
            <ac:spMk id="160" creationId="{AB67538F-3E82-6CA9-8174-BE3B5FC7A5C5}"/>
          </ac:spMkLst>
        </pc:spChg>
        <pc:spChg chg="mod topLvl">
          <ac:chgData name="Hall, Stephen (STFC,RAL,ISIS)" userId="8ac61c14-8650-4bea-89cd-f74af1e73332" providerId="ADAL" clId="{3325BB5D-4BBB-4A51-80CF-7EB95B5A558D}" dt="2026-04-23T10:11:34.386" v="999" actId="164"/>
          <ac:spMkLst>
            <pc:docMk/>
            <pc:sldMk cId="3979538781" sldId="280"/>
            <ac:spMk id="162" creationId="{6A60EBB0-E972-3423-5AA6-AB1F8F0AFC9B}"/>
          </ac:spMkLst>
        </pc:spChg>
        <pc:spChg chg="mod">
          <ac:chgData name="Hall, Stephen (STFC,RAL,ISIS)" userId="8ac61c14-8650-4bea-89cd-f74af1e73332" providerId="ADAL" clId="{3325BB5D-4BBB-4A51-80CF-7EB95B5A558D}" dt="2026-04-23T10:11:34.386" v="999" actId="164"/>
          <ac:spMkLst>
            <pc:docMk/>
            <pc:sldMk cId="3979538781" sldId="280"/>
            <ac:spMk id="163" creationId="{4F3E3E07-2D57-E41E-756C-D0CF5181CFB7}"/>
          </ac:spMkLst>
        </pc:spChg>
        <pc:spChg chg="mod">
          <ac:chgData name="Hall, Stephen (STFC,RAL,ISIS)" userId="8ac61c14-8650-4bea-89cd-f74af1e73332" providerId="ADAL" clId="{3325BB5D-4BBB-4A51-80CF-7EB95B5A558D}" dt="2026-04-23T10:11:34.386" v="999" actId="164"/>
          <ac:spMkLst>
            <pc:docMk/>
            <pc:sldMk cId="3979538781" sldId="280"/>
            <ac:spMk id="164" creationId="{0F69DF31-749E-F4EE-EC65-85B9E8EF0768}"/>
          </ac:spMkLst>
        </pc:spChg>
        <pc:spChg chg="mod">
          <ac:chgData name="Hall, Stephen (STFC,RAL,ISIS)" userId="8ac61c14-8650-4bea-89cd-f74af1e73332" providerId="ADAL" clId="{3325BB5D-4BBB-4A51-80CF-7EB95B5A558D}" dt="2026-04-23T10:11:31.857" v="998" actId="164"/>
          <ac:spMkLst>
            <pc:docMk/>
            <pc:sldMk cId="3979538781" sldId="280"/>
            <ac:spMk id="166" creationId="{DFB9FED9-8EF9-2808-DA65-B1399888ED6E}"/>
          </ac:spMkLst>
        </pc:spChg>
        <pc:spChg chg="mod topLvl">
          <ac:chgData name="Hall, Stephen (STFC,RAL,ISIS)" userId="8ac61c14-8650-4bea-89cd-f74af1e73332" providerId="ADAL" clId="{3325BB5D-4BBB-4A51-80CF-7EB95B5A558D}" dt="2026-04-23T10:11:31.857" v="998" actId="164"/>
          <ac:spMkLst>
            <pc:docMk/>
            <pc:sldMk cId="3979538781" sldId="280"/>
            <ac:spMk id="167" creationId="{3101F09B-4374-8B65-DE81-7F8373948903}"/>
          </ac:spMkLst>
        </pc:spChg>
        <pc:spChg chg="mod">
          <ac:chgData name="Hall, Stephen (STFC,RAL,ISIS)" userId="8ac61c14-8650-4bea-89cd-f74af1e73332" providerId="ADAL" clId="{3325BB5D-4BBB-4A51-80CF-7EB95B5A558D}" dt="2026-04-23T10:11:31.857" v="998" actId="164"/>
          <ac:spMkLst>
            <pc:docMk/>
            <pc:sldMk cId="3979538781" sldId="280"/>
            <ac:spMk id="168" creationId="{FBDAB984-79C5-6C01-101B-0556DAF73AAA}"/>
          </ac:spMkLst>
        </pc:spChg>
        <pc:spChg chg="mod">
          <ac:chgData name="Hall, Stephen (STFC,RAL,ISIS)" userId="8ac61c14-8650-4bea-89cd-f74af1e73332" providerId="ADAL" clId="{3325BB5D-4BBB-4A51-80CF-7EB95B5A558D}" dt="2026-04-23T10:11:24.924" v="995" actId="164"/>
          <ac:spMkLst>
            <pc:docMk/>
            <pc:sldMk cId="3979538781" sldId="280"/>
            <ac:spMk id="170" creationId="{4F77F54B-26BD-F9BC-791C-27BCC62FF065}"/>
          </ac:spMkLst>
        </pc:spChg>
        <pc:spChg chg="mod">
          <ac:chgData name="Hall, Stephen (STFC,RAL,ISIS)" userId="8ac61c14-8650-4bea-89cd-f74af1e73332" providerId="ADAL" clId="{3325BB5D-4BBB-4A51-80CF-7EB95B5A558D}" dt="2026-04-23T10:11:24.924" v="995" actId="164"/>
          <ac:spMkLst>
            <pc:docMk/>
            <pc:sldMk cId="3979538781" sldId="280"/>
            <ac:spMk id="171" creationId="{545438ED-26D0-156F-8953-7AA68E577907}"/>
          </ac:spMkLst>
        </pc:spChg>
        <pc:spChg chg="mod">
          <ac:chgData name="Hall, Stephen (STFC,RAL,ISIS)" userId="8ac61c14-8650-4bea-89cd-f74af1e73332" providerId="ADAL" clId="{3325BB5D-4BBB-4A51-80CF-7EB95B5A558D}" dt="2026-04-23T10:11:24.924" v="995" actId="164"/>
          <ac:spMkLst>
            <pc:docMk/>
            <pc:sldMk cId="3979538781" sldId="280"/>
            <ac:spMk id="172" creationId="{1C925770-8808-7235-B1B3-23DD37E9ECA3}"/>
          </ac:spMkLst>
        </pc:spChg>
        <pc:spChg chg="mod">
          <ac:chgData name="Hall, Stephen (STFC,RAL,ISIS)" userId="8ac61c14-8650-4bea-89cd-f74af1e73332" providerId="ADAL" clId="{3325BB5D-4BBB-4A51-80CF-7EB95B5A558D}" dt="2026-04-23T10:11:18.131" v="992" actId="164"/>
          <ac:spMkLst>
            <pc:docMk/>
            <pc:sldMk cId="3979538781" sldId="280"/>
            <ac:spMk id="174" creationId="{4EC5A36F-113D-3488-515C-B23E78A5B876}"/>
          </ac:spMkLst>
        </pc:spChg>
        <pc:spChg chg="mod">
          <ac:chgData name="Hall, Stephen (STFC,RAL,ISIS)" userId="8ac61c14-8650-4bea-89cd-f74af1e73332" providerId="ADAL" clId="{3325BB5D-4BBB-4A51-80CF-7EB95B5A558D}" dt="2026-04-23T10:11:18.131" v="992" actId="164"/>
          <ac:spMkLst>
            <pc:docMk/>
            <pc:sldMk cId="3979538781" sldId="280"/>
            <ac:spMk id="175" creationId="{A0FBA5C0-8F76-E278-92AA-4C276D509E92}"/>
          </ac:spMkLst>
        </pc:spChg>
        <pc:spChg chg="mod">
          <ac:chgData name="Hall, Stephen (STFC,RAL,ISIS)" userId="8ac61c14-8650-4bea-89cd-f74af1e73332" providerId="ADAL" clId="{3325BB5D-4BBB-4A51-80CF-7EB95B5A558D}" dt="2026-04-23T10:11:18.131" v="992" actId="164"/>
          <ac:spMkLst>
            <pc:docMk/>
            <pc:sldMk cId="3979538781" sldId="280"/>
            <ac:spMk id="176" creationId="{A6EDDC10-F229-6F80-1120-CE61A0364010}"/>
          </ac:spMkLst>
        </pc:spChg>
        <pc:spChg chg="mod">
          <ac:chgData name="Hall, Stephen (STFC,RAL,ISIS)" userId="8ac61c14-8650-4bea-89cd-f74af1e73332" providerId="ADAL" clId="{3325BB5D-4BBB-4A51-80CF-7EB95B5A558D}" dt="2026-04-23T10:12:02.550" v="1009" actId="164"/>
          <ac:spMkLst>
            <pc:docMk/>
            <pc:sldMk cId="3979538781" sldId="280"/>
            <ac:spMk id="178" creationId="{ECFD5119-734B-2E8E-DBD8-0014B487EF4D}"/>
          </ac:spMkLst>
        </pc:spChg>
        <pc:spChg chg="mod">
          <ac:chgData name="Hall, Stephen (STFC,RAL,ISIS)" userId="8ac61c14-8650-4bea-89cd-f74af1e73332" providerId="ADAL" clId="{3325BB5D-4BBB-4A51-80CF-7EB95B5A558D}" dt="2026-04-23T10:12:02.550" v="1009" actId="164"/>
          <ac:spMkLst>
            <pc:docMk/>
            <pc:sldMk cId="3979538781" sldId="280"/>
            <ac:spMk id="179" creationId="{FF4D1242-E8D8-48D5-0059-F744EDC5F181}"/>
          </ac:spMkLst>
        </pc:spChg>
        <pc:spChg chg="mod">
          <ac:chgData name="Hall, Stephen (STFC,RAL,ISIS)" userId="8ac61c14-8650-4bea-89cd-f74af1e73332" providerId="ADAL" clId="{3325BB5D-4BBB-4A51-80CF-7EB95B5A558D}" dt="2026-04-23T10:12:02.550" v="1009" actId="164"/>
          <ac:spMkLst>
            <pc:docMk/>
            <pc:sldMk cId="3979538781" sldId="280"/>
            <ac:spMk id="180" creationId="{0E4EECA9-EDCA-315C-5290-E549B0DAB839}"/>
          </ac:spMkLst>
        </pc:spChg>
        <pc:spChg chg="mod">
          <ac:chgData name="Hall, Stephen (STFC,RAL,ISIS)" userId="8ac61c14-8650-4bea-89cd-f74af1e73332" providerId="ADAL" clId="{3325BB5D-4BBB-4A51-80CF-7EB95B5A558D}" dt="2026-04-23T10:11:54.068" v="1007" actId="164"/>
          <ac:spMkLst>
            <pc:docMk/>
            <pc:sldMk cId="3979538781" sldId="280"/>
            <ac:spMk id="182" creationId="{F84089BB-00DA-77B1-7A18-DA476C01FD69}"/>
          </ac:spMkLst>
        </pc:spChg>
        <pc:spChg chg="mod">
          <ac:chgData name="Hall, Stephen (STFC,RAL,ISIS)" userId="8ac61c14-8650-4bea-89cd-f74af1e73332" providerId="ADAL" clId="{3325BB5D-4BBB-4A51-80CF-7EB95B5A558D}" dt="2026-04-23T10:11:54.068" v="1007" actId="164"/>
          <ac:spMkLst>
            <pc:docMk/>
            <pc:sldMk cId="3979538781" sldId="280"/>
            <ac:spMk id="183" creationId="{8BF70256-36DD-EE97-BC9C-A910841298C8}"/>
          </ac:spMkLst>
        </pc:spChg>
        <pc:spChg chg="mod">
          <ac:chgData name="Hall, Stephen (STFC,RAL,ISIS)" userId="8ac61c14-8650-4bea-89cd-f74af1e73332" providerId="ADAL" clId="{3325BB5D-4BBB-4A51-80CF-7EB95B5A558D}" dt="2026-04-23T10:11:54.068" v="1007" actId="164"/>
          <ac:spMkLst>
            <pc:docMk/>
            <pc:sldMk cId="3979538781" sldId="280"/>
            <ac:spMk id="184" creationId="{E7725FC6-ADFD-0162-4193-55DAEDB1BBDA}"/>
          </ac:spMkLst>
        </pc:spChg>
        <pc:spChg chg="add mod ord">
          <ac:chgData name="Hall, Stephen (STFC,RAL,ISIS)" userId="8ac61c14-8650-4bea-89cd-f74af1e73332" providerId="ADAL" clId="{3325BB5D-4BBB-4A51-80CF-7EB95B5A558D}" dt="2026-04-23T10:39:20.348" v="2133" actId="164"/>
          <ac:spMkLst>
            <pc:docMk/>
            <pc:sldMk cId="3979538781" sldId="280"/>
            <ac:spMk id="185" creationId="{044AD113-CCB5-A9D9-A84A-33B86B8FE802}"/>
          </ac:spMkLst>
        </pc:spChg>
        <pc:spChg chg="add mod">
          <ac:chgData name="Hall, Stephen (STFC,RAL,ISIS)" userId="8ac61c14-8650-4bea-89cd-f74af1e73332" providerId="ADAL" clId="{3325BB5D-4BBB-4A51-80CF-7EB95B5A558D}" dt="2026-04-23T10:11:14.921" v="991" actId="164"/>
          <ac:spMkLst>
            <pc:docMk/>
            <pc:sldMk cId="3979538781" sldId="280"/>
            <ac:spMk id="186" creationId="{99AADE82-CB92-6BA8-0A41-AB9D8B2E45CF}"/>
          </ac:spMkLst>
        </pc:spChg>
        <pc:spChg chg="add mod">
          <ac:chgData name="Hall, Stephen (STFC,RAL,ISIS)" userId="8ac61c14-8650-4bea-89cd-f74af1e73332" providerId="ADAL" clId="{3325BB5D-4BBB-4A51-80CF-7EB95B5A558D}" dt="2026-04-23T10:11:14.921" v="991" actId="164"/>
          <ac:spMkLst>
            <pc:docMk/>
            <pc:sldMk cId="3979538781" sldId="280"/>
            <ac:spMk id="187" creationId="{2DEF8DC4-F5DF-0D20-D4FF-8094063AA3FA}"/>
          </ac:spMkLst>
        </pc:spChg>
        <pc:spChg chg="add mod">
          <ac:chgData name="Hall, Stephen (STFC,RAL,ISIS)" userId="8ac61c14-8650-4bea-89cd-f74af1e73332" providerId="ADAL" clId="{3325BB5D-4BBB-4A51-80CF-7EB95B5A558D}" dt="2026-04-23T10:11:14.921" v="991" actId="164"/>
          <ac:spMkLst>
            <pc:docMk/>
            <pc:sldMk cId="3979538781" sldId="280"/>
            <ac:spMk id="188" creationId="{28A3A57D-DDBB-579B-B360-7A37146BF2D1}"/>
          </ac:spMkLst>
        </pc:spChg>
        <pc:spChg chg="add mod">
          <ac:chgData name="Hall, Stephen (STFC,RAL,ISIS)" userId="8ac61c14-8650-4bea-89cd-f74af1e73332" providerId="ADAL" clId="{3325BB5D-4BBB-4A51-80CF-7EB95B5A558D}" dt="2026-04-23T10:54:28.423" v="2349" actId="14100"/>
          <ac:spMkLst>
            <pc:docMk/>
            <pc:sldMk cId="3979538781" sldId="280"/>
            <ac:spMk id="221" creationId="{2457888F-981F-1D29-959C-D0C52AAEBC17}"/>
          </ac:spMkLst>
        </pc:spChg>
        <pc:spChg chg="add del mod">
          <ac:chgData name="Hall, Stephen (STFC,RAL,ISIS)" userId="8ac61c14-8650-4bea-89cd-f74af1e73332" providerId="ADAL" clId="{3325BB5D-4BBB-4A51-80CF-7EB95B5A558D}" dt="2026-04-23T10:13:18.634" v="1033" actId="478"/>
          <ac:spMkLst>
            <pc:docMk/>
            <pc:sldMk cId="3979538781" sldId="280"/>
            <ac:spMk id="222" creationId="{B9CF0893-C5AE-5293-2A09-136FD941D9A7}"/>
          </ac:spMkLst>
        </pc:spChg>
        <pc:spChg chg="add mod">
          <ac:chgData name="Hall, Stephen (STFC,RAL,ISIS)" userId="8ac61c14-8650-4bea-89cd-f74af1e73332" providerId="ADAL" clId="{3325BB5D-4BBB-4A51-80CF-7EB95B5A558D}" dt="2026-04-23T10:39:26.403" v="2136" actId="164"/>
          <ac:spMkLst>
            <pc:docMk/>
            <pc:sldMk cId="3979538781" sldId="280"/>
            <ac:spMk id="223" creationId="{1F6B0840-03AF-B2D8-0F6F-C4698C47FEE0}"/>
          </ac:spMkLst>
        </pc:spChg>
        <pc:spChg chg="add mod">
          <ac:chgData name="Hall, Stephen (STFC,RAL,ISIS)" userId="8ac61c14-8650-4bea-89cd-f74af1e73332" providerId="ADAL" clId="{3325BB5D-4BBB-4A51-80CF-7EB95B5A558D}" dt="2026-04-23T10:39:26.403" v="2136" actId="164"/>
          <ac:spMkLst>
            <pc:docMk/>
            <pc:sldMk cId="3979538781" sldId="280"/>
            <ac:spMk id="224" creationId="{36C29819-2562-73C5-833B-FAFE4D292432}"/>
          </ac:spMkLst>
        </pc:spChg>
        <pc:spChg chg="add mod ord">
          <ac:chgData name="Hall, Stephen (STFC,RAL,ISIS)" userId="8ac61c14-8650-4bea-89cd-f74af1e73332" providerId="ADAL" clId="{3325BB5D-4BBB-4A51-80CF-7EB95B5A558D}" dt="2026-04-23T10:39:26.403" v="2136" actId="164"/>
          <ac:spMkLst>
            <pc:docMk/>
            <pc:sldMk cId="3979538781" sldId="280"/>
            <ac:spMk id="225" creationId="{478A5F2A-C819-C0FE-3714-2BE7040B6311}"/>
          </ac:spMkLst>
        </pc:spChg>
        <pc:spChg chg="add del mod">
          <ac:chgData name="Hall, Stephen (STFC,RAL,ISIS)" userId="8ac61c14-8650-4bea-89cd-f74af1e73332" providerId="ADAL" clId="{3325BB5D-4BBB-4A51-80CF-7EB95B5A558D}" dt="2026-04-23T13:39:08.153" v="3169" actId="478"/>
          <ac:spMkLst>
            <pc:docMk/>
            <pc:sldMk cId="3979538781" sldId="280"/>
            <ac:spMk id="226" creationId="{B53F75FC-51EF-7757-31FF-EE2F84A00CA0}"/>
          </ac:spMkLst>
        </pc:spChg>
        <pc:spChg chg="add del mod">
          <ac:chgData name="Hall, Stephen (STFC,RAL,ISIS)" userId="8ac61c14-8650-4bea-89cd-f74af1e73332" providerId="ADAL" clId="{3325BB5D-4BBB-4A51-80CF-7EB95B5A558D}" dt="2026-04-23T13:39:08.153" v="3169" actId="478"/>
          <ac:spMkLst>
            <pc:docMk/>
            <pc:sldMk cId="3979538781" sldId="280"/>
            <ac:spMk id="227" creationId="{4C863D32-924F-ED14-30D9-0D9D362DD7A8}"/>
          </ac:spMkLst>
        </pc:spChg>
        <pc:spChg chg="add del mod">
          <ac:chgData name="Hall, Stephen (STFC,RAL,ISIS)" userId="8ac61c14-8650-4bea-89cd-f74af1e73332" providerId="ADAL" clId="{3325BB5D-4BBB-4A51-80CF-7EB95B5A558D}" dt="2026-04-23T13:39:08.153" v="3169" actId="478"/>
          <ac:spMkLst>
            <pc:docMk/>
            <pc:sldMk cId="3979538781" sldId="280"/>
            <ac:spMk id="228" creationId="{23F46D0D-A6B2-66E8-8D09-E175C2E461B4}"/>
          </ac:spMkLst>
        </pc:spChg>
        <pc:spChg chg="add del mod">
          <ac:chgData name="Hall, Stephen (STFC,RAL,ISIS)" userId="8ac61c14-8650-4bea-89cd-f74af1e73332" providerId="ADAL" clId="{3325BB5D-4BBB-4A51-80CF-7EB95B5A558D}" dt="2026-04-23T13:39:08.153" v="3169" actId="478"/>
          <ac:spMkLst>
            <pc:docMk/>
            <pc:sldMk cId="3979538781" sldId="280"/>
            <ac:spMk id="229" creationId="{96F8547A-670B-3881-B702-5792EA3B1937}"/>
          </ac:spMkLst>
        </pc:spChg>
        <pc:spChg chg="add mod">
          <ac:chgData name="Hall, Stephen (STFC,RAL,ISIS)" userId="8ac61c14-8650-4bea-89cd-f74af1e73332" providerId="ADAL" clId="{3325BB5D-4BBB-4A51-80CF-7EB95B5A558D}" dt="2026-04-23T10:39:26.403" v="2136" actId="164"/>
          <ac:spMkLst>
            <pc:docMk/>
            <pc:sldMk cId="3979538781" sldId="280"/>
            <ac:spMk id="230" creationId="{2E86F95B-C40A-B69C-8E0C-C66DC9DBD503}"/>
          </ac:spMkLst>
        </pc:spChg>
        <pc:spChg chg="add mod">
          <ac:chgData name="Hall, Stephen (STFC,RAL,ISIS)" userId="8ac61c14-8650-4bea-89cd-f74af1e73332" providerId="ADAL" clId="{3325BB5D-4BBB-4A51-80CF-7EB95B5A558D}" dt="2026-04-23T10:39:26.403" v="2136" actId="164"/>
          <ac:spMkLst>
            <pc:docMk/>
            <pc:sldMk cId="3979538781" sldId="280"/>
            <ac:spMk id="231" creationId="{58A17FA2-B43D-D417-A07B-4C9C3B8F512B}"/>
          </ac:spMkLst>
        </pc:spChg>
        <pc:spChg chg="add mod">
          <ac:chgData name="Hall, Stephen (STFC,RAL,ISIS)" userId="8ac61c14-8650-4bea-89cd-f74af1e73332" providerId="ADAL" clId="{3325BB5D-4BBB-4A51-80CF-7EB95B5A558D}" dt="2026-04-23T10:39:26.403" v="2136" actId="164"/>
          <ac:spMkLst>
            <pc:docMk/>
            <pc:sldMk cId="3979538781" sldId="280"/>
            <ac:spMk id="232" creationId="{EC635265-F579-248A-1884-97962826CC15}"/>
          </ac:spMkLst>
        </pc:spChg>
        <pc:spChg chg="add mod">
          <ac:chgData name="Hall, Stephen (STFC,RAL,ISIS)" userId="8ac61c14-8650-4bea-89cd-f74af1e73332" providerId="ADAL" clId="{3325BB5D-4BBB-4A51-80CF-7EB95B5A558D}" dt="2026-04-23T10:39:26.403" v="2136" actId="164"/>
          <ac:spMkLst>
            <pc:docMk/>
            <pc:sldMk cId="3979538781" sldId="280"/>
            <ac:spMk id="233" creationId="{D70EA81D-E0FE-942D-B069-35257F47408A}"/>
          </ac:spMkLst>
        </pc:spChg>
        <pc:spChg chg="add del mod">
          <ac:chgData name="Hall, Stephen (STFC,RAL,ISIS)" userId="8ac61c14-8650-4bea-89cd-f74af1e73332" providerId="ADAL" clId="{3325BB5D-4BBB-4A51-80CF-7EB95B5A558D}" dt="2026-04-23T13:39:08.153" v="3169" actId="478"/>
          <ac:spMkLst>
            <pc:docMk/>
            <pc:sldMk cId="3979538781" sldId="280"/>
            <ac:spMk id="234" creationId="{8849F87C-6734-7275-69BF-C0078B7278E5}"/>
          </ac:spMkLst>
        </pc:spChg>
        <pc:spChg chg="add mod">
          <ac:chgData name="Hall, Stephen (STFC,RAL,ISIS)" userId="8ac61c14-8650-4bea-89cd-f74af1e73332" providerId="ADAL" clId="{3325BB5D-4BBB-4A51-80CF-7EB95B5A558D}" dt="2026-04-23T10:43:14.381" v="2230" actId="1076"/>
          <ac:spMkLst>
            <pc:docMk/>
            <pc:sldMk cId="3979538781" sldId="280"/>
            <ac:spMk id="239" creationId="{C7A86D70-3881-6650-1F67-5D69426EF4AA}"/>
          </ac:spMkLst>
        </pc:spChg>
        <pc:spChg chg="add mod">
          <ac:chgData name="Hall, Stephen (STFC,RAL,ISIS)" userId="8ac61c14-8650-4bea-89cd-f74af1e73332" providerId="ADAL" clId="{3325BB5D-4BBB-4A51-80CF-7EB95B5A558D}" dt="2026-04-23T13:39:58.755" v="3180" actId="1076"/>
          <ac:spMkLst>
            <pc:docMk/>
            <pc:sldMk cId="3979538781" sldId="280"/>
            <ac:spMk id="240" creationId="{9D65D44C-1AF2-D811-D287-7D4F4D0827E4}"/>
          </ac:spMkLst>
        </pc:spChg>
        <pc:spChg chg="add mod">
          <ac:chgData name="Hall, Stephen (STFC,RAL,ISIS)" userId="8ac61c14-8650-4bea-89cd-f74af1e73332" providerId="ADAL" clId="{3325BB5D-4BBB-4A51-80CF-7EB95B5A558D}" dt="2026-04-23T13:39:58.755" v="3180" actId="1076"/>
          <ac:spMkLst>
            <pc:docMk/>
            <pc:sldMk cId="3979538781" sldId="280"/>
            <ac:spMk id="241" creationId="{BA1DB3C6-FDE2-CD7B-9C94-44C0167F60E8}"/>
          </ac:spMkLst>
        </pc:spChg>
        <pc:spChg chg="add del mod">
          <ac:chgData name="Hall, Stephen (STFC,RAL,ISIS)" userId="8ac61c14-8650-4bea-89cd-f74af1e73332" providerId="ADAL" clId="{3325BB5D-4BBB-4A51-80CF-7EB95B5A558D}" dt="2026-04-23T10:31:50.987" v="1812" actId="478"/>
          <ac:spMkLst>
            <pc:docMk/>
            <pc:sldMk cId="3979538781" sldId="280"/>
            <ac:spMk id="242" creationId="{720F9AD3-27DD-3A69-24BC-CDE95737570C}"/>
          </ac:spMkLst>
        </pc:spChg>
        <pc:spChg chg="add del mod">
          <ac:chgData name="Hall, Stephen (STFC,RAL,ISIS)" userId="8ac61c14-8650-4bea-89cd-f74af1e73332" providerId="ADAL" clId="{3325BB5D-4BBB-4A51-80CF-7EB95B5A558D}" dt="2026-04-23T10:31:50.436" v="1811" actId="478"/>
          <ac:spMkLst>
            <pc:docMk/>
            <pc:sldMk cId="3979538781" sldId="280"/>
            <ac:spMk id="243" creationId="{C107AFE2-DD4B-A771-8B70-30EE7BB4243C}"/>
          </ac:spMkLst>
        </pc:spChg>
        <pc:spChg chg="add mod">
          <ac:chgData name="Hall, Stephen (STFC,RAL,ISIS)" userId="8ac61c14-8650-4bea-89cd-f74af1e73332" providerId="ADAL" clId="{3325BB5D-4BBB-4A51-80CF-7EB95B5A558D}" dt="2026-04-23T10:43:26.895" v="2232" actId="1076"/>
          <ac:spMkLst>
            <pc:docMk/>
            <pc:sldMk cId="3979538781" sldId="280"/>
            <ac:spMk id="244" creationId="{6FD23532-6F76-469D-83C3-6C90D45B3271}"/>
          </ac:spMkLst>
        </pc:spChg>
        <pc:spChg chg="add mod">
          <ac:chgData name="Hall, Stephen (STFC,RAL,ISIS)" userId="8ac61c14-8650-4bea-89cd-f74af1e73332" providerId="ADAL" clId="{3325BB5D-4BBB-4A51-80CF-7EB95B5A558D}" dt="2026-04-23T10:43:26.895" v="2232" actId="1076"/>
          <ac:spMkLst>
            <pc:docMk/>
            <pc:sldMk cId="3979538781" sldId="280"/>
            <ac:spMk id="245" creationId="{BB69C6D7-07E0-F708-6516-3F69F904C787}"/>
          </ac:spMkLst>
        </pc:spChg>
        <pc:spChg chg="add mod">
          <ac:chgData name="Hall, Stephen (STFC,RAL,ISIS)" userId="8ac61c14-8650-4bea-89cd-f74af1e73332" providerId="ADAL" clId="{3325BB5D-4BBB-4A51-80CF-7EB95B5A558D}" dt="2026-04-23T13:50:20.490" v="3730" actId="1036"/>
          <ac:spMkLst>
            <pc:docMk/>
            <pc:sldMk cId="3979538781" sldId="280"/>
            <ac:spMk id="246" creationId="{806B7053-F2AD-0B3A-3387-E5052F301716}"/>
          </ac:spMkLst>
        </pc:spChg>
        <pc:spChg chg="add mod">
          <ac:chgData name="Hall, Stephen (STFC,RAL,ISIS)" userId="8ac61c14-8650-4bea-89cd-f74af1e73332" providerId="ADAL" clId="{3325BB5D-4BBB-4A51-80CF-7EB95B5A558D}" dt="2026-04-23T13:44:06.081" v="3193" actId="207"/>
          <ac:spMkLst>
            <pc:docMk/>
            <pc:sldMk cId="3979538781" sldId="280"/>
            <ac:spMk id="247" creationId="{0A7FD6F5-2AA6-572C-62F6-D8B6F28498A4}"/>
          </ac:spMkLst>
        </pc:spChg>
        <pc:spChg chg="add mod">
          <ac:chgData name="Hall, Stephen (STFC,RAL,ISIS)" userId="8ac61c14-8650-4bea-89cd-f74af1e73332" providerId="ADAL" clId="{3325BB5D-4BBB-4A51-80CF-7EB95B5A558D}" dt="2026-04-23T10:42:31.935" v="2212" actId="1076"/>
          <ac:spMkLst>
            <pc:docMk/>
            <pc:sldMk cId="3979538781" sldId="280"/>
            <ac:spMk id="248" creationId="{1C81BB1A-D16F-F65E-DCA9-1996276CED78}"/>
          </ac:spMkLst>
        </pc:spChg>
        <pc:spChg chg="add mod ord">
          <ac:chgData name="Hall, Stephen (STFC,RAL,ISIS)" userId="8ac61c14-8650-4bea-89cd-f74af1e73332" providerId="ADAL" clId="{3325BB5D-4BBB-4A51-80CF-7EB95B5A558D}" dt="2026-04-23T10:39:10.201" v="2122" actId="688"/>
          <ac:spMkLst>
            <pc:docMk/>
            <pc:sldMk cId="3979538781" sldId="280"/>
            <ac:spMk id="250" creationId="{AA3F9F94-3EF5-9557-0916-7128AAE61B1F}"/>
          </ac:spMkLst>
        </pc:spChg>
        <pc:spChg chg="add mod">
          <ac:chgData name="Hall, Stephen (STFC,RAL,ISIS)" userId="8ac61c14-8650-4bea-89cd-f74af1e73332" providerId="ADAL" clId="{3325BB5D-4BBB-4A51-80CF-7EB95B5A558D}" dt="2026-04-23T10:43:14.381" v="2230" actId="1076"/>
          <ac:spMkLst>
            <pc:docMk/>
            <pc:sldMk cId="3979538781" sldId="280"/>
            <ac:spMk id="253" creationId="{8C410EDA-CB8E-B6B0-0A8A-CF7F9524656E}"/>
          </ac:spMkLst>
        </pc:spChg>
        <pc:spChg chg="add mod">
          <ac:chgData name="Hall, Stephen (STFC,RAL,ISIS)" userId="8ac61c14-8650-4bea-89cd-f74af1e73332" providerId="ADAL" clId="{3325BB5D-4BBB-4A51-80CF-7EB95B5A558D}" dt="2026-04-23T13:39:58.755" v="3180" actId="1076"/>
          <ac:spMkLst>
            <pc:docMk/>
            <pc:sldMk cId="3979538781" sldId="280"/>
            <ac:spMk id="254" creationId="{556C4354-C36C-AE6C-2568-56F12F765F27}"/>
          </ac:spMkLst>
        </pc:spChg>
        <pc:spChg chg="add mod">
          <ac:chgData name="Hall, Stephen (STFC,RAL,ISIS)" userId="8ac61c14-8650-4bea-89cd-f74af1e73332" providerId="ADAL" clId="{3325BB5D-4BBB-4A51-80CF-7EB95B5A558D}" dt="2026-04-23T10:43:26.895" v="2232" actId="1076"/>
          <ac:spMkLst>
            <pc:docMk/>
            <pc:sldMk cId="3979538781" sldId="280"/>
            <ac:spMk id="255" creationId="{1A3968EE-FADE-A5D1-314D-50A3F9127BC1}"/>
          </ac:spMkLst>
        </pc:spChg>
        <pc:spChg chg="add mod">
          <ac:chgData name="Hall, Stephen (STFC,RAL,ISIS)" userId="8ac61c14-8650-4bea-89cd-f74af1e73332" providerId="ADAL" clId="{3325BB5D-4BBB-4A51-80CF-7EB95B5A558D}" dt="2026-04-23T10:45:14.966" v="2267" actId="1076"/>
          <ac:spMkLst>
            <pc:docMk/>
            <pc:sldMk cId="3979538781" sldId="280"/>
            <ac:spMk id="256" creationId="{3B12065E-7954-8D23-8839-BFEEB2C37F35}"/>
          </ac:spMkLst>
        </pc:spChg>
        <pc:spChg chg="add mod">
          <ac:chgData name="Hall, Stephen (STFC,RAL,ISIS)" userId="8ac61c14-8650-4bea-89cd-f74af1e73332" providerId="ADAL" clId="{3325BB5D-4BBB-4A51-80CF-7EB95B5A558D}" dt="2026-04-23T13:44:11.563" v="3194" actId="207"/>
          <ac:spMkLst>
            <pc:docMk/>
            <pc:sldMk cId="3979538781" sldId="280"/>
            <ac:spMk id="257" creationId="{12BA2520-67A9-938F-78F0-9E90F6549CFC}"/>
          </ac:spMkLst>
        </pc:spChg>
        <pc:spChg chg="add del mod">
          <ac:chgData name="Hall, Stephen (STFC,RAL,ISIS)" userId="8ac61c14-8650-4bea-89cd-f74af1e73332" providerId="ADAL" clId="{3325BB5D-4BBB-4A51-80CF-7EB95B5A558D}" dt="2026-04-23T10:44:49.796" v="2264" actId="478"/>
          <ac:spMkLst>
            <pc:docMk/>
            <pc:sldMk cId="3979538781" sldId="280"/>
            <ac:spMk id="259" creationId="{6DD5437C-C9BC-3AA3-E3DC-AF647FEAD0DA}"/>
          </ac:spMkLst>
        </pc:spChg>
        <pc:spChg chg="add del mod">
          <ac:chgData name="Hall, Stephen (STFC,RAL,ISIS)" userId="8ac61c14-8650-4bea-89cd-f74af1e73332" providerId="ADAL" clId="{3325BB5D-4BBB-4A51-80CF-7EB95B5A558D}" dt="2026-04-23T10:44:47.079" v="2262" actId="478"/>
          <ac:spMkLst>
            <pc:docMk/>
            <pc:sldMk cId="3979538781" sldId="280"/>
            <ac:spMk id="260" creationId="{858DB66B-90EF-B2FA-E601-108B1DE3E069}"/>
          </ac:spMkLst>
        </pc:spChg>
        <pc:spChg chg="add del mod">
          <ac:chgData name="Hall, Stephen (STFC,RAL,ISIS)" userId="8ac61c14-8650-4bea-89cd-f74af1e73332" providerId="ADAL" clId="{3325BB5D-4BBB-4A51-80CF-7EB95B5A558D}" dt="2026-04-23T10:44:48.238" v="2263" actId="478"/>
          <ac:spMkLst>
            <pc:docMk/>
            <pc:sldMk cId="3979538781" sldId="280"/>
            <ac:spMk id="261" creationId="{1207EDD1-67A0-6CCC-B366-877BB33C3CA4}"/>
          </ac:spMkLst>
        </pc:spChg>
        <pc:spChg chg="add mod">
          <ac:chgData name="Hall, Stephen (STFC,RAL,ISIS)" userId="8ac61c14-8650-4bea-89cd-f74af1e73332" providerId="ADAL" clId="{3325BB5D-4BBB-4A51-80CF-7EB95B5A558D}" dt="2026-04-23T13:39:58.755" v="3180" actId="1076"/>
          <ac:spMkLst>
            <pc:docMk/>
            <pc:sldMk cId="3979538781" sldId="280"/>
            <ac:spMk id="262" creationId="{C1C914F6-40F3-1E50-01AB-35DB94C51633}"/>
          </ac:spMkLst>
        </pc:spChg>
        <pc:spChg chg="add mod">
          <ac:chgData name="Hall, Stephen (STFC,RAL,ISIS)" userId="8ac61c14-8650-4bea-89cd-f74af1e73332" providerId="ADAL" clId="{3325BB5D-4BBB-4A51-80CF-7EB95B5A558D}" dt="2026-04-23T10:52:00.032" v="2282" actId="1076"/>
          <ac:spMkLst>
            <pc:docMk/>
            <pc:sldMk cId="3979538781" sldId="280"/>
            <ac:spMk id="263" creationId="{6DF5BB51-A045-6689-3DD8-98D58B314C5D}"/>
          </ac:spMkLst>
        </pc:spChg>
        <pc:spChg chg="add mod">
          <ac:chgData name="Hall, Stephen (STFC,RAL,ISIS)" userId="8ac61c14-8650-4bea-89cd-f74af1e73332" providerId="ADAL" clId="{3325BB5D-4BBB-4A51-80CF-7EB95B5A558D}" dt="2026-04-23T13:50:16.848" v="3729" actId="1076"/>
          <ac:spMkLst>
            <pc:docMk/>
            <pc:sldMk cId="3979538781" sldId="280"/>
            <ac:spMk id="264" creationId="{F403FB0A-99F1-4C7F-E5E7-5D86BD9E3932}"/>
          </ac:spMkLst>
        </pc:spChg>
        <pc:spChg chg="add del mod">
          <ac:chgData name="Hall, Stephen (STFC,RAL,ISIS)" userId="8ac61c14-8650-4bea-89cd-f74af1e73332" providerId="ADAL" clId="{3325BB5D-4BBB-4A51-80CF-7EB95B5A558D}" dt="2026-04-23T13:39:08.153" v="3169" actId="478"/>
          <ac:spMkLst>
            <pc:docMk/>
            <pc:sldMk cId="3979538781" sldId="280"/>
            <ac:spMk id="265" creationId="{68167B0C-D066-C159-A26F-DFAAF4A38F72}"/>
          </ac:spMkLst>
        </pc:spChg>
        <pc:spChg chg="add del mod">
          <ac:chgData name="Hall, Stephen (STFC,RAL,ISIS)" userId="8ac61c14-8650-4bea-89cd-f74af1e73332" providerId="ADAL" clId="{3325BB5D-4BBB-4A51-80CF-7EB95B5A558D}" dt="2026-04-23T13:39:08.153" v="3169" actId="478"/>
          <ac:spMkLst>
            <pc:docMk/>
            <pc:sldMk cId="3979538781" sldId="280"/>
            <ac:spMk id="266" creationId="{BC74BF59-D46B-0FEB-9E69-2FEEA4CB77D3}"/>
          </ac:spMkLst>
        </pc:spChg>
        <pc:spChg chg="add del mod">
          <ac:chgData name="Hall, Stephen (STFC,RAL,ISIS)" userId="8ac61c14-8650-4bea-89cd-f74af1e73332" providerId="ADAL" clId="{3325BB5D-4BBB-4A51-80CF-7EB95B5A558D}" dt="2026-04-23T10:53:46.296" v="2339" actId="478"/>
          <ac:spMkLst>
            <pc:docMk/>
            <pc:sldMk cId="3979538781" sldId="280"/>
            <ac:spMk id="267" creationId="{1DBC60A5-B32C-714C-C70B-3979CEB5F3A4}"/>
          </ac:spMkLst>
        </pc:spChg>
        <pc:spChg chg="add del mod">
          <ac:chgData name="Hall, Stephen (STFC,RAL,ISIS)" userId="8ac61c14-8650-4bea-89cd-f74af1e73332" providerId="ADAL" clId="{3325BB5D-4BBB-4A51-80CF-7EB95B5A558D}" dt="2026-04-23T13:39:08.153" v="3169" actId="478"/>
          <ac:spMkLst>
            <pc:docMk/>
            <pc:sldMk cId="3979538781" sldId="280"/>
            <ac:spMk id="268" creationId="{DA814101-BDEF-A017-A80D-62BEDE3AC5B3}"/>
          </ac:spMkLst>
        </pc:spChg>
        <pc:spChg chg="add del mod">
          <ac:chgData name="Hall, Stephen (STFC,RAL,ISIS)" userId="8ac61c14-8650-4bea-89cd-f74af1e73332" providerId="ADAL" clId="{3325BB5D-4BBB-4A51-80CF-7EB95B5A558D}" dt="2026-04-23T13:39:08.153" v="3169" actId="478"/>
          <ac:spMkLst>
            <pc:docMk/>
            <pc:sldMk cId="3979538781" sldId="280"/>
            <ac:spMk id="269" creationId="{04545DAC-1402-5E4B-B40F-11613223CFAA}"/>
          </ac:spMkLst>
        </pc:spChg>
        <pc:spChg chg="add mod">
          <ac:chgData name="Hall, Stephen (STFC,RAL,ISIS)" userId="8ac61c14-8650-4bea-89cd-f74af1e73332" providerId="ADAL" clId="{3325BB5D-4BBB-4A51-80CF-7EB95B5A558D}" dt="2026-04-23T13:45:31.071" v="3206" actId="1076"/>
          <ac:spMkLst>
            <pc:docMk/>
            <pc:sldMk cId="3979538781" sldId="280"/>
            <ac:spMk id="274" creationId="{F64F52A1-2F13-F2B3-9AE5-2B542AAE5703}"/>
          </ac:spMkLst>
        </pc:spChg>
        <pc:spChg chg="add mod">
          <ac:chgData name="Hall, Stephen (STFC,RAL,ISIS)" userId="8ac61c14-8650-4bea-89cd-f74af1e73332" providerId="ADAL" clId="{3325BB5D-4BBB-4A51-80CF-7EB95B5A558D}" dt="2026-04-23T13:46:48.964" v="3221" actId="1076"/>
          <ac:spMkLst>
            <pc:docMk/>
            <pc:sldMk cId="3979538781" sldId="280"/>
            <ac:spMk id="275" creationId="{4A8C01E8-F8CA-F8DE-382A-BE92E2DF4D49}"/>
          </ac:spMkLst>
        </pc:spChg>
        <pc:spChg chg="add mod">
          <ac:chgData name="Hall, Stephen (STFC,RAL,ISIS)" userId="8ac61c14-8650-4bea-89cd-f74af1e73332" providerId="ADAL" clId="{3325BB5D-4BBB-4A51-80CF-7EB95B5A558D}" dt="2026-04-23T13:46:59.058" v="3227" actId="20577"/>
          <ac:spMkLst>
            <pc:docMk/>
            <pc:sldMk cId="3979538781" sldId="280"/>
            <ac:spMk id="276" creationId="{6AA06956-B631-5D85-CFB8-C2E0E0DA9B51}"/>
          </ac:spMkLst>
        </pc:spChg>
        <pc:spChg chg="add mod">
          <ac:chgData name="Hall, Stephen (STFC,RAL,ISIS)" userId="8ac61c14-8650-4bea-89cd-f74af1e73332" providerId="ADAL" clId="{3325BB5D-4BBB-4A51-80CF-7EB95B5A558D}" dt="2026-04-23T15:55:46.975" v="4736" actId="1076"/>
          <ac:spMkLst>
            <pc:docMk/>
            <pc:sldMk cId="3979538781" sldId="280"/>
            <ac:spMk id="278" creationId="{B0FAE3FF-1133-CCA6-2BE2-C92FCDF1EB72}"/>
          </ac:spMkLst>
        </pc:spChg>
        <pc:grpChg chg="add mod">
          <ac:chgData name="Hall, Stephen (STFC,RAL,ISIS)" userId="8ac61c14-8650-4bea-89cd-f74af1e73332" providerId="ADAL" clId="{3325BB5D-4BBB-4A51-80CF-7EB95B5A558D}" dt="2026-04-23T10:01:13.877" v="779" actId="1076"/>
          <ac:grpSpMkLst>
            <pc:docMk/>
            <pc:sldMk cId="3979538781" sldId="280"/>
            <ac:grpSpMk id="55" creationId="{2DEE233C-603A-05BF-2F57-97A90AFF0EED}"/>
          </ac:grpSpMkLst>
        </pc:grpChg>
        <pc:grpChg chg="add mod">
          <ac:chgData name="Hall, Stephen (STFC,RAL,ISIS)" userId="8ac61c14-8650-4bea-89cd-f74af1e73332" providerId="ADAL" clId="{3325BB5D-4BBB-4A51-80CF-7EB95B5A558D}" dt="2026-04-23T10:01:17.816" v="781" actId="1076"/>
          <ac:grpSpMkLst>
            <pc:docMk/>
            <pc:sldMk cId="3979538781" sldId="280"/>
            <ac:grpSpMk id="56" creationId="{64E026F8-83E0-D408-6B12-7B3412F3566A}"/>
          </ac:grpSpMkLst>
        </pc:grpChg>
        <pc:grpChg chg="add mod">
          <ac:chgData name="Hall, Stephen (STFC,RAL,ISIS)" userId="8ac61c14-8650-4bea-89cd-f74af1e73332" providerId="ADAL" clId="{3325BB5D-4BBB-4A51-80CF-7EB95B5A558D}" dt="2026-04-23T10:01:21.295" v="783" actId="1076"/>
          <ac:grpSpMkLst>
            <pc:docMk/>
            <pc:sldMk cId="3979538781" sldId="280"/>
            <ac:grpSpMk id="64" creationId="{0A385DDF-083F-AD41-99A7-0DD3F4E61A14}"/>
          </ac:grpSpMkLst>
        </pc:grpChg>
        <pc:grpChg chg="add mod">
          <ac:chgData name="Hall, Stephen (STFC,RAL,ISIS)" userId="8ac61c14-8650-4bea-89cd-f74af1e73332" providerId="ADAL" clId="{3325BB5D-4BBB-4A51-80CF-7EB95B5A558D}" dt="2026-04-23T10:01:26.622" v="785" actId="1076"/>
          <ac:grpSpMkLst>
            <pc:docMk/>
            <pc:sldMk cId="3979538781" sldId="280"/>
            <ac:grpSpMk id="68" creationId="{3FB92EE0-C6C9-71FC-5540-28909EDF3855}"/>
          </ac:grpSpMkLst>
        </pc:grpChg>
        <pc:grpChg chg="add mod">
          <ac:chgData name="Hall, Stephen (STFC,RAL,ISIS)" userId="8ac61c14-8650-4bea-89cd-f74af1e73332" providerId="ADAL" clId="{3325BB5D-4BBB-4A51-80CF-7EB95B5A558D}" dt="2026-04-23T10:01:29.383" v="787" actId="1076"/>
          <ac:grpSpMkLst>
            <pc:docMk/>
            <pc:sldMk cId="3979538781" sldId="280"/>
            <ac:grpSpMk id="72" creationId="{E339C862-4F3E-3998-57E7-69C4BA11279B}"/>
          </ac:grpSpMkLst>
        </pc:grpChg>
        <pc:grpChg chg="add mod">
          <ac:chgData name="Hall, Stephen (STFC,RAL,ISIS)" userId="8ac61c14-8650-4bea-89cd-f74af1e73332" providerId="ADAL" clId="{3325BB5D-4BBB-4A51-80CF-7EB95B5A558D}" dt="2026-04-23T10:01:31.999" v="789" actId="1076"/>
          <ac:grpSpMkLst>
            <pc:docMk/>
            <pc:sldMk cId="3979538781" sldId="280"/>
            <ac:grpSpMk id="76" creationId="{564BDD92-7E95-2002-57CA-97FBB355BA16}"/>
          </ac:grpSpMkLst>
        </pc:grpChg>
        <pc:grpChg chg="add mod">
          <ac:chgData name="Hall, Stephen (STFC,RAL,ISIS)" userId="8ac61c14-8650-4bea-89cd-f74af1e73332" providerId="ADAL" clId="{3325BB5D-4BBB-4A51-80CF-7EB95B5A558D}" dt="2026-04-23T10:01:34.550" v="791" actId="1076"/>
          <ac:grpSpMkLst>
            <pc:docMk/>
            <pc:sldMk cId="3979538781" sldId="280"/>
            <ac:grpSpMk id="80" creationId="{EBEE0121-D271-473C-5FA9-2480183BD19E}"/>
          </ac:grpSpMkLst>
        </pc:grpChg>
        <pc:grpChg chg="add mod">
          <ac:chgData name="Hall, Stephen (STFC,RAL,ISIS)" userId="8ac61c14-8650-4bea-89cd-f74af1e73332" providerId="ADAL" clId="{3325BB5D-4BBB-4A51-80CF-7EB95B5A558D}" dt="2026-04-23T10:02:22.886" v="815" actId="1076"/>
          <ac:grpSpMkLst>
            <pc:docMk/>
            <pc:sldMk cId="3979538781" sldId="280"/>
            <ac:grpSpMk id="84" creationId="{9325F512-9203-E6C0-E4AA-6D998570C3AE}"/>
          </ac:grpSpMkLst>
        </pc:grpChg>
        <pc:grpChg chg="add mod">
          <ac:chgData name="Hall, Stephen (STFC,RAL,ISIS)" userId="8ac61c14-8650-4bea-89cd-f74af1e73332" providerId="ADAL" clId="{3325BB5D-4BBB-4A51-80CF-7EB95B5A558D}" dt="2026-04-23T10:02:23.838" v="816" actId="1076"/>
          <ac:grpSpMkLst>
            <pc:docMk/>
            <pc:sldMk cId="3979538781" sldId="280"/>
            <ac:grpSpMk id="88" creationId="{ABCA8BC1-E95E-5B08-0FF9-312D9EE3ECF9}"/>
          </ac:grpSpMkLst>
        </pc:grpChg>
        <pc:grpChg chg="add mod">
          <ac:chgData name="Hall, Stephen (STFC,RAL,ISIS)" userId="8ac61c14-8650-4bea-89cd-f74af1e73332" providerId="ADAL" clId="{3325BB5D-4BBB-4A51-80CF-7EB95B5A558D}" dt="2026-04-23T10:02:24.870" v="817" actId="1076"/>
          <ac:grpSpMkLst>
            <pc:docMk/>
            <pc:sldMk cId="3979538781" sldId="280"/>
            <ac:grpSpMk id="92" creationId="{A6AF903E-6606-33B4-22D4-C3B578EA4CAD}"/>
          </ac:grpSpMkLst>
        </pc:grpChg>
        <pc:grpChg chg="add mod">
          <ac:chgData name="Hall, Stephen (STFC,RAL,ISIS)" userId="8ac61c14-8650-4bea-89cd-f74af1e73332" providerId="ADAL" clId="{3325BB5D-4BBB-4A51-80CF-7EB95B5A558D}" dt="2026-04-23T10:02:25.542" v="818" actId="1076"/>
          <ac:grpSpMkLst>
            <pc:docMk/>
            <pc:sldMk cId="3979538781" sldId="280"/>
            <ac:grpSpMk id="96" creationId="{FAAF2770-0427-9BE2-82C5-C3AA1F485910}"/>
          </ac:grpSpMkLst>
        </pc:grpChg>
        <pc:grpChg chg="add mod">
          <ac:chgData name="Hall, Stephen (STFC,RAL,ISIS)" userId="8ac61c14-8650-4bea-89cd-f74af1e73332" providerId="ADAL" clId="{3325BB5D-4BBB-4A51-80CF-7EB95B5A558D}" dt="2026-04-23T10:02:19.719" v="813" actId="1076"/>
          <ac:grpSpMkLst>
            <pc:docMk/>
            <pc:sldMk cId="3979538781" sldId="280"/>
            <ac:grpSpMk id="100" creationId="{753B0F81-734F-AC5B-615C-D374E75F3CF5}"/>
          </ac:grpSpMkLst>
        </pc:grpChg>
        <pc:grpChg chg="add mod">
          <ac:chgData name="Hall, Stephen (STFC,RAL,ISIS)" userId="8ac61c14-8650-4bea-89cd-f74af1e73332" providerId="ADAL" clId="{3325BB5D-4BBB-4A51-80CF-7EB95B5A558D}" dt="2026-04-23T10:02:19.719" v="813" actId="1076"/>
          <ac:grpSpMkLst>
            <pc:docMk/>
            <pc:sldMk cId="3979538781" sldId="280"/>
            <ac:grpSpMk id="104" creationId="{D472573C-C961-8916-D394-8DC50FA0A311}"/>
          </ac:grpSpMkLst>
        </pc:grpChg>
        <pc:grpChg chg="add mod">
          <ac:chgData name="Hall, Stephen (STFC,RAL,ISIS)" userId="8ac61c14-8650-4bea-89cd-f74af1e73332" providerId="ADAL" clId="{3325BB5D-4BBB-4A51-80CF-7EB95B5A558D}" dt="2026-04-23T10:02:19.719" v="813" actId="1076"/>
          <ac:grpSpMkLst>
            <pc:docMk/>
            <pc:sldMk cId="3979538781" sldId="280"/>
            <ac:grpSpMk id="108" creationId="{4720448F-36AD-3917-FD7E-A6F9086BD935}"/>
          </ac:grpSpMkLst>
        </pc:grpChg>
        <pc:grpChg chg="add mod">
          <ac:chgData name="Hall, Stephen (STFC,RAL,ISIS)" userId="8ac61c14-8650-4bea-89cd-f74af1e73332" providerId="ADAL" clId="{3325BB5D-4BBB-4A51-80CF-7EB95B5A558D}" dt="2026-04-23T10:02:13.637" v="810" actId="1076"/>
          <ac:grpSpMkLst>
            <pc:docMk/>
            <pc:sldMk cId="3979538781" sldId="280"/>
            <ac:grpSpMk id="112" creationId="{B127408E-C55F-23B7-6F9B-FE89AFF99AC3}"/>
          </ac:grpSpMkLst>
        </pc:grpChg>
        <pc:grpChg chg="add mod">
          <ac:chgData name="Hall, Stephen (STFC,RAL,ISIS)" userId="8ac61c14-8650-4bea-89cd-f74af1e73332" providerId="ADAL" clId="{3325BB5D-4BBB-4A51-80CF-7EB95B5A558D}" dt="2026-04-23T10:02:21.294" v="814" actId="1076"/>
          <ac:grpSpMkLst>
            <pc:docMk/>
            <pc:sldMk cId="3979538781" sldId="280"/>
            <ac:grpSpMk id="116" creationId="{C444CE70-EE80-6668-212A-4E6D820B5A65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25" creationId="{1B5BA7FD-46A7-E76E-389F-1FEAF12E612F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29" creationId="{E4CBF6C8-3F7E-3097-A68C-CDA4794C354A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37" creationId="{C0046879-4F59-5CE3-F133-F56527D86235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45" creationId="{8436A890-CC58-BDA0-536C-4F55FAC43D2F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49" creationId="{0A24563C-B1E8-C985-A688-BEAC6C4A32AE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57" creationId="{D5E54483-9B8A-A82C-5A78-12A9EB5C2BE2}"/>
          </ac:grpSpMkLst>
        </pc:grpChg>
        <pc:grpChg chg="mod">
          <ac:chgData name="Hall, Stephen (STFC,RAL,ISIS)" userId="8ac61c14-8650-4bea-89cd-f74af1e73332" providerId="ADAL" clId="{3325BB5D-4BBB-4A51-80CF-7EB95B5A558D}" dt="2026-04-23T10:05:50.094" v="982" actId="1076"/>
          <ac:grpSpMkLst>
            <pc:docMk/>
            <pc:sldMk cId="3979538781" sldId="280"/>
            <ac:grpSpMk id="161" creationId="{D8BEF112-D543-D83A-7AAE-307E2918AEA5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65" creationId="{4DB38A50-1427-00B9-B44F-7C6758E20267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69" creationId="{12E281D2-2A59-7B93-557A-BF73D2879567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77" creationId="{3656075B-EEFD-D4DA-2CA1-EA6194D5898E}"/>
          </ac:grpSpMkLst>
        </pc:grpChg>
        <pc:grpChg chg="mod">
          <ac:chgData name="Hall, Stephen (STFC,RAL,ISIS)" userId="8ac61c14-8650-4bea-89cd-f74af1e73332" providerId="ADAL" clId="{3325BB5D-4BBB-4A51-80CF-7EB95B5A558D}" dt="2026-04-23T10:05:01.840" v="953" actId="1076"/>
          <ac:grpSpMkLst>
            <pc:docMk/>
            <pc:sldMk cId="3979538781" sldId="280"/>
            <ac:grpSpMk id="181" creationId="{7B19A788-B71B-2B3E-AA5F-F30A88FFB162}"/>
          </ac:grpSpMkLst>
        </pc:grpChg>
        <pc:grpChg chg="add del mod">
          <ac:chgData name="Hall, Stephen (STFC,RAL,ISIS)" userId="8ac61c14-8650-4bea-89cd-f74af1e73332" providerId="ADAL" clId="{3325BB5D-4BBB-4A51-80CF-7EB95B5A558D}" dt="2026-04-23T10:11:21.120" v="994" actId="478"/>
          <ac:grpSpMkLst>
            <pc:docMk/>
            <pc:sldMk cId="3979538781" sldId="280"/>
            <ac:grpSpMk id="189" creationId="{CE11C8D5-57B6-4A1A-F61F-F3C63B910B10}"/>
          </ac:grpSpMkLst>
        </pc:grpChg>
        <pc:grpChg chg="add mod">
          <ac:chgData name="Hall, Stephen (STFC,RAL,ISIS)" userId="8ac61c14-8650-4bea-89cd-f74af1e73332" providerId="ADAL" clId="{3325BB5D-4BBB-4A51-80CF-7EB95B5A558D}" dt="2026-04-23T10:13:52.541" v="1085" actId="1035"/>
          <ac:grpSpMkLst>
            <pc:docMk/>
            <pc:sldMk cId="3979538781" sldId="280"/>
            <ac:grpSpMk id="190" creationId="{CC7B5B84-4CBB-DE36-0879-4DAD3F4B73B0}"/>
          </ac:grpSpMkLst>
        </pc:grpChg>
        <pc:grpChg chg="add mod">
          <ac:chgData name="Hall, Stephen (STFC,RAL,ISIS)" userId="8ac61c14-8650-4bea-89cd-f74af1e73332" providerId="ADAL" clId="{3325BB5D-4BBB-4A51-80CF-7EB95B5A558D}" dt="2026-04-23T10:13:51.712" v="1082" actId="1036"/>
          <ac:grpSpMkLst>
            <pc:docMk/>
            <pc:sldMk cId="3979538781" sldId="280"/>
            <ac:grpSpMk id="191" creationId="{421508E9-5007-8A87-EB30-255AFD864DA3}"/>
          </ac:grpSpMkLst>
        </pc:grpChg>
        <pc:grpChg chg="add mod">
          <ac:chgData name="Hall, Stephen (STFC,RAL,ISIS)" userId="8ac61c14-8650-4bea-89cd-f74af1e73332" providerId="ADAL" clId="{3325BB5D-4BBB-4A51-80CF-7EB95B5A558D}" dt="2026-04-23T10:14:24.984" v="1141" actId="1036"/>
          <ac:grpSpMkLst>
            <pc:docMk/>
            <pc:sldMk cId="3979538781" sldId="280"/>
            <ac:grpSpMk id="192" creationId="{14BB24E7-C224-3548-7364-57A5322203A6}"/>
          </ac:grpSpMkLst>
        </pc:grpChg>
        <pc:grpChg chg="add mod">
          <ac:chgData name="Hall, Stephen (STFC,RAL,ISIS)" userId="8ac61c14-8650-4bea-89cd-f74af1e73332" providerId="ADAL" clId="{3325BB5D-4BBB-4A51-80CF-7EB95B5A558D}" dt="2026-04-23T10:14:23.540" v="1137" actId="1036"/>
          <ac:grpSpMkLst>
            <pc:docMk/>
            <pc:sldMk cId="3979538781" sldId="280"/>
            <ac:grpSpMk id="193" creationId="{5B5BF7B7-C055-03DB-EA06-45E3352E19A3}"/>
          </ac:grpSpMkLst>
        </pc:grpChg>
        <pc:grpChg chg="add mod">
          <ac:chgData name="Hall, Stephen (STFC,RAL,ISIS)" userId="8ac61c14-8650-4bea-89cd-f74af1e73332" providerId="ADAL" clId="{3325BB5D-4BBB-4A51-80CF-7EB95B5A558D}" dt="2026-04-23T10:13:50.861" v="1079" actId="1035"/>
          <ac:grpSpMkLst>
            <pc:docMk/>
            <pc:sldMk cId="3979538781" sldId="280"/>
            <ac:grpSpMk id="194" creationId="{3E71774D-0025-D58C-CB3A-219AF85DBA31}"/>
          </ac:grpSpMkLst>
        </pc:grpChg>
        <pc:grpChg chg="add mod">
          <ac:chgData name="Hall, Stephen (STFC,RAL,ISIS)" userId="8ac61c14-8650-4bea-89cd-f74af1e73332" providerId="ADAL" clId="{3325BB5D-4BBB-4A51-80CF-7EB95B5A558D}" dt="2026-04-23T10:39:20.348" v="2133" actId="164"/>
          <ac:grpSpMkLst>
            <pc:docMk/>
            <pc:sldMk cId="3979538781" sldId="280"/>
            <ac:grpSpMk id="195" creationId="{49D69A83-25AD-2708-F65D-630B05E07C1E}"/>
          </ac:grpSpMkLst>
        </pc:grpChg>
        <pc:grpChg chg="add mod">
          <ac:chgData name="Hall, Stephen (STFC,RAL,ISIS)" userId="8ac61c14-8650-4bea-89cd-f74af1e73332" providerId="ADAL" clId="{3325BB5D-4BBB-4A51-80CF-7EB95B5A558D}" dt="2026-04-23T10:39:20.348" v="2133" actId="164"/>
          <ac:grpSpMkLst>
            <pc:docMk/>
            <pc:sldMk cId="3979538781" sldId="280"/>
            <ac:grpSpMk id="196" creationId="{D7562D8B-1B24-3D2A-D711-0EA3C5D095B5}"/>
          </ac:grpSpMkLst>
        </pc:grpChg>
        <pc:grpChg chg="add mod">
          <ac:chgData name="Hall, Stephen (STFC,RAL,ISIS)" userId="8ac61c14-8650-4bea-89cd-f74af1e73332" providerId="ADAL" clId="{3325BB5D-4BBB-4A51-80CF-7EB95B5A558D}" dt="2026-04-23T10:14:17.571" v="1127" actId="1036"/>
          <ac:grpSpMkLst>
            <pc:docMk/>
            <pc:sldMk cId="3979538781" sldId="280"/>
            <ac:grpSpMk id="197" creationId="{211F8DF9-0637-3BCD-327D-F0D377F55E2A}"/>
          </ac:grpSpMkLst>
        </pc:grpChg>
        <pc:grpChg chg="add mod">
          <ac:chgData name="Hall, Stephen (STFC,RAL,ISIS)" userId="8ac61c14-8650-4bea-89cd-f74af1e73332" providerId="ADAL" clId="{3325BB5D-4BBB-4A51-80CF-7EB95B5A558D}" dt="2026-04-23T10:13:46.888" v="1070" actId="1036"/>
          <ac:grpSpMkLst>
            <pc:docMk/>
            <pc:sldMk cId="3979538781" sldId="280"/>
            <ac:grpSpMk id="198" creationId="{3FB287E2-3811-0E52-0EE1-F7AF7FE57124}"/>
          </ac:grpSpMkLst>
        </pc:grpChg>
        <pc:grpChg chg="add mod">
          <ac:chgData name="Hall, Stephen (STFC,RAL,ISIS)" userId="8ac61c14-8650-4bea-89cd-f74af1e73332" providerId="ADAL" clId="{3325BB5D-4BBB-4A51-80CF-7EB95B5A558D}" dt="2026-04-23T10:13:46.118" v="1068" actId="1035"/>
          <ac:grpSpMkLst>
            <pc:docMk/>
            <pc:sldMk cId="3979538781" sldId="280"/>
            <ac:grpSpMk id="199" creationId="{42696688-0DD2-56BA-7CD6-7F8B7F8139A2}"/>
          </ac:grpSpMkLst>
        </pc:grpChg>
        <pc:grpChg chg="add mod">
          <ac:chgData name="Hall, Stephen (STFC,RAL,ISIS)" userId="8ac61c14-8650-4bea-89cd-f74af1e73332" providerId="ADAL" clId="{3325BB5D-4BBB-4A51-80CF-7EB95B5A558D}" dt="2026-04-23T10:14:15.480" v="1124" actId="1035"/>
          <ac:grpSpMkLst>
            <pc:docMk/>
            <pc:sldMk cId="3979538781" sldId="280"/>
            <ac:grpSpMk id="200" creationId="{F46E1E8F-ED71-5F58-4E9A-A454537E24E4}"/>
          </ac:grpSpMkLst>
        </pc:grpChg>
        <pc:grpChg chg="add mod">
          <ac:chgData name="Hall, Stephen (STFC,RAL,ISIS)" userId="8ac61c14-8650-4bea-89cd-f74af1e73332" providerId="ADAL" clId="{3325BB5D-4BBB-4A51-80CF-7EB95B5A558D}" dt="2026-04-23T10:14:14.614" v="1122" actId="1035"/>
          <ac:grpSpMkLst>
            <pc:docMk/>
            <pc:sldMk cId="3979538781" sldId="280"/>
            <ac:grpSpMk id="201" creationId="{7A9459FE-44EB-8CDF-F279-6BB8231100BF}"/>
          </ac:grpSpMkLst>
        </pc:grpChg>
        <pc:grpChg chg="add mod">
          <ac:chgData name="Hall, Stephen (STFC,RAL,ISIS)" userId="8ac61c14-8650-4bea-89cd-f74af1e73332" providerId="ADAL" clId="{3325BB5D-4BBB-4A51-80CF-7EB95B5A558D}" dt="2026-04-23T10:13:45.351" v="1065" actId="1035"/>
          <ac:grpSpMkLst>
            <pc:docMk/>
            <pc:sldMk cId="3979538781" sldId="280"/>
            <ac:grpSpMk id="202" creationId="{0E4D66DB-0261-079C-D276-A6128F900BBB}"/>
          </ac:grpSpMkLst>
        </pc:grpChg>
        <pc:grpChg chg="add mod">
          <ac:chgData name="Hall, Stephen (STFC,RAL,ISIS)" userId="8ac61c14-8650-4bea-89cd-f74af1e73332" providerId="ADAL" clId="{3325BB5D-4BBB-4A51-80CF-7EB95B5A558D}" dt="2026-04-23T10:13:44.269" v="1061" actId="1036"/>
          <ac:grpSpMkLst>
            <pc:docMk/>
            <pc:sldMk cId="3979538781" sldId="280"/>
            <ac:grpSpMk id="203" creationId="{DC3D7AF5-DBDD-3A8F-67DC-5F55DA8577B8}"/>
          </ac:grpSpMkLst>
        </pc:grpChg>
        <pc:grpChg chg="add mod">
          <ac:chgData name="Hall, Stephen (STFC,RAL,ISIS)" userId="8ac61c14-8650-4bea-89cd-f74af1e73332" providerId="ADAL" clId="{3325BB5D-4BBB-4A51-80CF-7EB95B5A558D}" dt="2026-04-23T10:14:11.792" v="1118" actId="1036"/>
          <ac:grpSpMkLst>
            <pc:docMk/>
            <pc:sldMk cId="3979538781" sldId="280"/>
            <ac:grpSpMk id="204" creationId="{4178468F-C427-50DA-FB47-2DA2235A3E1A}"/>
          </ac:grpSpMkLst>
        </pc:grpChg>
        <pc:grpChg chg="add mod">
          <ac:chgData name="Hall, Stephen (STFC,RAL,ISIS)" userId="8ac61c14-8650-4bea-89cd-f74af1e73332" providerId="ADAL" clId="{3325BB5D-4BBB-4A51-80CF-7EB95B5A558D}" dt="2026-04-23T10:13:43.284" v="1057" actId="1036"/>
          <ac:grpSpMkLst>
            <pc:docMk/>
            <pc:sldMk cId="3979538781" sldId="280"/>
            <ac:grpSpMk id="205" creationId="{3B9CE9BD-9C8F-5A0A-7546-45B44797AD36}"/>
          </ac:grpSpMkLst>
        </pc:grpChg>
        <pc:grpChg chg="add mod">
          <ac:chgData name="Hall, Stephen (STFC,RAL,ISIS)" userId="8ac61c14-8650-4bea-89cd-f74af1e73332" providerId="ADAL" clId="{3325BB5D-4BBB-4A51-80CF-7EB95B5A558D}" dt="2026-04-23T10:39:20.348" v="2133" actId="164"/>
          <ac:grpSpMkLst>
            <pc:docMk/>
            <pc:sldMk cId="3979538781" sldId="280"/>
            <ac:grpSpMk id="206" creationId="{DB926C6C-7F36-BC0F-27E6-1E949DB2C67C}"/>
          </ac:grpSpMkLst>
        </pc:grpChg>
        <pc:grpChg chg="add mod">
          <ac:chgData name="Hall, Stephen (STFC,RAL,ISIS)" userId="8ac61c14-8650-4bea-89cd-f74af1e73332" providerId="ADAL" clId="{3325BB5D-4BBB-4A51-80CF-7EB95B5A558D}" dt="2026-04-23T10:14:05.055" v="1111" actId="1035"/>
          <ac:grpSpMkLst>
            <pc:docMk/>
            <pc:sldMk cId="3979538781" sldId="280"/>
            <ac:grpSpMk id="207" creationId="{8A77EAFA-7EB2-8F31-A365-6AABAAB65C86}"/>
          </ac:grpSpMkLst>
        </pc:grpChg>
        <pc:grpChg chg="add mod">
          <ac:chgData name="Hall, Stephen (STFC,RAL,ISIS)" userId="8ac61c14-8650-4bea-89cd-f74af1e73332" providerId="ADAL" clId="{3325BB5D-4BBB-4A51-80CF-7EB95B5A558D}" dt="2026-04-23T10:13:41.989" v="1054" actId="1035"/>
          <ac:grpSpMkLst>
            <pc:docMk/>
            <pc:sldMk cId="3979538781" sldId="280"/>
            <ac:grpSpMk id="208" creationId="{70542EF3-534F-84A1-C66E-FC261088614E}"/>
          </ac:grpSpMkLst>
        </pc:grpChg>
        <pc:grpChg chg="add mod">
          <ac:chgData name="Hall, Stephen (STFC,RAL,ISIS)" userId="8ac61c14-8650-4bea-89cd-f74af1e73332" providerId="ADAL" clId="{3325BB5D-4BBB-4A51-80CF-7EB95B5A558D}" dt="2026-04-23T10:13:41.261" v="1052" actId="1036"/>
          <ac:grpSpMkLst>
            <pc:docMk/>
            <pc:sldMk cId="3979538781" sldId="280"/>
            <ac:grpSpMk id="209" creationId="{75759839-4F76-42E3-6DBE-9837691293B0}"/>
          </ac:grpSpMkLst>
        </pc:grpChg>
        <pc:grpChg chg="add mod">
          <ac:chgData name="Hall, Stephen (STFC,RAL,ISIS)" userId="8ac61c14-8650-4bea-89cd-f74af1e73332" providerId="ADAL" clId="{3325BB5D-4BBB-4A51-80CF-7EB95B5A558D}" dt="2026-04-23T10:14:02.645" v="1109" actId="1036"/>
          <ac:grpSpMkLst>
            <pc:docMk/>
            <pc:sldMk cId="3979538781" sldId="280"/>
            <ac:grpSpMk id="210" creationId="{3AB54DBE-962D-DFF2-1CE0-9FCE3F8CBBD7}"/>
          </ac:grpSpMkLst>
        </pc:grpChg>
        <pc:grpChg chg="add mod">
          <ac:chgData name="Hall, Stephen (STFC,RAL,ISIS)" userId="8ac61c14-8650-4bea-89cd-f74af1e73332" providerId="ADAL" clId="{3325BB5D-4BBB-4A51-80CF-7EB95B5A558D}" dt="2026-04-23T10:14:00.957" v="1104" actId="1035"/>
          <ac:grpSpMkLst>
            <pc:docMk/>
            <pc:sldMk cId="3979538781" sldId="280"/>
            <ac:grpSpMk id="211" creationId="{8B003093-69BB-A05C-519D-A450222FACB9}"/>
          </ac:grpSpMkLst>
        </pc:grpChg>
        <pc:grpChg chg="add mod">
          <ac:chgData name="Hall, Stephen (STFC,RAL,ISIS)" userId="8ac61c14-8650-4bea-89cd-f74af1e73332" providerId="ADAL" clId="{3325BB5D-4BBB-4A51-80CF-7EB95B5A558D}" dt="2026-04-23T10:13:40.160" v="1048" actId="1035"/>
          <ac:grpSpMkLst>
            <pc:docMk/>
            <pc:sldMk cId="3979538781" sldId="280"/>
            <ac:grpSpMk id="212" creationId="{96A13D07-6B61-1A7F-3FF6-5E25669C0645}"/>
          </ac:grpSpMkLst>
        </pc:grpChg>
        <pc:grpChg chg="add mod">
          <ac:chgData name="Hall, Stephen (STFC,RAL,ISIS)" userId="8ac61c14-8650-4bea-89cd-f74af1e73332" providerId="ADAL" clId="{3325BB5D-4BBB-4A51-80CF-7EB95B5A558D}" dt="2026-04-23T10:13:38.785" v="1044" actId="1036"/>
          <ac:grpSpMkLst>
            <pc:docMk/>
            <pc:sldMk cId="3979538781" sldId="280"/>
            <ac:grpSpMk id="213" creationId="{F10FF7C7-67C7-368B-E9C9-68BE95DCFFDA}"/>
          </ac:grpSpMkLst>
        </pc:grpChg>
        <pc:grpChg chg="add mod">
          <ac:chgData name="Hall, Stephen (STFC,RAL,ISIS)" userId="8ac61c14-8650-4bea-89cd-f74af1e73332" providerId="ADAL" clId="{3325BB5D-4BBB-4A51-80CF-7EB95B5A558D}" dt="2026-04-23T10:39:20.348" v="2133" actId="164"/>
          <ac:grpSpMkLst>
            <pc:docMk/>
            <pc:sldMk cId="3979538781" sldId="280"/>
            <ac:grpSpMk id="214" creationId="{F98D80E5-AAC3-B4FA-9711-222768E8888E}"/>
          </ac:grpSpMkLst>
        </pc:grpChg>
        <pc:grpChg chg="add mod">
          <ac:chgData name="Hall, Stephen (STFC,RAL,ISIS)" userId="8ac61c14-8650-4bea-89cd-f74af1e73332" providerId="ADAL" clId="{3325BB5D-4BBB-4A51-80CF-7EB95B5A558D}" dt="2026-04-23T10:13:57.313" v="1097" actId="1035"/>
          <ac:grpSpMkLst>
            <pc:docMk/>
            <pc:sldMk cId="3979538781" sldId="280"/>
            <ac:grpSpMk id="215" creationId="{3D966E76-9A4E-5D0A-5449-14AEBC554177}"/>
          </ac:grpSpMkLst>
        </pc:grpChg>
        <pc:grpChg chg="add mod">
          <ac:chgData name="Hall, Stephen (STFC,RAL,ISIS)" userId="8ac61c14-8650-4bea-89cd-f74af1e73332" providerId="ADAL" clId="{3325BB5D-4BBB-4A51-80CF-7EB95B5A558D}" dt="2026-04-23T10:13:37.373" v="1041" actId="1035"/>
          <ac:grpSpMkLst>
            <pc:docMk/>
            <pc:sldMk cId="3979538781" sldId="280"/>
            <ac:grpSpMk id="216" creationId="{D16FB25C-39CF-60F3-DBD2-8EAF1DEA5212}"/>
          </ac:grpSpMkLst>
        </pc:grpChg>
        <pc:grpChg chg="add mod">
          <ac:chgData name="Hall, Stephen (STFC,RAL,ISIS)" userId="8ac61c14-8650-4bea-89cd-f74af1e73332" providerId="ADAL" clId="{3325BB5D-4BBB-4A51-80CF-7EB95B5A558D}" dt="2026-04-23T10:13:36.613" v="1040" actId="1036"/>
          <ac:grpSpMkLst>
            <pc:docMk/>
            <pc:sldMk cId="3979538781" sldId="280"/>
            <ac:grpSpMk id="217" creationId="{1FB52D31-F156-4323-DAF0-E1C3A6EF2B26}"/>
          </ac:grpSpMkLst>
        </pc:grpChg>
        <pc:grpChg chg="add mod">
          <ac:chgData name="Hall, Stephen (STFC,RAL,ISIS)" userId="8ac61c14-8650-4bea-89cd-f74af1e73332" providerId="ADAL" clId="{3325BB5D-4BBB-4A51-80CF-7EB95B5A558D}" dt="2026-04-23T10:13:56.106" v="1095" actId="1036"/>
          <ac:grpSpMkLst>
            <pc:docMk/>
            <pc:sldMk cId="3979538781" sldId="280"/>
            <ac:grpSpMk id="218" creationId="{CB2DF913-15D0-7A69-6A76-5086DD23C28B}"/>
          </ac:grpSpMkLst>
        </pc:grpChg>
        <pc:grpChg chg="add mod">
          <ac:chgData name="Hall, Stephen (STFC,RAL,ISIS)" userId="8ac61c14-8650-4bea-89cd-f74af1e73332" providerId="ADAL" clId="{3325BB5D-4BBB-4A51-80CF-7EB95B5A558D}" dt="2026-04-23T10:13:54.497" v="1091" actId="1036"/>
          <ac:grpSpMkLst>
            <pc:docMk/>
            <pc:sldMk cId="3979538781" sldId="280"/>
            <ac:grpSpMk id="219" creationId="{7177AF84-8824-4D1B-2DA7-F846471F2F0C}"/>
          </ac:grpSpMkLst>
        </pc:grpChg>
        <pc:grpChg chg="add mod">
          <ac:chgData name="Hall, Stephen (STFC,RAL,ISIS)" userId="8ac61c14-8650-4bea-89cd-f74af1e73332" providerId="ADAL" clId="{3325BB5D-4BBB-4A51-80CF-7EB95B5A558D}" dt="2026-04-23T10:13:35.776" v="1039" actId="1035"/>
          <ac:grpSpMkLst>
            <pc:docMk/>
            <pc:sldMk cId="3979538781" sldId="280"/>
            <ac:grpSpMk id="220" creationId="{0C172390-1B7D-C310-5B40-1DCC234C3FBD}"/>
          </ac:grpSpMkLst>
        </pc:grpChg>
        <pc:grpChg chg="mod">
          <ac:chgData name="Hall, Stephen (STFC,RAL,ISIS)" userId="8ac61c14-8650-4bea-89cd-f74af1e73332" providerId="ADAL" clId="{3325BB5D-4BBB-4A51-80CF-7EB95B5A558D}" dt="2026-04-23T10:39:12.983" v="2127" actId="1076"/>
          <ac:grpSpMkLst>
            <pc:docMk/>
            <pc:sldMk cId="3979538781" sldId="280"/>
            <ac:grpSpMk id="249" creationId="{7E30FBD6-4947-4E09-1D0E-F43F964BBFD8}"/>
          </ac:grpSpMkLst>
        </pc:grpChg>
        <pc:grpChg chg="del mod">
          <ac:chgData name="Hall, Stephen (STFC,RAL,ISIS)" userId="8ac61c14-8650-4bea-89cd-f74af1e73332" providerId="ADAL" clId="{3325BB5D-4BBB-4A51-80CF-7EB95B5A558D}" dt="2026-04-23T13:39:08.153" v="3169" actId="478"/>
          <ac:grpSpMkLst>
            <pc:docMk/>
            <pc:sldMk cId="3979538781" sldId="280"/>
            <ac:grpSpMk id="251" creationId="{B295B029-058C-FC33-88A4-0F01617955E8}"/>
          </ac:grpSpMkLst>
        </pc:grpChg>
        <pc:grpChg chg="add mod">
          <ac:chgData name="Hall, Stephen (STFC,RAL,ISIS)" userId="8ac61c14-8650-4bea-89cd-f74af1e73332" providerId="ADAL" clId="{3325BB5D-4BBB-4A51-80CF-7EB95B5A558D}" dt="2026-04-23T10:52:57.430" v="2322" actId="1076"/>
          <ac:grpSpMkLst>
            <pc:docMk/>
            <pc:sldMk cId="3979538781" sldId="280"/>
            <ac:grpSpMk id="252" creationId="{21C01A41-1874-C502-E107-C35668E9F29B}"/>
          </ac:grpSpMkLst>
        </pc:grpChg>
        <pc:grpChg chg="mod">
          <ac:chgData name="Hall, Stephen (STFC,RAL,ISIS)" userId="8ac61c14-8650-4bea-89cd-f74af1e73332" providerId="ADAL" clId="{3325BB5D-4BBB-4A51-80CF-7EB95B5A558D}" dt="2026-04-23T13:47:34.572" v="3233" actId="688"/>
          <ac:grpSpMkLst>
            <pc:docMk/>
            <pc:sldMk cId="3979538781" sldId="280"/>
            <ac:grpSpMk id="277" creationId="{DE780463-440D-25C0-4AD6-B1982D5E4707}"/>
          </ac:grpSpMkLst>
        </pc:grpChg>
        <pc:picChg chg="add del mod">
          <ac:chgData name="Hall, Stephen (STFC,RAL,ISIS)" userId="8ac61c14-8650-4bea-89cd-f74af1e73332" providerId="ADAL" clId="{3325BB5D-4BBB-4A51-80CF-7EB95B5A558D}" dt="2026-04-23T12:43:27.018" v="2902" actId="21"/>
          <ac:picMkLst>
            <pc:docMk/>
            <pc:sldMk cId="3979538781" sldId="280"/>
            <ac:picMk id="271" creationId="{2CD0ACB3-44E6-64CD-B80A-73200F2CFDB2}"/>
          </ac:picMkLst>
        </pc:picChg>
        <pc:picChg chg="add mod modCrop">
          <ac:chgData name="Hall, Stephen (STFC,RAL,ISIS)" userId="8ac61c14-8650-4bea-89cd-f74af1e73332" providerId="ADAL" clId="{3325BB5D-4BBB-4A51-80CF-7EB95B5A558D}" dt="2026-04-23T13:46:53.460" v="3224" actId="1076"/>
          <ac:picMkLst>
            <pc:docMk/>
            <pc:sldMk cId="3979538781" sldId="280"/>
            <ac:picMk id="273" creationId="{3357A2EB-D1A3-13AB-CDB9-1BA6B60FDF9B}"/>
          </ac:picMkLst>
        </pc:picChg>
        <pc:cxnChg chg="del">
          <ac:chgData name="Hall, Stephen (STFC,RAL,ISIS)" userId="8ac61c14-8650-4bea-89cd-f74af1e73332" providerId="ADAL" clId="{3325BB5D-4BBB-4A51-80CF-7EB95B5A558D}" dt="2026-04-23T09:54:40.369" v="736" actId="478"/>
          <ac:cxnSpMkLst>
            <pc:docMk/>
            <pc:sldMk cId="3979538781" sldId="280"/>
            <ac:cxnSpMk id="34" creationId="{9610540E-4E04-3F1C-F467-F4452F40A41F}"/>
          </ac:cxnSpMkLst>
        </pc:cxnChg>
        <pc:cxnChg chg="del">
          <ac:chgData name="Hall, Stephen (STFC,RAL,ISIS)" userId="8ac61c14-8650-4bea-89cd-f74af1e73332" providerId="ADAL" clId="{3325BB5D-4BBB-4A51-80CF-7EB95B5A558D}" dt="2026-04-23T09:54:40.369" v="736" actId="478"/>
          <ac:cxnSpMkLst>
            <pc:docMk/>
            <pc:sldMk cId="3979538781" sldId="280"/>
            <ac:cxnSpMk id="36" creationId="{E84CDBF6-CEA4-960F-C0E2-48FC2F8FE7DC}"/>
          </ac:cxnSpMkLst>
        </pc:cxnChg>
        <pc:cxnChg chg="del">
          <ac:chgData name="Hall, Stephen (STFC,RAL,ISIS)" userId="8ac61c14-8650-4bea-89cd-f74af1e73332" providerId="ADAL" clId="{3325BB5D-4BBB-4A51-80CF-7EB95B5A558D}" dt="2026-04-23T09:54:40.369" v="736" actId="478"/>
          <ac:cxnSpMkLst>
            <pc:docMk/>
            <pc:sldMk cId="3979538781" sldId="280"/>
            <ac:cxnSpMk id="60" creationId="{3D450796-F1DC-4523-F317-F676DC17B644}"/>
          </ac:cxnSpMkLst>
        </pc:cxnChg>
        <pc:cxnChg chg="del">
          <ac:chgData name="Hall, Stephen (STFC,RAL,ISIS)" userId="8ac61c14-8650-4bea-89cd-f74af1e73332" providerId="ADAL" clId="{3325BB5D-4BBB-4A51-80CF-7EB95B5A558D}" dt="2026-04-23T09:54:40.369" v="736" actId="478"/>
          <ac:cxnSpMkLst>
            <pc:docMk/>
            <pc:sldMk cId="3979538781" sldId="280"/>
            <ac:cxnSpMk id="61" creationId="{FC2014D9-CABB-380A-D58F-B4C67D1DDA83}"/>
          </ac:cxnSpMkLst>
        </pc:cxnChg>
        <pc:cxnChg chg="del">
          <ac:chgData name="Hall, Stephen (STFC,RAL,ISIS)" userId="8ac61c14-8650-4bea-89cd-f74af1e73332" providerId="ADAL" clId="{3325BB5D-4BBB-4A51-80CF-7EB95B5A558D}" dt="2026-04-23T09:54:40.369" v="736" actId="478"/>
          <ac:cxnSpMkLst>
            <pc:docMk/>
            <pc:sldMk cId="3979538781" sldId="280"/>
            <ac:cxnSpMk id="62" creationId="{05F17F5F-167C-A618-BE97-A57C9A62ECFF}"/>
          </ac:cxnSpMkLst>
        </pc:cxnChg>
        <pc:cxnChg chg="del">
          <ac:chgData name="Hall, Stephen (STFC,RAL,ISIS)" userId="8ac61c14-8650-4bea-89cd-f74af1e73332" providerId="ADAL" clId="{3325BB5D-4BBB-4A51-80CF-7EB95B5A558D}" dt="2026-04-23T09:54:40.369" v="736" actId="478"/>
          <ac:cxnSpMkLst>
            <pc:docMk/>
            <pc:sldMk cId="3979538781" sldId="280"/>
            <ac:cxnSpMk id="63" creationId="{BFB71BCE-E482-E90C-39F1-117DEA237D89}"/>
          </ac:cxnSpMkLst>
        </pc:cxnChg>
        <pc:cxnChg chg="add mod">
          <ac:chgData name="Hall, Stephen (STFC,RAL,ISIS)" userId="8ac61c14-8650-4bea-89cd-f74af1e73332" providerId="ADAL" clId="{3325BB5D-4BBB-4A51-80CF-7EB95B5A558D}" dt="2026-04-23T10:39:26.403" v="2136" actId="164"/>
          <ac:cxnSpMkLst>
            <pc:docMk/>
            <pc:sldMk cId="3979538781" sldId="280"/>
            <ac:cxnSpMk id="236" creationId="{D0FCC940-8986-0D60-9AEF-29C2CBCC6FEF}"/>
          </ac:cxnSpMkLst>
        </pc:cxnChg>
        <pc:cxnChg chg="add mod">
          <ac:chgData name="Hall, Stephen (STFC,RAL,ISIS)" userId="8ac61c14-8650-4bea-89cd-f74af1e73332" providerId="ADAL" clId="{3325BB5D-4BBB-4A51-80CF-7EB95B5A558D}" dt="2026-04-23T10:28:05.372" v="1591" actId="571"/>
          <ac:cxnSpMkLst>
            <pc:docMk/>
            <pc:sldMk cId="3979538781" sldId="280"/>
            <ac:cxnSpMk id="237" creationId="{54EFAFFE-8075-08E3-2F09-9ACEE8AB864E}"/>
          </ac:cxnSpMkLst>
        </pc:cxnChg>
        <pc:cxnChg chg="add mod">
          <ac:chgData name="Hall, Stephen (STFC,RAL,ISIS)" userId="8ac61c14-8650-4bea-89cd-f74af1e73332" providerId="ADAL" clId="{3325BB5D-4BBB-4A51-80CF-7EB95B5A558D}" dt="2026-04-23T10:28:13.917" v="1598" actId="1035"/>
          <ac:cxnSpMkLst>
            <pc:docMk/>
            <pc:sldMk cId="3979538781" sldId="280"/>
            <ac:cxnSpMk id="238" creationId="{F36C8BA3-20CC-6AA8-0634-E72E81ABA72D}"/>
          </ac:cxnSpMkLst>
        </pc:cxnChg>
      </pc:sldChg>
      <pc:sldChg chg="addSp delSp modSp add mod delAnim modAnim">
        <pc:chgData name="Hall, Stephen (STFC,RAL,ISIS)" userId="8ac61c14-8650-4bea-89cd-f74af1e73332" providerId="ADAL" clId="{3325BB5D-4BBB-4A51-80CF-7EB95B5A558D}" dt="2026-04-23T17:03:58.057" v="8478" actId="1038"/>
        <pc:sldMkLst>
          <pc:docMk/>
          <pc:sldMk cId="3074592330" sldId="281"/>
        </pc:sldMkLst>
        <pc:spChg chg="del">
          <ac:chgData name="Hall, Stephen (STFC,RAL,ISIS)" userId="8ac61c14-8650-4bea-89cd-f74af1e73332" providerId="ADAL" clId="{3325BB5D-4BBB-4A51-80CF-7EB95B5A558D}" dt="2026-04-23T13:47:50.954" v="3235" actId="478"/>
          <ac:spMkLst>
            <pc:docMk/>
            <pc:sldMk cId="3074592330" sldId="281"/>
            <ac:spMk id="4" creationId="{665FFC42-25EF-AAE9-D2BE-2BCABAE946DD}"/>
          </ac:spMkLst>
        </pc:spChg>
        <pc:spChg chg="mod">
          <ac:chgData name="Hall, Stephen (STFC,RAL,ISIS)" userId="8ac61c14-8650-4bea-89cd-f74af1e73332" providerId="ADAL" clId="{3325BB5D-4BBB-4A51-80CF-7EB95B5A558D}" dt="2026-04-23T15:33:55.984" v="4081" actId="207"/>
          <ac:spMkLst>
            <pc:docMk/>
            <pc:sldMk cId="3074592330" sldId="281"/>
            <ac:spMk id="5" creationId="{5A51DD72-9EDD-EE92-6C05-BE0DA68F538A}"/>
          </ac:spMkLst>
        </pc:spChg>
        <pc:spChg chg="add del mod">
          <ac:chgData name="Hall, Stephen (STFC,RAL,ISIS)" userId="8ac61c14-8650-4bea-89cd-f74af1e73332" providerId="ADAL" clId="{3325BB5D-4BBB-4A51-80CF-7EB95B5A558D}" dt="2026-04-23T15:31:07.937" v="4026" actId="478"/>
          <ac:spMkLst>
            <pc:docMk/>
            <pc:sldMk cId="3074592330" sldId="281"/>
            <ac:spMk id="9" creationId="{12542B69-7B8F-F1BB-3CCE-D02D0528A094}"/>
          </ac:spMkLst>
        </pc:spChg>
        <pc:spChg chg="add 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12" creationId="{57C2C97A-037E-ACDC-215E-3F1BBB4876E8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14" creationId="{EF14813D-E6BC-C3E2-D9CA-3F49280B97CC}"/>
          </ac:spMkLst>
        </pc:spChg>
        <pc:spChg chg="add mod">
          <ac:chgData name="Hall, Stephen (STFC,RAL,ISIS)" userId="8ac61c14-8650-4bea-89cd-f74af1e73332" providerId="ADAL" clId="{3325BB5D-4BBB-4A51-80CF-7EB95B5A558D}" dt="2026-04-23T15:41:32.671" v="4311" actId="1076"/>
          <ac:spMkLst>
            <pc:docMk/>
            <pc:sldMk cId="3074592330" sldId="281"/>
            <ac:spMk id="26" creationId="{3AEA6DEE-4D68-4A52-8040-44E10092856D}"/>
          </ac:spMkLst>
        </pc:spChg>
        <pc:spChg chg="add mod">
          <ac:chgData name="Hall, Stephen (STFC,RAL,ISIS)" userId="8ac61c14-8650-4bea-89cd-f74af1e73332" providerId="ADAL" clId="{3325BB5D-4BBB-4A51-80CF-7EB95B5A558D}" dt="2026-04-23T15:42:18.781" v="4344" actId="20577"/>
          <ac:spMkLst>
            <pc:docMk/>
            <pc:sldMk cId="3074592330" sldId="281"/>
            <ac:spMk id="27" creationId="{5CB8A09C-A227-2231-A3FC-3E32B8EC6126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28" creationId="{B1741B80-9307-DCE0-5C17-38FEB45C59EE}"/>
          </ac:spMkLst>
        </pc:spChg>
        <pc:spChg chg="add mod">
          <ac:chgData name="Hall, Stephen (STFC,RAL,ISIS)" userId="8ac61c14-8650-4bea-89cd-f74af1e73332" providerId="ADAL" clId="{3325BB5D-4BBB-4A51-80CF-7EB95B5A558D}" dt="2026-04-23T15:48:15.916" v="4390" actId="1076"/>
          <ac:spMkLst>
            <pc:docMk/>
            <pc:sldMk cId="3074592330" sldId="281"/>
            <ac:spMk id="31" creationId="{38EA9800-8473-28B8-316A-F789C90AE994}"/>
          </ac:spMkLst>
        </pc:spChg>
        <pc:spChg chg="add mod">
          <ac:chgData name="Hall, Stephen (STFC,RAL,ISIS)" userId="8ac61c14-8650-4bea-89cd-f74af1e73332" providerId="ADAL" clId="{3325BB5D-4BBB-4A51-80CF-7EB95B5A558D}" dt="2026-04-23T15:48:24.908" v="4393" actId="1076"/>
          <ac:spMkLst>
            <pc:docMk/>
            <pc:sldMk cId="3074592330" sldId="281"/>
            <ac:spMk id="34" creationId="{DCC05EEE-2DB9-0BC1-9DD6-276924626E4F}"/>
          </ac:spMkLst>
        </pc:spChg>
        <pc:spChg chg="add mod">
          <ac:chgData name="Hall, Stephen (STFC,RAL,ISIS)" userId="8ac61c14-8650-4bea-89cd-f74af1e73332" providerId="ADAL" clId="{3325BB5D-4BBB-4A51-80CF-7EB95B5A558D}" dt="2026-04-23T15:48:47.831" v="4403" actId="207"/>
          <ac:spMkLst>
            <pc:docMk/>
            <pc:sldMk cId="3074592330" sldId="281"/>
            <ac:spMk id="36" creationId="{00C18E91-A5BB-D735-2854-7540457AC95F}"/>
          </ac:spMkLst>
        </pc:spChg>
        <pc:spChg chg="add del mod">
          <ac:chgData name="Hall, Stephen (STFC,RAL,ISIS)" userId="8ac61c14-8650-4bea-89cd-f74af1e73332" providerId="ADAL" clId="{3325BB5D-4BBB-4A51-80CF-7EB95B5A558D}" dt="2026-04-23T15:48:40.601" v="4401" actId="478"/>
          <ac:spMkLst>
            <pc:docMk/>
            <pc:sldMk cId="3074592330" sldId="281"/>
            <ac:spMk id="37" creationId="{FDB76820-3AEF-BE45-6A8E-344B1D5F46ED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38" creationId="{A4E01D7E-7674-1224-6E69-CBBB326A35A2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41" creationId="{16F3F3FC-6B9D-0B02-AB3A-6303F826EA5D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48" creationId="{C5ADB4CC-6486-C1EE-6DD2-DD8CD55E4504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49" creationId="{BD3E901D-9939-E2E2-919C-C4DA49E7AE6F}"/>
          </ac:spMkLst>
        </pc:spChg>
        <pc:spChg chg="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226" creationId="{46DFF5C7-750D-A67D-41E3-CD79FA420E82}"/>
          </ac:spMkLst>
        </pc:spChg>
        <pc:spChg chg="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227" creationId="{8F8BEBE6-C260-4AFF-64D3-2B8B8E0FB648}"/>
          </ac:spMkLst>
        </pc:spChg>
        <pc:spChg chg="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228" creationId="{6133C44A-9F5B-7493-0CB3-C6E56311D85A}"/>
          </ac:spMkLst>
        </pc:spChg>
        <pc:spChg chg="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229" creationId="{7081DD05-901B-85B1-0C63-DBD214033153}"/>
          </ac:spMkLst>
        </pc:spChg>
        <pc:spChg chg="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234" creationId="{D65B7C3E-FC97-5FFF-D2FB-638B08DB389B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247" creationId="{CFE2CBDF-C929-534F-654E-DF78DEFEF45F}"/>
          </ac:spMkLst>
        </pc:spChg>
        <pc:spChg chg="del">
          <ac:chgData name="Hall, Stephen (STFC,RAL,ISIS)" userId="8ac61c14-8650-4bea-89cd-f74af1e73332" providerId="ADAL" clId="{3325BB5D-4BBB-4A51-80CF-7EB95B5A558D}" dt="2026-04-23T13:47:48.306" v="3234" actId="478"/>
          <ac:spMkLst>
            <pc:docMk/>
            <pc:sldMk cId="3074592330" sldId="281"/>
            <ac:spMk id="248" creationId="{A4A8C139-9220-0C04-7482-1D97D6D10107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253" creationId="{1B0A5272-F005-6CDA-1E80-181561C71432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254" creationId="{48216A7B-50A3-31C3-0E13-7CE50DDE28BD}"/>
          </ac:spMkLst>
        </pc:spChg>
        <pc:spChg chg="del">
          <ac:chgData name="Hall, Stephen (STFC,RAL,ISIS)" userId="8ac61c14-8650-4bea-89cd-f74af1e73332" providerId="ADAL" clId="{3325BB5D-4BBB-4A51-80CF-7EB95B5A558D}" dt="2026-04-23T13:38:58.890" v="3167" actId="478"/>
          <ac:spMkLst>
            <pc:docMk/>
            <pc:sldMk cId="3074592330" sldId="281"/>
            <ac:spMk id="263" creationId="{25AB37DF-C32A-A509-8A4E-CD05A4534199}"/>
          </ac:spMkLst>
        </pc:spChg>
        <pc:spChg chg="del">
          <ac:chgData name="Hall, Stephen (STFC,RAL,ISIS)" userId="8ac61c14-8650-4bea-89cd-f74af1e73332" providerId="ADAL" clId="{3325BB5D-4BBB-4A51-80CF-7EB95B5A558D}" dt="2026-04-23T13:39:02.242" v="3168" actId="478"/>
          <ac:spMkLst>
            <pc:docMk/>
            <pc:sldMk cId="3074592330" sldId="281"/>
            <ac:spMk id="264" creationId="{7D225DAE-76B0-3081-CDF7-DA6D32DF9145}"/>
          </ac:spMkLst>
        </pc:spChg>
        <pc:spChg chg="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265" creationId="{17F97ACD-5DE3-439B-2A43-24E23A70CCF5}"/>
          </ac:spMkLst>
        </pc:spChg>
        <pc:spChg chg="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266" creationId="{62F97D77-8353-D949-81DF-36F89B824E26}"/>
          </ac:spMkLst>
        </pc:spChg>
        <pc:spChg chg="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268" creationId="{364E6B7C-F82D-3234-586F-3600CAEF468C}"/>
          </ac:spMkLst>
        </pc:spChg>
        <pc:spChg chg="mod">
          <ac:chgData name="Hall, Stephen (STFC,RAL,ISIS)" userId="8ac61c14-8650-4bea-89cd-f74af1e73332" providerId="ADAL" clId="{3325BB5D-4BBB-4A51-80CF-7EB95B5A558D}" dt="2026-04-23T15:33:39.919" v="4077" actId="1076"/>
          <ac:spMkLst>
            <pc:docMk/>
            <pc:sldMk cId="3074592330" sldId="281"/>
            <ac:spMk id="269" creationId="{1B5E1423-F7A8-DFD9-BBBA-72DEB8FC43F1}"/>
          </ac:spMkLst>
        </pc:spChg>
        <pc:grpChg chg="add mod">
          <ac:chgData name="Hall, Stephen (STFC,RAL,ISIS)" userId="8ac61c14-8650-4bea-89cd-f74af1e73332" providerId="ADAL" clId="{3325BB5D-4BBB-4A51-80CF-7EB95B5A558D}" dt="2026-04-23T15:38:00.550" v="4150" actId="1037"/>
          <ac:grpSpMkLst>
            <pc:docMk/>
            <pc:sldMk cId="3074592330" sldId="281"/>
            <ac:grpSpMk id="25" creationId="{ADD3D1D9-B1C2-D095-6D5C-2586D32BC467}"/>
          </ac:grpSpMkLst>
        </pc:grpChg>
        <pc:grpChg chg="mod">
          <ac:chgData name="Hall, Stephen (STFC,RAL,ISIS)" userId="8ac61c14-8650-4bea-89cd-f74af1e73332" providerId="ADAL" clId="{3325BB5D-4BBB-4A51-80CF-7EB95B5A558D}" dt="2026-04-23T13:57:12.680" v="3873" actId="1076"/>
          <ac:grpSpMkLst>
            <pc:docMk/>
            <pc:sldMk cId="3074592330" sldId="281"/>
            <ac:grpSpMk id="252" creationId="{A9C6AE15-B832-1847-96C9-AB26516D6F1B}"/>
          </ac:grpSpMkLst>
        </pc:grpChg>
        <pc:picChg chg="add mod">
          <ac:chgData name="Hall, Stephen (STFC,RAL,ISIS)" userId="8ac61c14-8650-4bea-89cd-f74af1e73332" providerId="ADAL" clId="{3325BB5D-4BBB-4A51-80CF-7EB95B5A558D}" dt="2026-04-23T15:37:53.695" v="4128" actId="552"/>
          <ac:picMkLst>
            <pc:docMk/>
            <pc:sldMk cId="3074592330" sldId="281"/>
            <ac:picMk id="11" creationId="{17A8CE21-FB12-7192-5746-3BC31D8C96A1}"/>
          </ac:picMkLst>
        </pc:picChg>
        <pc:picChg chg="add mod">
          <ac:chgData name="Hall, Stephen (STFC,RAL,ISIS)" userId="8ac61c14-8650-4bea-89cd-f74af1e73332" providerId="ADAL" clId="{3325BB5D-4BBB-4A51-80CF-7EB95B5A558D}" dt="2026-04-23T15:36:23.322" v="4119" actId="164"/>
          <ac:picMkLst>
            <pc:docMk/>
            <pc:sldMk cId="3074592330" sldId="281"/>
            <ac:picMk id="16" creationId="{53FF2163-A180-11C9-9600-C5B7C0551219}"/>
          </ac:picMkLst>
        </pc:picChg>
        <pc:picChg chg="add del mod">
          <ac:chgData name="Hall, Stephen (STFC,RAL,ISIS)" userId="8ac61c14-8650-4bea-89cd-f74af1e73332" providerId="ADAL" clId="{3325BB5D-4BBB-4A51-80CF-7EB95B5A558D}" dt="2026-04-23T15:38:03.837" v="4151" actId="21"/>
          <ac:picMkLst>
            <pc:docMk/>
            <pc:sldMk cId="3074592330" sldId="281"/>
            <ac:picMk id="23" creationId="{8A8142EC-C035-2DD9-FF36-F979D8521FE5}"/>
          </ac:picMkLst>
        </pc:picChg>
        <pc:cxnChg chg="add mod">
          <ac:chgData name="Hall, Stephen (STFC,RAL,ISIS)" userId="8ac61c14-8650-4bea-89cd-f74af1e73332" providerId="ADAL" clId="{3325BB5D-4BBB-4A51-80CF-7EB95B5A558D}" dt="2026-04-23T13:46:20.012" v="3210" actId="1076"/>
          <ac:cxnSpMkLst>
            <pc:docMk/>
            <pc:sldMk cId="3074592330" sldId="281"/>
            <ac:cxnSpMk id="8" creationId="{B1D41606-5327-5019-C429-BC3BCAA11AB2}"/>
          </ac:cxnSpMkLst>
        </pc:cxnChg>
        <pc:cxnChg chg="add mod">
          <ac:chgData name="Hall, Stephen (STFC,RAL,ISIS)" userId="8ac61c14-8650-4bea-89cd-f74af1e73332" providerId="ADAL" clId="{3325BB5D-4BBB-4A51-80CF-7EB95B5A558D}" dt="2026-04-23T17:03:49.500" v="8469" actId="1037"/>
          <ac:cxnSpMkLst>
            <pc:docMk/>
            <pc:sldMk cId="3074592330" sldId="281"/>
            <ac:cxnSpMk id="18" creationId="{0B922A08-B4B2-D1E8-956A-198ABEE194F6}"/>
          </ac:cxnSpMkLst>
        </pc:cxnChg>
        <pc:cxnChg chg="add mod">
          <ac:chgData name="Hall, Stephen (STFC,RAL,ISIS)" userId="8ac61c14-8650-4bea-89cd-f74af1e73332" providerId="ADAL" clId="{3325BB5D-4BBB-4A51-80CF-7EB95B5A558D}" dt="2026-04-23T17:03:53.904" v="8473" actId="1037"/>
          <ac:cxnSpMkLst>
            <pc:docMk/>
            <pc:sldMk cId="3074592330" sldId="281"/>
            <ac:cxnSpMk id="19" creationId="{B67FBB62-14F3-356F-0AC4-96EDE489B0F7}"/>
          </ac:cxnSpMkLst>
        </pc:cxnChg>
        <pc:cxnChg chg="add mod">
          <ac:chgData name="Hall, Stephen (STFC,RAL,ISIS)" userId="8ac61c14-8650-4bea-89cd-f74af1e73332" providerId="ADAL" clId="{3325BB5D-4BBB-4A51-80CF-7EB95B5A558D}" dt="2026-04-23T17:03:58.057" v="8478" actId="1038"/>
          <ac:cxnSpMkLst>
            <pc:docMk/>
            <pc:sldMk cId="3074592330" sldId="281"/>
            <ac:cxnSpMk id="20" creationId="{52281592-2043-465B-55F5-F414205C9ABC}"/>
          </ac:cxnSpMkLst>
        </pc:cxnChg>
        <pc:cxnChg chg="add mod">
          <ac:chgData name="Hall, Stephen (STFC,RAL,ISIS)" userId="8ac61c14-8650-4bea-89cd-f74af1e73332" providerId="ADAL" clId="{3325BB5D-4BBB-4A51-80CF-7EB95B5A558D}" dt="2026-04-23T15:36:23.322" v="4119" actId="164"/>
          <ac:cxnSpMkLst>
            <pc:docMk/>
            <pc:sldMk cId="3074592330" sldId="281"/>
            <ac:cxnSpMk id="21" creationId="{D0010FE4-A3AE-9D1E-64ED-6B76CF111088}"/>
          </ac:cxnSpMkLst>
        </pc:cxnChg>
      </pc:sldChg>
      <pc:sldChg chg="addSp modSp add del">
        <pc:chgData name="Hall, Stephen (STFC,RAL,ISIS)" userId="8ac61c14-8650-4bea-89cd-f74af1e73332" providerId="ADAL" clId="{3325BB5D-4BBB-4A51-80CF-7EB95B5A558D}" dt="2026-04-23T15:38:18" v="4153" actId="2696"/>
        <pc:sldMkLst>
          <pc:docMk/>
          <pc:sldMk cId="2428615509" sldId="282"/>
        </pc:sldMkLst>
        <pc:picChg chg="add mod">
          <ac:chgData name="Hall, Stephen (STFC,RAL,ISIS)" userId="8ac61c14-8650-4bea-89cd-f74af1e73332" providerId="ADAL" clId="{3325BB5D-4BBB-4A51-80CF-7EB95B5A558D}" dt="2026-04-23T15:38:06.440" v="4152"/>
          <ac:picMkLst>
            <pc:docMk/>
            <pc:sldMk cId="2428615509" sldId="282"/>
            <ac:picMk id="23" creationId="{8A8142EC-C035-2DD9-FF36-F979D8521FE5}"/>
          </ac:picMkLst>
        </pc:picChg>
      </pc:sldChg>
      <pc:sldChg chg="addSp delSp modSp add mod modTransition modAnim">
        <pc:chgData name="Hall, Stephen (STFC,RAL,ISIS)" userId="8ac61c14-8650-4bea-89cd-f74af1e73332" providerId="ADAL" clId="{3325BB5D-4BBB-4A51-80CF-7EB95B5A558D}" dt="2026-04-23T15:49:56.823" v="4422" actId="1076"/>
        <pc:sldMkLst>
          <pc:docMk/>
          <pc:sldMk cId="3788078457" sldId="282"/>
        </pc:sldMkLst>
        <pc:spChg chg="add del mod">
          <ac:chgData name="Hall, Stephen (STFC,RAL,ISIS)" userId="8ac61c14-8650-4bea-89cd-f74af1e73332" providerId="ADAL" clId="{3325BB5D-4BBB-4A51-80CF-7EB95B5A558D}" dt="2026-04-23T15:45:06.658" v="4368" actId="478"/>
          <ac:spMkLst>
            <pc:docMk/>
            <pc:sldMk cId="3788078457" sldId="282"/>
            <ac:spMk id="17" creationId="{3813EAC2-BD38-59C4-F0AF-A0B63D6625F0}"/>
          </ac:spMkLst>
        </pc:spChg>
        <pc:spChg chg="add mod">
          <ac:chgData name="Hall, Stephen (STFC,RAL,ISIS)" userId="8ac61c14-8650-4bea-89cd-f74af1e73332" providerId="ADAL" clId="{3325BB5D-4BBB-4A51-80CF-7EB95B5A558D}" dt="2026-04-23T15:45:04.014" v="4367"/>
          <ac:spMkLst>
            <pc:docMk/>
            <pc:sldMk cId="3788078457" sldId="282"/>
            <ac:spMk id="22" creationId="{337170B0-35E2-835F-FD51-58CFFB87B83F}"/>
          </ac:spMkLst>
        </pc:spChg>
        <pc:spChg chg="add mod">
          <ac:chgData name="Hall, Stephen (STFC,RAL,ISIS)" userId="8ac61c14-8650-4bea-89cd-f74af1e73332" providerId="ADAL" clId="{3325BB5D-4BBB-4A51-80CF-7EB95B5A558D}" dt="2026-04-23T15:46:00.729" v="4382"/>
          <ac:spMkLst>
            <pc:docMk/>
            <pc:sldMk cId="3788078457" sldId="282"/>
            <ac:spMk id="23" creationId="{15A22ABF-6345-FA74-FC52-213E3A6BDBA5}"/>
          </ac:spMkLst>
        </pc:spChg>
        <pc:spChg chg="add mod">
          <ac:chgData name="Hall, Stephen (STFC,RAL,ISIS)" userId="8ac61c14-8650-4bea-89cd-f74af1e73332" providerId="ADAL" clId="{3325BB5D-4BBB-4A51-80CF-7EB95B5A558D}" dt="2026-04-23T15:49:44.322" v="4416"/>
          <ac:spMkLst>
            <pc:docMk/>
            <pc:sldMk cId="3788078457" sldId="282"/>
            <ac:spMk id="24" creationId="{88A658E3-64C4-E9EC-605A-AA21A12330C1}"/>
          </ac:spMkLst>
        </pc:spChg>
        <pc:spChg chg="add mod">
          <ac:chgData name="Hall, Stephen (STFC,RAL,ISIS)" userId="8ac61c14-8650-4bea-89cd-f74af1e73332" providerId="ADAL" clId="{3325BB5D-4BBB-4A51-80CF-7EB95B5A558D}" dt="2026-04-23T15:48:59.557" v="4404"/>
          <ac:spMkLst>
            <pc:docMk/>
            <pc:sldMk cId="3788078457" sldId="282"/>
            <ac:spMk id="26" creationId="{A164CFBF-5A46-79C5-7929-C8929CC530D8}"/>
          </ac:spMkLst>
        </pc:spChg>
        <pc:spChg chg="add mod">
          <ac:chgData name="Hall, Stephen (STFC,RAL,ISIS)" userId="8ac61c14-8650-4bea-89cd-f74af1e73332" providerId="ADAL" clId="{3325BB5D-4BBB-4A51-80CF-7EB95B5A558D}" dt="2026-04-23T15:48:59.557" v="4404"/>
          <ac:spMkLst>
            <pc:docMk/>
            <pc:sldMk cId="3788078457" sldId="282"/>
            <ac:spMk id="27" creationId="{E19BCD70-4524-F09D-47C5-2AFCBD7881BA}"/>
          </ac:spMkLst>
        </pc:spChg>
        <pc:spChg chg="add mod">
          <ac:chgData name="Hall, Stephen (STFC,RAL,ISIS)" userId="8ac61c14-8650-4bea-89cd-f74af1e73332" providerId="ADAL" clId="{3325BB5D-4BBB-4A51-80CF-7EB95B5A558D}" dt="2026-04-23T15:49:56.823" v="4422" actId="1076"/>
          <ac:spMkLst>
            <pc:docMk/>
            <pc:sldMk cId="3788078457" sldId="282"/>
            <ac:spMk id="29" creationId="{689C6979-6F8C-149F-96F1-27B85407954D}"/>
          </ac:spMkLst>
        </pc:spChg>
        <pc:grpChg chg="del">
          <ac:chgData name="Hall, Stephen (STFC,RAL,ISIS)" userId="8ac61c14-8650-4bea-89cd-f74af1e73332" providerId="ADAL" clId="{3325BB5D-4BBB-4A51-80CF-7EB95B5A558D}" dt="2026-04-23T15:38:57.990" v="4163" actId="165"/>
          <ac:grpSpMkLst>
            <pc:docMk/>
            <pc:sldMk cId="3788078457" sldId="282"/>
            <ac:grpSpMk id="25" creationId="{CDA7119E-5DDB-8F3D-E4EC-E4FB353BEC85}"/>
          </ac:grpSpMkLst>
        </pc:grpChg>
        <pc:grpChg chg="mod">
          <ac:chgData name="Hall, Stephen (STFC,RAL,ISIS)" userId="8ac61c14-8650-4bea-89cd-f74af1e73332" providerId="ADAL" clId="{3325BB5D-4BBB-4A51-80CF-7EB95B5A558D}" dt="2026-04-23T15:49:50.555" v="4420" actId="1076"/>
          <ac:grpSpMkLst>
            <pc:docMk/>
            <pc:sldMk cId="3788078457" sldId="282"/>
            <ac:grpSpMk id="251" creationId="{3163E144-1798-E426-8E15-AC958A9B1843}"/>
          </ac:grpSpMkLst>
        </pc:grpChg>
        <pc:picChg chg="add mod">
          <ac:chgData name="Hall, Stephen (STFC,RAL,ISIS)" userId="8ac61c14-8650-4bea-89cd-f74af1e73332" providerId="ADAL" clId="{3325BB5D-4BBB-4A51-80CF-7EB95B5A558D}" dt="2026-04-23T15:38:23.048" v="4156"/>
          <ac:picMkLst>
            <pc:docMk/>
            <pc:sldMk cId="3788078457" sldId="282"/>
            <ac:picMk id="3" creationId="{2BF86F51-95CA-698E-3B1D-83C55A9A4A3C}"/>
          </ac:picMkLst>
        </pc:picChg>
        <pc:picChg chg="add mod ord">
          <ac:chgData name="Hall, Stephen (STFC,RAL,ISIS)" userId="8ac61c14-8650-4bea-89cd-f74af1e73332" providerId="ADAL" clId="{3325BB5D-4BBB-4A51-80CF-7EB95B5A558D}" dt="2026-04-23T15:39:42.397" v="4173" actId="171"/>
          <ac:picMkLst>
            <pc:docMk/>
            <pc:sldMk cId="3788078457" sldId="282"/>
            <ac:picMk id="6" creationId="{40F1F706-FB96-A363-8A4E-01F2027A4800}"/>
          </ac:picMkLst>
        </pc:picChg>
        <pc:picChg chg="del">
          <ac:chgData name="Hall, Stephen (STFC,RAL,ISIS)" userId="8ac61c14-8650-4bea-89cd-f74af1e73332" providerId="ADAL" clId="{3325BB5D-4BBB-4A51-80CF-7EB95B5A558D}" dt="2026-04-23T15:38:22.848" v="4155" actId="478"/>
          <ac:picMkLst>
            <pc:docMk/>
            <pc:sldMk cId="3788078457" sldId="282"/>
            <ac:picMk id="11" creationId="{202196CD-9438-28A1-EFFF-9CDF2AD82922}"/>
          </ac:picMkLst>
        </pc:picChg>
        <pc:picChg chg="mod topLvl">
          <ac:chgData name="Hall, Stephen (STFC,RAL,ISIS)" userId="8ac61c14-8650-4bea-89cd-f74af1e73332" providerId="ADAL" clId="{3325BB5D-4BBB-4A51-80CF-7EB95B5A558D}" dt="2026-04-23T15:39:12.749" v="4165" actId="552"/>
          <ac:picMkLst>
            <pc:docMk/>
            <pc:sldMk cId="3788078457" sldId="282"/>
            <ac:picMk id="16" creationId="{6571B541-968E-18B3-97AA-7F1148354647}"/>
          </ac:picMkLst>
        </pc:picChg>
        <pc:cxnChg chg="add mod">
          <ac:chgData name="Hall, Stephen (STFC,RAL,ISIS)" userId="8ac61c14-8650-4bea-89cd-f74af1e73332" providerId="ADAL" clId="{3325BB5D-4BBB-4A51-80CF-7EB95B5A558D}" dt="2026-04-23T15:39:54.830" v="4177" actId="1038"/>
          <ac:cxnSpMkLst>
            <pc:docMk/>
            <pc:sldMk cId="3788078457" sldId="282"/>
            <ac:cxnSpMk id="7" creationId="{01CF32A2-0808-7C04-9EA5-99A54D80AD79}"/>
          </ac:cxnSpMkLst>
        </pc:cxnChg>
        <pc:cxnChg chg="mod topLvl">
          <ac:chgData name="Hall, Stephen (STFC,RAL,ISIS)" userId="8ac61c14-8650-4bea-89cd-f74af1e73332" providerId="ADAL" clId="{3325BB5D-4BBB-4A51-80CF-7EB95B5A558D}" dt="2026-04-23T15:40:15.810" v="4199" actId="1037"/>
          <ac:cxnSpMkLst>
            <pc:docMk/>
            <pc:sldMk cId="3788078457" sldId="282"/>
            <ac:cxnSpMk id="18" creationId="{7D1BEEC5-EB91-4636-326F-D8C7484C63B4}"/>
          </ac:cxnSpMkLst>
        </pc:cxnChg>
        <pc:cxnChg chg="mod topLvl">
          <ac:chgData name="Hall, Stephen (STFC,RAL,ISIS)" userId="8ac61c14-8650-4bea-89cd-f74af1e73332" providerId="ADAL" clId="{3325BB5D-4BBB-4A51-80CF-7EB95B5A558D}" dt="2026-04-23T15:40:21.650" v="4222" actId="1037"/>
          <ac:cxnSpMkLst>
            <pc:docMk/>
            <pc:sldMk cId="3788078457" sldId="282"/>
            <ac:cxnSpMk id="19" creationId="{9790F529-564C-1592-EA00-6548FE1F65DF}"/>
          </ac:cxnSpMkLst>
        </pc:cxnChg>
        <pc:cxnChg chg="mod topLvl">
          <ac:chgData name="Hall, Stephen (STFC,RAL,ISIS)" userId="8ac61c14-8650-4bea-89cd-f74af1e73332" providerId="ADAL" clId="{3325BB5D-4BBB-4A51-80CF-7EB95B5A558D}" dt="2026-04-23T15:40:39.361" v="4282" actId="1037"/>
          <ac:cxnSpMkLst>
            <pc:docMk/>
            <pc:sldMk cId="3788078457" sldId="282"/>
            <ac:cxnSpMk id="20" creationId="{E579F33E-2C97-3015-D581-3ECDA3540C44}"/>
          </ac:cxnSpMkLst>
        </pc:cxnChg>
        <pc:cxnChg chg="mod topLvl">
          <ac:chgData name="Hall, Stephen (STFC,RAL,ISIS)" userId="8ac61c14-8650-4bea-89cd-f74af1e73332" providerId="ADAL" clId="{3325BB5D-4BBB-4A51-80CF-7EB95B5A558D}" dt="2026-04-23T15:40:34.125" v="4271" actId="1037"/>
          <ac:cxnSpMkLst>
            <pc:docMk/>
            <pc:sldMk cId="3788078457" sldId="282"/>
            <ac:cxnSpMk id="21" creationId="{896B34CC-369A-B4D4-B6AC-0C3130DB106E}"/>
          </ac:cxnSpMkLst>
        </pc:cxnChg>
      </pc:sldChg>
    </pc:docChg>
  </pc:docChgLst>
  <pc:docChgLst>
    <pc:chgData name="Hall, Stephen (STFC,RAL,ISIS)" userId="8ac61c14-8650-4bea-89cd-f74af1e73332" providerId="ADAL" clId="{24551F53-6E4F-5CFC-875E-9F330FAAB6DE}"/>
    <pc:docChg chg="undo custSel addSld delSld modSld">
      <pc:chgData name="Hall, Stephen (STFC,RAL,ISIS)" userId="8ac61c14-8650-4bea-89cd-f74af1e73332" providerId="ADAL" clId="{24551F53-6E4F-5CFC-875E-9F330FAAB6DE}" dt="2026-04-24T13:48:10.111" v="5593" actId="20577"/>
      <pc:docMkLst>
        <pc:docMk/>
      </pc:docMkLst>
      <pc:sldChg chg="addSp modSp mod">
        <pc:chgData name="Hall, Stephen (STFC,RAL,ISIS)" userId="8ac61c14-8650-4bea-89cd-f74af1e73332" providerId="ADAL" clId="{24551F53-6E4F-5CFC-875E-9F330FAAB6DE}" dt="2026-04-23T23:38:30.169" v="5530" actId="1076"/>
        <pc:sldMkLst>
          <pc:docMk/>
          <pc:sldMk cId="1481826788" sldId="256"/>
        </pc:sldMkLst>
        <pc:spChg chg="add mod">
          <ac:chgData name="Hall, Stephen (STFC,RAL,ISIS)" userId="8ac61c14-8650-4bea-89cd-f74af1e73332" providerId="ADAL" clId="{24551F53-6E4F-5CFC-875E-9F330FAAB6DE}" dt="2026-04-23T23:37:44.935" v="5526" actId="1076"/>
          <ac:spMkLst>
            <pc:docMk/>
            <pc:sldMk cId="1481826788" sldId="256"/>
            <ac:spMk id="6" creationId="{BE934C2C-3452-3732-B68C-CF782C795F9B}"/>
          </ac:spMkLst>
        </pc:spChg>
        <pc:picChg chg="add mod">
          <ac:chgData name="Hall, Stephen (STFC,RAL,ISIS)" userId="8ac61c14-8650-4bea-89cd-f74af1e73332" providerId="ADAL" clId="{24551F53-6E4F-5CFC-875E-9F330FAAB6DE}" dt="2026-04-23T23:38:30.169" v="5530" actId="1076"/>
          <ac:picMkLst>
            <pc:docMk/>
            <pc:sldMk cId="1481826788" sldId="256"/>
            <ac:picMk id="8" creationId="{0EE41C21-D833-D1E5-6B21-929A3966CFB9}"/>
          </ac:picMkLst>
        </pc:picChg>
      </pc:sldChg>
      <pc:sldChg chg="addSp modSp mod">
        <pc:chgData name="Hall, Stephen (STFC,RAL,ISIS)" userId="8ac61c14-8650-4bea-89cd-f74af1e73332" providerId="ADAL" clId="{24551F53-6E4F-5CFC-875E-9F330FAAB6DE}" dt="2026-04-23T20:33:19.471" v="1162" actId="20577"/>
        <pc:sldMkLst>
          <pc:docMk/>
          <pc:sldMk cId="1976245133" sldId="270"/>
        </pc:sldMkLst>
        <pc:spChg chg="mod">
          <ac:chgData name="Hall, Stephen (STFC,RAL,ISIS)" userId="8ac61c14-8650-4bea-89cd-f74af1e73332" providerId="ADAL" clId="{24551F53-6E4F-5CFC-875E-9F330FAAB6DE}" dt="2026-04-23T20:23:40.441" v="321" actId="20577"/>
          <ac:spMkLst>
            <pc:docMk/>
            <pc:sldMk cId="1976245133" sldId="270"/>
            <ac:spMk id="2" creationId="{9252F559-65E6-7C45-F8AB-EEBE6ECE0F37}"/>
          </ac:spMkLst>
        </pc:spChg>
        <pc:spChg chg="add mod">
          <ac:chgData name="Hall, Stephen (STFC,RAL,ISIS)" userId="8ac61c14-8650-4bea-89cd-f74af1e73332" providerId="ADAL" clId="{24551F53-6E4F-5CFC-875E-9F330FAAB6DE}" dt="2026-04-23T20:33:19.471" v="1162" actId="20577"/>
          <ac:spMkLst>
            <pc:docMk/>
            <pc:sldMk cId="1976245133" sldId="270"/>
            <ac:spMk id="3" creationId="{EEAED20F-BE5B-0E3D-113F-BBBB76FBACFE}"/>
          </ac:spMkLst>
        </pc:spChg>
        <pc:spChg chg="add mod">
          <ac:chgData name="Hall, Stephen (STFC,RAL,ISIS)" userId="8ac61c14-8650-4bea-89cd-f74af1e73332" providerId="ADAL" clId="{24551F53-6E4F-5CFC-875E-9F330FAAB6DE}" dt="2026-04-23T20:32:35.321" v="1125" actId="208"/>
          <ac:spMkLst>
            <pc:docMk/>
            <pc:sldMk cId="1976245133" sldId="270"/>
            <ac:spMk id="6" creationId="{6A33B884-13AA-2192-E29F-01AA1C13F2F5}"/>
          </ac:spMkLst>
        </pc:spChg>
        <pc:spChg chg="add mod">
          <ac:chgData name="Hall, Stephen (STFC,RAL,ISIS)" userId="8ac61c14-8650-4bea-89cd-f74af1e73332" providerId="ADAL" clId="{24551F53-6E4F-5CFC-875E-9F330FAAB6DE}" dt="2026-04-23T20:32:03.671" v="1120" actId="1076"/>
          <ac:spMkLst>
            <pc:docMk/>
            <pc:sldMk cId="1976245133" sldId="270"/>
            <ac:spMk id="8" creationId="{ED4002DA-6F75-EC7D-2ABC-64B6BCC5C545}"/>
          </ac:spMkLst>
        </pc:spChg>
        <pc:picChg chg="mod">
          <ac:chgData name="Hall, Stephen (STFC,RAL,ISIS)" userId="8ac61c14-8650-4bea-89cd-f74af1e73332" providerId="ADAL" clId="{24551F53-6E4F-5CFC-875E-9F330FAAB6DE}" dt="2026-04-23T20:32:17.846" v="1123" actId="1076"/>
          <ac:picMkLst>
            <pc:docMk/>
            <pc:sldMk cId="1976245133" sldId="270"/>
            <ac:picMk id="4" creationId="{2D398F97-A754-72BE-9D89-5F9FF98A6432}"/>
          </ac:picMkLst>
        </pc:picChg>
        <pc:picChg chg="add mod">
          <ac:chgData name="Hall, Stephen (STFC,RAL,ISIS)" userId="8ac61c14-8650-4bea-89cd-f74af1e73332" providerId="ADAL" clId="{24551F53-6E4F-5CFC-875E-9F330FAAB6DE}" dt="2026-04-23T20:32:05.452" v="1121" actId="1076"/>
          <ac:picMkLst>
            <pc:docMk/>
            <pc:sldMk cId="1976245133" sldId="270"/>
            <ac:picMk id="1026" creationId="{B190B9FF-3CE7-9FBB-1292-D3E05F4B38BA}"/>
          </ac:picMkLst>
        </pc:picChg>
      </pc:sldChg>
      <pc:sldChg chg="addSp delSp modSp mod">
        <pc:chgData name="Hall, Stephen (STFC,RAL,ISIS)" userId="8ac61c14-8650-4bea-89cd-f74af1e73332" providerId="ADAL" clId="{24551F53-6E4F-5CFC-875E-9F330FAAB6DE}" dt="2026-04-23T21:21:20.015" v="1938" actId="1076"/>
        <pc:sldMkLst>
          <pc:docMk/>
          <pc:sldMk cId="2644828162" sldId="272"/>
        </pc:sldMkLst>
        <pc:spChg chg="mod">
          <ac:chgData name="Hall, Stephen (STFC,RAL,ISIS)" userId="8ac61c14-8650-4bea-89cd-f74af1e73332" providerId="ADAL" clId="{24551F53-6E4F-5CFC-875E-9F330FAAB6DE}" dt="2026-04-23T21:20:46.485" v="1933" actId="1076"/>
          <ac:spMkLst>
            <pc:docMk/>
            <pc:sldMk cId="2644828162" sldId="272"/>
            <ac:spMk id="2" creationId="{F7D7ED54-C46E-F011-E18D-073333C0C306}"/>
          </ac:spMkLst>
        </pc:spChg>
        <pc:spChg chg="add mod">
          <ac:chgData name="Hall, Stephen (STFC,RAL,ISIS)" userId="8ac61c14-8650-4bea-89cd-f74af1e73332" providerId="ADAL" clId="{24551F53-6E4F-5CFC-875E-9F330FAAB6DE}" dt="2026-04-23T21:17:22.844" v="1898" actId="113"/>
          <ac:spMkLst>
            <pc:docMk/>
            <pc:sldMk cId="2644828162" sldId="272"/>
            <ac:spMk id="3" creationId="{5B4931C4-BAFB-E83A-F93B-D5FE7C8D2B0D}"/>
          </ac:spMkLst>
        </pc:spChg>
        <pc:spChg chg="add mod">
          <ac:chgData name="Hall, Stephen (STFC,RAL,ISIS)" userId="8ac61c14-8650-4bea-89cd-f74af1e73332" providerId="ADAL" clId="{24551F53-6E4F-5CFC-875E-9F330FAAB6DE}" dt="2026-04-23T21:21:13.719" v="1937" actId="164"/>
          <ac:spMkLst>
            <pc:docMk/>
            <pc:sldMk cId="2644828162" sldId="272"/>
            <ac:spMk id="4" creationId="{6FE716DB-8746-38EE-BC36-9FE6B66911DC}"/>
          </ac:spMkLst>
        </pc:spChg>
        <pc:spChg chg="add mod">
          <ac:chgData name="Hall, Stephen (STFC,RAL,ISIS)" userId="8ac61c14-8650-4bea-89cd-f74af1e73332" providerId="ADAL" clId="{24551F53-6E4F-5CFC-875E-9F330FAAB6DE}" dt="2026-04-23T21:21:13.719" v="1937" actId="164"/>
          <ac:spMkLst>
            <pc:docMk/>
            <pc:sldMk cId="2644828162" sldId="272"/>
            <ac:spMk id="113" creationId="{3D9561EF-F845-9390-EDDF-DE636F4C1F6E}"/>
          </ac:spMkLst>
        </pc:spChg>
        <pc:spChg chg="add mod">
          <ac:chgData name="Hall, Stephen (STFC,RAL,ISIS)" userId="8ac61c14-8650-4bea-89cd-f74af1e73332" providerId="ADAL" clId="{24551F53-6E4F-5CFC-875E-9F330FAAB6DE}" dt="2026-04-23T21:21:13.719" v="1937" actId="164"/>
          <ac:spMkLst>
            <pc:docMk/>
            <pc:sldMk cId="2644828162" sldId="272"/>
            <ac:spMk id="117" creationId="{9489D22E-476E-44B1-680B-CCE024A029D1}"/>
          </ac:spMkLst>
        </pc:spChg>
        <pc:spChg chg="mod">
          <ac:chgData name="Hall, Stephen (STFC,RAL,ISIS)" userId="8ac61c14-8650-4bea-89cd-f74af1e73332" providerId="ADAL" clId="{24551F53-6E4F-5CFC-875E-9F330FAAB6DE}" dt="2026-04-23T21:16:52.277" v="1893" actId="20577"/>
          <ac:spMkLst>
            <pc:docMk/>
            <pc:sldMk cId="2644828162" sldId="272"/>
            <ac:spMk id="119" creationId="{9B7B7F7F-0120-C470-7259-BFE8E7031FCC}"/>
          </ac:spMkLst>
        </pc:spChg>
        <pc:spChg chg="mod">
          <ac:chgData name="Hall, Stephen (STFC,RAL,ISIS)" userId="8ac61c14-8650-4bea-89cd-f74af1e73332" providerId="ADAL" clId="{24551F53-6E4F-5CFC-875E-9F330FAAB6DE}" dt="2026-04-23T21:17:11.286" v="1896" actId="207"/>
          <ac:spMkLst>
            <pc:docMk/>
            <pc:sldMk cId="2644828162" sldId="272"/>
            <ac:spMk id="120" creationId="{EB653D8C-D21A-8630-7101-075CA4CD56B4}"/>
          </ac:spMkLst>
        </pc:spChg>
        <pc:spChg chg="mod">
          <ac:chgData name="Hall, Stephen (STFC,RAL,ISIS)" userId="8ac61c14-8650-4bea-89cd-f74af1e73332" providerId="ADAL" clId="{24551F53-6E4F-5CFC-875E-9F330FAAB6DE}" dt="2026-04-23T21:17:11.286" v="1896" actId="207"/>
          <ac:spMkLst>
            <pc:docMk/>
            <pc:sldMk cId="2644828162" sldId="272"/>
            <ac:spMk id="121" creationId="{51522313-B8B3-B2A9-5613-C50A5CFF5CCF}"/>
          </ac:spMkLst>
        </pc:spChg>
        <pc:spChg chg="mod">
          <ac:chgData name="Hall, Stephen (STFC,RAL,ISIS)" userId="8ac61c14-8650-4bea-89cd-f74af1e73332" providerId="ADAL" clId="{24551F53-6E4F-5CFC-875E-9F330FAAB6DE}" dt="2026-04-23T21:17:11.286" v="1896" actId="207"/>
          <ac:spMkLst>
            <pc:docMk/>
            <pc:sldMk cId="2644828162" sldId="272"/>
            <ac:spMk id="122" creationId="{DD5BD4D3-4999-8F68-8B07-0FACF6245605}"/>
          </ac:spMkLst>
        </pc:spChg>
        <pc:spChg chg="mod">
          <ac:chgData name="Hall, Stephen (STFC,RAL,ISIS)" userId="8ac61c14-8650-4bea-89cd-f74af1e73332" providerId="ADAL" clId="{24551F53-6E4F-5CFC-875E-9F330FAAB6DE}" dt="2026-04-23T21:17:11.286" v="1896" actId="207"/>
          <ac:spMkLst>
            <pc:docMk/>
            <pc:sldMk cId="2644828162" sldId="272"/>
            <ac:spMk id="123" creationId="{DF29F8C6-0D9D-A19D-F24C-E650C5548A11}"/>
          </ac:spMkLst>
        </pc:spChg>
        <pc:spChg chg="mod">
          <ac:chgData name="Hall, Stephen (STFC,RAL,ISIS)" userId="8ac61c14-8650-4bea-89cd-f74af1e73332" providerId="ADAL" clId="{24551F53-6E4F-5CFC-875E-9F330FAAB6DE}" dt="2026-04-23T21:17:11.286" v="1896" actId="207"/>
          <ac:spMkLst>
            <pc:docMk/>
            <pc:sldMk cId="2644828162" sldId="272"/>
            <ac:spMk id="124" creationId="{AE85A57F-861D-FD74-8EFB-155A56BFF525}"/>
          </ac:spMkLst>
        </pc:spChg>
        <pc:spChg chg="mod">
          <ac:chgData name="Hall, Stephen (STFC,RAL,ISIS)" userId="8ac61c14-8650-4bea-89cd-f74af1e73332" providerId="ADAL" clId="{24551F53-6E4F-5CFC-875E-9F330FAAB6DE}" dt="2026-04-23T21:17:11.286" v="1896" actId="207"/>
          <ac:spMkLst>
            <pc:docMk/>
            <pc:sldMk cId="2644828162" sldId="272"/>
            <ac:spMk id="125" creationId="{74AC3015-EDD1-A70D-A515-A6C0A14F043B}"/>
          </ac:spMkLst>
        </pc:spChg>
        <pc:spChg chg="mod">
          <ac:chgData name="Hall, Stephen (STFC,RAL,ISIS)" userId="8ac61c14-8650-4bea-89cd-f74af1e73332" providerId="ADAL" clId="{24551F53-6E4F-5CFC-875E-9F330FAAB6DE}" dt="2026-04-23T21:17:11.286" v="1896" actId="207"/>
          <ac:spMkLst>
            <pc:docMk/>
            <pc:sldMk cId="2644828162" sldId="272"/>
            <ac:spMk id="126" creationId="{2D811682-CE75-4495-F272-FF3B74779F3B}"/>
          </ac:spMkLst>
        </pc:spChg>
        <pc:spChg chg="mod">
          <ac:chgData name="Hall, Stephen (STFC,RAL,ISIS)" userId="8ac61c14-8650-4bea-89cd-f74af1e73332" providerId="ADAL" clId="{24551F53-6E4F-5CFC-875E-9F330FAAB6DE}" dt="2026-04-23T21:17:11.286" v="1896" actId="207"/>
          <ac:spMkLst>
            <pc:docMk/>
            <pc:sldMk cId="2644828162" sldId="272"/>
            <ac:spMk id="127" creationId="{45208F62-5F75-C79B-E6DF-49E7B05B0062}"/>
          </ac:spMkLst>
        </pc:spChg>
        <pc:spChg chg="del mod">
          <ac:chgData name="Hall, Stephen (STFC,RAL,ISIS)" userId="8ac61c14-8650-4bea-89cd-f74af1e73332" providerId="ADAL" clId="{24551F53-6E4F-5CFC-875E-9F330FAAB6DE}" dt="2026-04-23T21:16:48.709" v="1892" actId="478"/>
          <ac:spMkLst>
            <pc:docMk/>
            <pc:sldMk cId="2644828162" sldId="272"/>
            <ac:spMk id="128" creationId="{AC066A97-CF46-E319-B7F7-E79C18B39A19}"/>
          </ac:spMkLst>
        </pc:spChg>
        <pc:spChg chg="del mod">
          <ac:chgData name="Hall, Stephen (STFC,RAL,ISIS)" userId="8ac61c14-8650-4bea-89cd-f74af1e73332" providerId="ADAL" clId="{24551F53-6E4F-5CFC-875E-9F330FAAB6DE}" dt="2026-04-23T21:16:18.857" v="1841" actId="478"/>
          <ac:spMkLst>
            <pc:docMk/>
            <pc:sldMk cId="2644828162" sldId="272"/>
            <ac:spMk id="129" creationId="{CCE7BEC1-0D9F-3DC0-AC31-A1A1F16CD1DF}"/>
          </ac:spMkLst>
        </pc:spChg>
        <pc:spChg chg="del mod">
          <ac:chgData name="Hall, Stephen (STFC,RAL,ISIS)" userId="8ac61c14-8650-4bea-89cd-f74af1e73332" providerId="ADAL" clId="{24551F53-6E4F-5CFC-875E-9F330FAAB6DE}" dt="2026-04-23T21:16:26.816" v="1842" actId="478"/>
          <ac:spMkLst>
            <pc:docMk/>
            <pc:sldMk cId="2644828162" sldId="272"/>
            <ac:spMk id="130" creationId="{25CC0695-A83C-756B-4243-47CE0A04E90D}"/>
          </ac:spMkLst>
        </pc:spChg>
        <pc:spChg chg="del">
          <ac:chgData name="Hall, Stephen (STFC,RAL,ISIS)" userId="8ac61c14-8650-4bea-89cd-f74af1e73332" providerId="ADAL" clId="{24551F53-6E4F-5CFC-875E-9F330FAAB6DE}" dt="2026-04-23T21:16:16.181" v="1840" actId="478"/>
          <ac:spMkLst>
            <pc:docMk/>
            <pc:sldMk cId="2644828162" sldId="272"/>
            <ac:spMk id="131" creationId="{27EAD937-7A3A-A2C7-3A4B-F6ABB9C89A6D}"/>
          </ac:spMkLst>
        </pc:spChg>
        <pc:spChg chg="del">
          <ac:chgData name="Hall, Stephen (STFC,RAL,ISIS)" userId="8ac61c14-8650-4bea-89cd-f74af1e73332" providerId="ADAL" clId="{24551F53-6E4F-5CFC-875E-9F330FAAB6DE}" dt="2026-04-23T21:16:54.349" v="1894" actId="478"/>
          <ac:spMkLst>
            <pc:docMk/>
            <pc:sldMk cId="2644828162" sldId="272"/>
            <ac:spMk id="132" creationId="{D00378BA-E71B-0722-BAB7-E8E02D0ED53E}"/>
          </ac:spMkLst>
        </pc:spChg>
        <pc:spChg chg="del mod">
          <ac:chgData name="Hall, Stephen (STFC,RAL,ISIS)" userId="8ac61c14-8650-4bea-89cd-f74af1e73332" providerId="ADAL" clId="{24551F53-6E4F-5CFC-875E-9F330FAAB6DE}" dt="2026-04-23T21:16:12.843" v="1839" actId="478"/>
          <ac:spMkLst>
            <pc:docMk/>
            <pc:sldMk cId="2644828162" sldId="272"/>
            <ac:spMk id="133" creationId="{CDF93DA3-9CFD-EE7E-7AF7-96D78D06F010}"/>
          </ac:spMkLst>
        </pc:spChg>
        <pc:spChg chg="del mod">
          <ac:chgData name="Hall, Stephen (STFC,RAL,ISIS)" userId="8ac61c14-8650-4bea-89cd-f74af1e73332" providerId="ADAL" clId="{24551F53-6E4F-5CFC-875E-9F330FAAB6DE}" dt="2026-04-23T21:16:10.371" v="1838" actId="478"/>
          <ac:spMkLst>
            <pc:docMk/>
            <pc:sldMk cId="2644828162" sldId="272"/>
            <ac:spMk id="134" creationId="{FAE62A97-2A00-8BA4-CB22-55227DC1A3A8}"/>
          </ac:spMkLst>
        </pc:spChg>
        <pc:spChg chg="del mod">
          <ac:chgData name="Hall, Stephen (STFC,RAL,ISIS)" userId="8ac61c14-8650-4bea-89cd-f74af1e73332" providerId="ADAL" clId="{24551F53-6E4F-5CFC-875E-9F330FAAB6DE}" dt="2026-04-23T21:16:08.024" v="1837" actId="478"/>
          <ac:spMkLst>
            <pc:docMk/>
            <pc:sldMk cId="2644828162" sldId="272"/>
            <ac:spMk id="135" creationId="{440814E3-8817-D993-E03B-D2E65EACDF22}"/>
          </ac:spMkLst>
        </pc:spChg>
        <pc:spChg chg="add del mod">
          <ac:chgData name="Hall, Stephen (STFC,RAL,ISIS)" userId="8ac61c14-8650-4bea-89cd-f74af1e73332" providerId="ADAL" clId="{24551F53-6E4F-5CFC-875E-9F330FAAB6DE}" dt="2026-04-23T21:20:57.066" v="1936"/>
          <ac:spMkLst>
            <pc:docMk/>
            <pc:sldMk cId="2644828162" sldId="272"/>
            <ac:spMk id="136" creationId="{A3F44A61-FC55-8DBB-CC76-4CFCD2D2C329}"/>
          </ac:spMkLst>
        </pc:spChg>
        <pc:grpChg chg="add mod">
          <ac:chgData name="Hall, Stephen (STFC,RAL,ISIS)" userId="8ac61c14-8650-4bea-89cd-f74af1e73332" providerId="ADAL" clId="{24551F53-6E4F-5CFC-875E-9F330FAAB6DE}" dt="2026-04-23T21:21:13.719" v="1937" actId="164"/>
          <ac:grpSpMkLst>
            <pc:docMk/>
            <pc:sldMk cId="2644828162" sldId="272"/>
            <ac:grpSpMk id="21" creationId="{F1F8A51A-F3B5-2C13-5182-03C9B365BA6C}"/>
          </ac:grpSpMkLst>
        </pc:grpChg>
        <pc:grpChg chg="add mod">
          <ac:chgData name="Hall, Stephen (STFC,RAL,ISIS)" userId="8ac61c14-8650-4bea-89cd-f74af1e73332" providerId="ADAL" clId="{24551F53-6E4F-5CFC-875E-9F330FAAB6DE}" dt="2026-04-23T21:21:13.719" v="1937" actId="164"/>
          <ac:grpSpMkLst>
            <pc:docMk/>
            <pc:sldMk cId="2644828162" sldId="272"/>
            <ac:grpSpMk id="22" creationId="{B4B55D45-728C-EB2B-0FDC-1E9FD13D2100}"/>
          </ac:grpSpMkLst>
        </pc:grpChg>
        <pc:grpChg chg="add mod">
          <ac:chgData name="Hall, Stephen (STFC,RAL,ISIS)" userId="8ac61c14-8650-4bea-89cd-f74af1e73332" providerId="ADAL" clId="{24551F53-6E4F-5CFC-875E-9F330FAAB6DE}" dt="2026-04-23T21:21:13.719" v="1937" actId="164"/>
          <ac:grpSpMkLst>
            <pc:docMk/>
            <pc:sldMk cId="2644828162" sldId="272"/>
            <ac:grpSpMk id="35" creationId="{930F9AA1-3D45-6B85-5508-B703E3A36B61}"/>
          </ac:grpSpMkLst>
        </pc:grpChg>
        <pc:grpChg chg="add mod">
          <ac:chgData name="Hall, Stephen (STFC,RAL,ISIS)" userId="8ac61c14-8650-4bea-89cd-f74af1e73332" providerId="ADAL" clId="{24551F53-6E4F-5CFC-875E-9F330FAAB6DE}" dt="2026-04-23T21:11:12.041" v="1700" actId="571"/>
          <ac:grpSpMkLst>
            <pc:docMk/>
            <pc:sldMk cId="2644828162" sldId="272"/>
            <ac:grpSpMk id="48" creationId="{2D5444DB-E15D-BFD5-41D8-D4CF53964A06}"/>
          </ac:grpSpMkLst>
        </pc:grpChg>
        <pc:grpChg chg="add mod">
          <ac:chgData name="Hall, Stephen (STFC,RAL,ISIS)" userId="8ac61c14-8650-4bea-89cd-f74af1e73332" providerId="ADAL" clId="{24551F53-6E4F-5CFC-875E-9F330FAAB6DE}" dt="2026-04-23T21:21:13.719" v="1937" actId="164"/>
          <ac:grpSpMkLst>
            <pc:docMk/>
            <pc:sldMk cId="2644828162" sldId="272"/>
            <ac:grpSpMk id="61" creationId="{A9F2D916-B1C7-0123-BAF8-618B809545BC}"/>
          </ac:grpSpMkLst>
        </pc:grpChg>
        <pc:grpChg chg="add mod">
          <ac:chgData name="Hall, Stephen (STFC,RAL,ISIS)" userId="8ac61c14-8650-4bea-89cd-f74af1e73332" providerId="ADAL" clId="{24551F53-6E4F-5CFC-875E-9F330FAAB6DE}" dt="2026-04-23T21:11:21.407" v="1701" actId="571"/>
          <ac:grpSpMkLst>
            <pc:docMk/>
            <pc:sldMk cId="2644828162" sldId="272"/>
            <ac:grpSpMk id="74" creationId="{AC1C3A48-0051-BF6F-A99D-EA620FE36872}"/>
          </ac:grpSpMkLst>
        </pc:grpChg>
        <pc:grpChg chg="add mod">
          <ac:chgData name="Hall, Stephen (STFC,RAL,ISIS)" userId="8ac61c14-8650-4bea-89cd-f74af1e73332" providerId="ADAL" clId="{24551F53-6E4F-5CFC-875E-9F330FAAB6DE}" dt="2026-04-23T21:21:13.719" v="1937" actId="164"/>
          <ac:grpSpMkLst>
            <pc:docMk/>
            <pc:sldMk cId="2644828162" sldId="272"/>
            <ac:grpSpMk id="87" creationId="{A92936B5-DCC8-03D8-87C8-9E8E997D97EA}"/>
          </ac:grpSpMkLst>
        </pc:grpChg>
        <pc:grpChg chg="add mod">
          <ac:chgData name="Hall, Stephen (STFC,RAL,ISIS)" userId="8ac61c14-8650-4bea-89cd-f74af1e73332" providerId="ADAL" clId="{24551F53-6E4F-5CFC-875E-9F330FAAB6DE}" dt="2026-04-23T21:21:13.719" v="1937" actId="164"/>
          <ac:grpSpMkLst>
            <pc:docMk/>
            <pc:sldMk cId="2644828162" sldId="272"/>
            <ac:grpSpMk id="100" creationId="{8F332602-1A72-F2BD-AF98-7BDABE52125E}"/>
          </ac:grpSpMkLst>
        </pc:grpChg>
        <pc:grpChg chg="mod">
          <ac:chgData name="Hall, Stephen (STFC,RAL,ISIS)" userId="8ac61c14-8650-4bea-89cd-f74af1e73332" providerId="ADAL" clId="{24551F53-6E4F-5CFC-875E-9F330FAAB6DE}" dt="2026-04-23T21:21:20.015" v="1938" actId="1076"/>
          <ac:grpSpMkLst>
            <pc:docMk/>
            <pc:sldMk cId="2644828162" sldId="272"/>
            <ac:grpSpMk id="118" creationId="{8B8C5969-B501-9A08-D316-7D933A033E39}"/>
          </ac:grpSpMkLst>
        </pc:grpChg>
        <pc:grpChg chg="add mod">
          <ac:chgData name="Hall, Stephen (STFC,RAL,ISIS)" userId="8ac61c14-8650-4bea-89cd-f74af1e73332" providerId="ADAL" clId="{24551F53-6E4F-5CFC-875E-9F330FAAB6DE}" dt="2026-04-23T21:21:20.015" v="1938" actId="1076"/>
          <ac:grpSpMkLst>
            <pc:docMk/>
            <pc:sldMk cId="2644828162" sldId="272"/>
            <ac:grpSpMk id="137" creationId="{2E8F114F-3799-27B3-9D28-85558947D9CE}"/>
          </ac:grpSpMkLst>
        </pc:grpChg>
        <pc:cxnChg chg="add del">
          <ac:chgData name="Hall, Stephen (STFC,RAL,ISIS)" userId="8ac61c14-8650-4bea-89cd-f74af1e73332" providerId="ADAL" clId="{24551F53-6E4F-5CFC-875E-9F330FAAB6DE}" dt="2026-04-23T21:08:28.351" v="1668" actId="478"/>
          <ac:cxnSpMkLst>
            <pc:docMk/>
            <pc:sldMk cId="2644828162" sldId="272"/>
            <ac:cxnSpMk id="6" creationId="{C39F7FB0-D8CA-DBD4-6D11-20A6CB72038A}"/>
          </ac:cxnSpMkLst>
        </pc:cxnChg>
        <pc:cxnChg chg="add mod">
          <ac:chgData name="Hall, Stephen (STFC,RAL,ISIS)" userId="8ac61c14-8650-4bea-89cd-f74af1e73332" providerId="ADAL" clId="{24551F53-6E4F-5CFC-875E-9F330FAAB6DE}" dt="2026-04-23T21:10:25.932" v="1689" actId="164"/>
          <ac:cxnSpMkLst>
            <pc:docMk/>
            <pc:sldMk cId="2644828162" sldId="272"/>
            <ac:cxnSpMk id="8" creationId="{3C220AB9-1C3C-0284-88D4-269447B3D683}"/>
          </ac:cxnSpMkLst>
        </pc:cxnChg>
        <pc:cxnChg chg="add mod">
          <ac:chgData name="Hall, Stephen (STFC,RAL,ISIS)" userId="8ac61c14-8650-4bea-89cd-f74af1e73332" providerId="ADAL" clId="{24551F53-6E4F-5CFC-875E-9F330FAAB6DE}" dt="2026-04-23T21:10:14.800" v="1688" actId="1582"/>
          <ac:cxnSpMkLst>
            <pc:docMk/>
            <pc:sldMk cId="2644828162" sldId="272"/>
            <ac:cxnSpMk id="10" creationId="{6F0FA258-D6D7-89E5-85A7-BEC3639133D3}"/>
          </ac:cxnSpMkLst>
        </pc:cxnChg>
        <pc:cxnChg chg="add mod">
          <ac:chgData name="Hall, Stephen (STFC,RAL,ISIS)" userId="8ac61c14-8650-4bea-89cd-f74af1e73332" providerId="ADAL" clId="{24551F53-6E4F-5CFC-875E-9F330FAAB6DE}" dt="2026-04-23T21:10:25.932" v="1689" actId="164"/>
          <ac:cxnSpMkLst>
            <pc:docMk/>
            <pc:sldMk cId="2644828162" sldId="272"/>
            <ac:cxnSpMk id="11" creationId="{2AC6EED8-7769-6A47-BCBD-CA65212C5BA5}"/>
          </ac:cxnSpMkLst>
        </pc:cxnChg>
        <pc:cxnChg chg="add mod">
          <ac:chgData name="Hall, Stephen (STFC,RAL,ISIS)" userId="8ac61c14-8650-4bea-89cd-f74af1e73332" providerId="ADAL" clId="{24551F53-6E4F-5CFC-875E-9F330FAAB6DE}" dt="2026-04-23T21:10:25.932" v="1689" actId="164"/>
          <ac:cxnSpMkLst>
            <pc:docMk/>
            <pc:sldMk cId="2644828162" sldId="272"/>
            <ac:cxnSpMk id="12" creationId="{BB92F5B3-8F79-829F-9C05-309A518C8DC4}"/>
          </ac:cxnSpMkLst>
        </pc:cxnChg>
        <pc:cxnChg chg="add mod">
          <ac:chgData name="Hall, Stephen (STFC,RAL,ISIS)" userId="8ac61c14-8650-4bea-89cd-f74af1e73332" providerId="ADAL" clId="{24551F53-6E4F-5CFC-875E-9F330FAAB6DE}" dt="2026-04-23T21:10:25.932" v="1689" actId="164"/>
          <ac:cxnSpMkLst>
            <pc:docMk/>
            <pc:sldMk cId="2644828162" sldId="272"/>
            <ac:cxnSpMk id="13" creationId="{663A278B-2051-B758-DBA6-190AF74584C9}"/>
          </ac:cxnSpMkLst>
        </pc:cxnChg>
        <pc:cxnChg chg="add mod">
          <ac:chgData name="Hall, Stephen (STFC,RAL,ISIS)" userId="8ac61c14-8650-4bea-89cd-f74af1e73332" providerId="ADAL" clId="{24551F53-6E4F-5CFC-875E-9F330FAAB6DE}" dt="2026-04-23T21:10:25.932" v="1689" actId="164"/>
          <ac:cxnSpMkLst>
            <pc:docMk/>
            <pc:sldMk cId="2644828162" sldId="272"/>
            <ac:cxnSpMk id="14" creationId="{7F5E2D22-9ECB-2725-9656-228861A9FE0C}"/>
          </ac:cxnSpMkLst>
        </pc:cxnChg>
        <pc:cxnChg chg="add mod">
          <ac:chgData name="Hall, Stephen (STFC,RAL,ISIS)" userId="8ac61c14-8650-4bea-89cd-f74af1e73332" providerId="ADAL" clId="{24551F53-6E4F-5CFC-875E-9F330FAAB6DE}" dt="2026-04-23T21:10:25.932" v="1689" actId="164"/>
          <ac:cxnSpMkLst>
            <pc:docMk/>
            <pc:sldMk cId="2644828162" sldId="272"/>
            <ac:cxnSpMk id="15" creationId="{E62A82F0-A74B-3636-D9BF-BD678CE15C55}"/>
          </ac:cxnSpMkLst>
        </pc:cxnChg>
        <pc:cxnChg chg="add mod">
          <ac:chgData name="Hall, Stephen (STFC,RAL,ISIS)" userId="8ac61c14-8650-4bea-89cd-f74af1e73332" providerId="ADAL" clId="{24551F53-6E4F-5CFC-875E-9F330FAAB6DE}" dt="2026-04-23T21:10:25.932" v="1689" actId="164"/>
          <ac:cxnSpMkLst>
            <pc:docMk/>
            <pc:sldMk cId="2644828162" sldId="272"/>
            <ac:cxnSpMk id="16" creationId="{69A62F43-44CB-5BC8-3C9E-03DE7FA49C2A}"/>
          </ac:cxnSpMkLst>
        </pc:cxnChg>
        <pc:cxnChg chg="add mod">
          <ac:chgData name="Hall, Stephen (STFC,RAL,ISIS)" userId="8ac61c14-8650-4bea-89cd-f74af1e73332" providerId="ADAL" clId="{24551F53-6E4F-5CFC-875E-9F330FAAB6DE}" dt="2026-04-23T21:10:25.932" v="1689" actId="164"/>
          <ac:cxnSpMkLst>
            <pc:docMk/>
            <pc:sldMk cId="2644828162" sldId="272"/>
            <ac:cxnSpMk id="17" creationId="{DA215042-34B5-BC89-0077-F6F28F85CA6E}"/>
          </ac:cxnSpMkLst>
        </pc:cxnChg>
        <pc:cxnChg chg="add mod">
          <ac:chgData name="Hall, Stephen (STFC,RAL,ISIS)" userId="8ac61c14-8650-4bea-89cd-f74af1e73332" providerId="ADAL" clId="{24551F53-6E4F-5CFC-875E-9F330FAAB6DE}" dt="2026-04-23T21:09:34.936" v="1681" actId="1076"/>
          <ac:cxnSpMkLst>
            <pc:docMk/>
            <pc:sldMk cId="2644828162" sldId="272"/>
            <ac:cxnSpMk id="18" creationId="{3D0865DC-9E99-D1FF-E847-832E350B7660}"/>
          </ac:cxnSpMkLst>
        </pc:cxnChg>
        <pc:cxnChg chg="add mod">
          <ac:chgData name="Hall, Stephen (STFC,RAL,ISIS)" userId="8ac61c14-8650-4bea-89cd-f74af1e73332" providerId="ADAL" clId="{24551F53-6E4F-5CFC-875E-9F330FAAB6DE}" dt="2026-04-23T21:09:40.403" v="1683" actId="1076"/>
          <ac:cxnSpMkLst>
            <pc:docMk/>
            <pc:sldMk cId="2644828162" sldId="272"/>
            <ac:cxnSpMk id="19" creationId="{5F8D702B-579F-DEFC-D8D4-2F535418ECD3}"/>
          </ac:cxnSpMkLst>
        </pc:cxnChg>
        <pc:cxnChg chg="add mod">
          <ac:chgData name="Hall, Stephen (STFC,RAL,ISIS)" userId="8ac61c14-8650-4bea-89cd-f74af1e73332" providerId="ADAL" clId="{24551F53-6E4F-5CFC-875E-9F330FAAB6DE}" dt="2026-04-23T21:10:25.932" v="1689" actId="164"/>
          <ac:cxnSpMkLst>
            <pc:docMk/>
            <pc:sldMk cId="2644828162" sldId="272"/>
            <ac:cxnSpMk id="20" creationId="{28DAE48F-0944-8E6E-B2F6-8A9C53F819F5}"/>
          </ac:cxnSpMkLst>
        </pc:cxnChg>
        <pc:cxnChg chg="mod">
          <ac:chgData name="Hall, Stephen (STFC,RAL,ISIS)" userId="8ac61c14-8650-4bea-89cd-f74af1e73332" providerId="ADAL" clId="{24551F53-6E4F-5CFC-875E-9F330FAAB6DE}" dt="2026-04-23T21:10:52.979" v="1695"/>
          <ac:cxnSpMkLst>
            <pc:docMk/>
            <pc:sldMk cId="2644828162" sldId="272"/>
            <ac:cxnSpMk id="24" creationId="{93471B13-5415-1B87-FCF2-E5F3F7C483D4}"/>
          </ac:cxnSpMkLst>
        </pc:cxnChg>
        <pc:cxnChg chg="mod">
          <ac:chgData name="Hall, Stephen (STFC,RAL,ISIS)" userId="8ac61c14-8650-4bea-89cd-f74af1e73332" providerId="ADAL" clId="{24551F53-6E4F-5CFC-875E-9F330FAAB6DE}" dt="2026-04-23T21:10:52.979" v="1695"/>
          <ac:cxnSpMkLst>
            <pc:docMk/>
            <pc:sldMk cId="2644828162" sldId="272"/>
            <ac:cxnSpMk id="25" creationId="{FF0A9892-F922-5C2D-DC70-A1AFD92E40ED}"/>
          </ac:cxnSpMkLst>
        </pc:cxnChg>
        <pc:cxnChg chg="mod">
          <ac:chgData name="Hall, Stephen (STFC,RAL,ISIS)" userId="8ac61c14-8650-4bea-89cd-f74af1e73332" providerId="ADAL" clId="{24551F53-6E4F-5CFC-875E-9F330FAAB6DE}" dt="2026-04-23T21:10:52.979" v="1695"/>
          <ac:cxnSpMkLst>
            <pc:docMk/>
            <pc:sldMk cId="2644828162" sldId="272"/>
            <ac:cxnSpMk id="27" creationId="{13BC3E11-BC78-BA95-27AD-BCB193B7FBE3}"/>
          </ac:cxnSpMkLst>
        </pc:cxnChg>
        <pc:cxnChg chg="mod">
          <ac:chgData name="Hall, Stephen (STFC,RAL,ISIS)" userId="8ac61c14-8650-4bea-89cd-f74af1e73332" providerId="ADAL" clId="{24551F53-6E4F-5CFC-875E-9F330FAAB6DE}" dt="2026-04-23T21:10:52.979" v="1695"/>
          <ac:cxnSpMkLst>
            <pc:docMk/>
            <pc:sldMk cId="2644828162" sldId="272"/>
            <ac:cxnSpMk id="28" creationId="{C929E56A-93AE-1D05-9A59-7D2D4A6DC2F3}"/>
          </ac:cxnSpMkLst>
        </pc:cxnChg>
        <pc:cxnChg chg="mod">
          <ac:chgData name="Hall, Stephen (STFC,RAL,ISIS)" userId="8ac61c14-8650-4bea-89cd-f74af1e73332" providerId="ADAL" clId="{24551F53-6E4F-5CFC-875E-9F330FAAB6DE}" dt="2026-04-23T21:10:52.979" v="1695"/>
          <ac:cxnSpMkLst>
            <pc:docMk/>
            <pc:sldMk cId="2644828162" sldId="272"/>
            <ac:cxnSpMk id="29" creationId="{2E12E2A1-486F-0B15-4383-25525526F3BF}"/>
          </ac:cxnSpMkLst>
        </pc:cxnChg>
        <pc:cxnChg chg="mod">
          <ac:chgData name="Hall, Stephen (STFC,RAL,ISIS)" userId="8ac61c14-8650-4bea-89cd-f74af1e73332" providerId="ADAL" clId="{24551F53-6E4F-5CFC-875E-9F330FAAB6DE}" dt="2026-04-23T21:10:52.979" v="1695"/>
          <ac:cxnSpMkLst>
            <pc:docMk/>
            <pc:sldMk cId="2644828162" sldId="272"/>
            <ac:cxnSpMk id="30" creationId="{0BB398BA-28CA-646B-0E7E-001ABC18A12D}"/>
          </ac:cxnSpMkLst>
        </pc:cxnChg>
        <pc:cxnChg chg="mod">
          <ac:chgData name="Hall, Stephen (STFC,RAL,ISIS)" userId="8ac61c14-8650-4bea-89cd-f74af1e73332" providerId="ADAL" clId="{24551F53-6E4F-5CFC-875E-9F330FAAB6DE}" dt="2026-04-23T21:10:52.979" v="1695"/>
          <ac:cxnSpMkLst>
            <pc:docMk/>
            <pc:sldMk cId="2644828162" sldId="272"/>
            <ac:cxnSpMk id="31" creationId="{280CADF6-1EBE-ABEC-194F-E6CAEC685CE4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32" creationId="{DAE712E9-0B3D-7316-4485-D7D0680A5E69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34" creationId="{3A5CAB81-9F6C-233D-F6D3-92F57A44805F}"/>
          </ac:cxnSpMkLst>
        </pc:cxnChg>
        <pc:cxnChg chg="mod">
          <ac:chgData name="Hall, Stephen (STFC,RAL,ISIS)" userId="8ac61c14-8650-4bea-89cd-f74af1e73332" providerId="ADAL" clId="{24551F53-6E4F-5CFC-875E-9F330FAAB6DE}" dt="2026-04-23T21:11:03.156" v="1697" actId="571"/>
          <ac:cxnSpMkLst>
            <pc:docMk/>
            <pc:sldMk cId="2644828162" sldId="272"/>
            <ac:cxnSpMk id="37" creationId="{129847E6-83CA-5E21-42B1-EFAB642A195A}"/>
          </ac:cxnSpMkLst>
        </pc:cxnChg>
        <pc:cxnChg chg="mod">
          <ac:chgData name="Hall, Stephen (STFC,RAL,ISIS)" userId="8ac61c14-8650-4bea-89cd-f74af1e73332" providerId="ADAL" clId="{24551F53-6E4F-5CFC-875E-9F330FAAB6DE}" dt="2026-04-23T21:11:03.156" v="1697" actId="571"/>
          <ac:cxnSpMkLst>
            <pc:docMk/>
            <pc:sldMk cId="2644828162" sldId="272"/>
            <ac:cxnSpMk id="38" creationId="{62D4F653-2496-2545-DDDC-3C13D81C653E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39" creationId="{70BEF29F-023D-55E6-1346-6644F4F8F0B7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40" creationId="{1DB7EB32-565E-E9B1-731C-BB9DE3858DFD}"/>
          </ac:cxnSpMkLst>
        </pc:cxnChg>
        <pc:cxnChg chg="mod">
          <ac:chgData name="Hall, Stephen (STFC,RAL,ISIS)" userId="8ac61c14-8650-4bea-89cd-f74af1e73332" providerId="ADAL" clId="{24551F53-6E4F-5CFC-875E-9F330FAAB6DE}" dt="2026-04-23T21:11:03.156" v="1697" actId="571"/>
          <ac:cxnSpMkLst>
            <pc:docMk/>
            <pc:sldMk cId="2644828162" sldId="272"/>
            <ac:cxnSpMk id="42" creationId="{48DC8CC6-6F1E-A749-9D14-035F4175C690}"/>
          </ac:cxnSpMkLst>
        </pc:cxnChg>
        <pc:cxnChg chg="mod">
          <ac:chgData name="Hall, Stephen (STFC,RAL,ISIS)" userId="8ac61c14-8650-4bea-89cd-f74af1e73332" providerId="ADAL" clId="{24551F53-6E4F-5CFC-875E-9F330FAAB6DE}" dt="2026-04-23T21:11:03.156" v="1697" actId="571"/>
          <ac:cxnSpMkLst>
            <pc:docMk/>
            <pc:sldMk cId="2644828162" sldId="272"/>
            <ac:cxnSpMk id="43" creationId="{7E3D46F3-3415-12DD-3315-EED5E3DB8F50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44" creationId="{401627B1-67A6-D282-F4A8-AE62CEB043A8}"/>
          </ac:cxnSpMkLst>
        </pc:cxnChg>
        <pc:cxnChg chg="mod">
          <ac:chgData name="Hall, Stephen (STFC,RAL,ISIS)" userId="8ac61c14-8650-4bea-89cd-f74af1e73332" providerId="ADAL" clId="{24551F53-6E4F-5CFC-875E-9F330FAAB6DE}" dt="2026-04-23T21:11:03.156" v="1697" actId="571"/>
          <ac:cxnSpMkLst>
            <pc:docMk/>
            <pc:sldMk cId="2644828162" sldId="272"/>
            <ac:cxnSpMk id="46" creationId="{E96D78F1-AAA6-FAE2-49BD-E9DF056F5739}"/>
          </ac:cxnSpMkLst>
        </pc:cxnChg>
        <pc:cxnChg chg="mod">
          <ac:chgData name="Hall, Stephen (STFC,RAL,ISIS)" userId="8ac61c14-8650-4bea-89cd-f74af1e73332" providerId="ADAL" clId="{24551F53-6E4F-5CFC-875E-9F330FAAB6DE}" dt="2026-04-23T21:11:03.156" v="1697" actId="571"/>
          <ac:cxnSpMkLst>
            <pc:docMk/>
            <pc:sldMk cId="2644828162" sldId="272"/>
            <ac:cxnSpMk id="47" creationId="{A7F96512-1392-39A9-A25E-74DD45A0733E}"/>
          </ac:cxnSpMkLst>
        </pc:cxnChg>
        <pc:cxnChg chg="mod">
          <ac:chgData name="Hall, Stephen (STFC,RAL,ISIS)" userId="8ac61c14-8650-4bea-89cd-f74af1e73332" providerId="ADAL" clId="{24551F53-6E4F-5CFC-875E-9F330FAAB6DE}" dt="2026-04-23T21:11:12.041" v="1700" actId="571"/>
          <ac:cxnSpMkLst>
            <pc:docMk/>
            <pc:sldMk cId="2644828162" sldId="272"/>
            <ac:cxnSpMk id="49" creationId="{ADBA8254-3B53-FC0B-2809-201EE5D9214F}"/>
          </ac:cxnSpMkLst>
        </pc:cxnChg>
        <pc:cxnChg chg="mod">
          <ac:chgData name="Hall, Stephen (STFC,RAL,ISIS)" userId="8ac61c14-8650-4bea-89cd-f74af1e73332" providerId="ADAL" clId="{24551F53-6E4F-5CFC-875E-9F330FAAB6DE}" dt="2026-04-23T21:11:12.041" v="1700" actId="571"/>
          <ac:cxnSpMkLst>
            <pc:docMk/>
            <pc:sldMk cId="2644828162" sldId="272"/>
            <ac:cxnSpMk id="51" creationId="{B57AC142-0AB2-93AA-5BB1-4B9531E874F7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53" creationId="{C52FA955-44C2-814B-6450-2F82727927F2}"/>
          </ac:cxnSpMkLst>
        </pc:cxnChg>
        <pc:cxnChg chg="mod">
          <ac:chgData name="Hall, Stephen (STFC,RAL,ISIS)" userId="8ac61c14-8650-4bea-89cd-f74af1e73332" providerId="ADAL" clId="{24551F53-6E4F-5CFC-875E-9F330FAAB6DE}" dt="2026-04-23T21:11:12.041" v="1700" actId="571"/>
          <ac:cxnSpMkLst>
            <pc:docMk/>
            <pc:sldMk cId="2644828162" sldId="272"/>
            <ac:cxnSpMk id="54" creationId="{A0ACDC21-B5D1-CE7B-A5B8-2F7D330BBF74}"/>
          </ac:cxnSpMkLst>
        </pc:cxnChg>
        <pc:cxnChg chg="mod">
          <ac:chgData name="Hall, Stephen (STFC,RAL,ISIS)" userId="8ac61c14-8650-4bea-89cd-f74af1e73332" providerId="ADAL" clId="{24551F53-6E4F-5CFC-875E-9F330FAAB6DE}" dt="2026-04-23T21:11:12.041" v="1700" actId="571"/>
          <ac:cxnSpMkLst>
            <pc:docMk/>
            <pc:sldMk cId="2644828162" sldId="272"/>
            <ac:cxnSpMk id="55" creationId="{A685AB80-CE01-A03A-BC6B-64FE9C953D4D}"/>
          </ac:cxnSpMkLst>
        </pc:cxnChg>
        <pc:cxnChg chg="mod">
          <ac:chgData name="Hall, Stephen (STFC,RAL,ISIS)" userId="8ac61c14-8650-4bea-89cd-f74af1e73332" providerId="ADAL" clId="{24551F53-6E4F-5CFC-875E-9F330FAAB6DE}" dt="2026-04-23T21:11:12.041" v="1700" actId="571"/>
          <ac:cxnSpMkLst>
            <pc:docMk/>
            <pc:sldMk cId="2644828162" sldId="272"/>
            <ac:cxnSpMk id="56" creationId="{A76D5292-AB38-B528-1939-3158769AB369}"/>
          </ac:cxnSpMkLst>
        </pc:cxnChg>
        <pc:cxnChg chg="mod">
          <ac:chgData name="Hall, Stephen (STFC,RAL,ISIS)" userId="8ac61c14-8650-4bea-89cd-f74af1e73332" providerId="ADAL" clId="{24551F53-6E4F-5CFC-875E-9F330FAAB6DE}" dt="2026-04-23T21:11:12.041" v="1700" actId="571"/>
          <ac:cxnSpMkLst>
            <pc:docMk/>
            <pc:sldMk cId="2644828162" sldId="272"/>
            <ac:cxnSpMk id="57" creationId="{0A0D2FCA-FA00-7180-240E-1AEFB8662875}"/>
          </ac:cxnSpMkLst>
        </pc:cxnChg>
        <pc:cxnChg chg="mod">
          <ac:chgData name="Hall, Stephen (STFC,RAL,ISIS)" userId="8ac61c14-8650-4bea-89cd-f74af1e73332" providerId="ADAL" clId="{24551F53-6E4F-5CFC-875E-9F330FAAB6DE}" dt="2026-04-23T21:11:12.041" v="1700" actId="571"/>
          <ac:cxnSpMkLst>
            <pc:docMk/>
            <pc:sldMk cId="2644828162" sldId="272"/>
            <ac:cxnSpMk id="59" creationId="{F201A5C6-8DE3-87E6-34D3-238F408054AA}"/>
          </ac:cxnSpMkLst>
        </pc:cxnChg>
        <pc:cxnChg chg="mod">
          <ac:chgData name="Hall, Stephen (STFC,RAL,ISIS)" userId="8ac61c14-8650-4bea-89cd-f74af1e73332" providerId="ADAL" clId="{24551F53-6E4F-5CFC-875E-9F330FAAB6DE}" dt="2026-04-23T21:11:12.041" v="1700" actId="571"/>
          <ac:cxnSpMkLst>
            <pc:docMk/>
            <pc:sldMk cId="2644828162" sldId="272"/>
            <ac:cxnSpMk id="60" creationId="{E2B7796D-7E3E-FFA4-1559-B610958BB2EE}"/>
          </ac:cxnSpMkLst>
        </pc:cxnChg>
        <pc:cxnChg chg="mod">
          <ac:chgData name="Hall, Stephen (STFC,RAL,ISIS)" userId="8ac61c14-8650-4bea-89cd-f74af1e73332" providerId="ADAL" clId="{24551F53-6E4F-5CFC-875E-9F330FAAB6DE}" dt="2026-04-23T21:11:21.407" v="1701" actId="571"/>
          <ac:cxnSpMkLst>
            <pc:docMk/>
            <pc:sldMk cId="2644828162" sldId="272"/>
            <ac:cxnSpMk id="69" creationId="{83F098BB-234F-4E4E-78A9-63FC64E6D8A2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73" creationId="{A3A4FA1B-FB57-B3D2-03B3-B64A9AB7C652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95" creationId="{12D65605-C0FB-3CEB-9F38-A7ED07ED98E9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98" creationId="{25EDDC47-1822-E63A-056B-958B577CE82B}"/>
          </ac:cxnSpMkLst>
        </pc:cxnChg>
        <pc:cxnChg chg="mod">
          <ac:chgData name="Hall, Stephen (STFC,RAL,ISIS)" userId="8ac61c14-8650-4bea-89cd-f74af1e73332" providerId="ADAL" clId="{24551F53-6E4F-5CFC-875E-9F330FAAB6DE}" dt="2026-04-23T21:13:12.616" v="1718" actId="1582"/>
          <ac:cxnSpMkLst>
            <pc:docMk/>
            <pc:sldMk cId="2644828162" sldId="272"/>
            <ac:cxnSpMk id="99" creationId="{A8BD7229-680E-D2E0-545B-2C30728C0556}"/>
          </ac:cxnSpMkLst>
        </pc:cxnChg>
        <pc:cxnChg chg="mod">
          <ac:chgData name="Hall, Stephen (STFC,RAL,ISIS)" userId="8ac61c14-8650-4bea-89cd-f74af1e73332" providerId="ADAL" clId="{24551F53-6E4F-5CFC-875E-9F330FAAB6DE}" dt="2026-04-23T21:11:21.407" v="1701" actId="571"/>
          <ac:cxnSpMkLst>
            <pc:docMk/>
            <pc:sldMk cId="2644828162" sldId="272"/>
            <ac:cxnSpMk id="107" creationId="{4C0361DE-6055-B14A-F85E-9548F09CEDA0}"/>
          </ac:cxnSpMkLst>
        </pc:cxnChg>
        <pc:cxnChg chg="mod">
          <ac:chgData name="Hall, Stephen (STFC,RAL,ISIS)" userId="8ac61c14-8650-4bea-89cd-f74af1e73332" providerId="ADAL" clId="{24551F53-6E4F-5CFC-875E-9F330FAAB6DE}" dt="2026-04-23T21:11:21.407" v="1701" actId="571"/>
          <ac:cxnSpMkLst>
            <pc:docMk/>
            <pc:sldMk cId="2644828162" sldId="272"/>
            <ac:cxnSpMk id="109" creationId="{26BECB49-6686-8BCD-02E6-F2751DDE3FF2}"/>
          </ac:cxnSpMkLst>
        </pc:cxnChg>
        <pc:cxnChg chg="mod">
          <ac:chgData name="Hall, Stephen (STFC,RAL,ISIS)" userId="8ac61c14-8650-4bea-89cd-f74af1e73332" providerId="ADAL" clId="{24551F53-6E4F-5CFC-875E-9F330FAAB6DE}" dt="2026-04-23T21:11:21.407" v="1701" actId="571"/>
          <ac:cxnSpMkLst>
            <pc:docMk/>
            <pc:sldMk cId="2644828162" sldId="272"/>
            <ac:cxnSpMk id="110" creationId="{987BFB89-C9D5-7BB0-C546-6FEBC999AFB7}"/>
          </ac:cxnSpMkLst>
        </pc:cxnChg>
        <pc:cxnChg chg="add mod">
          <ac:chgData name="Hall, Stephen (STFC,RAL,ISIS)" userId="8ac61c14-8650-4bea-89cd-f74af1e73332" providerId="ADAL" clId="{24551F53-6E4F-5CFC-875E-9F330FAAB6DE}" dt="2026-04-23T21:13:44.894" v="1722" actId="693"/>
          <ac:cxnSpMkLst>
            <pc:docMk/>
            <pc:sldMk cId="2644828162" sldId="272"/>
            <ac:cxnSpMk id="115" creationId="{98A3FBB0-5C1A-6239-C6CE-B2BBACD28DB5}"/>
          </ac:cxnSpMkLst>
        </pc:cxnChg>
      </pc:sldChg>
      <pc:sldChg chg="addSp delSp modSp mod">
        <pc:chgData name="Hall, Stephen (STFC,RAL,ISIS)" userId="8ac61c14-8650-4bea-89cd-f74af1e73332" providerId="ADAL" clId="{24551F53-6E4F-5CFC-875E-9F330FAAB6DE}" dt="2026-04-23T22:27:01.885" v="3516" actId="207"/>
        <pc:sldMkLst>
          <pc:docMk/>
          <pc:sldMk cId="15767814" sldId="273"/>
        </pc:sldMkLst>
        <pc:spChg chg="mod">
          <ac:chgData name="Hall, Stephen (STFC,RAL,ISIS)" userId="8ac61c14-8650-4bea-89cd-f74af1e73332" providerId="ADAL" clId="{24551F53-6E4F-5CFC-875E-9F330FAAB6DE}" dt="2026-04-23T21:52:42.103" v="2688" actId="20578"/>
          <ac:spMkLst>
            <pc:docMk/>
            <pc:sldMk cId="15767814" sldId="273"/>
            <ac:spMk id="2" creationId="{7BBAB1BF-BEAF-CABE-C2C7-903BCC9534FF}"/>
          </ac:spMkLst>
        </pc:spChg>
        <pc:spChg chg="mod">
          <ac:chgData name="Hall, Stephen (STFC,RAL,ISIS)" userId="8ac61c14-8650-4bea-89cd-f74af1e73332" providerId="ADAL" clId="{24551F53-6E4F-5CFC-875E-9F330FAAB6DE}" dt="2026-04-23T21:25:03.763" v="1958" actId="165"/>
          <ac:spMkLst>
            <pc:docMk/>
            <pc:sldMk cId="15767814" sldId="273"/>
            <ac:spMk id="6" creationId="{6D18FB78-6AB8-F843-9859-7F2EC5A3A3FB}"/>
          </ac:spMkLst>
        </pc:spChg>
        <pc:spChg chg="del">
          <ac:chgData name="Hall, Stephen (STFC,RAL,ISIS)" userId="8ac61c14-8650-4bea-89cd-f74af1e73332" providerId="ADAL" clId="{24551F53-6E4F-5CFC-875E-9F330FAAB6DE}" dt="2026-04-23T21:23:28.812" v="1945" actId="478"/>
          <ac:spMkLst>
            <pc:docMk/>
            <pc:sldMk cId="15767814" sldId="273"/>
            <ac:spMk id="7" creationId="{86785247-D1CB-924B-C9C7-837A3B3F8651}"/>
          </ac:spMkLst>
        </pc:spChg>
        <pc:spChg chg="mod">
          <ac:chgData name="Hall, Stephen (STFC,RAL,ISIS)" userId="8ac61c14-8650-4bea-89cd-f74af1e73332" providerId="ADAL" clId="{24551F53-6E4F-5CFC-875E-9F330FAAB6DE}" dt="2026-04-23T21:29:16.815" v="2032" actId="164"/>
          <ac:spMkLst>
            <pc:docMk/>
            <pc:sldMk cId="15767814" sldId="273"/>
            <ac:spMk id="8" creationId="{4B5286FB-96C3-0363-EB12-F21465E673EA}"/>
          </ac:spMkLst>
        </pc:spChg>
        <pc:spChg chg="mod">
          <ac:chgData name="Hall, Stephen (STFC,RAL,ISIS)" userId="8ac61c14-8650-4bea-89cd-f74af1e73332" providerId="ADAL" clId="{24551F53-6E4F-5CFC-875E-9F330FAAB6DE}" dt="2026-04-23T21:29:16.815" v="2032" actId="164"/>
          <ac:spMkLst>
            <pc:docMk/>
            <pc:sldMk cId="15767814" sldId="273"/>
            <ac:spMk id="9" creationId="{96C4A79F-65B4-7B4B-E193-6A1B27C44330}"/>
          </ac:spMkLst>
        </pc:spChg>
        <pc:spChg chg="mod">
          <ac:chgData name="Hall, Stephen (STFC,RAL,ISIS)" userId="8ac61c14-8650-4bea-89cd-f74af1e73332" providerId="ADAL" clId="{24551F53-6E4F-5CFC-875E-9F330FAAB6DE}" dt="2026-04-23T21:26:13.528" v="1970" actId="14100"/>
          <ac:spMkLst>
            <pc:docMk/>
            <pc:sldMk cId="15767814" sldId="273"/>
            <ac:spMk id="10" creationId="{CBC4518C-04C0-F280-15B5-9B6B5D946998}"/>
          </ac:spMkLst>
        </pc:spChg>
        <pc:spChg chg="mod">
          <ac:chgData name="Hall, Stephen (STFC,RAL,ISIS)" userId="8ac61c14-8650-4bea-89cd-f74af1e73332" providerId="ADAL" clId="{24551F53-6E4F-5CFC-875E-9F330FAAB6DE}" dt="2026-04-23T21:29:16.815" v="2032" actId="164"/>
          <ac:spMkLst>
            <pc:docMk/>
            <pc:sldMk cId="15767814" sldId="273"/>
            <ac:spMk id="11" creationId="{35F25B81-2116-56AF-B445-55740805ECCB}"/>
          </ac:spMkLst>
        </pc:spChg>
        <pc:spChg chg="mod">
          <ac:chgData name="Hall, Stephen (STFC,RAL,ISIS)" userId="8ac61c14-8650-4bea-89cd-f74af1e73332" providerId="ADAL" clId="{24551F53-6E4F-5CFC-875E-9F330FAAB6DE}" dt="2026-04-23T21:29:16.815" v="2032" actId="164"/>
          <ac:spMkLst>
            <pc:docMk/>
            <pc:sldMk cId="15767814" sldId="273"/>
            <ac:spMk id="12" creationId="{EF298A2B-318D-E91C-C61E-1A7657B7E98F}"/>
          </ac:spMkLst>
        </pc:spChg>
        <pc:spChg chg="mod">
          <ac:chgData name="Hall, Stephen (STFC,RAL,ISIS)" userId="8ac61c14-8650-4bea-89cd-f74af1e73332" providerId="ADAL" clId="{24551F53-6E4F-5CFC-875E-9F330FAAB6DE}" dt="2026-04-23T21:29:16.815" v="2032" actId="164"/>
          <ac:spMkLst>
            <pc:docMk/>
            <pc:sldMk cId="15767814" sldId="273"/>
            <ac:spMk id="14" creationId="{226F2780-1DCB-C7FF-F1F8-32895BE23E9B}"/>
          </ac:spMkLst>
        </pc:spChg>
        <pc:spChg chg="mod">
          <ac:chgData name="Hall, Stephen (STFC,RAL,ISIS)" userId="8ac61c14-8650-4bea-89cd-f74af1e73332" providerId="ADAL" clId="{24551F53-6E4F-5CFC-875E-9F330FAAB6DE}" dt="2026-04-23T22:07:10.401" v="2876" actId="14100"/>
          <ac:spMkLst>
            <pc:docMk/>
            <pc:sldMk cId="15767814" sldId="273"/>
            <ac:spMk id="15" creationId="{0E86528A-5846-90F4-FDE0-ED62CA0C7A10}"/>
          </ac:spMkLst>
        </pc:spChg>
        <pc:spChg chg="del">
          <ac:chgData name="Hall, Stephen (STFC,RAL,ISIS)" userId="8ac61c14-8650-4bea-89cd-f74af1e73332" providerId="ADAL" clId="{24551F53-6E4F-5CFC-875E-9F330FAAB6DE}" dt="2026-04-23T21:27:28.115" v="1982" actId="478"/>
          <ac:spMkLst>
            <pc:docMk/>
            <pc:sldMk cId="15767814" sldId="273"/>
            <ac:spMk id="16" creationId="{3BDA0C88-4C00-B2E9-A004-3DE6B11361E6}"/>
          </ac:spMkLst>
        </pc:spChg>
        <pc:spChg chg="del">
          <ac:chgData name="Hall, Stephen (STFC,RAL,ISIS)" userId="8ac61c14-8650-4bea-89cd-f74af1e73332" providerId="ADAL" clId="{24551F53-6E4F-5CFC-875E-9F330FAAB6DE}" dt="2026-04-23T21:27:25.886" v="1981" actId="478"/>
          <ac:spMkLst>
            <pc:docMk/>
            <pc:sldMk cId="15767814" sldId="273"/>
            <ac:spMk id="17" creationId="{01BD1E1A-CBC7-0179-B4B1-AC0F4E7BC277}"/>
          </ac:spMkLst>
        </pc:spChg>
        <pc:spChg chg="mod">
          <ac:chgData name="Hall, Stephen (STFC,RAL,ISIS)" userId="8ac61c14-8650-4bea-89cd-f74af1e73332" providerId="ADAL" clId="{24551F53-6E4F-5CFC-875E-9F330FAAB6DE}" dt="2026-04-23T22:14:01.635" v="3015" actId="20577"/>
          <ac:spMkLst>
            <pc:docMk/>
            <pc:sldMk cId="15767814" sldId="273"/>
            <ac:spMk id="18" creationId="{DDD1133E-C423-8BD5-4AB9-C19BDD1C23AD}"/>
          </ac:spMkLst>
        </pc:spChg>
        <pc:spChg chg="del mod">
          <ac:chgData name="Hall, Stephen (STFC,RAL,ISIS)" userId="8ac61c14-8650-4bea-89cd-f74af1e73332" providerId="ADAL" clId="{24551F53-6E4F-5CFC-875E-9F330FAAB6DE}" dt="2026-04-23T21:28:39.552" v="2026" actId="478"/>
          <ac:spMkLst>
            <pc:docMk/>
            <pc:sldMk cId="15767814" sldId="273"/>
            <ac:spMk id="19" creationId="{886787F0-5E3F-9146-C5CD-6E3ABF3E731E}"/>
          </ac:spMkLst>
        </pc:spChg>
        <pc:spChg chg="del mod">
          <ac:chgData name="Hall, Stephen (STFC,RAL,ISIS)" userId="8ac61c14-8650-4bea-89cd-f74af1e73332" providerId="ADAL" clId="{24551F53-6E4F-5CFC-875E-9F330FAAB6DE}" dt="2026-04-23T21:27:36.435" v="1983" actId="478"/>
          <ac:spMkLst>
            <pc:docMk/>
            <pc:sldMk cId="15767814" sldId="273"/>
            <ac:spMk id="21" creationId="{19598A78-2AFE-706F-3F87-024324EB0F2F}"/>
          </ac:spMkLst>
        </pc:spChg>
        <pc:spChg chg="mod">
          <ac:chgData name="Hall, Stephen (STFC,RAL,ISIS)" userId="8ac61c14-8650-4bea-89cd-f74af1e73332" providerId="ADAL" clId="{24551F53-6E4F-5CFC-875E-9F330FAAB6DE}" dt="2026-04-23T22:04:28.590" v="2826" actId="20577"/>
          <ac:spMkLst>
            <pc:docMk/>
            <pc:sldMk cId="15767814" sldId="273"/>
            <ac:spMk id="22" creationId="{CFFE08A9-01C3-CE36-50D0-D3C3A31222D4}"/>
          </ac:spMkLst>
        </pc:spChg>
        <pc:spChg chg="add mod topLvl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23" creationId="{1A96932A-0BD3-DF0A-2402-C92C03BDC951}"/>
          </ac:spMkLst>
        </pc:spChg>
        <pc:spChg chg="mod">
          <ac:chgData name="Hall, Stephen (STFC,RAL,ISIS)" userId="8ac61c14-8650-4bea-89cd-f74af1e73332" providerId="ADAL" clId="{24551F53-6E4F-5CFC-875E-9F330FAAB6DE}" dt="2026-04-23T22:04:38.905" v="2833" actId="20577"/>
          <ac:spMkLst>
            <pc:docMk/>
            <pc:sldMk cId="15767814" sldId="273"/>
            <ac:spMk id="24" creationId="{F8D3A7E9-79E0-B27D-02B8-55A44BADB764}"/>
          </ac:spMkLst>
        </pc:spChg>
        <pc:spChg chg="mod">
          <ac:chgData name="Hall, Stephen (STFC,RAL,ISIS)" userId="8ac61c14-8650-4bea-89cd-f74af1e73332" providerId="ADAL" clId="{24551F53-6E4F-5CFC-875E-9F330FAAB6DE}" dt="2026-04-23T21:29:16.815" v="2032" actId="164"/>
          <ac:spMkLst>
            <pc:docMk/>
            <pc:sldMk cId="15767814" sldId="273"/>
            <ac:spMk id="26" creationId="{3AA0B056-76C3-B8B3-8349-C70AED7A3DC7}"/>
          </ac:spMkLst>
        </pc:spChg>
        <pc:spChg chg="add mod topLvl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28" creationId="{AED919BD-C5ED-2379-928B-E376CD8F76DF}"/>
          </ac:spMkLst>
        </pc:spChg>
        <pc:spChg chg="mod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40" creationId="{CBAECCAA-FBAD-A09E-5A5A-966C196CDFDB}"/>
          </ac:spMkLst>
        </pc:spChg>
        <pc:spChg chg="mod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63" creationId="{6CBB2E1C-6E94-0B2C-8C8E-2456A28C5752}"/>
          </ac:spMkLst>
        </pc:spChg>
        <pc:spChg chg="mod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92" creationId="{4EE42638-46F9-096D-4216-903FA0E2DEC5}"/>
          </ac:spMkLst>
        </pc:spChg>
        <pc:spChg chg="mod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106" creationId="{A4CF5194-8F59-66AF-624E-3FADF489BEDE}"/>
          </ac:spMkLst>
        </pc:spChg>
        <pc:spChg chg="mod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120" creationId="{525B8F1A-731A-21DD-C4DA-58A37660323D}"/>
          </ac:spMkLst>
        </pc:spChg>
        <pc:spChg chg="mod">
          <ac:chgData name="Hall, Stephen (STFC,RAL,ISIS)" userId="8ac61c14-8650-4bea-89cd-f74af1e73332" providerId="ADAL" clId="{24551F53-6E4F-5CFC-875E-9F330FAAB6DE}" dt="2026-04-23T21:25:03.763" v="1958" actId="165"/>
          <ac:spMkLst>
            <pc:docMk/>
            <pc:sldMk cId="15767814" sldId="273"/>
            <ac:spMk id="134" creationId="{5AF05C4C-99C4-9D59-F984-98DAEA050E0B}"/>
          </ac:spMkLst>
        </pc:spChg>
        <pc:spChg chg="mod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148" creationId="{7ACC40D9-7616-55B0-4D47-0163261480C5}"/>
          </ac:spMkLst>
        </pc:spChg>
        <pc:spChg chg="mod">
          <ac:chgData name="Hall, Stephen (STFC,RAL,ISIS)" userId="8ac61c14-8650-4bea-89cd-f74af1e73332" providerId="ADAL" clId="{24551F53-6E4F-5CFC-875E-9F330FAAB6DE}" dt="2026-04-23T22:06:44.439" v="2872" actId="6549"/>
          <ac:spMkLst>
            <pc:docMk/>
            <pc:sldMk cId="15767814" sldId="273"/>
            <ac:spMk id="149" creationId="{D0DD360D-868F-87C1-7121-68D412BF682A}"/>
          </ac:spMkLst>
        </pc:spChg>
        <pc:spChg chg="add del mod">
          <ac:chgData name="Hall, Stephen (STFC,RAL,ISIS)" userId="8ac61c14-8650-4bea-89cd-f74af1e73332" providerId="ADAL" clId="{24551F53-6E4F-5CFC-875E-9F330FAAB6DE}" dt="2026-04-23T21:26:04.996" v="1969" actId="478"/>
          <ac:spMkLst>
            <pc:docMk/>
            <pc:sldMk cId="15767814" sldId="273"/>
            <ac:spMk id="156" creationId="{CC9D687C-EC1B-4C98-6C80-BB3CF29812B4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65" creationId="{47D5E296-CD38-580C-9AAC-79A8299F0FFC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68" creationId="{64A6EBA0-9AAC-A614-1F17-E87EFDD2D47E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70" creationId="{0242D6AB-A28E-0635-BB12-18D8341A6E0A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76" creationId="{64B8C045-6412-D3B3-53BD-CA08C375107C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80" creationId="{A58ACB6D-0D8C-E1D9-34FE-535B5E520C71}"/>
          </ac:spMkLst>
        </pc:spChg>
        <pc:spChg chg="mod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181" creationId="{477E279A-46BA-7C80-233F-1B3D9CCF99A2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82" creationId="{1F853D9E-DB8D-CBA2-2639-17D798BDECEF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84" creationId="{7DFE23AD-CF5C-DFCB-CEF2-6F3AD2C92B4F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85" creationId="{AB3572C3-E16F-39AC-5BD1-0FADB9B553CF}"/>
          </ac:spMkLst>
        </pc:spChg>
        <pc:spChg chg="mod">
          <ac:chgData name="Hall, Stephen (STFC,RAL,ISIS)" userId="8ac61c14-8650-4bea-89cd-f74af1e73332" providerId="ADAL" clId="{24551F53-6E4F-5CFC-875E-9F330FAAB6DE}" dt="2026-04-23T22:14:00.416" v="3013" actId="20577"/>
          <ac:spMkLst>
            <pc:docMk/>
            <pc:sldMk cId="15767814" sldId="273"/>
            <ac:spMk id="186" creationId="{D505196D-D172-B94D-F485-CC78C5173EE7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88" creationId="{1593A71D-503C-29C5-FEED-1B67D4D64215}"/>
          </ac:spMkLst>
        </pc:spChg>
        <pc:spChg chg="mod">
          <ac:chgData name="Hall, Stephen (STFC,RAL,ISIS)" userId="8ac61c14-8650-4bea-89cd-f74af1e73332" providerId="ADAL" clId="{24551F53-6E4F-5CFC-875E-9F330FAAB6DE}" dt="2026-04-23T21:26:54.254" v="1977" actId="571"/>
          <ac:spMkLst>
            <pc:docMk/>
            <pc:sldMk cId="15767814" sldId="273"/>
            <ac:spMk id="189" creationId="{F00038C9-3269-A209-D971-164BF4023ED6}"/>
          </ac:spMkLst>
        </pc:spChg>
        <pc:spChg chg="mod">
          <ac:chgData name="Hall, Stephen (STFC,RAL,ISIS)" userId="8ac61c14-8650-4bea-89cd-f74af1e73332" providerId="ADAL" clId="{24551F53-6E4F-5CFC-875E-9F330FAAB6DE}" dt="2026-04-23T21:27:04.099" v="1978" actId="571"/>
          <ac:spMkLst>
            <pc:docMk/>
            <pc:sldMk cId="15767814" sldId="273"/>
            <ac:spMk id="196" creationId="{BCA84F02-0B3A-197C-D8AC-1141A6111E06}"/>
          </ac:spMkLst>
        </pc:spChg>
        <pc:spChg chg="mod">
          <ac:chgData name="Hall, Stephen (STFC,RAL,ISIS)" userId="8ac61c14-8650-4bea-89cd-f74af1e73332" providerId="ADAL" clId="{24551F53-6E4F-5CFC-875E-9F330FAAB6DE}" dt="2026-04-23T21:27:04.099" v="1978" actId="571"/>
          <ac:spMkLst>
            <pc:docMk/>
            <pc:sldMk cId="15767814" sldId="273"/>
            <ac:spMk id="197" creationId="{D95F0051-E230-70EE-04CA-1EF01207B491}"/>
          </ac:spMkLst>
        </pc:spChg>
        <pc:spChg chg="mod">
          <ac:chgData name="Hall, Stephen (STFC,RAL,ISIS)" userId="8ac61c14-8650-4bea-89cd-f74af1e73332" providerId="ADAL" clId="{24551F53-6E4F-5CFC-875E-9F330FAAB6DE}" dt="2026-04-23T21:27:04.099" v="1978" actId="571"/>
          <ac:spMkLst>
            <pc:docMk/>
            <pc:sldMk cId="15767814" sldId="273"/>
            <ac:spMk id="198" creationId="{669674E1-3CAC-A072-CBFE-7A7D8C60F9CF}"/>
          </ac:spMkLst>
        </pc:spChg>
        <pc:spChg chg="add mod">
          <ac:chgData name="Hall, Stephen (STFC,RAL,ISIS)" userId="8ac61c14-8650-4bea-89cd-f74af1e73332" providerId="ADAL" clId="{24551F53-6E4F-5CFC-875E-9F330FAAB6DE}" dt="2026-04-23T21:38:12.832" v="2276" actId="14100"/>
          <ac:spMkLst>
            <pc:docMk/>
            <pc:sldMk cId="15767814" sldId="273"/>
            <ac:spMk id="200" creationId="{3435DB0E-8118-CCFB-8E5B-4568429D0D71}"/>
          </ac:spMkLst>
        </pc:spChg>
        <pc:spChg chg="add mod">
          <ac:chgData name="Hall, Stephen (STFC,RAL,ISIS)" userId="8ac61c14-8650-4bea-89cd-f74af1e73332" providerId="ADAL" clId="{24551F53-6E4F-5CFC-875E-9F330FAAB6DE}" dt="2026-04-23T22:10:54.863" v="2906" actId="20577"/>
          <ac:spMkLst>
            <pc:docMk/>
            <pc:sldMk cId="15767814" sldId="273"/>
            <ac:spMk id="201" creationId="{0C2A3738-C678-3A0F-FB8B-2C7E9768DA73}"/>
          </ac:spMkLst>
        </pc:spChg>
        <pc:spChg chg="add mod">
          <ac:chgData name="Hall, Stephen (STFC,RAL,ISIS)" userId="8ac61c14-8650-4bea-89cd-f74af1e73332" providerId="ADAL" clId="{24551F53-6E4F-5CFC-875E-9F330FAAB6DE}" dt="2026-04-23T22:16:28.555" v="3036" actId="207"/>
          <ac:spMkLst>
            <pc:docMk/>
            <pc:sldMk cId="15767814" sldId="273"/>
            <ac:spMk id="202" creationId="{A1685D7E-C86F-F854-BF6A-21472FB1872E}"/>
          </ac:spMkLst>
        </pc:spChg>
        <pc:spChg chg="add mod">
          <ac:chgData name="Hall, Stephen (STFC,RAL,ISIS)" userId="8ac61c14-8650-4bea-89cd-f74af1e73332" providerId="ADAL" clId="{24551F53-6E4F-5CFC-875E-9F330FAAB6DE}" dt="2026-04-23T22:22:06.947" v="3509" actId="1076"/>
          <ac:spMkLst>
            <pc:docMk/>
            <pc:sldMk cId="15767814" sldId="273"/>
            <ac:spMk id="203" creationId="{B4224491-8F58-2E5B-8AE0-36389BD2EC92}"/>
          </ac:spMkLst>
        </pc:spChg>
        <pc:spChg chg="add mod">
          <ac:chgData name="Hall, Stephen (STFC,RAL,ISIS)" userId="8ac61c14-8650-4bea-89cd-f74af1e73332" providerId="ADAL" clId="{24551F53-6E4F-5CFC-875E-9F330FAAB6DE}" dt="2026-04-23T22:22:06.947" v="3509" actId="1076"/>
          <ac:spMkLst>
            <pc:docMk/>
            <pc:sldMk cId="15767814" sldId="273"/>
            <ac:spMk id="204" creationId="{250ABECB-2F42-28A7-88CB-2BEE79F435FB}"/>
          </ac:spMkLst>
        </pc:spChg>
        <pc:spChg chg="add mod">
          <ac:chgData name="Hall, Stephen (STFC,RAL,ISIS)" userId="8ac61c14-8650-4bea-89cd-f74af1e73332" providerId="ADAL" clId="{24551F53-6E4F-5CFC-875E-9F330FAAB6DE}" dt="2026-04-23T22:22:06.947" v="3509" actId="1076"/>
          <ac:spMkLst>
            <pc:docMk/>
            <pc:sldMk cId="15767814" sldId="273"/>
            <ac:spMk id="205" creationId="{6ED813E9-0945-0CCB-D24A-62B4126CAA5B}"/>
          </ac:spMkLst>
        </pc:spChg>
        <pc:spChg chg="add mod">
          <ac:chgData name="Hall, Stephen (STFC,RAL,ISIS)" userId="8ac61c14-8650-4bea-89cd-f74af1e73332" providerId="ADAL" clId="{24551F53-6E4F-5CFC-875E-9F330FAAB6DE}" dt="2026-04-23T22:22:06.947" v="3509" actId="1076"/>
          <ac:spMkLst>
            <pc:docMk/>
            <pc:sldMk cId="15767814" sldId="273"/>
            <ac:spMk id="206" creationId="{F9D6A67F-0672-611E-4DE6-D5B6F23661EE}"/>
          </ac:spMkLst>
        </pc:spChg>
        <pc:spChg chg="add mod">
          <ac:chgData name="Hall, Stephen (STFC,RAL,ISIS)" userId="8ac61c14-8650-4bea-89cd-f74af1e73332" providerId="ADAL" clId="{24551F53-6E4F-5CFC-875E-9F330FAAB6DE}" dt="2026-04-23T22:22:11.315" v="3511" actId="1076"/>
          <ac:spMkLst>
            <pc:docMk/>
            <pc:sldMk cId="15767814" sldId="273"/>
            <ac:spMk id="207" creationId="{64787AF0-4A83-1991-D894-BAFC4F7961C2}"/>
          </ac:spMkLst>
        </pc:spChg>
        <pc:spChg chg="add mod">
          <ac:chgData name="Hall, Stephen (STFC,RAL,ISIS)" userId="8ac61c14-8650-4bea-89cd-f74af1e73332" providerId="ADAL" clId="{24551F53-6E4F-5CFC-875E-9F330FAAB6DE}" dt="2026-04-23T22:22:06.947" v="3509" actId="1076"/>
          <ac:spMkLst>
            <pc:docMk/>
            <pc:sldMk cId="15767814" sldId="273"/>
            <ac:spMk id="208" creationId="{A3258259-48D3-3D4D-C144-8525FD01716E}"/>
          </ac:spMkLst>
        </pc:spChg>
        <pc:spChg chg="add mod">
          <ac:chgData name="Hall, Stephen (STFC,RAL,ISIS)" userId="8ac61c14-8650-4bea-89cd-f74af1e73332" providerId="ADAL" clId="{24551F53-6E4F-5CFC-875E-9F330FAAB6DE}" dt="2026-04-23T22:22:06.947" v="3509" actId="1076"/>
          <ac:spMkLst>
            <pc:docMk/>
            <pc:sldMk cId="15767814" sldId="273"/>
            <ac:spMk id="209" creationId="{BC09DC44-FB45-B64F-929D-B6C6CC3DE5FE}"/>
          </ac:spMkLst>
        </pc:spChg>
        <pc:spChg chg="add mod">
          <ac:chgData name="Hall, Stephen (STFC,RAL,ISIS)" userId="8ac61c14-8650-4bea-89cd-f74af1e73332" providerId="ADAL" clId="{24551F53-6E4F-5CFC-875E-9F330FAAB6DE}" dt="2026-04-23T22:00:23.425" v="2763" actId="167"/>
          <ac:spMkLst>
            <pc:docMk/>
            <pc:sldMk cId="15767814" sldId="273"/>
            <ac:spMk id="210" creationId="{32434853-0418-BF5D-8B42-26BAA5750C4D}"/>
          </ac:spMkLst>
        </pc:spChg>
        <pc:spChg chg="add mod">
          <ac:chgData name="Hall, Stephen (STFC,RAL,ISIS)" userId="8ac61c14-8650-4bea-89cd-f74af1e73332" providerId="ADAL" clId="{24551F53-6E4F-5CFC-875E-9F330FAAB6DE}" dt="2026-04-23T22:22:06.947" v="3509" actId="1076"/>
          <ac:spMkLst>
            <pc:docMk/>
            <pc:sldMk cId="15767814" sldId="273"/>
            <ac:spMk id="211" creationId="{882110FE-70E7-D130-9E1A-D859B2D14EE4}"/>
          </ac:spMkLst>
        </pc:spChg>
        <pc:spChg chg="add mod">
          <ac:chgData name="Hall, Stephen (STFC,RAL,ISIS)" userId="8ac61c14-8650-4bea-89cd-f74af1e73332" providerId="ADAL" clId="{24551F53-6E4F-5CFC-875E-9F330FAAB6DE}" dt="2026-04-23T22:06:25.484" v="2868" actId="20577"/>
          <ac:spMkLst>
            <pc:docMk/>
            <pc:sldMk cId="15767814" sldId="273"/>
            <ac:spMk id="212" creationId="{853EA773-284F-2043-B3CC-A2D5859823AF}"/>
          </ac:spMkLst>
        </pc:spChg>
        <pc:spChg chg="add del mod">
          <ac:chgData name="Hall, Stephen (STFC,RAL,ISIS)" userId="8ac61c14-8650-4bea-89cd-f74af1e73332" providerId="ADAL" clId="{24551F53-6E4F-5CFC-875E-9F330FAAB6DE}" dt="2026-04-23T22:13:00.418" v="3005" actId="478"/>
          <ac:spMkLst>
            <pc:docMk/>
            <pc:sldMk cId="15767814" sldId="273"/>
            <ac:spMk id="214" creationId="{A619AE73-759D-9DEA-348A-1DCF45F3944B}"/>
          </ac:spMkLst>
        </pc:spChg>
        <pc:spChg chg="add del mod">
          <ac:chgData name="Hall, Stephen (STFC,RAL,ISIS)" userId="8ac61c14-8650-4bea-89cd-f74af1e73332" providerId="ADAL" clId="{24551F53-6E4F-5CFC-875E-9F330FAAB6DE}" dt="2026-04-23T22:12:57.343" v="3004" actId="478"/>
          <ac:spMkLst>
            <pc:docMk/>
            <pc:sldMk cId="15767814" sldId="273"/>
            <ac:spMk id="215" creationId="{8160E35F-B9BB-8FEA-3CFD-FC786214184A}"/>
          </ac:spMkLst>
        </pc:spChg>
        <pc:spChg chg="add mod">
          <ac:chgData name="Hall, Stephen (STFC,RAL,ISIS)" userId="8ac61c14-8650-4bea-89cd-f74af1e73332" providerId="ADAL" clId="{24551F53-6E4F-5CFC-875E-9F330FAAB6DE}" dt="2026-04-23T22:22:06.947" v="3509" actId="1076"/>
          <ac:spMkLst>
            <pc:docMk/>
            <pc:sldMk cId="15767814" sldId="273"/>
            <ac:spMk id="216" creationId="{4D0CB2DC-4C4E-F344-C3DD-EDB93F280AC9}"/>
          </ac:spMkLst>
        </pc:spChg>
        <pc:spChg chg="add mod">
          <ac:chgData name="Hall, Stephen (STFC,RAL,ISIS)" userId="8ac61c14-8650-4bea-89cd-f74af1e73332" providerId="ADAL" clId="{24551F53-6E4F-5CFC-875E-9F330FAAB6DE}" dt="2026-04-23T22:27:01.885" v="3516" actId="207"/>
          <ac:spMkLst>
            <pc:docMk/>
            <pc:sldMk cId="15767814" sldId="273"/>
            <ac:spMk id="218" creationId="{15052D4E-5D39-A577-DBF6-86EBF3023E19}"/>
          </ac:spMkLst>
        </pc:spChg>
        <pc:grpChg chg="mod">
          <ac:chgData name="Hall, Stephen (STFC,RAL,ISIS)" userId="8ac61c14-8650-4bea-89cd-f74af1e73332" providerId="ADAL" clId="{24551F53-6E4F-5CFC-875E-9F330FAAB6DE}" dt="2026-04-23T21:25:30.190" v="1963" actId="1076"/>
          <ac:grpSpMkLst>
            <pc:docMk/>
            <pc:sldMk cId="15767814" sldId="273"/>
            <ac:grpSpMk id="3" creationId="{6420A949-761A-1FE1-CBB3-3513DA494516}"/>
          </ac:grpSpMkLst>
        </pc:grpChg>
        <pc:grpChg chg="mod">
          <ac:chgData name="Hall, Stephen (STFC,RAL,ISIS)" userId="8ac61c14-8650-4bea-89cd-f74af1e73332" providerId="ADAL" clId="{24551F53-6E4F-5CFC-875E-9F330FAAB6DE}" dt="2026-04-23T21:27:11.132" v="1980" actId="1076"/>
          <ac:grpSpMkLst>
            <pc:docMk/>
            <pc:sldMk cId="15767814" sldId="273"/>
            <ac:grpSpMk id="29" creationId="{A84096E4-B842-5F3B-5BAB-5FA3E15E7F88}"/>
          </ac:grpSpMkLst>
        </pc:grpChg>
        <pc:grpChg chg="mod">
          <ac:chgData name="Hall, Stephen (STFC,RAL,ISIS)" userId="8ac61c14-8650-4bea-89cd-f74af1e73332" providerId="ADAL" clId="{24551F53-6E4F-5CFC-875E-9F330FAAB6DE}" dt="2026-04-23T21:25:30.190" v="1963" actId="1076"/>
          <ac:grpSpMkLst>
            <pc:docMk/>
            <pc:sldMk cId="15767814" sldId="273"/>
            <ac:grpSpMk id="33" creationId="{90C3DDD3-0337-3287-B637-AC52CD42152D}"/>
          </ac:grpSpMkLst>
        </pc:grpChg>
        <pc:grpChg chg="mod">
          <ac:chgData name="Hall, Stephen (STFC,RAL,ISIS)" userId="8ac61c14-8650-4bea-89cd-f74af1e73332" providerId="ADAL" clId="{24551F53-6E4F-5CFC-875E-9F330FAAB6DE}" dt="2026-04-23T21:27:06.615" v="1979" actId="1076"/>
          <ac:grpSpMkLst>
            <pc:docMk/>
            <pc:sldMk cId="15767814" sldId="273"/>
            <ac:grpSpMk id="41" creationId="{B018BD95-5EA7-079B-0922-3211E968DDE9}"/>
          </ac:grpSpMkLst>
        </pc:grpChg>
        <pc:grpChg chg="mod">
          <ac:chgData name="Hall, Stephen (STFC,RAL,ISIS)" userId="8ac61c14-8650-4bea-89cd-f74af1e73332" providerId="ADAL" clId="{24551F53-6E4F-5CFC-875E-9F330FAAB6DE}" dt="2026-04-23T21:25:30.190" v="1963" actId="1076"/>
          <ac:grpSpMkLst>
            <pc:docMk/>
            <pc:sldMk cId="15767814" sldId="273"/>
            <ac:grpSpMk id="45" creationId="{63F274EC-9336-4B85-4D94-87F045D38B4C}"/>
          </ac:grpSpMkLst>
        </pc:grpChg>
        <pc:grpChg chg="mod">
          <ac:chgData name="Hall, Stephen (STFC,RAL,ISIS)" userId="8ac61c14-8650-4bea-89cd-f74af1e73332" providerId="ADAL" clId="{24551F53-6E4F-5CFC-875E-9F330FAAB6DE}" dt="2026-04-23T21:25:30.190" v="1963" actId="1076"/>
          <ac:grpSpMkLst>
            <pc:docMk/>
            <pc:sldMk cId="15767814" sldId="273"/>
            <ac:grpSpMk id="49" creationId="{4BB09982-95FA-0DD5-0A3E-D30C6B3CF255}"/>
          </ac:grpSpMkLst>
        </pc:grpChg>
        <pc:grpChg chg="mod">
          <ac:chgData name="Hall, Stephen (STFC,RAL,ISIS)" userId="8ac61c14-8650-4bea-89cd-f74af1e73332" providerId="ADAL" clId="{24551F53-6E4F-5CFC-875E-9F330FAAB6DE}" dt="2026-04-23T21:25:30.190" v="1963" actId="1076"/>
          <ac:grpSpMkLst>
            <pc:docMk/>
            <pc:sldMk cId="15767814" sldId="273"/>
            <ac:grpSpMk id="53" creationId="{A67394C2-B42A-1057-D09D-82B911AFF721}"/>
          </ac:grpSpMkLst>
        </pc:grpChg>
        <pc:grpChg chg="mod">
          <ac:chgData name="Hall, Stephen (STFC,RAL,ISIS)" userId="8ac61c14-8650-4bea-89cd-f74af1e73332" providerId="ADAL" clId="{24551F53-6E4F-5CFC-875E-9F330FAAB6DE}" dt="2026-04-23T21:25:30.190" v="1963" actId="1076"/>
          <ac:grpSpMkLst>
            <pc:docMk/>
            <pc:sldMk cId="15767814" sldId="273"/>
            <ac:grpSpMk id="57" creationId="{0BB5B78F-ED6E-79DD-AEC3-AA0C22A2E32C}"/>
          </ac:grpSpMkLst>
        </pc:grpChg>
        <pc:grpChg chg="mod">
          <ac:chgData name="Hall, Stephen (STFC,RAL,ISIS)" userId="8ac61c14-8650-4bea-89cd-f74af1e73332" providerId="ADAL" clId="{24551F53-6E4F-5CFC-875E-9F330FAAB6DE}" dt="2026-04-23T21:25:30.190" v="1963" actId="1076"/>
          <ac:grpSpMkLst>
            <pc:docMk/>
            <pc:sldMk cId="15767814" sldId="273"/>
            <ac:grpSpMk id="65" creationId="{06C7879B-9369-D563-CE88-01F7717C1581}"/>
          </ac:grpSpMkLst>
        </pc:grpChg>
        <pc:grpChg chg="mod">
          <ac:chgData name="Hall, Stephen (STFC,RAL,ISIS)" userId="8ac61c14-8650-4bea-89cd-f74af1e73332" providerId="ADAL" clId="{24551F53-6E4F-5CFC-875E-9F330FAAB6DE}" dt="2026-04-23T21:26:50.484" v="1976" actId="1076"/>
          <ac:grpSpMkLst>
            <pc:docMk/>
            <pc:sldMk cId="15767814" sldId="273"/>
            <ac:grpSpMk id="69" creationId="{04A906C2-5FE5-4011-A416-FB078158F363}"/>
          </ac:grpSpMkLst>
        </pc:grpChg>
        <pc:grpChg chg="mod">
          <ac:chgData name="Hall, Stephen (STFC,RAL,ISIS)" userId="8ac61c14-8650-4bea-89cd-f74af1e73332" providerId="ADAL" clId="{24551F53-6E4F-5CFC-875E-9F330FAAB6DE}" dt="2026-04-23T21:25:30.190" v="1963" actId="1076"/>
          <ac:grpSpMkLst>
            <pc:docMk/>
            <pc:sldMk cId="15767814" sldId="273"/>
            <ac:grpSpMk id="77" creationId="{5F001BC8-AFA6-1C86-968E-67372E0FAFD6}"/>
          </ac:grpSpMkLst>
        </pc:grpChg>
        <pc:grpChg chg="mod">
          <ac:chgData name="Hall, Stephen (STFC,RAL,ISIS)" userId="8ac61c14-8650-4bea-89cd-f74af1e73332" providerId="ADAL" clId="{24551F53-6E4F-5CFC-875E-9F330FAAB6DE}" dt="2026-04-23T21:25:30.190" v="1963" actId="1076"/>
          <ac:grpSpMkLst>
            <pc:docMk/>
            <pc:sldMk cId="15767814" sldId="273"/>
            <ac:grpSpMk id="81" creationId="{4723FA5A-D4F4-E352-6838-D1EBC81CA7FA}"/>
          </ac:grpSpMkLst>
        </pc:grpChg>
        <pc:grpChg chg="mod">
          <ac:chgData name="Hall, Stephen (STFC,RAL,ISIS)" userId="8ac61c14-8650-4bea-89cd-f74af1e73332" providerId="ADAL" clId="{24551F53-6E4F-5CFC-875E-9F330FAAB6DE}" dt="2026-04-23T21:26:50.484" v="1976" actId="1076"/>
          <ac:grpSpMkLst>
            <pc:docMk/>
            <pc:sldMk cId="15767814" sldId="273"/>
            <ac:grpSpMk id="85" creationId="{BFC460DB-ED02-C54C-22D8-7B414C90B438}"/>
          </ac:grpSpMkLst>
        </pc:grpChg>
        <pc:grpChg chg="mod">
          <ac:chgData name="Hall, Stephen (STFC,RAL,ISIS)" userId="8ac61c14-8650-4bea-89cd-f74af1e73332" providerId="ADAL" clId="{24551F53-6E4F-5CFC-875E-9F330FAAB6DE}" dt="2026-04-23T21:26:50.484" v="1976" actId="1076"/>
          <ac:grpSpMkLst>
            <pc:docMk/>
            <pc:sldMk cId="15767814" sldId="273"/>
            <ac:grpSpMk id="89" creationId="{63F764A4-F628-B49A-48FF-79E0327E035F}"/>
          </ac:grpSpMkLst>
        </pc:grpChg>
        <pc:grpChg chg="mod">
          <ac:chgData name="Hall, Stephen (STFC,RAL,ISIS)" userId="8ac61c14-8650-4bea-89cd-f74af1e73332" providerId="ADAL" clId="{24551F53-6E4F-5CFC-875E-9F330FAAB6DE}" dt="2026-04-23T21:26:50.484" v="1976" actId="1076"/>
          <ac:grpSpMkLst>
            <pc:docMk/>
            <pc:sldMk cId="15767814" sldId="273"/>
            <ac:grpSpMk id="93" creationId="{19C761AF-144B-F170-3C48-541AD1191069}"/>
          </ac:grpSpMkLst>
        </pc:grpChg>
        <pc:grpChg chg="mod">
          <ac:chgData name="Hall, Stephen (STFC,RAL,ISIS)" userId="8ac61c14-8650-4bea-89cd-f74af1e73332" providerId="ADAL" clId="{24551F53-6E4F-5CFC-875E-9F330FAAB6DE}" dt="2026-04-23T21:26:50.484" v="1976" actId="1076"/>
          <ac:grpSpMkLst>
            <pc:docMk/>
            <pc:sldMk cId="15767814" sldId="273"/>
            <ac:grpSpMk id="97" creationId="{5A72B52C-081B-C477-CAAF-0114150112D4}"/>
          </ac:grpSpMkLst>
        </pc:grpChg>
        <pc:grpChg chg="mod">
          <ac:chgData name="Hall, Stephen (STFC,RAL,ISIS)" userId="8ac61c14-8650-4bea-89cd-f74af1e73332" providerId="ADAL" clId="{24551F53-6E4F-5CFC-875E-9F330FAAB6DE}" dt="2026-04-23T21:26:50.484" v="1976" actId="1076"/>
          <ac:grpSpMkLst>
            <pc:docMk/>
            <pc:sldMk cId="15767814" sldId="273"/>
            <ac:grpSpMk id="101" creationId="{4D96BFA9-54CF-9DFB-16C2-A73C1D481BAB}"/>
          </ac:grpSpMkLst>
        </pc:grpChg>
        <pc:grpChg chg="mod">
          <ac:chgData name="Hall, Stephen (STFC,RAL,ISIS)" userId="8ac61c14-8650-4bea-89cd-f74af1e73332" providerId="ADAL" clId="{24551F53-6E4F-5CFC-875E-9F330FAAB6DE}" dt="2026-04-23T21:26:50.484" v="1976" actId="1076"/>
          <ac:grpSpMkLst>
            <pc:docMk/>
            <pc:sldMk cId="15767814" sldId="273"/>
            <ac:grpSpMk id="105" creationId="{93BBA63C-2C55-E123-8259-523A12828971}"/>
          </ac:grpSpMkLst>
        </pc:grpChg>
        <pc:grpChg chg="mod">
          <ac:chgData name="Hall, Stephen (STFC,RAL,ISIS)" userId="8ac61c14-8650-4bea-89cd-f74af1e73332" providerId="ADAL" clId="{24551F53-6E4F-5CFC-875E-9F330FAAB6DE}" dt="2026-04-23T21:26:50.484" v="1976" actId="1076"/>
          <ac:grpSpMkLst>
            <pc:docMk/>
            <pc:sldMk cId="15767814" sldId="273"/>
            <ac:grpSpMk id="109" creationId="{9B00588D-5E19-BE3A-AC5C-76ADCDAB94F8}"/>
          </ac:grpSpMkLst>
        </pc:grpChg>
        <pc:grpChg chg="mod">
          <ac:chgData name="Hall, Stephen (STFC,RAL,ISIS)" userId="8ac61c14-8650-4bea-89cd-f74af1e73332" providerId="ADAL" clId="{24551F53-6E4F-5CFC-875E-9F330FAAB6DE}" dt="2026-04-23T21:26:50.484" v="1976" actId="1076"/>
          <ac:grpSpMkLst>
            <pc:docMk/>
            <pc:sldMk cId="15767814" sldId="273"/>
            <ac:grpSpMk id="113" creationId="{79293EEA-B47F-05D5-2F33-E0255F0A5B63}"/>
          </ac:grpSpMkLst>
        </pc:grpChg>
        <pc:grpChg chg="mod">
          <ac:chgData name="Hall, Stephen (STFC,RAL,ISIS)" userId="8ac61c14-8650-4bea-89cd-f74af1e73332" providerId="ADAL" clId="{24551F53-6E4F-5CFC-875E-9F330FAAB6DE}" dt="2026-04-23T21:26:39.385" v="1975" actId="1076"/>
          <ac:grpSpMkLst>
            <pc:docMk/>
            <pc:sldMk cId="15767814" sldId="273"/>
            <ac:grpSpMk id="121" creationId="{EFA02C21-9CC0-C4CF-EDAD-765097E88B07}"/>
          </ac:grpSpMkLst>
        </pc:grpChg>
        <pc:grpChg chg="mod">
          <ac:chgData name="Hall, Stephen (STFC,RAL,ISIS)" userId="8ac61c14-8650-4bea-89cd-f74af1e73332" providerId="ADAL" clId="{24551F53-6E4F-5CFC-875E-9F330FAAB6DE}" dt="2026-04-23T21:26:39.385" v="1975" actId="1076"/>
          <ac:grpSpMkLst>
            <pc:docMk/>
            <pc:sldMk cId="15767814" sldId="273"/>
            <ac:grpSpMk id="133" creationId="{7FFD0706-07AE-1C21-0F64-1D655711AE1F}"/>
          </ac:grpSpMkLst>
        </pc:grpChg>
        <pc:grpChg chg="mod">
          <ac:chgData name="Hall, Stephen (STFC,RAL,ISIS)" userId="8ac61c14-8650-4bea-89cd-f74af1e73332" providerId="ADAL" clId="{24551F53-6E4F-5CFC-875E-9F330FAAB6DE}" dt="2026-04-23T21:26:39.385" v="1975" actId="1076"/>
          <ac:grpSpMkLst>
            <pc:docMk/>
            <pc:sldMk cId="15767814" sldId="273"/>
            <ac:grpSpMk id="137" creationId="{D4BA86DF-D1E4-892A-EA9B-596EA1BAF61F}"/>
          </ac:grpSpMkLst>
        </pc:grpChg>
        <pc:grpChg chg="mod">
          <ac:chgData name="Hall, Stephen (STFC,RAL,ISIS)" userId="8ac61c14-8650-4bea-89cd-f74af1e73332" providerId="ADAL" clId="{24551F53-6E4F-5CFC-875E-9F330FAAB6DE}" dt="2026-04-23T21:26:39.385" v="1975" actId="1076"/>
          <ac:grpSpMkLst>
            <pc:docMk/>
            <pc:sldMk cId="15767814" sldId="273"/>
            <ac:grpSpMk id="141" creationId="{12AB38DC-0FDB-0C5C-024B-3FA625B1C079}"/>
          </ac:grpSpMkLst>
        </pc:grpChg>
        <pc:grpChg chg="mod">
          <ac:chgData name="Hall, Stephen (STFC,RAL,ISIS)" userId="8ac61c14-8650-4bea-89cd-f74af1e73332" providerId="ADAL" clId="{24551F53-6E4F-5CFC-875E-9F330FAAB6DE}" dt="2026-04-23T21:26:39.385" v="1975" actId="1076"/>
          <ac:grpSpMkLst>
            <pc:docMk/>
            <pc:sldMk cId="15767814" sldId="273"/>
            <ac:grpSpMk id="145" creationId="{7E605DB0-833C-09BD-ED4B-9F4D1F59FDA9}"/>
          </ac:grpSpMkLst>
        </pc:grpChg>
        <pc:grpChg chg="mod">
          <ac:chgData name="Hall, Stephen (STFC,RAL,ISIS)" userId="8ac61c14-8650-4bea-89cd-f74af1e73332" providerId="ADAL" clId="{24551F53-6E4F-5CFC-875E-9F330FAAB6DE}" dt="2026-04-23T21:23:14.209" v="1944" actId="1076"/>
          <ac:grpSpMkLst>
            <pc:docMk/>
            <pc:sldMk cId="15767814" sldId="273"/>
            <ac:grpSpMk id="154" creationId="{EDA71BF3-588D-B784-E92E-9F7F2B8DD8EF}"/>
          </ac:grpSpMkLst>
        </pc:grpChg>
        <pc:grpChg chg="add mod">
          <ac:chgData name="Hall, Stephen (STFC,RAL,ISIS)" userId="8ac61c14-8650-4bea-89cd-f74af1e73332" providerId="ADAL" clId="{24551F53-6E4F-5CFC-875E-9F330FAAB6DE}" dt="2026-04-23T21:27:04.099" v="1978" actId="571"/>
          <ac:grpSpMkLst>
            <pc:docMk/>
            <pc:sldMk cId="15767814" sldId="273"/>
            <ac:grpSpMk id="195" creationId="{543AFD26-9943-3F5D-A129-2E86BE362B33}"/>
          </ac:grpSpMkLst>
        </pc:grpChg>
        <pc:grpChg chg="mod">
          <ac:chgData name="Hall, Stephen (STFC,RAL,ISIS)" userId="8ac61c14-8650-4bea-89cd-f74af1e73332" providerId="ADAL" clId="{24551F53-6E4F-5CFC-875E-9F330FAAB6DE}" dt="2026-04-23T21:52:02.765" v="2672" actId="1076"/>
          <ac:grpSpMkLst>
            <pc:docMk/>
            <pc:sldMk cId="15767814" sldId="273"/>
            <ac:grpSpMk id="199" creationId="{9357BE90-C635-4D8C-7FF7-46770FEDD6EF}"/>
          </ac:grpSpMkLst>
        </pc:grpChg>
        <pc:cxnChg chg="mod">
          <ac:chgData name="Hall, Stephen (STFC,RAL,ISIS)" userId="8ac61c14-8650-4bea-89cd-f74af1e73332" providerId="ADAL" clId="{24551F53-6E4F-5CFC-875E-9F330FAAB6DE}" dt="2026-04-23T21:26:30.436" v="1974" actId="14100"/>
          <ac:cxnSpMkLst>
            <pc:docMk/>
            <pc:sldMk cId="15767814" sldId="273"/>
            <ac:cxnSpMk id="13" creationId="{BB4D01C4-E7E8-1671-DE93-790ED15B5D17}"/>
          </ac:cxnSpMkLst>
        </pc:cxnChg>
        <pc:cxnChg chg="del">
          <ac:chgData name="Hall, Stephen (STFC,RAL,ISIS)" userId="8ac61c14-8650-4bea-89cd-f74af1e73332" providerId="ADAL" clId="{24551F53-6E4F-5CFC-875E-9F330FAAB6DE}" dt="2026-04-23T21:25:34.760" v="1964" actId="478"/>
          <ac:cxnSpMkLst>
            <pc:docMk/>
            <pc:sldMk cId="15767814" sldId="273"/>
            <ac:cxnSpMk id="20" creationId="{D07DF37D-ACC6-C8A9-F464-51D204C7D859}"/>
          </ac:cxnSpMkLst>
        </pc:cxnChg>
        <pc:cxnChg chg="del">
          <ac:chgData name="Hall, Stephen (STFC,RAL,ISIS)" userId="8ac61c14-8650-4bea-89cd-f74af1e73332" providerId="ADAL" clId="{24551F53-6E4F-5CFC-875E-9F330FAAB6DE}" dt="2026-04-23T21:23:33.123" v="1946" actId="478"/>
          <ac:cxnSpMkLst>
            <pc:docMk/>
            <pc:sldMk cId="15767814" sldId="273"/>
            <ac:cxnSpMk id="25" creationId="{CC01388B-59B3-C811-3114-D8D6EC71D13F}"/>
          </ac:cxnSpMkLst>
        </pc:cxnChg>
        <pc:cxnChg chg="del">
          <ac:chgData name="Hall, Stephen (STFC,RAL,ISIS)" userId="8ac61c14-8650-4bea-89cd-f74af1e73332" providerId="ADAL" clId="{24551F53-6E4F-5CFC-875E-9F330FAAB6DE}" dt="2026-04-23T21:23:36.364" v="1947" actId="478"/>
          <ac:cxnSpMkLst>
            <pc:docMk/>
            <pc:sldMk cId="15767814" sldId="273"/>
            <ac:cxnSpMk id="27" creationId="{E63BBF31-351E-5714-0C43-3B34DEEC0EDF}"/>
          </ac:cxnSpMkLst>
        </pc:cxnChg>
      </pc:sldChg>
      <pc:sldChg chg="addSp delSp modSp mod modAnim">
        <pc:chgData name="Hall, Stephen (STFC,RAL,ISIS)" userId="8ac61c14-8650-4bea-89cd-f74af1e73332" providerId="ADAL" clId="{24551F53-6E4F-5CFC-875E-9F330FAAB6DE}" dt="2026-04-23T23:09:33.748" v="4496" actId="1076"/>
        <pc:sldMkLst>
          <pc:docMk/>
          <pc:sldMk cId="2278184715" sldId="274"/>
        </pc:sldMkLst>
        <pc:spChg chg="add mod">
          <ac:chgData name="Hall, Stephen (STFC,RAL,ISIS)" userId="8ac61c14-8650-4bea-89cd-f74af1e73332" providerId="ADAL" clId="{24551F53-6E4F-5CFC-875E-9F330FAAB6DE}" dt="2026-04-23T23:08:47.520" v="4455" actId="1076"/>
          <ac:spMkLst>
            <pc:docMk/>
            <pc:sldMk cId="2278184715" sldId="274"/>
            <ac:spMk id="3" creationId="{4354E032-2B89-E01B-5340-8113B74094BA}"/>
          </ac:spMkLst>
        </pc:spChg>
        <pc:spChg chg="add del">
          <ac:chgData name="Hall, Stephen (STFC,RAL,ISIS)" userId="8ac61c14-8650-4bea-89cd-f74af1e73332" providerId="ADAL" clId="{24551F53-6E4F-5CFC-875E-9F330FAAB6DE}" dt="2026-04-23T22:30:08.488" v="3744" actId="478"/>
          <ac:spMkLst>
            <pc:docMk/>
            <pc:sldMk cId="2278184715" sldId="274"/>
            <ac:spMk id="4" creationId="{4C32E4D5-CD18-38AB-3A64-E292DE730FC8}"/>
          </ac:spMkLst>
        </pc:spChg>
        <pc:spChg chg="add del">
          <ac:chgData name="Hall, Stephen (STFC,RAL,ISIS)" userId="8ac61c14-8650-4bea-89cd-f74af1e73332" providerId="ADAL" clId="{24551F53-6E4F-5CFC-875E-9F330FAAB6DE}" dt="2026-04-23T22:30:59.079" v="3746" actId="478"/>
          <ac:spMkLst>
            <pc:docMk/>
            <pc:sldMk cId="2278184715" sldId="274"/>
            <ac:spMk id="5" creationId="{0800C362-49B6-70ED-6954-4A01CFDC1684}"/>
          </ac:spMkLst>
        </pc:spChg>
        <pc:spChg chg="add del mod">
          <ac:chgData name="Hall, Stephen (STFC,RAL,ISIS)" userId="8ac61c14-8650-4bea-89cd-f74af1e73332" providerId="ADAL" clId="{24551F53-6E4F-5CFC-875E-9F330FAAB6DE}" dt="2026-04-23T22:37:11.992" v="3753" actId="478"/>
          <ac:spMkLst>
            <pc:docMk/>
            <pc:sldMk cId="2278184715" sldId="274"/>
            <ac:spMk id="6" creationId="{805A006A-0DF5-B303-A1D8-869E77434472}"/>
          </ac:spMkLst>
        </pc:spChg>
        <pc:spChg chg="add del">
          <ac:chgData name="Hall, Stephen (STFC,RAL,ISIS)" userId="8ac61c14-8650-4bea-89cd-f74af1e73332" providerId="ADAL" clId="{24551F53-6E4F-5CFC-875E-9F330FAAB6DE}" dt="2026-04-23T22:32:24.872" v="3750" actId="478"/>
          <ac:spMkLst>
            <pc:docMk/>
            <pc:sldMk cId="2278184715" sldId="274"/>
            <ac:spMk id="7" creationId="{12FBBE56-3057-055E-0D49-3C99F998FCF3}"/>
          </ac:spMkLst>
        </pc:spChg>
        <pc:spChg chg="add mod">
          <ac:chgData name="Hall, Stephen (STFC,RAL,ISIS)" userId="8ac61c14-8650-4bea-89cd-f74af1e73332" providerId="ADAL" clId="{24551F53-6E4F-5CFC-875E-9F330FAAB6DE}" dt="2026-04-23T22:42:30.115" v="3817" actId="14100"/>
          <ac:spMkLst>
            <pc:docMk/>
            <pc:sldMk cId="2278184715" sldId="274"/>
            <ac:spMk id="9" creationId="{45FFE73C-BE22-6644-ADA1-CD323A78EE41}"/>
          </ac:spMkLst>
        </pc:spChg>
        <pc:spChg chg="add 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10" creationId="{C8D21CFA-34F6-3AB5-27D0-FE755A801D9C}"/>
          </ac:spMkLst>
        </pc:spChg>
        <pc:spChg chg="add 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11" creationId="{CE45C465-9BAA-6935-7711-6D77CA7DA7FB}"/>
          </ac:spMkLst>
        </pc:spChg>
        <pc:spChg chg="add mod">
          <ac:chgData name="Hall, Stephen (STFC,RAL,ISIS)" userId="8ac61c14-8650-4bea-89cd-f74af1e73332" providerId="ADAL" clId="{24551F53-6E4F-5CFC-875E-9F330FAAB6DE}" dt="2026-04-23T22:52:47.602" v="3920" actId="1076"/>
          <ac:spMkLst>
            <pc:docMk/>
            <pc:sldMk cId="2278184715" sldId="274"/>
            <ac:spMk id="12" creationId="{43EA6FDB-44E3-8BF4-D704-9596BC7A48F3}"/>
          </ac:spMkLst>
        </pc:spChg>
        <pc:spChg chg="add mod">
          <ac:chgData name="Hall, Stephen (STFC,RAL,ISIS)" userId="8ac61c14-8650-4bea-89cd-f74af1e73332" providerId="ADAL" clId="{24551F53-6E4F-5CFC-875E-9F330FAAB6DE}" dt="2026-04-23T22:42:18.756" v="3816" actId="14100"/>
          <ac:spMkLst>
            <pc:docMk/>
            <pc:sldMk cId="2278184715" sldId="274"/>
            <ac:spMk id="13" creationId="{B13DB7E3-66E2-57BA-31CB-B4F34F0B2FEE}"/>
          </ac:spMkLst>
        </pc:spChg>
        <pc:spChg chg="add mod">
          <ac:chgData name="Hall, Stephen (STFC,RAL,ISIS)" userId="8ac61c14-8650-4bea-89cd-f74af1e73332" providerId="ADAL" clId="{24551F53-6E4F-5CFC-875E-9F330FAAB6DE}" dt="2026-04-23T22:56:42.199" v="3969" actId="164"/>
          <ac:spMkLst>
            <pc:docMk/>
            <pc:sldMk cId="2278184715" sldId="274"/>
            <ac:spMk id="14" creationId="{67F5B26D-BF0D-16C8-DE34-D702F4433C85}"/>
          </ac:spMkLst>
        </pc:spChg>
        <pc:spChg chg="add mod">
          <ac:chgData name="Hall, Stephen (STFC,RAL,ISIS)" userId="8ac61c14-8650-4bea-89cd-f74af1e73332" providerId="ADAL" clId="{24551F53-6E4F-5CFC-875E-9F330FAAB6DE}" dt="2026-04-23T22:56:42.199" v="3969" actId="164"/>
          <ac:spMkLst>
            <pc:docMk/>
            <pc:sldMk cId="2278184715" sldId="274"/>
            <ac:spMk id="15" creationId="{565A7E34-A1D2-8482-52CD-730A216692E4}"/>
          </ac:spMkLst>
        </pc:spChg>
        <pc:spChg chg="add 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16" creationId="{2211F29B-FC2C-669F-DA83-714B1D39E31F}"/>
          </ac:spMkLst>
        </pc:spChg>
        <pc:spChg chg="add mod">
          <ac:chgData name="Hall, Stephen (STFC,RAL,ISIS)" userId="8ac61c14-8650-4bea-89cd-f74af1e73332" providerId="ADAL" clId="{24551F53-6E4F-5CFC-875E-9F330FAAB6DE}" dt="2026-04-23T22:42:49.923" v="3821" actId="14100"/>
          <ac:spMkLst>
            <pc:docMk/>
            <pc:sldMk cId="2278184715" sldId="274"/>
            <ac:spMk id="17" creationId="{CE9746FC-1182-8FBF-6900-3DFDF0C7ABA3}"/>
          </ac:spMkLst>
        </pc:spChg>
        <pc:spChg chg="add mod">
          <ac:chgData name="Hall, Stephen (STFC,RAL,ISIS)" userId="8ac61c14-8650-4bea-89cd-f74af1e73332" providerId="ADAL" clId="{24551F53-6E4F-5CFC-875E-9F330FAAB6DE}" dt="2026-04-23T22:52:47.602" v="3920" actId="1076"/>
          <ac:spMkLst>
            <pc:docMk/>
            <pc:sldMk cId="2278184715" sldId="274"/>
            <ac:spMk id="18" creationId="{F91AD373-25F7-4C70-399C-6C9629F9A383}"/>
          </ac:spMkLst>
        </pc:spChg>
        <pc:spChg chg="add mod">
          <ac:chgData name="Hall, Stephen (STFC,RAL,ISIS)" userId="8ac61c14-8650-4bea-89cd-f74af1e73332" providerId="ADAL" clId="{24551F53-6E4F-5CFC-875E-9F330FAAB6DE}" dt="2026-04-23T22:43:17.882" v="3826" actId="14100"/>
          <ac:spMkLst>
            <pc:docMk/>
            <pc:sldMk cId="2278184715" sldId="274"/>
            <ac:spMk id="19" creationId="{C7BF1E1B-422B-4493-1ADA-31018B31DCD4}"/>
          </ac:spMkLst>
        </pc:spChg>
        <pc:spChg chg="add mod">
          <ac:chgData name="Hall, Stephen (STFC,RAL,ISIS)" userId="8ac61c14-8650-4bea-89cd-f74af1e73332" providerId="ADAL" clId="{24551F53-6E4F-5CFC-875E-9F330FAAB6DE}" dt="2026-04-23T22:52:47.602" v="3920" actId="1076"/>
          <ac:spMkLst>
            <pc:docMk/>
            <pc:sldMk cId="2278184715" sldId="274"/>
            <ac:spMk id="20" creationId="{C55B8FCE-C17F-9C72-6AFC-29E42E2E6803}"/>
          </ac:spMkLst>
        </pc:spChg>
        <pc:spChg chg="add mod">
          <ac:chgData name="Hall, Stephen (STFC,RAL,ISIS)" userId="8ac61c14-8650-4bea-89cd-f74af1e73332" providerId="ADAL" clId="{24551F53-6E4F-5CFC-875E-9F330FAAB6DE}" dt="2026-04-23T22:56:42.199" v="3969" actId="164"/>
          <ac:spMkLst>
            <pc:docMk/>
            <pc:sldMk cId="2278184715" sldId="274"/>
            <ac:spMk id="21" creationId="{2BEB637E-7709-21D5-4D1D-33489D573F09}"/>
          </ac:spMkLst>
        </pc:spChg>
        <pc:spChg chg="add mod">
          <ac:chgData name="Hall, Stephen (STFC,RAL,ISIS)" userId="8ac61c14-8650-4bea-89cd-f74af1e73332" providerId="ADAL" clId="{24551F53-6E4F-5CFC-875E-9F330FAAB6DE}" dt="2026-04-23T22:43:31.515" v="3830" actId="14100"/>
          <ac:spMkLst>
            <pc:docMk/>
            <pc:sldMk cId="2278184715" sldId="274"/>
            <ac:spMk id="22" creationId="{A45CA939-B758-C0E3-BA77-94EFAB1A3438}"/>
          </ac:spMkLst>
        </pc:spChg>
        <pc:spChg chg="add mod">
          <ac:chgData name="Hall, Stephen (STFC,RAL,ISIS)" userId="8ac61c14-8650-4bea-89cd-f74af1e73332" providerId="ADAL" clId="{24551F53-6E4F-5CFC-875E-9F330FAAB6DE}" dt="2026-04-23T22:56:42.199" v="3969" actId="164"/>
          <ac:spMkLst>
            <pc:docMk/>
            <pc:sldMk cId="2278184715" sldId="274"/>
            <ac:spMk id="23" creationId="{E5092216-BEFC-6817-C9D3-F404820EE889}"/>
          </ac:spMkLst>
        </pc:spChg>
        <pc:spChg chg="add mod">
          <ac:chgData name="Hall, Stephen (STFC,RAL,ISIS)" userId="8ac61c14-8650-4bea-89cd-f74af1e73332" providerId="ADAL" clId="{24551F53-6E4F-5CFC-875E-9F330FAAB6DE}" dt="2026-04-23T22:56:42.199" v="3969" actId="164"/>
          <ac:spMkLst>
            <pc:docMk/>
            <pc:sldMk cId="2278184715" sldId="274"/>
            <ac:spMk id="24" creationId="{56182735-3A6C-1745-E963-294C61051080}"/>
          </ac:spMkLst>
        </pc:spChg>
        <pc:spChg chg="add mod">
          <ac:chgData name="Hall, Stephen (STFC,RAL,ISIS)" userId="8ac61c14-8650-4bea-89cd-f74af1e73332" providerId="ADAL" clId="{24551F53-6E4F-5CFC-875E-9F330FAAB6DE}" dt="2026-04-23T22:43:44.262" v="3833" actId="14100"/>
          <ac:spMkLst>
            <pc:docMk/>
            <pc:sldMk cId="2278184715" sldId="274"/>
            <ac:spMk id="25" creationId="{2C89B826-239B-E4EE-D902-28DD1BFCF5EF}"/>
          </ac:spMkLst>
        </pc:spChg>
        <pc:spChg chg="add del mod">
          <ac:chgData name="Hall, Stephen (STFC,RAL,ISIS)" userId="8ac61c14-8650-4bea-89cd-f74af1e73332" providerId="ADAL" clId="{24551F53-6E4F-5CFC-875E-9F330FAAB6DE}" dt="2026-04-23T22:39:08.046" v="3788" actId="478"/>
          <ac:spMkLst>
            <pc:docMk/>
            <pc:sldMk cId="2278184715" sldId="274"/>
            <ac:spMk id="26" creationId="{B4EF9943-8160-3C45-5314-CAB382BAD5F0}"/>
          </ac:spMkLst>
        </pc:spChg>
        <pc:spChg chg="add del mod">
          <ac:chgData name="Hall, Stephen (STFC,RAL,ISIS)" userId="8ac61c14-8650-4bea-89cd-f74af1e73332" providerId="ADAL" clId="{24551F53-6E4F-5CFC-875E-9F330FAAB6DE}" dt="2026-04-23T22:39:09.296" v="3789" actId="478"/>
          <ac:spMkLst>
            <pc:docMk/>
            <pc:sldMk cId="2278184715" sldId="274"/>
            <ac:spMk id="27" creationId="{750DA391-F9A1-0ABE-2554-81CFC75440F5}"/>
          </ac:spMkLst>
        </pc:spChg>
        <pc:spChg chg="add mod">
          <ac:chgData name="Hall, Stephen (STFC,RAL,ISIS)" userId="8ac61c14-8650-4bea-89cd-f74af1e73332" providerId="ADAL" clId="{24551F53-6E4F-5CFC-875E-9F330FAAB6DE}" dt="2026-04-23T22:44:19.907" v="3842" actId="14100"/>
          <ac:spMkLst>
            <pc:docMk/>
            <pc:sldMk cId="2278184715" sldId="274"/>
            <ac:spMk id="28" creationId="{9C8E22FF-5298-3001-ACFB-D6F6C942210D}"/>
          </ac:spMkLst>
        </pc:spChg>
        <pc:spChg chg="add mod">
          <ac:chgData name="Hall, Stephen (STFC,RAL,ISIS)" userId="8ac61c14-8650-4bea-89cd-f74af1e73332" providerId="ADAL" clId="{24551F53-6E4F-5CFC-875E-9F330FAAB6DE}" dt="2026-04-23T22:56:42.199" v="3969" actId="164"/>
          <ac:spMkLst>
            <pc:docMk/>
            <pc:sldMk cId="2278184715" sldId="274"/>
            <ac:spMk id="29" creationId="{90D7D0AE-2973-7AEC-48AD-8479708767C9}"/>
          </ac:spMkLst>
        </pc:spChg>
        <pc:spChg chg="add 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30" creationId="{CEEF1C32-8FFA-9AB8-C1B6-62C138136586}"/>
          </ac:spMkLst>
        </pc:spChg>
        <pc:spChg chg="add mod">
          <ac:chgData name="Hall, Stephen (STFC,RAL,ISIS)" userId="8ac61c14-8650-4bea-89cd-f74af1e73332" providerId="ADAL" clId="{24551F53-6E4F-5CFC-875E-9F330FAAB6DE}" dt="2026-04-23T22:56:42.199" v="3969" actId="164"/>
          <ac:spMkLst>
            <pc:docMk/>
            <pc:sldMk cId="2278184715" sldId="274"/>
            <ac:spMk id="31" creationId="{881C82BD-94B1-35EC-4911-C2B879A58B14}"/>
          </ac:spMkLst>
        </pc:spChg>
        <pc:spChg chg="mod">
          <ac:chgData name="Hall, Stephen (STFC,RAL,ISIS)" userId="8ac61c14-8650-4bea-89cd-f74af1e73332" providerId="ADAL" clId="{24551F53-6E4F-5CFC-875E-9F330FAAB6DE}" dt="2026-04-23T22:52:47.602" v="3920" actId="1076"/>
          <ac:spMkLst>
            <pc:docMk/>
            <pc:sldMk cId="2278184715" sldId="274"/>
            <ac:spMk id="32" creationId="{F0127E3B-857E-A1BC-C6CB-BEBCB49C7244}"/>
          </ac:spMkLst>
        </pc:spChg>
        <pc:spChg chg="add mod">
          <ac:chgData name="Hall, Stephen (STFC,RAL,ISIS)" userId="8ac61c14-8650-4bea-89cd-f74af1e73332" providerId="ADAL" clId="{24551F53-6E4F-5CFC-875E-9F330FAAB6DE}" dt="2026-04-23T22:44:35.224" v="3846" actId="14100"/>
          <ac:spMkLst>
            <pc:docMk/>
            <pc:sldMk cId="2278184715" sldId="274"/>
            <ac:spMk id="33" creationId="{019BBB03-A682-7610-EEAD-4B6B98854AE7}"/>
          </ac:spMkLst>
        </pc:spChg>
        <pc:spChg chg="add mod">
          <ac:chgData name="Hall, Stephen (STFC,RAL,ISIS)" userId="8ac61c14-8650-4bea-89cd-f74af1e73332" providerId="ADAL" clId="{24551F53-6E4F-5CFC-875E-9F330FAAB6DE}" dt="2026-04-23T22:44:38.132" v="3847" actId="14100"/>
          <ac:spMkLst>
            <pc:docMk/>
            <pc:sldMk cId="2278184715" sldId="274"/>
            <ac:spMk id="34" creationId="{1FD18B3E-A552-89BF-4F92-95948B74270C}"/>
          </ac:spMkLst>
        </pc:spChg>
        <pc:spChg chg="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35" creationId="{A92AE541-C431-E6D7-4AA8-1B14C809C74B}"/>
          </ac:spMkLst>
        </pc:spChg>
        <pc:spChg chg="add mod">
          <ac:chgData name="Hall, Stephen (STFC,RAL,ISIS)" userId="8ac61c14-8650-4bea-89cd-f74af1e73332" providerId="ADAL" clId="{24551F53-6E4F-5CFC-875E-9F330FAAB6DE}" dt="2026-04-23T22:56:42.199" v="3969" actId="164"/>
          <ac:spMkLst>
            <pc:docMk/>
            <pc:sldMk cId="2278184715" sldId="274"/>
            <ac:spMk id="36" creationId="{4897A95E-F6C3-F458-D760-32F8F1A10E18}"/>
          </ac:spMkLst>
        </pc:spChg>
        <pc:spChg chg="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37" creationId="{8887A084-CDA5-767E-119D-B6EA926E8A92}"/>
          </ac:spMkLst>
        </pc:spChg>
        <pc:spChg chg="add mod">
          <ac:chgData name="Hall, Stephen (STFC,RAL,ISIS)" userId="8ac61c14-8650-4bea-89cd-f74af1e73332" providerId="ADAL" clId="{24551F53-6E4F-5CFC-875E-9F330FAAB6DE}" dt="2026-04-23T22:44:51.063" v="3851" actId="14100"/>
          <ac:spMkLst>
            <pc:docMk/>
            <pc:sldMk cId="2278184715" sldId="274"/>
            <ac:spMk id="38" creationId="{A895EC95-9CE7-A2C5-7B39-0C9AC6CBB998}"/>
          </ac:spMkLst>
        </pc:spChg>
        <pc:spChg chg="mod">
          <ac:chgData name="Hall, Stephen (STFC,RAL,ISIS)" userId="8ac61c14-8650-4bea-89cd-f74af1e73332" providerId="ADAL" clId="{24551F53-6E4F-5CFC-875E-9F330FAAB6DE}" dt="2026-04-23T22:44:54.528" v="3852" actId="14100"/>
          <ac:spMkLst>
            <pc:docMk/>
            <pc:sldMk cId="2278184715" sldId="274"/>
            <ac:spMk id="39" creationId="{36D16541-13E3-4D4B-DBD3-470961C4C5B7}"/>
          </ac:spMkLst>
        </pc:spChg>
        <pc:spChg chg="mod">
          <ac:chgData name="Hall, Stephen (STFC,RAL,ISIS)" userId="8ac61c14-8650-4bea-89cd-f74af1e73332" providerId="ADAL" clId="{24551F53-6E4F-5CFC-875E-9F330FAAB6DE}" dt="2026-04-23T22:45:01.913" v="3853" actId="14100"/>
          <ac:spMkLst>
            <pc:docMk/>
            <pc:sldMk cId="2278184715" sldId="274"/>
            <ac:spMk id="40" creationId="{9B6D85FA-9E73-3F72-615A-9E32059E4B7F}"/>
          </ac:spMkLst>
        </pc:spChg>
        <pc:spChg chg="mod">
          <ac:chgData name="Hall, Stephen (STFC,RAL,ISIS)" userId="8ac61c14-8650-4bea-89cd-f74af1e73332" providerId="ADAL" clId="{24551F53-6E4F-5CFC-875E-9F330FAAB6DE}" dt="2026-04-23T22:52:47.602" v="3920" actId="1076"/>
          <ac:spMkLst>
            <pc:docMk/>
            <pc:sldMk cId="2278184715" sldId="274"/>
            <ac:spMk id="41" creationId="{861E54F9-33E0-0355-68D9-D0DA03A5129F}"/>
          </ac:spMkLst>
        </pc:spChg>
        <pc:spChg chg="add mod">
          <ac:chgData name="Hall, Stephen (STFC,RAL,ISIS)" userId="8ac61c14-8650-4bea-89cd-f74af1e73332" providerId="ADAL" clId="{24551F53-6E4F-5CFC-875E-9F330FAAB6DE}" dt="2026-04-23T22:45:15.540" v="3856" actId="14100"/>
          <ac:spMkLst>
            <pc:docMk/>
            <pc:sldMk cId="2278184715" sldId="274"/>
            <ac:spMk id="42" creationId="{A758C152-F88A-31A4-E30B-1992B809F5BF}"/>
          </ac:spMkLst>
        </pc:spChg>
        <pc:spChg chg="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43" creationId="{E3BEB8F2-ABFD-44FF-8975-87CC041233B9}"/>
          </ac:spMkLst>
        </pc:spChg>
        <pc:spChg chg="add mod">
          <ac:chgData name="Hall, Stephen (STFC,RAL,ISIS)" userId="8ac61c14-8650-4bea-89cd-f74af1e73332" providerId="ADAL" clId="{24551F53-6E4F-5CFC-875E-9F330FAAB6DE}" dt="2026-04-23T22:45:30.758" v="3859" actId="14100"/>
          <ac:spMkLst>
            <pc:docMk/>
            <pc:sldMk cId="2278184715" sldId="274"/>
            <ac:spMk id="44" creationId="{8317457F-FAA3-40AD-71F2-C20E757E64B5}"/>
          </ac:spMkLst>
        </pc:spChg>
        <pc:spChg chg="add mod">
          <ac:chgData name="Hall, Stephen (STFC,RAL,ISIS)" userId="8ac61c14-8650-4bea-89cd-f74af1e73332" providerId="ADAL" clId="{24551F53-6E4F-5CFC-875E-9F330FAAB6DE}" dt="2026-04-23T22:45:36.521" v="3861" actId="14100"/>
          <ac:spMkLst>
            <pc:docMk/>
            <pc:sldMk cId="2278184715" sldId="274"/>
            <ac:spMk id="45" creationId="{EF1123A3-77F2-0215-4156-CF4329492DCA}"/>
          </ac:spMkLst>
        </pc:spChg>
        <pc:spChg chg="add mod">
          <ac:chgData name="Hall, Stephen (STFC,RAL,ISIS)" userId="8ac61c14-8650-4bea-89cd-f74af1e73332" providerId="ADAL" clId="{24551F53-6E4F-5CFC-875E-9F330FAAB6DE}" dt="2026-04-23T22:45:45.161" v="3863" actId="14100"/>
          <ac:spMkLst>
            <pc:docMk/>
            <pc:sldMk cId="2278184715" sldId="274"/>
            <ac:spMk id="46" creationId="{8DCC8CD3-617F-963B-E439-DD96E3BB354E}"/>
          </ac:spMkLst>
        </pc:spChg>
        <pc:spChg chg="add mod">
          <ac:chgData name="Hall, Stephen (STFC,RAL,ISIS)" userId="8ac61c14-8650-4bea-89cd-f74af1e73332" providerId="ADAL" clId="{24551F53-6E4F-5CFC-875E-9F330FAAB6DE}" dt="2026-04-23T22:45:48.920" v="3864" actId="14100"/>
          <ac:spMkLst>
            <pc:docMk/>
            <pc:sldMk cId="2278184715" sldId="274"/>
            <ac:spMk id="47" creationId="{866E6F73-E6CC-4454-79B3-269FADEA0A6A}"/>
          </ac:spMkLst>
        </pc:spChg>
        <pc:spChg chg="add 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48" creationId="{EB937C11-E0D8-B7E6-2E0D-7BA256D13955}"/>
          </ac:spMkLst>
        </pc:spChg>
        <pc:spChg chg="add mod">
          <ac:chgData name="Hall, Stephen (STFC,RAL,ISIS)" userId="8ac61c14-8650-4bea-89cd-f74af1e73332" providerId="ADAL" clId="{24551F53-6E4F-5CFC-875E-9F330FAAB6DE}" dt="2026-04-23T22:45:58.630" v="3867" actId="14100"/>
          <ac:spMkLst>
            <pc:docMk/>
            <pc:sldMk cId="2278184715" sldId="274"/>
            <ac:spMk id="49" creationId="{11D0EE75-291C-37B1-9F3E-F97BB9FF1F97}"/>
          </ac:spMkLst>
        </pc:spChg>
        <pc:spChg chg="add 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50" creationId="{F376EE66-2930-3843-9F75-B450532ACB4F}"/>
          </ac:spMkLst>
        </pc:spChg>
        <pc:spChg chg="add mod">
          <ac:chgData name="Hall, Stephen (STFC,RAL,ISIS)" userId="8ac61c14-8650-4bea-89cd-f74af1e73332" providerId="ADAL" clId="{24551F53-6E4F-5CFC-875E-9F330FAAB6DE}" dt="2026-04-23T23:09:33.748" v="4496" actId="1076"/>
          <ac:spMkLst>
            <pc:docMk/>
            <pc:sldMk cId="2278184715" sldId="274"/>
            <ac:spMk id="51" creationId="{A5FB02D4-178D-3524-1D31-29A13595AE07}"/>
          </ac:spMkLst>
        </pc:spChg>
        <pc:spChg chg="add mod">
          <ac:chgData name="Hall, Stephen (STFC,RAL,ISIS)" userId="8ac61c14-8650-4bea-89cd-f74af1e73332" providerId="ADAL" clId="{24551F53-6E4F-5CFC-875E-9F330FAAB6DE}" dt="2026-04-23T22:46:10.700" v="3871" actId="14100"/>
          <ac:spMkLst>
            <pc:docMk/>
            <pc:sldMk cId="2278184715" sldId="274"/>
            <ac:spMk id="52" creationId="{3C501EBC-D79B-69BF-1DE0-13CD5442B761}"/>
          </ac:spMkLst>
        </pc:spChg>
        <pc:spChg chg="add mod">
          <ac:chgData name="Hall, Stephen (STFC,RAL,ISIS)" userId="8ac61c14-8650-4bea-89cd-f74af1e73332" providerId="ADAL" clId="{24551F53-6E4F-5CFC-875E-9F330FAAB6DE}" dt="2026-04-23T22:46:15.979" v="3873" actId="14100"/>
          <ac:spMkLst>
            <pc:docMk/>
            <pc:sldMk cId="2278184715" sldId="274"/>
            <ac:spMk id="53" creationId="{9FB0D803-E82E-8F97-6B54-21147157E1D9}"/>
          </ac:spMkLst>
        </pc:spChg>
        <pc:spChg chg="add del">
          <ac:chgData name="Hall, Stephen (STFC,RAL,ISIS)" userId="8ac61c14-8650-4bea-89cd-f74af1e73332" providerId="ADAL" clId="{24551F53-6E4F-5CFC-875E-9F330FAAB6DE}" dt="2026-04-23T22:41:05.280" v="3802" actId="478"/>
          <ac:spMkLst>
            <pc:docMk/>
            <pc:sldMk cId="2278184715" sldId="274"/>
            <ac:spMk id="54" creationId="{9E630FE6-82B5-CD86-C70A-6109FE14EEF3}"/>
          </ac:spMkLst>
        </pc:spChg>
        <pc:spChg chg="add del">
          <ac:chgData name="Hall, Stephen (STFC,RAL,ISIS)" userId="8ac61c14-8650-4bea-89cd-f74af1e73332" providerId="ADAL" clId="{24551F53-6E4F-5CFC-875E-9F330FAAB6DE}" dt="2026-04-23T22:50:26.346" v="3905" actId="11529"/>
          <ac:spMkLst>
            <pc:docMk/>
            <pc:sldMk cId="2278184715" sldId="274"/>
            <ac:spMk id="55" creationId="{07AF1994-BCEE-3745-0764-F5AE4D4F33F0}"/>
          </ac:spMkLst>
        </pc:spChg>
        <pc:spChg chg="add del mod">
          <ac:chgData name="Hall, Stephen (STFC,RAL,ISIS)" userId="8ac61c14-8650-4bea-89cd-f74af1e73332" providerId="ADAL" clId="{24551F53-6E4F-5CFC-875E-9F330FAAB6DE}" dt="2026-04-23T22:53:59.050" v="3930"/>
          <ac:spMkLst>
            <pc:docMk/>
            <pc:sldMk cId="2278184715" sldId="274"/>
            <ac:spMk id="62" creationId="{286659D3-07F2-DFD5-C390-AD53581E7F98}"/>
          </ac:spMkLst>
        </pc:spChg>
        <pc:spChg chg="add mod">
          <ac:chgData name="Hall, Stephen (STFC,RAL,ISIS)" userId="8ac61c14-8650-4bea-89cd-f74af1e73332" providerId="ADAL" clId="{24551F53-6E4F-5CFC-875E-9F330FAAB6DE}" dt="2026-04-23T22:54:50.644" v="3939" actId="1076"/>
          <ac:spMkLst>
            <pc:docMk/>
            <pc:sldMk cId="2278184715" sldId="274"/>
            <ac:spMk id="63" creationId="{19842503-4AA8-8F82-2AFB-6E4BEAA6DBC3}"/>
          </ac:spMkLst>
        </pc:spChg>
        <pc:spChg chg="add mod">
          <ac:chgData name="Hall, Stephen (STFC,RAL,ISIS)" userId="8ac61c14-8650-4bea-89cd-f74af1e73332" providerId="ADAL" clId="{24551F53-6E4F-5CFC-875E-9F330FAAB6DE}" dt="2026-04-23T22:54:45.102" v="3938" actId="20577"/>
          <ac:spMkLst>
            <pc:docMk/>
            <pc:sldMk cId="2278184715" sldId="274"/>
            <ac:spMk id="65" creationId="{08F0FD69-0B42-29B5-233E-C8F07A612F4E}"/>
          </ac:spMkLst>
        </pc:spChg>
        <pc:spChg chg="add mod">
          <ac:chgData name="Hall, Stephen (STFC,RAL,ISIS)" userId="8ac61c14-8650-4bea-89cd-f74af1e73332" providerId="ADAL" clId="{24551F53-6E4F-5CFC-875E-9F330FAAB6DE}" dt="2026-04-23T22:56:14.522" v="3964" actId="1076"/>
          <ac:spMkLst>
            <pc:docMk/>
            <pc:sldMk cId="2278184715" sldId="274"/>
            <ac:spMk id="66" creationId="{FDE44D01-80B4-F8E3-E66E-13BA45ED6B6F}"/>
          </ac:spMkLst>
        </pc:spChg>
        <pc:spChg chg="add mod">
          <ac:chgData name="Hall, Stephen (STFC,RAL,ISIS)" userId="8ac61c14-8650-4bea-89cd-f74af1e73332" providerId="ADAL" clId="{24551F53-6E4F-5CFC-875E-9F330FAAB6DE}" dt="2026-04-23T23:04:50.939" v="4398" actId="20577"/>
          <ac:spMkLst>
            <pc:docMk/>
            <pc:sldMk cId="2278184715" sldId="274"/>
            <ac:spMk id="68" creationId="{638E9640-1DA9-A2BF-2401-455D8F3FFE7D}"/>
          </ac:spMkLst>
        </pc:spChg>
        <pc:spChg chg="add del mod">
          <ac:chgData name="Hall, Stephen (STFC,RAL,ISIS)" userId="8ac61c14-8650-4bea-89cd-f74af1e73332" providerId="ADAL" clId="{24551F53-6E4F-5CFC-875E-9F330FAAB6DE}" dt="2026-04-23T23:00:30.273" v="4130"/>
          <ac:spMkLst>
            <pc:docMk/>
            <pc:sldMk cId="2278184715" sldId="274"/>
            <ac:spMk id="69" creationId="{5A08F6E1-6A56-75E2-1717-E30B03810108}"/>
          </ac:spMkLst>
        </pc:spChg>
        <pc:spChg chg="add mod">
          <ac:chgData name="Hall, Stephen (STFC,RAL,ISIS)" userId="8ac61c14-8650-4bea-89cd-f74af1e73332" providerId="ADAL" clId="{24551F53-6E4F-5CFC-875E-9F330FAAB6DE}" dt="2026-04-23T23:05:03.480" v="4399" actId="1076"/>
          <ac:spMkLst>
            <pc:docMk/>
            <pc:sldMk cId="2278184715" sldId="274"/>
            <ac:spMk id="74" creationId="{B17428DB-DF26-9C70-8076-ABF7C1983587}"/>
          </ac:spMkLst>
        </pc:spChg>
        <pc:spChg chg="add mod">
          <ac:chgData name="Hall, Stephen (STFC,RAL,ISIS)" userId="8ac61c14-8650-4bea-89cd-f74af1e73332" providerId="ADAL" clId="{24551F53-6E4F-5CFC-875E-9F330FAAB6DE}" dt="2026-04-23T23:09:18.762" v="4495" actId="1076"/>
          <ac:spMkLst>
            <pc:docMk/>
            <pc:sldMk cId="2278184715" sldId="274"/>
            <ac:spMk id="75" creationId="{27EC09E6-961F-FCCF-0283-7B4FCC087669}"/>
          </ac:spMkLst>
        </pc:spChg>
        <pc:spChg chg="add mod">
          <ac:chgData name="Hall, Stephen (STFC,RAL,ISIS)" userId="8ac61c14-8650-4bea-89cd-f74af1e73332" providerId="ADAL" clId="{24551F53-6E4F-5CFC-875E-9F330FAAB6DE}" dt="2026-04-23T23:05:57.443" v="4427" actId="20577"/>
          <ac:spMkLst>
            <pc:docMk/>
            <pc:sldMk cId="2278184715" sldId="274"/>
            <ac:spMk id="76" creationId="{7C0F75ED-09C0-5999-17EA-5599316193D1}"/>
          </ac:spMkLst>
        </pc:spChg>
        <pc:grpChg chg="mod">
          <ac:chgData name="Hall, Stephen (STFC,RAL,ISIS)" userId="8ac61c14-8650-4bea-89cd-f74af1e73332" providerId="ADAL" clId="{24551F53-6E4F-5CFC-875E-9F330FAAB6DE}" dt="2026-04-23T22:56:41.427" v="3968" actId="1076"/>
          <ac:grpSpMkLst>
            <pc:docMk/>
            <pc:sldMk cId="2278184715" sldId="274"/>
            <ac:grpSpMk id="67" creationId="{AE4FFCD4-A933-E750-7715-3224C8C816CB}"/>
          </ac:grpSpMkLst>
        </pc:grpChg>
        <pc:picChg chg="add del mod">
          <ac:chgData name="Hall, Stephen (STFC,RAL,ISIS)" userId="8ac61c14-8650-4bea-89cd-f74af1e73332" providerId="ADAL" clId="{24551F53-6E4F-5CFC-875E-9F330FAAB6DE}" dt="2026-04-23T22:52:30.576" v="3918" actId="478"/>
          <ac:picMkLst>
            <pc:docMk/>
            <pc:sldMk cId="2278184715" sldId="274"/>
            <ac:picMk id="8" creationId="{03638DDA-0E89-721C-A431-63297C18489F}"/>
          </ac:picMkLst>
        </pc:picChg>
        <pc:picChg chg="add mod">
          <ac:chgData name="Hall, Stephen (STFC,RAL,ISIS)" userId="8ac61c14-8650-4bea-89cd-f74af1e73332" providerId="ADAL" clId="{24551F53-6E4F-5CFC-875E-9F330FAAB6DE}" dt="2026-04-23T22:51:44.853" v="3909"/>
          <ac:picMkLst>
            <pc:docMk/>
            <pc:sldMk cId="2278184715" sldId="274"/>
            <ac:picMk id="56" creationId="{43C19F6E-FFB8-5414-CBD1-F5A15D1CB4C1}"/>
          </ac:picMkLst>
        </pc:picChg>
        <pc:picChg chg="add mod">
          <ac:chgData name="Hall, Stephen (STFC,RAL,ISIS)" userId="8ac61c14-8650-4bea-89cd-f74af1e73332" providerId="ADAL" clId="{24551F53-6E4F-5CFC-875E-9F330FAAB6DE}" dt="2026-04-23T22:52:37.045" v="3919" actId="1076"/>
          <ac:picMkLst>
            <pc:docMk/>
            <pc:sldMk cId="2278184715" sldId="274"/>
            <ac:picMk id="57" creationId="{A89549D2-B367-5768-BB9D-659A22834292}"/>
          </ac:picMkLst>
        </pc:picChg>
        <pc:picChg chg="add mod">
          <ac:chgData name="Hall, Stephen (STFC,RAL,ISIS)" userId="8ac61c14-8650-4bea-89cd-f74af1e73332" providerId="ADAL" clId="{24551F53-6E4F-5CFC-875E-9F330FAAB6DE}" dt="2026-04-23T23:05:23.418" v="4401" actId="207"/>
          <ac:picMkLst>
            <pc:docMk/>
            <pc:sldMk cId="2278184715" sldId="274"/>
            <ac:picMk id="71" creationId="{2CDC7F7F-2C4D-13A6-5A02-2584EE2668FB}"/>
          </ac:picMkLst>
        </pc:picChg>
        <pc:picChg chg="add mod">
          <ac:chgData name="Hall, Stephen (STFC,RAL,ISIS)" userId="8ac61c14-8650-4bea-89cd-f74af1e73332" providerId="ADAL" clId="{24551F53-6E4F-5CFC-875E-9F330FAAB6DE}" dt="2026-04-23T23:05:27.580" v="4402" actId="207"/>
          <ac:picMkLst>
            <pc:docMk/>
            <pc:sldMk cId="2278184715" sldId="274"/>
            <ac:picMk id="73" creationId="{D8D8D209-EE0F-AB8E-7847-696A8EC53FA4}"/>
          </ac:picMkLst>
        </pc:picChg>
        <pc:cxnChg chg="add mod">
          <ac:chgData name="Hall, Stephen (STFC,RAL,ISIS)" userId="8ac61c14-8650-4bea-89cd-f74af1e73332" providerId="ADAL" clId="{24551F53-6E4F-5CFC-875E-9F330FAAB6DE}" dt="2026-04-23T22:54:29.314" v="3935" actId="14100"/>
          <ac:cxnSpMkLst>
            <pc:docMk/>
            <pc:sldMk cId="2278184715" sldId="274"/>
            <ac:cxnSpMk id="59" creationId="{CA6DA676-D52D-DA9C-EDF3-0ED091E8D682}"/>
          </ac:cxnSpMkLst>
        </pc:cxnChg>
        <pc:cxnChg chg="add mod">
          <ac:chgData name="Hall, Stephen (STFC,RAL,ISIS)" userId="8ac61c14-8650-4bea-89cd-f74af1e73332" providerId="ADAL" clId="{24551F53-6E4F-5CFC-875E-9F330FAAB6DE}" dt="2026-04-23T22:53:41.052" v="3927" actId="1076"/>
          <ac:cxnSpMkLst>
            <pc:docMk/>
            <pc:sldMk cId="2278184715" sldId="274"/>
            <ac:cxnSpMk id="60" creationId="{C92110E9-9ADB-B555-4CFD-6FAA8CD58531}"/>
          </ac:cxnSpMkLst>
        </pc:cxnChg>
      </pc:sldChg>
      <pc:sldChg chg="del">
        <pc:chgData name="Hall, Stephen (STFC,RAL,ISIS)" userId="8ac61c14-8650-4bea-89cd-f74af1e73332" providerId="ADAL" clId="{24551F53-6E4F-5CFC-875E-9F330FAAB6DE}" dt="2026-04-23T19:46:21.374" v="0" actId="2696"/>
        <pc:sldMkLst>
          <pc:docMk/>
          <pc:sldMk cId="4292752291" sldId="275"/>
        </pc:sldMkLst>
      </pc:sldChg>
      <pc:sldChg chg="addSp modSp mod">
        <pc:chgData name="Hall, Stephen (STFC,RAL,ISIS)" userId="8ac61c14-8650-4bea-89cd-f74af1e73332" providerId="ADAL" clId="{24551F53-6E4F-5CFC-875E-9F330FAAB6DE}" dt="2026-04-23T23:30:03.740" v="5469" actId="20577"/>
        <pc:sldMkLst>
          <pc:docMk/>
          <pc:sldMk cId="4096734286" sldId="276"/>
        </pc:sldMkLst>
        <pc:spChg chg="mod">
          <ac:chgData name="Hall, Stephen (STFC,RAL,ISIS)" userId="8ac61c14-8650-4bea-89cd-f74af1e73332" providerId="ADAL" clId="{24551F53-6E4F-5CFC-875E-9F330FAAB6DE}" dt="2026-04-23T23:15:45.883" v="4568" actId="6549"/>
          <ac:spMkLst>
            <pc:docMk/>
            <pc:sldMk cId="4096734286" sldId="276"/>
            <ac:spMk id="2" creationId="{4229B20A-A7DE-3B34-FF5B-F683DE0C95A0}"/>
          </ac:spMkLst>
        </pc:spChg>
        <pc:spChg chg="add mod">
          <ac:chgData name="Hall, Stephen (STFC,RAL,ISIS)" userId="8ac61c14-8650-4bea-89cd-f74af1e73332" providerId="ADAL" clId="{24551F53-6E4F-5CFC-875E-9F330FAAB6DE}" dt="2026-04-23T23:30:03.740" v="5469" actId="20577"/>
          <ac:spMkLst>
            <pc:docMk/>
            <pc:sldMk cId="4096734286" sldId="276"/>
            <ac:spMk id="3" creationId="{EDF0635F-6F63-1D6F-1E07-AA3DE5557107}"/>
          </ac:spMkLst>
        </pc:spChg>
        <pc:spChg chg="add mod">
          <ac:chgData name="Hall, Stephen (STFC,RAL,ISIS)" userId="8ac61c14-8650-4bea-89cd-f74af1e73332" providerId="ADAL" clId="{24551F53-6E4F-5CFC-875E-9F330FAAB6DE}" dt="2026-04-23T23:25:56.551" v="5375" actId="1076"/>
          <ac:spMkLst>
            <pc:docMk/>
            <pc:sldMk cId="4096734286" sldId="276"/>
            <ac:spMk id="5" creationId="{79E49821-2543-7E6C-052B-2EC69486C5BD}"/>
          </ac:spMkLst>
        </pc:spChg>
        <pc:picChg chg="add mod">
          <ac:chgData name="Hall, Stephen (STFC,RAL,ISIS)" userId="8ac61c14-8650-4bea-89cd-f74af1e73332" providerId="ADAL" clId="{24551F53-6E4F-5CFC-875E-9F330FAAB6DE}" dt="2026-04-23T23:25:48.870" v="5373" actId="1076"/>
          <ac:picMkLst>
            <pc:docMk/>
            <pc:sldMk cId="4096734286" sldId="276"/>
            <ac:picMk id="6146" creationId="{219B26F2-6691-D595-34BB-36D5D6C685B2}"/>
          </ac:picMkLst>
        </pc:picChg>
      </pc:sldChg>
      <pc:sldChg chg="del">
        <pc:chgData name="Hall, Stephen (STFC,RAL,ISIS)" userId="8ac61c14-8650-4bea-89cd-f74af1e73332" providerId="ADAL" clId="{24551F53-6E4F-5CFC-875E-9F330FAAB6DE}" dt="2026-04-23T23:15:37.076" v="4567" actId="2696"/>
        <pc:sldMkLst>
          <pc:docMk/>
          <pc:sldMk cId="2800948247" sldId="277"/>
        </pc:sldMkLst>
      </pc:sldChg>
      <pc:sldChg chg="addSp modSp mod">
        <pc:chgData name="Hall, Stephen (STFC,RAL,ISIS)" userId="8ac61c14-8650-4bea-89cd-f74af1e73332" providerId="ADAL" clId="{24551F53-6E4F-5CFC-875E-9F330FAAB6DE}" dt="2026-04-24T09:05:06.712" v="5591" actId="207"/>
        <pc:sldMkLst>
          <pc:docMk/>
          <pc:sldMk cId="291495547" sldId="278"/>
        </pc:sldMkLst>
        <pc:spChg chg="add mod">
          <ac:chgData name="Hall, Stephen (STFC,RAL,ISIS)" userId="8ac61c14-8650-4bea-89cd-f74af1e73332" providerId="ADAL" clId="{24551F53-6E4F-5CFC-875E-9F330FAAB6DE}" dt="2026-04-24T08:47:29.632" v="5542" actId="20577"/>
          <ac:spMkLst>
            <pc:docMk/>
            <pc:sldMk cId="291495547" sldId="278"/>
            <ac:spMk id="5" creationId="{F02170F2-C32C-8110-812A-8644E8783FAE}"/>
          </ac:spMkLst>
        </pc:spChg>
        <pc:spChg chg="add mod">
          <ac:chgData name="Hall, Stephen (STFC,RAL,ISIS)" userId="8ac61c14-8650-4bea-89cd-f74af1e73332" providerId="ADAL" clId="{24551F53-6E4F-5CFC-875E-9F330FAAB6DE}" dt="2026-04-24T08:59:03.551" v="5564" actId="14100"/>
          <ac:spMkLst>
            <pc:docMk/>
            <pc:sldMk cId="291495547" sldId="278"/>
            <ac:spMk id="6" creationId="{689F0C61-3964-4CB3-B49A-2A999F4FD9DC}"/>
          </ac:spMkLst>
        </pc:spChg>
        <pc:spChg chg="add mod">
          <ac:chgData name="Hall, Stephen (STFC,RAL,ISIS)" userId="8ac61c14-8650-4bea-89cd-f74af1e73332" providerId="ADAL" clId="{24551F53-6E4F-5CFC-875E-9F330FAAB6DE}" dt="2026-04-24T08:56:16.436" v="5550" actId="14100"/>
          <ac:spMkLst>
            <pc:docMk/>
            <pc:sldMk cId="291495547" sldId="278"/>
            <ac:spMk id="7" creationId="{5C30E700-C7B8-164A-AD1B-79A2B168A4CA}"/>
          </ac:spMkLst>
        </pc:spChg>
        <pc:spChg chg="add mod">
          <ac:chgData name="Hall, Stephen (STFC,RAL,ISIS)" userId="8ac61c14-8650-4bea-89cd-f74af1e73332" providerId="ADAL" clId="{24551F53-6E4F-5CFC-875E-9F330FAAB6DE}" dt="2026-04-24T08:59:09.061" v="5565" actId="1076"/>
          <ac:spMkLst>
            <pc:docMk/>
            <pc:sldMk cId="291495547" sldId="278"/>
            <ac:spMk id="8" creationId="{1701FE7A-9CCC-B4FB-F6AC-CEE24EC6DCB7}"/>
          </ac:spMkLst>
        </pc:spChg>
        <pc:spChg chg="add mod">
          <ac:chgData name="Hall, Stephen (STFC,RAL,ISIS)" userId="8ac61c14-8650-4bea-89cd-f74af1e73332" providerId="ADAL" clId="{24551F53-6E4F-5CFC-875E-9F330FAAB6DE}" dt="2026-04-24T08:47:27.305" v="5541" actId="20577"/>
          <ac:spMkLst>
            <pc:docMk/>
            <pc:sldMk cId="291495547" sldId="278"/>
            <ac:spMk id="9" creationId="{1E663633-D9D0-33CF-C768-97B07A7E7832}"/>
          </ac:spMkLst>
        </pc:spChg>
        <pc:spChg chg="add mod">
          <ac:chgData name="Hall, Stephen (STFC,RAL,ISIS)" userId="8ac61c14-8650-4bea-89cd-f74af1e73332" providerId="ADAL" clId="{24551F53-6E4F-5CFC-875E-9F330FAAB6DE}" dt="2026-04-24T09:00:04.112" v="5572" actId="1076"/>
          <ac:spMkLst>
            <pc:docMk/>
            <pc:sldMk cId="291495547" sldId="278"/>
            <ac:spMk id="10" creationId="{384F44E1-0A56-2768-C859-E8D19B63E632}"/>
          </ac:spMkLst>
        </pc:spChg>
        <pc:spChg chg="add mod">
          <ac:chgData name="Hall, Stephen (STFC,RAL,ISIS)" userId="8ac61c14-8650-4bea-89cd-f74af1e73332" providerId="ADAL" clId="{24551F53-6E4F-5CFC-875E-9F330FAAB6DE}" dt="2026-04-24T09:05:06.712" v="5591" actId="207"/>
          <ac:spMkLst>
            <pc:docMk/>
            <pc:sldMk cId="291495547" sldId="278"/>
            <ac:spMk id="12" creationId="{9B6B247E-A2BD-E542-9E17-281F52D2DE76}"/>
          </ac:spMkLst>
        </pc:spChg>
        <pc:spChg chg="add mod">
          <ac:chgData name="Hall, Stephen (STFC,RAL,ISIS)" userId="8ac61c14-8650-4bea-89cd-f74af1e73332" providerId="ADAL" clId="{24551F53-6E4F-5CFC-875E-9F330FAAB6DE}" dt="2026-04-24T09:02:56.449" v="5584" actId="14861"/>
          <ac:spMkLst>
            <pc:docMk/>
            <pc:sldMk cId="291495547" sldId="278"/>
            <ac:spMk id="13" creationId="{7E9A6CB3-A350-34C6-4523-52184630D58A}"/>
          </ac:spMkLst>
        </pc:spChg>
        <pc:spChg chg="add mod">
          <ac:chgData name="Hall, Stephen (STFC,RAL,ISIS)" userId="8ac61c14-8650-4bea-89cd-f74af1e73332" providerId="ADAL" clId="{24551F53-6E4F-5CFC-875E-9F330FAAB6DE}" dt="2026-04-24T09:03:05.459" v="5587" actId="14100"/>
          <ac:spMkLst>
            <pc:docMk/>
            <pc:sldMk cId="291495547" sldId="278"/>
            <ac:spMk id="14" creationId="{D62553E9-BDF3-B96E-4424-F1720D0C3EF3}"/>
          </ac:spMkLst>
        </pc:spChg>
        <pc:picChg chg="mod">
          <ac:chgData name="Hall, Stephen (STFC,RAL,ISIS)" userId="8ac61c14-8650-4bea-89cd-f74af1e73332" providerId="ADAL" clId="{24551F53-6E4F-5CFC-875E-9F330FAAB6DE}" dt="2026-04-23T23:18:58.868" v="4571" actId="1076"/>
          <ac:picMkLst>
            <pc:docMk/>
            <pc:sldMk cId="291495547" sldId="278"/>
            <ac:picMk id="4" creationId="{80D89DD0-4780-7CF0-20E6-C44A0D30559C}"/>
          </ac:picMkLst>
        </pc:picChg>
      </pc:sldChg>
      <pc:sldChg chg="addSp modSp mod">
        <pc:chgData name="Hall, Stephen (STFC,RAL,ISIS)" userId="8ac61c14-8650-4bea-89cd-f74af1e73332" providerId="ADAL" clId="{24551F53-6E4F-5CFC-875E-9F330FAAB6DE}" dt="2026-04-23T23:37:03.918" v="5490" actId="1076"/>
        <pc:sldMkLst>
          <pc:docMk/>
          <pc:sldMk cId="1367286127" sldId="279"/>
        </pc:sldMkLst>
        <pc:spChg chg="add mod">
          <ac:chgData name="Hall, Stephen (STFC,RAL,ISIS)" userId="8ac61c14-8650-4bea-89cd-f74af1e73332" providerId="ADAL" clId="{24551F53-6E4F-5CFC-875E-9F330FAAB6DE}" dt="2026-04-23T23:37:03.918" v="5490" actId="1076"/>
          <ac:spMkLst>
            <pc:docMk/>
            <pc:sldMk cId="1367286127" sldId="279"/>
            <ac:spMk id="3" creationId="{20AB7F15-F7C4-B531-4F36-F61D905285AA}"/>
          </ac:spMkLst>
        </pc:spChg>
      </pc:sldChg>
      <pc:sldChg chg="modSp mod">
        <pc:chgData name="Hall, Stephen (STFC,RAL,ISIS)" userId="8ac61c14-8650-4bea-89cd-f74af1e73332" providerId="ADAL" clId="{24551F53-6E4F-5CFC-875E-9F330FAAB6DE}" dt="2026-04-24T13:48:10.111" v="5593" actId="20577"/>
        <pc:sldMkLst>
          <pc:docMk/>
          <pc:sldMk cId="3979538781" sldId="280"/>
        </pc:sldMkLst>
        <pc:spChg chg="mod">
          <ac:chgData name="Hall, Stephen (STFC,RAL,ISIS)" userId="8ac61c14-8650-4bea-89cd-f74af1e73332" providerId="ADAL" clId="{24551F53-6E4F-5CFC-875E-9F330FAAB6DE}" dt="2026-04-24T13:48:10.111" v="5593" actId="20577"/>
          <ac:spMkLst>
            <pc:docMk/>
            <pc:sldMk cId="3979538781" sldId="280"/>
            <ac:spMk id="274" creationId="{F64F52A1-2F13-F2B3-9AE5-2B542AAE5703}"/>
          </ac:spMkLst>
        </pc:spChg>
      </pc:sldChg>
      <pc:sldChg chg="addSp delSp modSp mod">
        <pc:chgData name="Hall, Stephen (STFC,RAL,ISIS)" userId="8ac61c14-8650-4bea-89cd-f74af1e73332" providerId="ADAL" clId="{24551F53-6E4F-5CFC-875E-9F330FAAB6DE}" dt="2026-04-23T20:22:48.899" v="314"/>
        <pc:sldMkLst>
          <pc:docMk/>
          <pc:sldMk cId="3788078457" sldId="282"/>
        </pc:sldMkLst>
        <pc:spChg chg="add del mod">
          <ac:chgData name="Hall, Stephen (STFC,RAL,ISIS)" userId="8ac61c14-8650-4bea-89cd-f74af1e73332" providerId="ADAL" clId="{24551F53-6E4F-5CFC-875E-9F330FAAB6DE}" dt="2026-04-23T20:22:48.899" v="314"/>
          <ac:spMkLst>
            <pc:docMk/>
            <pc:sldMk cId="3788078457" sldId="282"/>
            <ac:spMk id="4" creationId="{861BC2B9-B033-E1AC-779A-A8816E0F685D}"/>
          </ac:spMkLst>
        </pc:spChg>
      </pc:sldChg>
      <pc:sldChg chg="addSp delSp modSp add del mod">
        <pc:chgData name="Hall, Stephen (STFC,RAL,ISIS)" userId="8ac61c14-8650-4bea-89cd-f74af1e73332" providerId="ADAL" clId="{24551F53-6E4F-5CFC-875E-9F330FAAB6DE}" dt="2026-04-23T22:25:45.081" v="3515" actId="2696"/>
        <pc:sldMkLst>
          <pc:docMk/>
          <pc:sldMk cId="3873364156" sldId="283"/>
        </pc:sldMkLst>
        <pc:spChg chg="del mod">
          <ac:chgData name="Hall, Stephen (STFC,RAL,ISIS)" userId="8ac61c14-8650-4bea-89cd-f74af1e73332" providerId="ADAL" clId="{24551F53-6E4F-5CFC-875E-9F330FAAB6DE}" dt="2026-04-23T22:21:00.043" v="3336" actId="478"/>
          <ac:spMkLst>
            <pc:docMk/>
            <pc:sldMk cId="3873364156" sldId="283"/>
            <ac:spMk id="16" creationId="{A7024C32-EC55-385F-116C-A5A90BF37889}"/>
          </ac:spMkLst>
        </pc:spChg>
        <pc:spChg chg="mod">
          <ac:chgData name="Hall, Stephen (STFC,RAL,ISIS)" userId="8ac61c14-8650-4bea-89cd-f74af1e73332" providerId="ADAL" clId="{24551F53-6E4F-5CFC-875E-9F330FAAB6DE}" dt="2026-04-23T22:20:47.788" v="3333"/>
          <ac:spMkLst>
            <pc:docMk/>
            <pc:sldMk cId="3873364156" sldId="283"/>
            <ac:spMk id="17" creationId="{0F7387A9-C97E-05F7-96B7-A147A53EC57C}"/>
          </ac:spMkLst>
        </pc:spChg>
        <pc:spChg chg="mod">
          <ac:chgData name="Hall, Stephen (STFC,RAL,ISIS)" userId="8ac61c14-8650-4bea-89cd-f74af1e73332" providerId="ADAL" clId="{24551F53-6E4F-5CFC-875E-9F330FAAB6DE}" dt="2026-04-23T22:20:47.788" v="3333"/>
          <ac:spMkLst>
            <pc:docMk/>
            <pc:sldMk cId="3873364156" sldId="283"/>
            <ac:spMk id="19" creationId="{C8B18B9F-8C10-1C1F-A0EA-337ED26C8D5E}"/>
          </ac:spMkLst>
        </pc:spChg>
        <pc:spChg chg="mod">
          <ac:chgData name="Hall, Stephen (STFC,RAL,ISIS)" userId="8ac61c14-8650-4bea-89cd-f74af1e73332" providerId="ADAL" clId="{24551F53-6E4F-5CFC-875E-9F330FAAB6DE}" dt="2026-04-23T22:20:47.788" v="3333"/>
          <ac:spMkLst>
            <pc:docMk/>
            <pc:sldMk cId="3873364156" sldId="283"/>
            <ac:spMk id="20" creationId="{B9284899-B442-A3A9-0A8F-53F511050A44}"/>
          </ac:spMkLst>
        </pc:spChg>
        <pc:spChg chg="mod">
          <ac:chgData name="Hall, Stephen (STFC,RAL,ISIS)" userId="8ac61c14-8650-4bea-89cd-f74af1e73332" providerId="ADAL" clId="{24551F53-6E4F-5CFC-875E-9F330FAAB6DE}" dt="2026-04-23T22:20:47.788" v="3333"/>
          <ac:spMkLst>
            <pc:docMk/>
            <pc:sldMk cId="3873364156" sldId="283"/>
            <ac:spMk id="21" creationId="{78F55730-6D03-15F0-057D-EC22A02AEE3A}"/>
          </ac:spMkLst>
        </pc:spChg>
        <pc:spChg chg="mod">
          <ac:chgData name="Hall, Stephen (STFC,RAL,ISIS)" userId="8ac61c14-8650-4bea-89cd-f74af1e73332" providerId="ADAL" clId="{24551F53-6E4F-5CFC-875E-9F330FAAB6DE}" dt="2026-04-23T22:20:47.788" v="3333"/>
          <ac:spMkLst>
            <pc:docMk/>
            <pc:sldMk cId="3873364156" sldId="283"/>
            <ac:spMk id="25" creationId="{90045E87-FF0D-EE28-C1A3-AABAC2A4F067}"/>
          </ac:spMkLst>
        </pc:spChg>
        <pc:spChg chg="mod">
          <ac:chgData name="Hall, Stephen (STFC,RAL,ISIS)" userId="8ac61c14-8650-4bea-89cd-f74af1e73332" providerId="ADAL" clId="{24551F53-6E4F-5CFC-875E-9F330FAAB6DE}" dt="2026-04-23T22:20:47.788" v="3333"/>
          <ac:spMkLst>
            <pc:docMk/>
            <pc:sldMk cId="3873364156" sldId="283"/>
            <ac:spMk id="27" creationId="{5EE398D7-15E0-BA15-B87E-2A578383444B}"/>
          </ac:spMkLst>
        </pc:spChg>
        <pc:spChg chg="mod">
          <ac:chgData name="Hall, Stephen (STFC,RAL,ISIS)" userId="8ac61c14-8650-4bea-89cd-f74af1e73332" providerId="ADAL" clId="{24551F53-6E4F-5CFC-875E-9F330FAAB6DE}" dt="2026-04-23T22:20:47.788" v="3333"/>
          <ac:spMkLst>
            <pc:docMk/>
            <pc:sldMk cId="3873364156" sldId="283"/>
            <ac:spMk id="150" creationId="{F77705DB-A958-DBC3-2B5F-BB701F95326B}"/>
          </ac:spMkLst>
        </pc:spChg>
        <pc:spChg chg="add del mod">
          <ac:chgData name="Hall, Stephen (STFC,RAL,ISIS)" userId="8ac61c14-8650-4bea-89cd-f74af1e73332" providerId="ADAL" clId="{24551F53-6E4F-5CFC-875E-9F330FAAB6DE}" dt="2026-04-23T22:21:06.424" v="3337" actId="478"/>
          <ac:spMkLst>
            <pc:docMk/>
            <pc:sldMk cId="3873364156" sldId="283"/>
            <ac:spMk id="154" creationId="{8B95DCDC-1FC3-6343-6DB6-482BBA28A448}"/>
          </ac:spMkLst>
        </pc:spChg>
        <pc:spChg chg="del">
          <ac:chgData name="Hall, Stephen (STFC,RAL,ISIS)" userId="8ac61c14-8650-4bea-89cd-f74af1e73332" providerId="ADAL" clId="{24551F53-6E4F-5CFC-875E-9F330FAAB6DE}" dt="2026-04-23T22:18:58.777" v="3157" actId="478"/>
          <ac:spMkLst>
            <pc:docMk/>
            <pc:sldMk cId="3873364156" sldId="283"/>
            <ac:spMk id="200" creationId="{2F80B632-FBB3-8332-023C-45B8BEDA2649}"/>
          </ac:spMkLst>
        </pc:spChg>
        <pc:spChg chg="mod">
          <ac:chgData name="Hall, Stephen (STFC,RAL,ISIS)" userId="8ac61c14-8650-4bea-89cd-f74af1e73332" providerId="ADAL" clId="{24551F53-6E4F-5CFC-875E-9F330FAAB6DE}" dt="2026-04-23T22:20:28.322" v="3330" actId="1076"/>
          <ac:spMkLst>
            <pc:docMk/>
            <pc:sldMk cId="3873364156" sldId="283"/>
            <ac:spMk id="201" creationId="{5D0AEBDE-BF6C-5FB0-B0E3-23E8FABB4A8E}"/>
          </ac:spMkLst>
        </pc:spChg>
        <pc:spChg chg="mod">
          <ac:chgData name="Hall, Stephen (STFC,RAL,ISIS)" userId="8ac61c14-8650-4bea-89cd-f74af1e73332" providerId="ADAL" clId="{24551F53-6E4F-5CFC-875E-9F330FAAB6DE}" dt="2026-04-23T22:20:31.680" v="3331" actId="1076"/>
          <ac:spMkLst>
            <pc:docMk/>
            <pc:sldMk cId="3873364156" sldId="283"/>
            <ac:spMk id="202" creationId="{96ECB7AA-9395-DC79-EAA9-1A0FA08161C8}"/>
          </ac:spMkLst>
        </pc:spChg>
        <pc:spChg chg="del">
          <ac:chgData name="Hall, Stephen (STFC,RAL,ISIS)" userId="8ac61c14-8650-4bea-89cd-f74af1e73332" providerId="ADAL" clId="{24551F53-6E4F-5CFC-875E-9F330FAAB6DE}" dt="2026-04-23T22:20:46.186" v="3332" actId="478"/>
          <ac:spMkLst>
            <pc:docMk/>
            <pc:sldMk cId="3873364156" sldId="283"/>
            <ac:spMk id="203" creationId="{49AA887D-82F0-9DF9-7C56-7EB9E7751899}"/>
          </ac:spMkLst>
        </pc:spChg>
        <pc:spChg chg="del">
          <ac:chgData name="Hall, Stephen (STFC,RAL,ISIS)" userId="8ac61c14-8650-4bea-89cd-f74af1e73332" providerId="ADAL" clId="{24551F53-6E4F-5CFC-875E-9F330FAAB6DE}" dt="2026-04-23T22:20:46.186" v="3332" actId="478"/>
          <ac:spMkLst>
            <pc:docMk/>
            <pc:sldMk cId="3873364156" sldId="283"/>
            <ac:spMk id="204" creationId="{39125101-2531-04C3-CF09-43DDA34DA9CB}"/>
          </ac:spMkLst>
        </pc:spChg>
        <pc:spChg chg="del">
          <ac:chgData name="Hall, Stephen (STFC,RAL,ISIS)" userId="8ac61c14-8650-4bea-89cd-f74af1e73332" providerId="ADAL" clId="{24551F53-6E4F-5CFC-875E-9F330FAAB6DE}" dt="2026-04-23T22:20:46.186" v="3332" actId="478"/>
          <ac:spMkLst>
            <pc:docMk/>
            <pc:sldMk cId="3873364156" sldId="283"/>
            <ac:spMk id="205" creationId="{57F4FC8B-4207-CFFC-843A-10277385B5F9}"/>
          </ac:spMkLst>
        </pc:spChg>
        <pc:spChg chg="del">
          <ac:chgData name="Hall, Stephen (STFC,RAL,ISIS)" userId="8ac61c14-8650-4bea-89cd-f74af1e73332" providerId="ADAL" clId="{24551F53-6E4F-5CFC-875E-9F330FAAB6DE}" dt="2026-04-23T22:20:46.186" v="3332" actId="478"/>
          <ac:spMkLst>
            <pc:docMk/>
            <pc:sldMk cId="3873364156" sldId="283"/>
            <ac:spMk id="206" creationId="{408AD464-0AB1-E160-7FFC-6BC227EEE32A}"/>
          </ac:spMkLst>
        </pc:spChg>
        <pc:spChg chg="del">
          <ac:chgData name="Hall, Stephen (STFC,RAL,ISIS)" userId="8ac61c14-8650-4bea-89cd-f74af1e73332" providerId="ADAL" clId="{24551F53-6E4F-5CFC-875E-9F330FAAB6DE}" dt="2026-04-23T22:20:46.186" v="3332" actId="478"/>
          <ac:spMkLst>
            <pc:docMk/>
            <pc:sldMk cId="3873364156" sldId="283"/>
            <ac:spMk id="208" creationId="{C5E7B29D-EE6B-4C0B-CDC4-D2A5CF2708BC}"/>
          </ac:spMkLst>
        </pc:spChg>
        <pc:spChg chg="del">
          <ac:chgData name="Hall, Stephen (STFC,RAL,ISIS)" userId="8ac61c14-8650-4bea-89cd-f74af1e73332" providerId="ADAL" clId="{24551F53-6E4F-5CFC-875E-9F330FAAB6DE}" dt="2026-04-23T22:20:46.186" v="3332" actId="478"/>
          <ac:spMkLst>
            <pc:docMk/>
            <pc:sldMk cId="3873364156" sldId="283"/>
            <ac:spMk id="209" creationId="{792FB9F3-1234-5852-C7A3-B7CA793F0560}"/>
          </ac:spMkLst>
        </pc:spChg>
        <pc:spChg chg="del">
          <ac:chgData name="Hall, Stephen (STFC,RAL,ISIS)" userId="8ac61c14-8650-4bea-89cd-f74af1e73332" providerId="ADAL" clId="{24551F53-6E4F-5CFC-875E-9F330FAAB6DE}" dt="2026-04-23T22:20:46.186" v="3332" actId="478"/>
          <ac:spMkLst>
            <pc:docMk/>
            <pc:sldMk cId="3873364156" sldId="283"/>
            <ac:spMk id="211" creationId="{8D917774-8928-4419-10A5-5DD8982B9776}"/>
          </ac:spMkLst>
        </pc:spChg>
        <pc:spChg chg="del">
          <ac:chgData name="Hall, Stephen (STFC,RAL,ISIS)" userId="8ac61c14-8650-4bea-89cd-f74af1e73332" providerId="ADAL" clId="{24551F53-6E4F-5CFC-875E-9F330FAAB6DE}" dt="2026-04-23T22:20:46.186" v="3332" actId="478"/>
          <ac:spMkLst>
            <pc:docMk/>
            <pc:sldMk cId="3873364156" sldId="283"/>
            <ac:spMk id="216" creationId="{F9CF989A-8AA6-1027-F807-24EDCDE53F73}"/>
          </ac:spMkLst>
        </pc:spChg>
        <pc:spChg chg="del">
          <ac:chgData name="Hall, Stephen (STFC,RAL,ISIS)" userId="8ac61c14-8650-4bea-89cd-f74af1e73332" providerId="ADAL" clId="{24551F53-6E4F-5CFC-875E-9F330FAAB6DE}" dt="2026-04-23T22:20:46.186" v="3332" actId="478"/>
          <ac:spMkLst>
            <pc:docMk/>
            <pc:sldMk cId="3873364156" sldId="283"/>
            <ac:spMk id="218" creationId="{1EA7797B-4252-A1FE-B740-E915D95D25AF}"/>
          </ac:spMkLst>
        </pc:spChg>
        <pc:grpChg chg="add del mod">
          <ac:chgData name="Hall, Stephen (STFC,RAL,ISIS)" userId="8ac61c14-8650-4bea-89cd-f74af1e73332" providerId="ADAL" clId="{24551F53-6E4F-5CFC-875E-9F330FAAB6DE}" dt="2026-04-23T22:21:06.424" v="3337" actId="478"/>
          <ac:grpSpMkLst>
            <pc:docMk/>
            <pc:sldMk cId="3873364156" sldId="283"/>
            <ac:grpSpMk id="7" creationId="{E3377999-37BD-2417-8A3E-79378B434B22}"/>
          </ac:grpSpMkLst>
        </pc:grpChg>
        <pc:cxnChg chg="del mod">
          <ac:chgData name="Hall, Stephen (STFC,RAL,ISIS)" userId="8ac61c14-8650-4bea-89cd-f74af1e73332" providerId="ADAL" clId="{24551F53-6E4F-5CFC-875E-9F330FAAB6DE}" dt="2026-04-23T22:20:55.366" v="3335" actId="478"/>
          <ac:cxnSpMkLst>
            <pc:docMk/>
            <pc:sldMk cId="3873364156" sldId="283"/>
            <ac:cxnSpMk id="155" creationId="{13B82A3B-1D7A-C033-22B3-14497D462CA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C92B-2BA4-4E85-B6D5-A257BDDEBABD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3FC3-1BB2-4204-A5DE-F9DCEC016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6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F3FC3-1BB2-4204-A5DE-F9DCEC0168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2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F3FC3-1BB2-4204-A5DE-F9DCEC0168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5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333"/>
            <a:ext cx="12190813" cy="6857332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1"/>
            <a:ext cx="12189289" cy="68564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12189289" cy="68564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flectometry.org/learn_about_reflectometry/analysis_software" TargetMode="External"/><Relationship Id="rId3" Type="http://schemas.openxmlformats.org/officeDocument/2006/relationships/hyperlink" Target="https://github.com/RascalSoftware/RasCAL-2/releases" TargetMode="External"/><Relationship Id="rId7" Type="http://schemas.openxmlformats.org/officeDocument/2006/relationships/hyperlink" Target="https://doi.org/10.1107/S1600576721009262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aglavic.github.io/genx/" TargetMode="External"/><Relationship Id="rId5" Type="http://schemas.openxmlformats.org/officeDocument/2006/relationships/hyperlink" Target="https://doi.org/10.1107/S1600576718017296" TargetMode="External"/><Relationship Id="rId4" Type="http://schemas.openxmlformats.org/officeDocument/2006/relationships/hyperlink" Target="https://github.com/reflectometry/refl1d/releases/tag/v1.0.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Introduction to NR</a:t>
            </a:r>
            <a:br>
              <a:rPr lang="en-GB" dirty="0"/>
            </a:br>
            <a:r>
              <a:rPr lang="en-GB" dirty="0"/>
              <a:t>Data Fitting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Stephen Hall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ISIS Virtual Reflectometry Training Course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April 2026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934C2C-3452-3732-B68C-CF782C795F9B}"/>
              </a:ext>
            </a:extLst>
          </p:cNvPr>
          <p:cNvSpPr txBox="1">
            <a:spLocks/>
          </p:cNvSpPr>
          <p:nvPr/>
        </p:nvSpPr>
        <p:spPr>
          <a:xfrm>
            <a:off x="724196" y="6250503"/>
            <a:ext cx="9144000" cy="43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/>
              <a:t>stephen.hall@stfc.ac.uk</a:t>
            </a:r>
            <a:endParaRPr lang="en-GB" sz="1600" dirty="0"/>
          </a:p>
        </p:txBody>
      </p:sp>
      <p:pic>
        <p:nvPicPr>
          <p:cNvPr id="8" name="Graphic 7" descr="Email outline">
            <a:extLst>
              <a:ext uri="{FF2B5EF4-FFF2-40B4-BE49-F238E27FC236}">
                <a16:creationId xmlns:a16="http://schemas.microsoft.com/office/drawing/2014/main" id="{0EE41C21-D833-D1E5-6B21-929A3966CF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49" y="6045183"/>
            <a:ext cx="559981" cy="5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FF580-4203-7FDA-8709-D099294D1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8AA7EB-CB98-FADE-416A-E1533AE9603D}"/>
              </a:ext>
            </a:extLst>
          </p:cNvPr>
          <p:cNvSpPr/>
          <p:nvPr/>
        </p:nvSpPr>
        <p:spPr>
          <a:xfrm>
            <a:off x="127000" y="5693311"/>
            <a:ext cx="579518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BE2EA-D3A6-75B7-9C6B-2CB5D0E9FB95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Roughness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F1A3E-F1FB-6DEB-8BEF-53A5A24A1F8C}"/>
              </a:ext>
            </a:extLst>
          </p:cNvPr>
          <p:cNvSpPr txBox="1"/>
          <p:nvPr/>
        </p:nvSpPr>
        <p:spPr>
          <a:xfrm>
            <a:off x="1135659" y="631640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Rule of thumb: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Slab Roughness should ideally not exceed ~50% of the slab thickness!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BC508-7894-F921-D866-BA21CAE0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57" y="1342398"/>
            <a:ext cx="4115852" cy="3498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C2C85-77DE-D72C-AC7E-F4F4F85BC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09" y="1303141"/>
            <a:ext cx="4108686" cy="3492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4F70D2-F3B1-DCB7-CAD8-F9F7163F638D}"/>
              </a:ext>
            </a:extLst>
          </p:cNvPr>
          <p:cNvSpPr txBox="1"/>
          <p:nvPr/>
        </p:nvSpPr>
        <p:spPr>
          <a:xfrm>
            <a:off x="787400" y="780299"/>
            <a:ext cx="1005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Roughness is usually defined as an error function (</a:t>
            </a:r>
            <a:r>
              <a:rPr lang="en-GB" dirty="0" err="1"/>
              <a:t>Névot</a:t>
            </a:r>
            <a:r>
              <a:rPr lang="en-GB" dirty="0"/>
              <a:t>-Croce Roughness).</a:t>
            </a:r>
          </a:p>
          <a:p>
            <a:r>
              <a:rPr lang="en-GB" dirty="0"/>
              <a:t>If this is too high, it can ‘bleed through’ into different slabs. 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C76C5-2DAB-EDFC-22F8-60A331C3CDE1}"/>
              </a:ext>
            </a:extLst>
          </p:cNvPr>
          <p:cNvSpPr txBox="1"/>
          <p:nvPr/>
        </p:nvSpPr>
        <p:spPr>
          <a:xfrm>
            <a:off x="1135659" y="4880651"/>
            <a:ext cx="9258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presents several problems: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Non-physical SLD profile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‘leaking’ roughness is not taken into account in the Fresnel coefficients used in the Abeles </a:t>
            </a:r>
            <a:r>
              <a:rPr lang="en-GB" dirty="0" err="1"/>
              <a:t>Obtical</a:t>
            </a:r>
            <a:r>
              <a:rPr lang="en-GB" dirty="0"/>
              <a:t> Matrix Reflectivity Calculation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ECF62-0456-0D27-B936-BBB00B6FA86B}"/>
              </a:ext>
            </a:extLst>
          </p:cNvPr>
          <p:cNvSpPr txBox="1"/>
          <p:nvPr/>
        </p:nvSpPr>
        <p:spPr>
          <a:xfrm>
            <a:off x="2908300" y="1800557"/>
            <a:ext cx="2698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Layer thickness = 100 Å</a:t>
            </a:r>
          </a:p>
        </p:txBody>
      </p:sp>
    </p:spTree>
    <p:extLst>
      <p:ext uri="{BB962C8B-B14F-4D97-AF65-F5344CB8AC3E}">
        <p14:creationId xmlns:p14="http://schemas.microsoft.com/office/powerpoint/2010/main" val="33460537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E6B68-9059-081E-0913-9EB3038C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7DA5F-16E8-8F4C-C15F-82099F806323}"/>
              </a:ext>
            </a:extLst>
          </p:cNvPr>
          <p:cNvSpPr/>
          <p:nvPr/>
        </p:nvSpPr>
        <p:spPr>
          <a:xfrm>
            <a:off x="127000" y="5693311"/>
            <a:ext cx="579518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0AB71-1D4E-23F8-E70A-442AA11E4C15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Instrumental Parameters – Fix or Fit?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B06A7-DD73-14F7-608D-7F39AE2BE5EB}"/>
              </a:ext>
            </a:extLst>
          </p:cNvPr>
          <p:cNvSpPr txBox="1"/>
          <p:nvPr/>
        </p:nvSpPr>
        <p:spPr>
          <a:xfrm>
            <a:off x="387350" y="711200"/>
            <a:ext cx="100583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Scale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If you have a critical edge, then 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FIT</a:t>
            </a:r>
            <a:r>
              <a:rPr lang="en-GB" dirty="0"/>
              <a:t> within tight limits to find optimum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If there is no critical edge, </a:t>
            </a:r>
            <a:r>
              <a:rPr lang="en-GB" b="1" dirty="0">
                <a:solidFill>
                  <a:schemeClr val="accent2"/>
                </a:solidFill>
              </a:rPr>
              <a:t>constrain</a:t>
            </a:r>
            <a:r>
              <a:rPr lang="en-GB" dirty="0"/>
              <a:t> this to be equal to that determined for the last dataset measured with a critical edge </a:t>
            </a:r>
            <a:r>
              <a:rPr lang="en-GB" b="1" dirty="0"/>
              <a:t>IN THE SAME MEASUREMENT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Bulk SLDs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If you have a critical edge, then 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FIT</a:t>
            </a:r>
            <a:r>
              <a:rPr lang="en-GB" dirty="0"/>
              <a:t> solvent SLD within tight limits to find optimum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 Critical Edge? Is it a pure Solvent? Do you know the density? If so </a:t>
            </a:r>
            <a:r>
              <a:rPr lang="en-GB" b="1" dirty="0">
                <a:solidFill>
                  <a:srgbClr val="FF0000"/>
                </a:solidFill>
              </a:rPr>
              <a:t>FIX</a:t>
            </a:r>
            <a:endParaRPr lang="en-GB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FIX</a:t>
            </a:r>
            <a:r>
              <a:rPr lang="en-GB" dirty="0"/>
              <a:t> the substrate SLD.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SM: </a:t>
            </a:r>
            <a:r>
              <a:rPr lang="en-GB" b="1" dirty="0">
                <a:solidFill>
                  <a:srgbClr val="FF0000"/>
                </a:solidFill>
              </a:rPr>
              <a:t>FIX</a:t>
            </a:r>
            <a:r>
              <a:rPr lang="en-GB" dirty="0"/>
              <a:t> – resolution is set by the instrument settings (slits at ISIS, slits/choppers at ILL)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HCM: </a:t>
            </a:r>
            <a:r>
              <a:rPr lang="en-GB" b="1" dirty="0">
                <a:solidFill>
                  <a:schemeClr val="accent1"/>
                </a:solidFill>
              </a:rPr>
              <a:t>FIT</a:t>
            </a:r>
            <a:r>
              <a:rPr lang="en-GB" dirty="0"/>
              <a:t> with maximum limit set as the slit resolution or small samples. Big convex samples, fit it – who knows (in other words, don’t bring bent samples!)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Backgrounds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Fit</a:t>
            </a:r>
            <a:r>
              <a:rPr lang="en-GB" dirty="0"/>
              <a:t>, but very carefully within tight limits.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Don’t allow the background to goo too low/high as a ‘fudge’ to fit a feature at lower Q.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Q-shifts/2</a:t>
            </a:r>
            <a:r>
              <a:rPr lang="el-GR" b="1" dirty="0">
                <a:solidFill>
                  <a:schemeClr val="accent3"/>
                </a:solidFill>
              </a:rPr>
              <a:t>θ</a:t>
            </a:r>
            <a:r>
              <a:rPr lang="en-GB" b="1" dirty="0">
                <a:solidFill>
                  <a:schemeClr val="accent3"/>
                </a:solidFill>
              </a:rPr>
              <a:t> offset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FIX</a:t>
            </a:r>
            <a:r>
              <a:rPr lang="en-GB" dirty="0"/>
              <a:t> to 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DF4E17-898A-D001-ACEB-92A27CAEC2B1}"/>
              </a:ext>
            </a:extLst>
          </p:cNvPr>
          <p:cNvGrpSpPr/>
          <p:nvPr/>
        </p:nvGrpSpPr>
        <p:grpSpPr>
          <a:xfrm>
            <a:off x="9531350" y="361950"/>
            <a:ext cx="4119467" cy="1994946"/>
            <a:chOff x="942345" y="3906919"/>
            <a:chExt cx="6096000" cy="29521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A25F31-E08F-1BEA-56DF-B55577C5C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690" y="3906919"/>
              <a:ext cx="3472572" cy="295212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9C07E-88B2-3723-B791-B6CD50773A46}"/>
                </a:ext>
              </a:extLst>
            </p:cNvPr>
            <p:cNvSpPr txBox="1"/>
            <p:nvPr/>
          </p:nvSpPr>
          <p:spPr>
            <a:xfrm>
              <a:off x="942345" y="4178690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accent2"/>
                  </a:solidFill>
                </a:rPr>
                <a:t>— </a:t>
              </a:r>
              <a:r>
                <a:rPr lang="en-GB" sz="1800" dirty="0">
                  <a:solidFill>
                    <a:schemeClr val="accent2"/>
                  </a:solidFill>
                </a:rPr>
                <a:t>D</a:t>
              </a:r>
              <a:r>
                <a:rPr lang="en-GB" sz="1800" baseline="-25000" dirty="0">
                  <a:solidFill>
                    <a:schemeClr val="accent2"/>
                  </a:solidFill>
                </a:rPr>
                <a:t>2</a:t>
              </a:r>
              <a:r>
                <a:rPr lang="en-GB" sz="1800" dirty="0">
                  <a:solidFill>
                    <a:schemeClr val="accent2"/>
                  </a:solidFill>
                </a:rPr>
                <a:t>O</a:t>
              </a:r>
            </a:p>
            <a:p>
              <a:pPr algn="ctr"/>
              <a:r>
                <a:rPr lang="en-GB" b="1" dirty="0">
                  <a:solidFill>
                    <a:srgbClr val="0070C0"/>
                  </a:solidFill>
                </a:rPr>
                <a:t>— </a:t>
              </a:r>
              <a:r>
                <a:rPr lang="en-GB" dirty="0">
                  <a:solidFill>
                    <a:srgbClr val="0070C0"/>
                  </a:solidFill>
                </a:rPr>
                <a:t>H</a:t>
              </a:r>
              <a:r>
                <a:rPr lang="en-GB" baseline="-25000" dirty="0">
                  <a:solidFill>
                    <a:srgbClr val="0070C0"/>
                  </a:solidFill>
                </a:rPr>
                <a:t>2</a:t>
              </a:r>
              <a:r>
                <a:rPr lang="en-GB" dirty="0">
                  <a:solidFill>
                    <a:srgbClr val="0070C0"/>
                  </a:solidFill>
                </a:rPr>
                <a:t>O</a:t>
              </a:r>
              <a:endParaRPr lang="en-GB" sz="1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885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A6571-5B1C-F00A-108D-0E72349F5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C788B1-C4F4-30E4-CF47-DA71B274E692}"/>
              </a:ext>
            </a:extLst>
          </p:cNvPr>
          <p:cNvSpPr/>
          <p:nvPr/>
        </p:nvSpPr>
        <p:spPr>
          <a:xfrm>
            <a:off x="2164080" y="5693311"/>
            <a:ext cx="375810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CEBCC-3E3E-CC13-5A80-F6B87816A1B4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Why won’t my model fit my data?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A24CC-8C69-3E58-D051-19087BAFC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45" y="0"/>
            <a:ext cx="3106155" cy="288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FD065-BAF6-4C33-81F9-1824D1EF3439}"/>
              </a:ext>
            </a:extLst>
          </p:cNvPr>
          <p:cNvSpPr txBox="1"/>
          <p:nvPr/>
        </p:nvSpPr>
        <p:spPr>
          <a:xfrm>
            <a:off x="213359" y="1041400"/>
            <a:ext cx="49072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What do we mean by ‘it doesn’t fit’?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calculated reflectivity does not reproduce key features of the data (</a:t>
            </a:r>
            <a:r>
              <a:rPr lang="en-GB" i="1" dirty="0"/>
              <a:t>e.g. </a:t>
            </a:r>
            <a:r>
              <a:rPr lang="en-GB" dirty="0"/>
              <a:t>fringes, critical edge, decay, intensity)</a:t>
            </a:r>
            <a:endParaRPr lang="en-GB" b="1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23C05959-7E6A-43C4-A19F-B93EC87CB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00" y="949011"/>
            <a:ext cx="3246279" cy="2770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2102A-F8CD-65A2-00FF-E9732A33AF34}"/>
              </a:ext>
            </a:extLst>
          </p:cNvPr>
          <p:cNvSpPr txBox="1"/>
          <p:nvPr/>
        </p:nvSpPr>
        <p:spPr>
          <a:xfrm>
            <a:off x="1859280" y="3626723"/>
            <a:ext cx="79400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Possible Causes</a:t>
            </a:r>
            <a:r>
              <a:rPr lang="en-GB" dirty="0">
                <a:solidFill>
                  <a:schemeClr val="accent3"/>
                </a:solidFill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The fit is ‘stuck’ in a local minimum in the wrong part of parameter space</a:t>
            </a:r>
          </a:p>
          <a:p>
            <a:pPr marL="800100" lvl="1" indent="-342900">
              <a:buFont typeface="+mj-lt"/>
              <a:buAutoNum type="arabicPeriod"/>
            </a:pPr>
            <a:endParaRPr lang="en-GB" dirty="0">
              <a:solidFill>
                <a:schemeClr val="accent3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The model does not adequately describe the sample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Could be as simple as a wrong limit or incorrect constraint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Or could require different/more layers</a:t>
            </a:r>
          </a:p>
          <a:p>
            <a:pPr marL="800100" lvl="1" indent="-342900">
              <a:buFont typeface="+mj-lt"/>
              <a:buAutoNum type="arabicPeriod"/>
            </a:pPr>
            <a:endParaRPr lang="en-GB" dirty="0">
              <a:solidFill>
                <a:schemeClr val="accent3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There is a problem with my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09243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B7BC7-53E2-B907-C8F0-D59634E7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D7E5-36E1-ADBB-7D18-561F0D5DAE08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Navigating the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GB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GB" dirty="0"/>
              <a:t>landscape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CE0097-C2E5-3932-DD7F-52ECEBD84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9" y="2661936"/>
            <a:ext cx="3690671" cy="2749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0B2B78-2E4E-093A-EE2E-D674B8B02463}"/>
              </a:ext>
            </a:extLst>
          </p:cNvPr>
          <p:cNvSpPr txBox="1"/>
          <p:nvPr/>
        </p:nvSpPr>
        <p:spPr>
          <a:xfrm>
            <a:off x="5631180" y="478630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Gradient Descent Algorithms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Starting from an initial guess, looks at the local gradient of the cost function (usually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GB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GB" dirty="0"/>
              <a:t> and moves ‘downhill’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Fast, local optimisation.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BUT, gets easily stuck in local minima.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Genetic Algorithms (e.g. Differential Evolution)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Starts from a population of random solutions across the whole parameter space and evaluates the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GB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dirty="0"/>
              <a:t> for each.</a:t>
            </a:r>
            <a:endParaRPr lang="en-GB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Iteratively combines the good solutions, whilst adding some random variation (mutations), and keeps the best solution.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Can be more successful in finding the global minimum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BUT, is slower and can struggle to converge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20037-5E69-A259-195C-5902A8E61C84}"/>
              </a:ext>
            </a:extLst>
          </p:cNvPr>
          <p:cNvSpPr txBox="1"/>
          <p:nvPr/>
        </p:nvSpPr>
        <p:spPr>
          <a:xfrm>
            <a:off x="628675" y="1184608"/>
            <a:ext cx="5078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 χ</a:t>
            </a:r>
            <a:r>
              <a:rPr lang="en-GB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GB" dirty="0"/>
              <a:t>landscape for a typical reflectivity fit is highly dimensional and not smooth.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Easy to get stuck in a local minimum!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CB6881-B6AD-2E9A-C999-22D10C4594A4}"/>
              </a:ext>
            </a:extLst>
          </p:cNvPr>
          <p:cNvSpPr txBox="1"/>
          <p:nvPr/>
        </p:nvSpPr>
        <p:spPr>
          <a:xfrm>
            <a:off x="5631180" y="57533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If struggling, start with Genetic then use Gradient Descent algorithms to converge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54737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40642-A5F6-2C88-051C-7AF0B945B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F559-65E6-7C45-F8AB-EEBE6ECE0F37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Slab Model Parameterisation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98F97-A754-72BE-9D89-5F9FF98A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678" y="4600701"/>
            <a:ext cx="4073322" cy="22572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90B9FF-3CE7-9FBB-1292-D3E05F4B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14" y="246061"/>
            <a:ext cx="4134911" cy="40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AED20F-BE5B-0E3D-113F-BBBB76FBACFE}"/>
              </a:ext>
            </a:extLst>
          </p:cNvPr>
          <p:cNvSpPr txBox="1"/>
          <p:nvPr/>
        </p:nvSpPr>
        <p:spPr>
          <a:xfrm>
            <a:off x="517314" y="886110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How Many Layers?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Smallest number of layers required to fit the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Start simple!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Utilise prior knowledge of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Different models can produce similar SLD profiles and similar 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If a model needs to be complex, consider 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Shared parameters between slabs (minimise number of parameters)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Fix known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Constrain based on physical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3B884-13AA-2192-E29F-01AA1C13F2F5}"/>
              </a:ext>
            </a:extLst>
          </p:cNvPr>
          <p:cNvSpPr txBox="1"/>
          <p:nvPr/>
        </p:nvSpPr>
        <p:spPr>
          <a:xfrm>
            <a:off x="517314" y="4650580"/>
            <a:ext cx="6392333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Regardless of parameterisation, it is the shape of the SLD profile which is important!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002DA-6F75-EC7D-2ABC-64B6BCC5C545}"/>
              </a:ext>
            </a:extLst>
          </p:cNvPr>
          <p:cNvSpPr txBox="1"/>
          <p:nvPr/>
        </p:nvSpPr>
        <p:spPr>
          <a:xfrm>
            <a:off x="7769726" y="4284895"/>
            <a:ext cx="3483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 https://</a:t>
            </a:r>
            <a:r>
              <a:rPr lang="en-GB" sz="1200" dirty="0" err="1"/>
              <a:t>doi.org</a:t>
            </a:r>
            <a:r>
              <a:rPr lang="en-GB" sz="1200" dirty="0"/>
              <a:t>/10.1016/j.jcis.2022.03.102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624513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BD440-E5C7-9F32-ADB4-F9EF9BBD1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ED54-C46E-F011-E18D-073333C0C306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Model Re-parameterisation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931C4-BAFB-E83A-F93B-D5FE7C8D2B0D}"/>
              </a:ext>
            </a:extLst>
          </p:cNvPr>
          <p:cNvSpPr txBox="1"/>
          <p:nvPr/>
        </p:nvSpPr>
        <p:spPr>
          <a:xfrm>
            <a:off x="517314" y="886110"/>
            <a:ext cx="65904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Here, we still use slabs, but those slabs are parameterised using physically meaningful parameters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Chain Tilt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Molecular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Packing Density (e.g. taking into account intrinsic hydration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Protein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Area per Molecule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Many 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Reduced number of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Reduced parameter uncertainty (see Andrew’s lecture next)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Reduced Correlations between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Simplified parameter space – often easier to converge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Enforces physical constraints (e.g. </a:t>
            </a:r>
            <a:r>
              <a:rPr lang="en-GB" dirty="0" err="1"/>
              <a:t>stoichometric</a:t>
            </a:r>
            <a:r>
              <a:rPr lang="en-GB" dirty="0"/>
              <a:t> consistency)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E8F114F-3799-27B3-9D28-85558947D9CE}"/>
              </a:ext>
            </a:extLst>
          </p:cNvPr>
          <p:cNvGrpSpPr/>
          <p:nvPr/>
        </p:nvGrpSpPr>
        <p:grpSpPr>
          <a:xfrm>
            <a:off x="6700424" y="1515201"/>
            <a:ext cx="4214733" cy="1913799"/>
            <a:chOff x="6659481" y="984738"/>
            <a:chExt cx="4214733" cy="1913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FE716DB-8746-38EE-BC36-9FE6B66911DC}"/>
                </a:ext>
              </a:extLst>
            </p:cNvPr>
            <p:cNvSpPr/>
            <p:nvPr/>
          </p:nvSpPr>
          <p:spPr>
            <a:xfrm>
              <a:off x="7455571" y="2210783"/>
              <a:ext cx="3163690" cy="6044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1F8A51A-F3B5-2C13-5182-03C9B365BA6C}"/>
                </a:ext>
              </a:extLst>
            </p:cNvPr>
            <p:cNvGrpSpPr/>
            <p:nvPr/>
          </p:nvGrpSpPr>
          <p:grpSpPr>
            <a:xfrm rot="18576688">
              <a:off x="7529581" y="592081"/>
              <a:ext cx="161004" cy="1901203"/>
              <a:chOff x="6936059" y="886110"/>
              <a:chExt cx="306928" cy="362433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C220AB9-1C3C-0284-88D4-269447B3D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88611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F0FA258-D6D7-89E5-85A7-BEC3639133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18813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AC6EED8-7769-6A47-BCBD-CA65212C5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149016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B92F5B3-8F79-829F-9C05-309A518C8D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79219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63A278B-2051-B758-DBA6-190AF7458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09422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F5E2D22-9ECB-2725-9656-228861A9FE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239625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62A82F0-A74B-3636-D9BF-BD678CE15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69827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A62F43-44CB-5BC8-3C9E-03DE7FA49C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00030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A215042-34B5-BC89-0077-F6F28F85CA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30233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D0865DC-9E99-D1FF-E847-832E350B76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60436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F8D702B-579F-DEFC-D8D4-2F535418E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90639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8DAE48F-0944-8E6E-B2F6-8A9C53F819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420841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B55D45-728C-EB2B-0FDC-1E9FD13D2100}"/>
                </a:ext>
              </a:extLst>
            </p:cNvPr>
            <p:cNvGrpSpPr/>
            <p:nvPr/>
          </p:nvGrpSpPr>
          <p:grpSpPr>
            <a:xfrm rot="18576688">
              <a:off x="7825016" y="603610"/>
              <a:ext cx="161004" cy="1901203"/>
              <a:chOff x="6936059" y="886110"/>
              <a:chExt cx="306928" cy="362433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DA46CD-387A-C21E-9EA0-61E8426469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88611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3471B13-5415-1B87-FCF2-E5F3F7C483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18813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F0A9892-F922-5C2D-DC70-A1AFD92E40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149016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491630C-AE4B-D78C-DCB6-BEA5FD1D4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79219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3BC3E11-BC78-BA95-27AD-BCB193B7F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09422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929E56A-93AE-1D05-9A59-7D2D4A6DC2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239625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E12E2A1-486F-0B15-4383-25525526F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69827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BB398BA-28CA-646B-0E7E-001ABC18A1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00030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80CADF6-1EBE-ABEC-194F-E6CAEC685C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30233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AE712E9-0B3D-7316-4485-D7D0680A5E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60436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544423F-EF9F-3D0C-3BD4-45FDE5586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90639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A5CAB81-9F6C-233D-F6D3-92F57A4480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420841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0F9AA1-3D45-6B85-5508-B703E3A36B61}"/>
                </a:ext>
              </a:extLst>
            </p:cNvPr>
            <p:cNvGrpSpPr/>
            <p:nvPr/>
          </p:nvGrpSpPr>
          <p:grpSpPr>
            <a:xfrm rot="18576688">
              <a:off x="8537943" y="615568"/>
              <a:ext cx="161004" cy="1901203"/>
              <a:chOff x="6936059" y="886110"/>
              <a:chExt cx="306928" cy="362433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5603E35-0D34-FFD2-F2B7-7BA31D7993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88611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29847E6-83CA-5E21-42B1-EFAB642A19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18813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2D4F653-2496-2545-DDDC-3C13D81C6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149016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BEF29F-023D-55E6-1346-6644F4F8F0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79219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DB7EB32-565E-E9B1-731C-BB9DE3858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09422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5B8CA5D-3869-1763-186D-D75A397E39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239625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DC8CC6-6F1E-A749-9D14-035F4175C6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69827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E3D46F3-3415-12DD-3315-EED5E3DB8F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00030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01627B1-67A6-D282-F4A8-AE62CEB04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30233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AC400C3-8039-0400-EE89-D2445C7917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60436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96D78F1-AAA6-FAE2-49BD-E9DF056F5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90639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7F96512-1392-39A9-A25E-74DD45A073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420841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D5444DB-E15D-BFD5-41D8-D4CF53964A06}"/>
                </a:ext>
              </a:extLst>
            </p:cNvPr>
            <p:cNvGrpSpPr/>
            <p:nvPr/>
          </p:nvGrpSpPr>
          <p:grpSpPr>
            <a:xfrm rot="18576688">
              <a:off x="8201560" y="630727"/>
              <a:ext cx="161004" cy="1901203"/>
              <a:chOff x="6936059" y="886110"/>
              <a:chExt cx="306928" cy="3624336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DBA8254-3B53-FC0B-2809-201EE5D921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88611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6E5F4DD-0FFC-0148-F851-1B4A7A3FD5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18813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57AC142-0AB2-93AA-5BB1-4B9531E87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149016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B681F96-8375-A344-716C-1346BBE379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79219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52FA955-44C2-814B-6450-2F8272792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09422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0ACDC21-B5D1-CE7B-A5B8-2F7D330BBF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239625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685AB80-CE01-A03A-BC6B-64FE9C953D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69827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76D5292-AB38-B528-1939-3158769AB3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00030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A0D2FCA-FA00-7180-240E-1AEFB8662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30233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3F9A177-729F-125F-4E88-4DBA37EAB9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60436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201A5C6-8DE3-87E6-34D3-238F40805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90639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2B7796D-7E3E-FFA4-1559-B610958BB2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420841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F2D916-B1C7-0123-BAF8-618B809545BC}"/>
                </a:ext>
              </a:extLst>
            </p:cNvPr>
            <p:cNvGrpSpPr/>
            <p:nvPr/>
          </p:nvGrpSpPr>
          <p:grpSpPr>
            <a:xfrm rot="18576688">
              <a:off x="8834749" y="592081"/>
              <a:ext cx="161004" cy="1901203"/>
              <a:chOff x="6936059" y="886110"/>
              <a:chExt cx="306928" cy="362433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90C40CE-49DC-74C2-8EFD-FFE2A291B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88611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AAF57A-7C22-2D3B-8A5A-ED0CF1008E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18813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1167728-069D-F1CE-CFF4-B7198D952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149016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9165D5B-6E6A-DD33-D4A4-F5ED43FADC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79219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0223E2B-4592-87A2-6A47-2D898B997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09422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1816050-7EEA-C008-ADBE-33103A64B2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239625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7423045-DA64-2FBC-2C02-FD9F9825E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69827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3F098BB-234F-4E4E-78A9-63FC64E6D8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00030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8A65886-E224-992E-562A-12491630A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30233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2362F8A-232F-863A-D6F8-4CD04D98B8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60436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3964A38-241B-0651-CEF9-6D9CA6D33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90639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3A4FA1B-FB57-B3D2-03B3-B64A9AB7C6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420841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C1C3A48-0051-BF6F-A99D-EA620FE36872}"/>
                </a:ext>
              </a:extLst>
            </p:cNvPr>
            <p:cNvGrpSpPr/>
            <p:nvPr/>
          </p:nvGrpSpPr>
          <p:grpSpPr>
            <a:xfrm rot="18576688">
              <a:off x="9130184" y="603610"/>
              <a:ext cx="161004" cy="1901203"/>
              <a:chOff x="6936059" y="886110"/>
              <a:chExt cx="306928" cy="3624336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6635FEA-A688-3D66-955A-43BC3B597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88611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0CA751D-4FBC-B501-93B8-1B2653D7C0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18813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C183918-A008-2EB2-A6CE-260514B3F0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149016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201E255-0A5B-0073-15AE-B45A578348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79219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B45FA10-B149-EBCA-2F53-F8B4AB68FD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09422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8E058EA-AA89-D673-566B-3A9C103953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239625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1B04DC3-3074-17C5-BAEB-142C8157B0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69827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F249022-4FC9-2B32-674B-2A9458992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00030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CB571A3-5310-4811-7A99-17069D4867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30233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7F46025-9F5A-789E-86A2-5AC03711B0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60436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0E02A4C-F327-9BC7-7B9C-8DEDF8E1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90639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6EFFCDB-CA91-CA54-289A-14CC063432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420841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92936B5-DCC8-03D8-87C8-9E8E997D97EA}"/>
                </a:ext>
              </a:extLst>
            </p:cNvPr>
            <p:cNvGrpSpPr/>
            <p:nvPr/>
          </p:nvGrpSpPr>
          <p:grpSpPr>
            <a:xfrm rot="18576688">
              <a:off x="9843111" y="615568"/>
              <a:ext cx="161004" cy="1901203"/>
              <a:chOff x="6936059" y="886110"/>
              <a:chExt cx="306928" cy="3624336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283705E-16DD-1552-CFBB-D301A113A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88611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D307DAA-33BE-D1CD-FEE7-D9AFF97218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18813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1C8190E-0162-5F92-D53B-EE80EEFA26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149016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E9427FC-AB5E-FB86-EDFC-639F0F2299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79219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BBFB63C-BE3D-837C-D584-3A6C3983B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09422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94BA1E0-20AD-0957-86FF-E7C848F410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239625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568562C-C600-FA7D-B7B8-0A9293641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69827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2D65605-C0FB-3CEB-9F38-A7ED07ED98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00030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F436966-341A-C2D5-980D-7EDA0E7AB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30233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4446BCC-CAAE-BEFE-2832-B22DA1166E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60436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5EDDC47-1822-E63A-056B-958B577CE8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90639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8BD7229-680E-D2E0-545B-2C30728C05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420841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F332602-1A72-F2BD-AF98-7BDABE52125E}"/>
                </a:ext>
              </a:extLst>
            </p:cNvPr>
            <p:cNvGrpSpPr/>
            <p:nvPr/>
          </p:nvGrpSpPr>
          <p:grpSpPr>
            <a:xfrm rot="18576688">
              <a:off x="9506728" y="630727"/>
              <a:ext cx="161004" cy="1901203"/>
              <a:chOff x="6936059" y="886110"/>
              <a:chExt cx="306928" cy="3624336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F4F60F8-12AF-2118-E4DC-CFC984ECF7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88611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86E8744-C5D7-9BA6-9722-4CB8C2E968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18813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77620B9-7921-F038-3C05-017B02D7F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149016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1F01F68-DEB5-5DA7-82AB-2BA7EDE4F7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179219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844A71F-DF5A-2D17-4F9A-B58452470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09422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BAA15BD-BD00-31BC-0C46-1B38C75B35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239625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C0361DE-6055-B14A-F85E-9548F09CE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269827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07A5A82-2B5B-54E6-3428-853340F6D3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000306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6BECB49-6686-8BCD-02E6-F2751DDE3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302334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87BFB89-C9D5-7BB0-C546-6FEBC999AF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3604362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20752D8-2C5D-CFDF-1141-95E7929B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059" y="3906390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7C77F8F-64C9-69A4-D5AB-EBBFFD1B4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59" y="4208418"/>
                <a:ext cx="306928" cy="30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3D9561EF-F845-9390-EDDF-DE636F4C1F6E}"/>
                </a:ext>
              </a:extLst>
            </p:cNvPr>
            <p:cNvSpPr/>
            <p:nvPr/>
          </p:nvSpPr>
          <p:spPr>
            <a:xfrm rot="13709883">
              <a:off x="7612426" y="1523029"/>
              <a:ext cx="1375508" cy="1375508"/>
            </a:xfrm>
            <a:prstGeom prst="arc">
              <a:avLst>
                <a:gd name="adj1" fmla="val 18661227"/>
                <a:gd name="adj2" fmla="val 21597347"/>
              </a:avLst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8A3FBB0-5C1A-6239-C6CE-B2BBACD28DB5}"/>
                </a:ext>
              </a:extLst>
            </p:cNvPr>
            <p:cNvCxnSpPr/>
            <p:nvPr/>
          </p:nvCxnSpPr>
          <p:spPr>
            <a:xfrm>
              <a:off x="6947877" y="984738"/>
              <a:ext cx="1461477" cy="122604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489D22E-476E-44B1-680B-CCE024A029D1}"/>
                </a:ext>
              </a:extLst>
            </p:cNvPr>
            <p:cNvSpPr txBox="1"/>
            <p:nvPr/>
          </p:nvSpPr>
          <p:spPr>
            <a:xfrm>
              <a:off x="7678615" y="1844372"/>
              <a:ext cx="3829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i="1" dirty="0"/>
                <a:t>θ</a:t>
              </a:r>
              <a:endParaRPr lang="en-US" dirty="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B8C5969-B501-9A08-D316-7D933A033E39}"/>
              </a:ext>
            </a:extLst>
          </p:cNvPr>
          <p:cNvGrpSpPr/>
          <p:nvPr/>
        </p:nvGrpSpPr>
        <p:grpSpPr>
          <a:xfrm>
            <a:off x="7413834" y="4316473"/>
            <a:ext cx="3246370" cy="980482"/>
            <a:chOff x="581322" y="3753244"/>
            <a:chExt cx="3246370" cy="980482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B7B7F7F-0120-C470-7259-BFE8E7031FCC}"/>
                </a:ext>
              </a:extLst>
            </p:cNvPr>
            <p:cNvSpPr/>
            <p:nvPr/>
          </p:nvSpPr>
          <p:spPr>
            <a:xfrm>
              <a:off x="610621" y="4129318"/>
              <a:ext cx="3163690" cy="6044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B653D8C-D21A-8630-7101-075CA4CD56B4}"/>
                </a:ext>
              </a:extLst>
            </p:cNvPr>
            <p:cNvSpPr/>
            <p:nvPr/>
          </p:nvSpPr>
          <p:spPr>
            <a:xfrm>
              <a:off x="1411100" y="3753244"/>
              <a:ext cx="382621" cy="36304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1522313-B8B3-B2A9-5613-C50A5CFF5CCF}"/>
                </a:ext>
              </a:extLst>
            </p:cNvPr>
            <p:cNvSpPr/>
            <p:nvPr/>
          </p:nvSpPr>
          <p:spPr>
            <a:xfrm>
              <a:off x="1821885" y="3766276"/>
              <a:ext cx="382621" cy="36304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D5BD4D3-4999-8F68-8B07-0FACF6245605}"/>
                </a:ext>
              </a:extLst>
            </p:cNvPr>
            <p:cNvSpPr/>
            <p:nvPr/>
          </p:nvSpPr>
          <p:spPr>
            <a:xfrm>
              <a:off x="3445071" y="3753244"/>
              <a:ext cx="382621" cy="36304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F29F8C6-0D9D-A19D-F24C-E650C5548A11}"/>
                </a:ext>
              </a:extLst>
            </p:cNvPr>
            <p:cNvSpPr/>
            <p:nvPr/>
          </p:nvSpPr>
          <p:spPr>
            <a:xfrm>
              <a:off x="3059073" y="3753244"/>
              <a:ext cx="382621" cy="36304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E85A57F-861D-FD74-8EFB-155A56BFF525}"/>
                </a:ext>
              </a:extLst>
            </p:cNvPr>
            <p:cNvSpPr/>
            <p:nvPr/>
          </p:nvSpPr>
          <p:spPr>
            <a:xfrm>
              <a:off x="581322" y="3766276"/>
              <a:ext cx="382621" cy="36304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4AC3015-EDD1-A70D-A515-A6C0A14F043B}"/>
                </a:ext>
              </a:extLst>
            </p:cNvPr>
            <p:cNvSpPr/>
            <p:nvPr/>
          </p:nvSpPr>
          <p:spPr>
            <a:xfrm>
              <a:off x="2664075" y="3753244"/>
              <a:ext cx="382621" cy="36304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D811682-CE75-4495-F272-FF3B74779F3B}"/>
                </a:ext>
              </a:extLst>
            </p:cNvPr>
            <p:cNvSpPr/>
            <p:nvPr/>
          </p:nvSpPr>
          <p:spPr>
            <a:xfrm>
              <a:off x="2253290" y="3753244"/>
              <a:ext cx="382621" cy="36304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5208F62-5F75-C79B-E6DF-49E7B05B0062}"/>
                </a:ext>
              </a:extLst>
            </p:cNvPr>
            <p:cNvSpPr/>
            <p:nvPr/>
          </p:nvSpPr>
          <p:spPr>
            <a:xfrm>
              <a:off x="1001926" y="3753244"/>
              <a:ext cx="382621" cy="36304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482816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4D478-2DD5-600C-A557-E469A8983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09">
            <a:extLst>
              <a:ext uri="{FF2B5EF4-FFF2-40B4-BE49-F238E27FC236}">
                <a16:creationId xmlns:a16="http://schemas.microsoft.com/office/drawing/2014/main" id="{32434853-0418-BF5D-8B42-26BAA5750C4D}"/>
              </a:ext>
            </a:extLst>
          </p:cNvPr>
          <p:cNvSpPr/>
          <p:nvPr/>
        </p:nvSpPr>
        <p:spPr>
          <a:xfrm rot="5400000">
            <a:off x="8047260" y="2693242"/>
            <a:ext cx="6837982" cy="1451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4787AF0-4A83-1991-D894-BAFC4F7961C2}"/>
              </a:ext>
            </a:extLst>
          </p:cNvPr>
          <p:cNvSpPr/>
          <p:nvPr/>
        </p:nvSpPr>
        <p:spPr>
          <a:xfrm>
            <a:off x="127000" y="5693311"/>
            <a:ext cx="579518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AB1BF-BEAF-CABE-C2C7-903BCC9534FF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Lipid Bilayer Example – Area Per Molecule Constraints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357BE90-C635-4D8C-7FF7-46770FEDD6EF}"/>
              </a:ext>
            </a:extLst>
          </p:cNvPr>
          <p:cNvGrpSpPr/>
          <p:nvPr/>
        </p:nvGrpSpPr>
        <p:grpSpPr>
          <a:xfrm>
            <a:off x="267211" y="997101"/>
            <a:ext cx="2016724" cy="4775266"/>
            <a:chOff x="911212" y="1009906"/>
            <a:chExt cx="2016724" cy="47752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420A949-761A-1FE1-CBB3-3513DA494516}"/>
                </a:ext>
              </a:extLst>
            </p:cNvPr>
            <p:cNvGrpSpPr/>
            <p:nvPr/>
          </p:nvGrpSpPr>
          <p:grpSpPr>
            <a:xfrm rot="14937182">
              <a:off x="2018992" y="2724681"/>
              <a:ext cx="113601" cy="95729"/>
              <a:chOff x="9004879" y="1449381"/>
              <a:chExt cx="329463" cy="27763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A01A46C-BD5B-26AC-E40B-27B8C41D9BC2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D1EB008-7428-D278-2597-239C5F3983E0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D18FB78-6AB8-F843-9859-7F2EC5A3A3FB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5286FB-96C3-0363-EB12-F21465E673EA}"/>
                </a:ext>
              </a:extLst>
            </p:cNvPr>
            <p:cNvSpPr/>
            <p:nvPr/>
          </p:nvSpPr>
          <p:spPr>
            <a:xfrm>
              <a:off x="1262742" y="2497903"/>
              <a:ext cx="1227407" cy="34243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C4A79F-65B4-7B4B-E193-6A1B27C44330}"/>
                </a:ext>
              </a:extLst>
            </p:cNvPr>
            <p:cNvSpPr/>
            <p:nvPr/>
          </p:nvSpPr>
          <p:spPr>
            <a:xfrm>
              <a:off x="1329721" y="1755059"/>
              <a:ext cx="584215" cy="10472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" name="Cylinder 5">
              <a:extLst>
                <a:ext uri="{FF2B5EF4-FFF2-40B4-BE49-F238E27FC236}">
                  <a16:creationId xmlns:a16="http://schemas.microsoft.com/office/drawing/2014/main" id="{CBC4518C-04C0-F280-15B5-9B6B5D946998}"/>
                </a:ext>
              </a:extLst>
            </p:cNvPr>
            <p:cNvSpPr/>
            <p:nvPr/>
          </p:nvSpPr>
          <p:spPr>
            <a:xfrm>
              <a:off x="1275571" y="1600598"/>
              <a:ext cx="1227414" cy="3771633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35F25B81-2116-56AF-B445-55740805ECCB}"/>
                </a:ext>
              </a:extLst>
            </p:cNvPr>
            <p:cNvSpPr/>
            <p:nvPr/>
          </p:nvSpPr>
          <p:spPr>
            <a:xfrm>
              <a:off x="1341107" y="2734732"/>
              <a:ext cx="252051" cy="2387171"/>
            </a:xfrm>
            <a:custGeom>
              <a:avLst/>
              <a:gdLst>
                <a:gd name="connsiteX0" fmla="*/ 213360 w 335985"/>
                <a:gd name="connsiteY0" fmla="*/ 3023616 h 3023616"/>
                <a:gd name="connsiteX1" fmla="*/ 0 w 335985"/>
                <a:gd name="connsiteY1" fmla="*/ 2749296 h 3023616"/>
                <a:gd name="connsiteX2" fmla="*/ 213360 w 335985"/>
                <a:gd name="connsiteY2" fmla="*/ 2505456 h 3023616"/>
                <a:gd name="connsiteX3" fmla="*/ 6096 w 335985"/>
                <a:gd name="connsiteY3" fmla="*/ 2231136 h 3023616"/>
                <a:gd name="connsiteX4" fmla="*/ 231648 w 335985"/>
                <a:gd name="connsiteY4" fmla="*/ 2005584 h 3023616"/>
                <a:gd name="connsiteX5" fmla="*/ 18288 w 335985"/>
                <a:gd name="connsiteY5" fmla="*/ 1767840 h 3023616"/>
                <a:gd name="connsiteX6" fmla="*/ 256032 w 335985"/>
                <a:gd name="connsiteY6" fmla="*/ 1584960 h 3023616"/>
                <a:gd name="connsiteX7" fmla="*/ 18288 w 335985"/>
                <a:gd name="connsiteY7" fmla="*/ 1389888 h 3023616"/>
                <a:gd name="connsiteX8" fmla="*/ 323088 w 335985"/>
                <a:gd name="connsiteY8" fmla="*/ 1152144 h 3023616"/>
                <a:gd name="connsiteX9" fmla="*/ 18288 w 335985"/>
                <a:gd name="connsiteY9" fmla="*/ 938784 h 3023616"/>
                <a:gd name="connsiteX10" fmla="*/ 335280 w 335985"/>
                <a:gd name="connsiteY10" fmla="*/ 755904 h 3023616"/>
                <a:gd name="connsiteX11" fmla="*/ 109728 w 335985"/>
                <a:gd name="connsiteY11" fmla="*/ 566928 h 3023616"/>
                <a:gd name="connsiteX12" fmla="*/ 310896 w 335985"/>
                <a:gd name="connsiteY12" fmla="*/ 371856 h 3023616"/>
                <a:gd name="connsiteX13" fmla="*/ 60960 w 335985"/>
                <a:gd name="connsiteY13" fmla="*/ 188976 h 3023616"/>
                <a:gd name="connsiteX14" fmla="*/ 188976 w 335985"/>
                <a:gd name="connsiteY14" fmla="*/ 0 h 302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985" h="3023616">
                  <a:moveTo>
                    <a:pt x="213360" y="3023616"/>
                  </a:moveTo>
                  <a:cubicBezTo>
                    <a:pt x="106680" y="2929636"/>
                    <a:pt x="0" y="2835656"/>
                    <a:pt x="0" y="2749296"/>
                  </a:cubicBezTo>
                  <a:cubicBezTo>
                    <a:pt x="0" y="2662936"/>
                    <a:pt x="212344" y="2591816"/>
                    <a:pt x="213360" y="2505456"/>
                  </a:cubicBezTo>
                  <a:cubicBezTo>
                    <a:pt x="214376" y="2419096"/>
                    <a:pt x="3048" y="2314448"/>
                    <a:pt x="6096" y="2231136"/>
                  </a:cubicBezTo>
                  <a:cubicBezTo>
                    <a:pt x="9144" y="2147824"/>
                    <a:pt x="229616" y="2082800"/>
                    <a:pt x="231648" y="2005584"/>
                  </a:cubicBezTo>
                  <a:cubicBezTo>
                    <a:pt x="233680" y="1928368"/>
                    <a:pt x="14224" y="1837944"/>
                    <a:pt x="18288" y="1767840"/>
                  </a:cubicBezTo>
                  <a:cubicBezTo>
                    <a:pt x="22352" y="1697736"/>
                    <a:pt x="256032" y="1647952"/>
                    <a:pt x="256032" y="1584960"/>
                  </a:cubicBezTo>
                  <a:cubicBezTo>
                    <a:pt x="256032" y="1521968"/>
                    <a:pt x="7112" y="1462024"/>
                    <a:pt x="18288" y="1389888"/>
                  </a:cubicBezTo>
                  <a:cubicBezTo>
                    <a:pt x="29464" y="1317752"/>
                    <a:pt x="323088" y="1227328"/>
                    <a:pt x="323088" y="1152144"/>
                  </a:cubicBezTo>
                  <a:cubicBezTo>
                    <a:pt x="323088" y="1076960"/>
                    <a:pt x="16256" y="1004824"/>
                    <a:pt x="18288" y="938784"/>
                  </a:cubicBezTo>
                  <a:cubicBezTo>
                    <a:pt x="20320" y="872744"/>
                    <a:pt x="320040" y="817880"/>
                    <a:pt x="335280" y="755904"/>
                  </a:cubicBezTo>
                  <a:cubicBezTo>
                    <a:pt x="350520" y="693928"/>
                    <a:pt x="113792" y="630936"/>
                    <a:pt x="109728" y="566928"/>
                  </a:cubicBezTo>
                  <a:cubicBezTo>
                    <a:pt x="105664" y="502920"/>
                    <a:pt x="319024" y="434848"/>
                    <a:pt x="310896" y="371856"/>
                  </a:cubicBezTo>
                  <a:cubicBezTo>
                    <a:pt x="302768" y="308864"/>
                    <a:pt x="81280" y="250952"/>
                    <a:pt x="60960" y="188976"/>
                  </a:cubicBezTo>
                  <a:cubicBezTo>
                    <a:pt x="40640" y="127000"/>
                    <a:pt x="154432" y="32512"/>
                    <a:pt x="18897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EF298A2B-318D-E91C-C61E-1A7657B7E98F}"/>
                </a:ext>
              </a:extLst>
            </p:cNvPr>
            <p:cNvSpPr/>
            <p:nvPr/>
          </p:nvSpPr>
          <p:spPr>
            <a:xfrm rot="20959193" flipH="1">
              <a:off x="1782175" y="2731503"/>
              <a:ext cx="347000" cy="2268270"/>
            </a:xfrm>
            <a:custGeom>
              <a:avLst/>
              <a:gdLst>
                <a:gd name="connsiteX0" fmla="*/ 213360 w 335985"/>
                <a:gd name="connsiteY0" fmla="*/ 3023616 h 3023616"/>
                <a:gd name="connsiteX1" fmla="*/ 0 w 335985"/>
                <a:gd name="connsiteY1" fmla="*/ 2749296 h 3023616"/>
                <a:gd name="connsiteX2" fmla="*/ 213360 w 335985"/>
                <a:gd name="connsiteY2" fmla="*/ 2505456 h 3023616"/>
                <a:gd name="connsiteX3" fmla="*/ 6096 w 335985"/>
                <a:gd name="connsiteY3" fmla="*/ 2231136 h 3023616"/>
                <a:gd name="connsiteX4" fmla="*/ 231648 w 335985"/>
                <a:gd name="connsiteY4" fmla="*/ 2005584 h 3023616"/>
                <a:gd name="connsiteX5" fmla="*/ 18288 w 335985"/>
                <a:gd name="connsiteY5" fmla="*/ 1767840 h 3023616"/>
                <a:gd name="connsiteX6" fmla="*/ 256032 w 335985"/>
                <a:gd name="connsiteY6" fmla="*/ 1584960 h 3023616"/>
                <a:gd name="connsiteX7" fmla="*/ 18288 w 335985"/>
                <a:gd name="connsiteY7" fmla="*/ 1389888 h 3023616"/>
                <a:gd name="connsiteX8" fmla="*/ 323088 w 335985"/>
                <a:gd name="connsiteY8" fmla="*/ 1152144 h 3023616"/>
                <a:gd name="connsiteX9" fmla="*/ 18288 w 335985"/>
                <a:gd name="connsiteY9" fmla="*/ 938784 h 3023616"/>
                <a:gd name="connsiteX10" fmla="*/ 335280 w 335985"/>
                <a:gd name="connsiteY10" fmla="*/ 755904 h 3023616"/>
                <a:gd name="connsiteX11" fmla="*/ 109728 w 335985"/>
                <a:gd name="connsiteY11" fmla="*/ 566928 h 3023616"/>
                <a:gd name="connsiteX12" fmla="*/ 310896 w 335985"/>
                <a:gd name="connsiteY12" fmla="*/ 371856 h 3023616"/>
                <a:gd name="connsiteX13" fmla="*/ 60960 w 335985"/>
                <a:gd name="connsiteY13" fmla="*/ 188976 h 3023616"/>
                <a:gd name="connsiteX14" fmla="*/ 188976 w 335985"/>
                <a:gd name="connsiteY14" fmla="*/ 0 h 302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985" h="3023616">
                  <a:moveTo>
                    <a:pt x="213360" y="3023616"/>
                  </a:moveTo>
                  <a:cubicBezTo>
                    <a:pt x="106680" y="2929636"/>
                    <a:pt x="0" y="2835656"/>
                    <a:pt x="0" y="2749296"/>
                  </a:cubicBezTo>
                  <a:cubicBezTo>
                    <a:pt x="0" y="2662936"/>
                    <a:pt x="212344" y="2591816"/>
                    <a:pt x="213360" y="2505456"/>
                  </a:cubicBezTo>
                  <a:cubicBezTo>
                    <a:pt x="214376" y="2419096"/>
                    <a:pt x="3048" y="2314448"/>
                    <a:pt x="6096" y="2231136"/>
                  </a:cubicBezTo>
                  <a:cubicBezTo>
                    <a:pt x="9144" y="2147824"/>
                    <a:pt x="229616" y="2082800"/>
                    <a:pt x="231648" y="2005584"/>
                  </a:cubicBezTo>
                  <a:cubicBezTo>
                    <a:pt x="233680" y="1928368"/>
                    <a:pt x="14224" y="1837944"/>
                    <a:pt x="18288" y="1767840"/>
                  </a:cubicBezTo>
                  <a:cubicBezTo>
                    <a:pt x="22352" y="1697736"/>
                    <a:pt x="256032" y="1647952"/>
                    <a:pt x="256032" y="1584960"/>
                  </a:cubicBezTo>
                  <a:cubicBezTo>
                    <a:pt x="256032" y="1521968"/>
                    <a:pt x="7112" y="1462024"/>
                    <a:pt x="18288" y="1389888"/>
                  </a:cubicBezTo>
                  <a:cubicBezTo>
                    <a:pt x="29464" y="1317752"/>
                    <a:pt x="323088" y="1227328"/>
                    <a:pt x="323088" y="1152144"/>
                  </a:cubicBezTo>
                  <a:cubicBezTo>
                    <a:pt x="323088" y="1076960"/>
                    <a:pt x="16256" y="1004824"/>
                    <a:pt x="18288" y="938784"/>
                  </a:cubicBezTo>
                  <a:cubicBezTo>
                    <a:pt x="20320" y="872744"/>
                    <a:pt x="320040" y="817880"/>
                    <a:pt x="335280" y="755904"/>
                  </a:cubicBezTo>
                  <a:cubicBezTo>
                    <a:pt x="350520" y="693928"/>
                    <a:pt x="113792" y="630936"/>
                    <a:pt x="109728" y="566928"/>
                  </a:cubicBezTo>
                  <a:cubicBezTo>
                    <a:pt x="105664" y="502920"/>
                    <a:pt x="319024" y="434848"/>
                    <a:pt x="310896" y="371856"/>
                  </a:cubicBezTo>
                  <a:cubicBezTo>
                    <a:pt x="302768" y="308864"/>
                    <a:pt x="81280" y="250952"/>
                    <a:pt x="60960" y="188976"/>
                  </a:cubicBezTo>
                  <a:cubicBezTo>
                    <a:pt x="40640" y="127000"/>
                    <a:pt x="154432" y="32512"/>
                    <a:pt x="18897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4D01C4-E7E8-1671-DE93-790ED15B5D17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54" y="1687132"/>
              <a:ext cx="0" cy="3618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226F2780-1DCB-C7FF-F1F8-32895BE23E9B}"/>
                </a:ext>
              </a:extLst>
            </p:cNvPr>
            <p:cNvSpPr/>
            <p:nvPr/>
          </p:nvSpPr>
          <p:spPr>
            <a:xfrm rot="16200000">
              <a:off x="1480570" y="1153226"/>
              <a:ext cx="208701" cy="618694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0E86528A-5846-90F4-FDE0-ED62CA0C7A10}"/>
                </a:ext>
              </a:extLst>
            </p:cNvPr>
            <p:cNvSpPr/>
            <p:nvPr/>
          </p:nvSpPr>
          <p:spPr>
            <a:xfrm rot="16200000">
              <a:off x="2015985" y="1242195"/>
              <a:ext cx="204345" cy="436395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1133E-C423-8BD5-4AB9-C19BDD1C23AD}"/>
                    </a:ext>
                  </a:extLst>
                </p:cNvPr>
                <p:cNvSpPr txBox="1"/>
                <p:nvPr/>
              </p:nvSpPr>
              <p:spPr>
                <a:xfrm>
                  <a:off x="911212" y="1147437"/>
                  <a:ext cx="1318760" cy="253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1" i="1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𝒉𝒆𝒂𝒅</m:t>
                            </m:r>
                          </m:sub>
                        </m:sSub>
                      </m:oMath>
                    </m:oMathPara>
                  </a14:m>
                  <a:endParaRPr lang="en-GB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1133E-C423-8BD5-4AB9-C19BDD1C23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12" y="1147437"/>
                  <a:ext cx="1318760" cy="25301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FFE08A9-01C3-CE36-50D0-D3C3A31222D4}"/>
                    </a:ext>
                  </a:extLst>
                </p:cNvPr>
                <p:cNvSpPr txBox="1"/>
                <p:nvPr/>
              </p:nvSpPr>
              <p:spPr>
                <a:xfrm>
                  <a:off x="2187545" y="5524395"/>
                  <a:ext cx="740391" cy="260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1" i="1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𝒔𝒐𝒍𝒗𝒆𝒏𝒕</m:t>
                            </m:r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𝒅𝒆𝒇𝒆𝒄𝒕</m:t>
                            </m:r>
                          </m:sub>
                        </m:sSub>
                      </m:oMath>
                    </m:oMathPara>
                  </a14:m>
                  <a:endParaRPr lang="en-GB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FFE08A9-01C3-CE36-50D0-D3C3A31222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7545" y="5524395"/>
                  <a:ext cx="740391" cy="260777"/>
                </a:xfrm>
                <a:prstGeom prst="rect">
                  <a:avLst/>
                </a:prstGeom>
                <a:blipFill>
                  <a:blip r:embed="rId3"/>
                  <a:stretch>
                    <a:fillRect l="-8475" r="-3390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1A96932A-0BD3-DF0A-2402-C92C03BDC951}"/>
                </a:ext>
              </a:extLst>
            </p:cNvPr>
            <p:cNvSpPr/>
            <p:nvPr/>
          </p:nvSpPr>
          <p:spPr>
            <a:xfrm rot="5400000">
              <a:off x="1715703" y="4965774"/>
              <a:ext cx="180518" cy="1060783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D3A7E9-79E0-B27D-02B8-55A44BADB764}"/>
                    </a:ext>
                  </a:extLst>
                </p:cNvPr>
                <p:cNvSpPr txBox="1"/>
                <p:nvPr/>
              </p:nvSpPr>
              <p:spPr>
                <a:xfrm>
                  <a:off x="1471220" y="5524395"/>
                  <a:ext cx="692259" cy="260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1" i="1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𝒃𝒊𝒍𝒂𝒚𝒆𝒓</m:t>
                            </m:r>
                          </m:sub>
                        </m:sSub>
                      </m:oMath>
                    </m:oMathPara>
                  </a14:m>
                  <a:endParaRPr lang="en-GB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D3A7E9-79E0-B27D-02B8-55A44BADB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220" y="5524395"/>
                  <a:ext cx="692259" cy="260328"/>
                </a:xfrm>
                <a:prstGeom prst="rect">
                  <a:avLst/>
                </a:prstGeom>
                <a:blipFill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3AA0B056-76C3-B8B3-8349-C70AED7A3DC7}"/>
                </a:ext>
              </a:extLst>
            </p:cNvPr>
            <p:cNvSpPr/>
            <p:nvPr/>
          </p:nvSpPr>
          <p:spPr>
            <a:xfrm rot="5400000">
              <a:off x="2355173" y="5383858"/>
              <a:ext cx="184710" cy="220426"/>
            </a:xfrm>
            <a:prstGeom prst="rightBrace">
              <a:avLst>
                <a:gd name="adj1" fmla="val 8333"/>
                <a:gd name="adj2" fmla="val 5111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AED919BD-C5ED-2379-928B-E376CD8F76DF}"/>
                </a:ext>
              </a:extLst>
            </p:cNvPr>
            <p:cNvSpPr/>
            <p:nvPr/>
          </p:nvSpPr>
          <p:spPr>
            <a:xfrm rot="16200000">
              <a:off x="2219422" y="666929"/>
              <a:ext cx="108157" cy="79411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84096E4-B842-5F3B-5BAB-5FA3E15E7F88}"/>
                </a:ext>
              </a:extLst>
            </p:cNvPr>
            <p:cNvGrpSpPr/>
            <p:nvPr/>
          </p:nvGrpSpPr>
          <p:grpSpPr>
            <a:xfrm rot="5484101">
              <a:off x="1934032" y="1778475"/>
              <a:ext cx="113601" cy="95729"/>
              <a:chOff x="9004879" y="1449381"/>
              <a:chExt cx="329463" cy="27763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9284B4B-BFE9-3211-9295-4BACC4E6C6FB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C1F0A90-0400-5F1B-936C-7F2E2F5AB14C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CCD93E0-F61E-823D-7D14-668E44BC5A40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0C3DDD3-0337-3287-B637-AC52CD42152D}"/>
                </a:ext>
              </a:extLst>
            </p:cNvPr>
            <p:cNvGrpSpPr/>
            <p:nvPr/>
          </p:nvGrpSpPr>
          <p:grpSpPr>
            <a:xfrm rot="8914992">
              <a:off x="1916699" y="1930402"/>
              <a:ext cx="113601" cy="95729"/>
              <a:chOff x="9004879" y="1449381"/>
              <a:chExt cx="329463" cy="27763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F4408C0-6616-465C-EC0D-A801DD0554A6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F08A1A9-EDF0-03E2-4439-7089C77C82E6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11BA502-8DFF-6CE4-457D-F45B0A7BCB49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6036EB8-E182-84FE-5B06-EE24C8ADAF7D}"/>
                </a:ext>
              </a:extLst>
            </p:cNvPr>
            <p:cNvGrpSpPr/>
            <p:nvPr/>
          </p:nvGrpSpPr>
          <p:grpSpPr>
            <a:xfrm rot="14937182">
              <a:off x="2055096" y="1897307"/>
              <a:ext cx="113601" cy="95729"/>
              <a:chOff x="9004879" y="1449381"/>
              <a:chExt cx="329463" cy="27763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F76AAC6-BB4D-5043-8715-510CE8499031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7A8C6B4-089C-A6D2-AD9E-550F772D25FD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BAECCAA-FBAD-A09E-5A5A-966C196CDFDB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18BD95-5EA7-079B-0922-3211E968DDE9}"/>
                </a:ext>
              </a:extLst>
            </p:cNvPr>
            <p:cNvGrpSpPr/>
            <p:nvPr/>
          </p:nvGrpSpPr>
          <p:grpSpPr>
            <a:xfrm rot="19535987">
              <a:off x="2119044" y="2044654"/>
              <a:ext cx="113601" cy="95729"/>
              <a:chOff x="9004879" y="1449381"/>
              <a:chExt cx="329463" cy="27763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8030FEF-9953-87F6-8370-2B1B235D65B5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74FBD67-75BF-04A6-3B92-E580205FE7C6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E12FBA4-6529-323B-B6F6-0DE99C915CD2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3F274EC-9336-4B85-4D94-87F045D38B4C}"/>
                </a:ext>
              </a:extLst>
            </p:cNvPr>
            <p:cNvGrpSpPr/>
            <p:nvPr/>
          </p:nvGrpSpPr>
          <p:grpSpPr>
            <a:xfrm rot="1978840">
              <a:off x="2082174" y="1695729"/>
              <a:ext cx="113601" cy="95729"/>
              <a:chOff x="9004879" y="1449381"/>
              <a:chExt cx="329463" cy="27763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6C83A0D-D628-5C99-5B3D-8B7CB7CAE24A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214959F-C9C3-08D9-9A2E-60B87D878D2F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D3DFC8B-2455-5C01-AFF8-7D52913AF963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BB09982-95FA-0DD5-0A3E-D30C6B3CF255}"/>
                </a:ext>
              </a:extLst>
            </p:cNvPr>
            <p:cNvGrpSpPr/>
            <p:nvPr/>
          </p:nvGrpSpPr>
          <p:grpSpPr>
            <a:xfrm rot="3804547">
              <a:off x="1949794" y="2065791"/>
              <a:ext cx="113601" cy="95729"/>
              <a:chOff x="9004879" y="1449381"/>
              <a:chExt cx="329463" cy="27763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E18D973-32AB-55AD-AC05-31C8122E3B53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D3F0A96-67B6-2265-DC90-C79F6E0F7A33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3EF0829-6850-791E-6866-058FF2C2754B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67394C2-B42A-1057-D09D-82B911AFF721}"/>
                </a:ext>
              </a:extLst>
            </p:cNvPr>
            <p:cNvGrpSpPr/>
            <p:nvPr/>
          </p:nvGrpSpPr>
          <p:grpSpPr>
            <a:xfrm rot="15038309">
              <a:off x="1955811" y="2219231"/>
              <a:ext cx="113601" cy="95729"/>
              <a:chOff x="9004879" y="1449381"/>
              <a:chExt cx="329463" cy="27763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F576F0F-6600-82E9-9C00-321278854A37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C6789AB-4C47-D671-FDFF-BF0AE3A5070F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B36EE65-B093-2164-CBD2-FB6082D21CEC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BB5B78F-ED6E-79DD-AEC3-AA0C22A2E32C}"/>
                </a:ext>
              </a:extLst>
            </p:cNvPr>
            <p:cNvGrpSpPr/>
            <p:nvPr/>
          </p:nvGrpSpPr>
          <p:grpSpPr>
            <a:xfrm rot="17243246">
              <a:off x="2124295" y="2237282"/>
              <a:ext cx="113601" cy="95729"/>
              <a:chOff x="9004879" y="1449381"/>
              <a:chExt cx="329463" cy="27763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CC32C86-31D7-DEAF-0508-9F89281AED1A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4874DB3-BE4E-39B9-7289-43E42C563A14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D9CA2E6-F4DC-4B6C-B731-152AC7C25599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09EA65D-DF29-45B6-9B79-5B0F3704F036}"/>
                </a:ext>
              </a:extLst>
            </p:cNvPr>
            <p:cNvGrpSpPr/>
            <p:nvPr/>
          </p:nvGrpSpPr>
          <p:grpSpPr>
            <a:xfrm rot="2314483">
              <a:off x="1991915" y="2390723"/>
              <a:ext cx="113601" cy="95729"/>
              <a:chOff x="9004879" y="1449381"/>
              <a:chExt cx="329463" cy="277631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62E0A68-520C-5412-9F40-CCC0486A866B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CBB2E1C-6E94-0B2C-8C8E-2456A28C5752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88238D9-745B-843B-2279-EF81D3041EDD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6C7879B-9369-D563-CE88-01F7717C1581}"/>
                </a:ext>
              </a:extLst>
            </p:cNvPr>
            <p:cNvGrpSpPr/>
            <p:nvPr/>
          </p:nvGrpSpPr>
          <p:grpSpPr>
            <a:xfrm rot="5484101">
              <a:off x="1934750" y="2586286"/>
              <a:ext cx="113601" cy="95729"/>
              <a:chOff x="9004879" y="1449381"/>
              <a:chExt cx="329463" cy="27763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908B0FE-9D51-BF11-7787-26B316B04166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F8760F1-769C-2FDB-9DAF-E5D273307820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8002B8C-4AD0-EA27-6679-61721AB48980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4A906C2-5FE5-4011-A416-FB078158F363}"/>
                </a:ext>
              </a:extLst>
            </p:cNvPr>
            <p:cNvGrpSpPr/>
            <p:nvPr/>
          </p:nvGrpSpPr>
          <p:grpSpPr>
            <a:xfrm>
              <a:off x="2253515" y="1851685"/>
              <a:ext cx="113601" cy="95729"/>
              <a:chOff x="9004879" y="1449381"/>
              <a:chExt cx="329463" cy="277631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16DF2E3-10BF-174A-7583-92B20C7032BD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D278043-E308-21B6-34BF-7D5F636B331B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43850BD-49C0-93EF-201B-D8265ACEAFDF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6F8DF28-F4B4-856D-2806-FFB224C511E8}"/>
                </a:ext>
              </a:extLst>
            </p:cNvPr>
            <p:cNvGrpSpPr/>
            <p:nvPr/>
          </p:nvGrpSpPr>
          <p:grpSpPr>
            <a:xfrm rot="1978840">
              <a:off x="2046070" y="2523103"/>
              <a:ext cx="113601" cy="95729"/>
              <a:chOff x="9004879" y="1449381"/>
              <a:chExt cx="329463" cy="27763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9C308AE-08DD-C245-4CE9-9154A152D749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5313F1E-C423-213B-7B47-D4B4424B4110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0F59562-1077-AAD5-136E-CCE77041CAC0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F001BC8-AFA6-1C86-968E-67372E0FAFD6}"/>
                </a:ext>
              </a:extLst>
            </p:cNvPr>
            <p:cNvGrpSpPr/>
            <p:nvPr/>
          </p:nvGrpSpPr>
          <p:grpSpPr>
            <a:xfrm rot="3804547">
              <a:off x="2139338" y="2402757"/>
              <a:ext cx="113601" cy="95729"/>
              <a:chOff x="9004879" y="1449381"/>
              <a:chExt cx="329463" cy="2776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33F3AFF-A15B-2335-645D-E64ADB043711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7B5C949-B7AF-A4C6-C2A7-F72DDFF8DC69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FB54F33-CC3C-1980-4EDE-B738BBF082E6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723FA5A-D4F4-E352-6838-D1EBC81CA7FA}"/>
                </a:ext>
              </a:extLst>
            </p:cNvPr>
            <p:cNvGrpSpPr/>
            <p:nvPr/>
          </p:nvGrpSpPr>
          <p:grpSpPr>
            <a:xfrm rot="15038309">
              <a:off x="1919707" y="1641572"/>
              <a:ext cx="113601" cy="95729"/>
              <a:chOff x="9004879" y="1449381"/>
              <a:chExt cx="329463" cy="27763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8191C15-ED40-03CE-48E9-73434FFDD342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FD59822-0C4F-B841-1CEB-9A96AAB8CCBA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A98F53E-041E-EA13-6776-A6D4465AEEA9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FC460DB-ED02-C54C-22D8-7B414C90B438}"/>
                </a:ext>
              </a:extLst>
            </p:cNvPr>
            <p:cNvGrpSpPr/>
            <p:nvPr/>
          </p:nvGrpSpPr>
          <p:grpSpPr>
            <a:xfrm rot="19307259">
              <a:off x="2352801" y="1959995"/>
              <a:ext cx="113601" cy="95729"/>
              <a:chOff x="9004879" y="1449381"/>
              <a:chExt cx="329463" cy="277631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31C61FE-5971-DB0F-605A-A5E9E50589AF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CCADFB-F9C1-BC10-E057-9430F23C0627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742CFA6-BA98-0D97-7FEE-78DFAFBC9AB0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3F764A4-F628-B49A-48FF-79E0327E035F}"/>
                </a:ext>
              </a:extLst>
            </p:cNvPr>
            <p:cNvGrpSpPr/>
            <p:nvPr/>
          </p:nvGrpSpPr>
          <p:grpSpPr>
            <a:xfrm rot="4378496">
              <a:off x="2382886" y="1734348"/>
              <a:ext cx="113601" cy="95729"/>
              <a:chOff x="9004879" y="1449381"/>
              <a:chExt cx="329463" cy="277631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4569282-B7A7-E068-C3FC-8CB2E3C13954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3459703-D0A6-F9E8-6EA0-E6F3B9E5188C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EE42638-46F9-096D-4216-903FA0E2DEC5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9C761AF-144B-F170-3C48-541AD1191069}"/>
                </a:ext>
              </a:extLst>
            </p:cNvPr>
            <p:cNvGrpSpPr/>
            <p:nvPr/>
          </p:nvGrpSpPr>
          <p:grpSpPr>
            <a:xfrm rot="5742757">
              <a:off x="2271567" y="2122462"/>
              <a:ext cx="113601" cy="95729"/>
              <a:chOff x="9004879" y="1449381"/>
              <a:chExt cx="329463" cy="277631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FA3FF16-2E72-0126-C5F2-44A2AA678CE3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A3C620E-3863-69ED-6F6B-4210D4586E37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F953E0B-1334-52B8-1DC2-54191C32D95F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72B52C-081B-C477-CAAF-0114150112D4}"/>
                </a:ext>
              </a:extLst>
            </p:cNvPr>
            <p:cNvGrpSpPr/>
            <p:nvPr/>
          </p:nvGrpSpPr>
          <p:grpSpPr>
            <a:xfrm rot="13064709">
              <a:off x="2349792" y="2272893"/>
              <a:ext cx="113601" cy="95729"/>
              <a:chOff x="9004879" y="1449381"/>
              <a:chExt cx="329463" cy="277631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6B1A0E41-7067-8B32-DE2E-400D9D71E26C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8957B20-3F27-1998-5C6F-9C241679D6BB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BD96714-B1BD-5659-EA7B-F4F7C4F54357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D96BFA9-54CF-9DFB-16C2-A73C1D481BAB}"/>
                </a:ext>
              </a:extLst>
            </p:cNvPr>
            <p:cNvGrpSpPr/>
            <p:nvPr/>
          </p:nvGrpSpPr>
          <p:grpSpPr>
            <a:xfrm rot="17001195">
              <a:off x="2256522" y="2426334"/>
              <a:ext cx="113601" cy="95729"/>
              <a:chOff x="9004879" y="1449381"/>
              <a:chExt cx="329463" cy="277631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F31F7AB-2212-FB6B-2E4D-B8D069E6903A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B5258FF-B5EA-AF79-D5CA-14A44CFE3196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D69464B-8E77-2ABA-0ECA-67D796DD92F8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3BBA63C-2C55-E123-8259-523A12828971}"/>
                </a:ext>
              </a:extLst>
            </p:cNvPr>
            <p:cNvGrpSpPr/>
            <p:nvPr/>
          </p:nvGrpSpPr>
          <p:grpSpPr>
            <a:xfrm>
              <a:off x="2247496" y="2624904"/>
              <a:ext cx="113601" cy="95729"/>
              <a:chOff x="9004879" y="1449381"/>
              <a:chExt cx="329463" cy="277631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4CF5194-8F59-66AF-624E-3FADF489BEDE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8D1807B-A0AE-16C8-B2AC-75D08B6F1A2C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02C3F70-7050-96F9-F257-A0563890AF40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B00588D-5E19-BE3A-AC5C-76ADCDAB94F8}"/>
                </a:ext>
              </a:extLst>
            </p:cNvPr>
            <p:cNvGrpSpPr/>
            <p:nvPr/>
          </p:nvGrpSpPr>
          <p:grpSpPr>
            <a:xfrm rot="19307259">
              <a:off x="2346782" y="2733214"/>
              <a:ext cx="113601" cy="95729"/>
              <a:chOff x="9004879" y="1449381"/>
              <a:chExt cx="329463" cy="277631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B0C3CAD9-A8BA-4344-6C80-1CD7596E9B8A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D5EE88C-CB84-6BAC-9A12-B8FE033FA2A8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0AECFDD-1C03-B6F7-D21A-ED3922D0BBB5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9293EEA-B47F-05D5-2F33-E0255F0A5B63}"/>
                </a:ext>
              </a:extLst>
            </p:cNvPr>
            <p:cNvGrpSpPr/>
            <p:nvPr/>
          </p:nvGrpSpPr>
          <p:grpSpPr>
            <a:xfrm rot="4378496">
              <a:off x="2376867" y="2507567"/>
              <a:ext cx="113601" cy="95729"/>
              <a:chOff x="9004879" y="1449381"/>
              <a:chExt cx="329463" cy="277631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697BCAE4-D566-F389-35EA-06875B52FB9D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D1FE058-5340-EE99-F548-7DC75C600B90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A8B87A8-8628-11EB-BDA8-0E9FB6CFA434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CEFC0B3-1D67-D571-45FC-FCE0ED9B17BE}"/>
                </a:ext>
              </a:extLst>
            </p:cNvPr>
            <p:cNvGrpSpPr/>
            <p:nvPr/>
          </p:nvGrpSpPr>
          <p:grpSpPr>
            <a:xfrm rot="5742757">
              <a:off x="2321817" y="4029795"/>
              <a:ext cx="113601" cy="95729"/>
              <a:chOff x="9004879" y="1449381"/>
              <a:chExt cx="329463" cy="277631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725C240-79EE-66E1-63BE-C7EAB823D0F5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3D2E1304-1869-8E91-FB00-9A3C49E460C4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525B8F1A-731A-21DD-C4DA-58A37660323D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FA02C21-9CC0-C4CF-EDAD-765097E88B07}"/>
                </a:ext>
              </a:extLst>
            </p:cNvPr>
            <p:cNvGrpSpPr/>
            <p:nvPr/>
          </p:nvGrpSpPr>
          <p:grpSpPr>
            <a:xfrm rot="13064709">
              <a:off x="2400042" y="4180226"/>
              <a:ext cx="113601" cy="95729"/>
              <a:chOff x="9004879" y="1449381"/>
              <a:chExt cx="329463" cy="277631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AA4C6D6B-4A4D-728A-826F-E026784B2CBE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D378E2A-9C05-69DA-641C-9556A42AAB32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618EA0C-AF9E-EFB3-5033-63FD78C627D8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E47D9A0-0766-B5D4-F258-63EC10D8230B}"/>
                </a:ext>
              </a:extLst>
            </p:cNvPr>
            <p:cNvGrpSpPr/>
            <p:nvPr/>
          </p:nvGrpSpPr>
          <p:grpSpPr>
            <a:xfrm rot="17001195">
              <a:off x="2306774" y="4348710"/>
              <a:ext cx="113601" cy="95729"/>
              <a:chOff x="9004879" y="1449381"/>
              <a:chExt cx="329463" cy="27763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1EF827A-5915-9CB3-B56C-0922756DF597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170F91BF-4ADD-CFBA-EE12-5DB949532835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F43D457-1D01-6A0C-E16E-ED12C86EC777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5B320AB-0C55-80F9-0281-D04793FAAC37}"/>
                </a:ext>
              </a:extLst>
            </p:cNvPr>
            <p:cNvGrpSpPr/>
            <p:nvPr/>
          </p:nvGrpSpPr>
          <p:grpSpPr>
            <a:xfrm>
              <a:off x="2297749" y="4547280"/>
              <a:ext cx="113601" cy="95729"/>
              <a:chOff x="9004879" y="1449381"/>
              <a:chExt cx="329463" cy="277631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BA69DF9-B9D0-5A8C-3C5D-37D5AB1D113C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358ADC3-F514-4A9F-A74C-9191F7FD88FB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84DAD157-1981-0A98-4D60-BF038D2DD10E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FFD0706-07AE-1C21-0F64-1D655711AE1F}"/>
                </a:ext>
              </a:extLst>
            </p:cNvPr>
            <p:cNvGrpSpPr/>
            <p:nvPr/>
          </p:nvGrpSpPr>
          <p:grpSpPr>
            <a:xfrm rot="19307259">
              <a:off x="2397034" y="4655591"/>
              <a:ext cx="113601" cy="95729"/>
              <a:chOff x="9004879" y="1449381"/>
              <a:chExt cx="329463" cy="277631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AF05C4C-99C4-9D59-F984-98DAEA050E0B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6AF5236-9E4C-FC47-BA73-CC3DF8E7D11D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1F4C2CB-CAC8-ECED-50FD-3D3027EBB00C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4BA86DF-D1E4-892A-EA9B-596EA1BAF61F}"/>
                </a:ext>
              </a:extLst>
            </p:cNvPr>
            <p:cNvGrpSpPr/>
            <p:nvPr/>
          </p:nvGrpSpPr>
          <p:grpSpPr>
            <a:xfrm rot="4378496">
              <a:off x="2427120" y="4429943"/>
              <a:ext cx="113601" cy="95729"/>
              <a:chOff x="9004879" y="1449381"/>
              <a:chExt cx="329463" cy="277631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D386BA-59E6-FAC2-BD53-B2FE63B290C9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49D56318-F94D-19C7-219C-D476095CA85F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127398AD-BB67-DD19-6C4F-C24FDCAC8C80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2AB38DC-0FDB-0C5C-024B-3FA625B1C079}"/>
                </a:ext>
              </a:extLst>
            </p:cNvPr>
            <p:cNvGrpSpPr/>
            <p:nvPr/>
          </p:nvGrpSpPr>
          <p:grpSpPr>
            <a:xfrm rot="5742757">
              <a:off x="2315801" y="4818057"/>
              <a:ext cx="113601" cy="95729"/>
              <a:chOff x="9004879" y="1449381"/>
              <a:chExt cx="329463" cy="277631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38C5CA1F-96CE-7523-8369-C3C6DF2ADC67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548DE343-AC03-130C-C42E-13DC1882DAB7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5A61DF5-F625-5223-91C6-7C5203589D49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7E605DB0-833C-09BD-ED4B-9F4D1F59FDA9}"/>
                </a:ext>
              </a:extLst>
            </p:cNvPr>
            <p:cNvGrpSpPr/>
            <p:nvPr/>
          </p:nvGrpSpPr>
          <p:grpSpPr>
            <a:xfrm rot="13064709">
              <a:off x="2394025" y="4968489"/>
              <a:ext cx="113601" cy="95729"/>
              <a:chOff x="9004879" y="1449381"/>
              <a:chExt cx="329463" cy="277631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F73AFD4D-7FDA-4D05-2088-504B0A78932D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000BA15D-22EB-7773-25D2-3AE05FF70BAE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7ACC40D9-7616-55B0-4D47-0163261480C5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D0DD360D-868F-87C1-7121-68D412BF682A}"/>
                    </a:ext>
                  </a:extLst>
                </p:cNvPr>
                <p:cNvSpPr txBox="1"/>
                <p:nvPr/>
              </p:nvSpPr>
              <p:spPr>
                <a:xfrm>
                  <a:off x="1805962" y="1105420"/>
                  <a:ext cx="756543" cy="253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1" i="1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𝑺𝒐𝒍𝒗𝒆𝒏𝒕</m:t>
                            </m:r>
                            <m:r>
                              <a:rPr lang="en-GB" sz="10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GB" sz="1000" b="1" i="1">
                                <a:latin typeface="Cambria Math" panose="02040503050406030204" pitchFamily="18" charset="0"/>
                              </a:rPr>
                              <m:t>𝒆𝒂𝒅</m:t>
                            </m:r>
                          </m:sub>
                        </m:sSub>
                      </m:oMath>
                    </m:oMathPara>
                  </a14:m>
                  <a:endParaRPr lang="en-GB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D0DD360D-868F-87C1-7121-68D412BF68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962" y="1105420"/>
                  <a:ext cx="756543" cy="253018"/>
                </a:xfrm>
                <a:prstGeom prst="rect">
                  <a:avLst/>
                </a:prstGeom>
                <a:blipFill>
                  <a:blip r:embed="rId5"/>
                  <a:stretch>
                    <a:fillRect l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17DB605-B289-B3ED-951F-734B52E5A6D8}"/>
                </a:ext>
              </a:extLst>
            </p:cNvPr>
            <p:cNvGrpSpPr/>
            <p:nvPr/>
          </p:nvGrpSpPr>
          <p:grpSpPr>
            <a:xfrm>
              <a:off x="2266275" y="3005043"/>
              <a:ext cx="113601" cy="95729"/>
              <a:chOff x="9004879" y="1449381"/>
              <a:chExt cx="329463" cy="277631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348078C3-F34E-A290-D777-7A5AF0BD54EB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D7F275E-5898-1225-6504-2C5512DFDA2B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8332A1-774D-F282-1172-09E3BBA5D243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7B476C2-BD3B-D47D-151D-5990EC85AB29}"/>
                </a:ext>
              </a:extLst>
            </p:cNvPr>
            <p:cNvGrpSpPr/>
            <p:nvPr/>
          </p:nvGrpSpPr>
          <p:grpSpPr>
            <a:xfrm rot="19307259">
              <a:off x="2365561" y="3113353"/>
              <a:ext cx="113601" cy="95729"/>
              <a:chOff x="9004879" y="1449381"/>
              <a:chExt cx="329463" cy="277631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B8A57641-8081-FBD7-7E26-562D17B1F5CA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47D5E296-CD38-580C-9AAC-79A8299F0FFC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B37BBB88-F9DC-5F07-197F-94DF490185C8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8DB83241-299F-71F5-048B-7CBD94A29D3E}"/>
                </a:ext>
              </a:extLst>
            </p:cNvPr>
            <p:cNvGrpSpPr/>
            <p:nvPr/>
          </p:nvGrpSpPr>
          <p:grpSpPr>
            <a:xfrm rot="4378496">
              <a:off x="2395646" y="2887706"/>
              <a:ext cx="113601" cy="95729"/>
              <a:chOff x="9004879" y="1449381"/>
              <a:chExt cx="329463" cy="277631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64A6EBA0-9AAC-A614-1F17-E87EFDD2D47E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A269539C-9AF6-05CF-F860-9680DEBA1756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0242D6AB-A28E-0635-BB12-18D8341A6E0A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9ADADB26-BB76-D77E-BBB3-FD3439AB4D0E}"/>
                </a:ext>
              </a:extLst>
            </p:cNvPr>
            <p:cNvGrpSpPr/>
            <p:nvPr/>
          </p:nvGrpSpPr>
          <p:grpSpPr>
            <a:xfrm rot="5742757">
              <a:off x="2284327" y="3275820"/>
              <a:ext cx="113601" cy="95729"/>
              <a:chOff x="9004879" y="1449381"/>
              <a:chExt cx="329463" cy="277631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3D26681A-73EF-5708-78A7-91ECB67708EB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900F6A25-2EA2-4178-E541-DE590A0777C6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76F5BA75-04C6-BFAB-2013-095D5F95FD3B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81A6073-2992-39E3-E167-D06908330F45}"/>
                </a:ext>
              </a:extLst>
            </p:cNvPr>
            <p:cNvGrpSpPr/>
            <p:nvPr/>
          </p:nvGrpSpPr>
          <p:grpSpPr>
            <a:xfrm rot="13064709">
              <a:off x="2362552" y="3426251"/>
              <a:ext cx="113601" cy="95729"/>
              <a:chOff x="9004879" y="1449381"/>
              <a:chExt cx="329463" cy="277631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64B8C045-6412-D3B3-53BD-CA08C375107C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0930387-78CC-1DC5-D5AD-987D752955DE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5B23ED8B-9417-4998-ABA3-1852067C7F8E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24322199-3512-42AC-0A2D-74DA18345080}"/>
                </a:ext>
              </a:extLst>
            </p:cNvPr>
            <p:cNvGrpSpPr/>
            <p:nvPr/>
          </p:nvGrpSpPr>
          <p:grpSpPr>
            <a:xfrm rot="17001195">
              <a:off x="2269282" y="3579692"/>
              <a:ext cx="113601" cy="95729"/>
              <a:chOff x="9004879" y="1449381"/>
              <a:chExt cx="329463" cy="277631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58ACB6D-0D8C-E1D9-34FE-535B5E520C71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477E279A-46BA-7C80-233F-1B3D9CCF99A2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1F853D9E-DB8D-CBA2-2639-17D798BDECEF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FC17727-B5B4-9065-FB3D-EC5370AFFF5E}"/>
                </a:ext>
              </a:extLst>
            </p:cNvPr>
            <p:cNvGrpSpPr/>
            <p:nvPr/>
          </p:nvGrpSpPr>
          <p:grpSpPr>
            <a:xfrm>
              <a:off x="2260256" y="3778262"/>
              <a:ext cx="113601" cy="95729"/>
              <a:chOff x="9004879" y="1449381"/>
              <a:chExt cx="329463" cy="277631"/>
            </a:xfrm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DFE23AD-CF5C-DFCB-CEF2-6F3AD2C92B4F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AB3572C3-E16F-39AC-5BD1-0FADB9B553CF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D505196D-D172-B94D-F485-CC78C5173EE7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D56D139-C298-CC31-C34E-C00891A980AF}"/>
                </a:ext>
              </a:extLst>
            </p:cNvPr>
            <p:cNvGrpSpPr/>
            <p:nvPr/>
          </p:nvGrpSpPr>
          <p:grpSpPr>
            <a:xfrm rot="19307259">
              <a:off x="2359542" y="3886572"/>
              <a:ext cx="113601" cy="95729"/>
              <a:chOff x="9004879" y="1449381"/>
              <a:chExt cx="329463" cy="277631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1593A71D-503C-29C5-FEED-1B67D4D64215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00038C9-3269-A209-D971-164BF4023ED6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83B86838-2B7E-4631-5ADE-EB38E9551112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E90D575-3F10-7CDE-47ED-58D123DAEE16}"/>
                </a:ext>
              </a:extLst>
            </p:cNvPr>
            <p:cNvGrpSpPr/>
            <p:nvPr/>
          </p:nvGrpSpPr>
          <p:grpSpPr>
            <a:xfrm rot="4378496">
              <a:off x="2389627" y="3660925"/>
              <a:ext cx="113601" cy="95729"/>
              <a:chOff x="9004879" y="1449381"/>
              <a:chExt cx="329463" cy="277631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A42080BA-79C3-136B-6A3F-3C4C4AC04F94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0E3EB083-2A79-706E-E216-21A97C91921E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CC4C1783-872A-36FC-D6E5-9A8F76FE6529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43AFD26-9943-3F5D-A129-2E86BE362B33}"/>
                </a:ext>
              </a:extLst>
            </p:cNvPr>
            <p:cNvGrpSpPr/>
            <p:nvPr/>
          </p:nvGrpSpPr>
          <p:grpSpPr>
            <a:xfrm>
              <a:off x="2216338" y="1722486"/>
              <a:ext cx="113601" cy="95729"/>
              <a:chOff x="9004879" y="1449381"/>
              <a:chExt cx="329463" cy="277631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CA84F02-0B3A-197C-D8AC-1141A6111E06}"/>
                  </a:ext>
                </a:extLst>
              </p:cNvPr>
              <p:cNvSpPr/>
              <p:nvPr/>
            </p:nvSpPr>
            <p:spPr>
              <a:xfrm>
                <a:off x="9068116" y="1449381"/>
                <a:ext cx="216269" cy="231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95F0051-E230-70EE-04CA-1EF01207B491}"/>
                  </a:ext>
                </a:extLst>
              </p:cNvPr>
              <p:cNvSpPr/>
              <p:nvPr/>
            </p:nvSpPr>
            <p:spPr>
              <a:xfrm>
                <a:off x="9004879" y="1602391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669674E1-3CAC-A072-CBFE-7A7D8C60F9CF}"/>
                  </a:ext>
                </a:extLst>
              </p:cNvPr>
              <p:cNvSpPr/>
              <p:nvPr/>
            </p:nvSpPr>
            <p:spPr>
              <a:xfrm>
                <a:off x="9225574" y="1610612"/>
                <a:ext cx="108768" cy="116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3435DB0E-8118-CCFB-8E5B-4568429D0D71}"/>
              </a:ext>
            </a:extLst>
          </p:cNvPr>
          <p:cNvSpPr txBox="1"/>
          <p:nvPr/>
        </p:nvSpPr>
        <p:spPr>
          <a:xfrm>
            <a:off x="3380818" y="837922"/>
            <a:ext cx="75356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Exploiting known molecular architecture and self assembly of lipids to use physical parameters to construct slabs rather than slab parameters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C2A3738-C678-3A0F-FB8B-2C7E9768DA73}"/>
                  </a:ext>
                </a:extLst>
              </p:cNvPr>
              <p:cNvSpPr txBox="1"/>
              <p:nvPr/>
            </p:nvSpPr>
            <p:spPr>
              <a:xfrm>
                <a:off x="2490251" y="1566922"/>
                <a:ext cx="438979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accent3"/>
                    </a:solidFill>
                  </a:rPr>
                  <a:t>Constants: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Headgroup volume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h𝑒𝑎𝑑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Tail Volume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Headgroup Scattering 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h𝑒𝑎𝑑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Tail Scattering 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endParaRPr lang="en-GB" b="1" dirty="0">
                  <a:solidFill>
                    <a:schemeClr val="accent3"/>
                  </a:solidFill>
                </a:endParaRPr>
              </a:p>
              <a:p>
                <a:endParaRPr lang="en-GB" b="1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C2A3738-C678-3A0F-FB8B-2C7E9768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51" y="1566922"/>
                <a:ext cx="4389791" cy="2031325"/>
              </a:xfrm>
              <a:prstGeom prst="rect">
                <a:avLst/>
              </a:prstGeom>
              <a:blipFill>
                <a:blip r:embed="rId6"/>
                <a:stretch>
                  <a:fillRect l="-1156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A1685D7E-C86F-F854-BF6A-21472FB1872E}"/>
                  </a:ext>
                </a:extLst>
              </p:cNvPr>
              <p:cNvSpPr txBox="1"/>
              <p:nvPr/>
            </p:nvSpPr>
            <p:spPr>
              <a:xfrm>
                <a:off x="7102112" y="1566922"/>
                <a:ext cx="4102656" cy="2087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accent3"/>
                    </a:solidFill>
                  </a:rPr>
                  <a:t>Fitting 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Area Per Molecule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𝐴𝑃𝑀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Headgroup hydration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𝑜𝑙𝑣𝑒𝑛𝑡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h𝑒𝑎𝑑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Bilayer Coverage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𝑖𝑙𝑎𝑦𝑒𝑟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Bilayer Roughness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𝑖𝑙𝑎𝑦𝑒𝑟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endParaRPr lang="en-GB" b="1" dirty="0">
                  <a:solidFill>
                    <a:schemeClr val="accent3"/>
                  </a:solidFill>
                </a:endParaRPr>
              </a:p>
              <a:p>
                <a:endParaRPr lang="en-GB" b="1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A1685D7E-C86F-F854-BF6A-21472FB18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12" y="1566922"/>
                <a:ext cx="4102656" cy="2087366"/>
              </a:xfrm>
              <a:prstGeom prst="rect">
                <a:avLst/>
              </a:prstGeom>
              <a:blipFill>
                <a:blip r:embed="rId7"/>
                <a:stretch>
                  <a:fillRect l="-1235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4224491-8F58-2E5B-8AE0-36389BD2EC92}"/>
                  </a:ext>
                </a:extLst>
              </p:cNvPr>
              <p:cNvSpPr txBox="1"/>
              <p:nvPr/>
            </p:nvSpPr>
            <p:spPr>
              <a:xfrm>
                <a:off x="7264860" y="3181016"/>
                <a:ext cx="1453026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h𝑒𝑎𝑑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𝐴𝑃𝑀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4224491-8F58-2E5B-8AE0-36389BD2E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60" y="3181016"/>
                <a:ext cx="1453026" cy="516745"/>
              </a:xfrm>
              <a:prstGeom prst="rect">
                <a:avLst/>
              </a:prstGeom>
              <a:blipFill>
                <a:blip r:embed="rId8"/>
                <a:stretch>
                  <a:fillRect l="-3478" t="-2381" r="-870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250ABECB-2F42-28A7-88CB-2BEE79F435FB}"/>
                  </a:ext>
                </a:extLst>
              </p:cNvPr>
              <p:cNvSpPr txBox="1"/>
              <p:nvPr/>
            </p:nvSpPr>
            <p:spPr>
              <a:xfrm>
                <a:off x="2433705" y="3181016"/>
                <a:ext cx="1342868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𝑡𝑎𝑖𝑙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𝑡𝑎𝑖𝑙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𝐴𝑃𝑀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250ABECB-2F42-28A7-88CB-2BEE79F43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05" y="3181016"/>
                <a:ext cx="1342868" cy="516745"/>
              </a:xfrm>
              <a:prstGeom prst="rect">
                <a:avLst/>
              </a:prstGeom>
              <a:blipFill>
                <a:blip r:embed="rId9"/>
                <a:stretch>
                  <a:fillRect l="-1869" t="-2381" r="-93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ED813E9-0945-0CCB-D24A-62B4126CAA5B}"/>
                  </a:ext>
                </a:extLst>
              </p:cNvPr>
              <p:cNvSpPr txBox="1"/>
              <p:nvPr/>
            </p:nvSpPr>
            <p:spPr>
              <a:xfrm>
                <a:off x="2433705" y="3924479"/>
                <a:ext cx="291624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𝑠𝑜𝑙𝑣𝑒𝑛𝑡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𝑑𝑒𝑓𝑒𝑐𝑡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𝑖𝑙𝑎𝑦𝑒𝑟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ED813E9-0945-0CCB-D24A-62B4126CA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05" y="3924479"/>
                <a:ext cx="2916247" cy="299249"/>
              </a:xfrm>
              <a:prstGeom prst="rect">
                <a:avLst/>
              </a:prstGeom>
              <a:blipFill>
                <a:blip r:embed="rId10"/>
                <a:stretch>
                  <a:fillRect l="-2597" t="-8333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F9D6A67F-0672-611E-4DE6-D5B6F23661EE}"/>
                  </a:ext>
                </a:extLst>
              </p:cNvPr>
              <p:cNvSpPr txBox="1"/>
              <p:nvPr/>
            </p:nvSpPr>
            <p:spPr>
              <a:xfrm>
                <a:off x="2433705" y="4440379"/>
                <a:ext cx="4467570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𝑡𝑎𝑖𝑙𝑠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𝑖𝑙𝑎𝑦𝑒𝑟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𝑡𝑎𝑖𝑙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𝑡𝑎𝑖𝑙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𝑜𝑙𝑣𝑒𝑛𝑡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𝑑𝑒𝑓𝑒𝑐𝑡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𝑠𝑜𝑙𝑣𝑒𝑛𝑡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F9D6A67F-0672-611E-4DE6-D5B6F2366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05" y="4440379"/>
                <a:ext cx="4467570" cy="572786"/>
              </a:xfrm>
              <a:prstGeom prst="rect">
                <a:avLst/>
              </a:prstGeom>
              <a:blipFill>
                <a:blip r:embed="rId11"/>
                <a:stretch>
                  <a:fillRect l="-1983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A3258259-48D3-3D4D-C144-8525FD01716E}"/>
                  </a:ext>
                </a:extLst>
              </p:cNvPr>
              <p:cNvSpPr txBox="1"/>
              <p:nvPr/>
            </p:nvSpPr>
            <p:spPr>
              <a:xfrm>
                <a:off x="7264860" y="3924479"/>
                <a:ext cx="257083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𝑠𝑜𝑙𝑣𝑒𝑛𝑡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A3258259-48D3-3D4D-C144-8525FD01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60" y="3924479"/>
                <a:ext cx="2570832" cy="289182"/>
              </a:xfrm>
              <a:prstGeom prst="rect">
                <a:avLst/>
              </a:prstGeom>
              <a:blipFill>
                <a:blip r:embed="rId12"/>
                <a:stretch>
                  <a:fillRect l="-1970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BC09DC44-FB45-B64F-929D-B6C6CC3DE5FE}"/>
                  </a:ext>
                </a:extLst>
              </p:cNvPr>
              <p:cNvSpPr txBox="1"/>
              <p:nvPr/>
            </p:nvSpPr>
            <p:spPr>
              <a:xfrm>
                <a:off x="7264860" y="4966346"/>
                <a:ext cx="315958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𝑠𝑜𝑙𝑣𝑒𝑛𝑡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BC09DC44-FB45-B64F-929D-B6C6CC3DE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60" y="4966346"/>
                <a:ext cx="3159583" cy="289182"/>
              </a:xfrm>
              <a:prstGeom prst="rect">
                <a:avLst/>
              </a:prstGeom>
              <a:blipFill>
                <a:blip r:embed="rId13"/>
                <a:stretch>
                  <a:fillRect l="-1205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82110FE-70E7-D130-9E1A-D859B2D14EE4}"/>
                  </a:ext>
                </a:extLst>
              </p:cNvPr>
              <p:cNvSpPr txBox="1"/>
              <p:nvPr/>
            </p:nvSpPr>
            <p:spPr>
              <a:xfrm>
                <a:off x="7264860" y="5482247"/>
                <a:ext cx="5124030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h𝑒𝑎𝑑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h𝑒𝑎𝑑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𝑠𝑜𝑙𝑣𝑒𝑛𝑡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𝑠𝑜𝑙𝑣𝑒𝑛𝑡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82110FE-70E7-D130-9E1A-D859B2D14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60" y="5482247"/>
                <a:ext cx="5124030" cy="572721"/>
              </a:xfrm>
              <a:prstGeom prst="rect">
                <a:avLst/>
              </a:prstGeom>
              <a:blipFill>
                <a:blip r:embed="rId14"/>
                <a:stretch>
                  <a:fillRect l="-1733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53EA773-284F-2043-B3CC-A2D5859823AF}"/>
                  </a:ext>
                </a:extLst>
              </p:cNvPr>
              <p:cNvSpPr txBox="1"/>
              <p:nvPr/>
            </p:nvSpPr>
            <p:spPr>
              <a:xfrm>
                <a:off x="1281801" y="732925"/>
                <a:ext cx="756543" cy="25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1" i="1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𝒔𝒐𝒍𝒗𝒆𝒏𝒕</m:t>
                          </m:r>
                          <m:r>
                            <a:rPr lang="en-GB" sz="10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𝒉𝒆𝒂𝒅</m:t>
                          </m:r>
                        </m:sub>
                      </m:sSub>
                    </m:oMath>
                  </m:oMathPara>
                </a14:m>
                <a:endParaRPr lang="en-GB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53EA773-284F-2043-B3CC-A2D585982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01" y="732925"/>
                <a:ext cx="756543" cy="253018"/>
              </a:xfrm>
              <a:prstGeom prst="rect">
                <a:avLst/>
              </a:prstGeom>
              <a:blipFill>
                <a:blip r:embed="rId15"/>
                <a:stretch>
                  <a:fillRect l="-18033" r="-1147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D0CB2DC-4C4E-F344-C3DD-EDB93F280AC9}"/>
                  </a:ext>
                </a:extLst>
              </p:cNvPr>
              <p:cNvSpPr txBox="1"/>
              <p:nvPr/>
            </p:nvSpPr>
            <p:spPr>
              <a:xfrm>
                <a:off x="7264860" y="4440379"/>
                <a:ext cx="445987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𝑠𝑜𝑙𝑣𝑒𝑛𝑡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𝑠𝑜𝑙𝑣𝑒𝑛𝑡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𝑑𝑒𝑓𝑒𝑐𝑡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D0CB2DC-4C4E-F344-C3DD-EDB93F280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60" y="4440379"/>
                <a:ext cx="4459875" cy="299249"/>
              </a:xfrm>
              <a:prstGeom prst="rect">
                <a:avLst/>
              </a:prstGeom>
              <a:blipFill>
                <a:blip r:embed="rId16"/>
                <a:stretch>
                  <a:fillRect l="-1420" t="-4167" r="-56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TextBox 217">
            <a:extLst>
              <a:ext uri="{FF2B5EF4-FFF2-40B4-BE49-F238E27FC236}">
                <a16:creationId xmlns:a16="http://schemas.microsoft.com/office/drawing/2014/main" id="{15052D4E-5D39-A577-DBF6-86EBF3023E19}"/>
              </a:ext>
            </a:extLst>
          </p:cNvPr>
          <p:cNvSpPr txBox="1"/>
          <p:nvPr/>
        </p:nvSpPr>
        <p:spPr>
          <a:xfrm>
            <a:off x="1995594" y="6218175"/>
            <a:ext cx="8920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Red Parameters </a:t>
            </a:r>
            <a:r>
              <a:rPr lang="en-GB" b="1" dirty="0">
                <a:solidFill>
                  <a:schemeClr val="accent3"/>
                </a:solidFill>
              </a:rPr>
              <a:t>give us everything we need to assemble 4 slabs defining the bilayer</a:t>
            </a:r>
          </a:p>
        </p:txBody>
      </p:sp>
    </p:spTree>
    <p:extLst>
      <p:ext uri="{BB962C8B-B14F-4D97-AF65-F5344CB8AC3E}">
        <p14:creationId xmlns:p14="http://schemas.microsoft.com/office/powerpoint/2010/main" val="157678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F5FA4-8C88-2EEA-F9DE-EFBB486E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FD58-5D13-36AB-8486-5378AEBB39D8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Non-Slab Models - </a:t>
            </a:r>
            <a:r>
              <a:rPr lang="en-GB" dirty="0" err="1"/>
              <a:t>Microslicing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4E032-2B89-E01B-5340-8113B74094BA}"/>
              </a:ext>
            </a:extLst>
          </p:cNvPr>
          <p:cNvSpPr txBox="1"/>
          <p:nvPr/>
        </p:nvSpPr>
        <p:spPr>
          <a:xfrm>
            <a:off x="355912" y="908198"/>
            <a:ext cx="9610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Any functional form can be approximated by a series of mini-slabs</a:t>
            </a:r>
          </a:p>
          <a:p>
            <a:r>
              <a:rPr lang="en-GB" dirty="0"/>
              <a:t>This allows us to model gradients and complex structures beyond simple slab models.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FE73C-BE22-6644-ADA1-CD323A78EE41}"/>
              </a:ext>
            </a:extLst>
          </p:cNvPr>
          <p:cNvSpPr/>
          <p:nvPr/>
        </p:nvSpPr>
        <p:spPr>
          <a:xfrm>
            <a:off x="1291473" y="3479804"/>
            <a:ext cx="103435" cy="8432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21CFA-34F6-3AB5-27D0-FE755A801D9C}"/>
              </a:ext>
            </a:extLst>
          </p:cNvPr>
          <p:cNvSpPr/>
          <p:nvPr/>
        </p:nvSpPr>
        <p:spPr>
          <a:xfrm>
            <a:off x="1187168" y="3479804"/>
            <a:ext cx="104303" cy="843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45C465-9BAA-6935-7711-6D77CA7DA7FB}"/>
              </a:ext>
            </a:extLst>
          </p:cNvPr>
          <p:cNvSpPr/>
          <p:nvPr/>
        </p:nvSpPr>
        <p:spPr>
          <a:xfrm>
            <a:off x="1395778" y="3432630"/>
            <a:ext cx="103869" cy="8904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A6FDB-44E3-8BF4-D704-9596BC7A48F3}"/>
              </a:ext>
            </a:extLst>
          </p:cNvPr>
          <p:cNvSpPr/>
          <p:nvPr/>
        </p:nvSpPr>
        <p:spPr>
          <a:xfrm>
            <a:off x="1500083" y="3392558"/>
            <a:ext cx="103652" cy="930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DB7E3-66E2-57BA-31CB-B4F34F0B2FEE}"/>
              </a:ext>
            </a:extLst>
          </p:cNvPr>
          <p:cNvSpPr/>
          <p:nvPr/>
        </p:nvSpPr>
        <p:spPr>
          <a:xfrm>
            <a:off x="1604388" y="3330626"/>
            <a:ext cx="103435" cy="9924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F5B26D-BF0D-16C8-DE34-D702F4433C85}"/>
              </a:ext>
            </a:extLst>
          </p:cNvPr>
          <p:cNvSpPr/>
          <p:nvPr/>
        </p:nvSpPr>
        <p:spPr>
          <a:xfrm>
            <a:off x="1708693" y="3240487"/>
            <a:ext cx="103218" cy="10825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5A7E34-A1D2-8482-52CD-730A216692E4}"/>
              </a:ext>
            </a:extLst>
          </p:cNvPr>
          <p:cNvSpPr/>
          <p:nvPr/>
        </p:nvSpPr>
        <p:spPr>
          <a:xfrm>
            <a:off x="1812998" y="3119837"/>
            <a:ext cx="103001" cy="12032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11F29B-FC2C-669F-DA83-714B1D39E31F}"/>
              </a:ext>
            </a:extLst>
          </p:cNvPr>
          <p:cNvSpPr/>
          <p:nvPr/>
        </p:nvSpPr>
        <p:spPr>
          <a:xfrm>
            <a:off x="1917303" y="2938862"/>
            <a:ext cx="102784" cy="13842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9746FC-1182-8FBF-6900-3DFDF0C7ABA3}"/>
              </a:ext>
            </a:extLst>
          </p:cNvPr>
          <p:cNvSpPr/>
          <p:nvPr/>
        </p:nvSpPr>
        <p:spPr>
          <a:xfrm>
            <a:off x="2021608" y="2719787"/>
            <a:ext cx="102567" cy="16032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1AD373-25F7-4C70-399C-6C9629F9A383}"/>
              </a:ext>
            </a:extLst>
          </p:cNvPr>
          <p:cNvSpPr/>
          <p:nvPr/>
        </p:nvSpPr>
        <p:spPr>
          <a:xfrm>
            <a:off x="2125913" y="2526113"/>
            <a:ext cx="102350" cy="17969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BF1E1B-422B-4493-1ADA-31018B31DCD4}"/>
              </a:ext>
            </a:extLst>
          </p:cNvPr>
          <p:cNvSpPr/>
          <p:nvPr/>
        </p:nvSpPr>
        <p:spPr>
          <a:xfrm>
            <a:off x="2230219" y="2434037"/>
            <a:ext cx="101916" cy="18890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5B8FCE-C17F-9C72-6AFC-29E42E2E6803}"/>
              </a:ext>
            </a:extLst>
          </p:cNvPr>
          <p:cNvSpPr/>
          <p:nvPr/>
        </p:nvSpPr>
        <p:spPr>
          <a:xfrm>
            <a:off x="2334523" y="2408897"/>
            <a:ext cx="101700" cy="19141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EB637E-7709-21D5-4D1D-33489D573F09}"/>
              </a:ext>
            </a:extLst>
          </p:cNvPr>
          <p:cNvSpPr/>
          <p:nvPr/>
        </p:nvSpPr>
        <p:spPr>
          <a:xfrm>
            <a:off x="2438828" y="2488012"/>
            <a:ext cx="101483" cy="18350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5CA939-B758-C0E3-BA77-94EFAB1A3438}"/>
              </a:ext>
            </a:extLst>
          </p:cNvPr>
          <p:cNvSpPr/>
          <p:nvPr/>
        </p:nvSpPr>
        <p:spPr>
          <a:xfrm>
            <a:off x="2543133" y="2653112"/>
            <a:ext cx="101266" cy="16699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092216-BEFC-6817-C9D3-F404820EE889}"/>
              </a:ext>
            </a:extLst>
          </p:cNvPr>
          <p:cNvSpPr/>
          <p:nvPr/>
        </p:nvSpPr>
        <p:spPr>
          <a:xfrm>
            <a:off x="2647438" y="2808687"/>
            <a:ext cx="101049" cy="1514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182735-3A6C-1745-E963-294C61051080}"/>
              </a:ext>
            </a:extLst>
          </p:cNvPr>
          <p:cNvSpPr/>
          <p:nvPr/>
        </p:nvSpPr>
        <p:spPr>
          <a:xfrm>
            <a:off x="2751743" y="2916637"/>
            <a:ext cx="100832" cy="1406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89B826-239B-E4EE-D902-28DD1BFCF5EF}"/>
              </a:ext>
            </a:extLst>
          </p:cNvPr>
          <p:cNvSpPr/>
          <p:nvPr/>
        </p:nvSpPr>
        <p:spPr>
          <a:xfrm>
            <a:off x="2856048" y="2999187"/>
            <a:ext cx="100615" cy="13238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8E22FF-5298-3001-ACFB-D6F6C942210D}"/>
              </a:ext>
            </a:extLst>
          </p:cNvPr>
          <p:cNvSpPr/>
          <p:nvPr/>
        </p:nvSpPr>
        <p:spPr>
          <a:xfrm>
            <a:off x="3064658" y="3159288"/>
            <a:ext cx="100181" cy="11637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7D0AE-2973-7AEC-48AD-8479708767C9}"/>
              </a:ext>
            </a:extLst>
          </p:cNvPr>
          <p:cNvSpPr/>
          <p:nvPr/>
        </p:nvSpPr>
        <p:spPr>
          <a:xfrm>
            <a:off x="2960353" y="3084912"/>
            <a:ext cx="100398" cy="1238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EF1C32-8FFA-9AB8-C1B6-62C138136586}"/>
              </a:ext>
            </a:extLst>
          </p:cNvPr>
          <p:cNvSpPr/>
          <p:nvPr/>
        </p:nvSpPr>
        <p:spPr>
          <a:xfrm>
            <a:off x="3168963" y="3240487"/>
            <a:ext cx="99964" cy="10825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1C82BD-94B1-35EC-4911-C2B879A58B14}"/>
              </a:ext>
            </a:extLst>
          </p:cNvPr>
          <p:cNvSpPr/>
          <p:nvPr/>
        </p:nvSpPr>
        <p:spPr>
          <a:xfrm>
            <a:off x="3273268" y="3330626"/>
            <a:ext cx="99747" cy="9924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127E3B-857E-A1BC-C6CB-BEBCB49C7244}"/>
              </a:ext>
            </a:extLst>
          </p:cNvPr>
          <p:cNvSpPr/>
          <p:nvPr/>
        </p:nvSpPr>
        <p:spPr>
          <a:xfrm>
            <a:off x="3377573" y="3432630"/>
            <a:ext cx="99530" cy="890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9BBB03-A682-7610-EEAD-4B6B98854AE7}"/>
              </a:ext>
            </a:extLst>
          </p:cNvPr>
          <p:cNvSpPr/>
          <p:nvPr/>
        </p:nvSpPr>
        <p:spPr>
          <a:xfrm>
            <a:off x="3481878" y="3479804"/>
            <a:ext cx="99313" cy="8432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D18B3E-A552-89BF-4F92-95948B74270C}"/>
              </a:ext>
            </a:extLst>
          </p:cNvPr>
          <p:cNvSpPr/>
          <p:nvPr/>
        </p:nvSpPr>
        <p:spPr>
          <a:xfrm>
            <a:off x="3586183" y="3564606"/>
            <a:ext cx="99096" cy="758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2AE541-C431-E6D7-4AA8-1B14C809C74B}"/>
              </a:ext>
            </a:extLst>
          </p:cNvPr>
          <p:cNvSpPr/>
          <p:nvPr/>
        </p:nvSpPr>
        <p:spPr>
          <a:xfrm>
            <a:off x="3690488" y="3632700"/>
            <a:ext cx="98879" cy="69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97A95E-F6C3-F458-D760-32F8F1A10E18}"/>
              </a:ext>
            </a:extLst>
          </p:cNvPr>
          <p:cNvSpPr/>
          <p:nvPr/>
        </p:nvSpPr>
        <p:spPr>
          <a:xfrm>
            <a:off x="3794793" y="3681338"/>
            <a:ext cx="98662" cy="6417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87A084-CDA5-767E-119D-B6EA926E8A92}"/>
              </a:ext>
            </a:extLst>
          </p:cNvPr>
          <p:cNvSpPr/>
          <p:nvPr/>
        </p:nvSpPr>
        <p:spPr>
          <a:xfrm>
            <a:off x="3899098" y="3746190"/>
            <a:ext cx="98445" cy="576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95EC95-9CE7-A2C5-7B39-0C9AC6CBB998}"/>
              </a:ext>
            </a:extLst>
          </p:cNvPr>
          <p:cNvSpPr/>
          <p:nvPr/>
        </p:nvSpPr>
        <p:spPr>
          <a:xfrm>
            <a:off x="4003403" y="3801314"/>
            <a:ext cx="98228" cy="521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D16541-13E3-4D4B-DBD3-470961C4C5B7}"/>
              </a:ext>
            </a:extLst>
          </p:cNvPr>
          <p:cNvSpPr/>
          <p:nvPr/>
        </p:nvSpPr>
        <p:spPr>
          <a:xfrm>
            <a:off x="4107708" y="3859680"/>
            <a:ext cx="98011" cy="4633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6D85FA-9E73-3F72-615A-9E32059E4B7F}"/>
              </a:ext>
            </a:extLst>
          </p:cNvPr>
          <p:cNvSpPr/>
          <p:nvPr/>
        </p:nvSpPr>
        <p:spPr>
          <a:xfrm>
            <a:off x="4212013" y="3901832"/>
            <a:ext cx="97794" cy="4212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61E54F9-33E0-0355-68D9-D0DA03A5129F}"/>
              </a:ext>
            </a:extLst>
          </p:cNvPr>
          <p:cNvSpPr/>
          <p:nvPr/>
        </p:nvSpPr>
        <p:spPr>
          <a:xfrm>
            <a:off x="4316318" y="3960199"/>
            <a:ext cx="97577" cy="362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58C152-F88A-31A4-E30B-1992B809F5BF}"/>
              </a:ext>
            </a:extLst>
          </p:cNvPr>
          <p:cNvSpPr/>
          <p:nvPr/>
        </p:nvSpPr>
        <p:spPr>
          <a:xfrm>
            <a:off x="4420623" y="4008836"/>
            <a:ext cx="97360" cy="3142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BEB8F2-ABFD-44FF-8975-87CC041233B9}"/>
              </a:ext>
            </a:extLst>
          </p:cNvPr>
          <p:cNvSpPr/>
          <p:nvPr/>
        </p:nvSpPr>
        <p:spPr>
          <a:xfrm>
            <a:off x="4524928" y="4086658"/>
            <a:ext cx="97143" cy="2364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17457F-FAA3-40AD-71F2-C20E757E64B5}"/>
              </a:ext>
            </a:extLst>
          </p:cNvPr>
          <p:cNvSpPr/>
          <p:nvPr/>
        </p:nvSpPr>
        <p:spPr>
          <a:xfrm>
            <a:off x="4629234" y="4177450"/>
            <a:ext cx="96926" cy="1456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1123A3-77F2-0215-4156-CF4329492DCA}"/>
              </a:ext>
            </a:extLst>
          </p:cNvPr>
          <p:cNvSpPr/>
          <p:nvPr/>
        </p:nvSpPr>
        <p:spPr>
          <a:xfrm>
            <a:off x="4733538" y="4268241"/>
            <a:ext cx="96710" cy="548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CC8CD3-617F-963B-E439-DD96E3BB354E}"/>
              </a:ext>
            </a:extLst>
          </p:cNvPr>
          <p:cNvSpPr/>
          <p:nvPr/>
        </p:nvSpPr>
        <p:spPr>
          <a:xfrm>
            <a:off x="4837843" y="4268241"/>
            <a:ext cx="96493" cy="548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6E6F73-E6CC-4454-79B3-269FADEA0A6A}"/>
              </a:ext>
            </a:extLst>
          </p:cNvPr>
          <p:cNvSpPr/>
          <p:nvPr/>
        </p:nvSpPr>
        <p:spPr>
          <a:xfrm>
            <a:off x="4942148" y="4222846"/>
            <a:ext cx="96276" cy="1002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937C11-E0D8-B7E6-2E0D-7BA256D13955}"/>
              </a:ext>
            </a:extLst>
          </p:cNvPr>
          <p:cNvSpPr/>
          <p:nvPr/>
        </p:nvSpPr>
        <p:spPr>
          <a:xfrm>
            <a:off x="5046453" y="4177449"/>
            <a:ext cx="103871" cy="1456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D0EE75-291C-37B1-9F3E-F97BB9FF1F97}"/>
              </a:ext>
            </a:extLst>
          </p:cNvPr>
          <p:cNvSpPr/>
          <p:nvPr/>
        </p:nvSpPr>
        <p:spPr>
          <a:xfrm>
            <a:off x="5150758" y="4200148"/>
            <a:ext cx="103654" cy="1229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376EE66-2930-3843-9F75-B450532ACB4F}"/>
              </a:ext>
            </a:extLst>
          </p:cNvPr>
          <p:cNvSpPr/>
          <p:nvPr/>
        </p:nvSpPr>
        <p:spPr>
          <a:xfrm>
            <a:off x="5255063" y="4222846"/>
            <a:ext cx="103439" cy="1002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FB02D4-178D-3524-1D31-29A13595AE07}"/>
              </a:ext>
            </a:extLst>
          </p:cNvPr>
          <p:cNvSpPr/>
          <p:nvPr/>
        </p:nvSpPr>
        <p:spPr>
          <a:xfrm>
            <a:off x="5359367" y="4268240"/>
            <a:ext cx="103439" cy="54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501EBC-D79B-69BF-1DE0-13CD5442B761}"/>
              </a:ext>
            </a:extLst>
          </p:cNvPr>
          <p:cNvSpPr/>
          <p:nvPr/>
        </p:nvSpPr>
        <p:spPr>
          <a:xfrm>
            <a:off x="5463673" y="4277358"/>
            <a:ext cx="10343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B0D803-E82E-8F97-6B54-21147157E1D9}"/>
              </a:ext>
            </a:extLst>
          </p:cNvPr>
          <p:cNvSpPr/>
          <p:nvPr/>
        </p:nvSpPr>
        <p:spPr>
          <a:xfrm>
            <a:off x="5567980" y="4277357"/>
            <a:ext cx="103439" cy="45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89549D2-B367-5768-BB9D-659A2283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68" y="2400499"/>
            <a:ext cx="4496672" cy="1914181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A6DA676-D52D-DA9C-EDF3-0ED091E8D682}"/>
              </a:ext>
            </a:extLst>
          </p:cNvPr>
          <p:cNvCxnSpPr>
            <a:cxnSpLocks/>
          </p:cNvCxnSpPr>
          <p:nvPr/>
        </p:nvCxnSpPr>
        <p:spPr>
          <a:xfrm flipH="1" flipV="1">
            <a:off x="1173418" y="2182204"/>
            <a:ext cx="13750" cy="2140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2110E9-9ADB-B555-4CFD-6FAA8CD58531}"/>
              </a:ext>
            </a:extLst>
          </p:cNvPr>
          <p:cNvCxnSpPr>
            <a:cxnSpLocks/>
          </p:cNvCxnSpPr>
          <p:nvPr/>
        </p:nvCxnSpPr>
        <p:spPr>
          <a:xfrm>
            <a:off x="1173418" y="4323077"/>
            <a:ext cx="46400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9842503-4AA8-8F82-2AFB-6E4BEAA6DBC3}"/>
                  </a:ext>
                </a:extLst>
              </p:cNvPr>
              <p:cNvSpPr txBox="1"/>
              <p:nvPr/>
            </p:nvSpPr>
            <p:spPr>
              <a:xfrm>
                <a:off x="860503" y="2241024"/>
                <a:ext cx="1903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9842503-4AA8-8F82-2AFB-6E4BEAA6D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03" y="2241024"/>
                <a:ext cx="190372" cy="276999"/>
              </a:xfrm>
              <a:prstGeom prst="rect">
                <a:avLst/>
              </a:prstGeom>
              <a:blipFill>
                <a:blip r:embed="rId3"/>
                <a:stretch>
                  <a:fillRect l="-25000" r="-2500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8F0FD69-0B42-29B5-233E-C8F07A612F4E}"/>
                  </a:ext>
                </a:extLst>
              </p:cNvPr>
              <p:cNvSpPr txBox="1"/>
              <p:nvPr/>
            </p:nvSpPr>
            <p:spPr>
              <a:xfrm>
                <a:off x="5138333" y="4295842"/>
                <a:ext cx="1738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8F0FD69-0B42-29B5-233E-C8F07A612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33" y="4295842"/>
                <a:ext cx="173894" cy="276999"/>
              </a:xfrm>
              <a:prstGeom prst="rect">
                <a:avLst/>
              </a:prstGeom>
              <a:blipFill>
                <a:blip r:embed="rId4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DE44D01-80B4-F8E3-E66E-13BA45ED6B6F}"/>
                  </a:ext>
                </a:extLst>
              </p:cNvPr>
              <p:cNvSpPr txBox="1"/>
              <p:nvPr/>
            </p:nvSpPr>
            <p:spPr>
              <a:xfrm>
                <a:off x="2862838" y="2558150"/>
                <a:ext cx="9022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DE44D01-80B4-F8E3-E66E-13BA45ED6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838" y="2558150"/>
                <a:ext cx="902217" cy="276999"/>
              </a:xfrm>
              <a:prstGeom prst="rect">
                <a:avLst/>
              </a:prstGeom>
              <a:blipFill>
                <a:blip r:embed="rId5"/>
                <a:stretch>
                  <a:fillRect l="-8333" r="-97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638E9640-1DA9-A2BF-2401-455D8F3FFE7D}"/>
              </a:ext>
            </a:extLst>
          </p:cNvPr>
          <p:cNvSpPr txBox="1"/>
          <p:nvPr/>
        </p:nvSpPr>
        <p:spPr>
          <a:xfrm>
            <a:off x="6835263" y="3364873"/>
            <a:ext cx="4383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Non error function </a:t>
            </a:r>
            <a:r>
              <a:rPr lang="en-GB" dirty="0" err="1"/>
              <a:t>roughnesses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Diffuse films (</a:t>
            </a:r>
            <a:r>
              <a:rPr lang="en-GB" i="1" dirty="0"/>
              <a:t>e.g. </a:t>
            </a:r>
            <a:r>
              <a:rPr lang="en-GB" dirty="0"/>
              <a:t>polymer brushes)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Continuous distributions</a:t>
            </a:r>
          </a:p>
        </p:txBody>
      </p:sp>
      <p:pic>
        <p:nvPicPr>
          <p:cNvPr id="71" name="Graphic 70" descr="Checkbox Ticked with solid fill">
            <a:extLst>
              <a:ext uri="{FF2B5EF4-FFF2-40B4-BE49-F238E27FC236}">
                <a16:creationId xmlns:a16="http://schemas.microsoft.com/office/drawing/2014/main" id="{2CDC7F7F-2C4D-13A6-5A02-2584EE2668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4187" y="1754168"/>
            <a:ext cx="626483" cy="626483"/>
          </a:xfrm>
          <a:prstGeom prst="rect">
            <a:avLst/>
          </a:prstGeom>
        </p:spPr>
      </p:pic>
      <p:pic>
        <p:nvPicPr>
          <p:cNvPr id="73" name="Graphic 72" descr="Checkbox Crossed with solid fill">
            <a:extLst>
              <a:ext uri="{FF2B5EF4-FFF2-40B4-BE49-F238E27FC236}">
                <a16:creationId xmlns:a16="http://schemas.microsoft.com/office/drawing/2014/main" id="{D8D8D209-EE0F-AB8E-7847-696A8EC53F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2971" y="2516357"/>
            <a:ext cx="626483" cy="62648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17428DB-DF26-9C70-8076-ABF7C1983587}"/>
              </a:ext>
            </a:extLst>
          </p:cNvPr>
          <p:cNvSpPr txBox="1"/>
          <p:nvPr/>
        </p:nvSpPr>
        <p:spPr>
          <a:xfrm>
            <a:off x="7385841" y="1754168"/>
            <a:ext cx="3418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Highly Versatile</a:t>
            </a:r>
          </a:p>
          <a:p>
            <a:r>
              <a:rPr lang="en-GB" dirty="0"/>
              <a:t>Can be very tightly constrained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EC09E6-961F-FCCF-0283-7B4FCC087669}"/>
              </a:ext>
            </a:extLst>
          </p:cNvPr>
          <p:cNvSpPr txBox="1"/>
          <p:nvPr/>
        </p:nvSpPr>
        <p:spPr>
          <a:xfrm>
            <a:off x="7362231" y="2555957"/>
            <a:ext cx="3006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Computationally Intensive</a:t>
            </a:r>
          </a:p>
          <a:p>
            <a:r>
              <a:rPr lang="en-GB" dirty="0"/>
              <a:t>Risk of over-fitting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C0F75ED-09C0-5999-17EA-5599316193D1}"/>
              </a:ext>
            </a:extLst>
          </p:cNvPr>
          <p:cNvSpPr txBox="1"/>
          <p:nvPr/>
        </p:nvSpPr>
        <p:spPr>
          <a:xfrm>
            <a:off x="6835263" y="5873275"/>
            <a:ext cx="4062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N.B. </a:t>
            </a:r>
            <a:r>
              <a:rPr lang="en-GB" sz="1400" dirty="0"/>
              <a:t>Can be used to accurately calculate the reflectivity from artefacts introduced by </a:t>
            </a:r>
            <a:r>
              <a:rPr lang="en-GB" sz="1400" dirty="0" err="1"/>
              <a:t>Névot</a:t>
            </a:r>
            <a:r>
              <a:rPr lang="en-GB" sz="1400" dirty="0"/>
              <a:t>-Croce Roughness (see earlier slides)</a:t>
            </a:r>
          </a:p>
        </p:txBody>
      </p:sp>
    </p:spTree>
    <p:extLst>
      <p:ext uri="{BB962C8B-B14F-4D97-AF65-F5344CB8AC3E}">
        <p14:creationId xmlns:p14="http://schemas.microsoft.com/office/powerpoint/2010/main" val="2278184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9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1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3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1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9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1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3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7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1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3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7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8" grpId="0"/>
      <p:bldP spid="74" grpId="0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B9351-ABFB-49B0-0AE5-2D2714B6D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B20A-A7DE-3B34-FF5B-F683DE0C95A0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Microslicing</a:t>
            </a:r>
            <a:r>
              <a:rPr lang="en-GB" dirty="0"/>
              <a:t> Example – Polymer Brush Swelling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19B26F2-6691-D595-34BB-36D5D6C6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9" y="886110"/>
            <a:ext cx="5744054" cy="544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F0635F-6F63-1D6F-1E07-AA3DE5557107}"/>
              </a:ext>
            </a:extLst>
          </p:cNvPr>
          <p:cNvSpPr txBox="1"/>
          <p:nvPr/>
        </p:nvSpPr>
        <p:spPr>
          <a:xfrm>
            <a:off x="276448" y="886110"/>
            <a:ext cx="45907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Polymer brushes form diffuse, extended disordered structures which cannot be modelled by simple slabs.</a:t>
            </a:r>
          </a:p>
          <a:p>
            <a:endParaRPr lang="en-GB" dirty="0"/>
          </a:p>
          <a:p>
            <a:r>
              <a:rPr lang="en-GB" dirty="0"/>
              <a:t>Splines used to model the brush volume fraction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4"/>
                </a:solidFill>
              </a:rPr>
              <a:t>WARNING</a:t>
            </a:r>
            <a:r>
              <a:rPr lang="en-GB" dirty="0"/>
              <a:t>: Splines have a potentially huge parameter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Spline-based models need tight constraints</a:t>
            </a:r>
          </a:p>
          <a:p>
            <a:endParaRPr lang="en-GB" dirty="0"/>
          </a:p>
          <a:p>
            <a:r>
              <a:rPr lang="en-GB" dirty="0"/>
              <a:t>In this case, the collapsed, dry brush was modelled as a single slab.</a:t>
            </a:r>
          </a:p>
          <a:p>
            <a:r>
              <a:rPr lang="en-GB" dirty="0"/>
              <a:t>Spline constrained such that it’s integral equals the integral of the slab.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3"/>
                </a:solidFill>
              </a:rPr>
              <a:t>Same surface excess, different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49821-2543-7E6C-052B-2EC69486C5BD}"/>
              </a:ext>
            </a:extLst>
          </p:cNvPr>
          <p:cNvSpPr txBox="1"/>
          <p:nvPr/>
        </p:nvSpPr>
        <p:spPr>
          <a:xfrm>
            <a:off x="6466663" y="6347674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doi.org</a:t>
            </a:r>
            <a:r>
              <a:rPr lang="en-US" sz="1400" dirty="0"/>
              <a:t>/10.1016/j.jcis.2025.138248</a:t>
            </a:r>
          </a:p>
        </p:txBody>
      </p:sp>
    </p:spTree>
    <p:extLst>
      <p:ext uri="{BB962C8B-B14F-4D97-AF65-F5344CB8AC3E}">
        <p14:creationId xmlns:p14="http://schemas.microsoft.com/office/powerpoint/2010/main" val="409673428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C988E-4042-FBED-C5D3-C5AF22A37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F5B5-A0A0-C32D-163E-B81C118009A4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Common Reflectometry Fitting Packages:</a:t>
            </a:r>
            <a:br>
              <a:rPr lang="en-GB" dirty="0"/>
            </a:br>
            <a:r>
              <a:rPr lang="en-GB" dirty="0"/>
              <a:t>Pick Your Poison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9DD0-4780-7CF0-20E6-C44A0D305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46" y="162153"/>
            <a:ext cx="2480034" cy="1396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170F2-C32C-8110-812A-8644E8783FAE}"/>
              </a:ext>
            </a:extLst>
          </p:cNvPr>
          <p:cNvSpPr txBox="1"/>
          <p:nvPr/>
        </p:nvSpPr>
        <p:spPr>
          <a:xfrm>
            <a:off x="954272" y="2074752"/>
            <a:ext cx="2288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RasCAL2</a:t>
            </a:r>
          </a:p>
          <a:p>
            <a:r>
              <a:rPr lang="en-GB" sz="1400" dirty="0">
                <a:hlinkClick r:id="rId3"/>
              </a:rPr>
              <a:t>https://github.com/RascalSoftware/RasCAL-2/releases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F0C61-3964-4CB3-B49A-2A999F4FD9DC}"/>
              </a:ext>
            </a:extLst>
          </p:cNvPr>
          <p:cNvSpPr txBox="1"/>
          <p:nvPr/>
        </p:nvSpPr>
        <p:spPr>
          <a:xfrm>
            <a:off x="2095500" y="3534956"/>
            <a:ext cx="23914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Refl1D</a:t>
            </a:r>
          </a:p>
          <a:p>
            <a:r>
              <a:rPr lang="en-GB" sz="1400" dirty="0">
                <a:hlinkClick r:id="rId4"/>
              </a:rPr>
              <a:t>https://github.com/reflectometry/refl1d/releases/tag/v1.0.1</a:t>
            </a:r>
            <a:endParaRPr lang="en-GB" sz="14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0E700-C7B8-164A-AD1B-79A2B168A4CA}"/>
              </a:ext>
            </a:extLst>
          </p:cNvPr>
          <p:cNvSpPr txBox="1"/>
          <p:nvPr/>
        </p:nvSpPr>
        <p:spPr>
          <a:xfrm>
            <a:off x="4112580" y="2074752"/>
            <a:ext cx="21925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accent3"/>
                </a:solidFill>
              </a:rPr>
              <a:t>Refnx</a:t>
            </a:r>
            <a:r>
              <a:rPr lang="en-GB" b="1" dirty="0">
                <a:solidFill>
                  <a:schemeClr val="accent3"/>
                </a:solidFill>
              </a:rPr>
              <a:t> (</a:t>
            </a:r>
            <a:r>
              <a:rPr lang="en-GB" b="1" dirty="0" err="1">
                <a:solidFill>
                  <a:schemeClr val="accent3"/>
                </a:solidFill>
              </a:rPr>
              <a:t>Motofit</a:t>
            </a:r>
            <a:r>
              <a:rPr lang="en-GB" b="1" dirty="0">
                <a:solidFill>
                  <a:schemeClr val="accent3"/>
                </a:solidFill>
              </a:rPr>
              <a:t>)</a:t>
            </a:r>
          </a:p>
          <a:p>
            <a:r>
              <a:rPr lang="en-GB" sz="1400" dirty="0">
                <a:hlinkClick r:id="rId5"/>
              </a:rPr>
              <a:t>https://doi.org/10.1107/S1600576718017296</a:t>
            </a:r>
            <a:endParaRPr lang="en-GB" sz="1400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1FE7A-9CCC-B4FB-F6AC-CEE24EC6DCB7}"/>
              </a:ext>
            </a:extLst>
          </p:cNvPr>
          <p:cNvSpPr txBox="1"/>
          <p:nvPr/>
        </p:nvSpPr>
        <p:spPr>
          <a:xfrm>
            <a:off x="5706140" y="3534956"/>
            <a:ext cx="144957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GenX</a:t>
            </a:r>
          </a:p>
          <a:p>
            <a:r>
              <a:rPr lang="en-GB" sz="1400" dirty="0">
                <a:hlinkClick r:id="rId6"/>
              </a:rPr>
              <a:t>https://aglavic.github.io/genx/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63633-D9D0-33CF-C768-97B07A7E7832}"/>
              </a:ext>
            </a:extLst>
          </p:cNvPr>
          <p:cNvSpPr txBox="1"/>
          <p:nvPr/>
        </p:nvSpPr>
        <p:spPr>
          <a:xfrm>
            <a:off x="7397607" y="2135001"/>
            <a:ext cx="16081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accent3"/>
                </a:solidFill>
              </a:rPr>
              <a:t>Anaklasis</a:t>
            </a:r>
            <a:endParaRPr lang="en-GB" b="1" dirty="0">
              <a:solidFill>
                <a:schemeClr val="accent3"/>
              </a:solidFill>
            </a:endParaRPr>
          </a:p>
          <a:p>
            <a:r>
              <a:rPr lang="en-GB" sz="1400" dirty="0">
                <a:hlinkClick r:id="rId7"/>
              </a:rPr>
              <a:t>https://doi.org/10.1107/S1600576721009262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44E1-0A56-2768-C859-E8D19B63E632}"/>
              </a:ext>
            </a:extLst>
          </p:cNvPr>
          <p:cNvSpPr txBox="1"/>
          <p:nvPr/>
        </p:nvSpPr>
        <p:spPr>
          <a:xfrm>
            <a:off x="4197642" y="4827618"/>
            <a:ext cx="70148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And Many More… </a:t>
            </a:r>
            <a:r>
              <a:rPr lang="en-GB" sz="1400" dirty="0">
                <a:hlinkClick r:id="rId8"/>
              </a:rPr>
              <a:t>https://www.reflectometry.org/learn_about_reflectometry/analysis_software</a:t>
            </a:r>
            <a:endParaRPr lang="en-GB" sz="1400" dirty="0"/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All these packages are effectively calculating the same thing, and have been validated against one another.</a:t>
            </a:r>
          </a:p>
          <a:p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B247E-A2BD-E542-9E17-281F52D2DE76}"/>
              </a:ext>
            </a:extLst>
          </p:cNvPr>
          <p:cNvSpPr txBox="1"/>
          <p:nvPr/>
        </p:nvSpPr>
        <p:spPr>
          <a:xfrm>
            <a:off x="240415" y="1337558"/>
            <a:ext cx="7606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The choice of software matters less than the model and assumptions.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9A6CB3-A350-34C6-4523-52184630D58A}"/>
              </a:ext>
            </a:extLst>
          </p:cNvPr>
          <p:cNvSpPr/>
          <p:nvPr/>
        </p:nvSpPr>
        <p:spPr>
          <a:xfrm>
            <a:off x="574158" y="1842185"/>
            <a:ext cx="2668772" cy="154758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2553E9-BDF3-B96E-4424-F1720D0C3EF3}"/>
              </a:ext>
            </a:extLst>
          </p:cNvPr>
          <p:cNvSpPr/>
          <p:nvPr/>
        </p:nvSpPr>
        <p:spPr>
          <a:xfrm>
            <a:off x="1793357" y="3322982"/>
            <a:ext cx="2789275" cy="154758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55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3B44-F0DB-077F-9B9A-D39EF0C5AB2A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information can we tell directly from the data?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82DC5-8EFF-C8F4-67A9-3AB0C55AD120}"/>
              </a:ext>
            </a:extLst>
          </p:cNvPr>
          <p:cNvGrpSpPr/>
          <p:nvPr/>
        </p:nvGrpSpPr>
        <p:grpSpPr>
          <a:xfrm>
            <a:off x="402178" y="2958436"/>
            <a:ext cx="4930460" cy="944326"/>
            <a:chOff x="461689" y="2363380"/>
            <a:chExt cx="4930460" cy="944326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2700BA26-984A-A9CD-DE89-BE3BF53BA7FA}"/>
                </a:ext>
              </a:extLst>
            </p:cNvPr>
            <p:cNvSpPr/>
            <p:nvPr/>
          </p:nvSpPr>
          <p:spPr>
            <a:xfrm>
              <a:off x="1775460" y="2706258"/>
              <a:ext cx="2339340" cy="601448"/>
            </a:xfrm>
            <a:prstGeom prst="cube">
              <a:avLst>
                <a:gd name="adj" fmla="val 69732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7CC91D40-FDF4-A5CB-EEEB-785927E66A88}"/>
                </a:ext>
              </a:extLst>
            </p:cNvPr>
            <p:cNvSpPr/>
            <p:nvPr/>
          </p:nvSpPr>
          <p:spPr>
            <a:xfrm rot="1029535">
              <a:off x="510944" y="2494426"/>
              <a:ext cx="2756620" cy="190649"/>
            </a:xfrm>
            <a:prstGeom prst="parallelogram">
              <a:avLst>
                <a:gd name="adj" fmla="val 319954"/>
              </a:avLst>
            </a:prstGeom>
            <a:solidFill>
              <a:srgbClr val="F08900">
                <a:alpha val="50196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FCC2C36D-9279-434C-92F7-C038F4E594AC}"/>
                </a:ext>
              </a:extLst>
            </p:cNvPr>
            <p:cNvSpPr/>
            <p:nvPr/>
          </p:nvSpPr>
          <p:spPr>
            <a:xfrm rot="20570465" flipH="1">
              <a:off x="2586274" y="2494426"/>
              <a:ext cx="2756620" cy="190649"/>
            </a:xfrm>
            <a:prstGeom prst="parallelogram">
              <a:avLst>
                <a:gd name="adj" fmla="val 319954"/>
              </a:avLst>
            </a:prstGeom>
            <a:solidFill>
              <a:srgbClr val="F08900">
                <a:alpha val="50196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4F146A-60F1-25B8-FF70-32E36DC7AC42}"/>
                </a:ext>
              </a:extLst>
            </p:cNvPr>
            <p:cNvCxnSpPr/>
            <p:nvPr/>
          </p:nvCxnSpPr>
          <p:spPr>
            <a:xfrm flipH="1">
              <a:off x="461689" y="2918460"/>
              <a:ext cx="2157810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1D3DDA-8231-6630-7B8A-77A19FD3A63D}"/>
                </a:ext>
              </a:extLst>
            </p:cNvPr>
            <p:cNvCxnSpPr/>
            <p:nvPr/>
          </p:nvCxnSpPr>
          <p:spPr>
            <a:xfrm flipH="1">
              <a:off x="3234339" y="2918460"/>
              <a:ext cx="2157810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03724D4B-5198-3CE9-E86B-6BE2760A6B9A}"/>
                </a:ext>
              </a:extLst>
            </p:cNvPr>
            <p:cNvSpPr/>
            <p:nvPr/>
          </p:nvSpPr>
          <p:spPr>
            <a:xfrm rot="14063074">
              <a:off x="903210" y="2373069"/>
              <a:ext cx="618970" cy="618970"/>
            </a:xfrm>
            <a:prstGeom prst="arc">
              <a:avLst>
                <a:gd name="adj1" fmla="val 15386079"/>
                <a:gd name="adj2" fmla="val 0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818C69B-AA23-356E-DFAD-3221F0AA7FA4}"/>
                </a:ext>
              </a:extLst>
            </p:cNvPr>
            <p:cNvSpPr/>
            <p:nvPr/>
          </p:nvSpPr>
          <p:spPr>
            <a:xfrm rot="7536926" flipH="1">
              <a:off x="4364610" y="2363380"/>
              <a:ext cx="618970" cy="618970"/>
            </a:xfrm>
            <a:prstGeom prst="arc">
              <a:avLst>
                <a:gd name="adj1" fmla="val 15386079"/>
                <a:gd name="adj2" fmla="val 0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5F7FDF9-F791-88B4-746E-9084782E56FE}"/>
                    </a:ext>
                  </a:extLst>
                </p:cNvPr>
                <p:cNvSpPr/>
                <p:nvPr/>
              </p:nvSpPr>
              <p:spPr>
                <a:xfrm>
                  <a:off x="4696884" y="2493953"/>
                  <a:ext cx="34060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5F7FDF9-F791-88B4-746E-9084782E56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884" y="2493953"/>
                  <a:ext cx="340606" cy="307777"/>
                </a:xfrm>
                <a:prstGeom prst="rect">
                  <a:avLst/>
                </a:prstGeom>
                <a:blipFill>
                  <a:blip r:embed="rId2"/>
                  <a:stretch>
                    <a:fillRect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7A7718E-E3E3-4DA2-D928-3BB23D81EF7A}"/>
                    </a:ext>
                  </a:extLst>
                </p:cNvPr>
                <p:cNvSpPr/>
                <p:nvPr/>
              </p:nvSpPr>
              <p:spPr>
                <a:xfrm>
                  <a:off x="836261" y="2518976"/>
                  <a:ext cx="34060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7A7718E-E3E3-4DA2-D928-3BB23D81EF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1" y="2518976"/>
                  <a:ext cx="340606" cy="307777"/>
                </a:xfrm>
                <a:prstGeom prst="rect">
                  <a:avLst/>
                </a:prstGeom>
                <a:blipFill>
                  <a:blip r:embed="rId2"/>
                  <a:stretch>
                    <a:fillRect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EA2411-EBAE-7029-3A58-4395453B2D78}"/>
                </a:ext>
              </a:extLst>
            </p:cNvPr>
            <p:cNvCxnSpPr>
              <a:cxnSpLocks/>
            </p:cNvCxnSpPr>
            <p:nvPr/>
          </p:nvCxnSpPr>
          <p:spPr>
            <a:xfrm>
              <a:off x="1232254" y="2377037"/>
              <a:ext cx="875300" cy="2848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BE9DD41-C79D-D898-BFAC-43C27B805E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9133" y="2408791"/>
              <a:ext cx="735660" cy="2390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CE2C7D-30DD-5634-1E28-D029E6C96052}"/>
                  </a:ext>
                </a:extLst>
              </p:cNvPr>
              <p:cNvSpPr/>
              <p:nvPr/>
            </p:nvSpPr>
            <p:spPr>
              <a:xfrm>
                <a:off x="2666333" y="2403209"/>
                <a:ext cx="1388201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CE2C7D-30DD-5634-1E28-D029E6C96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333" y="2403209"/>
                <a:ext cx="1388201" cy="496996"/>
              </a:xfrm>
              <a:prstGeom prst="rect">
                <a:avLst/>
              </a:prstGeom>
              <a:blipFill>
                <a:blip r:embed="rId3"/>
                <a:stretch>
                  <a:fillRect l="-877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4145336-8FA6-6436-F052-EF54F01B68C6}"/>
              </a:ext>
            </a:extLst>
          </p:cNvPr>
          <p:cNvGrpSpPr/>
          <p:nvPr/>
        </p:nvGrpSpPr>
        <p:grpSpPr>
          <a:xfrm>
            <a:off x="5391079" y="955698"/>
            <a:ext cx="7759842" cy="5453647"/>
            <a:chOff x="5734961" y="976270"/>
            <a:chExt cx="7759842" cy="54536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4823C5-8F0E-52AB-E4E1-73F6009AB25E}"/>
                </a:ext>
              </a:extLst>
            </p:cNvPr>
            <p:cNvGrpSpPr/>
            <p:nvPr/>
          </p:nvGrpSpPr>
          <p:grpSpPr>
            <a:xfrm>
              <a:off x="5734961" y="976270"/>
              <a:ext cx="7759842" cy="5453647"/>
              <a:chOff x="5734961" y="976270"/>
              <a:chExt cx="7759842" cy="545364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E56CCFE-BF69-27E5-20E3-9CD2C921FE5C}"/>
                  </a:ext>
                </a:extLst>
              </p:cNvPr>
              <p:cNvGrpSpPr/>
              <p:nvPr/>
            </p:nvGrpSpPr>
            <p:grpSpPr>
              <a:xfrm>
                <a:off x="5734961" y="976270"/>
                <a:ext cx="7759842" cy="5453647"/>
                <a:chOff x="4927420" y="868605"/>
                <a:chExt cx="7911727" cy="5560393"/>
              </a:xfrm>
            </p:grpSpPr>
            <p:pic>
              <p:nvPicPr>
                <p:cNvPr id="24" name="Picture 23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2C3DBAE8-1878-DE36-F3A5-32CA97A23C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8781"/>
                <a:stretch/>
              </p:blipFill>
              <p:spPr>
                <a:xfrm>
                  <a:off x="4927420" y="868605"/>
                  <a:ext cx="6456162" cy="5560393"/>
                </a:xfrm>
                <a:prstGeom prst="rect">
                  <a:avLst/>
                </a:prstGeom>
              </p:spPr>
            </p:pic>
            <p:sp>
              <p:nvSpPr>
                <p:cNvPr id="25" name="Google Shape;265;p3">
                  <a:extLst>
                    <a:ext uri="{FF2B5EF4-FFF2-40B4-BE49-F238E27FC236}">
                      <a16:creationId xmlns:a16="http://schemas.microsoft.com/office/drawing/2014/main" id="{F095DE13-90FC-99D0-9504-9E903599DF2F}"/>
                    </a:ext>
                  </a:extLst>
                </p:cNvPr>
                <p:cNvSpPr txBox="1"/>
                <p:nvPr/>
              </p:nvSpPr>
              <p:spPr>
                <a:xfrm>
                  <a:off x="6912098" y="4683239"/>
                  <a:ext cx="1586042" cy="596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US" sz="1600" i="0" u="none" strike="noStrike" cap="none" dirty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Layer Thicknesses</a:t>
                  </a:r>
                </a:p>
              </p:txBody>
            </p:sp>
            <p:sp>
              <p:nvSpPr>
                <p:cNvPr id="26" name="Google Shape;265;p3">
                  <a:extLst>
                    <a:ext uri="{FF2B5EF4-FFF2-40B4-BE49-F238E27FC236}">
                      <a16:creationId xmlns:a16="http://schemas.microsoft.com/office/drawing/2014/main" id="{B5BC35DA-E2B0-BF98-5C12-785120F382F2}"/>
                    </a:ext>
                  </a:extLst>
                </p:cNvPr>
                <p:cNvSpPr txBox="1"/>
                <p:nvPr/>
              </p:nvSpPr>
              <p:spPr>
                <a:xfrm>
                  <a:off x="8122791" y="2770476"/>
                  <a:ext cx="1562620" cy="596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US" sz="1600" i="0" u="none" strike="noStrike" cap="none" dirty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Surface Roughness</a:t>
                  </a:r>
                </a:p>
              </p:txBody>
            </p:sp>
            <p:sp>
              <p:nvSpPr>
                <p:cNvPr id="27" name="Google Shape;265;p3">
                  <a:extLst>
                    <a:ext uri="{FF2B5EF4-FFF2-40B4-BE49-F238E27FC236}">
                      <a16:creationId xmlns:a16="http://schemas.microsoft.com/office/drawing/2014/main" id="{C8958A65-7BF6-224E-5CA3-A2B0FD898E74}"/>
                    </a:ext>
                  </a:extLst>
                </p:cNvPr>
                <p:cNvSpPr txBox="1"/>
                <p:nvPr/>
              </p:nvSpPr>
              <p:spPr>
                <a:xfrm>
                  <a:off x="6019559" y="3507238"/>
                  <a:ext cx="1325942" cy="596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US" sz="1600" i="0" u="none" strike="noStrike" cap="none" dirty="0">
                      <a:latin typeface="Arial"/>
                      <a:ea typeface="Arial"/>
                      <a:cs typeface="Arial"/>
                      <a:sym typeface="Arial"/>
                    </a:rPr>
                    <a:t>Contr</a:t>
                  </a:r>
                  <a:r>
                    <a:rPr lang="en-US" sz="1600" dirty="0">
                      <a:latin typeface="Arial"/>
                      <a:ea typeface="Arial"/>
                      <a:cs typeface="Arial"/>
                      <a:sym typeface="Arial"/>
                    </a:rPr>
                    <a:t>ast / Roughness</a:t>
                  </a: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0733C10-88C0-C974-8809-6545E1FA6D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9040" y="3499698"/>
                  <a:ext cx="0" cy="1130289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2B2260F-8EEA-DFAD-BDBC-1A7849D462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6966" y="3493740"/>
                  <a:ext cx="0" cy="1136246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Arc 29">
                  <a:extLst>
                    <a:ext uri="{FF2B5EF4-FFF2-40B4-BE49-F238E27FC236}">
                      <a16:creationId xmlns:a16="http://schemas.microsoft.com/office/drawing/2014/main" id="{354F3481-103C-C020-8128-5467892C743F}"/>
                    </a:ext>
                  </a:extLst>
                </p:cNvPr>
                <p:cNvSpPr/>
                <p:nvPr/>
              </p:nvSpPr>
              <p:spPr>
                <a:xfrm rot="12453774">
                  <a:off x="7416833" y="3096035"/>
                  <a:ext cx="5422314" cy="1638300"/>
                </a:xfrm>
                <a:prstGeom prst="arc">
                  <a:avLst>
                    <a:gd name="adj1" fmla="val 14004172"/>
                    <a:gd name="adj2" fmla="val 20752269"/>
                  </a:avLst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B8C9D8E-D80D-5CED-FA69-C7C71B454A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42660" y="2615088"/>
                  <a:ext cx="854082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ACF5A84-0A6C-B4CF-4143-335AB9AEB2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42660" y="3499698"/>
                  <a:ext cx="1005320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7579F37-9B2D-A9FF-4583-FEEAC6DB8D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2600" y="2709333"/>
                <a:ext cx="0" cy="823794"/>
              </a:xfrm>
              <a:prstGeom prst="straightConnector1">
                <a:avLst/>
              </a:prstGeom>
              <a:ln w="25400"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6219C3E-E305-F598-0B8B-F7E2735DE2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24623" y="4682747"/>
                <a:ext cx="269425" cy="0"/>
              </a:xfrm>
              <a:prstGeom prst="straightConnector1">
                <a:avLst/>
              </a:prstGeom>
              <a:ln w="25400"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75357C1-1A2B-6239-18F7-C4B2FDBC2AC7}"/>
                  </a:ext>
                </a:extLst>
              </p:cNvPr>
              <p:cNvSpPr/>
              <p:nvPr/>
            </p:nvSpPr>
            <p:spPr>
              <a:xfrm rot="3059498">
                <a:off x="7202846" y="1429513"/>
                <a:ext cx="276774" cy="241320"/>
              </a:xfrm>
              <a:custGeom>
                <a:avLst/>
                <a:gdLst>
                  <a:gd name="connsiteX0" fmla="*/ 19138 w 732465"/>
                  <a:gd name="connsiteY0" fmla="*/ 780352 h 780352"/>
                  <a:gd name="connsiteX1" fmla="*/ 90949 w 732465"/>
                  <a:gd name="connsiteY1" fmla="*/ 172347 h 780352"/>
                  <a:gd name="connsiteX2" fmla="*/ 732465 w 732465"/>
                  <a:gd name="connsiteY2" fmla="*/ 0 h 780352"/>
                  <a:gd name="connsiteX3" fmla="*/ 732465 w 732465"/>
                  <a:gd name="connsiteY3" fmla="*/ 0 h 78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2465" h="780352">
                    <a:moveTo>
                      <a:pt x="19138" y="780352"/>
                    </a:moveTo>
                    <a:cubicBezTo>
                      <a:pt x="-4401" y="541379"/>
                      <a:pt x="-27939" y="302406"/>
                      <a:pt x="90949" y="172347"/>
                    </a:cubicBezTo>
                    <a:cubicBezTo>
                      <a:pt x="209837" y="42288"/>
                      <a:pt x="732465" y="0"/>
                      <a:pt x="732465" y="0"/>
                    </a:cubicBezTo>
                    <a:lnTo>
                      <a:pt x="732465" y="0"/>
                    </a:lnTo>
                  </a:path>
                </a:pathLst>
              </a:custGeom>
              <a:noFill/>
              <a:ln w="22225">
                <a:solidFill>
                  <a:schemeClr val="accent2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9448EE-7878-F025-B6C1-3AF85B7184EB}"/>
                  </a:ext>
                </a:extLst>
              </p:cNvPr>
              <p:cNvSpPr/>
              <p:nvPr/>
            </p:nvSpPr>
            <p:spPr>
              <a:xfrm>
                <a:off x="9536570" y="3389504"/>
                <a:ext cx="505846" cy="560130"/>
              </a:xfrm>
              <a:custGeom>
                <a:avLst/>
                <a:gdLst>
                  <a:gd name="connsiteX0" fmla="*/ 0 w 505846"/>
                  <a:gd name="connsiteY0" fmla="*/ 560130 h 560130"/>
                  <a:gd name="connsiteX1" fmla="*/ 483531 w 505846"/>
                  <a:gd name="connsiteY1" fmla="*/ 335120 h 560130"/>
                  <a:gd name="connsiteX2" fmla="*/ 430869 w 505846"/>
                  <a:gd name="connsiteY2" fmla="*/ 0 h 560130"/>
                  <a:gd name="connsiteX3" fmla="*/ 430869 w 505846"/>
                  <a:gd name="connsiteY3" fmla="*/ 0 h 56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846" h="560130">
                    <a:moveTo>
                      <a:pt x="0" y="560130"/>
                    </a:moveTo>
                    <a:cubicBezTo>
                      <a:pt x="205860" y="494302"/>
                      <a:pt x="411720" y="428475"/>
                      <a:pt x="483531" y="335120"/>
                    </a:cubicBezTo>
                    <a:cubicBezTo>
                      <a:pt x="555342" y="241765"/>
                      <a:pt x="430869" y="0"/>
                      <a:pt x="430869" y="0"/>
                    </a:cubicBezTo>
                    <a:lnTo>
                      <a:pt x="430869" y="0"/>
                    </a:lnTo>
                  </a:path>
                </a:pathLst>
              </a:custGeom>
              <a:noFill/>
              <a:ln w="25400">
                <a:solidFill>
                  <a:schemeClr val="accent2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F4C0055-69BE-010A-91A4-47116480B337}"/>
                    </a:ext>
                  </a:extLst>
                </p:cNvPr>
                <p:cNvSpPr txBox="1"/>
                <p:nvPr/>
              </p:nvSpPr>
              <p:spPr>
                <a:xfrm>
                  <a:off x="9026586" y="4721407"/>
                  <a:ext cx="799514" cy="561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F4C0055-69BE-010A-91A4-47116480B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6586" y="4721407"/>
                  <a:ext cx="799514" cy="5616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E01944-AD96-5C8B-07D5-A791F99D294B}"/>
                    </a:ext>
                  </a:extLst>
                </p:cNvPr>
                <p:cNvSpPr txBox="1"/>
                <p:nvPr/>
              </p:nvSpPr>
              <p:spPr>
                <a:xfrm>
                  <a:off x="7569444" y="1407141"/>
                  <a:ext cx="1441805" cy="3354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E01944-AD96-5C8B-07D5-A791F99D29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9444" y="1407141"/>
                  <a:ext cx="1441805" cy="335413"/>
                </a:xfrm>
                <a:prstGeom prst="rect">
                  <a:avLst/>
                </a:prstGeom>
                <a:blipFill>
                  <a:blip r:embed="rId6"/>
                  <a:stretch>
                    <a:fillRect l="-4641" r="-5063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361209-842B-939D-8CE3-FF636D886B19}"/>
              </a:ext>
            </a:extLst>
          </p:cNvPr>
          <p:cNvCxnSpPr/>
          <p:nvPr/>
        </p:nvCxnSpPr>
        <p:spPr>
          <a:xfrm flipV="1">
            <a:off x="2862005" y="2876550"/>
            <a:ext cx="0" cy="6369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7388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EAF0C-BF7A-64C0-17E4-12F557A24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0955-7305-0DB7-F012-6640BC95629D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0AB7F15-F7C4-B531-4F36-F61D9052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24" y="876106"/>
            <a:ext cx="1245781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Reflectometry is an inverse problem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Many models can fit the same data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Use the simplest physically meaningful model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Constrain parameters wherever possible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The SLD profile, not the model, is what matters</a:t>
            </a:r>
          </a:p>
        </p:txBody>
      </p:sp>
    </p:spTree>
    <p:extLst>
      <p:ext uri="{BB962C8B-B14F-4D97-AF65-F5344CB8AC3E}">
        <p14:creationId xmlns:p14="http://schemas.microsoft.com/office/powerpoint/2010/main" val="13672861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7004C-D23C-9392-B4A9-DD974AF8D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E8AB-A0B6-494B-6057-94A588D57E71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Then why do we need to fit data? </a:t>
            </a:r>
          </a:p>
        </p:txBody>
      </p:sp>
      <p:pic>
        <p:nvPicPr>
          <p:cNvPr id="1026" name="Picture 2" descr="Importance of phase in image processing. Sample images (a, b). Second row: the phase of (a) appears in the left image and the phase of (b) appears in the right image.">
            <a:extLst>
              <a:ext uri="{FF2B5EF4-FFF2-40B4-BE49-F238E27FC236}">
                <a16:creationId xmlns:a16="http://schemas.microsoft.com/office/drawing/2014/main" id="{704DE8D3-AB79-EF0D-32F9-F5C7E68E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12" y="2428894"/>
            <a:ext cx="400391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371FCF-15B1-4294-7001-FC26B3F59899}"/>
              </a:ext>
            </a:extLst>
          </p:cNvPr>
          <p:cNvSpPr txBox="1"/>
          <p:nvPr/>
        </p:nvSpPr>
        <p:spPr>
          <a:xfrm>
            <a:off x="7211795" y="6481134"/>
            <a:ext cx="60948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DOI: 10.1186/1687-5281-2014-41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79E8AF-DDC4-D63E-FAB2-B5C6D971FBB3}"/>
              </a:ext>
            </a:extLst>
          </p:cNvPr>
          <p:cNvGrpSpPr/>
          <p:nvPr/>
        </p:nvGrpSpPr>
        <p:grpSpPr>
          <a:xfrm>
            <a:off x="343353" y="993986"/>
            <a:ext cx="4355647" cy="2435014"/>
            <a:chOff x="0" y="934423"/>
            <a:chExt cx="4355647" cy="24350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E17282-8ADB-ABE6-5CC1-3DC8441E48D2}"/>
                </a:ext>
              </a:extLst>
            </p:cNvPr>
            <p:cNvSpPr/>
            <p:nvPr/>
          </p:nvSpPr>
          <p:spPr>
            <a:xfrm>
              <a:off x="734096" y="2105697"/>
              <a:ext cx="3343996" cy="328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6E60E6-7863-F959-0FF1-5D89992AF85F}"/>
                </a:ext>
              </a:extLst>
            </p:cNvPr>
            <p:cNvSpPr/>
            <p:nvPr/>
          </p:nvSpPr>
          <p:spPr>
            <a:xfrm>
              <a:off x="734095" y="2437327"/>
              <a:ext cx="3343996" cy="93211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4F8E3F-6C81-2F50-E06B-8C904B3C66E6}"/>
                </a:ext>
              </a:extLst>
            </p:cNvPr>
            <p:cNvSpPr/>
            <p:nvPr/>
          </p:nvSpPr>
          <p:spPr>
            <a:xfrm>
              <a:off x="734094" y="934423"/>
              <a:ext cx="3343996" cy="116966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8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45A506-013A-43E5-2A0C-838346FDEE0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436853"/>
              <a:ext cx="1924097" cy="6624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2EC61E-ACF0-9C1B-7915-87F7AD2E6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4096" y="1433634"/>
              <a:ext cx="1924097" cy="6624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3822DD3-C1EB-7369-B389-DADFAD1E7EE8}"/>
                </a:ext>
              </a:extLst>
            </p:cNvPr>
            <p:cNvCxnSpPr>
              <a:cxnSpLocks/>
            </p:cNvCxnSpPr>
            <p:nvPr/>
          </p:nvCxnSpPr>
          <p:spPr>
            <a:xfrm>
              <a:off x="1924095" y="2102478"/>
              <a:ext cx="253728" cy="3316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590047-7D81-FC0B-9AE4-F67207CEADC6}"/>
                </a:ext>
              </a:extLst>
            </p:cNvPr>
            <p:cNvCxnSpPr>
              <a:cxnSpLocks/>
            </p:cNvCxnSpPr>
            <p:nvPr/>
          </p:nvCxnSpPr>
          <p:spPr>
            <a:xfrm>
              <a:off x="2177821" y="2429279"/>
              <a:ext cx="1413321" cy="65876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134804-E5FE-C712-8EA7-712E3A747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7822" y="2101452"/>
              <a:ext cx="253728" cy="3316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11878E-2570-94A2-C740-78F53BF90B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1550" y="1439046"/>
              <a:ext cx="1924097" cy="6624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71471E-BC2D-45DB-03CA-2ECEA66E6EC6}"/>
                </a:ext>
              </a:extLst>
            </p:cNvPr>
            <p:cNvSpPr txBox="1"/>
            <p:nvPr/>
          </p:nvSpPr>
          <p:spPr>
            <a:xfrm>
              <a:off x="357228" y="986959"/>
              <a:ext cx="4254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/>
                <a:t>n</a:t>
              </a:r>
              <a:r>
                <a:rPr lang="en-GB" i="1" baseline="-25000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15E641-B7DE-3258-CC2A-1F3729907507}"/>
                </a:ext>
              </a:extLst>
            </p:cNvPr>
            <p:cNvSpPr txBox="1"/>
            <p:nvPr/>
          </p:nvSpPr>
          <p:spPr>
            <a:xfrm>
              <a:off x="377787" y="2033601"/>
              <a:ext cx="4254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/>
                <a:t>n</a:t>
              </a:r>
              <a:r>
                <a:rPr lang="en-GB" i="1" baseline="-25000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59EF6-83FF-7EED-C67A-B55753975E43}"/>
                </a:ext>
              </a:extLst>
            </p:cNvPr>
            <p:cNvSpPr txBox="1"/>
            <p:nvPr/>
          </p:nvSpPr>
          <p:spPr>
            <a:xfrm>
              <a:off x="308598" y="2878310"/>
              <a:ext cx="4254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/>
                <a:t>n</a:t>
              </a:r>
              <a:r>
                <a:rPr lang="en-GB" i="1" baseline="-25000" dirty="0"/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82132B-3A24-E1C6-D74A-6638D1784819}"/>
                </a:ext>
              </a:extLst>
            </p:cNvPr>
            <p:cNvSpPr txBox="1"/>
            <p:nvPr/>
          </p:nvSpPr>
          <p:spPr>
            <a:xfrm>
              <a:off x="1563334" y="1690715"/>
              <a:ext cx="4254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i="1" dirty="0"/>
                <a:t>θ</a:t>
              </a:r>
              <a:r>
                <a:rPr lang="en-GB" i="1" baseline="-250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E37C49-0EC2-76E8-64C5-87470F8FA8D5}"/>
                </a:ext>
              </a:extLst>
            </p:cNvPr>
            <p:cNvSpPr txBox="1"/>
            <p:nvPr/>
          </p:nvSpPr>
          <p:spPr>
            <a:xfrm>
              <a:off x="1965073" y="2019015"/>
              <a:ext cx="4254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i="1" dirty="0"/>
                <a:t>θ</a:t>
              </a:r>
              <a:r>
                <a:rPr lang="en-GB" i="1" baseline="-25000" dirty="0"/>
                <a:t>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D4387C4-027A-CEAE-1341-AE3B40150BDF}"/>
              </a:ext>
            </a:extLst>
          </p:cNvPr>
          <p:cNvSpPr txBox="1"/>
          <p:nvPr/>
        </p:nvSpPr>
        <p:spPr>
          <a:xfrm>
            <a:off x="980393" y="3550796"/>
            <a:ext cx="5908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From the Fresnel equations: </a:t>
            </a:r>
            <a:endParaRPr lang="en-GB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4BC69F-3A5B-4919-6678-769844BC56CF}"/>
                  </a:ext>
                </a:extLst>
              </p:cNvPr>
              <p:cNvSpPr txBox="1"/>
              <p:nvPr/>
            </p:nvSpPr>
            <p:spPr>
              <a:xfrm>
                <a:off x="1172105" y="4104988"/>
                <a:ext cx="2963696" cy="711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 0,1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 1, 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0,1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1,2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4BC69F-3A5B-4919-6678-769844BC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105" y="4104988"/>
                <a:ext cx="2963696" cy="711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E955E3-C87D-C407-4013-FC38A6223C04}"/>
                  </a:ext>
                </a:extLst>
              </p:cNvPr>
              <p:cNvSpPr txBox="1"/>
              <p:nvPr/>
            </p:nvSpPr>
            <p:spPr>
              <a:xfrm>
                <a:off x="1011899" y="5096219"/>
                <a:ext cx="59082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is the phase term: 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E955E3-C87D-C407-4013-FC38A6223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99" y="5096219"/>
                <a:ext cx="5908204" cy="369332"/>
              </a:xfrm>
              <a:prstGeom prst="rect">
                <a:avLst/>
              </a:prstGeom>
              <a:blipFill>
                <a:blip r:embed="rId4"/>
                <a:stretch>
                  <a:fillRect l="-310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3BC0BDB3-32EA-22C4-BC2D-8FEF591095FA}"/>
              </a:ext>
            </a:extLst>
          </p:cNvPr>
          <p:cNvSpPr/>
          <p:nvPr/>
        </p:nvSpPr>
        <p:spPr>
          <a:xfrm>
            <a:off x="127000" y="5687796"/>
            <a:ext cx="583328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9B423D-49A6-C715-6DE7-F3B1769D6ECE}"/>
                  </a:ext>
                </a:extLst>
              </p:cNvPr>
              <p:cNvSpPr txBox="1"/>
              <p:nvPr/>
            </p:nvSpPr>
            <p:spPr>
              <a:xfrm>
                <a:off x="1784554" y="5575862"/>
                <a:ext cx="184512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9B423D-49A6-C715-6DE7-F3B1769D6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54" y="5575862"/>
                <a:ext cx="1845120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685EE2B1-AFC6-F755-CB65-A48E3CF5707A}"/>
              </a:ext>
            </a:extLst>
          </p:cNvPr>
          <p:cNvSpPr txBox="1"/>
          <p:nvPr/>
        </p:nvSpPr>
        <p:spPr>
          <a:xfrm>
            <a:off x="5482433" y="958517"/>
            <a:ext cx="549704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Measuring Reflectivity loses the phase information: </a:t>
            </a:r>
            <a:r>
              <a:rPr lang="en-GB" sz="2000" b="1" dirty="0">
                <a:solidFill>
                  <a:schemeClr val="accent3"/>
                </a:solidFill>
              </a:rPr>
              <a:t>The Phase Problem!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DF8812-CABC-4334-7886-832719F2921B}"/>
              </a:ext>
            </a:extLst>
          </p:cNvPr>
          <p:cNvSpPr txBox="1"/>
          <p:nvPr/>
        </p:nvSpPr>
        <p:spPr>
          <a:xfrm>
            <a:off x="5482431" y="1693835"/>
            <a:ext cx="5632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Without phase information, direct Fourier inversion of the data is not possible.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61681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A9C74-C23D-628C-D91B-00E6AA140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>
            <a:extLst>
              <a:ext uri="{FF2B5EF4-FFF2-40B4-BE49-F238E27FC236}">
                <a16:creationId xmlns:a16="http://schemas.microsoft.com/office/drawing/2014/main" id="{A0058C3C-E0EE-68DE-3604-B116300CCD36}"/>
              </a:ext>
            </a:extLst>
          </p:cNvPr>
          <p:cNvSpPr/>
          <p:nvPr/>
        </p:nvSpPr>
        <p:spPr>
          <a:xfrm>
            <a:off x="127000" y="5687796"/>
            <a:ext cx="583328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D2EE1-9AF4-3FFC-1A72-441C88601F2B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Model-dependent fitting of reflectometry data</a:t>
            </a:r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6ADFC15C-8192-0507-ECC4-57496072F1B9}"/>
              </a:ext>
            </a:extLst>
          </p:cNvPr>
          <p:cNvSpPr/>
          <p:nvPr/>
        </p:nvSpPr>
        <p:spPr>
          <a:xfrm rot="10800000">
            <a:off x="2783303" y="2610663"/>
            <a:ext cx="4770442" cy="1296724"/>
          </a:xfrm>
          <a:prstGeom prst="diagStripe">
            <a:avLst>
              <a:gd name="adj" fmla="val 100000"/>
            </a:avLst>
          </a:prstGeom>
          <a:solidFill>
            <a:srgbClr val="1E5DF8">
              <a:lumMod val="40000"/>
              <a:lumOff val="60000"/>
            </a:srgbClr>
          </a:solidFill>
          <a:ln w="25400" cap="flat" cmpd="sng" algn="ctr">
            <a:solidFill>
              <a:srgbClr val="2E2C6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A492039B-8476-BCE2-2739-157064806386}"/>
              </a:ext>
            </a:extLst>
          </p:cNvPr>
          <p:cNvSpPr/>
          <p:nvPr/>
        </p:nvSpPr>
        <p:spPr>
          <a:xfrm rot="10800000">
            <a:off x="2789508" y="2603985"/>
            <a:ext cx="4770442" cy="171535"/>
          </a:xfrm>
          <a:prstGeom prst="diagStripe">
            <a:avLst>
              <a:gd name="adj" fmla="val 100000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2E2C6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B74AF994-0F03-4B8E-75C0-7C87FCFF05C2}"/>
              </a:ext>
            </a:extLst>
          </p:cNvPr>
          <p:cNvSpPr/>
          <p:nvPr/>
        </p:nvSpPr>
        <p:spPr>
          <a:xfrm rot="10800000">
            <a:off x="2789508" y="1853593"/>
            <a:ext cx="4770442" cy="758328"/>
          </a:xfrm>
          <a:prstGeom prst="diagStripe">
            <a:avLst>
              <a:gd name="adj" fmla="val 100000"/>
            </a:avLst>
          </a:prstGeom>
          <a:solidFill>
            <a:srgbClr val="616161">
              <a:lumMod val="20000"/>
              <a:lumOff val="80000"/>
            </a:srgbClr>
          </a:solidFill>
          <a:ln w="25400" cap="flat" cmpd="sng" algn="ctr">
            <a:solidFill>
              <a:srgbClr val="2E2C6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EA38ED-B092-6CD8-EA23-37092FE5D84B}"/>
              </a:ext>
            </a:extLst>
          </p:cNvPr>
          <p:cNvCxnSpPr>
            <a:cxnSpLocks/>
          </p:cNvCxnSpPr>
          <p:nvPr/>
        </p:nvCxnSpPr>
        <p:spPr bwMode="auto">
          <a:xfrm>
            <a:off x="2316773" y="1822934"/>
            <a:ext cx="2857500" cy="800100"/>
          </a:xfrm>
          <a:prstGeom prst="straightConnector1">
            <a:avLst/>
          </a:prstGeom>
          <a:noFill/>
          <a:ln w="12700" cap="flat" cmpd="sng" algn="ctr">
            <a:solidFill>
              <a:srgbClr val="2E2C61"/>
            </a:solidFill>
            <a:prstDash val="solid"/>
            <a:tailEnd type="none" w="med" len="med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0FA8C0-2401-8CCA-77D7-5A20023ECBAC}"/>
              </a:ext>
            </a:extLst>
          </p:cNvPr>
          <p:cNvCxnSpPr>
            <a:cxnSpLocks/>
          </p:cNvCxnSpPr>
          <p:nvPr/>
        </p:nvCxnSpPr>
        <p:spPr bwMode="auto">
          <a:xfrm flipV="1">
            <a:off x="5175862" y="1813409"/>
            <a:ext cx="2859087" cy="800100"/>
          </a:xfrm>
          <a:prstGeom prst="straightConnector1">
            <a:avLst/>
          </a:prstGeom>
          <a:noFill/>
          <a:ln w="12700" cap="flat" cmpd="sng" algn="ctr">
            <a:solidFill>
              <a:srgbClr val="2E2C61"/>
            </a:solidFill>
            <a:prstDash val="solid"/>
            <a:tailEnd type="stealth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C35794-480A-7AEB-1E4D-43D6DC165A39}"/>
              </a:ext>
            </a:extLst>
          </p:cNvPr>
          <p:cNvCxnSpPr>
            <a:cxnSpLocks/>
          </p:cNvCxnSpPr>
          <p:nvPr/>
        </p:nvCxnSpPr>
        <p:spPr bwMode="auto">
          <a:xfrm>
            <a:off x="5161574" y="2616684"/>
            <a:ext cx="183985" cy="162374"/>
          </a:xfrm>
          <a:prstGeom prst="straightConnector1">
            <a:avLst/>
          </a:prstGeom>
          <a:noFill/>
          <a:ln w="12700" cap="flat" cmpd="sng" algn="ctr">
            <a:solidFill>
              <a:srgbClr val="2E2C61"/>
            </a:solidFill>
            <a:prstDash val="solid"/>
            <a:tailEnd type="none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5E1B63-3A2B-D600-8B59-5768DCBB87E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43123" y="1666910"/>
            <a:ext cx="4164" cy="937074"/>
          </a:xfrm>
          <a:prstGeom prst="straightConnector1">
            <a:avLst/>
          </a:prstGeom>
          <a:noFill/>
          <a:ln w="12700" cap="flat" cmpd="sng" algn="ctr">
            <a:solidFill>
              <a:srgbClr val="2E2C61"/>
            </a:solidFill>
            <a:prstDash val="solid"/>
            <a:tailEnd type="stealth" w="med" len="med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44FB2C-2580-6018-721D-DB843CCC242E}"/>
              </a:ext>
            </a:extLst>
          </p:cNvPr>
          <p:cNvGrpSpPr/>
          <p:nvPr/>
        </p:nvGrpSpPr>
        <p:grpSpPr>
          <a:xfrm>
            <a:off x="1476770" y="2846444"/>
            <a:ext cx="6060372" cy="567808"/>
            <a:chOff x="-47230" y="2846444"/>
            <a:chExt cx="6060372" cy="5678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8C8499-66BC-B52A-2453-D332529ACD5C}"/>
                </a:ext>
              </a:extLst>
            </p:cNvPr>
            <p:cNvGrpSpPr/>
            <p:nvPr/>
          </p:nvGrpSpPr>
          <p:grpSpPr>
            <a:xfrm>
              <a:off x="1265508" y="2846444"/>
              <a:ext cx="4747634" cy="567808"/>
              <a:chOff x="1265508" y="2846444"/>
              <a:chExt cx="4747634" cy="56780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D3DD433-4140-72E8-B599-8BEA58A411CA}"/>
                  </a:ext>
                </a:extLst>
              </p:cNvPr>
              <p:cNvGrpSpPr/>
              <p:nvPr/>
            </p:nvGrpSpPr>
            <p:grpSpPr>
              <a:xfrm>
                <a:off x="3729768" y="2855969"/>
                <a:ext cx="159392" cy="546377"/>
                <a:chOff x="6258186" y="2843868"/>
                <a:chExt cx="159392" cy="546377"/>
              </a:xfrm>
            </p:grpSpPr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824F0113-4EC3-DD62-C9AA-07F1913902A0}"/>
                    </a:ext>
                  </a:extLst>
                </p:cNvPr>
                <p:cNvSpPr/>
                <p:nvPr/>
              </p:nvSpPr>
              <p:spPr>
                <a:xfrm>
                  <a:off x="6258187" y="2843868"/>
                  <a:ext cx="159391" cy="159391"/>
                </a:xfrm>
                <a:prstGeom prst="ellipse">
                  <a:avLst/>
                </a:prstGeom>
                <a:solidFill>
                  <a:srgbClr val="FF8B8B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85CD677D-B86F-BD88-FEA2-7C887BAFA6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18415" y="3003259"/>
                  <a:ext cx="0" cy="10665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ACECF91-DEB3-C2AE-B685-3A3D41725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5214" y="3003259"/>
                  <a:ext cx="0" cy="10665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C81085DD-C15E-142D-1D51-D7BAC52211E6}"/>
                    </a:ext>
                  </a:extLst>
                </p:cNvPr>
                <p:cNvGrpSpPr/>
                <p:nvPr/>
              </p:nvGrpSpPr>
              <p:grpSpPr>
                <a:xfrm rot="10800000">
                  <a:off x="6258186" y="3124200"/>
                  <a:ext cx="159391" cy="266045"/>
                  <a:chOff x="6410587" y="2996268"/>
                  <a:chExt cx="159391" cy="266045"/>
                </a:xfrm>
              </p:grpSpPr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7A9B3A78-FAA4-3607-F335-0774186B08E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10587" y="29962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B1875A4B-0183-FCE3-5AB7-0E8E1D6582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6470815" y="31556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FA04446E-10F6-61A0-A3CC-AE0075D7AE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6507614" y="31556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33D44D4-41D1-1CFA-19FC-0D1CBEDB3FCC}"/>
                  </a:ext>
                </a:extLst>
              </p:cNvPr>
              <p:cNvGrpSpPr/>
              <p:nvPr/>
            </p:nvGrpSpPr>
            <p:grpSpPr>
              <a:xfrm>
                <a:off x="1265508" y="2846444"/>
                <a:ext cx="4747634" cy="567808"/>
                <a:chOff x="1265508" y="2846444"/>
                <a:chExt cx="4747634" cy="56780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CE789BA-374C-4E50-1EA0-14F96DC5128D}"/>
                    </a:ext>
                  </a:extLst>
                </p:cNvPr>
                <p:cNvGrpSpPr/>
                <p:nvPr/>
              </p:nvGrpSpPr>
              <p:grpSpPr>
                <a:xfrm>
                  <a:off x="1265508" y="2867875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49FEA244-23D1-A4B2-7D05-D9A58BBB9429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0417C9DC-C5EA-106D-B301-24752EA4BE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8AE98D23-4FED-65DD-14FA-A1371B3F88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9C6114D8-AB47-DA46-FFFD-89593318C4E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28BE459C-D48D-B908-F836-00208519DAC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221" name="Straight Connector 220">
                      <a:extLst>
                        <a:ext uri="{FF2B5EF4-FFF2-40B4-BE49-F238E27FC236}">
                          <a16:creationId xmlns:a16="http://schemas.microsoft.com/office/drawing/2014/main" id="{B530B961-9143-14E4-8E37-2ED2612BD9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Straight Connector 221">
                      <a:extLst>
                        <a:ext uri="{FF2B5EF4-FFF2-40B4-BE49-F238E27FC236}">
                          <a16:creationId xmlns:a16="http://schemas.microsoft.com/office/drawing/2014/main" id="{0E1D35F4-2D93-9F5C-B8D8-DEED347478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52FB619-B985-3456-C904-F0F8E20C832D}"/>
                    </a:ext>
                  </a:extLst>
                </p:cNvPr>
                <p:cNvGrpSpPr/>
                <p:nvPr/>
              </p:nvGrpSpPr>
              <p:grpSpPr>
                <a:xfrm>
                  <a:off x="1442645" y="2867875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06BFFF1D-28A6-97B2-5B95-98C8B6371888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D9A2575A-1409-184E-D9C6-AEE9B5C7B1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345D3-DCBC-04B5-BA44-18F29BE6EC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212" name="Group 211">
                    <a:extLst>
                      <a:ext uri="{FF2B5EF4-FFF2-40B4-BE49-F238E27FC236}">
                        <a16:creationId xmlns:a16="http://schemas.microsoft.com/office/drawing/2014/main" id="{ECD19F56-4B41-BC6A-E8F3-AE9987EB35A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E7152F94-01E6-347D-B1BC-2F2AFA8E139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214" name="Straight Connector 213">
                      <a:extLst>
                        <a:ext uri="{FF2B5EF4-FFF2-40B4-BE49-F238E27FC236}">
                          <a16:creationId xmlns:a16="http://schemas.microsoft.com/office/drawing/2014/main" id="{E5ECEF6A-D04B-DA54-C181-478331AD5A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Straight Connector 214">
                      <a:extLst>
                        <a:ext uri="{FF2B5EF4-FFF2-40B4-BE49-F238E27FC236}">
                          <a16:creationId xmlns:a16="http://schemas.microsoft.com/office/drawing/2014/main" id="{888F1971-D372-88A4-2DA0-D6BE0D8AE4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C25503AC-5E33-5EFA-8BAD-0A88F0DB2B2A}"/>
                    </a:ext>
                  </a:extLst>
                </p:cNvPr>
                <p:cNvGrpSpPr/>
                <p:nvPr/>
              </p:nvGrpSpPr>
              <p:grpSpPr>
                <a:xfrm>
                  <a:off x="1619782" y="2867875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BD958F23-44BF-8EE8-CDCB-9B9E73CBB978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C20C2001-EA8B-453A-A49A-36A2FF7DFC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C240B1DC-12E1-F03E-2734-9CF8AB9145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556BEE1E-0E06-4503-89C9-8560F42A0B5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206" name="Oval 205">
                      <a:extLst>
                        <a:ext uri="{FF2B5EF4-FFF2-40B4-BE49-F238E27FC236}">
                          <a16:creationId xmlns:a16="http://schemas.microsoft.com/office/drawing/2014/main" id="{D88A9E47-FE7B-498A-28AE-B7CDBC64E2D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7DAAFE78-B67A-6BA2-708C-94EC0EC20A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42E527FB-9B6C-9C6D-7724-1B4BA3E397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83015764-E17D-6D9A-F91E-882D606C92DF}"/>
                    </a:ext>
                  </a:extLst>
                </p:cNvPr>
                <p:cNvGrpSpPr/>
                <p:nvPr/>
              </p:nvGrpSpPr>
              <p:grpSpPr>
                <a:xfrm>
                  <a:off x="1796919" y="2867875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3A2D19B8-427A-30DF-EDD7-190EF6AA0D49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4834F024-299D-7486-E78C-72E51DD6AF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FFCECC1D-D893-65FF-25C3-8C7EFA5014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98" name="Group 197">
                    <a:extLst>
                      <a:ext uri="{FF2B5EF4-FFF2-40B4-BE49-F238E27FC236}">
                        <a16:creationId xmlns:a16="http://schemas.microsoft.com/office/drawing/2014/main" id="{70BA0732-6C28-1B1D-5C4F-B8E088DA380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99" name="Oval 198">
                      <a:extLst>
                        <a:ext uri="{FF2B5EF4-FFF2-40B4-BE49-F238E27FC236}">
                          <a16:creationId xmlns:a16="http://schemas.microsoft.com/office/drawing/2014/main" id="{C3961D8B-22FF-5C98-F413-591970DCE34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200" name="Straight Connector 199">
                      <a:extLst>
                        <a:ext uri="{FF2B5EF4-FFF2-40B4-BE49-F238E27FC236}">
                          <a16:creationId xmlns:a16="http://schemas.microsoft.com/office/drawing/2014/main" id="{E8E8F444-8E0F-C39C-8793-6B1A933BB5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Straight Connector 200">
                      <a:extLst>
                        <a:ext uri="{FF2B5EF4-FFF2-40B4-BE49-F238E27FC236}">
                          <a16:creationId xmlns:a16="http://schemas.microsoft.com/office/drawing/2014/main" id="{BDB95B3B-CD39-59F9-0176-9586838178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9A74DE3-D2ED-B3EF-FF11-5044DBC39DE4}"/>
                    </a:ext>
                  </a:extLst>
                </p:cNvPr>
                <p:cNvGrpSpPr/>
                <p:nvPr/>
              </p:nvGrpSpPr>
              <p:grpSpPr>
                <a:xfrm>
                  <a:off x="1969298" y="2865494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6EC0F8E0-F3A4-69B6-4B71-A48068C6CE26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CB0325A1-029B-56D5-F6EA-6AAA2D4993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3DFEDC70-0BCA-DD95-B6B8-44BB36C88F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9FBD09FC-C86D-C4E1-AF35-89655ED1703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AE7173DF-92B5-13A1-8302-944FDA11240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93" name="Straight Connector 192">
                      <a:extLst>
                        <a:ext uri="{FF2B5EF4-FFF2-40B4-BE49-F238E27FC236}">
                          <a16:creationId xmlns:a16="http://schemas.microsoft.com/office/drawing/2014/main" id="{5C236FDD-10D7-66AC-3AE4-66CB2962E1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Straight Connector 193">
                      <a:extLst>
                        <a:ext uri="{FF2B5EF4-FFF2-40B4-BE49-F238E27FC236}">
                          <a16:creationId xmlns:a16="http://schemas.microsoft.com/office/drawing/2014/main" id="{90E9CC81-CE8F-77A3-46AD-9B137F8EFA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87BAB9E9-2288-9434-D782-065A1BBFACEB}"/>
                    </a:ext>
                  </a:extLst>
                </p:cNvPr>
                <p:cNvGrpSpPr/>
                <p:nvPr/>
              </p:nvGrpSpPr>
              <p:grpSpPr>
                <a:xfrm>
                  <a:off x="2146435" y="2865494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4D73A400-BBEE-461B-7670-D43F6CDEF555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CF8EC8EB-07E6-E2A4-149C-B02C3B3340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195FD005-B91C-8E3A-588C-1BDA3D5109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1C22A4D0-7B67-D9A0-2D1A-F910D03D52F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14BC55F2-8441-CD4F-388F-E73ADCBF876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86" name="Straight Connector 185">
                      <a:extLst>
                        <a:ext uri="{FF2B5EF4-FFF2-40B4-BE49-F238E27FC236}">
                          <a16:creationId xmlns:a16="http://schemas.microsoft.com/office/drawing/2014/main" id="{1D3C4933-F75D-6002-497A-043A48BDF5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Straight Connector 186">
                      <a:extLst>
                        <a:ext uri="{FF2B5EF4-FFF2-40B4-BE49-F238E27FC236}">
                          <a16:creationId xmlns:a16="http://schemas.microsoft.com/office/drawing/2014/main" id="{2A36D461-E944-BEAD-6D77-A2ACFD579E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AA97212-FE5B-0A03-064F-70E68C218C5D}"/>
                    </a:ext>
                  </a:extLst>
                </p:cNvPr>
                <p:cNvGrpSpPr/>
                <p:nvPr/>
              </p:nvGrpSpPr>
              <p:grpSpPr>
                <a:xfrm>
                  <a:off x="2323572" y="2865494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C21C1CED-5546-D36E-D2DB-E6D35543A248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B8A397C-9623-5893-010B-44651B08BA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DDA5ABC2-9990-F0B9-730B-467961F0EE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95D6CCD0-1148-C5CD-9168-B7E3CBCA852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78" name="Oval 177">
                      <a:extLst>
                        <a:ext uri="{FF2B5EF4-FFF2-40B4-BE49-F238E27FC236}">
                          <a16:creationId xmlns:a16="http://schemas.microsoft.com/office/drawing/2014/main" id="{4DCB33E3-3305-ED65-2FB8-F0077B59AA7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79" name="Straight Connector 178">
                      <a:extLst>
                        <a:ext uri="{FF2B5EF4-FFF2-40B4-BE49-F238E27FC236}">
                          <a16:creationId xmlns:a16="http://schemas.microsoft.com/office/drawing/2014/main" id="{FECEC7AD-ACF9-2B16-7C98-CF20501B6F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F34AED30-8008-1136-B4C7-3FB26FDF18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5ECFC368-25A4-FC76-34A2-326755E8F148}"/>
                    </a:ext>
                  </a:extLst>
                </p:cNvPr>
                <p:cNvGrpSpPr/>
                <p:nvPr/>
              </p:nvGrpSpPr>
              <p:grpSpPr>
                <a:xfrm>
                  <a:off x="2500709" y="2865494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81F87386-68C2-643F-D92B-53FA7315B0C7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D13BDEEB-52FD-B576-1F87-4888E0CD5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F0E3D780-D569-DA92-010D-41228FEA68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CEBC5624-86E2-6568-5BEC-23481362B42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71" name="Oval 170">
                      <a:extLst>
                        <a:ext uri="{FF2B5EF4-FFF2-40B4-BE49-F238E27FC236}">
                          <a16:creationId xmlns:a16="http://schemas.microsoft.com/office/drawing/2014/main" id="{A3A4CAAB-B6EA-785E-CA42-EFD2B3F4293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DF567C5F-F26A-E45A-ACD7-D58B5751AE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4EB312FF-B0AC-399A-F59B-7FD9C42FC0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01C7CF3-269C-832A-39F0-3C1310C3A9CC}"/>
                    </a:ext>
                  </a:extLst>
                </p:cNvPr>
                <p:cNvGrpSpPr/>
                <p:nvPr/>
              </p:nvGrpSpPr>
              <p:grpSpPr>
                <a:xfrm>
                  <a:off x="2671704" y="2858350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64CECA0D-C9A5-23F1-9A7A-3BB2844ADAC9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C383F316-8762-ED47-B888-FA7142D269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E9A1491B-1499-422A-E561-969AE6945D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6022EF19-D96D-69F9-1C62-A1AB33568A4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597AA502-22CA-1F9C-A61B-10EEA30996B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65" name="Straight Connector 164">
                      <a:extLst>
                        <a:ext uri="{FF2B5EF4-FFF2-40B4-BE49-F238E27FC236}">
                          <a16:creationId xmlns:a16="http://schemas.microsoft.com/office/drawing/2014/main" id="{B74FBD1B-DEAC-8061-D5ED-946C9511A3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6" name="Straight Connector 165">
                      <a:extLst>
                        <a:ext uri="{FF2B5EF4-FFF2-40B4-BE49-F238E27FC236}">
                          <a16:creationId xmlns:a16="http://schemas.microsoft.com/office/drawing/2014/main" id="{17EBC6BA-58B2-51E2-1112-A5F9297871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775B8266-FB1D-07E5-DA22-610508052FFE}"/>
                    </a:ext>
                  </a:extLst>
                </p:cNvPr>
                <p:cNvGrpSpPr/>
                <p:nvPr/>
              </p:nvGrpSpPr>
              <p:grpSpPr>
                <a:xfrm>
                  <a:off x="2848841" y="2858350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96860C82-6E61-8BA3-56A2-8834A39E574B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B6BE79B8-0055-571A-5946-9A754F00C5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1CA9BAF6-88F6-3994-F353-DF54043A0A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F8AFB14B-395A-604A-9DE4-52F1BBE65F2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id="{B35F622E-2911-1B8A-9824-9D5E00395A5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76A2C61F-DF62-D1F4-3B1C-16E8BE5E09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9" name="Straight Connector 158">
                      <a:extLst>
                        <a:ext uri="{FF2B5EF4-FFF2-40B4-BE49-F238E27FC236}">
                          <a16:creationId xmlns:a16="http://schemas.microsoft.com/office/drawing/2014/main" id="{667A7A5F-142E-5F30-4C12-FA822851BE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60D3F41A-B98A-60B3-C214-4D587C9E6394}"/>
                    </a:ext>
                  </a:extLst>
                </p:cNvPr>
                <p:cNvGrpSpPr/>
                <p:nvPr/>
              </p:nvGrpSpPr>
              <p:grpSpPr>
                <a:xfrm>
                  <a:off x="3025978" y="2858350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5E4B4185-BAA1-C519-A17E-EADF73F5D559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D933FD8B-A055-FE06-7866-20A26BD0FD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46EAE8E6-8EAB-65D0-C3DB-D52D1EC160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5D313CA1-CDA4-9F1B-3DC2-821E8F78CC0D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50" name="Oval 149">
                      <a:extLst>
                        <a:ext uri="{FF2B5EF4-FFF2-40B4-BE49-F238E27FC236}">
                          <a16:creationId xmlns:a16="http://schemas.microsoft.com/office/drawing/2014/main" id="{C474996D-DD3A-FA09-0938-7997E6EFD1B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BB90B406-B66B-C888-661D-E7DCAB783B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D58B8606-E830-A0B9-D8F3-CE326AA10A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752E895-FE46-6D42-A6F1-0BB625EA8FA3}"/>
                    </a:ext>
                  </a:extLst>
                </p:cNvPr>
                <p:cNvGrpSpPr/>
                <p:nvPr/>
              </p:nvGrpSpPr>
              <p:grpSpPr>
                <a:xfrm>
                  <a:off x="3203115" y="2858350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37E0A68D-5DE5-DAF1-2085-F345CA81AF4A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F70FCD8-9942-1EED-3B76-137FBA9E30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CC1BDEED-C6DE-0D51-95BC-6FE7CAAD04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323C35B2-7CFD-B459-07FC-1B97F56C0A5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43" name="Oval 142">
                      <a:extLst>
                        <a:ext uri="{FF2B5EF4-FFF2-40B4-BE49-F238E27FC236}">
                          <a16:creationId xmlns:a16="http://schemas.microsoft.com/office/drawing/2014/main" id="{9D73652B-2AD5-EC49-65D5-1C8027DA115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BBACAE25-BB0D-8D74-D5D4-F1A2406100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98E096AC-6668-C885-6C5E-D58A40C814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2BDF31B5-3DD6-DD4F-0C48-184EE18BD753}"/>
                    </a:ext>
                  </a:extLst>
                </p:cNvPr>
                <p:cNvGrpSpPr/>
                <p:nvPr/>
              </p:nvGrpSpPr>
              <p:grpSpPr>
                <a:xfrm>
                  <a:off x="3375494" y="2855969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007BA5B4-A393-BB9A-5B4D-EF3DBFEEC898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99A5B016-BCD9-83B1-F8DA-3384B613AC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0E94891D-6DC5-4DFA-DA27-E2A3BEA71F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AC69580D-1DA6-FA06-0B8A-63489646F51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44C478AF-83B2-4CF5-D157-293DB9F0B8E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41479BD0-521E-7D51-8D55-71CCB9019C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72DBD2D1-1C92-EFFB-1AE2-AC514E03EE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0DB0A1B6-1AB5-5D54-498E-33AD4DA43BFC}"/>
                    </a:ext>
                  </a:extLst>
                </p:cNvPr>
                <p:cNvGrpSpPr/>
                <p:nvPr/>
              </p:nvGrpSpPr>
              <p:grpSpPr>
                <a:xfrm>
                  <a:off x="3552631" y="2855969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C3118B1D-D148-64D9-C996-6AEF8EC30905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CC6EAE8B-DA46-88B7-90B6-DA75C601BA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DA745E0F-C383-DC54-D11E-86D190D3CD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8FA32BD8-5248-B728-EC98-D095367BD95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2C468BF5-1E96-B2AC-E1D2-B9975BAFC96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C678CCCF-EE7E-D710-AFC5-365A0DEECF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9ECD31C9-2321-29E0-18B4-11922D30A4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F4172E2-91AC-B50F-6C9B-87C6AE7B7599}"/>
                    </a:ext>
                  </a:extLst>
                </p:cNvPr>
                <p:cNvGrpSpPr/>
                <p:nvPr/>
              </p:nvGrpSpPr>
              <p:grpSpPr>
                <a:xfrm>
                  <a:off x="3906905" y="2855969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7703E249-D09C-6287-6902-5C07392EB69C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88198644-C5F5-D141-E600-5EDF94E13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FD28046D-1FEC-07C5-7DCA-EDF605463E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A9509A44-508E-6FEC-9102-23259983815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22" name="Oval 121">
                      <a:extLst>
                        <a:ext uri="{FF2B5EF4-FFF2-40B4-BE49-F238E27FC236}">
                          <a16:creationId xmlns:a16="http://schemas.microsoft.com/office/drawing/2014/main" id="{25002D60-8CD7-49D2-B419-19C6CDA0D1A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23" name="Straight Connector 122">
                      <a:extLst>
                        <a:ext uri="{FF2B5EF4-FFF2-40B4-BE49-F238E27FC236}">
                          <a16:creationId xmlns:a16="http://schemas.microsoft.com/office/drawing/2014/main" id="{70EA63C8-FFB6-26D5-6846-37E4BF0DDF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4" name="Straight Connector 123">
                      <a:extLst>
                        <a:ext uri="{FF2B5EF4-FFF2-40B4-BE49-F238E27FC236}">
                          <a16:creationId xmlns:a16="http://schemas.microsoft.com/office/drawing/2014/main" id="{AF69F146-18C0-5C6D-20D5-C81D057490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5C686ACF-E5C0-5864-C9D0-97350573C453}"/>
                    </a:ext>
                  </a:extLst>
                </p:cNvPr>
                <p:cNvGrpSpPr/>
                <p:nvPr/>
              </p:nvGrpSpPr>
              <p:grpSpPr>
                <a:xfrm>
                  <a:off x="4093280" y="2855969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CA116B61-5D08-21D9-4CEC-5DF844527843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873B371D-9735-6966-A6A7-96564EEC55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8EB3BA46-0BE1-C32B-9F70-0F85D7CE10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D9B91F88-65FC-0318-63D2-BDE62B34278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15" name="Oval 114">
                      <a:extLst>
                        <a:ext uri="{FF2B5EF4-FFF2-40B4-BE49-F238E27FC236}">
                          <a16:creationId xmlns:a16="http://schemas.microsoft.com/office/drawing/2014/main" id="{E326E49E-0B5F-725D-8452-0341C5F2B6C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16" name="Straight Connector 115">
                      <a:extLst>
                        <a:ext uri="{FF2B5EF4-FFF2-40B4-BE49-F238E27FC236}">
                          <a16:creationId xmlns:a16="http://schemas.microsoft.com/office/drawing/2014/main" id="{C8C262F2-7BEF-E388-4F43-26CBCBA189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09D63E27-66EE-8947-03F5-4C35B27DC9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05FCC918-6871-63FD-C719-F59AD797FE3E}"/>
                    </a:ext>
                  </a:extLst>
                </p:cNvPr>
                <p:cNvGrpSpPr/>
                <p:nvPr/>
              </p:nvGrpSpPr>
              <p:grpSpPr>
                <a:xfrm>
                  <a:off x="4270417" y="2855969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6820A33C-A2FF-E1B4-285A-A90E191FDB0F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679C154E-B20A-FC10-CEA0-8613D1AC8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3D405FE3-B112-E547-C380-9CB71AA98F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5EF11A83-FFE0-B9C2-D379-E5119027213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ECC99090-45F9-1B0A-A3F5-E835B12C817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2752DA69-212B-C619-EADF-1818E2FE69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10" name="Straight Connector 109">
                      <a:extLst>
                        <a:ext uri="{FF2B5EF4-FFF2-40B4-BE49-F238E27FC236}">
                          <a16:creationId xmlns:a16="http://schemas.microsoft.com/office/drawing/2014/main" id="{FA490339-7EFB-6320-6681-AE38F4058B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A28B3B07-49CF-C2F1-AEFB-03CDDEAF2F18}"/>
                    </a:ext>
                  </a:extLst>
                </p:cNvPr>
                <p:cNvGrpSpPr/>
                <p:nvPr/>
              </p:nvGrpSpPr>
              <p:grpSpPr>
                <a:xfrm>
                  <a:off x="4447554" y="2855969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CDEC4FEF-228A-7AD3-1E24-A87D6497A9A3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D7B0ED16-06FB-3DC8-E7CB-2E9E4DAFE3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D3331165-5DCE-FFD1-4F9E-0757321760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C02E0A46-11B6-CC6B-8340-422D8E7A239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510083AD-EAC4-FDE6-AABC-8930EDB5A82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A0CAA95B-BD51-C33C-F964-157F010D89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6D7A7D09-9B36-33C3-E1AC-317A2C8355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CCFCC817-644B-24DE-42B5-EF8FDA030093}"/>
                    </a:ext>
                  </a:extLst>
                </p:cNvPr>
                <p:cNvGrpSpPr/>
                <p:nvPr/>
              </p:nvGrpSpPr>
              <p:grpSpPr>
                <a:xfrm>
                  <a:off x="4624691" y="2855969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9001FAFC-EE0F-D249-E133-09C6D631FAD5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64308454-3EEC-96BA-742A-DEF0E87B0A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F88A701B-CCDF-E509-B2CC-4DA4092A46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3B7A466A-BE2D-42D7-95BB-AF538278810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712706E3-7149-3FD2-E9FF-9E9AFF65D94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60197C09-3103-8B45-1DC1-035AC3B395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3398569A-590E-6306-1A51-4B7DCBEC6F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6DA7D0C-ED79-AA75-DFA1-98F32597CDC7}"/>
                    </a:ext>
                  </a:extLst>
                </p:cNvPr>
                <p:cNvGrpSpPr/>
                <p:nvPr/>
              </p:nvGrpSpPr>
              <p:grpSpPr>
                <a:xfrm>
                  <a:off x="4797070" y="2853588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4E6519DA-D4E0-13AE-B1A6-0331A66781E3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D59281FF-5B5D-D539-2BB4-E498F35093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643F8354-AA9E-422D-D6AA-6266F1B418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14EA6F03-2018-0FA2-9396-685DB0C0135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C00CF517-0D46-E2EA-6A2F-B23FB79EA5D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9F3355FD-FBD9-8CD7-AE53-58BB078C48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9" name="Straight Connector 88">
                      <a:extLst>
                        <a:ext uri="{FF2B5EF4-FFF2-40B4-BE49-F238E27FC236}">
                          <a16:creationId xmlns:a16="http://schemas.microsoft.com/office/drawing/2014/main" id="{71E90368-849A-2B1D-DC28-273F54BEAE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531EE70-B5DB-815D-6302-F58CC94CBC90}"/>
                    </a:ext>
                  </a:extLst>
                </p:cNvPr>
                <p:cNvGrpSpPr/>
                <p:nvPr/>
              </p:nvGrpSpPr>
              <p:grpSpPr>
                <a:xfrm>
                  <a:off x="4974207" y="2853588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E6A202B3-29B2-53EB-A118-EBF7BD68949E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70E3843E-F896-1843-F89F-448DD59EFE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50735354-4F3F-F66C-3820-66D4F6F912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204641DB-353E-3E4D-DD34-5EB8D95E4C0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CFB0B3B8-C429-4E31-9BB2-8C58D5A880F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64312362-6A36-1A33-0D6B-F3435441D0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D6DE2A69-1156-148A-C3EA-22DD45A731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7B80F83-A654-1E0D-DC84-E2A1F317CDB0}"/>
                    </a:ext>
                  </a:extLst>
                </p:cNvPr>
                <p:cNvGrpSpPr/>
                <p:nvPr/>
              </p:nvGrpSpPr>
              <p:grpSpPr>
                <a:xfrm>
                  <a:off x="5151344" y="2853588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85DE0DCF-C96B-0E76-1C02-6201DA2B7E44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C04B9488-9154-16CA-4198-C25E9A9A15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374CF2F6-2D42-07E0-E76B-BE188A230B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26B2FC03-D810-699B-7ABC-15281E23765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BBFCA446-77C2-4466-1024-9A0906F0E1F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D9BE7EFB-8AC6-6AE4-D740-5CC01DFB17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81128B00-7C1C-36C2-E912-C8FDC21C7F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E754CB1E-BB95-7AB2-F004-244658D0468C}"/>
                    </a:ext>
                  </a:extLst>
                </p:cNvPr>
                <p:cNvGrpSpPr/>
                <p:nvPr/>
              </p:nvGrpSpPr>
              <p:grpSpPr>
                <a:xfrm>
                  <a:off x="5328481" y="2853588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70961EF7-32E1-EA09-735C-20E87479B554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DBDE873E-034F-FAC2-822D-13974B9CE9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F30064A2-B773-2241-C6F4-C951BF190C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CFE64D7B-39EB-1DD7-6310-23FC1997074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9313C2A7-5812-F0CE-E990-7DDB61BF6E0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30AB468B-776D-B30F-2593-DFFF936C32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508F8ED5-98FC-7FA4-DDFD-4716D74D4E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EE111D2F-4CE8-0606-D40F-18E95C591BAB}"/>
                    </a:ext>
                  </a:extLst>
                </p:cNvPr>
                <p:cNvGrpSpPr/>
                <p:nvPr/>
              </p:nvGrpSpPr>
              <p:grpSpPr>
                <a:xfrm>
                  <a:off x="5499476" y="2846444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F1E9F1F8-4C04-DE36-64D9-592A27914F7D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AB8FC8C3-5189-78B3-9B0C-9B364D6375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6224F5E1-2185-9EAE-8339-5F3A34BD02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47F82229-1426-26C9-63CE-FC0F9A72FE1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5051109D-3B96-28BA-8432-E2FD0C9E2C1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70259158-05D3-88FF-46EA-280FE8C40C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1118DE7E-F793-B8B5-63AA-A7F5E1F86E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81886192-6341-7934-4D02-F947FD42F105}"/>
                    </a:ext>
                  </a:extLst>
                </p:cNvPr>
                <p:cNvGrpSpPr/>
                <p:nvPr/>
              </p:nvGrpSpPr>
              <p:grpSpPr>
                <a:xfrm>
                  <a:off x="5676613" y="2846444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FF644A1-5506-60EF-7582-37F0BFEE7E41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7D23141B-D1F6-AD65-0B50-4C6694D34F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3BB28B92-4D37-449F-AAC0-83A75C3EAB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DA3B4351-00EE-FBBC-87D8-8B7FD4F0025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025F0389-6335-D0AE-3B46-120FC1D5B73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5528E284-2380-075B-F5A9-E04DD302B9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498AF45C-B41E-FB95-1343-A0743A2285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2423BD61-2F3E-D3CE-8735-4BDFA71A2A32}"/>
                    </a:ext>
                  </a:extLst>
                </p:cNvPr>
                <p:cNvGrpSpPr/>
                <p:nvPr/>
              </p:nvGrpSpPr>
              <p:grpSpPr>
                <a:xfrm>
                  <a:off x="5853750" y="2846444"/>
                  <a:ext cx="159392" cy="546377"/>
                  <a:chOff x="6258186" y="2843868"/>
                  <a:chExt cx="159392" cy="546377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773039E8-093A-19BC-B6F7-BC1993C6088B}"/>
                      </a:ext>
                    </a:extLst>
                  </p:cNvPr>
                  <p:cNvSpPr/>
                  <p:nvPr/>
                </p:nvSpPr>
                <p:spPr>
                  <a:xfrm>
                    <a:off x="6258187" y="2843868"/>
                    <a:ext cx="159391" cy="159391"/>
                  </a:xfrm>
                  <a:prstGeom prst="ellipse">
                    <a:avLst/>
                  </a:prstGeom>
                  <a:solidFill>
                    <a:srgbClr val="FF8B8B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1CD305F5-F132-68C9-D9B2-48512FD869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18415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878BF1FC-B92A-D45E-A22B-4D1DF40841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55214" y="3003259"/>
                    <a:ext cx="0" cy="1066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38E888F8-E2C8-5B08-1621-5BFDC6F64EB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258186" y="3124200"/>
                    <a:ext cx="159391" cy="266045"/>
                    <a:chOff x="6410587" y="2996268"/>
                    <a:chExt cx="159391" cy="266045"/>
                  </a:xfrm>
                </p:grpSpPr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883BB98B-FEC6-A094-D3F7-B344A8D85FB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587" y="2996268"/>
                      <a:ext cx="159391" cy="159391"/>
                    </a:xfrm>
                    <a:prstGeom prst="ellipse">
                      <a:avLst/>
                    </a:prstGeom>
                    <a:solidFill>
                      <a:srgbClr val="FF8B8B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FC97B475-500E-6530-AF93-DFE2786555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470815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299270E1-D507-327C-BB5F-DF253251FB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6507614" y="3155659"/>
                      <a:ext cx="0" cy="10665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9E3BD3-1B12-FE28-262C-ED2211AA0A27}"/>
                </a:ext>
              </a:extLst>
            </p:cNvPr>
            <p:cNvSpPr txBox="1"/>
            <p:nvPr/>
          </p:nvSpPr>
          <p:spPr>
            <a:xfrm>
              <a:off x="-47230" y="2905468"/>
              <a:ext cx="136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Phospholipid Bilayer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5BA628E-7D0A-5772-B0F1-6183F553FC67}"/>
              </a:ext>
            </a:extLst>
          </p:cNvPr>
          <p:cNvGrpSpPr/>
          <p:nvPr/>
        </p:nvGrpSpPr>
        <p:grpSpPr>
          <a:xfrm>
            <a:off x="2783688" y="2839893"/>
            <a:ext cx="4775577" cy="584243"/>
            <a:chOff x="1259303" y="2838420"/>
            <a:chExt cx="4775577" cy="584243"/>
          </a:xfrm>
        </p:grpSpPr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3A8A9E0E-B66C-1910-086E-7BDD920A5915}"/>
                </a:ext>
              </a:extLst>
            </p:cNvPr>
            <p:cNvSpPr/>
            <p:nvPr/>
          </p:nvSpPr>
          <p:spPr>
            <a:xfrm rot="10800000">
              <a:off x="1259303" y="2838420"/>
              <a:ext cx="4770442" cy="171535"/>
            </a:xfrm>
            <a:prstGeom prst="diagStripe">
              <a:avLst>
                <a:gd name="adj" fmla="val 100000"/>
              </a:avLst>
            </a:prstGeom>
            <a:solidFill>
              <a:srgbClr val="92D050"/>
            </a:solidFill>
            <a:ln w="25400" cap="flat" cmpd="sng" algn="ctr">
              <a:solidFill>
                <a:srgbClr val="2E2C6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2" name="Diagonal Stripe 231">
              <a:extLst>
                <a:ext uri="{FF2B5EF4-FFF2-40B4-BE49-F238E27FC236}">
                  <a16:creationId xmlns:a16="http://schemas.microsoft.com/office/drawing/2014/main" id="{D11C6115-70CE-3FD4-F824-C1C22FDB1928}"/>
                </a:ext>
              </a:extLst>
            </p:cNvPr>
            <p:cNvSpPr/>
            <p:nvPr/>
          </p:nvSpPr>
          <p:spPr>
            <a:xfrm rot="10800000">
              <a:off x="1264438" y="3008907"/>
              <a:ext cx="4770442" cy="250702"/>
            </a:xfrm>
            <a:prstGeom prst="diagStripe">
              <a:avLst>
                <a:gd name="adj" fmla="val 100000"/>
              </a:avLst>
            </a:prstGeom>
            <a:solidFill>
              <a:srgbClr val="F1750F"/>
            </a:solidFill>
            <a:ln w="25400" cap="flat" cmpd="sng" algn="ctr">
              <a:solidFill>
                <a:srgbClr val="2E2C6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3" name="Diagonal Stripe 232">
              <a:extLst>
                <a:ext uri="{FF2B5EF4-FFF2-40B4-BE49-F238E27FC236}">
                  <a16:creationId xmlns:a16="http://schemas.microsoft.com/office/drawing/2014/main" id="{D8F35495-9DAC-BF59-2A82-BC6818CD758C}"/>
                </a:ext>
              </a:extLst>
            </p:cNvPr>
            <p:cNvSpPr/>
            <p:nvPr/>
          </p:nvSpPr>
          <p:spPr>
            <a:xfrm rot="10800000">
              <a:off x="1264438" y="3251128"/>
              <a:ext cx="4770442" cy="171535"/>
            </a:xfrm>
            <a:prstGeom prst="diagStripe">
              <a:avLst>
                <a:gd name="adj" fmla="val 100000"/>
              </a:avLst>
            </a:prstGeom>
            <a:solidFill>
              <a:srgbClr val="92D050"/>
            </a:solidFill>
            <a:ln w="25400" cap="flat" cmpd="sng" algn="ctr">
              <a:solidFill>
                <a:srgbClr val="2E2C6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3EEA8367-C009-6715-A323-EA05F50EB9A4}"/>
              </a:ext>
            </a:extLst>
          </p:cNvPr>
          <p:cNvCxnSpPr>
            <a:cxnSpLocks/>
          </p:cNvCxnSpPr>
          <p:nvPr/>
        </p:nvCxnSpPr>
        <p:spPr bwMode="auto">
          <a:xfrm flipV="1">
            <a:off x="5333464" y="2616280"/>
            <a:ext cx="210697" cy="162648"/>
          </a:xfrm>
          <a:prstGeom prst="straightConnector1">
            <a:avLst/>
          </a:prstGeom>
          <a:noFill/>
          <a:ln w="12700" cap="flat" cmpd="sng" algn="ctr">
            <a:solidFill>
              <a:srgbClr val="2E2C61"/>
            </a:solidFill>
            <a:prstDash val="solid"/>
            <a:tailEnd type="none" w="med" len="med"/>
          </a:ln>
          <a:effectLst/>
        </p:spPr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41FB9E8B-33B2-5CF9-ACCD-C051E370B12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28469" y="1906424"/>
            <a:ext cx="2504216" cy="711600"/>
          </a:xfrm>
          <a:prstGeom prst="straightConnector1">
            <a:avLst/>
          </a:prstGeom>
          <a:noFill/>
          <a:ln w="12700" cap="flat" cmpd="sng" algn="ctr">
            <a:solidFill>
              <a:srgbClr val="2E2C61"/>
            </a:solidFill>
            <a:prstDash val="solid"/>
            <a:tailEnd type="stealth" w="med" len="med"/>
          </a:ln>
          <a:effectLst/>
        </p:spPr>
      </p:cxn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F84FE09-9C83-5925-500B-7FCE85A5DCBD}"/>
              </a:ext>
            </a:extLst>
          </p:cNvPr>
          <p:cNvGrpSpPr/>
          <p:nvPr/>
        </p:nvGrpSpPr>
        <p:grpSpPr>
          <a:xfrm>
            <a:off x="5346801" y="2020753"/>
            <a:ext cx="2685885" cy="1411995"/>
            <a:chOff x="3822800" y="2020752"/>
            <a:chExt cx="2685885" cy="1411995"/>
          </a:xfrm>
        </p:grpSpPr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C2DBF53F-667D-7C4F-CC49-55A9C9E090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22800" y="2776778"/>
              <a:ext cx="161361" cy="70771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91701DC0-CA2B-F33C-40B5-ED930D93A8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79073" y="2844740"/>
              <a:ext cx="159706" cy="155198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1A5DF008-0F16-2511-48A8-398B558A55E2}"/>
                </a:ext>
              </a:extLst>
            </p:cNvPr>
            <p:cNvCxnSpPr>
              <a:cxnSpLocks/>
              <a:endCxn id="101" idx="0"/>
            </p:cNvCxnSpPr>
            <p:nvPr/>
          </p:nvCxnSpPr>
          <p:spPr bwMode="auto">
            <a:xfrm>
              <a:off x="4131473" y="2997140"/>
              <a:ext cx="395777" cy="245815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6E031F60-9BE9-42D3-0021-2FDC52743D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3126" y="3234313"/>
              <a:ext cx="198819" cy="190941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706E7E77-F9A7-F5E9-AD4C-59A523EC7FD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81473" y="2769454"/>
              <a:ext cx="185117" cy="74280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9FA6BE8E-134F-238A-CB37-3843F6F748A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52310" y="2611047"/>
              <a:ext cx="210697" cy="162648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487EC8D5-3894-93D3-8F84-D436E4D619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43776" y="2834657"/>
              <a:ext cx="207066" cy="177188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1DDA982-2000-7229-39B9-97521DF746F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41119" y="2767545"/>
              <a:ext cx="185117" cy="74280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A78A6955-972E-BF87-C5AD-9AF213E5FF2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09394" y="2610664"/>
              <a:ext cx="210697" cy="162648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B17F720-F621-110B-BA47-FFCA7A8FB02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16116" y="3010831"/>
              <a:ext cx="288050" cy="241882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EE640A18-819A-7A2C-C22C-169561287AA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2381" y="2845309"/>
              <a:ext cx="273643" cy="166152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00A62C46-35CB-2BC6-0E80-02BAB25A2D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66024" y="2781312"/>
              <a:ext cx="125079" cy="61136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2291E0B6-C4BE-A28B-CBA8-DCA01C19BD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77208" y="2619860"/>
              <a:ext cx="210697" cy="162648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831081F8-F7C3-4438-68F7-ACF99BB41871}"/>
                </a:ext>
              </a:extLst>
            </p:cNvPr>
            <p:cNvCxnSpPr>
              <a:cxnSpLocks/>
              <a:endCxn id="87" idx="0"/>
            </p:cNvCxnSpPr>
            <p:nvPr/>
          </p:nvCxnSpPr>
          <p:spPr bwMode="auto">
            <a:xfrm flipV="1">
              <a:off x="4720091" y="3240574"/>
              <a:ext cx="156675" cy="192173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27CDD944-F245-A53E-4F32-D99CA2D7DB59}"/>
                </a:ext>
              </a:extLst>
            </p:cNvPr>
            <p:cNvCxnSpPr>
              <a:cxnSpLocks/>
              <a:stCxn id="87" idx="0"/>
            </p:cNvCxnSpPr>
            <p:nvPr/>
          </p:nvCxnSpPr>
          <p:spPr bwMode="auto">
            <a:xfrm flipV="1">
              <a:off x="4876766" y="2979512"/>
              <a:ext cx="314337" cy="261062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5B6E9BAE-BC68-6F24-3762-365A08C9A32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85077" y="2845985"/>
              <a:ext cx="218641" cy="141172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D23B7562-06D5-022C-A35A-C60BBCB290B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90817" y="2765772"/>
              <a:ext cx="196589" cy="87933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11E9F321-EA27-1CEE-45F2-A1D002C4DD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71264" y="2614767"/>
              <a:ext cx="210697" cy="162648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none" w="med" len="med"/>
            </a:ln>
            <a:effectLst/>
          </p:spPr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BEB82A74-0234-D489-1AF6-93D185CFEB5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50112" y="2020752"/>
              <a:ext cx="2158573" cy="594095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stealth" w="med" len="med"/>
            </a:ln>
            <a:effectLst/>
          </p:spPr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A53CEDB7-F737-C088-605C-5B03EB8343C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97862" y="2108207"/>
              <a:ext cx="1810823" cy="515948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stealth" w="med" len="med"/>
            </a:ln>
            <a:effectLst/>
          </p:spPr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4BF11C70-789F-DADA-4FFA-6EDB8CD871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56339" y="2288038"/>
              <a:ext cx="1152346" cy="326725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stealth" w="med" len="med"/>
            </a:ln>
            <a:effectLst/>
          </p:spPr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3252C136-53B1-8CED-8E3C-C502B5E71A1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65702" y="2391595"/>
              <a:ext cx="742983" cy="222963"/>
            </a:xfrm>
            <a:prstGeom prst="straightConnector1">
              <a:avLst/>
            </a:prstGeom>
            <a:noFill/>
            <a:ln w="12700" cap="flat" cmpd="sng" algn="ctr">
              <a:solidFill>
                <a:srgbClr val="2E2C61"/>
              </a:solidFill>
              <a:prstDash val="solid"/>
              <a:tailEnd type="stealth" w="med" len="med"/>
            </a:ln>
            <a:effectLst/>
          </p:spPr>
        </p:cxnSp>
      </p:grp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FEBA271-09BF-9ED5-3101-A29BF894C381}"/>
              </a:ext>
            </a:extLst>
          </p:cNvPr>
          <p:cNvSpPr/>
          <p:nvPr/>
        </p:nvSpPr>
        <p:spPr>
          <a:xfrm rot="20635841">
            <a:off x="8382882" y="1440449"/>
            <a:ext cx="1638300" cy="663575"/>
          </a:xfrm>
          <a:prstGeom prst="rect">
            <a:avLst/>
          </a:prstGeom>
          <a:solidFill>
            <a:srgbClr val="616161">
              <a:lumMod val="40000"/>
              <a:lumOff val="60000"/>
            </a:srgbClr>
          </a:solidFill>
          <a:ln w="25400" cap="flat" cmpd="sng" algn="ctr">
            <a:solidFill>
              <a:srgbClr val="2E2C6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FF46B1A-50CF-CC82-08AB-DA9B6D506CAA}"/>
                  </a:ext>
                </a:extLst>
              </p:cNvPr>
              <p:cNvSpPr txBox="1"/>
              <p:nvPr/>
            </p:nvSpPr>
            <p:spPr>
              <a:xfrm>
                <a:off x="5037074" y="1147717"/>
                <a:ext cx="1087734" cy="406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GB" sz="1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𝑸</m:t>
                          </m:r>
                        </m:e>
                        <m:sub>
                          <m:r>
                            <a:rPr lang="en-GB" sz="1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𝒛</m:t>
                          </m:r>
                        </m:sub>
                      </m:sSub>
                      <m:r>
                        <a:rPr lang="en-GB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GB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GB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  <m:r>
                            <a:rPr lang="en-GB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𝜋</m:t>
                          </m:r>
                          <m:r>
                            <a:rPr lang="en-GB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GB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𝑠𝑖𝑛</m:t>
                          </m:r>
                          <m:r>
                            <a:rPr lang="en-GB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en-GB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FF46B1A-50CF-CC82-08AB-DA9B6D506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074" y="1147717"/>
                <a:ext cx="1087734" cy="406586"/>
              </a:xfrm>
              <a:prstGeom prst="rect">
                <a:avLst/>
              </a:prstGeom>
              <a:blipFill>
                <a:blip r:embed="rId2"/>
                <a:stretch>
                  <a:fillRect l="-4469" t="-1493" r="-223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F8C5DB95-7B5F-95CA-1AA5-E04FD762D3EF}"/>
                  </a:ext>
                </a:extLst>
              </p:cNvPr>
              <p:cNvSpPr txBox="1"/>
              <p:nvPr/>
            </p:nvSpPr>
            <p:spPr>
              <a:xfrm>
                <a:off x="2313772" y="1495235"/>
                <a:ext cx="2158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GB" sz="1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𝒌</m:t>
                          </m:r>
                        </m:e>
                        <m:sub>
                          <m:r>
                            <a:rPr lang="en-GB" sz="1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F8C5DB95-7B5F-95CA-1AA5-E04FD762D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2" y="1495235"/>
                <a:ext cx="215828" cy="215444"/>
              </a:xfrm>
              <a:prstGeom prst="rect">
                <a:avLst/>
              </a:prstGeom>
              <a:blipFill>
                <a:blip r:embed="rId3"/>
                <a:stretch>
                  <a:fillRect l="-20000" r="-571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B8EAD5B1-0E2A-D806-D0B7-EFA60DD063B1}"/>
                  </a:ext>
                </a:extLst>
              </p:cNvPr>
              <p:cNvSpPr txBox="1"/>
              <p:nvPr/>
            </p:nvSpPr>
            <p:spPr>
              <a:xfrm>
                <a:off x="7739071" y="1495235"/>
                <a:ext cx="2382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GB" sz="1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𝒌</m:t>
                          </m:r>
                        </m:e>
                        <m:sub>
                          <m:r>
                            <a:rPr lang="en-GB" sz="1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GB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B8EAD5B1-0E2A-D806-D0B7-EFA60DD06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71" y="1495235"/>
                <a:ext cx="238270" cy="215444"/>
              </a:xfrm>
              <a:prstGeom prst="rect">
                <a:avLst/>
              </a:prstGeom>
              <a:blipFill>
                <a:blip r:embed="rId4"/>
                <a:stretch>
                  <a:fillRect l="-1794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TextBox 262">
            <a:extLst>
              <a:ext uri="{FF2B5EF4-FFF2-40B4-BE49-F238E27FC236}">
                <a16:creationId xmlns:a16="http://schemas.microsoft.com/office/drawing/2014/main" id="{B762CA1D-4390-CFA1-B413-139AAB0DF0B9}"/>
              </a:ext>
            </a:extLst>
          </p:cNvPr>
          <p:cNvSpPr txBox="1"/>
          <p:nvPr/>
        </p:nvSpPr>
        <p:spPr>
          <a:xfrm>
            <a:off x="2500692" y="2121995"/>
            <a:ext cx="33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</a:t>
            </a:r>
            <a:endParaRPr lang="en-GB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BC173825-BB5D-07B4-616B-374F659D9B66}"/>
              </a:ext>
            </a:extLst>
          </p:cNvPr>
          <p:cNvSpPr txBox="1"/>
          <p:nvPr/>
        </p:nvSpPr>
        <p:spPr>
          <a:xfrm>
            <a:off x="2325180" y="2562519"/>
            <a:ext cx="51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SiO</a:t>
            </a:r>
            <a:r>
              <a:rPr lang="en-GB" sz="1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GB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12F45FB-AD6F-042E-CD86-F4E6302E1042}"/>
              </a:ext>
            </a:extLst>
          </p:cNvPr>
          <p:cNvSpPr txBox="1"/>
          <p:nvPr/>
        </p:nvSpPr>
        <p:spPr>
          <a:xfrm>
            <a:off x="1663034" y="3520907"/>
            <a:ext cx="117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Bulk Solvent</a:t>
            </a:r>
            <a:endParaRPr lang="en-GB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1B19384-16D0-389B-411E-EF83A03A4237}"/>
              </a:ext>
            </a:extLst>
          </p:cNvPr>
          <p:cNvGrpSpPr/>
          <p:nvPr/>
        </p:nvGrpSpPr>
        <p:grpSpPr>
          <a:xfrm>
            <a:off x="2528221" y="4303717"/>
            <a:ext cx="2370235" cy="2425857"/>
            <a:chOff x="1004220" y="4303716"/>
            <a:chExt cx="2370235" cy="242585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0A56A48-3907-81ED-1B51-191C42C2BADC}"/>
                </a:ext>
              </a:extLst>
            </p:cNvPr>
            <p:cNvGrpSpPr/>
            <p:nvPr/>
          </p:nvGrpSpPr>
          <p:grpSpPr>
            <a:xfrm>
              <a:off x="1004220" y="4901891"/>
              <a:ext cx="2370235" cy="1827682"/>
              <a:chOff x="1004220" y="4901891"/>
              <a:chExt cx="2370235" cy="1827682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97A77A06-41FC-66F0-0FED-BC9AF3788200}"/>
                  </a:ext>
                </a:extLst>
              </p:cNvPr>
              <p:cNvSpPr/>
              <p:nvPr/>
            </p:nvSpPr>
            <p:spPr>
              <a:xfrm>
                <a:off x="1004220" y="4901891"/>
                <a:ext cx="2333477" cy="1827682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E2C6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70" name="Straight Arrow Connector 269">
                <a:extLst>
                  <a:ext uri="{FF2B5EF4-FFF2-40B4-BE49-F238E27FC236}">
                    <a16:creationId xmlns:a16="http://schemas.microsoft.com/office/drawing/2014/main" id="{27769545-D979-9286-4899-AAF596C8537B}"/>
                  </a:ext>
                </a:extLst>
              </p:cNvPr>
              <p:cNvCxnSpPr/>
              <p:nvPr/>
            </p:nvCxnSpPr>
            <p:spPr>
              <a:xfrm flipV="1">
                <a:off x="1348838" y="4901891"/>
                <a:ext cx="0" cy="161883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2E2C6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71" name="Straight Arrow Connector 270">
                <a:extLst>
                  <a:ext uri="{FF2B5EF4-FFF2-40B4-BE49-F238E27FC236}">
                    <a16:creationId xmlns:a16="http://schemas.microsoft.com/office/drawing/2014/main" id="{B6B06F02-FA9F-54C6-A88B-17178AD18B4D}"/>
                  </a:ext>
                </a:extLst>
              </p:cNvPr>
              <p:cNvCxnSpPr/>
              <p:nvPr/>
            </p:nvCxnSpPr>
            <p:spPr>
              <a:xfrm rot="5400000" flipV="1">
                <a:off x="2158255" y="5711309"/>
                <a:ext cx="0" cy="161883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2E2C6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1DEE5AB0-D670-331B-6927-7014ECAB6140}"/>
                  </a:ext>
                </a:extLst>
              </p:cNvPr>
              <p:cNvSpPr txBox="1"/>
              <p:nvPr/>
            </p:nvSpPr>
            <p:spPr>
              <a:xfrm>
                <a:off x="1027501" y="4995791"/>
                <a:ext cx="3447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R</a:t>
                </a: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0B8F76E0-B64D-C48C-C651-17CDB766629D}"/>
                  </a:ext>
                </a:extLst>
              </p:cNvPr>
              <p:cNvSpPr txBox="1"/>
              <p:nvPr/>
            </p:nvSpPr>
            <p:spPr>
              <a:xfrm>
                <a:off x="2939282" y="6360171"/>
                <a:ext cx="4351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Q</a:t>
                </a:r>
                <a:r>
                  <a:rPr kumimoji="0" lang="en-GB" sz="12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z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64F273C7-937C-0659-E598-7F1F2DC95325}"/>
                  </a:ext>
                </a:extLst>
              </p:cNvPr>
              <p:cNvGrpSpPr/>
              <p:nvPr/>
            </p:nvGrpSpPr>
            <p:grpSpPr>
              <a:xfrm>
                <a:off x="1360616" y="5075752"/>
                <a:ext cx="1434426" cy="1437583"/>
                <a:chOff x="1360616" y="5075752"/>
                <a:chExt cx="1434426" cy="1437583"/>
              </a:xfrm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9274567D-168B-7BEC-550F-50BCA17E0954}"/>
                    </a:ext>
                  </a:extLst>
                </p:cNvPr>
                <p:cNvGrpSpPr/>
                <p:nvPr/>
              </p:nvGrpSpPr>
              <p:grpSpPr>
                <a:xfrm>
                  <a:off x="1360616" y="5075752"/>
                  <a:ext cx="1434426" cy="1416416"/>
                  <a:chOff x="2071254" y="3472133"/>
                  <a:chExt cx="2551544" cy="2519504"/>
                </a:xfrm>
              </p:grpSpPr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493516BF-7483-7A52-62A3-9542632342E8}"/>
                      </a:ext>
                    </a:extLst>
                  </p:cNvPr>
                  <p:cNvSpPr/>
                  <p:nvPr/>
                </p:nvSpPr>
                <p:spPr>
                  <a:xfrm>
                    <a:off x="2092036" y="3472133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3403FB8A-D376-8D32-4AE3-C97CF5031E6F}"/>
                      </a:ext>
                    </a:extLst>
                  </p:cNvPr>
                  <p:cNvSpPr/>
                  <p:nvPr/>
                </p:nvSpPr>
                <p:spPr>
                  <a:xfrm>
                    <a:off x="2071254" y="3795344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8EB1D6F1-C349-125F-49DA-137632FB87BD}"/>
                      </a:ext>
                    </a:extLst>
                  </p:cNvPr>
                  <p:cNvSpPr/>
                  <p:nvPr/>
                </p:nvSpPr>
                <p:spPr>
                  <a:xfrm>
                    <a:off x="2133600" y="4034736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CD6D5D78-375C-5813-31D4-356192746FF1}"/>
                      </a:ext>
                    </a:extLst>
                  </p:cNvPr>
                  <p:cNvSpPr/>
                  <p:nvPr/>
                </p:nvSpPr>
                <p:spPr>
                  <a:xfrm>
                    <a:off x="2244436" y="4335672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7E42BD2D-E054-7A25-3AEB-25B1ACE623CC}"/>
                      </a:ext>
                    </a:extLst>
                  </p:cNvPr>
                  <p:cNvSpPr/>
                  <p:nvPr/>
                </p:nvSpPr>
                <p:spPr>
                  <a:xfrm>
                    <a:off x="2396836" y="4571199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A69C2D01-A84E-CC99-C582-0011827B9B24}"/>
                      </a:ext>
                    </a:extLst>
                  </p:cNvPr>
                  <p:cNvSpPr/>
                  <p:nvPr/>
                </p:nvSpPr>
                <p:spPr>
                  <a:xfrm>
                    <a:off x="2549236" y="5131655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5" name="Oval 294">
                    <a:extLst>
                      <a:ext uri="{FF2B5EF4-FFF2-40B4-BE49-F238E27FC236}">
                        <a16:creationId xmlns:a16="http://schemas.microsoft.com/office/drawing/2014/main" id="{864D8C32-0B74-1700-B536-35F6AA7F4693}"/>
                      </a:ext>
                    </a:extLst>
                  </p:cNvPr>
                  <p:cNvSpPr/>
                  <p:nvPr/>
                </p:nvSpPr>
                <p:spPr>
                  <a:xfrm>
                    <a:off x="2840181" y="4873852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6" name="Oval 295">
                    <a:extLst>
                      <a:ext uri="{FF2B5EF4-FFF2-40B4-BE49-F238E27FC236}">
                        <a16:creationId xmlns:a16="http://schemas.microsoft.com/office/drawing/2014/main" id="{6B8D7605-CFA9-73EF-92D2-15773D05E63B}"/>
                      </a:ext>
                    </a:extLst>
                  </p:cNvPr>
                  <p:cNvSpPr/>
                  <p:nvPr/>
                </p:nvSpPr>
                <p:spPr>
                  <a:xfrm>
                    <a:off x="3082636" y="4983888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7" name="Oval 296">
                    <a:extLst>
                      <a:ext uri="{FF2B5EF4-FFF2-40B4-BE49-F238E27FC236}">
                        <a16:creationId xmlns:a16="http://schemas.microsoft.com/office/drawing/2014/main" id="{BE56F15B-91E1-33F0-063B-8B8CF6879971}"/>
                      </a:ext>
                    </a:extLst>
                  </p:cNvPr>
                  <p:cNvSpPr/>
                  <p:nvPr/>
                </p:nvSpPr>
                <p:spPr>
                  <a:xfrm>
                    <a:off x="3207327" y="5316321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8" name="Oval 297">
                    <a:extLst>
                      <a:ext uri="{FF2B5EF4-FFF2-40B4-BE49-F238E27FC236}">
                        <a16:creationId xmlns:a16="http://schemas.microsoft.com/office/drawing/2014/main" id="{CA6670A4-2545-0211-293E-CE540F26D5B5}"/>
                      </a:ext>
                    </a:extLst>
                  </p:cNvPr>
                  <p:cNvSpPr/>
                  <p:nvPr/>
                </p:nvSpPr>
                <p:spPr>
                  <a:xfrm>
                    <a:off x="4525817" y="5790413"/>
                    <a:ext cx="96981" cy="96981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1F0BAC57-C54F-A32F-EF1B-ACD9BBFBB865}"/>
                      </a:ext>
                    </a:extLst>
                  </p:cNvPr>
                  <p:cNvSpPr/>
                  <p:nvPr/>
                </p:nvSpPr>
                <p:spPr>
                  <a:xfrm>
                    <a:off x="3943805" y="5894655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AB2BA5A5-21BE-9F38-0DF8-70DF0171653F}"/>
                      </a:ext>
                    </a:extLst>
                  </p:cNvPr>
                  <p:cNvSpPr/>
                  <p:nvPr/>
                </p:nvSpPr>
                <p:spPr>
                  <a:xfrm>
                    <a:off x="3459261" y="5364812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96A9FD86-74A9-5806-3BEE-8D75AE9A5975}"/>
                      </a:ext>
                    </a:extLst>
                  </p:cNvPr>
                  <p:cNvSpPr/>
                  <p:nvPr/>
                </p:nvSpPr>
                <p:spPr>
                  <a:xfrm>
                    <a:off x="3846823" y="5461794"/>
                    <a:ext cx="96982" cy="96982"/>
                  </a:xfrm>
                  <a:prstGeom prst="ellipse">
                    <a:avLst/>
                  </a:prstGeom>
                  <a:solidFill>
                    <a:srgbClr val="2E2C6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B870DD1F-2A42-7D4B-C7DE-C29DD5F3C380}"/>
                    </a:ext>
                  </a:extLst>
                </p:cNvPr>
                <p:cNvSpPr/>
                <p:nvPr/>
              </p:nvSpPr>
              <p:spPr>
                <a:xfrm>
                  <a:off x="1577102" y="5814846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483B4A62-79DD-A83D-A9A9-D7E0B9324BDF}"/>
                    </a:ext>
                  </a:extLst>
                </p:cNvPr>
                <p:cNvSpPr/>
                <p:nvPr/>
              </p:nvSpPr>
              <p:spPr>
                <a:xfrm>
                  <a:off x="1698620" y="5851009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814B84DA-6C35-AFD5-BC33-308A054225B6}"/>
                    </a:ext>
                  </a:extLst>
                </p:cNvPr>
                <p:cNvSpPr/>
                <p:nvPr/>
              </p:nvSpPr>
              <p:spPr>
                <a:xfrm>
                  <a:off x="1961261" y="6017004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7B9C6FD2-3A84-9784-713D-A770D184D2AD}"/>
                    </a:ext>
                  </a:extLst>
                </p:cNvPr>
                <p:cNvSpPr/>
                <p:nvPr/>
              </p:nvSpPr>
              <p:spPr>
                <a:xfrm>
                  <a:off x="2034448" y="6192845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512641BB-A574-4367-AE7B-E9601996DB2F}"/>
                    </a:ext>
                  </a:extLst>
                </p:cNvPr>
                <p:cNvSpPr/>
                <p:nvPr/>
              </p:nvSpPr>
              <p:spPr>
                <a:xfrm>
                  <a:off x="2235839" y="6107175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9D59C76C-9C74-F9A4-EA9A-800998975659}"/>
                    </a:ext>
                  </a:extLst>
                </p:cNvPr>
                <p:cNvSpPr/>
                <p:nvPr/>
              </p:nvSpPr>
              <p:spPr>
                <a:xfrm>
                  <a:off x="2265069" y="6239636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B8F87489-B9E5-A13A-F5F6-CAA053C60FEF}"/>
                    </a:ext>
                  </a:extLst>
                </p:cNvPr>
                <p:cNvSpPr/>
                <p:nvPr/>
              </p:nvSpPr>
              <p:spPr>
                <a:xfrm>
                  <a:off x="1450187" y="5464341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99F5EEC6-0BA6-B88D-D65A-31703A3EB4E1}"/>
                    </a:ext>
                  </a:extLst>
                </p:cNvPr>
                <p:cNvSpPr/>
                <p:nvPr/>
              </p:nvSpPr>
              <p:spPr>
                <a:xfrm>
                  <a:off x="1498013" y="5635999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7CC43564-DF4C-54A8-4DCD-F3E34CFD6216}"/>
                    </a:ext>
                  </a:extLst>
                </p:cNvPr>
                <p:cNvSpPr/>
                <p:nvPr/>
              </p:nvSpPr>
              <p:spPr>
                <a:xfrm>
                  <a:off x="1592436" y="5902511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7FF20D39-5478-651D-D544-02D9344388AA}"/>
                    </a:ext>
                  </a:extLst>
                </p:cNvPr>
                <p:cNvSpPr/>
                <p:nvPr/>
              </p:nvSpPr>
              <p:spPr>
                <a:xfrm>
                  <a:off x="2353592" y="6316638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DD354ED4-94C4-FAA9-07FC-EB6A78A250AF}"/>
                    </a:ext>
                  </a:extLst>
                </p:cNvPr>
                <p:cNvSpPr/>
                <p:nvPr/>
              </p:nvSpPr>
              <p:spPr>
                <a:xfrm>
                  <a:off x="2513040" y="6358667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CA204389-566E-A38F-0EB8-0E31BBCAD9E5}"/>
                    </a:ext>
                  </a:extLst>
                </p:cNvPr>
                <p:cNvSpPr/>
                <p:nvPr/>
              </p:nvSpPr>
              <p:spPr>
                <a:xfrm>
                  <a:off x="2597737" y="6458814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8F814E4C-D649-2E5E-126E-826B6DAF59D0}"/>
                    </a:ext>
                  </a:extLst>
                </p:cNvPr>
                <p:cNvSpPr/>
                <p:nvPr/>
              </p:nvSpPr>
              <p:spPr>
                <a:xfrm>
                  <a:off x="2634321" y="6326584"/>
                  <a:ext cx="54521" cy="54521"/>
                </a:xfrm>
                <a:prstGeom prst="ellipse">
                  <a:avLst/>
                </a:prstGeom>
                <a:solidFill>
                  <a:srgbClr val="2E2C6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E5FBEA3C-17FB-E508-ADF5-8A3980EAEFBF}"/>
                </a:ext>
              </a:extLst>
            </p:cNvPr>
            <p:cNvSpPr txBox="1"/>
            <p:nvPr/>
          </p:nvSpPr>
          <p:spPr>
            <a:xfrm>
              <a:off x="1424899" y="4303716"/>
              <a:ext cx="1660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Measured neutron intensity profile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2" name="Picture 3" descr="U:\Research\TEACHING\reflectivity_lecture\two_layers_xrr_b.png">
            <a:extLst>
              <a:ext uri="{FF2B5EF4-FFF2-40B4-BE49-F238E27FC236}">
                <a16:creationId xmlns:a16="http://schemas.microsoft.com/office/drawing/2014/main" id="{B116350E-29D0-6142-ADBB-28B47CD10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b="18834"/>
          <a:stretch/>
        </p:blipFill>
        <p:spPr bwMode="auto">
          <a:xfrm>
            <a:off x="2914984" y="4992057"/>
            <a:ext cx="1704958" cy="17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134E9A00-8874-922A-5F89-57A66766251B}"/>
              </a:ext>
            </a:extLst>
          </p:cNvPr>
          <p:cNvCxnSpPr>
            <a:cxnSpLocks/>
          </p:cNvCxnSpPr>
          <p:nvPr/>
        </p:nvCxnSpPr>
        <p:spPr>
          <a:xfrm flipV="1">
            <a:off x="5262139" y="5727181"/>
            <a:ext cx="1282113" cy="10816"/>
          </a:xfrm>
          <a:prstGeom prst="straightConnector1">
            <a:avLst/>
          </a:prstGeom>
          <a:noFill/>
          <a:ln w="31750" cap="flat" cmpd="sng" algn="ctr">
            <a:solidFill>
              <a:srgbClr val="2E2C61"/>
            </a:solidFill>
            <a:prstDash val="solid"/>
            <a:headEnd type="stealth" w="lg" len="lg"/>
            <a:tailEnd type="none" w="lg" len="lg"/>
          </a:ln>
          <a:effectLst/>
        </p:spPr>
      </p:cxnSp>
      <p:sp>
        <p:nvSpPr>
          <p:cNvPr id="304" name="Arc 303">
            <a:extLst>
              <a:ext uri="{FF2B5EF4-FFF2-40B4-BE49-F238E27FC236}">
                <a16:creationId xmlns:a16="http://schemas.microsoft.com/office/drawing/2014/main" id="{F73172A2-BD95-0CD3-113A-EA9B5542108E}"/>
              </a:ext>
            </a:extLst>
          </p:cNvPr>
          <p:cNvSpPr/>
          <p:nvPr/>
        </p:nvSpPr>
        <p:spPr>
          <a:xfrm rot="16200000">
            <a:off x="3860965" y="1186322"/>
            <a:ext cx="2675760" cy="2756456"/>
          </a:xfrm>
          <a:prstGeom prst="arc">
            <a:avLst>
              <a:gd name="adj1" fmla="val 16087835"/>
              <a:gd name="adj2" fmla="val 16971151"/>
            </a:avLst>
          </a:prstGeom>
          <a:noFill/>
          <a:ln w="19050" cap="flat" cmpd="sng" algn="ctr">
            <a:solidFill>
              <a:srgbClr val="2E2C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1A002626-EFBA-8415-12F7-46F12FA0D261}"/>
                  </a:ext>
                </a:extLst>
              </p:cNvPr>
              <p:cNvSpPr/>
              <p:nvPr/>
            </p:nvSpPr>
            <p:spPr>
              <a:xfrm>
                <a:off x="3921410" y="2303062"/>
                <a:ext cx="3406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𝜃</m:t>
                      </m:r>
                    </m:oMath>
                  </m:oMathPara>
                </a14:m>
                <a:endParaRPr lang="en-GB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1A002626-EFBA-8415-12F7-46F12FA0D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410" y="2303062"/>
                <a:ext cx="34060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8535557-38AA-6A52-588E-A2AF3E8B6F82}"/>
              </a:ext>
            </a:extLst>
          </p:cNvPr>
          <p:cNvGrpSpPr/>
          <p:nvPr/>
        </p:nvGrpSpPr>
        <p:grpSpPr>
          <a:xfrm>
            <a:off x="6828153" y="4281765"/>
            <a:ext cx="2333477" cy="2372018"/>
            <a:chOff x="5304152" y="4281765"/>
            <a:chExt cx="2333477" cy="2372018"/>
          </a:xfrm>
        </p:grpSpPr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1271D29A-2395-37A1-0F51-1767A3750C96}"/>
                </a:ext>
              </a:extLst>
            </p:cNvPr>
            <p:cNvGrpSpPr/>
            <p:nvPr/>
          </p:nvGrpSpPr>
          <p:grpSpPr>
            <a:xfrm>
              <a:off x="5304152" y="4783121"/>
              <a:ext cx="2333477" cy="1870662"/>
              <a:chOff x="2102290" y="4509772"/>
              <a:chExt cx="2785676" cy="2233173"/>
            </a:xfrm>
          </p:grpSpPr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97777BDE-486C-2B50-CF15-E5C9D9783889}"/>
                  </a:ext>
                </a:extLst>
              </p:cNvPr>
              <p:cNvGrpSpPr/>
              <p:nvPr/>
            </p:nvGrpSpPr>
            <p:grpSpPr>
              <a:xfrm>
                <a:off x="2102290" y="4509772"/>
                <a:ext cx="2785676" cy="2233173"/>
                <a:chOff x="1044174" y="4344262"/>
                <a:chExt cx="2785676" cy="2233173"/>
              </a:xfrm>
            </p:grpSpPr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6E76C4F2-F32C-87A1-4E74-D5B0DD5D123F}"/>
                    </a:ext>
                  </a:extLst>
                </p:cNvPr>
                <p:cNvSpPr/>
                <p:nvPr/>
              </p:nvSpPr>
              <p:spPr>
                <a:xfrm>
                  <a:off x="1044174" y="4365104"/>
                  <a:ext cx="2785676" cy="221233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2E2C6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cxnSp>
              <p:nvCxnSpPr>
                <p:cNvPr id="312" name="Straight Arrow Connector 311">
                  <a:extLst>
                    <a:ext uri="{FF2B5EF4-FFF2-40B4-BE49-F238E27FC236}">
                      <a16:creationId xmlns:a16="http://schemas.microsoft.com/office/drawing/2014/main" id="{1E6B317A-915C-5502-4EEF-699E3B7EF6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59683" y="4728121"/>
                  <a:ext cx="1621" cy="175482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2E2C61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13" name="Straight Arrow Connector 312">
                  <a:extLst>
                    <a:ext uri="{FF2B5EF4-FFF2-40B4-BE49-F238E27FC236}">
                      <a16:creationId xmlns:a16="http://schemas.microsoft.com/office/drawing/2014/main" id="{026F6165-64AC-A32F-64C8-5A272C652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1304" y="4740412"/>
                  <a:ext cx="1719213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2E2C61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5D05753B-87A7-725A-2FDA-EA2B4E7D3236}"/>
                    </a:ext>
                  </a:extLst>
                </p:cNvPr>
                <p:cNvSpPr txBox="1"/>
                <p:nvPr/>
              </p:nvSpPr>
              <p:spPr>
                <a:xfrm>
                  <a:off x="2983782" y="4344262"/>
                  <a:ext cx="706558" cy="330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SLD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AF7EB3CC-D155-A7DF-F623-C25677E90A92}"/>
                    </a:ext>
                  </a:extLst>
                </p:cNvPr>
                <p:cNvSpPr txBox="1"/>
                <p:nvPr/>
              </p:nvSpPr>
              <p:spPr>
                <a:xfrm rot="5400000">
                  <a:off x="531686" y="5239531"/>
                  <a:ext cx="1699093" cy="551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Distance from interface</a:t>
                  </a:r>
                </a:p>
              </p:txBody>
            </p:sp>
          </p:grp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E54B9EC-B07F-4D10-363B-5B0781D7F8A9}"/>
                  </a:ext>
                </a:extLst>
              </p:cNvPr>
              <p:cNvSpPr/>
              <p:nvPr/>
            </p:nvSpPr>
            <p:spPr>
              <a:xfrm>
                <a:off x="2956564" y="4905921"/>
                <a:ext cx="1154536" cy="1432560"/>
              </a:xfrm>
              <a:custGeom>
                <a:avLst/>
                <a:gdLst>
                  <a:gd name="connsiteX0" fmla="*/ 217276 w 1154536"/>
                  <a:gd name="connsiteY0" fmla="*/ 0 h 1432560"/>
                  <a:gd name="connsiteX1" fmla="*/ 255376 w 1154536"/>
                  <a:gd name="connsiteY1" fmla="*/ 167640 h 1432560"/>
                  <a:gd name="connsiteX2" fmla="*/ 362056 w 1154536"/>
                  <a:gd name="connsiteY2" fmla="*/ 236220 h 1432560"/>
                  <a:gd name="connsiteX3" fmla="*/ 384916 w 1154536"/>
                  <a:gd name="connsiteY3" fmla="*/ 335280 h 1432560"/>
                  <a:gd name="connsiteX4" fmla="*/ 19156 w 1154536"/>
                  <a:gd name="connsiteY4" fmla="*/ 434340 h 1432560"/>
                  <a:gd name="connsiteX5" fmla="*/ 1063096 w 1154536"/>
                  <a:gd name="connsiteY5" fmla="*/ 571500 h 1432560"/>
                  <a:gd name="connsiteX6" fmla="*/ 42016 w 1154536"/>
                  <a:gd name="connsiteY6" fmla="*/ 762000 h 1432560"/>
                  <a:gd name="connsiteX7" fmla="*/ 994516 w 1154536"/>
                  <a:gd name="connsiteY7" fmla="*/ 944880 h 1432560"/>
                  <a:gd name="connsiteX8" fmla="*/ 1154536 w 1154536"/>
                  <a:gd name="connsiteY8" fmla="*/ 1432560 h 143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536" h="1432560">
                    <a:moveTo>
                      <a:pt x="217276" y="0"/>
                    </a:moveTo>
                    <a:cubicBezTo>
                      <a:pt x="224261" y="64135"/>
                      <a:pt x="231246" y="128270"/>
                      <a:pt x="255376" y="167640"/>
                    </a:cubicBezTo>
                    <a:cubicBezTo>
                      <a:pt x="279506" y="207010"/>
                      <a:pt x="340466" y="208280"/>
                      <a:pt x="362056" y="236220"/>
                    </a:cubicBezTo>
                    <a:cubicBezTo>
                      <a:pt x="383646" y="264160"/>
                      <a:pt x="442066" y="302260"/>
                      <a:pt x="384916" y="335280"/>
                    </a:cubicBezTo>
                    <a:cubicBezTo>
                      <a:pt x="327766" y="368300"/>
                      <a:pt x="-93874" y="394970"/>
                      <a:pt x="19156" y="434340"/>
                    </a:cubicBezTo>
                    <a:cubicBezTo>
                      <a:pt x="132186" y="473710"/>
                      <a:pt x="1059286" y="516890"/>
                      <a:pt x="1063096" y="571500"/>
                    </a:cubicBezTo>
                    <a:cubicBezTo>
                      <a:pt x="1066906" y="626110"/>
                      <a:pt x="53446" y="699770"/>
                      <a:pt x="42016" y="762000"/>
                    </a:cubicBezTo>
                    <a:cubicBezTo>
                      <a:pt x="30586" y="824230"/>
                      <a:pt x="809096" y="833120"/>
                      <a:pt x="994516" y="944880"/>
                    </a:cubicBezTo>
                    <a:cubicBezTo>
                      <a:pt x="1179936" y="1056640"/>
                      <a:pt x="1145646" y="1332230"/>
                      <a:pt x="1154536" y="143256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2E2C6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A7A79557-19CC-B584-8CBD-EDD47619615A}"/>
                </a:ext>
              </a:extLst>
            </p:cNvPr>
            <p:cNvSpPr txBox="1"/>
            <p:nvPr/>
          </p:nvSpPr>
          <p:spPr>
            <a:xfrm>
              <a:off x="5736842" y="4281765"/>
              <a:ext cx="1660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Scattering Length Density profile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2C2110C0-3216-8502-7EBD-A7951778DA1B}"/>
              </a:ext>
            </a:extLst>
          </p:cNvPr>
          <p:cNvSpPr txBox="1"/>
          <p:nvPr/>
        </p:nvSpPr>
        <p:spPr>
          <a:xfrm>
            <a:off x="5487809" y="4765382"/>
            <a:ext cx="1113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Abeles Optical Matrix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0D17845F-0F35-6110-BDB7-60F34E6071B3}"/>
              </a:ext>
            </a:extLst>
          </p:cNvPr>
          <p:cNvSpPr txBox="1"/>
          <p:nvPr/>
        </p:nvSpPr>
        <p:spPr>
          <a:xfrm>
            <a:off x="5544162" y="5776466"/>
            <a:ext cx="8566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See Christy’s lecture from yesterday</a:t>
            </a:r>
          </a:p>
        </p:txBody>
      </p:sp>
    </p:spTree>
    <p:extLst>
      <p:ext uri="{BB962C8B-B14F-4D97-AF65-F5344CB8AC3E}">
        <p14:creationId xmlns:p14="http://schemas.microsoft.com/office/powerpoint/2010/main" val="110768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  <p:bldP spid="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6E62-E8CE-C739-13AE-9AE2CAECA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6061-E4D3-510B-24AA-AE8272BB51E3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Slab Models (a.k.a. Box models)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4B2117-FFB1-A282-37C5-535069F8B99E}"/>
              </a:ext>
            </a:extLst>
          </p:cNvPr>
          <p:cNvSpPr/>
          <p:nvPr/>
        </p:nvSpPr>
        <p:spPr>
          <a:xfrm>
            <a:off x="586419" y="3916919"/>
            <a:ext cx="3163690" cy="6044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Substrate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67249-BC22-774F-2B36-58F779C478B6}"/>
              </a:ext>
            </a:extLst>
          </p:cNvPr>
          <p:cNvSpPr txBox="1"/>
          <p:nvPr/>
        </p:nvSpPr>
        <p:spPr>
          <a:xfrm>
            <a:off x="127000" y="959645"/>
            <a:ext cx="8669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Interfacial Structures are averaged in the Z direction and modelled as a series of </a:t>
            </a:r>
            <a:r>
              <a:rPr lang="en-GB" b="1" dirty="0">
                <a:solidFill>
                  <a:schemeClr val="accent3"/>
                </a:solidFill>
              </a:rPr>
              <a:t>laterally homogeneous slabs</a:t>
            </a:r>
            <a:r>
              <a:rPr lang="en-GB" dirty="0"/>
              <a:t>. These are assembled to produce an </a:t>
            </a:r>
            <a:r>
              <a:rPr lang="en-GB" b="1" dirty="0">
                <a:solidFill>
                  <a:schemeClr val="accent3"/>
                </a:solidFill>
              </a:rPr>
              <a:t>SLD profile</a:t>
            </a:r>
            <a:r>
              <a:rPr lang="en-GB" dirty="0"/>
              <a:t>.</a:t>
            </a:r>
            <a:endParaRPr lang="en-GB" baseline="-25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F29FC6C-744F-7800-2391-F7ED8CCB2DEE}"/>
              </a:ext>
            </a:extLst>
          </p:cNvPr>
          <p:cNvSpPr/>
          <p:nvPr/>
        </p:nvSpPr>
        <p:spPr>
          <a:xfrm>
            <a:off x="610077" y="3199786"/>
            <a:ext cx="268384" cy="707492"/>
          </a:xfrm>
          <a:custGeom>
            <a:avLst/>
            <a:gdLst>
              <a:gd name="csX0" fmla="*/ 194552 w 268384"/>
              <a:gd name="csY0" fmla="*/ 707492 h 707492"/>
              <a:gd name="csX1" fmla="*/ 993 w 268384"/>
              <a:gd name="csY1" fmla="*/ 594026 h 707492"/>
              <a:gd name="csX2" fmla="*/ 267971 w 268384"/>
              <a:gd name="csY2" fmla="*/ 467212 h 707492"/>
              <a:gd name="csX3" fmla="*/ 14342 w 268384"/>
              <a:gd name="csY3" fmla="*/ 313699 h 707492"/>
              <a:gd name="csX4" fmla="*/ 267971 w 268384"/>
              <a:gd name="csY4" fmla="*/ 140164 h 707492"/>
              <a:gd name="csX5" fmla="*/ 74412 w 268384"/>
              <a:gd name="csY5" fmla="*/ 0 h 707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68384" h="707492">
                <a:moveTo>
                  <a:pt x="194552" y="707492"/>
                </a:moveTo>
                <a:cubicBezTo>
                  <a:pt x="91654" y="670782"/>
                  <a:pt x="-11243" y="634073"/>
                  <a:pt x="993" y="594026"/>
                </a:cubicBezTo>
                <a:cubicBezTo>
                  <a:pt x="13229" y="553979"/>
                  <a:pt x="265746" y="513933"/>
                  <a:pt x="267971" y="467212"/>
                </a:cubicBezTo>
                <a:cubicBezTo>
                  <a:pt x="270196" y="420491"/>
                  <a:pt x="14342" y="368207"/>
                  <a:pt x="14342" y="313699"/>
                </a:cubicBezTo>
                <a:cubicBezTo>
                  <a:pt x="14342" y="259191"/>
                  <a:pt x="257959" y="192447"/>
                  <a:pt x="267971" y="140164"/>
                </a:cubicBezTo>
                <a:cubicBezTo>
                  <a:pt x="277983" y="87881"/>
                  <a:pt x="103335" y="18911"/>
                  <a:pt x="7441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5AE49F8-BF53-0351-B76C-C840DCCF446A}"/>
              </a:ext>
            </a:extLst>
          </p:cNvPr>
          <p:cNvSpPr/>
          <p:nvPr/>
        </p:nvSpPr>
        <p:spPr>
          <a:xfrm>
            <a:off x="1111595" y="3209427"/>
            <a:ext cx="268384" cy="707492"/>
          </a:xfrm>
          <a:custGeom>
            <a:avLst/>
            <a:gdLst>
              <a:gd name="csX0" fmla="*/ 194552 w 268384"/>
              <a:gd name="csY0" fmla="*/ 707492 h 707492"/>
              <a:gd name="csX1" fmla="*/ 993 w 268384"/>
              <a:gd name="csY1" fmla="*/ 594026 h 707492"/>
              <a:gd name="csX2" fmla="*/ 267971 w 268384"/>
              <a:gd name="csY2" fmla="*/ 467212 h 707492"/>
              <a:gd name="csX3" fmla="*/ 14342 w 268384"/>
              <a:gd name="csY3" fmla="*/ 313699 h 707492"/>
              <a:gd name="csX4" fmla="*/ 267971 w 268384"/>
              <a:gd name="csY4" fmla="*/ 140164 h 707492"/>
              <a:gd name="csX5" fmla="*/ 74412 w 268384"/>
              <a:gd name="csY5" fmla="*/ 0 h 707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68384" h="707492">
                <a:moveTo>
                  <a:pt x="194552" y="707492"/>
                </a:moveTo>
                <a:cubicBezTo>
                  <a:pt x="91654" y="670782"/>
                  <a:pt x="-11243" y="634073"/>
                  <a:pt x="993" y="594026"/>
                </a:cubicBezTo>
                <a:cubicBezTo>
                  <a:pt x="13229" y="553979"/>
                  <a:pt x="265746" y="513933"/>
                  <a:pt x="267971" y="467212"/>
                </a:cubicBezTo>
                <a:cubicBezTo>
                  <a:pt x="270196" y="420491"/>
                  <a:pt x="14342" y="368207"/>
                  <a:pt x="14342" y="313699"/>
                </a:cubicBezTo>
                <a:cubicBezTo>
                  <a:pt x="14342" y="259191"/>
                  <a:pt x="257959" y="192447"/>
                  <a:pt x="267971" y="140164"/>
                </a:cubicBezTo>
                <a:cubicBezTo>
                  <a:pt x="277983" y="87881"/>
                  <a:pt x="103335" y="18911"/>
                  <a:pt x="7441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A75C8D-1270-D943-A263-4C359405869D}"/>
              </a:ext>
            </a:extLst>
          </p:cNvPr>
          <p:cNvSpPr/>
          <p:nvPr/>
        </p:nvSpPr>
        <p:spPr>
          <a:xfrm rot="1086497">
            <a:off x="1879110" y="3199786"/>
            <a:ext cx="268384" cy="707492"/>
          </a:xfrm>
          <a:custGeom>
            <a:avLst/>
            <a:gdLst>
              <a:gd name="csX0" fmla="*/ 194552 w 268384"/>
              <a:gd name="csY0" fmla="*/ 707492 h 707492"/>
              <a:gd name="csX1" fmla="*/ 993 w 268384"/>
              <a:gd name="csY1" fmla="*/ 594026 h 707492"/>
              <a:gd name="csX2" fmla="*/ 267971 w 268384"/>
              <a:gd name="csY2" fmla="*/ 467212 h 707492"/>
              <a:gd name="csX3" fmla="*/ 14342 w 268384"/>
              <a:gd name="csY3" fmla="*/ 313699 h 707492"/>
              <a:gd name="csX4" fmla="*/ 267971 w 268384"/>
              <a:gd name="csY4" fmla="*/ 140164 h 707492"/>
              <a:gd name="csX5" fmla="*/ 74412 w 268384"/>
              <a:gd name="csY5" fmla="*/ 0 h 707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68384" h="707492">
                <a:moveTo>
                  <a:pt x="194552" y="707492"/>
                </a:moveTo>
                <a:cubicBezTo>
                  <a:pt x="91654" y="670782"/>
                  <a:pt x="-11243" y="634073"/>
                  <a:pt x="993" y="594026"/>
                </a:cubicBezTo>
                <a:cubicBezTo>
                  <a:pt x="13229" y="553979"/>
                  <a:pt x="265746" y="513933"/>
                  <a:pt x="267971" y="467212"/>
                </a:cubicBezTo>
                <a:cubicBezTo>
                  <a:pt x="270196" y="420491"/>
                  <a:pt x="14342" y="368207"/>
                  <a:pt x="14342" y="313699"/>
                </a:cubicBezTo>
                <a:cubicBezTo>
                  <a:pt x="14342" y="259191"/>
                  <a:pt x="257959" y="192447"/>
                  <a:pt x="267971" y="140164"/>
                </a:cubicBezTo>
                <a:cubicBezTo>
                  <a:pt x="277983" y="87881"/>
                  <a:pt x="103335" y="18911"/>
                  <a:pt x="7441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9ABFF0-9881-6251-BE2C-08DC887A1EEC}"/>
              </a:ext>
            </a:extLst>
          </p:cNvPr>
          <p:cNvSpPr/>
          <p:nvPr/>
        </p:nvSpPr>
        <p:spPr>
          <a:xfrm>
            <a:off x="2550289" y="3209427"/>
            <a:ext cx="268384" cy="707492"/>
          </a:xfrm>
          <a:custGeom>
            <a:avLst/>
            <a:gdLst>
              <a:gd name="csX0" fmla="*/ 194552 w 268384"/>
              <a:gd name="csY0" fmla="*/ 707492 h 707492"/>
              <a:gd name="csX1" fmla="*/ 993 w 268384"/>
              <a:gd name="csY1" fmla="*/ 594026 h 707492"/>
              <a:gd name="csX2" fmla="*/ 267971 w 268384"/>
              <a:gd name="csY2" fmla="*/ 467212 h 707492"/>
              <a:gd name="csX3" fmla="*/ 14342 w 268384"/>
              <a:gd name="csY3" fmla="*/ 313699 h 707492"/>
              <a:gd name="csX4" fmla="*/ 267971 w 268384"/>
              <a:gd name="csY4" fmla="*/ 140164 h 707492"/>
              <a:gd name="csX5" fmla="*/ 74412 w 268384"/>
              <a:gd name="csY5" fmla="*/ 0 h 707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68384" h="707492">
                <a:moveTo>
                  <a:pt x="194552" y="707492"/>
                </a:moveTo>
                <a:cubicBezTo>
                  <a:pt x="91654" y="670782"/>
                  <a:pt x="-11243" y="634073"/>
                  <a:pt x="993" y="594026"/>
                </a:cubicBezTo>
                <a:cubicBezTo>
                  <a:pt x="13229" y="553979"/>
                  <a:pt x="265746" y="513933"/>
                  <a:pt x="267971" y="467212"/>
                </a:cubicBezTo>
                <a:cubicBezTo>
                  <a:pt x="270196" y="420491"/>
                  <a:pt x="14342" y="368207"/>
                  <a:pt x="14342" y="313699"/>
                </a:cubicBezTo>
                <a:cubicBezTo>
                  <a:pt x="14342" y="259191"/>
                  <a:pt x="257959" y="192447"/>
                  <a:pt x="267971" y="140164"/>
                </a:cubicBezTo>
                <a:cubicBezTo>
                  <a:pt x="277983" y="87881"/>
                  <a:pt x="103335" y="18911"/>
                  <a:pt x="7441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64247C-660E-51A7-3189-7DCD90039A53}"/>
              </a:ext>
            </a:extLst>
          </p:cNvPr>
          <p:cNvSpPr/>
          <p:nvPr/>
        </p:nvSpPr>
        <p:spPr>
          <a:xfrm>
            <a:off x="3288276" y="3209427"/>
            <a:ext cx="268384" cy="707492"/>
          </a:xfrm>
          <a:custGeom>
            <a:avLst/>
            <a:gdLst>
              <a:gd name="csX0" fmla="*/ 194552 w 268384"/>
              <a:gd name="csY0" fmla="*/ 707492 h 707492"/>
              <a:gd name="csX1" fmla="*/ 993 w 268384"/>
              <a:gd name="csY1" fmla="*/ 594026 h 707492"/>
              <a:gd name="csX2" fmla="*/ 267971 w 268384"/>
              <a:gd name="csY2" fmla="*/ 467212 h 707492"/>
              <a:gd name="csX3" fmla="*/ 14342 w 268384"/>
              <a:gd name="csY3" fmla="*/ 313699 h 707492"/>
              <a:gd name="csX4" fmla="*/ 267971 w 268384"/>
              <a:gd name="csY4" fmla="*/ 140164 h 707492"/>
              <a:gd name="csX5" fmla="*/ 74412 w 268384"/>
              <a:gd name="csY5" fmla="*/ 0 h 707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68384" h="707492">
                <a:moveTo>
                  <a:pt x="194552" y="707492"/>
                </a:moveTo>
                <a:cubicBezTo>
                  <a:pt x="91654" y="670782"/>
                  <a:pt x="-11243" y="634073"/>
                  <a:pt x="993" y="594026"/>
                </a:cubicBezTo>
                <a:cubicBezTo>
                  <a:pt x="13229" y="553979"/>
                  <a:pt x="265746" y="513933"/>
                  <a:pt x="267971" y="467212"/>
                </a:cubicBezTo>
                <a:cubicBezTo>
                  <a:pt x="270196" y="420491"/>
                  <a:pt x="14342" y="368207"/>
                  <a:pt x="14342" y="313699"/>
                </a:cubicBezTo>
                <a:cubicBezTo>
                  <a:pt x="14342" y="259191"/>
                  <a:pt x="257959" y="192447"/>
                  <a:pt x="267971" y="140164"/>
                </a:cubicBezTo>
                <a:cubicBezTo>
                  <a:pt x="277983" y="87881"/>
                  <a:pt x="103335" y="18911"/>
                  <a:pt x="7441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3A8F40-5ACB-C8E6-3919-26108BD5C40F}"/>
              </a:ext>
            </a:extLst>
          </p:cNvPr>
          <p:cNvSpPr/>
          <p:nvPr/>
        </p:nvSpPr>
        <p:spPr>
          <a:xfrm>
            <a:off x="733181" y="3454898"/>
            <a:ext cx="228796" cy="440514"/>
          </a:xfrm>
          <a:custGeom>
            <a:avLst/>
            <a:gdLst>
              <a:gd name="csX0" fmla="*/ 21811 w 228796"/>
              <a:gd name="csY0" fmla="*/ 440514 h 440514"/>
              <a:gd name="csX1" fmla="*/ 228719 w 228796"/>
              <a:gd name="csY1" fmla="*/ 333723 h 440514"/>
              <a:gd name="csX2" fmla="*/ 1788 w 228796"/>
              <a:gd name="csY2" fmla="*/ 193559 h 440514"/>
              <a:gd name="csX3" fmla="*/ 128602 w 228796"/>
              <a:gd name="csY3" fmla="*/ 0 h 4405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28796" h="440514">
                <a:moveTo>
                  <a:pt x="21811" y="440514"/>
                </a:moveTo>
                <a:cubicBezTo>
                  <a:pt x="126933" y="407698"/>
                  <a:pt x="232056" y="374882"/>
                  <a:pt x="228719" y="333723"/>
                </a:cubicBezTo>
                <a:cubicBezTo>
                  <a:pt x="225382" y="292564"/>
                  <a:pt x="18474" y="249179"/>
                  <a:pt x="1788" y="193559"/>
                </a:cubicBezTo>
                <a:cubicBezTo>
                  <a:pt x="-14898" y="137938"/>
                  <a:pt x="89668" y="44496"/>
                  <a:pt x="12860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E558C0C-67DA-2B65-F15F-A678D8CE1169}"/>
              </a:ext>
            </a:extLst>
          </p:cNvPr>
          <p:cNvSpPr/>
          <p:nvPr/>
        </p:nvSpPr>
        <p:spPr>
          <a:xfrm rot="19348051">
            <a:off x="1458568" y="3471585"/>
            <a:ext cx="228796" cy="440514"/>
          </a:xfrm>
          <a:custGeom>
            <a:avLst/>
            <a:gdLst>
              <a:gd name="csX0" fmla="*/ 21811 w 228796"/>
              <a:gd name="csY0" fmla="*/ 440514 h 440514"/>
              <a:gd name="csX1" fmla="*/ 228719 w 228796"/>
              <a:gd name="csY1" fmla="*/ 333723 h 440514"/>
              <a:gd name="csX2" fmla="*/ 1788 w 228796"/>
              <a:gd name="csY2" fmla="*/ 193559 h 440514"/>
              <a:gd name="csX3" fmla="*/ 128602 w 228796"/>
              <a:gd name="csY3" fmla="*/ 0 h 4405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28796" h="440514">
                <a:moveTo>
                  <a:pt x="21811" y="440514"/>
                </a:moveTo>
                <a:cubicBezTo>
                  <a:pt x="126933" y="407698"/>
                  <a:pt x="232056" y="374882"/>
                  <a:pt x="228719" y="333723"/>
                </a:cubicBezTo>
                <a:cubicBezTo>
                  <a:pt x="225382" y="292564"/>
                  <a:pt x="18474" y="249179"/>
                  <a:pt x="1788" y="193559"/>
                </a:cubicBezTo>
                <a:cubicBezTo>
                  <a:pt x="-14898" y="137938"/>
                  <a:pt x="89668" y="44496"/>
                  <a:pt x="12860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A76899-1800-6E63-C889-14EDCD6B5CA2}"/>
              </a:ext>
            </a:extLst>
          </p:cNvPr>
          <p:cNvSpPr/>
          <p:nvPr/>
        </p:nvSpPr>
        <p:spPr>
          <a:xfrm rot="10169221">
            <a:off x="2000408" y="3473056"/>
            <a:ext cx="228796" cy="440514"/>
          </a:xfrm>
          <a:custGeom>
            <a:avLst/>
            <a:gdLst>
              <a:gd name="csX0" fmla="*/ 21811 w 228796"/>
              <a:gd name="csY0" fmla="*/ 440514 h 440514"/>
              <a:gd name="csX1" fmla="*/ 228719 w 228796"/>
              <a:gd name="csY1" fmla="*/ 333723 h 440514"/>
              <a:gd name="csX2" fmla="*/ 1788 w 228796"/>
              <a:gd name="csY2" fmla="*/ 193559 h 440514"/>
              <a:gd name="csX3" fmla="*/ 128602 w 228796"/>
              <a:gd name="csY3" fmla="*/ 0 h 4405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28796" h="440514">
                <a:moveTo>
                  <a:pt x="21811" y="440514"/>
                </a:moveTo>
                <a:cubicBezTo>
                  <a:pt x="126933" y="407698"/>
                  <a:pt x="232056" y="374882"/>
                  <a:pt x="228719" y="333723"/>
                </a:cubicBezTo>
                <a:cubicBezTo>
                  <a:pt x="225382" y="292564"/>
                  <a:pt x="18474" y="249179"/>
                  <a:pt x="1788" y="193559"/>
                </a:cubicBezTo>
                <a:cubicBezTo>
                  <a:pt x="-14898" y="137938"/>
                  <a:pt x="89668" y="44496"/>
                  <a:pt x="12860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3B34B8-5FFF-7721-C069-3DFFB385EA69}"/>
              </a:ext>
            </a:extLst>
          </p:cNvPr>
          <p:cNvSpPr/>
          <p:nvPr/>
        </p:nvSpPr>
        <p:spPr>
          <a:xfrm>
            <a:off x="2897764" y="3480113"/>
            <a:ext cx="228796" cy="440514"/>
          </a:xfrm>
          <a:custGeom>
            <a:avLst/>
            <a:gdLst>
              <a:gd name="csX0" fmla="*/ 21811 w 228796"/>
              <a:gd name="csY0" fmla="*/ 440514 h 440514"/>
              <a:gd name="csX1" fmla="*/ 228719 w 228796"/>
              <a:gd name="csY1" fmla="*/ 333723 h 440514"/>
              <a:gd name="csX2" fmla="*/ 1788 w 228796"/>
              <a:gd name="csY2" fmla="*/ 193559 h 440514"/>
              <a:gd name="csX3" fmla="*/ 128602 w 228796"/>
              <a:gd name="csY3" fmla="*/ 0 h 4405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28796" h="440514">
                <a:moveTo>
                  <a:pt x="21811" y="440514"/>
                </a:moveTo>
                <a:cubicBezTo>
                  <a:pt x="126933" y="407698"/>
                  <a:pt x="232056" y="374882"/>
                  <a:pt x="228719" y="333723"/>
                </a:cubicBezTo>
                <a:cubicBezTo>
                  <a:pt x="225382" y="292564"/>
                  <a:pt x="18474" y="249179"/>
                  <a:pt x="1788" y="193559"/>
                </a:cubicBezTo>
                <a:cubicBezTo>
                  <a:pt x="-14898" y="137938"/>
                  <a:pt x="89668" y="44496"/>
                  <a:pt x="12860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06828A-5DA9-4E82-71DE-AA6E5F839EEC}"/>
              </a:ext>
            </a:extLst>
          </p:cNvPr>
          <p:cNvSpPr/>
          <p:nvPr/>
        </p:nvSpPr>
        <p:spPr>
          <a:xfrm>
            <a:off x="2743985" y="3358119"/>
            <a:ext cx="453052" cy="553979"/>
          </a:xfrm>
          <a:custGeom>
            <a:avLst/>
            <a:gdLst>
              <a:gd name="csX0" fmla="*/ 130297 w 453052"/>
              <a:gd name="csY0" fmla="*/ 553979 h 553979"/>
              <a:gd name="csX1" fmla="*/ 16831 w 453052"/>
              <a:gd name="csY1" fmla="*/ 433839 h 553979"/>
              <a:gd name="csX2" fmla="*/ 450671 w 453052"/>
              <a:gd name="csY2" fmla="*/ 233605 h 553979"/>
              <a:gd name="csX3" fmla="*/ 197042 w 453052"/>
              <a:gd name="csY3" fmla="*/ 100116 h 553979"/>
              <a:gd name="csX4" fmla="*/ 330531 w 453052"/>
              <a:gd name="csY4" fmla="*/ 0 h 5539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53052" h="553979">
                <a:moveTo>
                  <a:pt x="130297" y="553979"/>
                </a:moveTo>
                <a:cubicBezTo>
                  <a:pt x="46866" y="520607"/>
                  <a:pt x="-36565" y="487235"/>
                  <a:pt x="16831" y="433839"/>
                </a:cubicBezTo>
                <a:cubicBezTo>
                  <a:pt x="70227" y="380443"/>
                  <a:pt x="420636" y="289225"/>
                  <a:pt x="450671" y="233605"/>
                </a:cubicBezTo>
                <a:cubicBezTo>
                  <a:pt x="480706" y="177985"/>
                  <a:pt x="217065" y="139050"/>
                  <a:pt x="197042" y="100116"/>
                </a:cubicBezTo>
                <a:cubicBezTo>
                  <a:pt x="177019" y="61182"/>
                  <a:pt x="253775" y="30591"/>
                  <a:pt x="330531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F739B0-1071-9E5C-286F-5FC68EA3CDE3}"/>
              </a:ext>
            </a:extLst>
          </p:cNvPr>
          <p:cNvSpPr/>
          <p:nvPr/>
        </p:nvSpPr>
        <p:spPr>
          <a:xfrm rot="20775706">
            <a:off x="1279044" y="3340057"/>
            <a:ext cx="453052" cy="553979"/>
          </a:xfrm>
          <a:custGeom>
            <a:avLst/>
            <a:gdLst>
              <a:gd name="csX0" fmla="*/ 130297 w 453052"/>
              <a:gd name="csY0" fmla="*/ 553979 h 553979"/>
              <a:gd name="csX1" fmla="*/ 16831 w 453052"/>
              <a:gd name="csY1" fmla="*/ 433839 h 553979"/>
              <a:gd name="csX2" fmla="*/ 450671 w 453052"/>
              <a:gd name="csY2" fmla="*/ 233605 h 553979"/>
              <a:gd name="csX3" fmla="*/ 197042 w 453052"/>
              <a:gd name="csY3" fmla="*/ 100116 h 553979"/>
              <a:gd name="csX4" fmla="*/ 330531 w 453052"/>
              <a:gd name="csY4" fmla="*/ 0 h 5539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53052" h="553979">
                <a:moveTo>
                  <a:pt x="130297" y="553979"/>
                </a:moveTo>
                <a:cubicBezTo>
                  <a:pt x="46866" y="520607"/>
                  <a:pt x="-36565" y="487235"/>
                  <a:pt x="16831" y="433839"/>
                </a:cubicBezTo>
                <a:cubicBezTo>
                  <a:pt x="70227" y="380443"/>
                  <a:pt x="420636" y="289225"/>
                  <a:pt x="450671" y="233605"/>
                </a:cubicBezTo>
                <a:cubicBezTo>
                  <a:pt x="480706" y="177985"/>
                  <a:pt x="217065" y="139050"/>
                  <a:pt x="197042" y="100116"/>
                </a:cubicBezTo>
                <a:cubicBezTo>
                  <a:pt x="177019" y="61182"/>
                  <a:pt x="253775" y="30591"/>
                  <a:pt x="330531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9BAF65-9739-65BB-3A5E-45EAA6195E21}"/>
              </a:ext>
            </a:extLst>
          </p:cNvPr>
          <p:cNvSpPr/>
          <p:nvPr/>
        </p:nvSpPr>
        <p:spPr>
          <a:xfrm>
            <a:off x="1752708" y="3213135"/>
            <a:ext cx="235365" cy="687469"/>
          </a:xfrm>
          <a:custGeom>
            <a:avLst/>
            <a:gdLst>
              <a:gd name="csX0" fmla="*/ 1740 w 235365"/>
              <a:gd name="csY0" fmla="*/ 687469 h 687469"/>
              <a:gd name="csX1" fmla="*/ 235346 w 235365"/>
              <a:gd name="csY1" fmla="*/ 620724 h 687469"/>
              <a:gd name="csX2" fmla="*/ 15089 w 235365"/>
              <a:gd name="csY2" fmla="*/ 453863 h 687469"/>
              <a:gd name="csX3" fmla="*/ 35112 w 235365"/>
              <a:gd name="csY3" fmla="*/ 273653 h 687469"/>
              <a:gd name="csX4" fmla="*/ 161927 w 235365"/>
              <a:gd name="csY4" fmla="*/ 146838 h 687469"/>
              <a:gd name="csX5" fmla="*/ 1740 w 235365"/>
              <a:gd name="csY5" fmla="*/ 0 h 6874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35365" h="687469">
                <a:moveTo>
                  <a:pt x="1740" y="687469"/>
                </a:moveTo>
                <a:cubicBezTo>
                  <a:pt x="117430" y="673563"/>
                  <a:pt x="233121" y="659658"/>
                  <a:pt x="235346" y="620724"/>
                </a:cubicBezTo>
                <a:cubicBezTo>
                  <a:pt x="237571" y="581790"/>
                  <a:pt x="48461" y="511708"/>
                  <a:pt x="15089" y="453863"/>
                </a:cubicBezTo>
                <a:cubicBezTo>
                  <a:pt x="-18283" y="396018"/>
                  <a:pt x="10639" y="324824"/>
                  <a:pt x="35112" y="273653"/>
                </a:cubicBezTo>
                <a:cubicBezTo>
                  <a:pt x="59585" y="222482"/>
                  <a:pt x="167489" y="192447"/>
                  <a:pt x="161927" y="146838"/>
                </a:cubicBezTo>
                <a:cubicBezTo>
                  <a:pt x="156365" y="101229"/>
                  <a:pt x="79052" y="50614"/>
                  <a:pt x="174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3C5DB1-899D-B6E0-9AFA-11490056B0DA}"/>
              </a:ext>
            </a:extLst>
          </p:cNvPr>
          <p:cNvSpPr/>
          <p:nvPr/>
        </p:nvSpPr>
        <p:spPr>
          <a:xfrm>
            <a:off x="2320681" y="3224629"/>
            <a:ext cx="235365" cy="687469"/>
          </a:xfrm>
          <a:custGeom>
            <a:avLst/>
            <a:gdLst>
              <a:gd name="csX0" fmla="*/ 1740 w 235365"/>
              <a:gd name="csY0" fmla="*/ 687469 h 687469"/>
              <a:gd name="csX1" fmla="*/ 235346 w 235365"/>
              <a:gd name="csY1" fmla="*/ 620724 h 687469"/>
              <a:gd name="csX2" fmla="*/ 15089 w 235365"/>
              <a:gd name="csY2" fmla="*/ 453863 h 687469"/>
              <a:gd name="csX3" fmla="*/ 35112 w 235365"/>
              <a:gd name="csY3" fmla="*/ 273653 h 687469"/>
              <a:gd name="csX4" fmla="*/ 161927 w 235365"/>
              <a:gd name="csY4" fmla="*/ 146838 h 687469"/>
              <a:gd name="csX5" fmla="*/ 1740 w 235365"/>
              <a:gd name="csY5" fmla="*/ 0 h 6874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35365" h="687469">
                <a:moveTo>
                  <a:pt x="1740" y="687469"/>
                </a:moveTo>
                <a:cubicBezTo>
                  <a:pt x="117430" y="673563"/>
                  <a:pt x="233121" y="659658"/>
                  <a:pt x="235346" y="620724"/>
                </a:cubicBezTo>
                <a:cubicBezTo>
                  <a:pt x="237571" y="581790"/>
                  <a:pt x="48461" y="511708"/>
                  <a:pt x="15089" y="453863"/>
                </a:cubicBezTo>
                <a:cubicBezTo>
                  <a:pt x="-18283" y="396018"/>
                  <a:pt x="10639" y="324824"/>
                  <a:pt x="35112" y="273653"/>
                </a:cubicBezTo>
                <a:cubicBezTo>
                  <a:pt x="59585" y="222482"/>
                  <a:pt x="167489" y="192447"/>
                  <a:pt x="161927" y="146838"/>
                </a:cubicBezTo>
                <a:cubicBezTo>
                  <a:pt x="156365" y="101229"/>
                  <a:pt x="79052" y="50614"/>
                  <a:pt x="174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F62BDA6-9AF3-4E42-D44C-77A106F82380}"/>
              </a:ext>
            </a:extLst>
          </p:cNvPr>
          <p:cNvSpPr/>
          <p:nvPr/>
        </p:nvSpPr>
        <p:spPr>
          <a:xfrm>
            <a:off x="3126560" y="3224628"/>
            <a:ext cx="235365" cy="687469"/>
          </a:xfrm>
          <a:custGeom>
            <a:avLst/>
            <a:gdLst>
              <a:gd name="csX0" fmla="*/ 1740 w 235365"/>
              <a:gd name="csY0" fmla="*/ 687469 h 687469"/>
              <a:gd name="csX1" fmla="*/ 235346 w 235365"/>
              <a:gd name="csY1" fmla="*/ 620724 h 687469"/>
              <a:gd name="csX2" fmla="*/ 15089 w 235365"/>
              <a:gd name="csY2" fmla="*/ 453863 h 687469"/>
              <a:gd name="csX3" fmla="*/ 35112 w 235365"/>
              <a:gd name="csY3" fmla="*/ 273653 h 687469"/>
              <a:gd name="csX4" fmla="*/ 161927 w 235365"/>
              <a:gd name="csY4" fmla="*/ 146838 h 687469"/>
              <a:gd name="csX5" fmla="*/ 1740 w 235365"/>
              <a:gd name="csY5" fmla="*/ 0 h 6874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35365" h="687469">
                <a:moveTo>
                  <a:pt x="1740" y="687469"/>
                </a:moveTo>
                <a:cubicBezTo>
                  <a:pt x="117430" y="673563"/>
                  <a:pt x="233121" y="659658"/>
                  <a:pt x="235346" y="620724"/>
                </a:cubicBezTo>
                <a:cubicBezTo>
                  <a:pt x="237571" y="581790"/>
                  <a:pt x="48461" y="511708"/>
                  <a:pt x="15089" y="453863"/>
                </a:cubicBezTo>
                <a:cubicBezTo>
                  <a:pt x="-18283" y="396018"/>
                  <a:pt x="10639" y="324824"/>
                  <a:pt x="35112" y="273653"/>
                </a:cubicBezTo>
                <a:cubicBezTo>
                  <a:pt x="59585" y="222482"/>
                  <a:pt x="167489" y="192447"/>
                  <a:pt x="161927" y="146838"/>
                </a:cubicBezTo>
                <a:cubicBezTo>
                  <a:pt x="156365" y="101229"/>
                  <a:pt x="79052" y="50614"/>
                  <a:pt x="174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3B4453C-53D3-C2E4-C4FE-3C11DE0CD28D}"/>
              </a:ext>
            </a:extLst>
          </p:cNvPr>
          <p:cNvSpPr/>
          <p:nvPr/>
        </p:nvSpPr>
        <p:spPr>
          <a:xfrm>
            <a:off x="886783" y="3066297"/>
            <a:ext cx="182591" cy="840981"/>
          </a:xfrm>
          <a:custGeom>
            <a:avLst/>
            <a:gdLst>
              <a:gd name="csX0" fmla="*/ 53396 w 182591"/>
              <a:gd name="csY0" fmla="*/ 840981 h 840981"/>
              <a:gd name="csX1" fmla="*/ 180211 w 182591"/>
              <a:gd name="csY1" fmla="*/ 634073 h 840981"/>
              <a:gd name="csX2" fmla="*/ 0 w 182591"/>
              <a:gd name="csY2" fmla="*/ 447188 h 840981"/>
              <a:gd name="csX3" fmla="*/ 180211 w 182591"/>
              <a:gd name="csY3" fmla="*/ 160187 h 840981"/>
              <a:gd name="csX4" fmla="*/ 86768 w 182591"/>
              <a:gd name="csY4" fmla="*/ 0 h 8409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591" h="840981">
                <a:moveTo>
                  <a:pt x="53396" y="840981"/>
                </a:moveTo>
                <a:cubicBezTo>
                  <a:pt x="121253" y="770343"/>
                  <a:pt x="189110" y="699705"/>
                  <a:pt x="180211" y="634073"/>
                </a:cubicBezTo>
                <a:cubicBezTo>
                  <a:pt x="171312" y="568441"/>
                  <a:pt x="0" y="526169"/>
                  <a:pt x="0" y="447188"/>
                </a:cubicBezTo>
                <a:cubicBezTo>
                  <a:pt x="0" y="368207"/>
                  <a:pt x="165750" y="234718"/>
                  <a:pt x="180211" y="160187"/>
                </a:cubicBezTo>
                <a:cubicBezTo>
                  <a:pt x="194672" y="85656"/>
                  <a:pt x="140720" y="42828"/>
                  <a:pt x="86768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3DA589C-DF6A-10F3-1F9D-1FEA5F0C094A}"/>
              </a:ext>
            </a:extLst>
          </p:cNvPr>
          <p:cNvSpPr/>
          <p:nvPr/>
        </p:nvSpPr>
        <p:spPr>
          <a:xfrm rot="11420716">
            <a:off x="1022439" y="3472526"/>
            <a:ext cx="228796" cy="440514"/>
          </a:xfrm>
          <a:custGeom>
            <a:avLst/>
            <a:gdLst>
              <a:gd name="csX0" fmla="*/ 21811 w 228796"/>
              <a:gd name="csY0" fmla="*/ 440514 h 440514"/>
              <a:gd name="csX1" fmla="*/ 228719 w 228796"/>
              <a:gd name="csY1" fmla="*/ 333723 h 440514"/>
              <a:gd name="csX2" fmla="*/ 1788 w 228796"/>
              <a:gd name="csY2" fmla="*/ 193559 h 440514"/>
              <a:gd name="csX3" fmla="*/ 128602 w 228796"/>
              <a:gd name="csY3" fmla="*/ 0 h 4405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28796" h="440514">
                <a:moveTo>
                  <a:pt x="21811" y="440514"/>
                </a:moveTo>
                <a:cubicBezTo>
                  <a:pt x="126933" y="407698"/>
                  <a:pt x="232056" y="374882"/>
                  <a:pt x="228719" y="333723"/>
                </a:cubicBezTo>
                <a:cubicBezTo>
                  <a:pt x="225382" y="292564"/>
                  <a:pt x="18474" y="249179"/>
                  <a:pt x="1788" y="193559"/>
                </a:cubicBezTo>
                <a:cubicBezTo>
                  <a:pt x="-14898" y="137938"/>
                  <a:pt x="89668" y="44496"/>
                  <a:pt x="12860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61055B4-0D10-F022-989B-A23FF5838309}"/>
              </a:ext>
            </a:extLst>
          </p:cNvPr>
          <p:cNvSpPr/>
          <p:nvPr/>
        </p:nvSpPr>
        <p:spPr>
          <a:xfrm>
            <a:off x="2155353" y="3059622"/>
            <a:ext cx="182591" cy="840981"/>
          </a:xfrm>
          <a:custGeom>
            <a:avLst/>
            <a:gdLst>
              <a:gd name="csX0" fmla="*/ 53396 w 182591"/>
              <a:gd name="csY0" fmla="*/ 840981 h 840981"/>
              <a:gd name="csX1" fmla="*/ 180211 w 182591"/>
              <a:gd name="csY1" fmla="*/ 634073 h 840981"/>
              <a:gd name="csX2" fmla="*/ 0 w 182591"/>
              <a:gd name="csY2" fmla="*/ 447188 h 840981"/>
              <a:gd name="csX3" fmla="*/ 180211 w 182591"/>
              <a:gd name="csY3" fmla="*/ 160187 h 840981"/>
              <a:gd name="csX4" fmla="*/ 86768 w 182591"/>
              <a:gd name="csY4" fmla="*/ 0 h 8409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591" h="840981">
                <a:moveTo>
                  <a:pt x="53396" y="840981"/>
                </a:moveTo>
                <a:cubicBezTo>
                  <a:pt x="121253" y="770343"/>
                  <a:pt x="189110" y="699705"/>
                  <a:pt x="180211" y="634073"/>
                </a:cubicBezTo>
                <a:cubicBezTo>
                  <a:pt x="171312" y="568441"/>
                  <a:pt x="0" y="526169"/>
                  <a:pt x="0" y="447188"/>
                </a:cubicBezTo>
                <a:cubicBezTo>
                  <a:pt x="0" y="368207"/>
                  <a:pt x="165750" y="234718"/>
                  <a:pt x="180211" y="160187"/>
                </a:cubicBezTo>
                <a:cubicBezTo>
                  <a:pt x="194672" y="85656"/>
                  <a:pt x="140720" y="42828"/>
                  <a:pt x="86768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D6D5DD7-FAF1-9A56-A034-F2DD969D809C}"/>
              </a:ext>
            </a:extLst>
          </p:cNvPr>
          <p:cNvSpPr/>
          <p:nvPr/>
        </p:nvSpPr>
        <p:spPr>
          <a:xfrm>
            <a:off x="3491541" y="3466764"/>
            <a:ext cx="228796" cy="440514"/>
          </a:xfrm>
          <a:custGeom>
            <a:avLst/>
            <a:gdLst>
              <a:gd name="csX0" fmla="*/ 21811 w 228796"/>
              <a:gd name="csY0" fmla="*/ 440514 h 440514"/>
              <a:gd name="csX1" fmla="*/ 228719 w 228796"/>
              <a:gd name="csY1" fmla="*/ 333723 h 440514"/>
              <a:gd name="csX2" fmla="*/ 1788 w 228796"/>
              <a:gd name="csY2" fmla="*/ 193559 h 440514"/>
              <a:gd name="csX3" fmla="*/ 128602 w 228796"/>
              <a:gd name="csY3" fmla="*/ 0 h 4405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28796" h="440514">
                <a:moveTo>
                  <a:pt x="21811" y="440514"/>
                </a:moveTo>
                <a:cubicBezTo>
                  <a:pt x="126933" y="407698"/>
                  <a:pt x="232056" y="374882"/>
                  <a:pt x="228719" y="333723"/>
                </a:cubicBezTo>
                <a:cubicBezTo>
                  <a:pt x="225382" y="292564"/>
                  <a:pt x="18474" y="249179"/>
                  <a:pt x="1788" y="193559"/>
                </a:cubicBezTo>
                <a:cubicBezTo>
                  <a:pt x="-14898" y="137938"/>
                  <a:pt x="89668" y="44496"/>
                  <a:pt x="12860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177731-7448-72AB-DB09-A6C144D83DED}"/>
              </a:ext>
            </a:extLst>
          </p:cNvPr>
          <p:cNvSpPr txBox="1"/>
          <p:nvPr/>
        </p:nvSpPr>
        <p:spPr>
          <a:xfrm>
            <a:off x="3947228" y="4646719"/>
            <a:ext cx="2274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/>
              <a:t>Slab Parameters:</a:t>
            </a:r>
          </a:p>
          <a:p>
            <a:pPr algn="r"/>
            <a:r>
              <a:rPr lang="en-GB" sz="1600" dirty="0"/>
              <a:t>Thickness</a:t>
            </a:r>
          </a:p>
          <a:p>
            <a:pPr algn="r"/>
            <a:r>
              <a:rPr lang="en-GB" sz="1600" dirty="0"/>
              <a:t>SLD </a:t>
            </a:r>
          </a:p>
          <a:p>
            <a:pPr algn="r"/>
            <a:r>
              <a:rPr lang="en-GB" sz="1600" dirty="0"/>
              <a:t>Roughness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9A3CA16-809C-B050-C094-858FB3051094}"/>
              </a:ext>
            </a:extLst>
          </p:cNvPr>
          <p:cNvGrpSpPr/>
          <p:nvPr/>
        </p:nvGrpSpPr>
        <p:grpSpPr>
          <a:xfrm>
            <a:off x="3881068" y="2413613"/>
            <a:ext cx="3163690" cy="2084791"/>
            <a:chOff x="4218158" y="2282898"/>
            <a:chExt cx="3163690" cy="20847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007A79-E69D-8BEB-69BE-12F8CC8897A1}"/>
                </a:ext>
              </a:extLst>
            </p:cNvPr>
            <p:cNvSpPr/>
            <p:nvPr/>
          </p:nvSpPr>
          <p:spPr>
            <a:xfrm>
              <a:off x="4218158" y="2868505"/>
              <a:ext cx="3163690" cy="89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C4A6E1F-D48B-3B2D-2B96-43FB8635A00F}"/>
                </a:ext>
              </a:extLst>
            </p:cNvPr>
            <p:cNvSpPr/>
            <p:nvPr/>
          </p:nvSpPr>
          <p:spPr>
            <a:xfrm>
              <a:off x="4218158" y="3763281"/>
              <a:ext cx="3163690" cy="6044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CF43EA9-9360-20CF-7D91-BABFE76E4FFB}"/>
                </a:ext>
              </a:extLst>
            </p:cNvPr>
            <p:cNvSpPr txBox="1"/>
            <p:nvPr/>
          </p:nvSpPr>
          <p:spPr>
            <a:xfrm>
              <a:off x="4480570" y="2282898"/>
              <a:ext cx="2430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Infinite </a:t>
              </a:r>
              <a:r>
                <a:rPr lang="en-GB" sz="1400" dirty="0" err="1"/>
                <a:t>Superphase</a:t>
              </a:r>
              <a:r>
                <a:rPr lang="en-GB" sz="1400" dirty="0"/>
                <a:t> (e.g. air)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C689757-8744-A5AB-88C0-7B58BFB64D96}"/>
                </a:ext>
              </a:extLst>
            </p:cNvPr>
            <p:cNvSpPr txBox="1"/>
            <p:nvPr/>
          </p:nvSpPr>
          <p:spPr>
            <a:xfrm>
              <a:off x="4758302" y="3911596"/>
              <a:ext cx="2222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Infinite Subphase (e.g. Si)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521687A-8A3C-47CC-3CDB-C0A12BAD0FE9}"/>
                </a:ext>
              </a:extLst>
            </p:cNvPr>
            <p:cNvSpPr/>
            <p:nvPr/>
          </p:nvSpPr>
          <p:spPr>
            <a:xfrm>
              <a:off x="4218158" y="2860786"/>
              <a:ext cx="3163690" cy="89405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37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DE2F8C9-84B6-4B75-09F7-BF75A08E08F8}"/>
                </a:ext>
              </a:extLst>
            </p:cNvPr>
            <p:cNvSpPr txBox="1"/>
            <p:nvPr/>
          </p:nvSpPr>
          <p:spPr>
            <a:xfrm>
              <a:off x="4218158" y="3178860"/>
              <a:ext cx="31149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Slab representing interfacial material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51EA672-D8EC-8D06-CE3B-F1D61FD44D8A}"/>
              </a:ext>
            </a:extLst>
          </p:cNvPr>
          <p:cNvGrpSpPr/>
          <p:nvPr/>
        </p:nvGrpSpPr>
        <p:grpSpPr>
          <a:xfrm>
            <a:off x="7135897" y="1689148"/>
            <a:ext cx="3836360" cy="3337942"/>
            <a:chOff x="7066206" y="1664281"/>
            <a:chExt cx="3836360" cy="3337942"/>
          </a:xfrm>
        </p:grpSpPr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2CD0ACB3-44E6-64CD-B80A-73200F2CF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206" y="1664281"/>
              <a:ext cx="3836360" cy="3337942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F71D6AA-20B9-56E5-135E-3272099F01C8}"/>
                </a:ext>
              </a:extLst>
            </p:cNvPr>
            <p:cNvSpPr txBox="1"/>
            <p:nvPr/>
          </p:nvSpPr>
          <p:spPr>
            <a:xfrm>
              <a:off x="9979994" y="2905862"/>
              <a:ext cx="319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Si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3AD47C2-4A86-32F8-3328-63D087F068F0}"/>
                </a:ext>
              </a:extLst>
            </p:cNvPr>
            <p:cNvSpPr txBox="1"/>
            <p:nvPr/>
          </p:nvSpPr>
          <p:spPr>
            <a:xfrm>
              <a:off x="8382298" y="1949288"/>
              <a:ext cx="1226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Interfacial Slab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61E765A-6EBD-0BB4-D69F-0B5A35563C48}"/>
                </a:ext>
              </a:extLst>
            </p:cNvPr>
            <p:cNvSpPr txBox="1"/>
            <p:nvPr/>
          </p:nvSpPr>
          <p:spPr>
            <a:xfrm>
              <a:off x="7702848" y="4261181"/>
              <a:ext cx="3850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Air</a:t>
              </a: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2F0964-B8DE-9890-451A-6C5FF1D4BA05}"/>
                </a:ext>
              </a:extLst>
            </p:cNvPr>
            <p:cNvSpPr/>
            <p:nvPr/>
          </p:nvSpPr>
          <p:spPr>
            <a:xfrm rot="4934553">
              <a:off x="7880396" y="3642975"/>
              <a:ext cx="1134208" cy="307015"/>
            </a:xfrm>
            <a:custGeom>
              <a:avLst/>
              <a:gdLst>
                <a:gd name="connsiteX0" fmla="*/ 0 w 505846"/>
                <a:gd name="connsiteY0" fmla="*/ 560130 h 560130"/>
                <a:gd name="connsiteX1" fmla="*/ 483531 w 505846"/>
                <a:gd name="connsiteY1" fmla="*/ 335120 h 560130"/>
                <a:gd name="connsiteX2" fmla="*/ 430869 w 505846"/>
                <a:gd name="connsiteY2" fmla="*/ 0 h 560130"/>
                <a:gd name="connsiteX3" fmla="*/ 430869 w 505846"/>
                <a:gd name="connsiteY3" fmla="*/ 0 h 56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846" h="560130">
                  <a:moveTo>
                    <a:pt x="0" y="560130"/>
                  </a:moveTo>
                  <a:cubicBezTo>
                    <a:pt x="205860" y="494302"/>
                    <a:pt x="411720" y="428475"/>
                    <a:pt x="483531" y="335120"/>
                  </a:cubicBezTo>
                  <a:cubicBezTo>
                    <a:pt x="555342" y="241765"/>
                    <a:pt x="430869" y="0"/>
                    <a:pt x="430869" y="0"/>
                  </a:cubicBezTo>
                  <a:lnTo>
                    <a:pt x="430869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389E579-23CB-4C41-5892-AA8C0FB9DE6C}"/>
                </a:ext>
              </a:extLst>
            </p:cNvPr>
            <p:cNvSpPr/>
            <p:nvPr/>
          </p:nvSpPr>
          <p:spPr>
            <a:xfrm rot="16665447" flipH="1">
              <a:off x="9267247" y="2835621"/>
              <a:ext cx="467169" cy="298518"/>
            </a:xfrm>
            <a:custGeom>
              <a:avLst/>
              <a:gdLst>
                <a:gd name="connsiteX0" fmla="*/ 0 w 505846"/>
                <a:gd name="connsiteY0" fmla="*/ 560130 h 560130"/>
                <a:gd name="connsiteX1" fmla="*/ 483531 w 505846"/>
                <a:gd name="connsiteY1" fmla="*/ 335120 h 560130"/>
                <a:gd name="connsiteX2" fmla="*/ 430869 w 505846"/>
                <a:gd name="connsiteY2" fmla="*/ 0 h 560130"/>
                <a:gd name="connsiteX3" fmla="*/ 430869 w 505846"/>
                <a:gd name="connsiteY3" fmla="*/ 0 h 56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846" h="560130">
                  <a:moveTo>
                    <a:pt x="0" y="560130"/>
                  </a:moveTo>
                  <a:cubicBezTo>
                    <a:pt x="205860" y="494302"/>
                    <a:pt x="411720" y="428475"/>
                    <a:pt x="483531" y="335120"/>
                  </a:cubicBezTo>
                  <a:cubicBezTo>
                    <a:pt x="555342" y="241765"/>
                    <a:pt x="430869" y="0"/>
                    <a:pt x="430869" y="0"/>
                  </a:cubicBezTo>
                  <a:lnTo>
                    <a:pt x="430869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4AD7EBB-A091-4C65-534A-E3B48DAEBECE}"/>
                </a:ext>
              </a:extLst>
            </p:cNvPr>
            <p:cNvSpPr txBox="1"/>
            <p:nvPr/>
          </p:nvSpPr>
          <p:spPr>
            <a:xfrm>
              <a:off x="8510819" y="272790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‘Substrate’</a:t>
              </a:r>
            </a:p>
            <a:p>
              <a:r>
                <a:rPr lang="en-GB" sz="1200" dirty="0"/>
                <a:t>roughness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E5DE2BE-0A07-6776-4073-5A1AC339A66C}"/>
                </a:ext>
              </a:extLst>
            </p:cNvPr>
            <p:cNvSpPr txBox="1"/>
            <p:nvPr/>
          </p:nvSpPr>
          <p:spPr>
            <a:xfrm>
              <a:off x="8557746" y="3757458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Slab</a:t>
              </a:r>
            </a:p>
            <a:p>
              <a:r>
                <a:rPr lang="en-GB" sz="1200" dirty="0"/>
                <a:t>Roughness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6020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50EBB-A63E-DDD1-F702-1A371FBF5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9BFC3C9-2164-23C0-9310-D48120907B10}"/>
              </a:ext>
            </a:extLst>
          </p:cNvPr>
          <p:cNvSpPr/>
          <p:nvPr/>
        </p:nvSpPr>
        <p:spPr>
          <a:xfrm>
            <a:off x="127000" y="5687796"/>
            <a:ext cx="583328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6C3D6-906E-E1F9-E6D2-76717CBD32BB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Versatility of Slab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16C43-7963-EF34-EAB5-C9CB58C083F3}"/>
              </a:ext>
            </a:extLst>
          </p:cNvPr>
          <p:cNvSpPr txBox="1"/>
          <p:nvPr/>
        </p:nvSpPr>
        <p:spPr>
          <a:xfrm>
            <a:off x="126999" y="791833"/>
            <a:ext cx="10185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Each slab assumes lateral homogeneity, but doesn’t have to contain just one chemical moiety.</a:t>
            </a:r>
            <a:endParaRPr lang="en-GB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363DC4-A2BD-AA52-F03C-1E206B1B7F94}"/>
                  </a:ext>
                </a:extLst>
              </p:cNvPr>
              <p:cNvSpPr txBox="1"/>
              <p:nvPr/>
            </p:nvSpPr>
            <p:spPr>
              <a:xfrm>
                <a:off x="7986012" y="1145445"/>
                <a:ext cx="1391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𝒏𝒆𝒕</m:t>
                        </m:r>
                      </m:sub>
                    </m:sSub>
                    <m:r>
                      <a:rPr lang="en-GB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b="1" dirty="0">
                    <a:solidFill>
                      <a:schemeClr val="accent3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363DC4-A2BD-AA52-F03C-1E206B1B7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012" y="1145445"/>
                <a:ext cx="1391343" cy="276999"/>
              </a:xfrm>
              <a:prstGeom prst="rect">
                <a:avLst/>
              </a:prstGeom>
              <a:blipFill>
                <a:blip r:embed="rId2"/>
                <a:stretch>
                  <a:fillRect l="-6140" t="-177778" r="-26754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6EDB01-0397-0038-65DC-5212D8F2DE15}"/>
                  </a:ext>
                </a:extLst>
              </p:cNvPr>
              <p:cNvSpPr txBox="1"/>
              <p:nvPr/>
            </p:nvSpPr>
            <p:spPr>
              <a:xfrm>
                <a:off x="-50812" y="2473957"/>
                <a:ext cx="4506580" cy="303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6EDB01-0397-0038-65DC-5212D8F2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12" y="2473957"/>
                <a:ext cx="4506580" cy="303096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DE780463-440D-25C0-4AD6-B1982D5E4707}"/>
              </a:ext>
            </a:extLst>
          </p:cNvPr>
          <p:cNvGrpSpPr/>
          <p:nvPr/>
        </p:nvGrpSpPr>
        <p:grpSpPr>
          <a:xfrm>
            <a:off x="581322" y="3079784"/>
            <a:ext cx="3434189" cy="1653942"/>
            <a:chOff x="581322" y="3079784"/>
            <a:chExt cx="3434189" cy="16539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D08150-901B-2420-1764-BF9867E6988E}"/>
                </a:ext>
              </a:extLst>
            </p:cNvPr>
            <p:cNvSpPr/>
            <p:nvPr/>
          </p:nvSpPr>
          <p:spPr>
            <a:xfrm>
              <a:off x="610621" y="4129318"/>
              <a:ext cx="3163690" cy="6044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3"/>
                  </a:solidFill>
                </a:rPr>
                <a:t>Substrate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A212B3-96A0-BEC4-F798-75C585CF2DB8}"/>
                </a:ext>
              </a:extLst>
            </p:cNvPr>
            <p:cNvSpPr/>
            <p:nvPr/>
          </p:nvSpPr>
          <p:spPr>
            <a:xfrm>
              <a:off x="1411100" y="3753244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B7E4B76-1E6B-99C1-8C9A-66932DACC8B7}"/>
                </a:ext>
              </a:extLst>
            </p:cNvPr>
            <p:cNvSpPr/>
            <p:nvPr/>
          </p:nvSpPr>
          <p:spPr>
            <a:xfrm>
              <a:off x="1821885" y="3766276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10D817-3A79-3E4A-1A1E-491854D23D53}"/>
                </a:ext>
              </a:extLst>
            </p:cNvPr>
            <p:cNvSpPr/>
            <p:nvPr/>
          </p:nvSpPr>
          <p:spPr>
            <a:xfrm>
              <a:off x="3445071" y="3753244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FFF6DEE-89B7-ED09-079E-55BD7F93C8B6}"/>
                </a:ext>
              </a:extLst>
            </p:cNvPr>
            <p:cNvSpPr/>
            <p:nvPr/>
          </p:nvSpPr>
          <p:spPr>
            <a:xfrm>
              <a:off x="3059073" y="3753244"/>
              <a:ext cx="382621" cy="3630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C142EC-C8E6-960A-CC9F-0F095C491414}"/>
                </a:ext>
              </a:extLst>
            </p:cNvPr>
            <p:cNvSpPr/>
            <p:nvPr/>
          </p:nvSpPr>
          <p:spPr>
            <a:xfrm>
              <a:off x="581322" y="3766276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AD9EB7-DBD1-9868-2E81-F2A9DA9B2868}"/>
                </a:ext>
              </a:extLst>
            </p:cNvPr>
            <p:cNvSpPr/>
            <p:nvPr/>
          </p:nvSpPr>
          <p:spPr>
            <a:xfrm>
              <a:off x="2664075" y="3753244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AC628B-EF12-1186-8D32-D75DA4E80C05}"/>
                </a:ext>
              </a:extLst>
            </p:cNvPr>
            <p:cNvSpPr/>
            <p:nvPr/>
          </p:nvSpPr>
          <p:spPr>
            <a:xfrm>
              <a:off x="2253290" y="3753244"/>
              <a:ext cx="382621" cy="3630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58C3706-E907-C4D7-2F08-5ED870854375}"/>
                </a:ext>
              </a:extLst>
            </p:cNvPr>
            <p:cNvSpPr/>
            <p:nvPr/>
          </p:nvSpPr>
          <p:spPr>
            <a:xfrm>
              <a:off x="1001926" y="3753244"/>
              <a:ext cx="382621" cy="3630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3A8AE6-0BDC-B07F-705C-153B5FC0C2FD}"/>
                </a:ext>
              </a:extLst>
            </p:cNvPr>
            <p:cNvSpPr/>
            <p:nvPr/>
          </p:nvSpPr>
          <p:spPr>
            <a:xfrm>
              <a:off x="2446019" y="3419172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5526B52-963C-0BE7-DF80-CFCA189D2AFD}"/>
                </a:ext>
              </a:extLst>
            </p:cNvPr>
            <p:cNvSpPr/>
            <p:nvPr/>
          </p:nvSpPr>
          <p:spPr>
            <a:xfrm>
              <a:off x="1615793" y="3422689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1411D1A-9734-3FB1-5A24-A7B634C3EDD2}"/>
                </a:ext>
              </a:extLst>
            </p:cNvPr>
            <p:cNvSpPr/>
            <p:nvPr/>
          </p:nvSpPr>
          <p:spPr>
            <a:xfrm>
              <a:off x="2011168" y="3428687"/>
              <a:ext cx="382621" cy="3630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5BEBC4B-8566-CCAC-EEEA-247B810C4138}"/>
                </a:ext>
              </a:extLst>
            </p:cNvPr>
            <p:cNvSpPr/>
            <p:nvPr/>
          </p:nvSpPr>
          <p:spPr>
            <a:xfrm>
              <a:off x="774321" y="3428687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76A9FA9-C652-C877-AB6D-F785A9075507}"/>
                </a:ext>
              </a:extLst>
            </p:cNvPr>
            <p:cNvSpPr/>
            <p:nvPr/>
          </p:nvSpPr>
          <p:spPr>
            <a:xfrm>
              <a:off x="3234380" y="3419172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CAC35C-51CB-80D6-6FFB-7D22837A69AE}"/>
                </a:ext>
              </a:extLst>
            </p:cNvPr>
            <p:cNvSpPr/>
            <p:nvPr/>
          </p:nvSpPr>
          <p:spPr>
            <a:xfrm>
              <a:off x="1807103" y="3083301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472FF0D-435B-8EE9-AF3F-DA5FBEE68392}"/>
                </a:ext>
              </a:extLst>
            </p:cNvPr>
            <p:cNvSpPr/>
            <p:nvPr/>
          </p:nvSpPr>
          <p:spPr>
            <a:xfrm>
              <a:off x="3425690" y="3079784"/>
              <a:ext cx="382621" cy="3630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44BBD61-B784-BD63-DE81-07B18EA77B06}"/>
                </a:ext>
              </a:extLst>
            </p:cNvPr>
            <p:cNvSpPr/>
            <p:nvPr/>
          </p:nvSpPr>
          <p:spPr>
            <a:xfrm>
              <a:off x="3632890" y="3419172"/>
              <a:ext cx="382621" cy="3630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7A86D70-3881-6650-1F67-5D69426EF4AA}"/>
              </a:ext>
            </a:extLst>
          </p:cNvPr>
          <p:cNvSpPr/>
          <p:nvPr/>
        </p:nvSpPr>
        <p:spPr>
          <a:xfrm>
            <a:off x="4365545" y="4178318"/>
            <a:ext cx="1545249" cy="6044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Infinite Subphase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9D65D44C-1AF2-D811-D287-7D4F4D0827E4}"/>
              </a:ext>
            </a:extLst>
          </p:cNvPr>
          <p:cNvSpPr/>
          <p:nvPr/>
        </p:nvSpPr>
        <p:spPr>
          <a:xfrm>
            <a:off x="4365545" y="2976383"/>
            <a:ext cx="1545249" cy="1195041"/>
          </a:xfrm>
          <a:prstGeom prst="rect">
            <a:avLst/>
          </a:prstGeom>
          <a:gradFill>
            <a:gsLst>
              <a:gs pos="100000">
                <a:schemeClr val="bg1"/>
              </a:gs>
              <a:gs pos="22000">
                <a:srgbClr val="7030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A1DB3C6-FDE2-CD7B-9C94-44C0167F60E8}"/>
              </a:ext>
            </a:extLst>
          </p:cNvPr>
          <p:cNvSpPr/>
          <p:nvPr/>
        </p:nvSpPr>
        <p:spPr>
          <a:xfrm>
            <a:off x="6142612" y="4158860"/>
            <a:ext cx="1545249" cy="6044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Infinite Subphase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FD23532-6F76-469D-83C3-6C90D45B3271}"/>
              </a:ext>
            </a:extLst>
          </p:cNvPr>
          <p:cNvSpPr/>
          <p:nvPr/>
        </p:nvSpPr>
        <p:spPr>
          <a:xfrm>
            <a:off x="6142611" y="3759562"/>
            <a:ext cx="1545249" cy="3980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B69C6D7-07E0-F708-6516-3F69F904C787}"/>
              </a:ext>
            </a:extLst>
          </p:cNvPr>
          <p:cNvSpPr/>
          <p:nvPr/>
        </p:nvSpPr>
        <p:spPr>
          <a:xfrm>
            <a:off x="6142610" y="3358860"/>
            <a:ext cx="1545249" cy="398064"/>
          </a:xfrm>
          <a:prstGeom prst="rect">
            <a:avLst/>
          </a:prstGeom>
          <a:solidFill>
            <a:srgbClr val="A37A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06B7053-F2AD-0B3A-3387-E5052F301716}"/>
              </a:ext>
            </a:extLst>
          </p:cNvPr>
          <p:cNvSpPr/>
          <p:nvPr/>
        </p:nvSpPr>
        <p:spPr>
          <a:xfrm>
            <a:off x="6142610" y="2963275"/>
            <a:ext cx="1545249" cy="398064"/>
          </a:xfrm>
          <a:prstGeom prst="rect">
            <a:avLst/>
          </a:prstGeom>
          <a:solidFill>
            <a:srgbClr val="D4C1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A7FD6F5-2AA6-572C-62F6-D8B6F28498A4}"/>
              </a:ext>
            </a:extLst>
          </p:cNvPr>
          <p:cNvSpPr txBox="1"/>
          <p:nvPr/>
        </p:nvSpPr>
        <p:spPr>
          <a:xfrm>
            <a:off x="4691885" y="2295503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Model 1: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C81BB1A-D16F-F65E-DCA9-1996276CED78}"/>
              </a:ext>
            </a:extLst>
          </p:cNvPr>
          <p:cNvSpPr txBox="1"/>
          <p:nvPr/>
        </p:nvSpPr>
        <p:spPr>
          <a:xfrm>
            <a:off x="126999" y="1152223"/>
            <a:ext cx="10185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overall SLD of each layer is the </a:t>
            </a:r>
            <a:r>
              <a:rPr lang="en-GB" b="1" dirty="0">
                <a:solidFill>
                  <a:schemeClr val="accent3"/>
                </a:solidFill>
              </a:rPr>
              <a:t>volume fraction weighted average SLD</a:t>
            </a:r>
            <a:r>
              <a:rPr lang="en-GB" dirty="0"/>
              <a:t>:</a:t>
            </a:r>
            <a:endParaRPr lang="en-GB" baseline="-25000" dirty="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8C410EDA-CB8E-B6B0-0A8A-CF7F9524656E}"/>
              </a:ext>
            </a:extLst>
          </p:cNvPr>
          <p:cNvSpPr txBox="1"/>
          <p:nvPr/>
        </p:nvSpPr>
        <p:spPr>
          <a:xfrm>
            <a:off x="4327202" y="3340850"/>
            <a:ext cx="1617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Single Slab</a:t>
            </a:r>
          </a:p>
          <a:p>
            <a:pPr algn="ctr"/>
            <a:r>
              <a:rPr lang="en-GB" sz="1400" dirty="0"/>
              <a:t>(High Roughness)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56C4354-C36C-AE6C-2568-56F12F765F27}"/>
              </a:ext>
            </a:extLst>
          </p:cNvPr>
          <p:cNvSpPr txBox="1"/>
          <p:nvPr/>
        </p:nvSpPr>
        <p:spPr>
          <a:xfrm>
            <a:off x="6537609" y="3827281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Slab 1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A3968EE-FADE-A5D1-314D-50A3F9127BC1}"/>
              </a:ext>
            </a:extLst>
          </p:cNvPr>
          <p:cNvSpPr txBox="1"/>
          <p:nvPr/>
        </p:nvSpPr>
        <p:spPr>
          <a:xfrm>
            <a:off x="6537609" y="3405854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Slab 2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3B12065E-7954-8D23-8839-BFEEB2C37F35}"/>
              </a:ext>
            </a:extLst>
          </p:cNvPr>
          <p:cNvSpPr txBox="1"/>
          <p:nvPr/>
        </p:nvSpPr>
        <p:spPr>
          <a:xfrm>
            <a:off x="6537609" y="3017207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Slab 3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2BA2520-67A9-938F-78F0-9E90F6549CFC}"/>
              </a:ext>
            </a:extLst>
          </p:cNvPr>
          <p:cNvSpPr txBox="1"/>
          <p:nvPr/>
        </p:nvSpPr>
        <p:spPr>
          <a:xfrm>
            <a:off x="6432611" y="2268866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Model 2: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C1C914F6-40F3-1E50-01AB-35DB94C51633}"/>
              </a:ext>
            </a:extLst>
          </p:cNvPr>
          <p:cNvSpPr txBox="1"/>
          <p:nvPr/>
        </p:nvSpPr>
        <p:spPr>
          <a:xfrm>
            <a:off x="4280141" y="2655472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Infinite </a:t>
            </a:r>
            <a:r>
              <a:rPr lang="en-GB" sz="1400" dirty="0" err="1"/>
              <a:t>Superphase</a:t>
            </a:r>
            <a:endParaRPr lang="en-GB" sz="1400" dirty="0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DF5BB51-A045-6689-3DD8-98D58B314C5D}"/>
              </a:ext>
            </a:extLst>
          </p:cNvPr>
          <p:cNvSpPr txBox="1"/>
          <p:nvPr/>
        </p:nvSpPr>
        <p:spPr>
          <a:xfrm>
            <a:off x="6056168" y="2641430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Infinite </a:t>
            </a:r>
            <a:r>
              <a:rPr lang="en-GB" sz="1400" dirty="0" err="1"/>
              <a:t>Superphase</a:t>
            </a:r>
            <a:endParaRPr lang="en-GB" sz="1400" dirty="0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F403FB0A-99F1-4C7F-E5E7-5D86BD9E3932}"/>
              </a:ext>
            </a:extLst>
          </p:cNvPr>
          <p:cNvSpPr txBox="1"/>
          <p:nvPr/>
        </p:nvSpPr>
        <p:spPr>
          <a:xfrm>
            <a:off x="323718" y="1880650"/>
            <a:ext cx="2996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Eg: Adsorbed mixed nanoparticles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357A2EB-D1A3-13AB-CDB9-1BA6B60FD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5535" r="5829" b="2774"/>
          <a:stretch>
            <a:fillRect/>
          </a:stretch>
        </p:blipFill>
        <p:spPr>
          <a:xfrm>
            <a:off x="7817941" y="1979351"/>
            <a:ext cx="3856079" cy="336735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F64F52A1-2F13-F2B3-9AE5-2B542AAE5703}"/>
              </a:ext>
            </a:extLst>
          </p:cNvPr>
          <p:cNvSpPr txBox="1"/>
          <p:nvPr/>
        </p:nvSpPr>
        <p:spPr>
          <a:xfrm>
            <a:off x="10312028" y="2187781"/>
            <a:ext cx="101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— </a:t>
            </a:r>
            <a:r>
              <a:rPr lang="en-GB" sz="1400" dirty="0">
                <a:solidFill>
                  <a:schemeClr val="accent2"/>
                </a:solidFill>
              </a:rPr>
              <a:t>Model 1</a:t>
            </a:r>
          </a:p>
          <a:p>
            <a:pPr algn="ctr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Model 2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A8C01E8-F8CA-F8DE-382A-BE92E2DF4D49}"/>
              </a:ext>
            </a:extLst>
          </p:cNvPr>
          <p:cNvSpPr txBox="1"/>
          <p:nvPr/>
        </p:nvSpPr>
        <p:spPr>
          <a:xfrm>
            <a:off x="11129719" y="4644226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Air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6AA06956-B631-5D85-CFB8-C2E0E0DA9B51}"/>
              </a:ext>
            </a:extLst>
          </p:cNvPr>
          <p:cNvSpPr txBox="1"/>
          <p:nvPr/>
        </p:nvSpPr>
        <p:spPr>
          <a:xfrm>
            <a:off x="8296641" y="3171095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Si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B0FAE3FF-1133-CCA6-2BE2-C92FCDF1EB72}"/>
              </a:ext>
            </a:extLst>
          </p:cNvPr>
          <p:cNvSpPr txBox="1"/>
          <p:nvPr/>
        </p:nvSpPr>
        <p:spPr>
          <a:xfrm>
            <a:off x="329023" y="5468551"/>
            <a:ext cx="8073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Different models can produce similar SLD profiles.</a:t>
            </a:r>
          </a:p>
          <a:p>
            <a:r>
              <a:rPr lang="en-GB" sz="1400" dirty="0"/>
              <a:t>Regardless of the model used, the SLD profile is what you want!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How do I get an SLD profile that makes physical sense, fits the data and is as simple as possible? </a:t>
            </a:r>
          </a:p>
        </p:txBody>
      </p:sp>
    </p:spTree>
    <p:extLst>
      <p:ext uri="{BB962C8B-B14F-4D97-AF65-F5344CB8AC3E}">
        <p14:creationId xmlns:p14="http://schemas.microsoft.com/office/powerpoint/2010/main" val="397953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9E02B-D454-AD06-6569-ED13020B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7B1B38F-B804-71E7-8EE8-AAEE87471D6F}"/>
              </a:ext>
            </a:extLst>
          </p:cNvPr>
          <p:cNvSpPr/>
          <p:nvPr/>
        </p:nvSpPr>
        <p:spPr>
          <a:xfrm>
            <a:off x="127000" y="5687796"/>
            <a:ext cx="583328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F2E1D-BFF2-5C28-B05B-8B0D47DE6338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Versatility of Slab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1DD72-9EDD-EE92-6C05-BE0DA68F538A}"/>
              </a:ext>
            </a:extLst>
          </p:cNvPr>
          <p:cNvSpPr txBox="1"/>
          <p:nvPr/>
        </p:nvSpPr>
        <p:spPr>
          <a:xfrm>
            <a:off x="127000" y="694217"/>
            <a:ext cx="10185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Warning: </a:t>
            </a:r>
            <a:r>
              <a:rPr lang="en-GB" dirty="0"/>
              <a:t>For a slab of mixed composition (e.g. molecule + solvent) it is challenging to determine both the volume fraction and sld.</a:t>
            </a: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FA58DC4-E159-7D66-0E2D-9B7E92AC5BE8}"/>
              </a:ext>
            </a:extLst>
          </p:cNvPr>
          <p:cNvGrpSpPr/>
          <p:nvPr/>
        </p:nvGrpSpPr>
        <p:grpSpPr>
          <a:xfrm>
            <a:off x="947318" y="1724955"/>
            <a:ext cx="3165206" cy="2169190"/>
            <a:chOff x="637292" y="4031369"/>
            <a:chExt cx="3165206" cy="216919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0C67E12-C29A-2C84-5E09-DBA630C4DF3B}"/>
                </a:ext>
              </a:extLst>
            </p:cNvPr>
            <p:cNvSpPr/>
            <p:nvPr/>
          </p:nvSpPr>
          <p:spPr>
            <a:xfrm rot="10800000">
              <a:off x="638808" y="4031369"/>
              <a:ext cx="3163690" cy="808595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50FAB57-C18A-7F5B-D61F-DD445565194B}"/>
                </a:ext>
              </a:extLst>
            </p:cNvPr>
            <p:cNvSpPr/>
            <p:nvPr/>
          </p:nvSpPr>
          <p:spPr>
            <a:xfrm>
              <a:off x="638808" y="5337682"/>
              <a:ext cx="3163690" cy="258469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8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570C4A7-0386-DD29-7FFC-344015698F62}"/>
                </a:ext>
              </a:extLst>
            </p:cNvPr>
            <p:cNvSpPr/>
            <p:nvPr/>
          </p:nvSpPr>
          <p:spPr>
            <a:xfrm>
              <a:off x="638808" y="5787185"/>
              <a:ext cx="3163690" cy="4133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Si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1DBB9B15-9904-52DD-A131-2BB0CD62B065}"/>
                </a:ext>
              </a:extLst>
            </p:cNvPr>
            <p:cNvGrpSpPr/>
            <p:nvPr/>
          </p:nvGrpSpPr>
          <p:grpSpPr>
            <a:xfrm>
              <a:off x="638808" y="5070040"/>
              <a:ext cx="186614" cy="450447"/>
              <a:chOff x="638808" y="5083388"/>
              <a:chExt cx="186614" cy="45044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5727A20-8CA8-28A7-B285-1FB3CFAFA25F}"/>
                  </a:ext>
                </a:extLst>
              </p:cNvPr>
              <p:cNvSpPr/>
              <p:nvPr/>
            </p:nvSpPr>
            <p:spPr>
              <a:xfrm>
                <a:off x="638808" y="535677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00595C9-1B35-4604-7353-25992DB263AB}"/>
                  </a:ext>
                </a:extLst>
              </p:cNvPr>
              <p:cNvSpPr/>
              <p:nvPr/>
            </p:nvSpPr>
            <p:spPr>
              <a:xfrm>
                <a:off x="642103" y="508338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09F825E-4F1C-8FD3-C4DC-119E5265B376}"/>
                  </a:ext>
                </a:extLst>
              </p:cNvPr>
              <p:cNvSpPr/>
              <p:nvPr/>
            </p:nvSpPr>
            <p:spPr>
              <a:xfrm flipH="1">
                <a:off x="758355" y="508338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4E61EF2E-4582-95BB-6D49-5A888CF2BCA4}"/>
                </a:ext>
              </a:extLst>
            </p:cNvPr>
            <p:cNvGrpSpPr/>
            <p:nvPr/>
          </p:nvGrpSpPr>
          <p:grpSpPr>
            <a:xfrm>
              <a:off x="837999" y="5113550"/>
              <a:ext cx="186614" cy="450447"/>
              <a:chOff x="837999" y="5086854"/>
              <a:chExt cx="186614" cy="45044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8C52914-A8F8-93CB-7AA4-BB72ECC8F7E4}"/>
                  </a:ext>
                </a:extLst>
              </p:cNvPr>
              <p:cNvSpPr/>
              <p:nvPr/>
            </p:nvSpPr>
            <p:spPr>
              <a:xfrm>
                <a:off x="837999" y="5360236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503764D-FFEF-36F0-CDF4-D54FEA432E26}"/>
                  </a:ext>
                </a:extLst>
              </p:cNvPr>
              <p:cNvSpPr/>
              <p:nvPr/>
            </p:nvSpPr>
            <p:spPr>
              <a:xfrm>
                <a:off x="841294" y="50868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C3C346C-A811-B991-C1C2-9B48C800E60C}"/>
                  </a:ext>
                </a:extLst>
              </p:cNvPr>
              <p:cNvSpPr/>
              <p:nvPr/>
            </p:nvSpPr>
            <p:spPr>
              <a:xfrm flipH="1">
                <a:off x="957546" y="50868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A503330-E53B-8BD3-730D-4AFE1912ABB5}"/>
                </a:ext>
              </a:extLst>
            </p:cNvPr>
            <p:cNvGrpSpPr/>
            <p:nvPr/>
          </p:nvGrpSpPr>
          <p:grpSpPr>
            <a:xfrm>
              <a:off x="1037190" y="5070040"/>
              <a:ext cx="186614" cy="450447"/>
              <a:chOff x="1037190" y="5083388"/>
              <a:chExt cx="186614" cy="450447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233CF65-991F-391E-4123-B95496529C67}"/>
                  </a:ext>
                </a:extLst>
              </p:cNvPr>
              <p:cNvSpPr/>
              <p:nvPr/>
            </p:nvSpPr>
            <p:spPr>
              <a:xfrm>
                <a:off x="1037190" y="535677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B8B0842-BAEB-1693-FAD5-7F4C4B500E82}"/>
                  </a:ext>
                </a:extLst>
              </p:cNvPr>
              <p:cNvSpPr/>
              <p:nvPr/>
            </p:nvSpPr>
            <p:spPr>
              <a:xfrm>
                <a:off x="1040485" y="508338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D11C16F-1F06-F33E-AC80-6AA8D5D95887}"/>
                  </a:ext>
                </a:extLst>
              </p:cNvPr>
              <p:cNvSpPr/>
              <p:nvPr/>
            </p:nvSpPr>
            <p:spPr>
              <a:xfrm flipH="1">
                <a:off x="1156737" y="508338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D5503D23-4F63-1975-CCDB-76CA80168A6D}"/>
                </a:ext>
              </a:extLst>
            </p:cNvPr>
            <p:cNvGrpSpPr/>
            <p:nvPr/>
          </p:nvGrpSpPr>
          <p:grpSpPr>
            <a:xfrm>
              <a:off x="1236381" y="5109172"/>
              <a:ext cx="186614" cy="450447"/>
              <a:chOff x="1236381" y="5082476"/>
              <a:chExt cx="186614" cy="45044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E3224C2-C711-F6AE-E39B-E4D9BFF88C1E}"/>
                  </a:ext>
                </a:extLst>
              </p:cNvPr>
              <p:cNvSpPr/>
              <p:nvPr/>
            </p:nvSpPr>
            <p:spPr>
              <a:xfrm>
                <a:off x="1236381" y="53558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21EE9C9-B580-CD59-5625-C720CDAB4A7E}"/>
                  </a:ext>
                </a:extLst>
              </p:cNvPr>
              <p:cNvSpPr/>
              <p:nvPr/>
            </p:nvSpPr>
            <p:spPr>
              <a:xfrm>
                <a:off x="1239676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B62EF7F-EAAB-BD29-CAE3-9CFBACCBD7C6}"/>
                  </a:ext>
                </a:extLst>
              </p:cNvPr>
              <p:cNvSpPr/>
              <p:nvPr/>
            </p:nvSpPr>
            <p:spPr>
              <a:xfrm flipH="1">
                <a:off x="1355928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CAD615C-14AA-1849-3924-8113F02E48A8}"/>
                </a:ext>
              </a:extLst>
            </p:cNvPr>
            <p:cNvGrpSpPr/>
            <p:nvPr/>
          </p:nvGrpSpPr>
          <p:grpSpPr>
            <a:xfrm>
              <a:off x="1435572" y="5066832"/>
              <a:ext cx="186614" cy="450447"/>
              <a:chOff x="1435572" y="5086854"/>
              <a:chExt cx="186614" cy="450447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828ACDD-CF66-6CEF-806B-5159E0F54AE8}"/>
                  </a:ext>
                </a:extLst>
              </p:cNvPr>
              <p:cNvSpPr/>
              <p:nvPr/>
            </p:nvSpPr>
            <p:spPr>
              <a:xfrm>
                <a:off x="1435572" y="5360236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0E463E2-D592-6167-24E0-82D18D17E755}"/>
                  </a:ext>
                </a:extLst>
              </p:cNvPr>
              <p:cNvSpPr/>
              <p:nvPr/>
            </p:nvSpPr>
            <p:spPr>
              <a:xfrm>
                <a:off x="1438867" y="50868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C795C09-B014-7673-96AA-7A91A8A79880}"/>
                  </a:ext>
                </a:extLst>
              </p:cNvPr>
              <p:cNvSpPr/>
              <p:nvPr/>
            </p:nvSpPr>
            <p:spPr>
              <a:xfrm flipH="1">
                <a:off x="1555119" y="50868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DDABB157-AA5F-4445-7C20-913DCE82C368}"/>
                </a:ext>
              </a:extLst>
            </p:cNvPr>
            <p:cNvGrpSpPr/>
            <p:nvPr/>
          </p:nvGrpSpPr>
          <p:grpSpPr>
            <a:xfrm>
              <a:off x="1634763" y="5115846"/>
              <a:ext cx="186614" cy="450447"/>
              <a:chOff x="1634763" y="5082476"/>
              <a:chExt cx="186614" cy="450447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6DC5A5E-5D39-C8C1-C09D-6C7D2B3A0EE0}"/>
                  </a:ext>
                </a:extLst>
              </p:cNvPr>
              <p:cNvSpPr/>
              <p:nvPr/>
            </p:nvSpPr>
            <p:spPr>
              <a:xfrm>
                <a:off x="1634763" y="53558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98F60B3-1D70-A124-7EBE-1FB10F8CE4A1}"/>
                  </a:ext>
                </a:extLst>
              </p:cNvPr>
              <p:cNvSpPr/>
              <p:nvPr/>
            </p:nvSpPr>
            <p:spPr>
              <a:xfrm>
                <a:off x="1638058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64F0EA8-B1A6-1A78-6792-C86214D5C1EE}"/>
                  </a:ext>
                </a:extLst>
              </p:cNvPr>
              <p:cNvSpPr/>
              <p:nvPr/>
            </p:nvSpPr>
            <p:spPr>
              <a:xfrm flipH="1">
                <a:off x="1754310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CD020ED-496C-EE48-A63F-D04FB6258850}"/>
                </a:ext>
              </a:extLst>
            </p:cNvPr>
            <p:cNvGrpSpPr/>
            <p:nvPr/>
          </p:nvGrpSpPr>
          <p:grpSpPr>
            <a:xfrm>
              <a:off x="1827244" y="5077728"/>
              <a:ext cx="186614" cy="450447"/>
              <a:chOff x="1827244" y="5091076"/>
              <a:chExt cx="186614" cy="450447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87E10A8-C099-6719-9AAB-E5DB15DE9BF4}"/>
                  </a:ext>
                </a:extLst>
              </p:cNvPr>
              <p:cNvSpPr/>
              <p:nvPr/>
            </p:nvSpPr>
            <p:spPr>
              <a:xfrm>
                <a:off x="1827244" y="53644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97ECD16-63E9-43DE-EF6E-B82F01CAF570}"/>
                  </a:ext>
                </a:extLst>
              </p:cNvPr>
              <p:cNvSpPr/>
              <p:nvPr/>
            </p:nvSpPr>
            <p:spPr>
              <a:xfrm>
                <a:off x="1830539" y="50910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8833258-E11A-18B8-8AE9-01F2B35E5836}"/>
                  </a:ext>
                </a:extLst>
              </p:cNvPr>
              <p:cNvSpPr/>
              <p:nvPr/>
            </p:nvSpPr>
            <p:spPr>
              <a:xfrm flipH="1">
                <a:off x="1946791" y="50910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61669A29-54C1-1205-D7DF-EEB858E039E3}"/>
                </a:ext>
              </a:extLst>
            </p:cNvPr>
            <p:cNvGrpSpPr/>
            <p:nvPr/>
          </p:nvGrpSpPr>
          <p:grpSpPr>
            <a:xfrm>
              <a:off x="2412370" y="5059702"/>
              <a:ext cx="186614" cy="450447"/>
              <a:chOff x="2412370" y="5086398"/>
              <a:chExt cx="186614" cy="450447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1738976-32D3-A3E7-224E-5DFA5FA19CA3}"/>
                  </a:ext>
                </a:extLst>
              </p:cNvPr>
              <p:cNvSpPr/>
              <p:nvPr/>
            </p:nvSpPr>
            <p:spPr>
              <a:xfrm>
                <a:off x="2412370" y="535978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2B02A54-B8F2-6177-9068-AF84EF15A80B}"/>
                  </a:ext>
                </a:extLst>
              </p:cNvPr>
              <p:cNvSpPr/>
              <p:nvPr/>
            </p:nvSpPr>
            <p:spPr>
              <a:xfrm>
                <a:off x="2415665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CC1218A-DCBD-4264-6C01-7C4BB3461EFF}"/>
                  </a:ext>
                </a:extLst>
              </p:cNvPr>
              <p:cNvSpPr/>
              <p:nvPr/>
            </p:nvSpPr>
            <p:spPr>
              <a:xfrm flipH="1">
                <a:off x="2531917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7AC2955-4408-0B8A-D016-6F6449EA34D2}"/>
                </a:ext>
              </a:extLst>
            </p:cNvPr>
            <p:cNvGrpSpPr/>
            <p:nvPr/>
          </p:nvGrpSpPr>
          <p:grpSpPr>
            <a:xfrm>
              <a:off x="2607353" y="5073050"/>
              <a:ext cx="186614" cy="450447"/>
              <a:chOff x="2607353" y="5086398"/>
              <a:chExt cx="186614" cy="450447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93C11C7-D11D-5096-0044-9BF6EB28B4A0}"/>
                  </a:ext>
                </a:extLst>
              </p:cNvPr>
              <p:cNvSpPr/>
              <p:nvPr/>
            </p:nvSpPr>
            <p:spPr>
              <a:xfrm>
                <a:off x="2607353" y="535978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E8933D9-3B18-4846-B471-CB94C7B206FE}"/>
                  </a:ext>
                </a:extLst>
              </p:cNvPr>
              <p:cNvSpPr/>
              <p:nvPr/>
            </p:nvSpPr>
            <p:spPr>
              <a:xfrm>
                <a:off x="2610648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979AA92-8F9B-0481-864E-B33983B9FDA6}"/>
                  </a:ext>
                </a:extLst>
              </p:cNvPr>
              <p:cNvSpPr/>
              <p:nvPr/>
            </p:nvSpPr>
            <p:spPr>
              <a:xfrm flipH="1">
                <a:off x="2726900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52F31A6-6E08-8A1D-93B0-D944F7C17B58}"/>
                </a:ext>
              </a:extLst>
            </p:cNvPr>
            <p:cNvGrpSpPr/>
            <p:nvPr/>
          </p:nvGrpSpPr>
          <p:grpSpPr>
            <a:xfrm>
              <a:off x="2807511" y="5106420"/>
              <a:ext cx="186614" cy="450447"/>
              <a:chOff x="2807511" y="5086398"/>
              <a:chExt cx="186614" cy="450447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A3D4390-0743-5F82-AD71-D108221C9FEE}"/>
                  </a:ext>
                </a:extLst>
              </p:cNvPr>
              <p:cNvSpPr/>
              <p:nvPr/>
            </p:nvSpPr>
            <p:spPr>
              <a:xfrm>
                <a:off x="2807511" y="535978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84A9EE9-16C0-8DDA-E324-8B1014B3AD6E}"/>
                  </a:ext>
                </a:extLst>
              </p:cNvPr>
              <p:cNvSpPr/>
              <p:nvPr/>
            </p:nvSpPr>
            <p:spPr>
              <a:xfrm>
                <a:off x="2810806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A41A2F1-F477-C176-92B9-283207A03640}"/>
                  </a:ext>
                </a:extLst>
              </p:cNvPr>
              <p:cNvSpPr/>
              <p:nvPr/>
            </p:nvSpPr>
            <p:spPr>
              <a:xfrm flipH="1">
                <a:off x="2927058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1C0322D4-430E-BA42-F7D0-E0830152E23A}"/>
                </a:ext>
              </a:extLst>
            </p:cNvPr>
            <p:cNvGrpSpPr/>
            <p:nvPr/>
          </p:nvGrpSpPr>
          <p:grpSpPr>
            <a:xfrm>
              <a:off x="3016478" y="5099669"/>
              <a:ext cx="186614" cy="450447"/>
              <a:chOff x="3003130" y="5079647"/>
              <a:chExt cx="186614" cy="450447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41E2CEE-A061-0662-BAD0-1CA3521FFC44}"/>
                  </a:ext>
                </a:extLst>
              </p:cNvPr>
              <p:cNvSpPr/>
              <p:nvPr/>
            </p:nvSpPr>
            <p:spPr>
              <a:xfrm>
                <a:off x="3003130" y="5353029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E049F73-EC52-BE50-008E-AFF92079AE56}"/>
                  </a:ext>
                </a:extLst>
              </p:cNvPr>
              <p:cNvSpPr/>
              <p:nvPr/>
            </p:nvSpPr>
            <p:spPr>
              <a:xfrm>
                <a:off x="3006425" y="5079647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131F2F6-F2AE-BE8D-1215-17A9CE88462D}"/>
                  </a:ext>
                </a:extLst>
              </p:cNvPr>
              <p:cNvSpPr/>
              <p:nvPr/>
            </p:nvSpPr>
            <p:spPr>
              <a:xfrm flipH="1">
                <a:off x="3122677" y="5079647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41A0EFF-6BD8-D1DD-76BF-AE22A636AC8F}"/>
                </a:ext>
              </a:extLst>
            </p:cNvPr>
            <p:cNvGrpSpPr/>
            <p:nvPr/>
          </p:nvGrpSpPr>
          <p:grpSpPr>
            <a:xfrm>
              <a:off x="3214336" y="5058232"/>
              <a:ext cx="186614" cy="450447"/>
              <a:chOff x="3214336" y="5078254"/>
              <a:chExt cx="186614" cy="450447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F55132A-1C86-4C90-26AB-31996068BB1D}"/>
                  </a:ext>
                </a:extLst>
              </p:cNvPr>
              <p:cNvSpPr/>
              <p:nvPr/>
            </p:nvSpPr>
            <p:spPr>
              <a:xfrm>
                <a:off x="3214336" y="5351636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03808CD-1BDF-E683-F146-397D32896C65}"/>
                  </a:ext>
                </a:extLst>
              </p:cNvPr>
              <p:cNvSpPr/>
              <p:nvPr/>
            </p:nvSpPr>
            <p:spPr>
              <a:xfrm>
                <a:off x="3217631" y="50782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B2A49C1-C31C-EE88-2EB3-4F85E37ED7E8}"/>
                  </a:ext>
                </a:extLst>
              </p:cNvPr>
              <p:cNvSpPr/>
              <p:nvPr/>
            </p:nvSpPr>
            <p:spPr>
              <a:xfrm flipH="1">
                <a:off x="3333883" y="50782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E196C7B2-4545-6572-D28C-07602AE59423}"/>
                </a:ext>
              </a:extLst>
            </p:cNvPr>
            <p:cNvGrpSpPr/>
            <p:nvPr/>
          </p:nvGrpSpPr>
          <p:grpSpPr>
            <a:xfrm>
              <a:off x="3413355" y="5109172"/>
              <a:ext cx="186614" cy="450447"/>
              <a:chOff x="3413355" y="5082476"/>
              <a:chExt cx="186614" cy="450447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612729D-4DBB-6EBF-8F8D-DE580374B481}"/>
                  </a:ext>
                </a:extLst>
              </p:cNvPr>
              <p:cNvSpPr/>
              <p:nvPr/>
            </p:nvSpPr>
            <p:spPr>
              <a:xfrm>
                <a:off x="3413355" y="53558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F41CC9D-5789-5F04-13D8-BD842DDAD943}"/>
                  </a:ext>
                </a:extLst>
              </p:cNvPr>
              <p:cNvSpPr/>
              <p:nvPr/>
            </p:nvSpPr>
            <p:spPr>
              <a:xfrm>
                <a:off x="3416650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15B1AFE-1A9B-EC1D-F879-586128E938EA}"/>
                  </a:ext>
                </a:extLst>
              </p:cNvPr>
              <p:cNvSpPr/>
              <p:nvPr/>
            </p:nvSpPr>
            <p:spPr>
              <a:xfrm flipH="1">
                <a:off x="3532902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1398CDA-54D6-122B-72E0-4245C4F83750}"/>
                </a:ext>
              </a:extLst>
            </p:cNvPr>
            <p:cNvSpPr/>
            <p:nvPr/>
          </p:nvSpPr>
          <p:spPr>
            <a:xfrm>
              <a:off x="3609957" y="5355858"/>
              <a:ext cx="186614" cy="1770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0CB01A5-8576-C9A4-EAD7-5996AC24ADE4}"/>
                </a:ext>
              </a:extLst>
            </p:cNvPr>
            <p:cNvSpPr/>
            <p:nvPr/>
          </p:nvSpPr>
          <p:spPr>
            <a:xfrm>
              <a:off x="3613252" y="5082476"/>
              <a:ext cx="67067" cy="303419"/>
            </a:xfrm>
            <a:custGeom>
              <a:avLst/>
              <a:gdLst>
                <a:gd name="csX0" fmla="*/ 54867 w 67067"/>
                <a:gd name="csY0" fmla="*/ 0 h 303419"/>
                <a:gd name="csX1" fmla="*/ 98 w 67067"/>
                <a:gd name="csY1" fmla="*/ 116681 h 303419"/>
                <a:gd name="csX2" fmla="*/ 66773 w 67067"/>
                <a:gd name="csY2" fmla="*/ 209550 h 303419"/>
                <a:gd name="csX3" fmla="*/ 31055 w 67067"/>
                <a:gd name="csY3" fmla="*/ 302419 h 303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7067" h="303419">
                  <a:moveTo>
                    <a:pt x="54867" y="0"/>
                  </a:moveTo>
                  <a:cubicBezTo>
                    <a:pt x="26490" y="40878"/>
                    <a:pt x="-1886" y="81756"/>
                    <a:pt x="98" y="116681"/>
                  </a:cubicBezTo>
                  <a:cubicBezTo>
                    <a:pt x="2082" y="151606"/>
                    <a:pt x="61614" y="178594"/>
                    <a:pt x="66773" y="209550"/>
                  </a:cubicBezTo>
                  <a:cubicBezTo>
                    <a:pt x="71932" y="240506"/>
                    <a:pt x="7242" y="312738"/>
                    <a:pt x="31055" y="3024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3CF0EFC-126C-B8EB-06FD-881B4EC398AE}"/>
                </a:ext>
              </a:extLst>
            </p:cNvPr>
            <p:cNvSpPr/>
            <p:nvPr/>
          </p:nvSpPr>
          <p:spPr>
            <a:xfrm flipH="1">
              <a:off x="3729504" y="5082476"/>
              <a:ext cx="67067" cy="303419"/>
            </a:xfrm>
            <a:custGeom>
              <a:avLst/>
              <a:gdLst>
                <a:gd name="csX0" fmla="*/ 54867 w 67067"/>
                <a:gd name="csY0" fmla="*/ 0 h 303419"/>
                <a:gd name="csX1" fmla="*/ 98 w 67067"/>
                <a:gd name="csY1" fmla="*/ 116681 h 303419"/>
                <a:gd name="csX2" fmla="*/ 66773 w 67067"/>
                <a:gd name="csY2" fmla="*/ 209550 h 303419"/>
                <a:gd name="csX3" fmla="*/ 31055 w 67067"/>
                <a:gd name="csY3" fmla="*/ 302419 h 303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7067" h="303419">
                  <a:moveTo>
                    <a:pt x="54867" y="0"/>
                  </a:moveTo>
                  <a:cubicBezTo>
                    <a:pt x="26490" y="40878"/>
                    <a:pt x="-1886" y="81756"/>
                    <a:pt x="98" y="116681"/>
                  </a:cubicBezTo>
                  <a:cubicBezTo>
                    <a:pt x="2082" y="151606"/>
                    <a:pt x="61614" y="178594"/>
                    <a:pt x="66773" y="209550"/>
                  </a:cubicBezTo>
                  <a:cubicBezTo>
                    <a:pt x="71932" y="240506"/>
                    <a:pt x="7242" y="312738"/>
                    <a:pt x="31055" y="3024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827E55C8-B8DF-F61F-3CAF-0BDBEB71B298}"/>
                </a:ext>
              </a:extLst>
            </p:cNvPr>
            <p:cNvGrpSpPr/>
            <p:nvPr/>
          </p:nvGrpSpPr>
          <p:grpSpPr>
            <a:xfrm>
              <a:off x="2026276" y="5111098"/>
              <a:ext cx="186614" cy="450447"/>
              <a:chOff x="2026276" y="5091076"/>
              <a:chExt cx="186614" cy="450447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BC611DF-C141-B25F-FED2-C30ADD40A76A}"/>
                  </a:ext>
                </a:extLst>
              </p:cNvPr>
              <p:cNvSpPr/>
              <p:nvPr/>
            </p:nvSpPr>
            <p:spPr>
              <a:xfrm>
                <a:off x="2026276" y="53644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5231176-584D-5322-4CA2-BDDFF46F19F6}"/>
                  </a:ext>
                </a:extLst>
              </p:cNvPr>
              <p:cNvSpPr/>
              <p:nvPr/>
            </p:nvSpPr>
            <p:spPr>
              <a:xfrm>
                <a:off x="2029571" y="50910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5B8F230-0CB0-BDAD-64EF-EA54CCD4051A}"/>
                  </a:ext>
                </a:extLst>
              </p:cNvPr>
              <p:cNvSpPr/>
              <p:nvPr/>
            </p:nvSpPr>
            <p:spPr>
              <a:xfrm flipH="1">
                <a:off x="2145823" y="50910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14D1829D-81E3-6E64-34C0-F2D2FFD40804}"/>
                </a:ext>
              </a:extLst>
            </p:cNvPr>
            <p:cNvGrpSpPr/>
            <p:nvPr/>
          </p:nvGrpSpPr>
          <p:grpSpPr>
            <a:xfrm>
              <a:off x="2218119" y="5113094"/>
              <a:ext cx="186614" cy="450447"/>
              <a:chOff x="2218119" y="5086398"/>
              <a:chExt cx="186614" cy="45044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4B269BB-384C-9E96-F9E5-6A9CF64C6293}"/>
                  </a:ext>
                </a:extLst>
              </p:cNvPr>
              <p:cNvSpPr/>
              <p:nvPr/>
            </p:nvSpPr>
            <p:spPr>
              <a:xfrm>
                <a:off x="2218119" y="535978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B22AB2E-98CF-15AF-C274-F9B4D121F83F}"/>
                  </a:ext>
                </a:extLst>
              </p:cNvPr>
              <p:cNvSpPr/>
              <p:nvPr/>
            </p:nvSpPr>
            <p:spPr>
              <a:xfrm>
                <a:off x="2221414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FF04A84-BA9E-217D-FEF5-CC5031EB0D25}"/>
                  </a:ext>
                </a:extLst>
              </p:cNvPr>
              <p:cNvSpPr/>
              <p:nvPr/>
            </p:nvSpPr>
            <p:spPr>
              <a:xfrm flipH="1">
                <a:off x="2337666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079C5FA1-933A-C665-FD7C-4F30A6206759}"/>
                </a:ext>
              </a:extLst>
            </p:cNvPr>
            <p:cNvGrpSpPr/>
            <p:nvPr/>
          </p:nvGrpSpPr>
          <p:grpSpPr>
            <a:xfrm>
              <a:off x="637292" y="4605859"/>
              <a:ext cx="186614" cy="450447"/>
              <a:chOff x="637292" y="4619207"/>
              <a:chExt cx="186614" cy="450447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AD4E87BB-32AE-64B1-98AD-037CBAEA808C}"/>
                  </a:ext>
                </a:extLst>
              </p:cNvPr>
              <p:cNvSpPr/>
              <p:nvPr/>
            </p:nvSpPr>
            <p:spPr>
              <a:xfrm rot="10800000">
                <a:off x="637292" y="461920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84A464C-6FD6-457B-E90E-D5498E85BD7A}"/>
                  </a:ext>
                </a:extLst>
              </p:cNvPr>
              <p:cNvSpPr/>
              <p:nvPr/>
            </p:nvSpPr>
            <p:spPr>
              <a:xfrm rot="10800000">
                <a:off x="753544" y="476623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50F1C59-9A6F-1AD7-BBDD-F747F1B45A8D}"/>
                  </a:ext>
                </a:extLst>
              </p:cNvPr>
              <p:cNvSpPr/>
              <p:nvPr/>
            </p:nvSpPr>
            <p:spPr>
              <a:xfrm rot="10800000" flipH="1">
                <a:off x="637292" y="476623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0CCD8129-8B85-A06C-8756-1BD5E873C655}"/>
                </a:ext>
              </a:extLst>
            </p:cNvPr>
            <p:cNvGrpSpPr/>
            <p:nvPr/>
          </p:nvGrpSpPr>
          <p:grpSpPr>
            <a:xfrm>
              <a:off x="836483" y="4629347"/>
              <a:ext cx="186614" cy="450447"/>
              <a:chOff x="836483" y="4622673"/>
              <a:chExt cx="186614" cy="450447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8791DF9-479C-70E1-8CC1-F146233DA285}"/>
                  </a:ext>
                </a:extLst>
              </p:cNvPr>
              <p:cNvSpPr/>
              <p:nvPr/>
            </p:nvSpPr>
            <p:spPr>
              <a:xfrm rot="10800000">
                <a:off x="836483" y="4622673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E520109-C495-0D82-D228-6027B975B444}"/>
                  </a:ext>
                </a:extLst>
              </p:cNvPr>
              <p:cNvSpPr/>
              <p:nvPr/>
            </p:nvSpPr>
            <p:spPr>
              <a:xfrm rot="10800000">
                <a:off x="952735" y="47697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36E04B8-E3EA-47CF-B51B-83E34473EC6D}"/>
                  </a:ext>
                </a:extLst>
              </p:cNvPr>
              <p:cNvSpPr/>
              <p:nvPr/>
            </p:nvSpPr>
            <p:spPr>
              <a:xfrm rot="10800000" flipH="1">
                <a:off x="836483" y="47697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9D21E463-779C-0D36-B5C1-1BE2C24BC716}"/>
                </a:ext>
              </a:extLst>
            </p:cNvPr>
            <p:cNvGrpSpPr/>
            <p:nvPr/>
          </p:nvGrpSpPr>
          <p:grpSpPr>
            <a:xfrm>
              <a:off x="1035674" y="4612533"/>
              <a:ext cx="186614" cy="450447"/>
              <a:chOff x="1035674" y="4619207"/>
              <a:chExt cx="186614" cy="450447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CDFF29D1-2FEE-6454-41FD-E6C5B5EA7ED0}"/>
                  </a:ext>
                </a:extLst>
              </p:cNvPr>
              <p:cNvSpPr/>
              <p:nvPr/>
            </p:nvSpPr>
            <p:spPr>
              <a:xfrm rot="10800000">
                <a:off x="1035674" y="461920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FF3B06F-EAB4-FD1B-FCEF-8217FD42DC13}"/>
                  </a:ext>
                </a:extLst>
              </p:cNvPr>
              <p:cNvSpPr/>
              <p:nvPr/>
            </p:nvSpPr>
            <p:spPr>
              <a:xfrm rot="10800000">
                <a:off x="1151926" y="476623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74BE7CA-7E8A-054E-B86C-14FD0D17FC67}"/>
                  </a:ext>
                </a:extLst>
              </p:cNvPr>
              <p:cNvSpPr/>
              <p:nvPr/>
            </p:nvSpPr>
            <p:spPr>
              <a:xfrm rot="10800000" flipH="1">
                <a:off x="1035674" y="476623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F04B255-C677-612C-004D-FDCB0043FBE1}"/>
                </a:ext>
              </a:extLst>
            </p:cNvPr>
            <p:cNvGrpSpPr/>
            <p:nvPr/>
          </p:nvGrpSpPr>
          <p:grpSpPr>
            <a:xfrm>
              <a:off x="1234865" y="4638317"/>
              <a:ext cx="186614" cy="450447"/>
              <a:chOff x="1234865" y="4618295"/>
              <a:chExt cx="186614" cy="450447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B101F112-862F-177C-63EB-FA9965C309A4}"/>
                  </a:ext>
                </a:extLst>
              </p:cNvPr>
              <p:cNvSpPr/>
              <p:nvPr/>
            </p:nvSpPr>
            <p:spPr>
              <a:xfrm rot="10800000">
                <a:off x="1234865" y="46182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B81307C-C6E3-4889-D790-80EC43B31B13}"/>
                  </a:ext>
                </a:extLst>
              </p:cNvPr>
              <p:cNvSpPr/>
              <p:nvPr/>
            </p:nvSpPr>
            <p:spPr>
              <a:xfrm rot="10800000">
                <a:off x="1351117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2342E16-D0AB-DFBD-04B9-AEFBE3C93A1C}"/>
                  </a:ext>
                </a:extLst>
              </p:cNvPr>
              <p:cNvSpPr/>
              <p:nvPr/>
            </p:nvSpPr>
            <p:spPr>
              <a:xfrm rot="10800000" flipH="1">
                <a:off x="1234865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EDF9FFA1-FA0A-142F-30B7-619478884B8F}"/>
                </a:ext>
              </a:extLst>
            </p:cNvPr>
            <p:cNvGrpSpPr/>
            <p:nvPr/>
          </p:nvGrpSpPr>
          <p:grpSpPr>
            <a:xfrm>
              <a:off x="1434056" y="4595977"/>
              <a:ext cx="186614" cy="450447"/>
              <a:chOff x="1434056" y="4622673"/>
              <a:chExt cx="186614" cy="45044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9221BA47-7FE4-AE2C-020D-B7418CE537EC}"/>
                  </a:ext>
                </a:extLst>
              </p:cNvPr>
              <p:cNvSpPr/>
              <p:nvPr/>
            </p:nvSpPr>
            <p:spPr>
              <a:xfrm rot="10800000">
                <a:off x="1434056" y="4622673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5CA12EF-38D2-2C21-E48D-B7658938C640}"/>
                  </a:ext>
                </a:extLst>
              </p:cNvPr>
              <p:cNvSpPr/>
              <p:nvPr/>
            </p:nvSpPr>
            <p:spPr>
              <a:xfrm rot="10800000">
                <a:off x="1550308" y="47697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83F6F11-7627-C404-C863-18D4C6481C48}"/>
                  </a:ext>
                </a:extLst>
              </p:cNvPr>
              <p:cNvSpPr/>
              <p:nvPr/>
            </p:nvSpPr>
            <p:spPr>
              <a:xfrm rot="10800000" flipH="1">
                <a:off x="1434056" y="47697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A7649FDD-E42F-70EA-DA2E-A8E20430B5BB}"/>
                </a:ext>
              </a:extLst>
            </p:cNvPr>
            <p:cNvGrpSpPr/>
            <p:nvPr/>
          </p:nvGrpSpPr>
          <p:grpSpPr>
            <a:xfrm>
              <a:off x="1633247" y="4644991"/>
              <a:ext cx="186614" cy="450447"/>
              <a:chOff x="1633247" y="4618295"/>
              <a:chExt cx="186614" cy="450447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3124C74C-2AFF-F50B-CB78-6C30DCAF2009}"/>
                  </a:ext>
                </a:extLst>
              </p:cNvPr>
              <p:cNvSpPr/>
              <p:nvPr/>
            </p:nvSpPr>
            <p:spPr>
              <a:xfrm rot="10800000">
                <a:off x="1633247" y="46182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7FA44E1-FCDF-F1E6-4BE5-E8EFAEEF0ACF}"/>
                  </a:ext>
                </a:extLst>
              </p:cNvPr>
              <p:cNvSpPr/>
              <p:nvPr/>
            </p:nvSpPr>
            <p:spPr>
              <a:xfrm rot="10800000">
                <a:off x="1749499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9064176-E0D2-A437-F420-B5F00EB8808A}"/>
                  </a:ext>
                </a:extLst>
              </p:cNvPr>
              <p:cNvSpPr/>
              <p:nvPr/>
            </p:nvSpPr>
            <p:spPr>
              <a:xfrm rot="10800000" flipH="1">
                <a:off x="1633247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2DCF1C53-781B-00E4-1AC7-0D13CFB49D52}"/>
                </a:ext>
              </a:extLst>
            </p:cNvPr>
            <p:cNvGrpSpPr/>
            <p:nvPr/>
          </p:nvGrpSpPr>
          <p:grpSpPr>
            <a:xfrm>
              <a:off x="1825728" y="4613547"/>
              <a:ext cx="186614" cy="450447"/>
              <a:chOff x="1825728" y="4626895"/>
              <a:chExt cx="186614" cy="450447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775FAFC2-5A57-E738-DC17-6CE5CE6660C1}"/>
                  </a:ext>
                </a:extLst>
              </p:cNvPr>
              <p:cNvSpPr/>
              <p:nvPr/>
            </p:nvSpPr>
            <p:spPr>
              <a:xfrm rot="10800000">
                <a:off x="1825728" y="46268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7CF15E-5264-22EF-ECE6-FA3FAC2B5DAF}"/>
                  </a:ext>
                </a:extLst>
              </p:cNvPr>
              <p:cNvSpPr/>
              <p:nvPr/>
            </p:nvSpPr>
            <p:spPr>
              <a:xfrm rot="10800000">
                <a:off x="1941980" y="47739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B3F825A-CA7C-2915-0F24-A9C6D8860336}"/>
                  </a:ext>
                </a:extLst>
              </p:cNvPr>
              <p:cNvSpPr/>
              <p:nvPr/>
            </p:nvSpPr>
            <p:spPr>
              <a:xfrm rot="10800000" flipH="1">
                <a:off x="1825728" y="47739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01B8D316-0D94-249A-3421-40550980F6A7}"/>
                </a:ext>
              </a:extLst>
            </p:cNvPr>
            <p:cNvGrpSpPr/>
            <p:nvPr/>
          </p:nvGrpSpPr>
          <p:grpSpPr>
            <a:xfrm>
              <a:off x="2410854" y="4595521"/>
              <a:ext cx="186614" cy="450447"/>
              <a:chOff x="2410854" y="4622217"/>
              <a:chExt cx="186614" cy="450447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B264D59E-9089-81FA-0C92-19EC8991FBD3}"/>
                  </a:ext>
                </a:extLst>
              </p:cNvPr>
              <p:cNvSpPr/>
              <p:nvPr/>
            </p:nvSpPr>
            <p:spPr>
              <a:xfrm rot="10800000">
                <a:off x="2410854" y="462221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7B979F9-341E-68C3-084F-01B1FE726616}"/>
                  </a:ext>
                </a:extLst>
              </p:cNvPr>
              <p:cNvSpPr/>
              <p:nvPr/>
            </p:nvSpPr>
            <p:spPr>
              <a:xfrm rot="10800000">
                <a:off x="2527106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C0BC12C-388E-C3F9-98C9-FDE39AD12096}"/>
                  </a:ext>
                </a:extLst>
              </p:cNvPr>
              <p:cNvSpPr/>
              <p:nvPr/>
            </p:nvSpPr>
            <p:spPr>
              <a:xfrm rot="10800000" flipH="1">
                <a:off x="2410854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62B73162-B09A-EE03-278E-B09CA6164765}"/>
                </a:ext>
              </a:extLst>
            </p:cNvPr>
            <p:cNvGrpSpPr/>
            <p:nvPr/>
          </p:nvGrpSpPr>
          <p:grpSpPr>
            <a:xfrm>
              <a:off x="2605837" y="4602195"/>
              <a:ext cx="186614" cy="450447"/>
              <a:chOff x="2605837" y="4622217"/>
              <a:chExt cx="186614" cy="450447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9CB2736E-467B-A70D-1812-43C9DB8F1810}"/>
                  </a:ext>
                </a:extLst>
              </p:cNvPr>
              <p:cNvSpPr/>
              <p:nvPr/>
            </p:nvSpPr>
            <p:spPr>
              <a:xfrm rot="10800000">
                <a:off x="2605837" y="462221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FEEEF74-B978-3B1D-7B84-5B311F8F0596}"/>
                  </a:ext>
                </a:extLst>
              </p:cNvPr>
              <p:cNvSpPr/>
              <p:nvPr/>
            </p:nvSpPr>
            <p:spPr>
              <a:xfrm rot="10800000">
                <a:off x="2722089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BD1EC37-4384-5485-A57C-96451F09A3D4}"/>
                  </a:ext>
                </a:extLst>
              </p:cNvPr>
              <p:cNvSpPr/>
              <p:nvPr/>
            </p:nvSpPr>
            <p:spPr>
              <a:xfrm rot="10800000" flipH="1">
                <a:off x="2605837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DD09B0DE-2BD1-B814-32CC-C0F01E964222}"/>
                </a:ext>
              </a:extLst>
            </p:cNvPr>
            <p:cNvGrpSpPr/>
            <p:nvPr/>
          </p:nvGrpSpPr>
          <p:grpSpPr>
            <a:xfrm>
              <a:off x="2805995" y="4635565"/>
              <a:ext cx="186614" cy="450447"/>
              <a:chOff x="2805995" y="4622217"/>
              <a:chExt cx="186614" cy="450447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C3CA0CB-21BB-843E-EC92-CA17849527F0}"/>
                  </a:ext>
                </a:extLst>
              </p:cNvPr>
              <p:cNvSpPr/>
              <p:nvPr/>
            </p:nvSpPr>
            <p:spPr>
              <a:xfrm rot="10800000">
                <a:off x="2805995" y="462221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731F7EE-EE75-99E6-F0DC-555A295001C0}"/>
                  </a:ext>
                </a:extLst>
              </p:cNvPr>
              <p:cNvSpPr/>
              <p:nvPr/>
            </p:nvSpPr>
            <p:spPr>
              <a:xfrm rot="10800000">
                <a:off x="2922247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DDA0AD3-D8E3-EBF3-8EFC-9679CA572399}"/>
                  </a:ext>
                </a:extLst>
              </p:cNvPr>
              <p:cNvSpPr/>
              <p:nvPr/>
            </p:nvSpPr>
            <p:spPr>
              <a:xfrm rot="10800000" flipH="1">
                <a:off x="2805995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CC63E9F6-E479-04F7-34D9-33EB30F053A3}"/>
                </a:ext>
              </a:extLst>
            </p:cNvPr>
            <p:cNvGrpSpPr/>
            <p:nvPr/>
          </p:nvGrpSpPr>
          <p:grpSpPr>
            <a:xfrm>
              <a:off x="3007385" y="4629537"/>
              <a:ext cx="186614" cy="450447"/>
              <a:chOff x="3014059" y="4616189"/>
              <a:chExt cx="186614" cy="450447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547A616-57A0-42E1-4DBE-0FB3218382BC}"/>
                  </a:ext>
                </a:extLst>
              </p:cNvPr>
              <p:cNvSpPr/>
              <p:nvPr/>
            </p:nvSpPr>
            <p:spPr>
              <a:xfrm rot="10800000">
                <a:off x="3014059" y="4616189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A4A3D99-32C2-A036-3E0F-F7E2E23D761A}"/>
                  </a:ext>
                </a:extLst>
              </p:cNvPr>
              <p:cNvSpPr/>
              <p:nvPr/>
            </p:nvSpPr>
            <p:spPr>
              <a:xfrm rot="10800000">
                <a:off x="3130311" y="4763217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865F660-4A3A-DE84-57F8-827DC5E55E94}"/>
                  </a:ext>
                </a:extLst>
              </p:cNvPr>
              <p:cNvSpPr/>
              <p:nvPr/>
            </p:nvSpPr>
            <p:spPr>
              <a:xfrm rot="10800000" flipH="1">
                <a:off x="3014059" y="4763217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F99BAC84-7FEE-C76A-DD05-2404C3BB10A2}"/>
                </a:ext>
              </a:extLst>
            </p:cNvPr>
            <p:cNvGrpSpPr/>
            <p:nvPr/>
          </p:nvGrpSpPr>
          <p:grpSpPr>
            <a:xfrm>
              <a:off x="3212820" y="4587377"/>
              <a:ext cx="186614" cy="450447"/>
              <a:chOff x="3212820" y="4614073"/>
              <a:chExt cx="186614" cy="450447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CFD7687-8B8E-4A2D-452B-B736E7A1EC7C}"/>
                  </a:ext>
                </a:extLst>
              </p:cNvPr>
              <p:cNvSpPr/>
              <p:nvPr/>
            </p:nvSpPr>
            <p:spPr>
              <a:xfrm rot="10800000">
                <a:off x="3212820" y="4614073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263FEF0-F397-86E7-5301-BDA959C7F2AB}"/>
                  </a:ext>
                </a:extLst>
              </p:cNvPr>
              <p:cNvSpPr/>
              <p:nvPr/>
            </p:nvSpPr>
            <p:spPr>
              <a:xfrm rot="10800000">
                <a:off x="3329072" y="47611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715E37E-0A0F-F58C-0DC6-EF2B555C4A22}"/>
                  </a:ext>
                </a:extLst>
              </p:cNvPr>
              <p:cNvSpPr/>
              <p:nvPr/>
            </p:nvSpPr>
            <p:spPr>
              <a:xfrm rot="10800000" flipH="1">
                <a:off x="3212820" y="47611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B89D4B5-60A8-1538-C7B1-5DB0E87A09BC}"/>
                </a:ext>
              </a:extLst>
            </p:cNvPr>
            <p:cNvGrpSpPr/>
            <p:nvPr/>
          </p:nvGrpSpPr>
          <p:grpSpPr>
            <a:xfrm>
              <a:off x="3411839" y="4638317"/>
              <a:ext cx="186614" cy="450447"/>
              <a:chOff x="3411839" y="4618295"/>
              <a:chExt cx="186614" cy="450447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42A2CA35-A640-54F8-9A41-4BC2B9BD90B2}"/>
                  </a:ext>
                </a:extLst>
              </p:cNvPr>
              <p:cNvSpPr/>
              <p:nvPr/>
            </p:nvSpPr>
            <p:spPr>
              <a:xfrm rot="10800000">
                <a:off x="3411839" y="46182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AE9FDA8-77CB-E85E-AF2B-ADE4CD1F542E}"/>
                  </a:ext>
                </a:extLst>
              </p:cNvPr>
              <p:cNvSpPr/>
              <p:nvPr/>
            </p:nvSpPr>
            <p:spPr>
              <a:xfrm rot="10800000">
                <a:off x="3528091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430C583-9764-4ED6-2016-E488491D7EAA}"/>
                  </a:ext>
                </a:extLst>
              </p:cNvPr>
              <p:cNvSpPr/>
              <p:nvPr/>
            </p:nvSpPr>
            <p:spPr>
              <a:xfrm rot="10800000" flipH="1">
                <a:off x="3411839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66CB34D4-6E57-249E-9368-0697D397D746}"/>
                </a:ext>
              </a:extLst>
            </p:cNvPr>
            <p:cNvGrpSpPr/>
            <p:nvPr/>
          </p:nvGrpSpPr>
          <p:grpSpPr>
            <a:xfrm>
              <a:off x="3608441" y="4598273"/>
              <a:ext cx="186614" cy="450447"/>
              <a:chOff x="3608441" y="4618295"/>
              <a:chExt cx="186614" cy="450447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FD71FC4-64FD-83AF-67B4-7F1B32422302}"/>
                  </a:ext>
                </a:extLst>
              </p:cNvPr>
              <p:cNvSpPr/>
              <p:nvPr/>
            </p:nvSpPr>
            <p:spPr>
              <a:xfrm rot="10800000">
                <a:off x="3608441" y="46182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CC392283-5F0C-F7AA-89BD-62CF1BE45380}"/>
                  </a:ext>
                </a:extLst>
              </p:cNvPr>
              <p:cNvSpPr/>
              <p:nvPr/>
            </p:nvSpPr>
            <p:spPr>
              <a:xfrm rot="10800000">
                <a:off x="3724693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44B3AD3-FD4E-FF2B-24F0-2186E1F4BC5F}"/>
                  </a:ext>
                </a:extLst>
              </p:cNvPr>
              <p:cNvSpPr/>
              <p:nvPr/>
            </p:nvSpPr>
            <p:spPr>
              <a:xfrm rot="10800000" flipH="1">
                <a:off x="3608441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6EFACACD-3CC2-5F31-C929-71A593B0E95C}"/>
                </a:ext>
              </a:extLst>
            </p:cNvPr>
            <p:cNvGrpSpPr/>
            <p:nvPr/>
          </p:nvGrpSpPr>
          <p:grpSpPr>
            <a:xfrm>
              <a:off x="2024760" y="4646917"/>
              <a:ext cx="186614" cy="450447"/>
              <a:chOff x="2024760" y="4626895"/>
              <a:chExt cx="186614" cy="450447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6AD0E688-8D0F-BF65-9C5F-9F13FAE0712F}"/>
                  </a:ext>
                </a:extLst>
              </p:cNvPr>
              <p:cNvSpPr/>
              <p:nvPr/>
            </p:nvSpPr>
            <p:spPr>
              <a:xfrm rot="10800000">
                <a:off x="2024760" y="46268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FDEB376-5FBB-BF34-BB8D-2163A5408512}"/>
                  </a:ext>
                </a:extLst>
              </p:cNvPr>
              <p:cNvSpPr/>
              <p:nvPr/>
            </p:nvSpPr>
            <p:spPr>
              <a:xfrm rot="10800000">
                <a:off x="2141012" y="47739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C10A85B-4751-DF19-B046-065E0A00606F}"/>
                  </a:ext>
                </a:extLst>
              </p:cNvPr>
              <p:cNvSpPr/>
              <p:nvPr/>
            </p:nvSpPr>
            <p:spPr>
              <a:xfrm rot="10800000" flipH="1">
                <a:off x="2024760" y="47739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B9D8474-77C0-1A72-5028-62FCFC44F82C}"/>
                </a:ext>
              </a:extLst>
            </p:cNvPr>
            <p:cNvGrpSpPr/>
            <p:nvPr/>
          </p:nvGrpSpPr>
          <p:grpSpPr>
            <a:xfrm>
              <a:off x="2216603" y="4648913"/>
              <a:ext cx="186614" cy="450447"/>
              <a:chOff x="2216603" y="4622217"/>
              <a:chExt cx="186614" cy="450447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B5335B22-AA9E-D9E3-994C-874983C748CA}"/>
                  </a:ext>
                </a:extLst>
              </p:cNvPr>
              <p:cNvSpPr/>
              <p:nvPr/>
            </p:nvSpPr>
            <p:spPr>
              <a:xfrm rot="10800000">
                <a:off x="2216603" y="462221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96525587-15BC-DD4F-A4CD-81345AE819CA}"/>
                  </a:ext>
                </a:extLst>
              </p:cNvPr>
              <p:cNvSpPr/>
              <p:nvPr/>
            </p:nvSpPr>
            <p:spPr>
              <a:xfrm rot="10800000">
                <a:off x="2332855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5D4108C-1743-FC8A-4306-26D6C7CE3217}"/>
                  </a:ext>
                </a:extLst>
              </p:cNvPr>
              <p:cNvSpPr/>
              <p:nvPr/>
            </p:nvSpPr>
            <p:spPr>
              <a:xfrm rot="10800000" flipH="1">
                <a:off x="2216603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6DFF5C7-750D-A67D-41E3-CD79FA420E82}"/>
                  </a:ext>
                </a:extLst>
              </p:cNvPr>
              <p:cNvSpPr txBox="1"/>
              <p:nvPr/>
            </p:nvSpPr>
            <p:spPr>
              <a:xfrm>
                <a:off x="7941838" y="1846486"/>
                <a:ext cx="803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𝑠𝑜𝑙𝑣𝑒𝑛𝑡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6DFF5C7-750D-A67D-41E3-CD79FA420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38" y="1846486"/>
                <a:ext cx="803425" cy="276999"/>
              </a:xfrm>
              <a:prstGeom prst="rect">
                <a:avLst/>
              </a:prstGeom>
              <a:blipFill>
                <a:blip r:embed="rId2"/>
                <a:stretch>
                  <a:fillRect l="-6818" r="-75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F8BEBE6-C260-4AFF-64D3-2B8B8E0FB648}"/>
                  </a:ext>
                </a:extLst>
              </p:cNvPr>
              <p:cNvSpPr txBox="1"/>
              <p:nvPr/>
            </p:nvSpPr>
            <p:spPr>
              <a:xfrm>
                <a:off x="7941838" y="2171695"/>
                <a:ext cx="3000758" cy="303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h𝑒𝑎𝑑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𝑠𝑜𝑙𝑣𝑒𝑛𝑡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𝑠𝑜𝑙𝑣𝑒𝑛𝑡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F8BEBE6-C260-4AFF-64D3-2B8B8E0FB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38" y="2171695"/>
                <a:ext cx="3000758" cy="303096"/>
              </a:xfrm>
              <a:prstGeom prst="rect">
                <a:avLst/>
              </a:prstGeom>
              <a:blipFill>
                <a:blip r:embed="rId3"/>
                <a:stretch>
                  <a:fillRect l="-1423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133C44A-9F5B-7493-0CB3-C6E56311D85A}"/>
                  </a:ext>
                </a:extLst>
              </p:cNvPr>
              <p:cNvSpPr txBox="1"/>
              <p:nvPr/>
            </p:nvSpPr>
            <p:spPr>
              <a:xfrm>
                <a:off x="7941838" y="2581973"/>
                <a:ext cx="573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𝑡𝑎𝑖𝑙𝑠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133C44A-9F5B-7493-0CB3-C6E56311D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38" y="2581973"/>
                <a:ext cx="573170" cy="276999"/>
              </a:xfrm>
              <a:prstGeom prst="rect">
                <a:avLst/>
              </a:prstGeom>
              <a:blipFill>
                <a:blip r:embed="rId4"/>
                <a:stretch>
                  <a:fillRect l="-9574" r="-106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7081DD05-901B-85B1-0C63-DBD214033153}"/>
                  </a:ext>
                </a:extLst>
              </p:cNvPr>
              <p:cNvSpPr txBox="1"/>
              <p:nvPr/>
            </p:nvSpPr>
            <p:spPr>
              <a:xfrm>
                <a:off x="7941838" y="2946157"/>
                <a:ext cx="3000758" cy="303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h𝑒𝑎𝑑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𝑠𝑜𝑙𝑣𝑒𝑛𝑡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𝑠𝑜𝑙𝑣𝑒𝑛𝑡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7081DD05-901B-85B1-0C63-DBD214033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38" y="2946157"/>
                <a:ext cx="3000758" cy="303096"/>
              </a:xfrm>
              <a:prstGeom prst="rect">
                <a:avLst/>
              </a:prstGeom>
              <a:blipFill>
                <a:blip r:embed="rId3"/>
                <a:stretch>
                  <a:fillRect l="-1423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D65B7C3E-FC97-5FFF-D2FB-638B08DB389B}"/>
                  </a:ext>
                </a:extLst>
              </p:cNvPr>
              <p:cNvSpPr txBox="1"/>
              <p:nvPr/>
            </p:nvSpPr>
            <p:spPr>
              <a:xfrm>
                <a:off x="7931968" y="3463483"/>
                <a:ext cx="346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D65B7C3E-FC97-5FFF-D2FB-638B08DB3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68" y="3463483"/>
                <a:ext cx="346120" cy="276999"/>
              </a:xfrm>
              <a:prstGeom prst="rect">
                <a:avLst/>
              </a:prstGeom>
              <a:blipFill>
                <a:blip r:embed="rId5"/>
                <a:stretch>
                  <a:fillRect l="-15789" r="-350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A9C6AE15-B832-1847-96C9-AB26516D6F1B}"/>
              </a:ext>
            </a:extLst>
          </p:cNvPr>
          <p:cNvGrpSpPr/>
          <p:nvPr/>
        </p:nvGrpSpPr>
        <p:grpSpPr>
          <a:xfrm>
            <a:off x="4678341" y="1724955"/>
            <a:ext cx="3173816" cy="2169190"/>
            <a:chOff x="4368315" y="4031369"/>
            <a:chExt cx="3173816" cy="2169190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81BC308-B868-E1FC-CA09-E08B36E26BE3}"/>
                </a:ext>
              </a:extLst>
            </p:cNvPr>
            <p:cNvSpPr/>
            <p:nvPr/>
          </p:nvSpPr>
          <p:spPr>
            <a:xfrm>
              <a:off x="4378441" y="5763299"/>
              <a:ext cx="3163690" cy="4372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3"/>
                  </a:solidFill>
                </a:rPr>
                <a:t>Infinite </a:t>
              </a:r>
              <a:r>
                <a:rPr lang="en-GB" dirty="0" err="1">
                  <a:solidFill>
                    <a:schemeClr val="accent3"/>
                  </a:solidFill>
                </a:rPr>
                <a:t>Superphase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BB6AF40-B46F-78F7-2220-17EB7DF2C2F6}"/>
                </a:ext>
              </a:extLst>
            </p:cNvPr>
            <p:cNvSpPr/>
            <p:nvPr/>
          </p:nvSpPr>
          <p:spPr>
            <a:xfrm rot="10800000">
              <a:off x="4378441" y="4031369"/>
              <a:ext cx="3163690" cy="8570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B4FDA3B3-9ACF-BA13-557B-8180B7601AC0}"/>
                </a:ext>
              </a:extLst>
            </p:cNvPr>
            <p:cNvSpPr/>
            <p:nvPr/>
          </p:nvSpPr>
          <p:spPr>
            <a:xfrm>
              <a:off x="4378441" y="4567026"/>
              <a:ext cx="3163690" cy="1029125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40000"/>
                    <a:lumOff val="60000"/>
                  </a:schemeClr>
                </a:gs>
                <a:gs pos="86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0609EFF-EE28-BC71-5AE1-1D029EEFD9FB}"/>
                </a:ext>
              </a:extLst>
            </p:cNvPr>
            <p:cNvSpPr/>
            <p:nvPr/>
          </p:nvSpPr>
          <p:spPr>
            <a:xfrm>
              <a:off x="4378441" y="4754197"/>
              <a:ext cx="3163690" cy="778726"/>
            </a:xfrm>
            <a:prstGeom prst="rect">
              <a:avLst/>
            </a:prstGeom>
            <a:gradFill>
              <a:gsLst>
                <a:gs pos="85000">
                  <a:schemeClr val="accent6">
                    <a:lumMod val="40000"/>
                    <a:lumOff val="6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100000">
                  <a:schemeClr val="accent4"/>
                </a:gs>
                <a:gs pos="4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547ED7C-F73F-E24E-1CF1-789B790B6166}"/>
                </a:ext>
              </a:extLst>
            </p:cNvPr>
            <p:cNvSpPr txBox="1"/>
            <p:nvPr/>
          </p:nvSpPr>
          <p:spPr>
            <a:xfrm>
              <a:off x="5164530" y="4181812"/>
              <a:ext cx="1571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Infinite Subphase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C123371-028B-6116-E1EB-23C5B73ACFCA}"/>
                </a:ext>
              </a:extLst>
            </p:cNvPr>
            <p:cNvSpPr txBox="1"/>
            <p:nvPr/>
          </p:nvSpPr>
          <p:spPr>
            <a:xfrm>
              <a:off x="5218231" y="4537080"/>
              <a:ext cx="1463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Headgroup Slab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D5232F0-69F1-C707-9D77-93182721214F}"/>
                </a:ext>
              </a:extLst>
            </p:cNvPr>
            <p:cNvSpPr txBox="1"/>
            <p:nvPr/>
          </p:nvSpPr>
          <p:spPr>
            <a:xfrm>
              <a:off x="5469100" y="4973108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Tails Slab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D8DCA894-55CB-596E-B6D4-855EBE71D3ED}"/>
                </a:ext>
              </a:extLst>
            </p:cNvPr>
            <p:cNvSpPr txBox="1"/>
            <p:nvPr/>
          </p:nvSpPr>
          <p:spPr>
            <a:xfrm>
              <a:off x="5228354" y="5333711"/>
              <a:ext cx="1463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Headgroup Slab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292A64B-4627-88D6-7EF5-162F4665DCF9}"/>
                </a:ext>
              </a:extLst>
            </p:cNvPr>
            <p:cNvCxnSpPr/>
            <p:nvPr/>
          </p:nvCxnSpPr>
          <p:spPr>
            <a:xfrm>
              <a:off x="4378440" y="4587048"/>
              <a:ext cx="31636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ABA2FE6-FFBA-B75B-36F7-00EC1E7578A0}"/>
                </a:ext>
              </a:extLst>
            </p:cNvPr>
            <p:cNvCxnSpPr/>
            <p:nvPr/>
          </p:nvCxnSpPr>
          <p:spPr>
            <a:xfrm>
              <a:off x="4378440" y="4795943"/>
              <a:ext cx="31636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D894B069-C39C-EAC8-EC29-E142C0A0C5BB}"/>
                </a:ext>
              </a:extLst>
            </p:cNvPr>
            <p:cNvCxnSpPr/>
            <p:nvPr/>
          </p:nvCxnSpPr>
          <p:spPr>
            <a:xfrm>
              <a:off x="4368315" y="5399243"/>
              <a:ext cx="31636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TextBox 264">
            <a:extLst>
              <a:ext uri="{FF2B5EF4-FFF2-40B4-BE49-F238E27FC236}">
                <a16:creationId xmlns:a16="http://schemas.microsoft.com/office/drawing/2014/main" id="{17F97ACD-5DE3-439B-2A43-24E23A70CCF5}"/>
              </a:ext>
            </a:extLst>
          </p:cNvPr>
          <p:cNvSpPr txBox="1"/>
          <p:nvPr/>
        </p:nvSpPr>
        <p:spPr>
          <a:xfrm>
            <a:off x="127000" y="1347310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Eg: Lipid Bilayer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62F97D77-8353-D949-81DF-36F89B824E26}"/>
              </a:ext>
            </a:extLst>
          </p:cNvPr>
          <p:cNvSpPr/>
          <p:nvPr/>
        </p:nvSpPr>
        <p:spPr>
          <a:xfrm>
            <a:off x="942907" y="3300226"/>
            <a:ext cx="3163690" cy="1805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3"/>
                </a:solidFill>
              </a:rPr>
              <a:t>SiO</a:t>
            </a:r>
            <a:r>
              <a:rPr lang="en-GB" sz="1200" baseline="-25000" dirty="0">
                <a:solidFill>
                  <a:schemeClr val="accent3"/>
                </a:solidFill>
              </a:rPr>
              <a:t>2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64E6B7C-F82D-3234-586F-3600CAEF468C}"/>
              </a:ext>
            </a:extLst>
          </p:cNvPr>
          <p:cNvSpPr/>
          <p:nvPr/>
        </p:nvSpPr>
        <p:spPr>
          <a:xfrm>
            <a:off x="4688466" y="3279335"/>
            <a:ext cx="3163690" cy="180545"/>
          </a:xfrm>
          <a:prstGeom prst="rect">
            <a:avLst/>
          </a:prstGeom>
          <a:gradFill>
            <a:gsLst>
              <a:gs pos="100000">
                <a:schemeClr val="accent4"/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SiO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 Slab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1B5E1423-F7A8-DFD9-BBBA-72DEB8FC43F1}"/>
                  </a:ext>
                </a:extLst>
              </p:cNvPr>
              <p:cNvSpPr txBox="1"/>
              <p:nvPr/>
            </p:nvSpPr>
            <p:spPr>
              <a:xfrm>
                <a:off x="7950886" y="3201464"/>
                <a:ext cx="537903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1B5E1423-F7A8-DFD9-BBBA-72DEB8FC4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86" y="3201464"/>
                <a:ext cx="537903" cy="300788"/>
              </a:xfrm>
              <a:prstGeom prst="rect">
                <a:avLst/>
              </a:prstGeom>
              <a:blipFill>
                <a:blip r:embed="rId6"/>
                <a:stretch>
                  <a:fillRect l="-1011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D41606-5327-5019-C429-BC3BCAA11AB2}"/>
              </a:ext>
            </a:extLst>
          </p:cNvPr>
          <p:cNvCxnSpPr/>
          <p:nvPr/>
        </p:nvCxnSpPr>
        <p:spPr>
          <a:xfrm>
            <a:off x="4678340" y="3289737"/>
            <a:ext cx="31636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7A8CE21-FB12-7192-5746-3BC31D8C9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90" y="3911698"/>
            <a:ext cx="3461331" cy="2942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C2C97A-037E-ACDC-215E-3F1BBB4876E8}"/>
                  </a:ext>
                </a:extLst>
              </p:cNvPr>
              <p:cNvSpPr txBox="1"/>
              <p:nvPr/>
            </p:nvSpPr>
            <p:spPr>
              <a:xfrm>
                <a:off x="9333959" y="3480771"/>
                <a:ext cx="1846468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i="1" dirty="0"/>
                  <a:t>N.B.</a:t>
                </a:r>
                <a:r>
                  <a:rPr lang="en-GB" sz="1400" dirty="0"/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GB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𝑠𝑜𝑙𝑣𝑒𝑛𝑡</m:t>
                              </m:r>
                            </m:sub>
                          </m:sSub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GB" sz="1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h𝑒𝑎𝑑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C2C97A-037E-ACDC-215E-3F1BBB487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959" y="3480771"/>
                <a:ext cx="1846468" cy="543418"/>
              </a:xfrm>
              <a:prstGeom prst="rect">
                <a:avLst/>
              </a:prstGeom>
              <a:blipFill>
                <a:blip r:embed="rId8"/>
                <a:stretch>
                  <a:fillRect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DD3D1D9-B1C2-D095-6D5C-2586D32BC467}"/>
              </a:ext>
            </a:extLst>
          </p:cNvPr>
          <p:cNvGrpSpPr/>
          <p:nvPr/>
        </p:nvGrpSpPr>
        <p:grpSpPr>
          <a:xfrm>
            <a:off x="4735492" y="3899583"/>
            <a:ext cx="3472572" cy="2930651"/>
            <a:chOff x="4394525" y="3893035"/>
            <a:chExt cx="3457632" cy="29394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3FF2163-A180-11C9-9600-C5B7C0551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525" y="3893035"/>
              <a:ext cx="3457632" cy="2939427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B922A08-B4B2-D1E8-956A-198ABEE194F6}"/>
                </a:ext>
              </a:extLst>
            </p:cNvPr>
            <p:cNvCxnSpPr/>
            <p:nvPr/>
          </p:nvCxnSpPr>
          <p:spPr>
            <a:xfrm>
              <a:off x="5578612" y="4120699"/>
              <a:ext cx="0" cy="233172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7FBB62-14F3-356F-0AC4-96EDE489B0F7}"/>
                </a:ext>
              </a:extLst>
            </p:cNvPr>
            <p:cNvCxnSpPr/>
            <p:nvPr/>
          </p:nvCxnSpPr>
          <p:spPr>
            <a:xfrm>
              <a:off x="5808773" y="4120699"/>
              <a:ext cx="0" cy="233172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281592-2043-465B-55F5-F414205C9ABC}"/>
                </a:ext>
              </a:extLst>
            </p:cNvPr>
            <p:cNvCxnSpPr/>
            <p:nvPr/>
          </p:nvCxnSpPr>
          <p:spPr>
            <a:xfrm>
              <a:off x="6251343" y="4106411"/>
              <a:ext cx="0" cy="233172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010FE4-A3AE-9D1E-64ED-6B76CF111088}"/>
                </a:ext>
              </a:extLst>
            </p:cNvPr>
            <p:cNvCxnSpPr/>
            <p:nvPr/>
          </p:nvCxnSpPr>
          <p:spPr>
            <a:xfrm>
              <a:off x="6741249" y="4106411"/>
              <a:ext cx="0" cy="233172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AEA6DEE-4D68-4A52-8040-44E10092856D}"/>
              </a:ext>
            </a:extLst>
          </p:cNvPr>
          <p:cNvSpPr txBox="1"/>
          <p:nvPr/>
        </p:nvSpPr>
        <p:spPr>
          <a:xfrm>
            <a:off x="8792039" y="442706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The Solution?</a:t>
            </a:r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5CB8A09C-A227-2231-A3FC-3E32B8EC6126}"/>
              </a:ext>
            </a:extLst>
          </p:cNvPr>
          <p:cNvSpPr/>
          <p:nvPr/>
        </p:nvSpPr>
        <p:spPr>
          <a:xfrm>
            <a:off x="8105028" y="4683987"/>
            <a:ext cx="3308778" cy="1882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Isotopic Contrast Variation!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EA9800-8473-28B8-316A-F789C90AE994}"/>
              </a:ext>
            </a:extLst>
          </p:cNvPr>
          <p:cNvSpPr txBox="1"/>
          <p:nvPr/>
        </p:nvSpPr>
        <p:spPr>
          <a:xfrm>
            <a:off x="942345" y="41786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</a:rPr>
              <a:t>— </a:t>
            </a:r>
            <a:r>
              <a:rPr lang="en-GB" sz="1800" dirty="0">
                <a:solidFill>
                  <a:schemeClr val="accent2"/>
                </a:solidFill>
              </a:rPr>
              <a:t>D</a:t>
            </a:r>
            <a:r>
              <a:rPr lang="en-GB" sz="1800" baseline="-25000" dirty="0">
                <a:solidFill>
                  <a:schemeClr val="accent2"/>
                </a:solidFill>
              </a:rPr>
              <a:t>2</a:t>
            </a:r>
            <a:r>
              <a:rPr lang="en-GB" sz="1800" dirty="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05EEE-2DB9-0BC1-9DD6-276924626E4F}"/>
              </a:ext>
            </a:extLst>
          </p:cNvPr>
          <p:cNvSpPr txBox="1"/>
          <p:nvPr/>
        </p:nvSpPr>
        <p:spPr>
          <a:xfrm>
            <a:off x="7345362" y="4149182"/>
            <a:ext cx="584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/>
                </a:solidFill>
              </a:rPr>
              <a:t>D</a:t>
            </a:r>
            <a:r>
              <a:rPr lang="en-GB" sz="1800" baseline="-25000" dirty="0">
                <a:solidFill>
                  <a:schemeClr val="accent2"/>
                </a:solidFill>
              </a:rPr>
              <a:t>2</a:t>
            </a:r>
            <a:r>
              <a:rPr lang="en-GB" sz="1800" dirty="0">
                <a:solidFill>
                  <a:schemeClr val="accent2"/>
                </a:solidFill>
              </a:rPr>
              <a:t>O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C18E91-A5BB-D735-2854-7540457AC95F}"/>
              </a:ext>
            </a:extLst>
          </p:cNvPr>
          <p:cNvSpPr txBox="1"/>
          <p:nvPr/>
        </p:nvSpPr>
        <p:spPr>
          <a:xfrm>
            <a:off x="5206056" y="5709443"/>
            <a:ext cx="584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592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16" dur="1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EC0C4-B7AC-954E-E35C-E29EC09D3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120ED62-9DD6-D8EF-5E10-351CBE3B7637}"/>
              </a:ext>
            </a:extLst>
          </p:cNvPr>
          <p:cNvSpPr/>
          <p:nvPr/>
        </p:nvSpPr>
        <p:spPr>
          <a:xfrm>
            <a:off x="127000" y="5687796"/>
            <a:ext cx="583328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7F680-F2C2-D6B1-4EC1-8F921F4C3E11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Versatility of Slab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979AE-B359-B8D0-1254-3FF69357F6B3}"/>
              </a:ext>
            </a:extLst>
          </p:cNvPr>
          <p:cNvSpPr txBox="1"/>
          <p:nvPr/>
        </p:nvSpPr>
        <p:spPr>
          <a:xfrm>
            <a:off x="127000" y="694217"/>
            <a:ext cx="10185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Warning: </a:t>
            </a:r>
            <a:r>
              <a:rPr lang="en-GB" dirty="0"/>
              <a:t>For a slab of mixed composition (e.g. molecule + solvent) it is challenging to determine both the volume fraction and sld.</a:t>
            </a: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163E144-1798-E426-8E15-AC958A9B1843}"/>
              </a:ext>
            </a:extLst>
          </p:cNvPr>
          <p:cNvGrpSpPr/>
          <p:nvPr/>
        </p:nvGrpSpPr>
        <p:grpSpPr>
          <a:xfrm>
            <a:off x="947318" y="1724955"/>
            <a:ext cx="3165206" cy="2169190"/>
            <a:chOff x="637292" y="4031369"/>
            <a:chExt cx="3165206" cy="216919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64FE04D-FE49-06B7-A83F-BF32B7B4EA41}"/>
                </a:ext>
              </a:extLst>
            </p:cNvPr>
            <p:cNvSpPr/>
            <p:nvPr/>
          </p:nvSpPr>
          <p:spPr>
            <a:xfrm rot="10800000">
              <a:off x="638808" y="4031369"/>
              <a:ext cx="3163690" cy="808595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58AB194-7DB0-CC14-8080-2010280727A9}"/>
                </a:ext>
              </a:extLst>
            </p:cNvPr>
            <p:cNvSpPr/>
            <p:nvPr/>
          </p:nvSpPr>
          <p:spPr>
            <a:xfrm>
              <a:off x="638808" y="5337682"/>
              <a:ext cx="3163690" cy="258469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8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84E45B0-3930-F2F7-3A2B-E028226943FC}"/>
                </a:ext>
              </a:extLst>
            </p:cNvPr>
            <p:cNvSpPr/>
            <p:nvPr/>
          </p:nvSpPr>
          <p:spPr>
            <a:xfrm>
              <a:off x="638808" y="5787185"/>
              <a:ext cx="3163690" cy="4133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Si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681A381C-5689-5983-4C09-90EC98DCB765}"/>
                </a:ext>
              </a:extLst>
            </p:cNvPr>
            <p:cNvGrpSpPr/>
            <p:nvPr/>
          </p:nvGrpSpPr>
          <p:grpSpPr>
            <a:xfrm>
              <a:off x="638808" y="5070040"/>
              <a:ext cx="186614" cy="450447"/>
              <a:chOff x="638808" y="5083388"/>
              <a:chExt cx="186614" cy="45044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CE294C2-5BAC-484B-CEE7-57BA42CC1446}"/>
                  </a:ext>
                </a:extLst>
              </p:cNvPr>
              <p:cNvSpPr/>
              <p:nvPr/>
            </p:nvSpPr>
            <p:spPr>
              <a:xfrm>
                <a:off x="638808" y="535677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B28AA45-566D-C571-8E36-626E727C01B6}"/>
                  </a:ext>
                </a:extLst>
              </p:cNvPr>
              <p:cNvSpPr/>
              <p:nvPr/>
            </p:nvSpPr>
            <p:spPr>
              <a:xfrm>
                <a:off x="642103" y="508338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0EE3334-FE9F-9FA5-AB9A-27A9FA4E6C41}"/>
                  </a:ext>
                </a:extLst>
              </p:cNvPr>
              <p:cNvSpPr/>
              <p:nvPr/>
            </p:nvSpPr>
            <p:spPr>
              <a:xfrm flipH="1">
                <a:off x="758355" y="508338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48E74C29-C63E-62D9-7590-E4264A42A639}"/>
                </a:ext>
              </a:extLst>
            </p:cNvPr>
            <p:cNvGrpSpPr/>
            <p:nvPr/>
          </p:nvGrpSpPr>
          <p:grpSpPr>
            <a:xfrm>
              <a:off x="837999" y="5113550"/>
              <a:ext cx="186614" cy="450447"/>
              <a:chOff x="837999" y="5086854"/>
              <a:chExt cx="186614" cy="45044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8A7D0ED-AC69-054D-092D-93E11D9ADB4E}"/>
                  </a:ext>
                </a:extLst>
              </p:cNvPr>
              <p:cNvSpPr/>
              <p:nvPr/>
            </p:nvSpPr>
            <p:spPr>
              <a:xfrm>
                <a:off x="837999" y="5360236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8FD649C-BB39-5BC0-5653-D5F5067440EB}"/>
                  </a:ext>
                </a:extLst>
              </p:cNvPr>
              <p:cNvSpPr/>
              <p:nvPr/>
            </p:nvSpPr>
            <p:spPr>
              <a:xfrm>
                <a:off x="841294" y="50868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325D368-A385-9F85-F0F0-3A1C92220353}"/>
                  </a:ext>
                </a:extLst>
              </p:cNvPr>
              <p:cNvSpPr/>
              <p:nvPr/>
            </p:nvSpPr>
            <p:spPr>
              <a:xfrm flipH="1">
                <a:off x="957546" y="50868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1FEA8C2A-E2A5-CC67-B197-46BF40DFE6E2}"/>
                </a:ext>
              </a:extLst>
            </p:cNvPr>
            <p:cNvGrpSpPr/>
            <p:nvPr/>
          </p:nvGrpSpPr>
          <p:grpSpPr>
            <a:xfrm>
              <a:off x="1037190" y="5070040"/>
              <a:ext cx="186614" cy="450447"/>
              <a:chOff x="1037190" y="5083388"/>
              <a:chExt cx="186614" cy="450447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2DE1523-2AEF-2A92-4E60-2D2E581124E1}"/>
                  </a:ext>
                </a:extLst>
              </p:cNvPr>
              <p:cNvSpPr/>
              <p:nvPr/>
            </p:nvSpPr>
            <p:spPr>
              <a:xfrm>
                <a:off x="1037190" y="535677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6A277C0-A571-DF74-5EED-16FD17F67198}"/>
                  </a:ext>
                </a:extLst>
              </p:cNvPr>
              <p:cNvSpPr/>
              <p:nvPr/>
            </p:nvSpPr>
            <p:spPr>
              <a:xfrm>
                <a:off x="1040485" y="508338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C68D49-64F4-5145-BAEA-A2ADA2227568}"/>
                  </a:ext>
                </a:extLst>
              </p:cNvPr>
              <p:cNvSpPr/>
              <p:nvPr/>
            </p:nvSpPr>
            <p:spPr>
              <a:xfrm flipH="1">
                <a:off x="1156737" y="508338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104E811-71E5-D4BF-AC8B-B76925B634D6}"/>
                </a:ext>
              </a:extLst>
            </p:cNvPr>
            <p:cNvGrpSpPr/>
            <p:nvPr/>
          </p:nvGrpSpPr>
          <p:grpSpPr>
            <a:xfrm>
              <a:off x="1236381" y="5109172"/>
              <a:ext cx="186614" cy="450447"/>
              <a:chOff x="1236381" y="5082476"/>
              <a:chExt cx="186614" cy="45044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7F83938-2B01-13B3-F6DC-A05C383FAB9F}"/>
                  </a:ext>
                </a:extLst>
              </p:cNvPr>
              <p:cNvSpPr/>
              <p:nvPr/>
            </p:nvSpPr>
            <p:spPr>
              <a:xfrm>
                <a:off x="1236381" y="53558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226B02B-736F-25CA-3AAE-0A5D25F99FB6}"/>
                  </a:ext>
                </a:extLst>
              </p:cNvPr>
              <p:cNvSpPr/>
              <p:nvPr/>
            </p:nvSpPr>
            <p:spPr>
              <a:xfrm>
                <a:off x="1239676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78C733A-B0BC-D3BA-2893-B30889EF5F5E}"/>
                  </a:ext>
                </a:extLst>
              </p:cNvPr>
              <p:cNvSpPr/>
              <p:nvPr/>
            </p:nvSpPr>
            <p:spPr>
              <a:xfrm flipH="1">
                <a:off x="1355928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F51FBC7D-2AF9-94A4-C70D-DF071A40A311}"/>
                </a:ext>
              </a:extLst>
            </p:cNvPr>
            <p:cNvGrpSpPr/>
            <p:nvPr/>
          </p:nvGrpSpPr>
          <p:grpSpPr>
            <a:xfrm>
              <a:off x="1435572" y="5066832"/>
              <a:ext cx="186614" cy="450447"/>
              <a:chOff x="1435572" y="5086854"/>
              <a:chExt cx="186614" cy="450447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635CBFE-6817-FE09-BA60-E66A60A12932}"/>
                  </a:ext>
                </a:extLst>
              </p:cNvPr>
              <p:cNvSpPr/>
              <p:nvPr/>
            </p:nvSpPr>
            <p:spPr>
              <a:xfrm>
                <a:off x="1435572" y="5360236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CAF87FB-5A2C-5BA7-7CA5-797D0275B733}"/>
                  </a:ext>
                </a:extLst>
              </p:cNvPr>
              <p:cNvSpPr/>
              <p:nvPr/>
            </p:nvSpPr>
            <p:spPr>
              <a:xfrm>
                <a:off x="1438867" y="50868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3002D02-0E4D-1450-4E5E-5A4F3474F2DA}"/>
                  </a:ext>
                </a:extLst>
              </p:cNvPr>
              <p:cNvSpPr/>
              <p:nvPr/>
            </p:nvSpPr>
            <p:spPr>
              <a:xfrm flipH="1">
                <a:off x="1555119" y="50868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EE7B7658-D525-C009-71C2-8579DD88E26A}"/>
                </a:ext>
              </a:extLst>
            </p:cNvPr>
            <p:cNvGrpSpPr/>
            <p:nvPr/>
          </p:nvGrpSpPr>
          <p:grpSpPr>
            <a:xfrm>
              <a:off x="1634763" y="5115846"/>
              <a:ext cx="186614" cy="450447"/>
              <a:chOff x="1634763" y="5082476"/>
              <a:chExt cx="186614" cy="450447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3A218F9-174A-7321-E8A3-B09A4B379FDC}"/>
                  </a:ext>
                </a:extLst>
              </p:cNvPr>
              <p:cNvSpPr/>
              <p:nvPr/>
            </p:nvSpPr>
            <p:spPr>
              <a:xfrm>
                <a:off x="1634763" y="53558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482D07E-01E0-5C91-CB29-2CE5C7D049ED}"/>
                  </a:ext>
                </a:extLst>
              </p:cNvPr>
              <p:cNvSpPr/>
              <p:nvPr/>
            </p:nvSpPr>
            <p:spPr>
              <a:xfrm>
                <a:off x="1638058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EF66D1B-C0FD-30F1-31B3-00166BB0DE9B}"/>
                  </a:ext>
                </a:extLst>
              </p:cNvPr>
              <p:cNvSpPr/>
              <p:nvPr/>
            </p:nvSpPr>
            <p:spPr>
              <a:xfrm flipH="1">
                <a:off x="1754310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14293CA-53D1-0D2A-17D0-FF54258BF30B}"/>
                </a:ext>
              </a:extLst>
            </p:cNvPr>
            <p:cNvGrpSpPr/>
            <p:nvPr/>
          </p:nvGrpSpPr>
          <p:grpSpPr>
            <a:xfrm>
              <a:off x="1827244" y="5077728"/>
              <a:ext cx="186614" cy="450447"/>
              <a:chOff x="1827244" y="5091076"/>
              <a:chExt cx="186614" cy="450447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5721876-DE45-FBF0-27B0-49CCAE976C0B}"/>
                  </a:ext>
                </a:extLst>
              </p:cNvPr>
              <p:cNvSpPr/>
              <p:nvPr/>
            </p:nvSpPr>
            <p:spPr>
              <a:xfrm>
                <a:off x="1827244" y="53644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648709C-4306-C0D6-A48A-4750BC56AE1F}"/>
                  </a:ext>
                </a:extLst>
              </p:cNvPr>
              <p:cNvSpPr/>
              <p:nvPr/>
            </p:nvSpPr>
            <p:spPr>
              <a:xfrm>
                <a:off x="1830539" y="50910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556F885-44F9-BF4C-598A-CF35146FD135}"/>
                  </a:ext>
                </a:extLst>
              </p:cNvPr>
              <p:cNvSpPr/>
              <p:nvPr/>
            </p:nvSpPr>
            <p:spPr>
              <a:xfrm flipH="1">
                <a:off x="1946791" y="50910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7268A106-FA8C-3AC9-7295-B8B1A30A86CA}"/>
                </a:ext>
              </a:extLst>
            </p:cNvPr>
            <p:cNvGrpSpPr/>
            <p:nvPr/>
          </p:nvGrpSpPr>
          <p:grpSpPr>
            <a:xfrm>
              <a:off x="2412370" y="5059702"/>
              <a:ext cx="186614" cy="450447"/>
              <a:chOff x="2412370" y="5086398"/>
              <a:chExt cx="186614" cy="450447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1896764-38BE-BC66-3C2D-4F66A4AA9D8B}"/>
                  </a:ext>
                </a:extLst>
              </p:cNvPr>
              <p:cNvSpPr/>
              <p:nvPr/>
            </p:nvSpPr>
            <p:spPr>
              <a:xfrm>
                <a:off x="2412370" y="535978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A5CC8EE-E9BC-8ABF-7BCF-9A9D32DB0784}"/>
                  </a:ext>
                </a:extLst>
              </p:cNvPr>
              <p:cNvSpPr/>
              <p:nvPr/>
            </p:nvSpPr>
            <p:spPr>
              <a:xfrm>
                <a:off x="2415665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2A2043-7552-1E41-C589-86DB6C6C11A6}"/>
                  </a:ext>
                </a:extLst>
              </p:cNvPr>
              <p:cNvSpPr/>
              <p:nvPr/>
            </p:nvSpPr>
            <p:spPr>
              <a:xfrm flipH="1">
                <a:off x="2531917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25F99FF-9AB0-7840-2627-FAC6A449BF41}"/>
                </a:ext>
              </a:extLst>
            </p:cNvPr>
            <p:cNvGrpSpPr/>
            <p:nvPr/>
          </p:nvGrpSpPr>
          <p:grpSpPr>
            <a:xfrm>
              <a:off x="2607353" y="5073050"/>
              <a:ext cx="186614" cy="450447"/>
              <a:chOff x="2607353" y="5086398"/>
              <a:chExt cx="186614" cy="450447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A43BB3F-20DF-B985-44B7-811C1CB357EC}"/>
                  </a:ext>
                </a:extLst>
              </p:cNvPr>
              <p:cNvSpPr/>
              <p:nvPr/>
            </p:nvSpPr>
            <p:spPr>
              <a:xfrm>
                <a:off x="2607353" y="535978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FB61419-9AAB-ED7F-CF6D-85D4B5796FBC}"/>
                  </a:ext>
                </a:extLst>
              </p:cNvPr>
              <p:cNvSpPr/>
              <p:nvPr/>
            </p:nvSpPr>
            <p:spPr>
              <a:xfrm>
                <a:off x="2610648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3994D13-1B1B-2AA9-A30E-5CCD29B3C0D1}"/>
                  </a:ext>
                </a:extLst>
              </p:cNvPr>
              <p:cNvSpPr/>
              <p:nvPr/>
            </p:nvSpPr>
            <p:spPr>
              <a:xfrm flipH="1">
                <a:off x="2726900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4BA57ACE-39B1-3233-245B-FA2C9807D9C3}"/>
                </a:ext>
              </a:extLst>
            </p:cNvPr>
            <p:cNvGrpSpPr/>
            <p:nvPr/>
          </p:nvGrpSpPr>
          <p:grpSpPr>
            <a:xfrm>
              <a:off x="2807511" y="5106420"/>
              <a:ext cx="186614" cy="450447"/>
              <a:chOff x="2807511" y="5086398"/>
              <a:chExt cx="186614" cy="450447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BC4C3AB-B78A-CD08-3238-BBD721CA7FFC}"/>
                  </a:ext>
                </a:extLst>
              </p:cNvPr>
              <p:cNvSpPr/>
              <p:nvPr/>
            </p:nvSpPr>
            <p:spPr>
              <a:xfrm>
                <a:off x="2807511" y="535978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8B49A01F-6C9B-F5F2-629F-763535CDF54E}"/>
                  </a:ext>
                </a:extLst>
              </p:cNvPr>
              <p:cNvSpPr/>
              <p:nvPr/>
            </p:nvSpPr>
            <p:spPr>
              <a:xfrm>
                <a:off x="2810806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4967903-12F5-986B-3DAD-8822DA53FAE9}"/>
                  </a:ext>
                </a:extLst>
              </p:cNvPr>
              <p:cNvSpPr/>
              <p:nvPr/>
            </p:nvSpPr>
            <p:spPr>
              <a:xfrm flipH="1">
                <a:off x="2927058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5027EAFE-7D97-6EB8-F9DE-C9C7658CEF80}"/>
                </a:ext>
              </a:extLst>
            </p:cNvPr>
            <p:cNvGrpSpPr/>
            <p:nvPr/>
          </p:nvGrpSpPr>
          <p:grpSpPr>
            <a:xfrm>
              <a:off x="3016478" y="5099669"/>
              <a:ext cx="186614" cy="450447"/>
              <a:chOff x="3003130" y="5079647"/>
              <a:chExt cx="186614" cy="450447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5A1691A-6EF3-CB8F-F982-E46B7E57AB8F}"/>
                  </a:ext>
                </a:extLst>
              </p:cNvPr>
              <p:cNvSpPr/>
              <p:nvPr/>
            </p:nvSpPr>
            <p:spPr>
              <a:xfrm>
                <a:off x="3003130" y="5353029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52A77AD-C792-F024-D75B-9F84B19BDEF9}"/>
                  </a:ext>
                </a:extLst>
              </p:cNvPr>
              <p:cNvSpPr/>
              <p:nvPr/>
            </p:nvSpPr>
            <p:spPr>
              <a:xfrm>
                <a:off x="3006425" y="5079647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43DA535-A0EB-9722-25CE-1D761DB52DD5}"/>
                  </a:ext>
                </a:extLst>
              </p:cNvPr>
              <p:cNvSpPr/>
              <p:nvPr/>
            </p:nvSpPr>
            <p:spPr>
              <a:xfrm flipH="1">
                <a:off x="3122677" y="5079647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3B4779CA-19E2-4F87-5A72-D0632111A0FE}"/>
                </a:ext>
              </a:extLst>
            </p:cNvPr>
            <p:cNvGrpSpPr/>
            <p:nvPr/>
          </p:nvGrpSpPr>
          <p:grpSpPr>
            <a:xfrm>
              <a:off x="3214336" y="5058232"/>
              <a:ext cx="186614" cy="450447"/>
              <a:chOff x="3214336" y="5078254"/>
              <a:chExt cx="186614" cy="450447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EDA1A10-4816-85BD-05CF-0A32A99EDD1F}"/>
                  </a:ext>
                </a:extLst>
              </p:cNvPr>
              <p:cNvSpPr/>
              <p:nvPr/>
            </p:nvSpPr>
            <p:spPr>
              <a:xfrm>
                <a:off x="3214336" y="5351636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80DDA3B-53A0-F73F-0671-EFCE2E780E79}"/>
                  </a:ext>
                </a:extLst>
              </p:cNvPr>
              <p:cNvSpPr/>
              <p:nvPr/>
            </p:nvSpPr>
            <p:spPr>
              <a:xfrm>
                <a:off x="3217631" y="50782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4BF9046-4050-E590-AF27-C0BAA8A752BE}"/>
                  </a:ext>
                </a:extLst>
              </p:cNvPr>
              <p:cNvSpPr/>
              <p:nvPr/>
            </p:nvSpPr>
            <p:spPr>
              <a:xfrm flipH="1">
                <a:off x="3333883" y="5078254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06C23BE4-61AF-A6F4-4691-050E1DFD3EEB}"/>
                </a:ext>
              </a:extLst>
            </p:cNvPr>
            <p:cNvGrpSpPr/>
            <p:nvPr/>
          </p:nvGrpSpPr>
          <p:grpSpPr>
            <a:xfrm>
              <a:off x="3413355" y="5109172"/>
              <a:ext cx="186614" cy="450447"/>
              <a:chOff x="3413355" y="5082476"/>
              <a:chExt cx="186614" cy="450447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C7CDED5-1314-97EB-095C-9360552CB7C8}"/>
                  </a:ext>
                </a:extLst>
              </p:cNvPr>
              <p:cNvSpPr/>
              <p:nvPr/>
            </p:nvSpPr>
            <p:spPr>
              <a:xfrm>
                <a:off x="3413355" y="53558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FAFABC2-76DB-D7FD-5918-4D9E41488778}"/>
                  </a:ext>
                </a:extLst>
              </p:cNvPr>
              <p:cNvSpPr/>
              <p:nvPr/>
            </p:nvSpPr>
            <p:spPr>
              <a:xfrm>
                <a:off x="3416650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F515D01-7369-7F1B-C5AE-D220E1279C54}"/>
                  </a:ext>
                </a:extLst>
              </p:cNvPr>
              <p:cNvSpPr/>
              <p:nvPr/>
            </p:nvSpPr>
            <p:spPr>
              <a:xfrm flipH="1">
                <a:off x="3532902" y="50824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A8E2D41-820F-3B03-D1E2-441FAEB92483}"/>
                </a:ext>
              </a:extLst>
            </p:cNvPr>
            <p:cNvSpPr/>
            <p:nvPr/>
          </p:nvSpPr>
          <p:spPr>
            <a:xfrm>
              <a:off x="3609957" y="5355858"/>
              <a:ext cx="186614" cy="1770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992ED58-FD5C-DCA0-CCD8-E4627852A14E}"/>
                </a:ext>
              </a:extLst>
            </p:cNvPr>
            <p:cNvSpPr/>
            <p:nvPr/>
          </p:nvSpPr>
          <p:spPr>
            <a:xfrm>
              <a:off x="3613252" y="5082476"/>
              <a:ext cx="67067" cy="303419"/>
            </a:xfrm>
            <a:custGeom>
              <a:avLst/>
              <a:gdLst>
                <a:gd name="csX0" fmla="*/ 54867 w 67067"/>
                <a:gd name="csY0" fmla="*/ 0 h 303419"/>
                <a:gd name="csX1" fmla="*/ 98 w 67067"/>
                <a:gd name="csY1" fmla="*/ 116681 h 303419"/>
                <a:gd name="csX2" fmla="*/ 66773 w 67067"/>
                <a:gd name="csY2" fmla="*/ 209550 h 303419"/>
                <a:gd name="csX3" fmla="*/ 31055 w 67067"/>
                <a:gd name="csY3" fmla="*/ 302419 h 303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7067" h="303419">
                  <a:moveTo>
                    <a:pt x="54867" y="0"/>
                  </a:moveTo>
                  <a:cubicBezTo>
                    <a:pt x="26490" y="40878"/>
                    <a:pt x="-1886" y="81756"/>
                    <a:pt x="98" y="116681"/>
                  </a:cubicBezTo>
                  <a:cubicBezTo>
                    <a:pt x="2082" y="151606"/>
                    <a:pt x="61614" y="178594"/>
                    <a:pt x="66773" y="209550"/>
                  </a:cubicBezTo>
                  <a:cubicBezTo>
                    <a:pt x="71932" y="240506"/>
                    <a:pt x="7242" y="312738"/>
                    <a:pt x="31055" y="3024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64F9B87-E6CE-EC05-C0F9-CB690C068B1C}"/>
                </a:ext>
              </a:extLst>
            </p:cNvPr>
            <p:cNvSpPr/>
            <p:nvPr/>
          </p:nvSpPr>
          <p:spPr>
            <a:xfrm flipH="1">
              <a:off x="3729504" y="5082476"/>
              <a:ext cx="67067" cy="303419"/>
            </a:xfrm>
            <a:custGeom>
              <a:avLst/>
              <a:gdLst>
                <a:gd name="csX0" fmla="*/ 54867 w 67067"/>
                <a:gd name="csY0" fmla="*/ 0 h 303419"/>
                <a:gd name="csX1" fmla="*/ 98 w 67067"/>
                <a:gd name="csY1" fmla="*/ 116681 h 303419"/>
                <a:gd name="csX2" fmla="*/ 66773 w 67067"/>
                <a:gd name="csY2" fmla="*/ 209550 h 303419"/>
                <a:gd name="csX3" fmla="*/ 31055 w 67067"/>
                <a:gd name="csY3" fmla="*/ 302419 h 303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7067" h="303419">
                  <a:moveTo>
                    <a:pt x="54867" y="0"/>
                  </a:moveTo>
                  <a:cubicBezTo>
                    <a:pt x="26490" y="40878"/>
                    <a:pt x="-1886" y="81756"/>
                    <a:pt x="98" y="116681"/>
                  </a:cubicBezTo>
                  <a:cubicBezTo>
                    <a:pt x="2082" y="151606"/>
                    <a:pt x="61614" y="178594"/>
                    <a:pt x="66773" y="209550"/>
                  </a:cubicBezTo>
                  <a:cubicBezTo>
                    <a:pt x="71932" y="240506"/>
                    <a:pt x="7242" y="312738"/>
                    <a:pt x="31055" y="3024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985F822-9292-B98C-D1CE-75ED1CD29675}"/>
                </a:ext>
              </a:extLst>
            </p:cNvPr>
            <p:cNvGrpSpPr/>
            <p:nvPr/>
          </p:nvGrpSpPr>
          <p:grpSpPr>
            <a:xfrm>
              <a:off x="2026276" y="5111098"/>
              <a:ext cx="186614" cy="450447"/>
              <a:chOff x="2026276" y="5091076"/>
              <a:chExt cx="186614" cy="450447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A8F950E-8FFF-CF04-EC25-D1B283B28519}"/>
                  </a:ext>
                </a:extLst>
              </p:cNvPr>
              <p:cNvSpPr/>
              <p:nvPr/>
            </p:nvSpPr>
            <p:spPr>
              <a:xfrm>
                <a:off x="2026276" y="5364458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887BBC6-9136-2E51-111B-794BAEC3EFF5}"/>
                  </a:ext>
                </a:extLst>
              </p:cNvPr>
              <p:cNvSpPr/>
              <p:nvPr/>
            </p:nvSpPr>
            <p:spPr>
              <a:xfrm>
                <a:off x="2029571" y="50910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49427EB-D159-7885-E7FA-EE70E1C6993C}"/>
                  </a:ext>
                </a:extLst>
              </p:cNvPr>
              <p:cNvSpPr/>
              <p:nvPr/>
            </p:nvSpPr>
            <p:spPr>
              <a:xfrm flipH="1">
                <a:off x="2145823" y="5091076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AE74E0A7-FCAA-1C5C-986F-816C64E8EB43}"/>
                </a:ext>
              </a:extLst>
            </p:cNvPr>
            <p:cNvGrpSpPr/>
            <p:nvPr/>
          </p:nvGrpSpPr>
          <p:grpSpPr>
            <a:xfrm>
              <a:off x="2218119" y="5113094"/>
              <a:ext cx="186614" cy="450447"/>
              <a:chOff x="2218119" y="5086398"/>
              <a:chExt cx="186614" cy="45044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461A666-0CE7-0C89-F240-53E243F4DBCB}"/>
                  </a:ext>
                </a:extLst>
              </p:cNvPr>
              <p:cNvSpPr/>
              <p:nvPr/>
            </p:nvSpPr>
            <p:spPr>
              <a:xfrm>
                <a:off x="2218119" y="5359780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617C39E-E1A6-BA26-D45A-4388D67AA3B1}"/>
                  </a:ext>
                </a:extLst>
              </p:cNvPr>
              <p:cNvSpPr/>
              <p:nvPr/>
            </p:nvSpPr>
            <p:spPr>
              <a:xfrm>
                <a:off x="2221414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2658B02-D319-09B2-830E-F6B4E8423ABA}"/>
                  </a:ext>
                </a:extLst>
              </p:cNvPr>
              <p:cNvSpPr/>
              <p:nvPr/>
            </p:nvSpPr>
            <p:spPr>
              <a:xfrm flipH="1">
                <a:off x="2337666" y="5086398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CAE808B1-8908-9426-D0CC-88C201DC9CE9}"/>
                </a:ext>
              </a:extLst>
            </p:cNvPr>
            <p:cNvGrpSpPr/>
            <p:nvPr/>
          </p:nvGrpSpPr>
          <p:grpSpPr>
            <a:xfrm>
              <a:off x="637292" y="4605859"/>
              <a:ext cx="186614" cy="450447"/>
              <a:chOff x="637292" y="4619207"/>
              <a:chExt cx="186614" cy="450447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C1E5DDA-BDAD-1812-D4A5-B16529BA48B8}"/>
                  </a:ext>
                </a:extLst>
              </p:cNvPr>
              <p:cNvSpPr/>
              <p:nvPr/>
            </p:nvSpPr>
            <p:spPr>
              <a:xfrm rot="10800000">
                <a:off x="637292" y="461920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B10A2D1-0829-6D69-B29B-57FA3150CC42}"/>
                  </a:ext>
                </a:extLst>
              </p:cNvPr>
              <p:cNvSpPr/>
              <p:nvPr/>
            </p:nvSpPr>
            <p:spPr>
              <a:xfrm rot="10800000">
                <a:off x="753544" y="476623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32EAA06-E29F-F8A7-1AE9-08B17FF053E0}"/>
                  </a:ext>
                </a:extLst>
              </p:cNvPr>
              <p:cNvSpPr/>
              <p:nvPr/>
            </p:nvSpPr>
            <p:spPr>
              <a:xfrm rot="10800000" flipH="1">
                <a:off x="637292" y="476623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0FC12FBD-A760-88A1-E8B9-CEECB8CC3134}"/>
                </a:ext>
              </a:extLst>
            </p:cNvPr>
            <p:cNvGrpSpPr/>
            <p:nvPr/>
          </p:nvGrpSpPr>
          <p:grpSpPr>
            <a:xfrm>
              <a:off x="836483" y="4629347"/>
              <a:ext cx="186614" cy="450447"/>
              <a:chOff x="836483" y="4622673"/>
              <a:chExt cx="186614" cy="450447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378F47C-00EE-977D-B03D-D3F860E14568}"/>
                  </a:ext>
                </a:extLst>
              </p:cNvPr>
              <p:cNvSpPr/>
              <p:nvPr/>
            </p:nvSpPr>
            <p:spPr>
              <a:xfrm rot="10800000">
                <a:off x="836483" y="4622673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8CDB02E-72F0-E199-3FA4-DF70175A846A}"/>
                  </a:ext>
                </a:extLst>
              </p:cNvPr>
              <p:cNvSpPr/>
              <p:nvPr/>
            </p:nvSpPr>
            <p:spPr>
              <a:xfrm rot="10800000">
                <a:off x="952735" y="47697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71DE7BE-0124-1038-9A06-7444C2E34752}"/>
                  </a:ext>
                </a:extLst>
              </p:cNvPr>
              <p:cNvSpPr/>
              <p:nvPr/>
            </p:nvSpPr>
            <p:spPr>
              <a:xfrm rot="10800000" flipH="1">
                <a:off x="836483" y="47697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EEDFA232-494F-0249-43AD-9A8E6BACBEED}"/>
                </a:ext>
              </a:extLst>
            </p:cNvPr>
            <p:cNvGrpSpPr/>
            <p:nvPr/>
          </p:nvGrpSpPr>
          <p:grpSpPr>
            <a:xfrm>
              <a:off x="1035674" y="4612533"/>
              <a:ext cx="186614" cy="450447"/>
              <a:chOff x="1035674" y="4619207"/>
              <a:chExt cx="186614" cy="450447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E10378AF-D8A1-0AD1-B82B-1F34CE0EC973}"/>
                  </a:ext>
                </a:extLst>
              </p:cNvPr>
              <p:cNvSpPr/>
              <p:nvPr/>
            </p:nvSpPr>
            <p:spPr>
              <a:xfrm rot="10800000">
                <a:off x="1035674" y="461920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B4A0476-7FF1-FC07-550B-DE0A9D0EA41D}"/>
                  </a:ext>
                </a:extLst>
              </p:cNvPr>
              <p:cNvSpPr/>
              <p:nvPr/>
            </p:nvSpPr>
            <p:spPr>
              <a:xfrm rot="10800000">
                <a:off x="1151926" y="476623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1FA2894E-8051-7749-DC4B-7F67A4C83C36}"/>
                  </a:ext>
                </a:extLst>
              </p:cNvPr>
              <p:cNvSpPr/>
              <p:nvPr/>
            </p:nvSpPr>
            <p:spPr>
              <a:xfrm rot="10800000" flipH="1">
                <a:off x="1035674" y="476623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2831D5C-896D-8C25-AF39-BB8F40000AED}"/>
                </a:ext>
              </a:extLst>
            </p:cNvPr>
            <p:cNvGrpSpPr/>
            <p:nvPr/>
          </p:nvGrpSpPr>
          <p:grpSpPr>
            <a:xfrm>
              <a:off x="1234865" y="4638317"/>
              <a:ext cx="186614" cy="450447"/>
              <a:chOff x="1234865" y="4618295"/>
              <a:chExt cx="186614" cy="450447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8CC36F7-203C-45BC-A5EF-3F031E23BE6F}"/>
                  </a:ext>
                </a:extLst>
              </p:cNvPr>
              <p:cNvSpPr/>
              <p:nvPr/>
            </p:nvSpPr>
            <p:spPr>
              <a:xfrm rot="10800000">
                <a:off x="1234865" y="46182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A4A0022-5FE5-30E4-0465-351DDCDDFB5E}"/>
                  </a:ext>
                </a:extLst>
              </p:cNvPr>
              <p:cNvSpPr/>
              <p:nvPr/>
            </p:nvSpPr>
            <p:spPr>
              <a:xfrm rot="10800000">
                <a:off x="1351117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C5B4B63-51C1-BF28-68E9-D56530278054}"/>
                  </a:ext>
                </a:extLst>
              </p:cNvPr>
              <p:cNvSpPr/>
              <p:nvPr/>
            </p:nvSpPr>
            <p:spPr>
              <a:xfrm rot="10800000" flipH="1">
                <a:off x="1234865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7039495-565B-E171-44F1-DA5EB12DC913}"/>
                </a:ext>
              </a:extLst>
            </p:cNvPr>
            <p:cNvGrpSpPr/>
            <p:nvPr/>
          </p:nvGrpSpPr>
          <p:grpSpPr>
            <a:xfrm>
              <a:off x="1434056" y="4595977"/>
              <a:ext cx="186614" cy="450447"/>
              <a:chOff x="1434056" y="4622673"/>
              <a:chExt cx="186614" cy="45044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20E7CAE-1C97-5415-8AE9-501AC9A6BEDB}"/>
                  </a:ext>
                </a:extLst>
              </p:cNvPr>
              <p:cNvSpPr/>
              <p:nvPr/>
            </p:nvSpPr>
            <p:spPr>
              <a:xfrm rot="10800000">
                <a:off x="1434056" y="4622673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C6ED3BA-33FD-242C-5B1C-B013FDF714C8}"/>
                  </a:ext>
                </a:extLst>
              </p:cNvPr>
              <p:cNvSpPr/>
              <p:nvPr/>
            </p:nvSpPr>
            <p:spPr>
              <a:xfrm rot="10800000">
                <a:off x="1550308" y="47697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E9030EF-C480-C0A5-4874-87373306651C}"/>
                  </a:ext>
                </a:extLst>
              </p:cNvPr>
              <p:cNvSpPr/>
              <p:nvPr/>
            </p:nvSpPr>
            <p:spPr>
              <a:xfrm rot="10800000" flipH="1">
                <a:off x="1434056" y="47697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55E9710-C4C6-01E5-1428-44418A95D5A9}"/>
                </a:ext>
              </a:extLst>
            </p:cNvPr>
            <p:cNvGrpSpPr/>
            <p:nvPr/>
          </p:nvGrpSpPr>
          <p:grpSpPr>
            <a:xfrm>
              <a:off x="1633247" y="4644991"/>
              <a:ext cx="186614" cy="450447"/>
              <a:chOff x="1633247" y="4618295"/>
              <a:chExt cx="186614" cy="450447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168D9F8-1248-318B-A92E-35F9EB96076F}"/>
                  </a:ext>
                </a:extLst>
              </p:cNvPr>
              <p:cNvSpPr/>
              <p:nvPr/>
            </p:nvSpPr>
            <p:spPr>
              <a:xfrm rot="10800000">
                <a:off x="1633247" y="46182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8385970-7B02-D485-0A13-115F0A349ACC}"/>
                  </a:ext>
                </a:extLst>
              </p:cNvPr>
              <p:cNvSpPr/>
              <p:nvPr/>
            </p:nvSpPr>
            <p:spPr>
              <a:xfrm rot="10800000">
                <a:off x="1749499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421648AB-7693-2277-10AC-D8CD719FF1AE}"/>
                  </a:ext>
                </a:extLst>
              </p:cNvPr>
              <p:cNvSpPr/>
              <p:nvPr/>
            </p:nvSpPr>
            <p:spPr>
              <a:xfrm rot="10800000" flipH="1">
                <a:off x="1633247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4BE91EC-B485-E759-1B29-55BFD9EE2C92}"/>
                </a:ext>
              </a:extLst>
            </p:cNvPr>
            <p:cNvGrpSpPr/>
            <p:nvPr/>
          </p:nvGrpSpPr>
          <p:grpSpPr>
            <a:xfrm>
              <a:off x="1825728" y="4613547"/>
              <a:ext cx="186614" cy="450447"/>
              <a:chOff x="1825728" y="4626895"/>
              <a:chExt cx="186614" cy="450447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DFE224B-7FB5-2401-55E8-D299E2AD94BD}"/>
                  </a:ext>
                </a:extLst>
              </p:cNvPr>
              <p:cNvSpPr/>
              <p:nvPr/>
            </p:nvSpPr>
            <p:spPr>
              <a:xfrm rot="10800000">
                <a:off x="1825728" y="46268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E2474E5-DBCD-4ECE-405E-5C7054E692C4}"/>
                  </a:ext>
                </a:extLst>
              </p:cNvPr>
              <p:cNvSpPr/>
              <p:nvPr/>
            </p:nvSpPr>
            <p:spPr>
              <a:xfrm rot="10800000">
                <a:off x="1941980" y="47739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B28B19D-170C-8D8D-0F09-2B0B213CD387}"/>
                  </a:ext>
                </a:extLst>
              </p:cNvPr>
              <p:cNvSpPr/>
              <p:nvPr/>
            </p:nvSpPr>
            <p:spPr>
              <a:xfrm rot="10800000" flipH="1">
                <a:off x="1825728" y="47739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61BE8261-B7A4-F817-5053-5FF537C43AFF}"/>
                </a:ext>
              </a:extLst>
            </p:cNvPr>
            <p:cNvGrpSpPr/>
            <p:nvPr/>
          </p:nvGrpSpPr>
          <p:grpSpPr>
            <a:xfrm>
              <a:off x="2410854" y="4595521"/>
              <a:ext cx="186614" cy="450447"/>
              <a:chOff x="2410854" y="4622217"/>
              <a:chExt cx="186614" cy="450447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98C3CFA4-5312-672A-EFC8-BD86E91F6C21}"/>
                  </a:ext>
                </a:extLst>
              </p:cNvPr>
              <p:cNvSpPr/>
              <p:nvPr/>
            </p:nvSpPr>
            <p:spPr>
              <a:xfrm rot="10800000">
                <a:off x="2410854" y="462221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C381B4E-C565-0C66-0865-F1E8578F5D2F}"/>
                  </a:ext>
                </a:extLst>
              </p:cNvPr>
              <p:cNvSpPr/>
              <p:nvPr/>
            </p:nvSpPr>
            <p:spPr>
              <a:xfrm rot="10800000">
                <a:off x="2527106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41E30BB-B2B3-A6AB-E16B-C8E1E730F2F2}"/>
                  </a:ext>
                </a:extLst>
              </p:cNvPr>
              <p:cNvSpPr/>
              <p:nvPr/>
            </p:nvSpPr>
            <p:spPr>
              <a:xfrm rot="10800000" flipH="1">
                <a:off x="2410854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04225BEE-D7DE-3E15-C9F4-BB26A9613B8A}"/>
                </a:ext>
              </a:extLst>
            </p:cNvPr>
            <p:cNvGrpSpPr/>
            <p:nvPr/>
          </p:nvGrpSpPr>
          <p:grpSpPr>
            <a:xfrm>
              <a:off x="2605837" y="4602195"/>
              <a:ext cx="186614" cy="450447"/>
              <a:chOff x="2605837" y="4622217"/>
              <a:chExt cx="186614" cy="450447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70EF8481-9B5A-2993-CAD9-3A6554E09F71}"/>
                  </a:ext>
                </a:extLst>
              </p:cNvPr>
              <p:cNvSpPr/>
              <p:nvPr/>
            </p:nvSpPr>
            <p:spPr>
              <a:xfrm rot="10800000">
                <a:off x="2605837" y="462221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D6BE45C-DB23-6084-E86F-94A65DAE83C3}"/>
                  </a:ext>
                </a:extLst>
              </p:cNvPr>
              <p:cNvSpPr/>
              <p:nvPr/>
            </p:nvSpPr>
            <p:spPr>
              <a:xfrm rot="10800000">
                <a:off x="2722089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FC886D8-7FED-8653-7B12-097781E3AE3B}"/>
                  </a:ext>
                </a:extLst>
              </p:cNvPr>
              <p:cNvSpPr/>
              <p:nvPr/>
            </p:nvSpPr>
            <p:spPr>
              <a:xfrm rot="10800000" flipH="1">
                <a:off x="2605837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262AA95-5767-15F3-6CEE-E31D6814830A}"/>
                </a:ext>
              </a:extLst>
            </p:cNvPr>
            <p:cNvGrpSpPr/>
            <p:nvPr/>
          </p:nvGrpSpPr>
          <p:grpSpPr>
            <a:xfrm>
              <a:off x="2805995" y="4635565"/>
              <a:ext cx="186614" cy="450447"/>
              <a:chOff x="2805995" y="4622217"/>
              <a:chExt cx="186614" cy="450447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86B58CB-1DCB-EF21-9FF0-8B961BFD8845}"/>
                  </a:ext>
                </a:extLst>
              </p:cNvPr>
              <p:cNvSpPr/>
              <p:nvPr/>
            </p:nvSpPr>
            <p:spPr>
              <a:xfrm rot="10800000">
                <a:off x="2805995" y="462221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1668BF1-1F5A-8F05-8A15-8529544B068F}"/>
                  </a:ext>
                </a:extLst>
              </p:cNvPr>
              <p:cNvSpPr/>
              <p:nvPr/>
            </p:nvSpPr>
            <p:spPr>
              <a:xfrm rot="10800000">
                <a:off x="2922247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E9E42FA-04D4-6214-508C-57FE6A0CC30C}"/>
                  </a:ext>
                </a:extLst>
              </p:cNvPr>
              <p:cNvSpPr/>
              <p:nvPr/>
            </p:nvSpPr>
            <p:spPr>
              <a:xfrm rot="10800000" flipH="1">
                <a:off x="2805995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09F2EFE5-4EC6-C48B-8C62-2DD614945DB1}"/>
                </a:ext>
              </a:extLst>
            </p:cNvPr>
            <p:cNvGrpSpPr/>
            <p:nvPr/>
          </p:nvGrpSpPr>
          <p:grpSpPr>
            <a:xfrm>
              <a:off x="3007385" y="4629537"/>
              <a:ext cx="186614" cy="450447"/>
              <a:chOff x="3014059" y="4616189"/>
              <a:chExt cx="186614" cy="450447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3907026B-300D-C2A2-496D-EB3F1EC3EA47}"/>
                  </a:ext>
                </a:extLst>
              </p:cNvPr>
              <p:cNvSpPr/>
              <p:nvPr/>
            </p:nvSpPr>
            <p:spPr>
              <a:xfrm rot="10800000">
                <a:off x="3014059" y="4616189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69F5A0B-789F-24E3-8F40-802EBD3A676E}"/>
                  </a:ext>
                </a:extLst>
              </p:cNvPr>
              <p:cNvSpPr/>
              <p:nvPr/>
            </p:nvSpPr>
            <p:spPr>
              <a:xfrm rot="10800000">
                <a:off x="3130311" y="4763217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1BEE143-2A18-272B-0F61-B25B3E73845A}"/>
                  </a:ext>
                </a:extLst>
              </p:cNvPr>
              <p:cNvSpPr/>
              <p:nvPr/>
            </p:nvSpPr>
            <p:spPr>
              <a:xfrm rot="10800000" flipH="1">
                <a:off x="3014059" y="4763217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7AA5A454-71BD-4FB3-6186-12288C2D04FE}"/>
                </a:ext>
              </a:extLst>
            </p:cNvPr>
            <p:cNvGrpSpPr/>
            <p:nvPr/>
          </p:nvGrpSpPr>
          <p:grpSpPr>
            <a:xfrm>
              <a:off x="3212820" y="4587377"/>
              <a:ext cx="186614" cy="450447"/>
              <a:chOff x="3212820" y="4614073"/>
              <a:chExt cx="186614" cy="450447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64E7ED5F-9252-7BBE-5A30-D6016589B0DE}"/>
                  </a:ext>
                </a:extLst>
              </p:cNvPr>
              <p:cNvSpPr/>
              <p:nvPr/>
            </p:nvSpPr>
            <p:spPr>
              <a:xfrm rot="10800000">
                <a:off x="3212820" y="4614073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9BCC66-CA36-7F90-E179-7229EB6E8F64}"/>
                  </a:ext>
                </a:extLst>
              </p:cNvPr>
              <p:cNvSpPr/>
              <p:nvPr/>
            </p:nvSpPr>
            <p:spPr>
              <a:xfrm rot="10800000">
                <a:off x="3329072" y="47611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4289880-90C1-00D4-3CD2-0FCF9794F9A4}"/>
                  </a:ext>
                </a:extLst>
              </p:cNvPr>
              <p:cNvSpPr/>
              <p:nvPr/>
            </p:nvSpPr>
            <p:spPr>
              <a:xfrm rot="10800000" flipH="1">
                <a:off x="3212820" y="4761101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C992102-E623-F758-4086-9610F5F00CF3}"/>
                </a:ext>
              </a:extLst>
            </p:cNvPr>
            <p:cNvGrpSpPr/>
            <p:nvPr/>
          </p:nvGrpSpPr>
          <p:grpSpPr>
            <a:xfrm>
              <a:off x="3411839" y="4638317"/>
              <a:ext cx="186614" cy="450447"/>
              <a:chOff x="3411839" y="4618295"/>
              <a:chExt cx="186614" cy="450447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C47F8211-A44D-6A0E-80B4-72FAEA4AE5C7}"/>
                  </a:ext>
                </a:extLst>
              </p:cNvPr>
              <p:cNvSpPr/>
              <p:nvPr/>
            </p:nvSpPr>
            <p:spPr>
              <a:xfrm rot="10800000">
                <a:off x="3411839" y="46182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05A19A1-693A-4FF6-C0F7-FB349B169BC9}"/>
                  </a:ext>
                </a:extLst>
              </p:cNvPr>
              <p:cNvSpPr/>
              <p:nvPr/>
            </p:nvSpPr>
            <p:spPr>
              <a:xfrm rot="10800000">
                <a:off x="3528091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6B0D5B7-2B60-F350-1981-10D844036BD8}"/>
                  </a:ext>
                </a:extLst>
              </p:cNvPr>
              <p:cNvSpPr/>
              <p:nvPr/>
            </p:nvSpPr>
            <p:spPr>
              <a:xfrm rot="10800000" flipH="1">
                <a:off x="3411839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80B13FB1-058C-F724-6EAE-C23DB32500BA}"/>
                </a:ext>
              </a:extLst>
            </p:cNvPr>
            <p:cNvGrpSpPr/>
            <p:nvPr/>
          </p:nvGrpSpPr>
          <p:grpSpPr>
            <a:xfrm>
              <a:off x="3608441" y="4598273"/>
              <a:ext cx="186614" cy="450447"/>
              <a:chOff x="3608441" y="4618295"/>
              <a:chExt cx="186614" cy="450447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FE48DE04-CFE1-1273-ADEC-D830E9BD3DC5}"/>
                  </a:ext>
                </a:extLst>
              </p:cNvPr>
              <p:cNvSpPr/>
              <p:nvPr/>
            </p:nvSpPr>
            <p:spPr>
              <a:xfrm rot="10800000">
                <a:off x="3608441" y="46182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2D79A263-0887-A494-A98B-A9DDA59C5008}"/>
                  </a:ext>
                </a:extLst>
              </p:cNvPr>
              <p:cNvSpPr/>
              <p:nvPr/>
            </p:nvSpPr>
            <p:spPr>
              <a:xfrm rot="10800000">
                <a:off x="3724693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E5FA3FF6-4454-0448-C673-2837642F7A75}"/>
                  </a:ext>
                </a:extLst>
              </p:cNvPr>
              <p:cNvSpPr/>
              <p:nvPr/>
            </p:nvSpPr>
            <p:spPr>
              <a:xfrm rot="10800000" flipH="1">
                <a:off x="3608441" y="47653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30D178E-4BC4-A363-8685-0F5918A3772E}"/>
                </a:ext>
              </a:extLst>
            </p:cNvPr>
            <p:cNvGrpSpPr/>
            <p:nvPr/>
          </p:nvGrpSpPr>
          <p:grpSpPr>
            <a:xfrm>
              <a:off x="2024760" y="4646917"/>
              <a:ext cx="186614" cy="450447"/>
              <a:chOff x="2024760" y="4626895"/>
              <a:chExt cx="186614" cy="450447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7D4BE6C8-2528-7FC2-2629-BA10615BC296}"/>
                  </a:ext>
                </a:extLst>
              </p:cNvPr>
              <p:cNvSpPr/>
              <p:nvPr/>
            </p:nvSpPr>
            <p:spPr>
              <a:xfrm rot="10800000">
                <a:off x="2024760" y="4626895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5A7DBD6-00B2-2089-4CFB-A6EDA335D140}"/>
                  </a:ext>
                </a:extLst>
              </p:cNvPr>
              <p:cNvSpPr/>
              <p:nvPr/>
            </p:nvSpPr>
            <p:spPr>
              <a:xfrm rot="10800000">
                <a:off x="2141012" y="47739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20BD20B-F0AF-0072-497B-ECD070196F13}"/>
                  </a:ext>
                </a:extLst>
              </p:cNvPr>
              <p:cNvSpPr/>
              <p:nvPr/>
            </p:nvSpPr>
            <p:spPr>
              <a:xfrm rot="10800000" flipH="1">
                <a:off x="2024760" y="4773923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0DFD905-80E0-3E91-C27E-94D95A821BD7}"/>
                </a:ext>
              </a:extLst>
            </p:cNvPr>
            <p:cNvGrpSpPr/>
            <p:nvPr/>
          </p:nvGrpSpPr>
          <p:grpSpPr>
            <a:xfrm>
              <a:off x="2216603" y="4648913"/>
              <a:ext cx="186614" cy="450447"/>
              <a:chOff x="2216603" y="4622217"/>
              <a:chExt cx="186614" cy="450447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2BAFD6FC-DF80-0A72-7FB9-8A14C60B6CE5}"/>
                  </a:ext>
                </a:extLst>
              </p:cNvPr>
              <p:cNvSpPr/>
              <p:nvPr/>
            </p:nvSpPr>
            <p:spPr>
              <a:xfrm rot="10800000">
                <a:off x="2216603" y="4622217"/>
                <a:ext cx="186614" cy="17706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499ECDB9-0F4F-7601-81E0-9847F1BC7A81}"/>
                  </a:ext>
                </a:extLst>
              </p:cNvPr>
              <p:cNvSpPr/>
              <p:nvPr/>
            </p:nvSpPr>
            <p:spPr>
              <a:xfrm rot="10800000">
                <a:off x="2332855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4579F71-DFA8-77D0-B29D-97F98C55C02B}"/>
                  </a:ext>
                </a:extLst>
              </p:cNvPr>
              <p:cNvSpPr/>
              <p:nvPr/>
            </p:nvSpPr>
            <p:spPr>
              <a:xfrm rot="10800000" flipH="1">
                <a:off x="2216603" y="4769245"/>
                <a:ext cx="67067" cy="303419"/>
              </a:xfrm>
              <a:custGeom>
                <a:avLst/>
                <a:gdLst>
                  <a:gd name="csX0" fmla="*/ 54867 w 67067"/>
                  <a:gd name="csY0" fmla="*/ 0 h 303419"/>
                  <a:gd name="csX1" fmla="*/ 98 w 67067"/>
                  <a:gd name="csY1" fmla="*/ 116681 h 303419"/>
                  <a:gd name="csX2" fmla="*/ 66773 w 67067"/>
                  <a:gd name="csY2" fmla="*/ 209550 h 303419"/>
                  <a:gd name="csX3" fmla="*/ 31055 w 67067"/>
                  <a:gd name="csY3" fmla="*/ 302419 h 303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7067" h="303419">
                    <a:moveTo>
                      <a:pt x="54867" y="0"/>
                    </a:moveTo>
                    <a:cubicBezTo>
                      <a:pt x="26490" y="40878"/>
                      <a:pt x="-1886" y="81756"/>
                      <a:pt x="98" y="116681"/>
                    </a:cubicBezTo>
                    <a:cubicBezTo>
                      <a:pt x="2082" y="151606"/>
                      <a:pt x="61614" y="178594"/>
                      <a:pt x="66773" y="209550"/>
                    </a:cubicBezTo>
                    <a:cubicBezTo>
                      <a:pt x="71932" y="240506"/>
                      <a:pt x="7242" y="312738"/>
                      <a:pt x="31055" y="30241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272F6E71-D633-F424-EB09-AC1B0E42383F}"/>
                  </a:ext>
                </a:extLst>
              </p:cNvPr>
              <p:cNvSpPr txBox="1"/>
              <p:nvPr/>
            </p:nvSpPr>
            <p:spPr>
              <a:xfrm>
                <a:off x="7941838" y="1846486"/>
                <a:ext cx="803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𝑠𝑜𝑙𝑣𝑒𝑛𝑡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272F6E71-D633-F424-EB09-AC1B0E423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38" y="1846486"/>
                <a:ext cx="803425" cy="276999"/>
              </a:xfrm>
              <a:prstGeom prst="rect">
                <a:avLst/>
              </a:prstGeom>
              <a:blipFill>
                <a:blip r:embed="rId2"/>
                <a:stretch>
                  <a:fillRect l="-6818" r="-75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2843806-4FDD-C466-12A5-8A06338D97EB}"/>
                  </a:ext>
                </a:extLst>
              </p:cNvPr>
              <p:cNvSpPr txBox="1"/>
              <p:nvPr/>
            </p:nvSpPr>
            <p:spPr>
              <a:xfrm>
                <a:off x="7941838" y="2171695"/>
                <a:ext cx="3000758" cy="303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h𝑒𝑎𝑑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𝑠𝑜𝑙𝑣𝑒𝑛𝑡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𝑠𝑜𝑙𝑣𝑒𝑛𝑡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2843806-4FDD-C466-12A5-8A06338D9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38" y="2171695"/>
                <a:ext cx="3000758" cy="303096"/>
              </a:xfrm>
              <a:prstGeom prst="rect">
                <a:avLst/>
              </a:prstGeom>
              <a:blipFill>
                <a:blip r:embed="rId3"/>
                <a:stretch>
                  <a:fillRect l="-1423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2A1DDE8F-1AF0-13AF-75E6-FA073BFB9CC1}"/>
                  </a:ext>
                </a:extLst>
              </p:cNvPr>
              <p:cNvSpPr txBox="1"/>
              <p:nvPr/>
            </p:nvSpPr>
            <p:spPr>
              <a:xfrm>
                <a:off x="7941838" y="2581973"/>
                <a:ext cx="573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𝑡𝑎𝑖𝑙𝑠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2A1DDE8F-1AF0-13AF-75E6-FA073BFB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38" y="2581973"/>
                <a:ext cx="573170" cy="276999"/>
              </a:xfrm>
              <a:prstGeom prst="rect">
                <a:avLst/>
              </a:prstGeom>
              <a:blipFill>
                <a:blip r:embed="rId4"/>
                <a:stretch>
                  <a:fillRect l="-9574" r="-106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EC240E83-F864-38CD-1FDB-11F0C99F5E4E}"/>
                  </a:ext>
                </a:extLst>
              </p:cNvPr>
              <p:cNvSpPr txBox="1"/>
              <p:nvPr/>
            </p:nvSpPr>
            <p:spPr>
              <a:xfrm>
                <a:off x="7941838" y="2946157"/>
                <a:ext cx="3000758" cy="303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h𝑒𝑎𝑑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𝑠𝑜𝑙𝑣𝑒𝑛𝑡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𝑠𝑜𝑙𝑣𝑒𝑛𝑡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EC240E83-F864-38CD-1FDB-11F0C99F5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38" y="2946157"/>
                <a:ext cx="3000758" cy="303096"/>
              </a:xfrm>
              <a:prstGeom prst="rect">
                <a:avLst/>
              </a:prstGeom>
              <a:blipFill>
                <a:blip r:embed="rId3"/>
                <a:stretch>
                  <a:fillRect l="-1423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14EA57CE-4BB7-CF60-CA7B-8CB1A484CA61}"/>
                  </a:ext>
                </a:extLst>
              </p:cNvPr>
              <p:cNvSpPr txBox="1"/>
              <p:nvPr/>
            </p:nvSpPr>
            <p:spPr>
              <a:xfrm>
                <a:off x="7931968" y="3463483"/>
                <a:ext cx="346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14EA57CE-4BB7-CF60-CA7B-8CB1A484C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68" y="3463483"/>
                <a:ext cx="346120" cy="276999"/>
              </a:xfrm>
              <a:prstGeom prst="rect">
                <a:avLst/>
              </a:prstGeom>
              <a:blipFill>
                <a:blip r:embed="rId5"/>
                <a:stretch>
                  <a:fillRect l="-15789" r="-350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458072C-B8A0-3BC9-4C54-585FFBB2CD6F}"/>
              </a:ext>
            </a:extLst>
          </p:cNvPr>
          <p:cNvGrpSpPr/>
          <p:nvPr/>
        </p:nvGrpSpPr>
        <p:grpSpPr>
          <a:xfrm>
            <a:off x="4678341" y="1724955"/>
            <a:ext cx="3173816" cy="2169190"/>
            <a:chOff x="4368315" y="4031369"/>
            <a:chExt cx="3173816" cy="2169190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768C648D-4BF6-01D0-4B83-1D560F4B3D07}"/>
                </a:ext>
              </a:extLst>
            </p:cNvPr>
            <p:cNvSpPr/>
            <p:nvPr/>
          </p:nvSpPr>
          <p:spPr>
            <a:xfrm>
              <a:off x="4378441" y="5763299"/>
              <a:ext cx="3163690" cy="4372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3"/>
                  </a:solidFill>
                </a:rPr>
                <a:t>Infinite </a:t>
              </a:r>
              <a:r>
                <a:rPr lang="en-GB" dirty="0" err="1">
                  <a:solidFill>
                    <a:schemeClr val="accent3"/>
                  </a:solidFill>
                </a:rPr>
                <a:t>Superphase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AF9DE7D-6060-FACE-F0C8-59FC4EC48AED}"/>
                </a:ext>
              </a:extLst>
            </p:cNvPr>
            <p:cNvSpPr/>
            <p:nvPr/>
          </p:nvSpPr>
          <p:spPr>
            <a:xfrm rot="10800000">
              <a:off x="4378441" y="4031369"/>
              <a:ext cx="3163690" cy="8570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433C8AC6-4569-2196-27EF-16EE3D95DB39}"/>
                </a:ext>
              </a:extLst>
            </p:cNvPr>
            <p:cNvSpPr/>
            <p:nvPr/>
          </p:nvSpPr>
          <p:spPr>
            <a:xfrm>
              <a:off x="4378441" y="4567026"/>
              <a:ext cx="3163690" cy="1029125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40000"/>
                    <a:lumOff val="60000"/>
                  </a:schemeClr>
                </a:gs>
                <a:gs pos="86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47F2C95B-43DC-26BD-DC09-8EEDF118D272}"/>
                </a:ext>
              </a:extLst>
            </p:cNvPr>
            <p:cNvSpPr/>
            <p:nvPr/>
          </p:nvSpPr>
          <p:spPr>
            <a:xfrm>
              <a:off x="4378441" y="4754197"/>
              <a:ext cx="3163690" cy="778726"/>
            </a:xfrm>
            <a:prstGeom prst="rect">
              <a:avLst/>
            </a:prstGeom>
            <a:gradFill>
              <a:gsLst>
                <a:gs pos="85000">
                  <a:schemeClr val="accent6">
                    <a:lumMod val="40000"/>
                    <a:lumOff val="6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100000">
                  <a:schemeClr val="accent4"/>
                </a:gs>
                <a:gs pos="4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AC7D8FCD-9E99-249E-78DB-D27EF976E18E}"/>
                </a:ext>
              </a:extLst>
            </p:cNvPr>
            <p:cNvSpPr txBox="1"/>
            <p:nvPr/>
          </p:nvSpPr>
          <p:spPr>
            <a:xfrm>
              <a:off x="5164530" y="4181812"/>
              <a:ext cx="1571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Infinite Subphase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D935E35-8BCB-F73F-1EEF-1161E4A11229}"/>
                </a:ext>
              </a:extLst>
            </p:cNvPr>
            <p:cNvSpPr txBox="1"/>
            <p:nvPr/>
          </p:nvSpPr>
          <p:spPr>
            <a:xfrm>
              <a:off x="5218231" y="4537080"/>
              <a:ext cx="1463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Headgroup Slab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C7FAF370-133F-2329-8636-1CB5304CA1BF}"/>
                </a:ext>
              </a:extLst>
            </p:cNvPr>
            <p:cNvSpPr txBox="1"/>
            <p:nvPr/>
          </p:nvSpPr>
          <p:spPr>
            <a:xfrm>
              <a:off x="5469100" y="4973108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Tails Slab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5727ECB3-63E6-80CE-4A4C-19D91C39A97D}"/>
                </a:ext>
              </a:extLst>
            </p:cNvPr>
            <p:cNvSpPr txBox="1"/>
            <p:nvPr/>
          </p:nvSpPr>
          <p:spPr>
            <a:xfrm>
              <a:off x="5228354" y="5333711"/>
              <a:ext cx="1463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Headgroup Slab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924A1BE-81E9-3E23-1474-A3111B941005}"/>
                </a:ext>
              </a:extLst>
            </p:cNvPr>
            <p:cNvCxnSpPr/>
            <p:nvPr/>
          </p:nvCxnSpPr>
          <p:spPr>
            <a:xfrm>
              <a:off x="4378440" y="4587048"/>
              <a:ext cx="31636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917151D-0AEF-E8F7-231F-B0F4E1128070}"/>
                </a:ext>
              </a:extLst>
            </p:cNvPr>
            <p:cNvCxnSpPr/>
            <p:nvPr/>
          </p:nvCxnSpPr>
          <p:spPr>
            <a:xfrm>
              <a:off x="4378440" y="4795943"/>
              <a:ext cx="31636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ECF101B-0E51-55C7-6A5B-0EB6C1F3191F}"/>
                </a:ext>
              </a:extLst>
            </p:cNvPr>
            <p:cNvCxnSpPr/>
            <p:nvPr/>
          </p:nvCxnSpPr>
          <p:spPr>
            <a:xfrm>
              <a:off x="4368315" y="5399243"/>
              <a:ext cx="31636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TextBox 264">
            <a:extLst>
              <a:ext uri="{FF2B5EF4-FFF2-40B4-BE49-F238E27FC236}">
                <a16:creationId xmlns:a16="http://schemas.microsoft.com/office/drawing/2014/main" id="{50CCEBCB-294C-5A54-AA29-6F194739950F}"/>
              </a:ext>
            </a:extLst>
          </p:cNvPr>
          <p:cNvSpPr txBox="1"/>
          <p:nvPr/>
        </p:nvSpPr>
        <p:spPr>
          <a:xfrm>
            <a:off x="127000" y="1347310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Eg: Lipid Bilayer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70D121D1-7CDD-732F-8BD4-B0B9E9656FF2}"/>
              </a:ext>
            </a:extLst>
          </p:cNvPr>
          <p:cNvSpPr/>
          <p:nvPr/>
        </p:nvSpPr>
        <p:spPr>
          <a:xfrm>
            <a:off x="942907" y="3300226"/>
            <a:ext cx="3163690" cy="1805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3"/>
                </a:solidFill>
              </a:rPr>
              <a:t>SiO</a:t>
            </a:r>
            <a:r>
              <a:rPr lang="en-GB" sz="1200" baseline="-25000" dirty="0">
                <a:solidFill>
                  <a:schemeClr val="accent3"/>
                </a:solidFill>
              </a:rPr>
              <a:t>2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F748308F-1D37-10B7-EE55-CC1AD3E9B1D5}"/>
              </a:ext>
            </a:extLst>
          </p:cNvPr>
          <p:cNvSpPr/>
          <p:nvPr/>
        </p:nvSpPr>
        <p:spPr>
          <a:xfrm>
            <a:off x="4688466" y="3279335"/>
            <a:ext cx="3163690" cy="180545"/>
          </a:xfrm>
          <a:prstGeom prst="rect">
            <a:avLst/>
          </a:prstGeom>
          <a:gradFill>
            <a:gsLst>
              <a:gs pos="100000">
                <a:schemeClr val="accent4"/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SiO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 Slab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2B480F9B-24DD-2E3D-B64E-44BA7A7AA49B}"/>
                  </a:ext>
                </a:extLst>
              </p:cNvPr>
              <p:cNvSpPr txBox="1"/>
              <p:nvPr/>
            </p:nvSpPr>
            <p:spPr>
              <a:xfrm>
                <a:off x="7950886" y="3201464"/>
                <a:ext cx="537903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2B480F9B-24DD-2E3D-B64E-44BA7A7A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86" y="3201464"/>
                <a:ext cx="537903" cy="300788"/>
              </a:xfrm>
              <a:prstGeom prst="rect">
                <a:avLst/>
              </a:prstGeom>
              <a:blipFill>
                <a:blip r:embed="rId6"/>
                <a:stretch>
                  <a:fillRect l="-1011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2F8E31-72F0-C0E7-C78B-4B6F7685EF1E}"/>
              </a:ext>
            </a:extLst>
          </p:cNvPr>
          <p:cNvCxnSpPr/>
          <p:nvPr/>
        </p:nvCxnSpPr>
        <p:spPr>
          <a:xfrm>
            <a:off x="4678340" y="3289737"/>
            <a:ext cx="31636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3B9A28-656B-AAAB-ECBD-42CE63565E3D}"/>
                  </a:ext>
                </a:extLst>
              </p:cNvPr>
              <p:cNvSpPr txBox="1"/>
              <p:nvPr/>
            </p:nvSpPr>
            <p:spPr>
              <a:xfrm>
                <a:off x="9333959" y="3480771"/>
                <a:ext cx="1846468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i="1" dirty="0"/>
                  <a:t>N.B.</a:t>
                </a:r>
                <a:r>
                  <a:rPr lang="en-GB" sz="1400" dirty="0"/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GB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𝑠𝑜𝑙𝑣𝑒𝑛𝑡</m:t>
                              </m:r>
                            </m:sub>
                          </m:sSub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GB" sz="1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h𝑒𝑎𝑑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3B9A28-656B-AAAB-ECBD-42CE63565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959" y="3480771"/>
                <a:ext cx="1846468" cy="543418"/>
              </a:xfrm>
              <a:prstGeom prst="rect">
                <a:avLst/>
              </a:prstGeom>
              <a:blipFill>
                <a:blip r:embed="rId7"/>
                <a:stretch>
                  <a:fillRect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571B541-968E-18B3-97AA-7F1148354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2" y="3899583"/>
            <a:ext cx="3472572" cy="2930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1F706-FB96-A363-8A4E-01F2027A48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2" y="3893036"/>
            <a:ext cx="3472572" cy="295212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1BEEC5-EB91-4636-326F-D8C7484C63B4}"/>
              </a:ext>
            </a:extLst>
          </p:cNvPr>
          <p:cNvCxnSpPr>
            <a:cxnSpLocks/>
          </p:cNvCxnSpPr>
          <p:nvPr/>
        </p:nvCxnSpPr>
        <p:spPr>
          <a:xfrm>
            <a:off x="5842145" y="4126567"/>
            <a:ext cx="0" cy="237952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90F529-564C-1592-EA00-6548FE1F65DF}"/>
              </a:ext>
            </a:extLst>
          </p:cNvPr>
          <p:cNvCxnSpPr>
            <a:cxnSpLocks/>
          </p:cNvCxnSpPr>
          <p:nvPr/>
        </p:nvCxnSpPr>
        <p:spPr>
          <a:xfrm>
            <a:off x="6062187" y="4126567"/>
            <a:ext cx="0" cy="237952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79F33E-2C97-3015-D581-3ECDA3540C44}"/>
              </a:ext>
            </a:extLst>
          </p:cNvPr>
          <p:cNvCxnSpPr>
            <a:cxnSpLocks/>
          </p:cNvCxnSpPr>
          <p:nvPr/>
        </p:nvCxnSpPr>
        <p:spPr>
          <a:xfrm>
            <a:off x="6614623" y="4112322"/>
            <a:ext cx="0" cy="241468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6B34CC-369A-B4D4-B6AC-0C3130DB106E}"/>
              </a:ext>
            </a:extLst>
          </p:cNvPr>
          <p:cNvCxnSpPr>
            <a:cxnSpLocks/>
          </p:cNvCxnSpPr>
          <p:nvPr/>
        </p:nvCxnSpPr>
        <p:spPr>
          <a:xfrm>
            <a:off x="6935197" y="4112322"/>
            <a:ext cx="0" cy="241468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BF86F51-95CA-698E-3B1D-83C55A9A4A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90" y="3906919"/>
            <a:ext cx="3472572" cy="29521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CF32A2-0808-7C04-9EA5-99A54D80AD79}"/>
              </a:ext>
            </a:extLst>
          </p:cNvPr>
          <p:cNvCxnSpPr>
            <a:cxnSpLocks/>
          </p:cNvCxnSpPr>
          <p:nvPr/>
        </p:nvCxnSpPr>
        <p:spPr>
          <a:xfrm>
            <a:off x="5637357" y="4126567"/>
            <a:ext cx="0" cy="237952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337170B0-35E2-835F-FD51-58CFFB87B83F}"/>
              </a:ext>
            </a:extLst>
          </p:cNvPr>
          <p:cNvSpPr/>
          <p:nvPr/>
        </p:nvSpPr>
        <p:spPr>
          <a:xfrm>
            <a:off x="8105028" y="4683987"/>
            <a:ext cx="3308778" cy="1882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Isotopic Contrast Variation!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22ABF-6345-FA74-FC52-213E3A6BDBA5}"/>
              </a:ext>
            </a:extLst>
          </p:cNvPr>
          <p:cNvSpPr txBox="1"/>
          <p:nvPr/>
        </p:nvSpPr>
        <p:spPr>
          <a:xfrm>
            <a:off x="8792039" y="442706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The Solution?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A658E3-64C4-E9EC-605A-AA21A12330C1}"/>
              </a:ext>
            </a:extLst>
          </p:cNvPr>
          <p:cNvSpPr txBox="1"/>
          <p:nvPr/>
        </p:nvSpPr>
        <p:spPr>
          <a:xfrm>
            <a:off x="942345" y="41786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</a:rPr>
              <a:t>— </a:t>
            </a:r>
            <a:r>
              <a:rPr lang="en-GB" sz="1800" dirty="0">
                <a:solidFill>
                  <a:schemeClr val="accent2"/>
                </a:solidFill>
              </a:rPr>
              <a:t>D</a:t>
            </a:r>
            <a:r>
              <a:rPr lang="en-GB" sz="1800" baseline="-25000" dirty="0">
                <a:solidFill>
                  <a:schemeClr val="accent2"/>
                </a:solidFill>
              </a:rPr>
              <a:t>2</a:t>
            </a:r>
            <a:r>
              <a:rPr lang="en-GB" sz="1800" dirty="0">
                <a:solidFill>
                  <a:schemeClr val="accent2"/>
                </a:solidFill>
              </a:rPr>
              <a:t>O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— </a:t>
            </a:r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GB" baseline="-25000" dirty="0">
                <a:solidFill>
                  <a:srgbClr val="0070C0"/>
                </a:solidFill>
              </a:rPr>
              <a:t>2</a:t>
            </a:r>
            <a:r>
              <a:rPr lang="en-GB" dirty="0">
                <a:solidFill>
                  <a:srgbClr val="0070C0"/>
                </a:solidFill>
              </a:rPr>
              <a:t>O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64CFBF-5A46-79C5-7929-C8929CC530D8}"/>
              </a:ext>
            </a:extLst>
          </p:cNvPr>
          <p:cNvSpPr txBox="1"/>
          <p:nvPr/>
        </p:nvSpPr>
        <p:spPr>
          <a:xfrm>
            <a:off x="7345362" y="4149182"/>
            <a:ext cx="584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/>
                </a:solidFill>
              </a:rPr>
              <a:t>D</a:t>
            </a:r>
            <a:r>
              <a:rPr lang="en-GB" sz="1800" baseline="-25000" dirty="0">
                <a:solidFill>
                  <a:schemeClr val="accent2"/>
                </a:solidFill>
              </a:rPr>
              <a:t>2</a:t>
            </a:r>
            <a:r>
              <a:rPr lang="en-GB" sz="1800" dirty="0">
                <a:solidFill>
                  <a:schemeClr val="accent2"/>
                </a:solidFill>
              </a:rPr>
              <a:t>O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9BCD70-4524-F09D-47C5-2AFCBD7881BA}"/>
              </a:ext>
            </a:extLst>
          </p:cNvPr>
          <p:cNvSpPr txBox="1"/>
          <p:nvPr/>
        </p:nvSpPr>
        <p:spPr>
          <a:xfrm>
            <a:off x="5206056" y="5709443"/>
            <a:ext cx="584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Si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9C6979-6F8C-149F-96F1-27B85407954D}"/>
              </a:ext>
            </a:extLst>
          </p:cNvPr>
          <p:cNvSpPr txBox="1"/>
          <p:nvPr/>
        </p:nvSpPr>
        <p:spPr>
          <a:xfrm>
            <a:off x="7321848" y="6012368"/>
            <a:ext cx="631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GB" baseline="-25000" dirty="0">
                <a:solidFill>
                  <a:srgbClr val="0070C0"/>
                </a:solidFill>
              </a:rPr>
              <a:t>2</a:t>
            </a:r>
            <a:r>
              <a:rPr lang="en-GB" dirty="0">
                <a:solidFill>
                  <a:srgbClr val="0070C0"/>
                </a:solidFill>
              </a:rPr>
              <a:t>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07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DAEEF-04A3-9D08-896B-B4DC1940A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A2FE84-8212-3788-DF72-FA34DC5F05D8}"/>
              </a:ext>
            </a:extLst>
          </p:cNvPr>
          <p:cNvSpPr/>
          <p:nvPr/>
        </p:nvSpPr>
        <p:spPr>
          <a:xfrm>
            <a:off x="0" y="5687796"/>
            <a:ext cx="5960286" cy="114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179C6-C6E8-1055-AAAF-A0F8D8BE32CD}"/>
              </a:ext>
            </a:extLst>
          </p:cNvPr>
          <p:cNvSpPr txBox="1">
            <a:spLocks/>
          </p:cNvSpPr>
          <p:nvPr/>
        </p:nvSpPr>
        <p:spPr>
          <a:xfrm>
            <a:off x="127000" y="246061"/>
            <a:ext cx="9144000" cy="46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Slab Parameters – Fix or Fit?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D1923-5406-469C-E5E7-8EB9BB56E500}"/>
              </a:ext>
            </a:extLst>
          </p:cNvPr>
          <p:cNvSpPr txBox="1"/>
          <p:nvPr/>
        </p:nvSpPr>
        <p:spPr>
          <a:xfrm>
            <a:off x="1113162" y="711200"/>
            <a:ext cx="1005756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SLD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Do you know the composition of the slab? If so, </a:t>
            </a:r>
            <a:r>
              <a:rPr lang="en-GB" b="1" dirty="0">
                <a:solidFill>
                  <a:srgbClr val="FF0000"/>
                </a:solidFill>
              </a:rPr>
              <a:t>FIX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If a mixture, 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FIT</a:t>
            </a:r>
            <a:r>
              <a:rPr lang="en-GB" dirty="0"/>
              <a:t>, but set the limits equal to the lowest and highest SLD component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Constrained based on Mass Spec/NMR for (partial) deuteration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Be cautious </a:t>
            </a:r>
            <a:r>
              <a:rPr lang="en-GB" dirty="0"/>
              <a:t>– does the density in a thin film match that measured in the bulk?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Thickness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This is usually what you want to find out – Normally 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BUT – Ensure limits are physically feasible (</a:t>
            </a:r>
            <a:r>
              <a:rPr lang="en-GB" i="1" dirty="0"/>
              <a:t>i.e. </a:t>
            </a:r>
            <a:r>
              <a:rPr lang="en-GB" dirty="0" err="1"/>
              <a:t>d</a:t>
            </a:r>
            <a:r>
              <a:rPr lang="en-GB" baseline="-25000" dirty="0" err="1"/>
              <a:t>max</a:t>
            </a:r>
            <a:r>
              <a:rPr lang="en-GB" dirty="0"/>
              <a:t> ≤ </a:t>
            </a:r>
            <a:r>
              <a:rPr lang="en-GB" dirty="0" err="1"/>
              <a:t>Tanford</a:t>
            </a:r>
            <a:r>
              <a:rPr lang="en-GB" dirty="0"/>
              <a:t> Length)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Roughness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Hard to pre-characterise or know in advance, so generally 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BUT – Ensure limits are sensible (more on this shortly)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Can be constrained. </a:t>
            </a:r>
            <a:r>
              <a:rPr lang="en-GB" i="1" dirty="0"/>
              <a:t>E.g.</a:t>
            </a:r>
            <a:r>
              <a:rPr lang="en-GB" dirty="0"/>
              <a:t> are different slabs coupled, could they share a single parameter?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Hydration/Coverage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Normally 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Constrain where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Be aware of the correlation between SLD and Hydration (previous slide).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Can surface coverage be pre-characterised?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32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62D15E-264E-46BA-8227-F78B9A4A7183}">
  <ds:schemaRefs>
    <ds:schemaRef ds:uri="http://schemas.microsoft.com/office/2006/metadata/properties"/>
    <ds:schemaRef ds:uri="http://schemas.microsoft.com/office/2006/documentManagement/types"/>
    <ds:schemaRef ds:uri="7a6c5452-7205-4e2c-a322-0d36e47a4095"/>
    <ds:schemaRef ds:uri="http://purl.org/dc/terms/"/>
    <ds:schemaRef ds:uri="http://purl.org/dc/elements/1.1/"/>
    <ds:schemaRef ds:uri="http://schemas.microsoft.com/office/infopath/2007/PartnerControls"/>
    <ds:schemaRef ds:uri="4367b676-3231-4229-b246-27e36f6a6ea0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B8F5E0-6443-4F3B-85F5-E23BF401A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4F5BA3-79C3-4C5A-A3F0-A9B7B86B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1882</Words>
  <Application>Microsoft Macintosh PowerPoint</Application>
  <PresentationFormat>Widescreen</PresentationFormat>
  <Paragraphs>327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Cambria Math</vt:lpstr>
      <vt:lpstr>Calibri</vt:lpstr>
      <vt:lpstr>Aptos</vt:lpstr>
      <vt:lpstr>Moderat Medium</vt:lpstr>
      <vt:lpstr>Roboto</vt:lpstr>
      <vt:lpstr>1_Title slide</vt:lpstr>
      <vt:lpstr>2_Triangles</vt:lpstr>
      <vt:lpstr>3_Pattern</vt:lpstr>
      <vt:lpstr>4_Blank Layouts</vt:lpstr>
      <vt:lpstr>An Introduction to NR Data Fitting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Jesmond Cottage</cp:lastModifiedBy>
  <cp:revision>6</cp:revision>
  <dcterms:created xsi:type="dcterms:W3CDTF">2023-01-10T12:41:06Z</dcterms:created>
  <dcterms:modified xsi:type="dcterms:W3CDTF">2026-04-24T13:48:41Z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