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D89B9-258C-47EC-993D-31ED4869D743}" v="9" dt="2023-06-18T10:12:07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McLauchlan" userId="28f433752d0ebbf0" providerId="LiveId" clId="{E85D89B9-258C-47EC-993D-31ED4869D743}"/>
    <pc:docChg chg="undo custSel addSld delSld modSld sldOrd">
      <pc:chgData name="Ruth McLauchlan" userId="28f433752d0ebbf0" providerId="LiveId" clId="{E85D89B9-258C-47EC-993D-31ED4869D743}" dt="2023-06-18T10:13:17.969" v="1923" actId="255"/>
      <pc:docMkLst>
        <pc:docMk/>
      </pc:docMkLst>
      <pc:sldChg chg="modSp mod">
        <pc:chgData name="Ruth McLauchlan" userId="28f433752d0ebbf0" providerId="LiveId" clId="{E85D89B9-258C-47EC-993D-31ED4869D743}" dt="2023-06-18T10:13:17.969" v="1923" actId="255"/>
        <pc:sldMkLst>
          <pc:docMk/>
          <pc:sldMk cId="401429052" sldId="256"/>
        </pc:sldMkLst>
        <pc:spChg chg="mod">
          <ac:chgData name="Ruth McLauchlan" userId="28f433752d0ebbf0" providerId="LiveId" clId="{E85D89B9-258C-47EC-993D-31ED4869D743}" dt="2023-06-18T10:13:17.969" v="1923" actId="255"/>
          <ac:spMkLst>
            <pc:docMk/>
            <pc:sldMk cId="401429052" sldId="256"/>
            <ac:spMk id="2" creationId="{9ACC00D2-D6AA-6E78-84D6-CBFEB6CB0738}"/>
          </ac:spMkLst>
        </pc:spChg>
        <pc:spChg chg="mod">
          <ac:chgData name="Ruth McLauchlan" userId="28f433752d0ebbf0" providerId="LiveId" clId="{E85D89B9-258C-47EC-993D-31ED4869D743}" dt="2023-06-18T09:12:12.273" v="176" actId="20577"/>
          <ac:spMkLst>
            <pc:docMk/>
            <pc:sldMk cId="401429052" sldId="256"/>
            <ac:spMk id="4" creationId="{E040ECE0-FE2E-4EFB-F5E7-6F81B7E4A9C8}"/>
          </ac:spMkLst>
        </pc:spChg>
      </pc:sldChg>
      <pc:sldChg chg="modSp mod">
        <pc:chgData name="Ruth McLauchlan" userId="28f433752d0ebbf0" providerId="LiveId" clId="{E85D89B9-258C-47EC-993D-31ED4869D743}" dt="2023-06-18T09:13:07.624" v="177"/>
        <pc:sldMkLst>
          <pc:docMk/>
          <pc:sldMk cId="200054396" sldId="257"/>
        </pc:sldMkLst>
        <pc:spChg chg="mod">
          <ac:chgData name="Ruth McLauchlan" userId="28f433752d0ebbf0" providerId="LiveId" clId="{E85D89B9-258C-47EC-993D-31ED4869D743}" dt="2023-06-18T09:13:07.624" v="177"/>
          <ac:spMkLst>
            <pc:docMk/>
            <pc:sldMk cId="200054396" sldId="257"/>
            <ac:spMk id="4" creationId="{0B0C7DC6-13EC-472D-0320-CEC627E7A9B6}"/>
          </ac:spMkLst>
        </pc:spChg>
      </pc:sldChg>
      <pc:sldChg chg="del">
        <pc:chgData name="Ruth McLauchlan" userId="28f433752d0ebbf0" providerId="LiveId" clId="{E85D89B9-258C-47EC-993D-31ED4869D743}" dt="2023-06-18T09:11:07.075" v="117" actId="2696"/>
        <pc:sldMkLst>
          <pc:docMk/>
          <pc:sldMk cId="1490433740" sldId="258"/>
        </pc:sldMkLst>
      </pc:sldChg>
      <pc:sldChg chg="addSp modSp mod modClrScheme chgLayout">
        <pc:chgData name="Ruth McLauchlan" userId="28f433752d0ebbf0" providerId="LiveId" clId="{E85D89B9-258C-47EC-993D-31ED4869D743}" dt="2023-06-18T09:13:12.708" v="178"/>
        <pc:sldMkLst>
          <pc:docMk/>
          <pc:sldMk cId="1960600589" sldId="259"/>
        </pc:sldMkLst>
        <pc:spChg chg="mod ord">
          <ac:chgData name="Ruth McLauchlan" userId="28f433752d0ebbf0" providerId="LiveId" clId="{E85D89B9-258C-47EC-993D-31ED4869D743}" dt="2023-06-18T09:07:34.106" v="101" actId="20577"/>
          <ac:spMkLst>
            <pc:docMk/>
            <pc:sldMk cId="1960600589" sldId="259"/>
            <ac:spMk id="2" creationId="{0788B5FD-7FC7-BDC2-7E3D-00907E16F9A0}"/>
          </ac:spMkLst>
        </pc:spChg>
        <pc:spChg chg="mod ord">
          <ac:chgData name="Ruth McLauchlan" userId="28f433752d0ebbf0" providerId="LiveId" clId="{E85D89B9-258C-47EC-993D-31ED4869D743}" dt="2023-06-18T09:08:44.433" v="114" actId="20577"/>
          <ac:spMkLst>
            <pc:docMk/>
            <pc:sldMk cId="1960600589" sldId="259"/>
            <ac:spMk id="3" creationId="{043B3D38-DCD1-80E5-0630-316D83D72F4A}"/>
          </ac:spMkLst>
        </pc:spChg>
        <pc:spChg chg="mod ord">
          <ac:chgData name="Ruth McLauchlan" userId="28f433752d0ebbf0" providerId="LiveId" clId="{E85D89B9-258C-47EC-993D-31ED4869D743}" dt="2023-06-18T09:13:12.708" v="178"/>
          <ac:spMkLst>
            <pc:docMk/>
            <pc:sldMk cId="1960600589" sldId="259"/>
            <ac:spMk id="4" creationId="{812BBB2E-EA89-C6EA-59D3-4014340F44AA}"/>
          </ac:spMkLst>
        </pc:spChg>
        <pc:spChg chg="add mod ord">
          <ac:chgData name="Ruth McLauchlan" userId="28f433752d0ebbf0" providerId="LiveId" clId="{E85D89B9-258C-47EC-993D-31ED4869D743}" dt="2023-06-18T09:07:54.247" v="108" actId="20577"/>
          <ac:spMkLst>
            <pc:docMk/>
            <pc:sldMk cId="1960600589" sldId="259"/>
            <ac:spMk id="5" creationId="{BCB5EF25-BD50-FE21-4DF0-5D0E033707A0}"/>
          </ac:spMkLst>
        </pc:spChg>
      </pc:sldChg>
      <pc:sldChg chg="addSp delSp modSp add mod ord modClrScheme chgLayout">
        <pc:chgData name="Ruth McLauchlan" userId="28f433752d0ebbf0" providerId="LiveId" clId="{E85D89B9-258C-47EC-993D-31ED4869D743}" dt="2023-06-18T09:21:54.158" v="239" actId="962"/>
        <pc:sldMkLst>
          <pc:docMk/>
          <pc:sldMk cId="3574109592" sldId="260"/>
        </pc:sldMkLst>
        <pc:spChg chg="mod ord">
          <ac:chgData name="Ruth McLauchlan" userId="28f433752d0ebbf0" providerId="LiveId" clId="{E85D89B9-258C-47EC-993D-31ED4869D743}" dt="2023-06-18T09:17:07.602" v="236" actId="700"/>
          <ac:spMkLst>
            <pc:docMk/>
            <pc:sldMk cId="3574109592" sldId="260"/>
            <ac:spMk id="2" creationId="{C4E793BC-59E4-CB40-8085-0A3D3BA77A99}"/>
          </ac:spMkLst>
        </pc:spChg>
        <pc:spChg chg="del mod">
          <ac:chgData name="Ruth McLauchlan" userId="28f433752d0ebbf0" providerId="LiveId" clId="{E85D89B9-258C-47EC-993D-31ED4869D743}" dt="2023-06-18T09:16:52.639" v="233" actId="931"/>
          <ac:spMkLst>
            <pc:docMk/>
            <pc:sldMk cId="3574109592" sldId="260"/>
            <ac:spMk id="3" creationId="{31F14E5C-01EE-03BB-2252-5670A1717882}"/>
          </ac:spMkLst>
        </pc:spChg>
        <pc:spChg chg="mod ord">
          <ac:chgData name="Ruth McLauchlan" userId="28f433752d0ebbf0" providerId="LiveId" clId="{E85D89B9-258C-47EC-993D-31ED4869D743}" dt="2023-06-18T09:17:07.602" v="236" actId="700"/>
          <ac:spMkLst>
            <pc:docMk/>
            <pc:sldMk cId="3574109592" sldId="260"/>
            <ac:spMk id="4" creationId="{0B0C7DC6-13EC-472D-0320-CEC627E7A9B6}"/>
          </ac:spMkLst>
        </pc:spChg>
        <pc:spChg chg="add del mod ord">
          <ac:chgData name="Ruth McLauchlan" userId="28f433752d0ebbf0" providerId="LiveId" clId="{E85D89B9-258C-47EC-993D-31ED4869D743}" dt="2023-06-18T09:21:52.859" v="237" actId="931"/>
          <ac:spMkLst>
            <pc:docMk/>
            <pc:sldMk cId="3574109592" sldId="260"/>
            <ac:spMk id="7" creationId="{B38ED76D-4D2B-5FD0-7534-1BF651EEA0DE}"/>
          </ac:spMkLst>
        </pc:spChg>
        <pc:picChg chg="add mod ord">
          <ac:chgData name="Ruth McLauchlan" userId="28f433752d0ebbf0" providerId="LiveId" clId="{E85D89B9-258C-47EC-993D-31ED4869D743}" dt="2023-06-18T09:17:07.602" v="236" actId="700"/>
          <ac:picMkLst>
            <pc:docMk/>
            <pc:sldMk cId="3574109592" sldId="260"/>
            <ac:picMk id="6" creationId="{3AB37A09-FB92-3118-7D07-229E8D6FEBCD}"/>
          </ac:picMkLst>
        </pc:picChg>
        <pc:picChg chg="add mod">
          <ac:chgData name="Ruth McLauchlan" userId="28f433752d0ebbf0" providerId="LiveId" clId="{E85D89B9-258C-47EC-993D-31ED4869D743}" dt="2023-06-18T09:21:54.158" v="239" actId="962"/>
          <ac:picMkLst>
            <pc:docMk/>
            <pc:sldMk cId="3574109592" sldId="260"/>
            <ac:picMk id="9" creationId="{0F676501-3921-5BA3-7CD6-24747CD42CB9}"/>
          </ac:picMkLst>
        </pc:picChg>
      </pc:sldChg>
      <pc:sldChg chg="del">
        <pc:chgData name="Ruth McLauchlan" userId="28f433752d0ebbf0" providerId="LiveId" clId="{E85D89B9-258C-47EC-993D-31ED4869D743}" dt="2023-06-18T09:11:03.145" v="116" actId="2696"/>
        <pc:sldMkLst>
          <pc:docMk/>
          <pc:sldMk cId="4010962080" sldId="260"/>
        </pc:sldMkLst>
      </pc:sldChg>
      <pc:sldChg chg="addSp delSp modSp add mod modClrScheme chgLayout">
        <pc:chgData name="Ruth McLauchlan" userId="28f433752d0ebbf0" providerId="LiveId" clId="{E85D89B9-258C-47EC-993D-31ED4869D743}" dt="2023-06-18T10:00:31.420" v="1895" actId="1076"/>
        <pc:sldMkLst>
          <pc:docMk/>
          <pc:sldMk cId="1528707327" sldId="261"/>
        </pc:sldMkLst>
        <pc:spChg chg="mod ord">
          <ac:chgData name="Ruth McLauchlan" userId="28f433752d0ebbf0" providerId="LiveId" clId="{E85D89B9-258C-47EC-993D-31ED4869D743}" dt="2023-06-18T09:44:22.089" v="999" actId="700"/>
          <ac:spMkLst>
            <pc:docMk/>
            <pc:sldMk cId="1528707327" sldId="261"/>
            <ac:spMk id="2" creationId="{C4E793BC-59E4-CB40-8085-0A3D3BA77A99}"/>
          </ac:spMkLst>
        </pc:spChg>
        <pc:spChg chg="mod ord">
          <ac:chgData name="Ruth McLauchlan" userId="28f433752d0ebbf0" providerId="LiveId" clId="{E85D89B9-258C-47EC-993D-31ED4869D743}" dt="2023-06-18T09:44:22.089" v="999" actId="700"/>
          <ac:spMkLst>
            <pc:docMk/>
            <pc:sldMk cId="1528707327" sldId="261"/>
            <ac:spMk id="4" creationId="{0B0C7DC6-13EC-472D-0320-CEC627E7A9B6}"/>
          </ac:spMkLst>
        </pc:spChg>
        <pc:spChg chg="add del mod">
          <ac:chgData name="Ruth McLauchlan" userId="28f433752d0ebbf0" providerId="LiveId" clId="{E85D89B9-258C-47EC-993D-31ED4869D743}" dt="2023-06-18T09:26:33.476" v="243" actId="931"/>
          <ac:spMkLst>
            <pc:docMk/>
            <pc:sldMk cId="1528707327" sldId="261"/>
            <ac:spMk id="5" creationId="{E5BAC4E7-46D1-FB65-DEC6-80A2B3284DD5}"/>
          </ac:spMkLst>
        </pc:spChg>
        <pc:spChg chg="add del mod ord">
          <ac:chgData name="Ruth McLauchlan" userId="28f433752d0ebbf0" providerId="LiveId" clId="{E85D89B9-258C-47EC-993D-31ED4869D743}" dt="2023-06-18T09:41:22.296" v="823" actId="700"/>
          <ac:spMkLst>
            <pc:docMk/>
            <pc:sldMk cId="1528707327" sldId="261"/>
            <ac:spMk id="8" creationId="{EB851E34-3C3E-A2B5-23FA-3DA452C39572}"/>
          </ac:spMkLst>
        </pc:spChg>
        <pc:spChg chg="add del mod ord">
          <ac:chgData name="Ruth McLauchlan" userId="28f433752d0ebbf0" providerId="LiveId" clId="{E85D89B9-258C-47EC-993D-31ED4869D743}" dt="2023-06-18T09:37:32.177" v="648" actId="700"/>
          <ac:spMkLst>
            <pc:docMk/>
            <pc:sldMk cId="1528707327" sldId="261"/>
            <ac:spMk id="12" creationId="{C7D8E20F-2C83-2002-3176-F4E28F0C4CD8}"/>
          </ac:spMkLst>
        </pc:spChg>
        <pc:spChg chg="add del mod ord">
          <ac:chgData name="Ruth McLauchlan" userId="28f433752d0ebbf0" providerId="LiveId" clId="{E85D89B9-258C-47EC-993D-31ED4869D743}" dt="2023-06-18T09:37:32.177" v="648" actId="700"/>
          <ac:spMkLst>
            <pc:docMk/>
            <pc:sldMk cId="1528707327" sldId="261"/>
            <ac:spMk id="13" creationId="{1DA3D20E-5E62-91A8-6033-57FC4C7A276D}"/>
          </ac:spMkLst>
        </pc:spChg>
        <pc:spChg chg="add mod ord">
          <ac:chgData name="Ruth McLauchlan" userId="28f433752d0ebbf0" providerId="LiveId" clId="{E85D89B9-258C-47EC-993D-31ED4869D743}" dt="2023-06-18T09:44:22.089" v="999" actId="700"/>
          <ac:spMkLst>
            <pc:docMk/>
            <pc:sldMk cId="1528707327" sldId="261"/>
            <ac:spMk id="14" creationId="{E0F20406-F240-28EA-073C-ABF276E894C0}"/>
          </ac:spMkLst>
        </pc:spChg>
        <pc:spChg chg="add mod ord">
          <ac:chgData name="Ruth McLauchlan" userId="28f433752d0ebbf0" providerId="LiveId" clId="{E85D89B9-258C-47EC-993D-31ED4869D743}" dt="2023-06-18T09:44:22.089" v="999" actId="700"/>
          <ac:spMkLst>
            <pc:docMk/>
            <pc:sldMk cId="1528707327" sldId="261"/>
            <ac:spMk id="15" creationId="{D565FAF3-F90E-15F0-C8F7-6AF4584F3376}"/>
          </ac:spMkLst>
        </pc:spChg>
        <pc:spChg chg="add del mod ord">
          <ac:chgData name="Ruth McLauchlan" userId="28f433752d0ebbf0" providerId="LiveId" clId="{E85D89B9-258C-47EC-993D-31ED4869D743}" dt="2023-06-18T09:43:49.557" v="992" actId="931"/>
          <ac:spMkLst>
            <pc:docMk/>
            <pc:sldMk cId="1528707327" sldId="261"/>
            <ac:spMk id="16" creationId="{1EA47EE1-F3EE-BA2F-2B37-CD9158E8542B}"/>
          </ac:spMkLst>
        </pc:spChg>
        <pc:spChg chg="add mod ord">
          <ac:chgData name="Ruth McLauchlan" userId="28f433752d0ebbf0" providerId="LiveId" clId="{E85D89B9-258C-47EC-993D-31ED4869D743}" dt="2023-06-18T09:57:19.482" v="1852" actId="6549"/>
          <ac:spMkLst>
            <pc:docMk/>
            <pc:sldMk cId="1528707327" sldId="261"/>
            <ac:spMk id="18" creationId="{615B6945-5BA5-D09D-D3F6-BA7FF6FF7189}"/>
          </ac:spMkLst>
        </pc:spChg>
        <pc:spChg chg="add mod">
          <ac:chgData name="Ruth McLauchlan" userId="28f433752d0ebbf0" providerId="LiveId" clId="{E85D89B9-258C-47EC-993D-31ED4869D743}" dt="2023-06-18T09:58:06.170" v="1891" actId="20577"/>
          <ac:spMkLst>
            <pc:docMk/>
            <pc:sldMk cId="1528707327" sldId="261"/>
            <ac:spMk id="22" creationId="{9F96E2BF-6658-D99E-C61F-7CCCBC036A78}"/>
          </ac:spMkLst>
        </pc:spChg>
        <pc:picChg chg="del">
          <ac:chgData name="Ruth McLauchlan" userId="28f433752d0ebbf0" providerId="LiveId" clId="{E85D89B9-258C-47EC-993D-31ED4869D743}" dt="2023-06-18T09:23:35.724" v="241" actId="478"/>
          <ac:picMkLst>
            <pc:docMk/>
            <pc:sldMk cId="1528707327" sldId="261"/>
            <ac:picMk id="6" creationId="{3AB37A09-FB92-3118-7D07-229E8D6FEBCD}"/>
          </ac:picMkLst>
        </pc:picChg>
        <pc:picChg chg="del">
          <ac:chgData name="Ruth McLauchlan" userId="28f433752d0ebbf0" providerId="LiveId" clId="{E85D89B9-258C-47EC-993D-31ED4869D743}" dt="2023-06-18T09:23:36.491" v="242" actId="478"/>
          <ac:picMkLst>
            <pc:docMk/>
            <pc:sldMk cId="1528707327" sldId="261"/>
            <ac:picMk id="9" creationId="{0F676501-3921-5BA3-7CD6-24747CD42CB9}"/>
          </ac:picMkLst>
        </pc:picChg>
        <pc:picChg chg="add del mod ord">
          <ac:chgData name="Ruth McLauchlan" userId="28f433752d0ebbf0" providerId="LiveId" clId="{E85D89B9-258C-47EC-993D-31ED4869D743}" dt="2023-06-18T09:41:54.564" v="860" actId="478"/>
          <ac:picMkLst>
            <pc:docMk/>
            <pc:sldMk cId="1528707327" sldId="261"/>
            <ac:picMk id="11" creationId="{CE8FFF72-EA49-AB14-2E46-F500D49DDF5F}"/>
          </ac:picMkLst>
        </pc:picChg>
        <pc:picChg chg="add del mod ord">
          <ac:chgData name="Ruth McLauchlan" userId="28f433752d0ebbf0" providerId="LiveId" clId="{E85D89B9-258C-47EC-993D-31ED4869D743}" dt="2023-06-18T09:44:25.314" v="1000" actId="478"/>
          <ac:picMkLst>
            <pc:docMk/>
            <pc:sldMk cId="1528707327" sldId="261"/>
            <ac:picMk id="20" creationId="{EB6F2713-408F-DFDE-816A-194507DA8FF8}"/>
          </ac:picMkLst>
        </pc:picChg>
        <pc:picChg chg="add del mod">
          <ac:chgData name="Ruth McLauchlan" userId="28f433752d0ebbf0" providerId="LiveId" clId="{E85D89B9-258C-47EC-993D-31ED4869D743}" dt="2023-06-18T09:53:58.128" v="1828" actId="478"/>
          <ac:picMkLst>
            <pc:docMk/>
            <pc:sldMk cId="1528707327" sldId="261"/>
            <ac:picMk id="24" creationId="{84C796C2-13F6-E26E-1CD4-D2B89349FF0C}"/>
          </ac:picMkLst>
        </pc:picChg>
        <pc:picChg chg="add mod">
          <ac:chgData name="Ruth McLauchlan" userId="28f433752d0ebbf0" providerId="LiveId" clId="{E85D89B9-258C-47EC-993D-31ED4869D743}" dt="2023-06-18T10:00:31.420" v="1895" actId="1076"/>
          <ac:picMkLst>
            <pc:docMk/>
            <pc:sldMk cId="1528707327" sldId="261"/>
            <ac:picMk id="26" creationId="{466413C4-EDC5-348F-576A-1EC2A2F6A98E}"/>
          </ac:picMkLst>
        </pc:picChg>
      </pc:sldChg>
      <pc:sldChg chg="del">
        <pc:chgData name="Ruth McLauchlan" userId="28f433752d0ebbf0" providerId="LiveId" clId="{E85D89B9-258C-47EC-993D-31ED4869D743}" dt="2023-06-18T09:10:54.452" v="115" actId="2696"/>
        <pc:sldMkLst>
          <pc:docMk/>
          <pc:sldMk cId="3470931207" sldId="261"/>
        </pc:sldMkLst>
      </pc:sldChg>
      <pc:sldChg chg="modSp add del mod">
        <pc:chgData name="Ruth McLauchlan" userId="28f433752d0ebbf0" providerId="LiveId" clId="{E85D89B9-258C-47EC-993D-31ED4869D743}" dt="2023-06-18T10:00:46.591" v="1897" actId="2696"/>
        <pc:sldMkLst>
          <pc:docMk/>
          <pc:sldMk cId="3003397078" sldId="262"/>
        </pc:sldMkLst>
        <pc:spChg chg="mod">
          <ac:chgData name="Ruth McLauchlan" userId="28f433752d0ebbf0" providerId="LiveId" clId="{E85D89B9-258C-47EC-993D-31ED4869D743}" dt="2023-06-18T09:40:07.462" v="809" actId="20577"/>
          <ac:spMkLst>
            <pc:docMk/>
            <pc:sldMk cId="3003397078" sldId="262"/>
            <ac:spMk id="8" creationId="{EB851E34-3C3E-A2B5-23FA-3DA452C39572}"/>
          </ac:spMkLst>
        </pc:spChg>
      </pc:sldChg>
      <pc:sldChg chg="addSp delSp modSp add mod modClrScheme chgLayout">
        <pc:chgData name="Ruth McLauchlan" userId="28f433752d0ebbf0" providerId="LiveId" clId="{E85D89B9-258C-47EC-993D-31ED4869D743}" dt="2023-06-18T10:12:08.691" v="1922" actId="962"/>
        <pc:sldMkLst>
          <pc:docMk/>
          <pc:sldMk cId="3545125384" sldId="262"/>
        </pc:sldMkLst>
        <pc:spChg chg="mod ord">
          <ac:chgData name="Ruth McLauchlan" userId="28f433752d0ebbf0" providerId="LiveId" clId="{E85D89B9-258C-47EC-993D-31ED4869D743}" dt="2023-06-18T10:11:49.661" v="1915" actId="700"/>
          <ac:spMkLst>
            <pc:docMk/>
            <pc:sldMk cId="3545125384" sldId="262"/>
            <ac:spMk id="2" creationId="{C4E793BC-59E4-CB40-8085-0A3D3BA77A99}"/>
          </ac:spMkLst>
        </pc:spChg>
        <pc:spChg chg="mod ord">
          <ac:chgData name="Ruth McLauchlan" userId="28f433752d0ebbf0" providerId="LiveId" clId="{E85D89B9-258C-47EC-993D-31ED4869D743}" dt="2023-06-18T10:11:49.661" v="1915" actId="700"/>
          <ac:spMkLst>
            <pc:docMk/>
            <pc:sldMk cId="3545125384" sldId="262"/>
            <ac:spMk id="4" creationId="{0B0C7DC6-13EC-472D-0320-CEC627E7A9B6}"/>
          </ac:spMkLst>
        </pc:spChg>
        <pc:spChg chg="add del mod">
          <ac:chgData name="Ruth McLauchlan" userId="28f433752d0ebbf0" providerId="LiveId" clId="{E85D89B9-258C-47EC-993D-31ED4869D743}" dt="2023-06-18T10:02:21.526" v="1905" actId="478"/>
          <ac:spMkLst>
            <pc:docMk/>
            <pc:sldMk cId="3545125384" sldId="262"/>
            <ac:spMk id="5" creationId="{3E3C77C0-49CA-C7EE-1CA2-2E7A5ABC0123}"/>
          </ac:spMkLst>
        </pc:spChg>
        <pc:spChg chg="add del mod ord">
          <ac:chgData name="Ruth McLauchlan" userId="28f433752d0ebbf0" providerId="LiveId" clId="{E85D89B9-258C-47EC-993D-31ED4869D743}" dt="2023-06-18T10:12:00.539" v="1917" actId="931"/>
          <ac:spMkLst>
            <pc:docMk/>
            <pc:sldMk cId="3545125384" sldId="262"/>
            <ac:spMk id="6" creationId="{B161D3C7-A50B-6D46-67A5-891C61BA1F89}"/>
          </ac:spMkLst>
        </pc:spChg>
        <pc:spChg chg="add del mod ord">
          <ac:chgData name="Ruth McLauchlan" userId="28f433752d0ebbf0" providerId="LiveId" clId="{E85D89B9-258C-47EC-993D-31ED4869D743}" dt="2023-06-18T10:12:07.614" v="1920" actId="931"/>
          <ac:spMkLst>
            <pc:docMk/>
            <pc:sldMk cId="3545125384" sldId="262"/>
            <ac:spMk id="7" creationId="{4E5A9B8B-E7D0-EE6D-2D29-16A80AF3ABA4}"/>
          </ac:spMkLst>
        </pc:spChg>
        <pc:spChg chg="del mod ord">
          <ac:chgData name="Ruth McLauchlan" userId="28f433752d0ebbf0" providerId="LiveId" clId="{E85D89B9-258C-47EC-993D-31ED4869D743}" dt="2023-06-18T10:02:06.762" v="1902" actId="478"/>
          <ac:spMkLst>
            <pc:docMk/>
            <pc:sldMk cId="3545125384" sldId="262"/>
            <ac:spMk id="14" creationId="{E0F20406-F240-28EA-073C-ABF276E894C0}"/>
          </ac:spMkLst>
        </pc:spChg>
        <pc:spChg chg="del mod ord">
          <ac:chgData name="Ruth McLauchlan" userId="28f433752d0ebbf0" providerId="LiveId" clId="{E85D89B9-258C-47EC-993D-31ED4869D743}" dt="2023-06-18T10:02:25.836" v="1907" actId="478"/>
          <ac:spMkLst>
            <pc:docMk/>
            <pc:sldMk cId="3545125384" sldId="262"/>
            <ac:spMk id="15" creationId="{D565FAF3-F90E-15F0-C8F7-6AF4584F3376}"/>
          </ac:spMkLst>
        </pc:spChg>
        <pc:spChg chg="del mod ord">
          <ac:chgData name="Ruth McLauchlan" userId="28f433752d0ebbf0" providerId="LiveId" clId="{E85D89B9-258C-47EC-993D-31ED4869D743}" dt="2023-06-18T10:02:10.067" v="1903" actId="478"/>
          <ac:spMkLst>
            <pc:docMk/>
            <pc:sldMk cId="3545125384" sldId="262"/>
            <ac:spMk id="18" creationId="{615B6945-5BA5-D09D-D3F6-BA7FF6FF7189}"/>
          </ac:spMkLst>
        </pc:spChg>
        <pc:spChg chg="del mod ord">
          <ac:chgData name="Ruth McLauchlan" userId="28f433752d0ebbf0" providerId="LiveId" clId="{E85D89B9-258C-47EC-993D-31ED4869D743}" dt="2023-06-18T10:02:24.527" v="1906" actId="478"/>
          <ac:spMkLst>
            <pc:docMk/>
            <pc:sldMk cId="3545125384" sldId="262"/>
            <ac:spMk id="22" creationId="{9F96E2BF-6658-D99E-C61F-7CCCBC036A78}"/>
          </ac:spMkLst>
        </pc:spChg>
        <pc:picChg chg="add mod">
          <ac:chgData name="Ruth McLauchlan" userId="28f433752d0ebbf0" providerId="LiveId" clId="{E85D89B9-258C-47EC-993D-31ED4869D743}" dt="2023-06-18T10:12:01.931" v="1918" actId="27614"/>
          <ac:picMkLst>
            <pc:docMk/>
            <pc:sldMk cId="3545125384" sldId="262"/>
            <ac:picMk id="9" creationId="{850752CB-9C95-92FD-6EF7-BEC29C4AD46E}"/>
          </ac:picMkLst>
        </pc:picChg>
        <pc:picChg chg="add mod">
          <ac:chgData name="Ruth McLauchlan" userId="28f433752d0ebbf0" providerId="LiveId" clId="{E85D89B9-258C-47EC-993D-31ED4869D743}" dt="2023-06-18T10:12:08.691" v="1922" actId="962"/>
          <ac:picMkLst>
            <pc:docMk/>
            <pc:sldMk cId="3545125384" sldId="262"/>
            <ac:picMk id="11" creationId="{DFE512FE-6400-B47F-8BB2-F2C56F348142}"/>
          </ac:picMkLst>
        </pc:picChg>
        <pc:picChg chg="del mod">
          <ac:chgData name="Ruth McLauchlan" userId="28f433752d0ebbf0" providerId="LiveId" clId="{E85D89B9-258C-47EC-993D-31ED4869D743}" dt="2023-06-18T10:11:52.774" v="1916" actId="478"/>
          <ac:picMkLst>
            <pc:docMk/>
            <pc:sldMk cId="3545125384" sldId="262"/>
            <ac:picMk id="26" creationId="{466413C4-EDC5-348F-576A-1EC2A2F6A98E}"/>
          </ac:picMkLst>
        </pc:picChg>
      </pc:sldChg>
      <pc:sldChg chg="addSp delSp modSp add mod">
        <pc:chgData name="Ruth McLauchlan" userId="28f433752d0ebbf0" providerId="LiveId" clId="{E85D89B9-258C-47EC-993D-31ED4869D743}" dt="2023-06-18T10:03:02.839" v="1914" actId="478"/>
        <pc:sldMkLst>
          <pc:docMk/>
          <pc:sldMk cId="957718947" sldId="263"/>
        </pc:sldMkLst>
        <pc:spChg chg="del">
          <ac:chgData name="Ruth McLauchlan" userId="28f433752d0ebbf0" providerId="LiveId" clId="{E85D89B9-258C-47EC-993D-31ED4869D743}" dt="2023-06-18T10:02:59.986" v="1912" actId="478"/>
          <ac:spMkLst>
            <pc:docMk/>
            <pc:sldMk cId="957718947" sldId="263"/>
            <ac:spMk id="2" creationId="{C4E793BC-59E4-CB40-8085-0A3D3BA77A99}"/>
          </ac:spMkLst>
        </pc:spChg>
        <pc:spChg chg="add del mod">
          <ac:chgData name="Ruth McLauchlan" userId="28f433752d0ebbf0" providerId="LiveId" clId="{E85D89B9-258C-47EC-993D-31ED4869D743}" dt="2023-06-18T10:03:02.839" v="1914" actId="478"/>
          <ac:spMkLst>
            <pc:docMk/>
            <pc:sldMk cId="957718947" sldId="263"/>
            <ac:spMk id="5" creationId="{E7F033A8-0FE9-3F7F-21D9-13514ED33CE4}"/>
          </ac:spMkLst>
        </pc:spChg>
        <pc:picChg chg="del">
          <ac:chgData name="Ruth McLauchlan" userId="28f433752d0ebbf0" providerId="LiveId" clId="{E85D89B9-258C-47EC-993D-31ED4869D743}" dt="2023-06-18T10:03:01.368" v="1913" actId="478"/>
          <ac:picMkLst>
            <pc:docMk/>
            <pc:sldMk cId="957718947" sldId="263"/>
            <ac:picMk id="26" creationId="{466413C4-EDC5-348F-576A-1EC2A2F6A98E}"/>
          </ac:picMkLst>
        </pc:picChg>
      </pc:sldChg>
      <pc:sldChg chg="add del">
        <pc:chgData name="Ruth McLauchlan" userId="28f433752d0ebbf0" providerId="LiveId" clId="{E85D89B9-258C-47EC-993D-31ED4869D743}" dt="2023-06-18T10:00:44.147" v="1896" actId="2696"/>
        <pc:sldMkLst>
          <pc:docMk/>
          <pc:sldMk cId="1273556741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C7C35-3F5A-40D5-90CA-4EC2A51A8619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0C199-D0C7-4FF5-839E-82C38CB39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46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7D71-22B8-E5E2-3B41-92B24F7EA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BDDA8-46DE-6B89-8AC7-1BC9C5A39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BD386-85D8-2798-2DFB-60FB3D52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C502-D8D9-4D8F-BC61-BBAD7DD0E5D8}" type="datetime1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D3BD2-E0BF-1B13-14D2-BD3DBB28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DE332-3FBF-E4B5-2A60-D838AF02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5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0B57-C470-1BF9-D63B-D8F0FD98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B1E73-67EE-00D4-EE37-2BC830ED6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485BF-2702-08F8-5F33-71F5CE80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2D6B-7984-4CB1-99C9-66BF91A20BC3}" type="datetime1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360B9-13ED-A040-0B91-DC535E7B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AC670-5470-0C78-E2B2-0343E3CA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70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B4641-27BF-E5DE-AC3C-B9E09C230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CD23A-2757-8728-5AC4-ADDF18D63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22BBB-A26F-D0BB-E1C8-9324A3AA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ED23-3FE2-4080-AF19-97428DA5D8EF}" type="datetime1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36D7-E5D4-29FB-13F8-347429AD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8CB1-ADEB-96AF-CC48-0D9E71FA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755-64B9-48BB-6E0A-3AB27730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3E2F9-157E-C6B4-AFC6-B0E590B1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C2B79-71A8-55AD-DDE4-71512A0D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8967-07A9-4546-8AB1-2F9DF4B04F30}" type="datetime1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9471A-68E6-FAD0-5221-919E0184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A1EC1-7194-8DA2-05C5-5479F82F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34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89D4-7DAD-20FD-DD05-64FC91FA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0511F-67E7-25B2-263C-B81F8C46A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3F2A-DB5E-9FD7-6EE8-6BCB58FD2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D6E4-EC60-4B6C-AA89-6E546D01A3A0}" type="datetime1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BBC8-E6DC-ED1F-47E2-491F94C6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FCD8E-BF7F-CCB4-9746-0327515F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8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D0B4-244A-9850-562C-85066B578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64A01-07E9-AD8F-ABC4-216BFC136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6F4A3-8307-74FF-7786-1956A5823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A987-22FB-A3C6-7144-5FB5920B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ADE0-A06B-477B-A242-D1672DA4D3D0}" type="datetime1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56EDF-2197-A7D1-3C37-0C5F12D1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E4D3A-FB30-C66C-DAAE-9AA8C36E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4F195-839F-E420-433B-49CBC764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ACEDD-718C-ED30-AF05-53E8FE39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7E16C-402F-4DCF-207A-965C7855D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196E4-E0A5-8CE8-643B-F781E9E56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2C2E92-8E68-3E15-C675-C1814CBF2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C8A9A-56A0-67D0-4D04-2E920DEF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F79D-D9BD-42FC-868A-9D60CCF36E39}" type="datetime1">
              <a:rPr lang="en-GB" smtClean="0"/>
              <a:t>18/06/2023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3A6EE-680A-4D11-DDCD-C8656443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338C02-0CDC-120E-34D6-0106904B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0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38A6-0D20-9B1F-A5B4-6154B6D3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9008A-8003-31A8-255E-C3C28678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E65-94CD-4558-8721-C426F76684A3}" type="datetime1">
              <a:rPr lang="en-GB" smtClean="0"/>
              <a:t>18/06/2023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D0879-B153-B48D-D317-07AA8309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A3C6C-DD9B-F93B-430F-CD035622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8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74957-657F-D054-868B-6DE8A056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4B12-E18C-4910-B41F-6FE4757D003A}" type="datetime1">
              <a:rPr lang="en-GB" smtClean="0"/>
              <a:t>18/06/2023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672AD-6219-E9C6-93A8-020FD836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0F0D0-712D-CCE0-E465-D6512DDD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93362-8B7B-606E-3706-BB68C22D1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F1A5-A2C9-E680-B877-79DEE1AAB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F471A-3CD0-D313-2D98-B0A2E6CE1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EE32A-1433-383A-67BD-D5EC77AB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F078-866B-4BCE-BB2C-32043C4A7192}" type="datetime1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C65B-93AD-0CA6-1859-ED0A66B8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A8FC5-AFD8-9CC4-9C8D-76243B0B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5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9639-8404-A3EC-3D1C-89569B71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F72B9-792B-DF88-C3B6-CBF32BBCF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3E34-4B5D-AE02-55D8-87DDF282B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DFC95-4A09-1096-FAEA-8E002519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E440-B149-4FEF-88C5-F01306AD7C78}" type="datetime1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EF1B8-B949-6DAA-3B4C-07802694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LhARA Collaboration Meeting, 14 October 2022, Liverpool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B57F1-9BE9-81CB-DB1D-4F900716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4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B0CC7-B50F-E413-0A1B-DDB96A8C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7D542-5F02-D008-16A7-C8688B24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2C32-E742-547B-6244-B9307BD65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BCAC-1371-42B3-8421-AEC304918FB6}" type="datetime1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D5F4B-536F-31DC-6F63-12D4B1474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LhARA Collaboration Meeting, 14 October 2022, Liverpool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B9452-7DFC-52B5-312D-3AA89B7EA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3651-C099-4F2D-A326-B312E2D45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7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C00D2-D6AA-6E78-84D6-CBFEB6CB0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300" b="1" dirty="0">
                <a:solidFill>
                  <a:schemeClr val="accent1">
                    <a:lumMod val="50000"/>
                  </a:schemeClr>
                </a:solidFill>
              </a:rPr>
              <a:t>WP5: Novel end station development</a:t>
            </a:r>
            <a:br>
              <a:rPr lang="en-GB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Report from 1st peer-group consultation meeting – 14 Dec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01F65-3B36-B6DA-EE91-C7305FCF7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1471" y="4153838"/>
            <a:ext cx="9144000" cy="1655762"/>
          </a:xfrm>
        </p:spPr>
        <p:txBody>
          <a:bodyPr/>
          <a:lstStyle/>
          <a:p>
            <a:pPr algn="l"/>
            <a:r>
              <a:rPr lang="en-GB" b="1" dirty="0">
                <a:solidFill>
                  <a:schemeClr val="tx2"/>
                </a:solidFill>
              </a:rPr>
              <a:t>Dr Ruth McLauchlan </a:t>
            </a:r>
            <a:r>
              <a:rPr lang="en-GB" dirty="0">
                <a:solidFill>
                  <a:schemeClr val="tx2"/>
                </a:solidFill>
              </a:rPr>
              <a:t>Imperial College Healthcare NHS Trust</a:t>
            </a:r>
          </a:p>
          <a:p>
            <a:pPr algn="l"/>
            <a:r>
              <a:rPr lang="en-GB" b="1" dirty="0">
                <a:solidFill>
                  <a:schemeClr val="tx2"/>
                </a:solidFill>
              </a:rPr>
              <a:t>Dr Tony Price </a:t>
            </a:r>
            <a:r>
              <a:rPr lang="en-GB" dirty="0">
                <a:solidFill>
                  <a:schemeClr val="tx2"/>
                </a:solidFill>
              </a:rPr>
              <a:t>University of Birmingham</a:t>
            </a:r>
          </a:p>
          <a:p>
            <a:pPr algn="l"/>
            <a:r>
              <a:rPr lang="en-GB" b="1" dirty="0">
                <a:solidFill>
                  <a:schemeClr val="tx2"/>
                </a:solidFill>
              </a:rPr>
              <a:t>Dr Carsten Welsch </a:t>
            </a:r>
            <a:r>
              <a:rPr lang="en-GB" dirty="0">
                <a:solidFill>
                  <a:schemeClr val="tx2"/>
                </a:solidFill>
              </a:rPr>
              <a:t>University of Liverpool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0ECE0-FE2E-4EFB-F5E7-6F81B7E4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</p:spTree>
    <p:extLst>
      <p:ext uri="{BB962C8B-B14F-4D97-AF65-F5344CB8AC3E}">
        <p14:creationId xmlns:p14="http://schemas.microsoft.com/office/powerpoint/2010/main" val="40142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93BC-59E4-CB40-8085-0A3D3BA7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WP5: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14E5C-01EE-03BB-2252-5670A1717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>
                <a:effectLst/>
                <a:latin typeface="Arial" panose="020B0604020202020204" pitchFamily="34" charset="0"/>
              </a:rPr>
              <a:t>Through peer-group consultation, produce detailed specifications and designs for the in-vitro and in-vivo end stations, the associated dosimetry and the beam diagnostics necessary to characterise the beam delivered to the end stations.</a:t>
            </a:r>
            <a:endParaRPr lang="en-GB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C7DC6-13EC-472D-0320-CEC627E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</p:spTree>
    <p:extLst>
      <p:ext uri="{BB962C8B-B14F-4D97-AF65-F5344CB8AC3E}">
        <p14:creationId xmlns:p14="http://schemas.microsoft.com/office/powerpoint/2010/main" val="20005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B5FD-7FC7-BDC2-7E3D-00907E16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WP5: Tasks and Milestones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B3D38-DCD1-80E5-0630-316D83D72F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500" b="0" i="0" dirty="0">
                <a:effectLst/>
                <a:latin typeface="Arial" panose="020B0604020202020204" pitchFamily="34" charset="0"/>
              </a:rPr>
              <a:t>Design LhARA automated cell dish handling and environmental system via user-community consultation</a:t>
            </a:r>
          </a:p>
          <a:p>
            <a:pPr lvl="1"/>
            <a:r>
              <a:rPr lang="en-GB" sz="2100" b="0" i="0" dirty="0">
                <a:effectLst/>
                <a:latin typeface="Arial" panose="020B0604020202020204" pitchFamily="34" charset="0"/>
              </a:rPr>
              <a:t>De-risk key end station components though experimental measurements at Birmingham</a:t>
            </a:r>
          </a:p>
          <a:p>
            <a:endParaRPr lang="en-GB" sz="2500" b="0" i="0" dirty="0">
              <a:effectLst/>
              <a:latin typeface="Arial" panose="020B0604020202020204" pitchFamily="34" charset="0"/>
            </a:endParaRPr>
          </a:p>
          <a:p>
            <a:r>
              <a:rPr lang="en-GB" sz="2500" b="0" i="0" dirty="0">
                <a:effectLst/>
                <a:latin typeface="Arial" panose="020B0604020202020204" pitchFamily="34" charset="0"/>
              </a:rPr>
              <a:t>Assessment of current beam monitoring technology and identification of the R&amp;D required to deliver the</a:t>
            </a:r>
            <a:r>
              <a:rPr lang="en-GB" sz="2500" dirty="0">
                <a:latin typeface="Courier New" panose="02070309020205020404" pitchFamily="49" charset="0"/>
              </a:rPr>
              <a:t> </a:t>
            </a:r>
            <a:r>
              <a:rPr lang="en-GB" sz="2500" b="0" i="0" dirty="0">
                <a:effectLst/>
                <a:latin typeface="Arial" panose="020B0604020202020204" pitchFamily="34" charset="0"/>
              </a:rPr>
              <a:t>diagnostic systems for LhARA</a:t>
            </a:r>
          </a:p>
          <a:p>
            <a:endParaRPr lang="en-GB" sz="2500" b="0" i="0" dirty="0">
              <a:effectLst/>
              <a:latin typeface="Arial" panose="020B0604020202020204" pitchFamily="34" charset="0"/>
            </a:endParaRPr>
          </a:p>
          <a:p>
            <a:r>
              <a:rPr lang="en-GB" sz="2500" b="0" i="0" dirty="0">
                <a:effectLst/>
                <a:latin typeface="Arial" panose="020B0604020202020204" pitchFamily="34" charset="0"/>
              </a:rPr>
              <a:t>Development of the design of a test facility at Birmingham capable of delivering </a:t>
            </a:r>
            <a:r>
              <a:rPr lang="en-GB" sz="2500" b="0" i="0" dirty="0" err="1">
                <a:effectLst/>
                <a:latin typeface="Arial" panose="020B0604020202020204" pitchFamily="34" charset="0"/>
              </a:rPr>
              <a:t>kGy</a:t>
            </a:r>
            <a:r>
              <a:rPr lang="en-GB" sz="2500" b="0" i="0" dirty="0">
                <a:effectLst/>
                <a:latin typeface="Arial" panose="020B0604020202020204" pitchFamily="34" charset="0"/>
              </a:rPr>
              <a:t>/s for use to prove instrumentation and diagnostics developed for LhARA in the Preconstruction Phase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B5EF25-BD50-FE21-4DF0-5D0E033707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M5.1</a:t>
            </a:r>
            <a:r>
              <a:rPr lang="en-GB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nitial report on the user requirements for the in-vitro and in-vivo end stations</a:t>
            </a:r>
          </a:p>
          <a:p>
            <a:pPr lvl="1"/>
            <a:r>
              <a:rPr lang="en-GB" sz="2000" b="0" i="0" dirty="0">
                <a:effectLst/>
                <a:latin typeface="Arial" panose="020B0604020202020204" pitchFamily="34" charset="0"/>
              </a:rPr>
              <a:t>An initial parameter list and end-station specification will be given</a:t>
            </a:r>
          </a:p>
          <a:p>
            <a:pPr lvl="1"/>
            <a:endParaRPr lang="en-GB" sz="2000" b="0" i="0" dirty="0">
              <a:effectLst/>
              <a:latin typeface="Arial" panose="020B0604020202020204" pitchFamily="34" charset="0"/>
            </a:endParaRPr>
          </a:p>
          <a:p>
            <a:pPr lvl="1"/>
            <a:endParaRPr lang="en-GB" sz="2000" b="0" i="0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</a:rPr>
              <a:t>M5.2</a:t>
            </a:r>
            <a:r>
              <a:rPr lang="en-GB" dirty="0">
                <a:latin typeface="Arial" panose="020B0604020202020204" pitchFamily="34" charset="0"/>
              </a:rPr>
              <a:t> </a:t>
            </a:r>
            <a:r>
              <a:rPr lang="en-GB" sz="2400" b="0" i="0" dirty="0">
                <a:effectLst/>
                <a:latin typeface="Arial" panose="020B0604020202020204" pitchFamily="34" charset="0"/>
              </a:rPr>
              <a:t>Report on the beam-monitoring technology for LhARA. </a:t>
            </a:r>
          </a:p>
          <a:p>
            <a:pPr lvl="1"/>
            <a:r>
              <a:rPr lang="en-GB" sz="2000" b="0" i="0" dirty="0">
                <a:effectLst/>
                <a:latin typeface="Arial" panose="020B0604020202020204" pitchFamily="34" charset="0"/>
              </a:rPr>
              <a:t>Will include an options analysis and discussion of cost and R&amp;D requirements</a:t>
            </a:r>
          </a:p>
          <a:p>
            <a:pPr lvl="1"/>
            <a:endParaRPr lang="en-GB" sz="2000" b="0" i="0" dirty="0">
              <a:effectLst/>
              <a:latin typeface="Arial" panose="020B0604020202020204" pitchFamily="34" charset="0"/>
            </a:endParaRPr>
          </a:p>
          <a:p>
            <a:pPr lvl="1"/>
            <a:endParaRPr lang="en-GB" sz="2000" b="0" i="0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</a:rPr>
              <a:t>M5.3</a:t>
            </a:r>
            <a:r>
              <a:rPr lang="en-GB" dirty="0">
                <a:latin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</a:rPr>
              <a:t>R</a:t>
            </a:r>
            <a:r>
              <a:rPr lang="en-GB" sz="2400" b="0" i="0" dirty="0">
                <a:effectLst/>
                <a:latin typeface="Arial" panose="020B0604020202020204" pitchFamily="34" charset="0"/>
              </a:rPr>
              <a:t>eport on the user requirements for the in-vitro and in-vivo end stations. </a:t>
            </a:r>
          </a:p>
          <a:p>
            <a:pPr lvl="1"/>
            <a:r>
              <a:rPr lang="en-GB" sz="2000" dirty="0">
                <a:latin typeface="Arial" panose="020B0604020202020204" pitchFamily="34" charset="0"/>
              </a:rPr>
              <a:t>W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ill contain detailed specifications, analysis of layout options, and initial designs for key components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BBB2E-EA89-C6EA-59D3-4014340F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</p:spTree>
    <p:extLst>
      <p:ext uri="{BB962C8B-B14F-4D97-AF65-F5344CB8AC3E}">
        <p14:creationId xmlns:p14="http://schemas.microsoft.com/office/powerpoint/2010/main" val="196060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93BC-59E4-CB40-8085-0A3D3BA7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WP5: 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Report from first peer-group consultation</a:t>
            </a:r>
          </a:p>
        </p:txBody>
      </p:sp>
      <p:pic>
        <p:nvPicPr>
          <p:cNvPr id="6" name="Content Placeholder 5" descr="A picture containing text, screenshot, font, document&#10;&#10;Description automatically generated">
            <a:extLst>
              <a:ext uri="{FF2B5EF4-FFF2-40B4-BE49-F238E27FC236}">
                <a16:creationId xmlns:a16="http://schemas.microsoft.com/office/drawing/2014/main" id="{3AB37A09-FB92-3118-7D07-229E8D6FEB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74" y="1825625"/>
            <a:ext cx="4593452" cy="4351338"/>
          </a:xfrm>
        </p:spPr>
      </p:pic>
      <p:pic>
        <p:nvPicPr>
          <p:cNvPr id="9" name="Content Placeholder 8" descr="A screenshot of a web page&#10;&#10;Description automatically generated with medium confidence">
            <a:extLst>
              <a:ext uri="{FF2B5EF4-FFF2-40B4-BE49-F238E27FC236}">
                <a16:creationId xmlns:a16="http://schemas.microsoft.com/office/drawing/2014/main" id="{0F676501-3921-5BA3-7CD6-24747CD42C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230" y="1825625"/>
            <a:ext cx="5065539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C7DC6-13EC-472D-0320-CEC627E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</p:spTree>
    <p:extLst>
      <p:ext uri="{BB962C8B-B14F-4D97-AF65-F5344CB8AC3E}">
        <p14:creationId xmlns:p14="http://schemas.microsoft.com/office/powerpoint/2010/main" val="357410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93BC-59E4-CB40-8085-0A3D3BA7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WP5: 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Report from first peer-group consultation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F20406-F240-28EA-073C-ABF276E894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615B6945-5BA5-D09D-D3F6-BA7FF6FF71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/>
              <a:t>Baseline to be retained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Upper limit on accuracy and repeatability of dosimetry = 5%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565FAF3-F90E-15F0-C8F7-6AF4584F3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C7DC6-13EC-472D-0320-CEC627E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9F96E2BF-6658-D99E-C61F-7CCCBC036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98780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/>
              <a:t>Investigate radiobiological opportunities arising from unique time-structure offered by LhARA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Consider experimental complications arising from low-energy proton beam (Stage 1)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Carefully plan workflow and cell-culturing facilities to support multi-user, quasi-continuous irradiation facility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Evaluate impact of scattered radiation on neighbouring samples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Consider required ranges and stability of temperature and oxygen-levels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Careful consideration required for in-vitro end-station regarding all aspects of animal-handling (Stage 2)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Consideration of location of LhARA relative to animal house</a:t>
            </a:r>
          </a:p>
        </p:txBody>
      </p:sp>
      <p:pic>
        <p:nvPicPr>
          <p:cNvPr id="26" name="Picture 25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466413C4-EDC5-348F-576A-1EC2A2F6A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3" y="3541713"/>
            <a:ext cx="54959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0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93BC-59E4-CB40-8085-0A3D3BA7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WP5: 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Report from first peer-group consultation</a:t>
            </a:r>
          </a:p>
        </p:txBody>
      </p:sp>
      <p:pic>
        <p:nvPicPr>
          <p:cNvPr id="9" name="Content Placeholder 8" descr="A picture containing text, screenshot, font, document&#10;&#10;Description automatically generated">
            <a:extLst>
              <a:ext uri="{FF2B5EF4-FFF2-40B4-BE49-F238E27FC236}">
                <a16:creationId xmlns:a16="http://schemas.microsoft.com/office/drawing/2014/main" id="{850752CB-9C95-92FD-6EF7-BEC29C4AD4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74" y="1825625"/>
            <a:ext cx="4593452" cy="4351338"/>
          </a:xfrm>
        </p:spPr>
      </p:pic>
      <p:pic>
        <p:nvPicPr>
          <p:cNvPr id="11" name="Content Placeholder 10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DFE512FE-6400-B47F-8BB2-F2C56F3481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53040"/>
            <a:ext cx="5181600" cy="249650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C7DC6-13EC-472D-0320-CEC627E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</p:spTree>
    <p:extLst>
      <p:ext uri="{BB962C8B-B14F-4D97-AF65-F5344CB8AC3E}">
        <p14:creationId xmlns:p14="http://schemas.microsoft.com/office/powerpoint/2010/main" val="354512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C7DC6-13EC-472D-0320-CEC627E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LhARA Consultation Meeting, 19 June 2023, Birmingham</a:t>
            </a:r>
          </a:p>
        </p:txBody>
      </p:sp>
    </p:spTree>
    <p:extLst>
      <p:ext uri="{BB962C8B-B14F-4D97-AF65-F5344CB8AC3E}">
        <p14:creationId xmlns:p14="http://schemas.microsoft.com/office/powerpoint/2010/main" val="95771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407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WP5: Novel end station development Report from 1st peer-group consultation meeting – 14 Dec 2022</vt:lpstr>
      <vt:lpstr>WP5: Objectives</vt:lpstr>
      <vt:lpstr>WP5: Tasks and Milestones</vt:lpstr>
      <vt:lpstr>WP5: Report from first peer-group consultation</vt:lpstr>
      <vt:lpstr>WP5: Report from first peer-group consultation</vt:lpstr>
      <vt:lpstr>WP5: Report from first peer-group consultation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WP5: End station development</dc:title>
  <dc:creator>Ruth McLauchlan</dc:creator>
  <cp:lastModifiedBy>Ruth McLauchlan</cp:lastModifiedBy>
  <cp:revision>2</cp:revision>
  <dcterms:created xsi:type="dcterms:W3CDTF">2022-10-13T08:16:53Z</dcterms:created>
  <dcterms:modified xsi:type="dcterms:W3CDTF">2023-06-18T10:13:23Z</dcterms:modified>
</cp:coreProperties>
</file>