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 id="2147483719" r:id="rId5"/>
    <p:sldMasterId id="2147483663" r:id="rId6"/>
    <p:sldMasterId id="2147483734" r:id="rId7"/>
  </p:sldMasterIdLst>
  <p:notesMasterIdLst>
    <p:notesMasterId r:id="rId33"/>
  </p:notesMasterIdLst>
  <p:handoutMasterIdLst>
    <p:handoutMasterId r:id="rId34"/>
  </p:handoutMasterIdLst>
  <p:sldIdLst>
    <p:sldId id="261" r:id="rId8"/>
    <p:sldId id="265" r:id="rId9"/>
    <p:sldId id="272" r:id="rId10"/>
    <p:sldId id="279" r:id="rId11"/>
    <p:sldId id="266" r:id="rId12"/>
    <p:sldId id="273" r:id="rId13"/>
    <p:sldId id="280" r:id="rId14"/>
    <p:sldId id="281" r:id="rId15"/>
    <p:sldId id="276" r:id="rId16"/>
    <p:sldId id="274" r:id="rId17"/>
    <p:sldId id="267" r:id="rId18"/>
    <p:sldId id="268" r:id="rId19"/>
    <p:sldId id="264" r:id="rId20"/>
    <p:sldId id="277" r:id="rId21"/>
    <p:sldId id="285" r:id="rId22"/>
    <p:sldId id="284" r:id="rId23"/>
    <p:sldId id="263" r:id="rId24"/>
    <p:sldId id="287" r:id="rId25"/>
    <p:sldId id="288" r:id="rId26"/>
    <p:sldId id="269" r:id="rId27"/>
    <p:sldId id="271" r:id="rId28"/>
    <p:sldId id="278" r:id="rId29"/>
    <p:sldId id="289" r:id="rId30"/>
    <p:sldId id="283" r:id="rId31"/>
    <p:sldId id="286" r:id="rId32"/>
  </p:sldIdLst>
  <p:sldSz cx="12192000" cy="6858000"/>
  <p:notesSz cx="6858000" cy="9144000"/>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9D1B"/>
    <a:srgbClr val="676767"/>
    <a:srgbClr val="003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8C24F-3495-4B81-83F9-638DF499171D}" v="4" dt="2023-09-08T14:02:25.288"/>
    <p1510:client id="{C6A906D7-BA35-4F59-9D09-BE7D2E4BBBF2}" v="120" dt="2023-09-08T12:18:59.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autoAdjust="0"/>
    <p:restoredTop sz="94660"/>
  </p:normalViewPr>
  <p:slideViewPr>
    <p:cSldViewPr snapToGrid="0">
      <p:cViewPr>
        <p:scale>
          <a:sx n="71" d="100"/>
          <a:sy n="71" d="100"/>
        </p:scale>
        <p:origin x="44" y="1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Hillier" userId="ab42901d-1d0c-4d4c-90c5-c0b14f3300ec" providerId="ADAL" clId="{43C8C24F-3495-4B81-83F9-638DF499171D}"/>
    <pc:docChg chg="custSel modSld">
      <pc:chgData name="Adrian Hillier" userId="ab42901d-1d0c-4d4c-90c5-c0b14f3300ec" providerId="ADAL" clId="{43C8C24F-3495-4B81-83F9-638DF499171D}" dt="2023-09-09T09:11:30.455" v="31" actId="403"/>
      <pc:docMkLst>
        <pc:docMk/>
      </pc:docMkLst>
      <pc:sldChg chg="modSp mod">
        <pc:chgData name="Adrian Hillier" userId="ab42901d-1d0c-4d4c-90c5-c0b14f3300ec" providerId="ADAL" clId="{43C8C24F-3495-4B81-83F9-638DF499171D}" dt="2023-09-09T09:11:30.455" v="31" actId="403"/>
        <pc:sldMkLst>
          <pc:docMk/>
          <pc:sldMk cId="3806080723" sldId="263"/>
        </pc:sldMkLst>
        <pc:spChg chg="mod">
          <ac:chgData name="Adrian Hillier" userId="ab42901d-1d0c-4d4c-90c5-c0b14f3300ec" providerId="ADAL" clId="{43C8C24F-3495-4B81-83F9-638DF499171D}" dt="2023-09-09T09:11:30.455" v="31" actId="403"/>
          <ac:spMkLst>
            <pc:docMk/>
            <pc:sldMk cId="3806080723" sldId="263"/>
            <ac:spMk id="6" creationId="{405EB93B-1674-BE67-B79A-DB7744F1FA45}"/>
          </ac:spMkLst>
        </pc:spChg>
      </pc:sldChg>
      <pc:sldChg chg="addSp modSp mod">
        <pc:chgData name="Adrian Hillier" userId="ab42901d-1d0c-4d4c-90c5-c0b14f3300ec" providerId="ADAL" clId="{43C8C24F-3495-4B81-83F9-638DF499171D}" dt="2023-09-08T14:00:27.775" v="14" actId="1076"/>
        <pc:sldMkLst>
          <pc:docMk/>
          <pc:sldMk cId="1838594801" sldId="264"/>
        </pc:sldMkLst>
        <pc:picChg chg="add mod">
          <ac:chgData name="Adrian Hillier" userId="ab42901d-1d0c-4d4c-90c5-c0b14f3300ec" providerId="ADAL" clId="{43C8C24F-3495-4B81-83F9-638DF499171D}" dt="2023-09-08T14:00:27.775" v="14" actId="1076"/>
          <ac:picMkLst>
            <pc:docMk/>
            <pc:sldMk cId="1838594801" sldId="264"/>
            <ac:picMk id="3" creationId="{FED3A745-CF48-4EE8-16ED-83EB78F5C44C}"/>
          </ac:picMkLst>
        </pc:picChg>
        <pc:picChg chg="mod">
          <ac:chgData name="Adrian Hillier" userId="ab42901d-1d0c-4d4c-90c5-c0b14f3300ec" providerId="ADAL" clId="{43C8C24F-3495-4B81-83F9-638DF499171D}" dt="2023-09-08T13:59:31.670" v="9" actId="1076"/>
          <ac:picMkLst>
            <pc:docMk/>
            <pc:sldMk cId="1838594801" sldId="264"/>
            <ac:picMk id="6" creationId="{FBBAD11C-6C8C-07D3-6E62-8F1CD042EBEE}"/>
          </ac:picMkLst>
        </pc:picChg>
      </pc:sldChg>
      <pc:sldChg chg="addSp delSp modSp mod">
        <pc:chgData name="Adrian Hillier" userId="ab42901d-1d0c-4d4c-90c5-c0b14f3300ec" providerId="ADAL" clId="{43C8C24F-3495-4B81-83F9-638DF499171D}" dt="2023-09-08T13:58:29.363" v="8" actId="1076"/>
        <pc:sldMkLst>
          <pc:docMk/>
          <pc:sldMk cId="3849429893" sldId="269"/>
        </pc:sldMkLst>
        <pc:spChg chg="add del mod">
          <ac:chgData name="Adrian Hillier" userId="ab42901d-1d0c-4d4c-90c5-c0b14f3300ec" providerId="ADAL" clId="{43C8C24F-3495-4B81-83F9-638DF499171D}" dt="2023-09-08T13:58:16.583" v="1"/>
          <ac:spMkLst>
            <pc:docMk/>
            <pc:sldMk cId="3849429893" sldId="269"/>
            <ac:spMk id="5" creationId="{59A262CF-A3CE-47A8-9AFE-53FD6ACB387E}"/>
          </ac:spMkLst>
        </pc:spChg>
        <pc:picChg chg="del">
          <ac:chgData name="Adrian Hillier" userId="ab42901d-1d0c-4d4c-90c5-c0b14f3300ec" providerId="ADAL" clId="{43C8C24F-3495-4B81-83F9-638DF499171D}" dt="2023-09-08T13:58:14.778" v="0" actId="478"/>
          <ac:picMkLst>
            <pc:docMk/>
            <pc:sldMk cId="3849429893" sldId="269"/>
            <ac:picMk id="6" creationId="{303D6D2B-92D8-899A-D3D2-5103FE5E7B6E}"/>
          </ac:picMkLst>
        </pc:picChg>
        <pc:picChg chg="add mod">
          <ac:chgData name="Adrian Hillier" userId="ab42901d-1d0c-4d4c-90c5-c0b14f3300ec" providerId="ADAL" clId="{43C8C24F-3495-4B81-83F9-638DF499171D}" dt="2023-09-08T13:58:29.363" v="8" actId="1076"/>
          <ac:picMkLst>
            <pc:docMk/>
            <pc:sldMk cId="3849429893" sldId="269"/>
            <ac:picMk id="8" creationId="{AB4B10ED-A62A-C582-389A-B4F557D83956}"/>
          </ac:picMkLst>
        </pc:picChg>
      </pc:sldChg>
      <pc:sldChg chg="modSp mod">
        <pc:chgData name="Adrian Hillier" userId="ab42901d-1d0c-4d4c-90c5-c0b14f3300ec" providerId="ADAL" clId="{43C8C24F-3495-4B81-83F9-638DF499171D}" dt="2023-09-09T08:43:20.832" v="28" actId="20577"/>
        <pc:sldMkLst>
          <pc:docMk/>
          <pc:sldMk cId="3195927264" sldId="274"/>
        </pc:sldMkLst>
        <pc:spChg chg="mod">
          <ac:chgData name="Adrian Hillier" userId="ab42901d-1d0c-4d4c-90c5-c0b14f3300ec" providerId="ADAL" clId="{43C8C24F-3495-4B81-83F9-638DF499171D}" dt="2023-09-09T08:43:20.832" v="28" actId="20577"/>
          <ac:spMkLst>
            <pc:docMk/>
            <pc:sldMk cId="3195927264" sldId="274"/>
            <ac:spMk id="5" creationId="{8E2FE824-7D42-7E98-C2F7-7222031B339B}"/>
          </ac:spMkLst>
        </pc:spChg>
      </pc:sldChg>
      <pc:sldChg chg="modSp mod">
        <pc:chgData name="Adrian Hillier" userId="ab42901d-1d0c-4d4c-90c5-c0b14f3300ec" providerId="ADAL" clId="{43C8C24F-3495-4B81-83F9-638DF499171D}" dt="2023-09-09T08:43:32.050" v="30" actId="20577"/>
        <pc:sldMkLst>
          <pc:docMk/>
          <pc:sldMk cId="3097762136" sldId="280"/>
        </pc:sldMkLst>
        <pc:spChg chg="mod">
          <ac:chgData name="Adrian Hillier" userId="ab42901d-1d0c-4d4c-90c5-c0b14f3300ec" providerId="ADAL" clId="{43C8C24F-3495-4B81-83F9-638DF499171D}" dt="2023-09-09T08:43:32.050" v="30" actId="20577"/>
          <ac:spMkLst>
            <pc:docMk/>
            <pc:sldMk cId="3097762136" sldId="280"/>
            <ac:spMk id="4" creationId="{2E3E499A-D934-9F6D-9B18-AD6BB0A73A2E}"/>
          </ac:spMkLst>
        </pc:spChg>
      </pc:sldChg>
      <pc:sldChg chg="addSp modSp mod">
        <pc:chgData name="Adrian Hillier" userId="ab42901d-1d0c-4d4c-90c5-c0b14f3300ec" providerId="ADAL" clId="{43C8C24F-3495-4B81-83F9-638DF499171D}" dt="2023-09-08T14:02:40.756" v="26" actId="1076"/>
        <pc:sldMkLst>
          <pc:docMk/>
          <pc:sldMk cId="651679504" sldId="283"/>
        </pc:sldMkLst>
        <pc:spChg chg="mod">
          <ac:chgData name="Adrian Hillier" userId="ab42901d-1d0c-4d4c-90c5-c0b14f3300ec" providerId="ADAL" clId="{43C8C24F-3495-4B81-83F9-638DF499171D}" dt="2023-09-08T14:02:35.640" v="25" actId="6549"/>
          <ac:spMkLst>
            <pc:docMk/>
            <pc:sldMk cId="651679504" sldId="283"/>
            <ac:spMk id="3" creationId="{568B8B7F-476E-E384-8A94-4D00CE575D1C}"/>
          </ac:spMkLst>
        </pc:spChg>
        <pc:picChg chg="add mod">
          <ac:chgData name="Adrian Hillier" userId="ab42901d-1d0c-4d4c-90c5-c0b14f3300ec" providerId="ADAL" clId="{43C8C24F-3495-4B81-83F9-638DF499171D}" dt="2023-09-08T14:02:40.756" v="26" actId="1076"/>
          <ac:picMkLst>
            <pc:docMk/>
            <pc:sldMk cId="651679504" sldId="283"/>
            <ac:picMk id="5" creationId="{8D19321E-6386-4EEF-4D0A-9D70B964744A}"/>
          </ac:picMkLst>
        </pc:picChg>
      </pc:sldChg>
      <pc:sldChg chg="addSp modSp mod">
        <pc:chgData name="Adrian Hillier" userId="ab42901d-1d0c-4d4c-90c5-c0b14f3300ec" providerId="ADAL" clId="{43C8C24F-3495-4B81-83F9-638DF499171D}" dt="2023-09-08T14:02:04.279" v="19" actId="1076"/>
        <pc:sldMkLst>
          <pc:docMk/>
          <pc:sldMk cId="2850787043" sldId="289"/>
        </pc:sldMkLst>
        <pc:picChg chg="add mod">
          <ac:chgData name="Adrian Hillier" userId="ab42901d-1d0c-4d4c-90c5-c0b14f3300ec" providerId="ADAL" clId="{43C8C24F-3495-4B81-83F9-638DF499171D}" dt="2023-09-08T14:02:04.279" v="19" actId="1076"/>
          <ac:picMkLst>
            <pc:docMk/>
            <pc:sldMk cId="2850787043" sldId="289"/>
            <ac:picMk id="5" creationId="{FDDA907D-0882-31AF-0B50-1EAB073EE18E}"/>
          </ac:picMkLst>
        </pc:picChg>
      </pc:sldChg>
    </pc:docChg>
  </pc:docChgLst>
  <pc:docChgLst>
    <pc:chgData name="Hillier, Adrian (STFC,RAL,ISIS)" userId="ab42901d-1d0c-4d4c-90c5-c0b14f3300ec" providerId="ADAL" clId="{C6A906D7-BA35-4F59-9D09-BE7D2E4BBBF2}"/>
    <pc:docChg chg="undo custSel addSld delSld modSld sldOrd delMainMaster addSection delSection modSection modShowInfo">
      <pc:chgData name="Hillier, Adrian (STFC,RAL,ISIS)" userId="ab42901d-1d0c-4d4c-90c5-c0b14f3300ec" providerId="ADAL" clId="{C6A906D7-BA35-4F59-9D09-BE7D2E4BBBF2}" dt="2023-09-08T12:18:59.060" v="2017"/>
      <pc:docMkLst>
        <pc:docMk/>
      </pc:docMkLst>
      <pc:sldChg chg="del">
        <pc:chgData name="Hillier, Adrian (STFC,RAL,ISIS)" userId="ab42901d-1d0c-4d4c-90c5-c0b14f3300ec" providerId="ADAL" clId="{C6A906D7-BA35-4F59-9D09-BE7D2E4BBBF2}" dt="2023-09-05T08:18:43.317" v="0" actId="47"/>
        <pc:sldMkLst>
          <pc:docMk/>
          <pc:sldMk cId="3699373884" sldId="258"/>
        </pc:sldMkLst>
      </pc:sldChg>
      <pc:sldChg chg="del">
        <pc:chgData name="Hillier, Adrian (STFC,RAL,ISIS)" userId="ab42901d-1d0c-4d4c-90c5-c0b14f3300ec" providerId="ADAL" clId="{C6A906D7-BA35-4F59-9D09-BE7D2E4BBBF2}" dt="2023-09-05T08:18:44.148" v="1" actId="47"/>
        <pc:sldMkLst>
          <pc:docMk/>
          <pc:sldMk cId="541331124" sldId="259"/>
        </pc:sldMkLst>
      </pc:sldChg>
      <pc:sldChg chg="del">
        <pc:chgData name="Hillier, Adrian (STFC,RAL,ISIS)" userId="ab42901d-1d0c-4d4c-90c5-c0b14f3300ec" providerId="ADAL" clId="{C6A906D7-BA35-4F59-9D09-BE7D2E4BBBF2}" dt="2023-09-05T13:14:40.609" v="892" actId="47"/>
        <pc:sldMkLst>
          <pc:docMk/>
          <pc:sldMk cId="2627470658" sldId="260"/>
        </pc:sldMkLst>
      </pc:sldChg>
      <pc:sldChg chg="modSp mod">
        <pc:chgData name="Hillier, Adrian (STFC,RAL,ISIS)" userId="ab42901d-1d0c-4d4c-90c5-c0b14f3300ec" providerId="ADAL" clId="{C6A906D7-BA35-4F59-9D09-BE7D2E4BBBF2}" dt="2023-09-05T13:29:54.208" v="1024" actId="20577"/>
        <pc:sldMkLst>
          <pc:docMk/>
          <pc:sldMk cId="692203185" sldId="261"/>
        </pc:sldMkLst>
        <pc:spChg chg="mod">
          <ac:chgData name="Hillier, Adrian (STFC,RAL,ISIS)" userId="ab42901d-1d0c-4d4c-90c5-c0b14f3300ec" providerId="ADAL" clId="{C6A906D7-BA35-4F59-9D09-BE7D2E4BBBF2}" dt="2023-09-05T13:29:54.208" v="1024" actId="20577"/>
          <ac:spMkLst>
            <pc:docMk/>
            <pc:sldMk cId="692203185" sldId="261"/>
            <ac:spMk id="6" creationId="{4D1503D3-4C9B-FCD1-0AAF-24620B145F8A}"/>
          </ac:spMkLst>
        </pc:spChg>
      </pc:sldChg>
      <pc:sldChg chg="addSp delSp modSp del mod modClrScheme chgLayout">
        <pc:chgData name="Hillier, Adrian (STFC,RAL,ISIS)" userId="ab42901d-1d0c-4d4c-90c5-c0b14f3300ec" providerId="ADAL" clId="{C6A906D7-BA35-4F59-9D09-BE7D2E4BBBF2}" dt="2023-09-07T12:39:24.577" v="1862" actId="47"/>
        <pc:sldMkLst>
          <pc:docMk/>
          <pc:sldMk cId="1962526654" sldId="262"/>
        </pc:sldMkLst>
        <pc:spChg chg="add mod ord">
          <ac:chgData name="Hillier, Adrian (STFC,RAL,ISIS)" userId="ab42901d-1d0c-4d4c-90c5-c0b14f3300ec" providerId="ADAL" clId="{C6A906D7-BA35-4F59-9D09-BE7D2E4BBBF2}" dt="2023-09-05T10:53:36.719" v="590" actId="700"/>
          <ac:spMkLst>
            <pc:docMk/>
            <pc:sldMk cId="1962526654" sldId="262"/>
            <ac:spMk id="12" creationId="{63ECEA34-CFD9-5D4E-9DC5-904D2331E42F}"/>
          </ac:spMkLst>
        </pc:spChg>
        <pc:picChg chg="mod">
          <ac:chgData name="Hillier, Adrian (STFC,RAL,ISIS)" userId="ab42901d-1d0c-4d4c-90c5-c0b14f3300ec" providerId="ADAL" clId="{C6A906D7-BA35-4F59-9D09-BE7D2E4BBBF2}" dt="2023-09-05T08:27:34.695" v="197" actId="1076"/>
          <ac:picMkLst>
            <pc:docMk/>
            <pc:sldMk cId="1962526654" sldId="262"/>
            <ac:picMk id="7" creationId="{DB2E74B5-BF3D-4885-9B4B-C565ABFB110B}"/>
          </ac:picMkLst>
        </pc:picChg>
        <pc:picChg chg="del">
          <ac:chgData name="Hillier, Adrian (STFC,RAL,ISIS)" userId="ab42901d-1d0c-4d4c-90c5-c0b14f3300ec" providerId="ADAL" clId="{C6A906D7-BA35-4F59-9D09-BE7D2E4BBBF2}" dt="2023-09-07T08:37:01.447" v="1627" actId="478"/>
          <ac:picMkLst>
            <pc:docMk/>
            <pc:sldMk cId="1962526654" sldId="262"/>
            <ac:picMk id="11" creationId="{382C2342-21DE-1DDA-217B-945C6E55E6C8}"/>
          </ac:picMkLst>
        </pc:picChg>
      </pc:sldChg>
      <pc:sldChg chg="addSp modSp mod modClrScheme chgLayout">
        <pc:chgData name="Hillier, Adrian (STFC,RAL,ISIS)" userId="ab42901d-1d0c-4d4c-90c5-c0b14f3300ec" providerId="ADAL" clId="{C6A906D7-BA35-4F59-9D09-BE7D2E4BBBF2}" dt="2023-09-07T09:02:52.752" v="1835" actId="207"/>
        <pc:sldMkLst>
          <pc:docMk/>
          <pc:sldMk cId="3806080723" sldId="263"/>
        </pc:sldMkLst>
        <pc:spChg chg="add mod ord">
          <ac:chgData name="Hillier, Adrian (STFC,RAL,ISIS)" userId="ab42901d-1d0c-4d4c-90c5-c0b14f3300ec" providerId="ADAL" clId="{C6A906D7-BA35-4F59-9D09-BE7D2E4BBBF2}" dt="2023-09-07T09:02:52.752" v="1835" actId="207"/>
          <ac:spMkLst>
            <pc:docMk/>
            <pc:sldMk cId="3806080723" sldId="263"/>
            <ac:spMk id="6" creationId="{405EB93B-1674-BE67-B79A-DB7744F1FA45}"/>
          </ac:spMkLst>
        </pc:spChg>
      </pc:sldChg>
      <pc:sldChg chg="addSp modSp mod ord modClrScheme chgLayout">
        <pc:chgData name="Hillier, Adrian (STFC,RAL,ISIS)" userId="ab42901d-1d0c-4d4c-90c5-c0b14f3300ec" providerId="ADAL" clId="{C6A906D7-BA35-4F59-9D09-BE7D2E4BBBF2}" dt="2023-09-05T10:53:29.661" v="589" actId="700"/>
        <pc:sldMkLst>
          <pc:docMk/>
          <pc:sldMk cId="1838594801" sldId="264"/>
        </pc:sldMkLst>
        <pc:spChg chg="add mod ord">
          <ac:chgData name="Hillier, Adrian (STFC,RAL,ISIS)" userId="ab42901d-1d0c-4d4c-90c5-c0b14f3300ec" providerId="ADAL" clId="{C6A906D7-BA35-4F59-9D09-BE7D2E4BBBF2}" dt="2023-09-05T10:53:29.661" v="589" actId="700"/>
          <ac:spMkLst>
            <pc:docMk/>
            <pc:sldMk cId="1838594801" sldId="264"/>
            <ac:spMk id="7" creationId="{490608FE-E5BB-2CD2-8248-5179F6BEEAD0}"/>
          </ac:spMkLst>
        </pc:spChg>
      </pc:sldChg>
      <pc:sldChg chg="addSp modSp mod">
        <pc:chgData name="Hillier, Adrian (STFC,RAL,ISIS)" userId="ab42901d-1d0c-4d4c-90c5-c0b14f3300ec" providerId="ADAL" clId="{C6A906D7-BA35-4F59-9D09-BE7D2E4BBBF2}" dt="2023-09-08T10:22:51.695" v="2009" actId="313"/>
        <pc:sldMkLst>
          <pc:docMk/>
          <pc:sldMk cId="304828560" sldId="265"/>
        </pc:sldMkLst>
        <pc:graphicFrameChg chg="add mod modGraphic">
          <ac:chgData name="Hillier, Adrian (STFC,RAL,ISIS)" userId="ab42901d-1d0c-4d4c-90c5-c0b14f3300ec" providerId="ADAL" clId="{C6A906D7-BA35-4F59-9D09-BE7D2E4BBBF2}" dt="2023-09-08T10:22:51.695" v="2009" actId="313"/>
          <ac:graphicFrameMkLst>
            <pc:docMk/>
            <pc:sldMk cId="304828560" sldId="265"/>
            <ac:graphicFrameMk id="2" creationId="{A8A3C5A7-032E-8EE7-0A8E-EDA6903F8B93}"/>
          </ac:graphicFrameMkLst>
        </pc:graphicFrameChg>
      </pc:sldChg>
      <pc:sldChg chg="addSp delSp modSp new del mod ord modClrScheme chgLayout">
        <pc:chgData name="Hillier, Adrian (STFC,RAL,ISIS)" userId="ab42901d-1d0c-4d4c-90c5-c0b14f3300ec" providerId="ADAL" clId="{C6A906D7-BA35-4F59-9D09-BE7D2E4BBBF2}" dt="2023-09-05T08:55:40.225" v="521" actId="47"/>
        <pc:sldMkLst>
          <pc:docMk/>
          <pc:sldMk cId="1138705638" sldId="266"/>
        </pc:sldMkLst>
        <pc:spChg chg="del">
          <ac:chgData name="Hillier, Adrian (STFC,RAL,ISIS)" userId="ab42901d-1d0c-4d4c-90c5-c0b14f3300ec" providerId="ADAL" clId="{C6A906D7-BA35-4F59-9D09-BE7D2E4BBBF2}" dt="2023-09-05T08:22:50.021" v="141" actId="700"/>
          <ac:spMkLst>
            <pc:docMk/>
            <pc:sldMk cId="1138705638" sldId="266"/>
            <ac:spMk id="2" creationId="{AC1C7E9E-9C6F-C047-6ED9-56BD54DFB732}"/>
          </ac:spMkLst>
        </pc:spChg>
        <pc:spChg chg="del">
          <ac:chgData name="Hillier, Adrian (STFC,RAL,ISIS)" userId="ab42901d-1d0c-4d4c-90c5-c0b14f3300ec" providerId="ADAL" clId="{C6A906D7-BA35-4F59-9D09-BE7D2E4BBBF2}" dt="2023-09-05T08:22:50.021" v="141" actId="700"/>
          <ac:spMkLst>
            <pc:docMk/>
            <pc:sldMk cId="1138705638" sldId="266"/>
            <ac:spMk id="3" creationId="{E99B6FD7-B7EE-FC48-C59D-0A78FF8244B9}"/>
          </ac:spMkLst>
        </pc:spChg>
        <pc:spChg chg="del">
          <ac:chgData name="Hillier, Adrian (STFC,RAL,ISIS)" userId="ab42901d-1d0c-4d4c-90c5-c0b14f3300ec" providerId="ADAL" clId="{C6A906D7-BA35-4F59-9D09-BE7D2E4BBBF2}" dt="2023-09-05T08:22:50.021" v="141" actId="700"/>
          <ac:spMkLst>
            <pc:docMk/>
            <pc:sldMk cId="1138705638" sldId="266"/>
            <ac:spMk id="4" creationId="{817EE000-1C59-9104-EAD4-2B60F3E14D00}"/>
          </ac:spMkLst>
        </pc:spChg>
        <pc:spChg chg="add del mod">
          <ac:chgData name="Hillier, Adrian (STFC,RAL,ISIS)" userId="ab42901d-1d0c-4d4c-90c5-c0b14f3300ec" providerId="ADAL" clId="{C6A906D7-BA35-4F59-9D09-BE7D2E4BBBF2}" dt="2023-09-05T08:49:32.461" v="476" actId="478"/>
          <ac:spMkLst>
            <pc:docMk/>
            <pc:sldMk cId="1138705638" sldId="266"/>
            <ac:spMk id="6" creationId="{F2E558E9-3C72-13E5-6B81-0F8FB1AC97D5}"/>
          </ac:spMkLst>
        </pc:spChg>
        <pc:spChg chg="add mod">
          <ac:chgData name="Hillier, Adrian (STFC,RAL,ISIS)" userId="ab42901d-1d0c-4d4c-90c5-c0b14f3300ec" providerId="ADAL" clId="{C6A906D7-BA35-4F59-9D09-BE7D2E4BBBF2}" dt="2023-09-05T08:48:24.938" v="419" actId="14100"/>
          <ac:spMkLst>
            <pc:docMk/>
            <pc:sldMk cId="1138705638" sldId="266"/>
            <ac:spMk id="8" creationId="{5CFA238F-E68F-4CA0-C6E4-07F0FB242CC6}"/>
          </ac:spMkLst>
        </pc:spChg>
        <pc:spChg chg="add mod">
          <ac:chgData name="Hillier, Adrian (STFC,RAL,ISIS)" userId="ab42901d-1d0c-4d4c-90c5-c0b14f3300ec" providerId="ADAL" clId="{C6A906D7-BA35-4F59-9D09-BE7D2E4BBBF2}" dt="2023-09-05T08:48:13.689" v="416" actId="1076"/>
          <ac:spMkLst>
            <pc:docMk/>
            <pc:sldMk cId="1138705638" sldId="266"/>
            <ac:spMk id="10" creationId="{CC76939C-1D16-0955-C8A3-7E6C9244763A}"/>
          </ac:spMkLst>
        </pc:spChg>
        <pc:spChg chg="add mod">
          <ac:chgData name="Hillier, Adrian (STFC,RAL,ISIS)" userId="ab42901d-1d0c-4d4c-90c5-c0b14f3300ec" providerId="ADAL" clId="{C6A906D7-BA35-4F59-9D09-BE7D2E4BBBF2}" dt="2023-09-05T08:48:27.783" v="420" actId="14100"/>
          <ac:spMkLst>
            <pc:docMk/>
            <pc:sldMk cId="1138705638" sldId="266"/>
            <ac:spMk id="12" creationId="{2CDFD9F3-B897-F660-DFFB-DA262222B474}"/>
          </ac:spMkLst>
        </pc:spChg>
        <pc:spChg chg="add mod">
          <ac:chgData name="Hillier, Adrian (STFC,RAL,ISIS)" userId="ab42901d-1d0c-4d4c-90c5-c0b14f3300ec" providerId="ADAL" clId="{C6A906D7-BA35-4F59-9D09-BE7D2E4BBBF2}" dt="2023-09-05T08:49:26.910" v="475" actId="20577"/>
          <ac:spMkLst>
            <pc:docMk/>
            <pc:sldMk cId="1138705638" sldId="266"/>
            <ac:spMk id="14" creationId="{4C84D3A6-86E0-7B95-2F62-40DDB882A5AB}"/>
          </ac:spMkLst>
        </pc:spChg>
        <pc:spChg chg="add mod">
          <ac:chgData name="Hillier, Adrian (STFC,RAL,ISIS)" userId="ab42901d-1d0c-4d4c-90c5-c0b14f3300ec" providerId="ADAL" clId="{C6A906D7-BA35-4F59-9D09-BE7D2E4BBBF2}" dt="2023-09-05T08:49:22.741" v="471" actId="20577"/>
          <ac:spMkLst>
            <pc:docMk/>
            <pc:sldMk cId="1138705638" sldId="266"/>
            <ac:spMk id="16" creationId="{E1AA767D-63F7-63A2-D039-9C95954F3665}"/>
          </ac:spMkLst>
        </pc:spChg>
        <pc:spChg chg="add del">
          <ac:chgData name="Hillier, Adrian (STFC,RAL,ISIS)" userId="ab42901d-1d0c-4d4c-90c5-c0b14f3300ec" providerId="ADAL" clId="{C6A906D7-BA35-4F59-9D09-BE7D2E4BBBF2}" dt="2023-09-05T08:50:53.431" v="483" actId="22"/>
          <ac:spMkLst>
            <pc:docMk/>
            <pc:sldMk cId="1138705638" sldId="266"/>
            <ac:spMk id="19" creationId="{F6EE7899-0611-14BC-FFB3-9910D1F922E2}"/>
          </ac:spMkLst>
        </pc:spChg>
        <pc:picChg chg="add mod">
          <ac:chgData name="Hillier, Adrian (STFC,RAL,ISIS)" userId="ab42901d-1d0c-4d4c-90c5-c0b14f3300ec" providerId="ADAL" clId="{C6A906D7-BA35-4F59-9D09-BE7D2E4BBBF2}" dt="2023-09-05T08:50:23.857" v="481" actId="1076"/>
          <ac:picMkLst>
            <pc:docMk/>
            <pc:sldMk cId="1138705638" sldId="266"/>
            <ac:picMk id="17" creationId="{46E9885A-95DD-495A-AB8F-663174ECEC25}"/>
          </ac:picMkLst>
        </pc:picChg>
        <pc:picChg chg="add mod">
          <ac:chgData name="Hillier, Adrian (STFC,RAL,ISIS)" userId="ab42901d-1d0c-4d4c-90c5-c0b14f3300ec" providerId="ADAL" clId="{C6A906D7-BA35-4F59-9D09-BE7D2E4BBBF2}" dt="2023-09-05T08:51:10.692" v="486" actId="1076"/>
          <ac:picMkLst>
            <pc:docMk/>
            <pc:sldMk cId="1138705638" sldId="266"/>
            <ac:picMk id="20" creationId="{28D45E26-2D1B-8359-1C70-8ADB11BC5171}"/>
          </ac:picMkLst>
        </pc:picChg>
      </pc:sldChg>
      <pc:sldChg chg="addSp delSp modSp add mod ord modClrScheme chgLayout">
        <pc:chgData name="Hillier, Adrian (STFC,RAL,ISIS)" userId="ab42901d-1d0c-4d4c-90c5-c0b14f3300ec" providerId="ADAL" clId="{C6A906D7-BA35-4F59-9D09-BE7D2E4BBBF2}" dt="2023-09-05T13:12:07.515" v="856" actId="1076"/>
        <pc:sldMkLst>
          <pc:docMk/>
          <pc:sldMk cId="1204109943" sldId="266"/>
        </pc:sldMkLst>
        <pc:spChg chg="add del mod ord">
          <ac:chgData name="Hillier, Adrian (STFC,RAL,ISIS)" userId="ab42901d-1d0c-4d4c-90c5-c0b14f3300ec" providerId="ADAL" clId="{C6A906D7-BA35-4F59-9D09-BE7D2E4BBBF2}" dt="2023-09-05T13:11:42.278" v="842" actId="700"/>
          <ac:spMkLst>
            <pc:docMk/>
            <pc:sldMk cId="1204109943" sldId="266"/>
            <ac:spMk id="2" creationId="{98859743-9491-1FA4-4273-91A6CDB134A3}"/>
          </ac:spMkLst>
        </pc:spChg>
        <pc:spChg chg="del mod">
          <ac:chgData name="Hillier, Adrian (STFC,RAL,ISIS)" userId="ab42901d-1d0c-4d4c-90c5-c0b14f3300ec" providerId="ADAL" clId="{C6A906D7-BA35-4F59-9D09-BE7D2E4BBBF2}" dt="2023-09-05T13:11:55.644" v="849"/>
          <ac:spMkLst>
            <pc:docMk/>
            <pc:sldMk cId="1204109943" sldId="266"/>
            <ac:spMk id="5" creationId="{72F047B7-56C1-6B3F-D809-5838B62FD367}"/>
          </ac:spMkLst>
        </pc:spChg>
        <pc:spChg chg="del mod">
          <ac:chgData name="Hillier, Adrian (STFC,RAL,ISIS)" userId="ab42901d-1d0c-4d4c-90c5-c0b14f3300ec" providerId="ADAL" clId="{C6A906D7-BA35-4F59-9D09-BE7D2E4BBBF2}" dt="2023-09-05T13:11:55.645" v="851"/>
          <ac:spMkLst>
            <pc:docMk/>
            <pc:sldMk cId="1204109943" sldId="266"/>
            <ac:spMk id="6" creationId="{59D2826C-A7E5-7C13-9560-105EC898131C}"/>
          </ac:spMkLst>
        </pc:spChg>
        <pc:spChg chg="add mod ord">
          <ac:chgData name="Hillier, Adrian (STFC,RAL,ISIS)" userId="ab42901d-1d0c-4d4c-90c5-c0b14f3300ec" providerId="ADAL" clId="{C6A906D7-BA35-4F59-9D09-BE7D2E4BBBF2}" dt="2023-09-05T13:11:50.702" v="846" actId="1076"/>
          <ac:spMkLst>
            <pc:docMk/>
            <pc:sldMk cId="1204109943" sldId="266"/>
            <ac:spMk id="7" creationId="{24A79CC8-A581-0C36-8DB1-588D406FCD19}"/>
          </ac:spMkLst>
        </pc:spChg>
        <pc:spChg chg="add del mod ord">
          <ac:chgData name="Hillier, Adrian (STFC,RAL,ISIS)" userId="ab42901d-1d0c-4d4c-90c5-c0b14f3300ec" providerId="ADAL" clId="{C6A906D7-BA35-4F59-9D09-BE7D2E4BBBF2}" dt="2023-09-05T13:11:42.278" v="842" actId="700"/>
          <ac:spMkLst>
            <pc:docMk/>
            <pc:sldMk cId="1204109943" sldId="266"/>
            <ac:spMk id="8" creationId="{8161CFC9-614F-CE3F-1360-92199A075035}"/>
          </ac:spMkLst>
        </pc:spChg>
        <pc:spChg chg="add mod ord">
          <ac:chgData name="Hillier, Adrian (STFC,RAL,ISIS)" userId="ab42901d-1d0c-4d4c-90c5-c0b14f3300ec" providerId="ADAL" clId="{C6A906D7-BA35-4F59-9D09-BE7D2E4BBBF2}" dt="2023-09-05T13:11:42.278" v="842" actId="700"/>
          <ac:spMkLst>
            <pc:docMk/>
            <pc:sldMk cId="1204109943" sldId="266"/>
            <ac:spMk id="9" creationId="{AD10AE2E-67C2-9782-F1EC-3ECAF3415815}"/>
          </ac:spMkLst>
        </pc:spChg>
        <pc:spChg chg="add mod ord">
          <ac:chgData name="Hillier, Adrian (STFC,RAL,ISIS)" userId="ab42901d-1d0c-4d4c-90c5-c0b14f3300ec" providerId="ADAL" clId="{C6A906D7-BA35-4F59-9D09-BE7D2E4BBBF2}" dt="2023-09-05T13:12:07.515" v="856" actId="1076"/>
          <ac:spMkLst>
            <pc:docMk/>
            <pc:sldMk cId="1204109943" sldId="266"/>
            <ac:spMk id="10" creationId="{FCE963F2-45DE-EE48-D4C2-486128D9F681}"/>
          </ac:spMkLst>
        </pc:spChg>
      </pc:sldChg>
      <pc:sldChg chg="addSp delSp modSp new mod ord modClrScheme chgLayout">
        <pc:chgData name="Hillier, Adrian (STFC,RAL,ISIS)" userId="ab42901d-1d0c-4d4c-90c5-c0b14f3300ec" providerId="ADAL" clId="{C6A906D7-BA35-4F59-9D09-BE7D2E4BBBF2}" dt="2023-09-05T14:01:16.089" v="1274" actId="1076"/>
        <pc:sldMkLst>
          <pc:docMk/>
          <pc:sldMk cId="5389649" sldId="267"/>
        </pc:sldMkLst>
        <pc:spChg chg="del">
          <ac:chgData name="Hillier, Adrian (STFC,RAL,ISIS)" userId="ab42901d-1d0c-4d4c-90c5-c0b14f3300ec" providerId="ADAL" clId="{C6A906D7-BA35-4F59-9D09-BE7D2E4BBBF2}" dt="2023-09-05T08:23:35.371" v="146" actId="700"/>
          <ac:spMkLst>
            <pc:docMk/>
            <pc:sldMk cId="5389649" sldId="267"/>
            <ac:spMk id="2" creationId="{11E172D2-08CB-D5CF-D8FC-15953C47DA50}"/>
          </ac:spMkLst>
        </pc:spChg>
        <pc:spChg chg="del">
          <ac:chgData name="Hillier, Adrian (STFC,RAL,ISIS)" userId="ab42901d-1d0c-4d4c-90c5-c0b14f3300ec" providerId="ADAL" clId="{C6A906D7-BA35-4F59-9D09-BE7D2E4BBBF2}" dt="2023-09-05T08:23:35.371" v="146" actId="700"/>
          <ac:spMkLst>
            <pc:docMk/>
            <pc:sldMk cId="5389649" sldId="267"/>
            <ac:spMk id="3" creationId="{2E6E9721-9EC0-6D15-78FB-BCE7A9879D86}"/>
          </ac:spMkLst>
        </pc:spChg>
        <pc:spChg chg="del">
          <ac:chgData name="Hillier, Adrian (STFC,RAL,ISIS)" userId="ab42901d-1d0c-4d4c-90c5-c0b14f3300ec" providerId="ADAL" clId="{C6A906D7-BA35-4F59-9D09-BE7D2E4BBBF2}" dt="2023-09-05T08:23:35.371" v="146" actId="700"/>
          <ac:spMkLst>
            <pc:docMk/>
            <pc:sldMk cId="5389649" sldId="267"/>
            <ac:spMk id="4" creationId="{5871C955-B23E-36E3-A69E-971B8DD3901A}"/>
          </ac:spMkLst>
        </pc:spChg>
        <pc:spChg chg="add del mod ord">
          <ac:chgData name="Hillier, Adrian (STFC,RAL,ISIS)" userId="ab42901d-1d0c-4d4c-90c5-c0b14f3300ec" providerId="ADAL" clId="{C6A906D7-BA35-4F59-9D09-BE7D2E4BBBF2}" dt="2023-09-05T08:24:12.724" v="148" actId="700"/>
          <ac:spMkLst>
            <pc:docMk/>
            <pc:sldMk cId="5389649" sldId="267"/>
            <ac:spMk id="5" creationId="{CD6FD1C7-85D9-09FC-F634-C875CAC800E5}"/>
          </ac:spMkLst>
        </pc:spChg>
        <pc:spChg chg="add del mod ord">
          <ac:chgData name="Hillier, Adrian (STFC,RAL,ISIS)" userId="ab42901d-1d0c-4d4c-90c5-c0b14f3300ec" providerId="ADAL" clId="{C6A906D7-BA35-4F59-9D09-BE7D2E4BBBF2}" dt="2023-09-05T08:51:24.778" v="487" actId="700"/>
          <ac:spMkLst>
            <pc:docMk/>
            <pc:sldMk cId="5389649" sldId="267"/>
            <ac:spMk id="6" creationId="{BD77FA93-DD44-7ADF-568B-FAEF92C83CAF}"/>
          </ac:spMkLst>
        </pc:spChg>
        <pc:spChg chg="add del mod ord">
          <ac:chgData name="Hillier, Adrian (STFC,RAL,ISIS)" userId="ab42901d-1d0c-4d4c-90c5-c0b14f3300ec" providerId="ADAL" clId="{C6A906D7-BA35-4F59-9D09-BE7D2E4BBBF2}" dt="2023-09-05T08:51:24.778" v="487" actId="700"/>
          <ac:spMkLst>
            <pc:docMk/>
            <pc:sldMk cId="5389649" sldId="267"/>
            <ac:spMk id="7" creationId="{3175EEB2-4D59-B898-4E76-343D3A4B25EE}"/>
          </ac:spMkLst>
        </pc:spChg>
        <pc:spChg chg="add del mod ord">
          <ac:chgData name="Hillier, Adrian (STFC,RAL,ISIS)" userId="ab42901d-1d0c-4d4c-90c5-c0b14f3300ec" providerId="ADAL" clId="{C6A906D7-BA35-4F59-9D09-BE7D2E4BBBF2}" dt="2023-09-05T08:51:24.778" v="487" actId="700"/>
          <ac:spMkLst>
            <pc:docMk/>
            <pc:sldMk cId="5389649" sldId="267"/>
            <ac:spMk id="8" creationId="{18A9F315-7A22-0C72-2571-BBDEF61FD475}"/>
          </ac:spMkLst>
        </pc:spChg>
        <pc:spChg chg="add mod ord">
          <ac:chgData name="Hillier, Adrian (STFC,RAL,ISIS)" userId="ab42901d-1d0c-4d4c-90c5-c0b14f3300ec" providerId="ADAL" clId="{C6A906D7-BA35-4F59-9D09-BE7D2E4BBBF2}" dt="2023-09-05T08:51:31.346" v="493" actId="20577"/>
          <ac:spMkLst>
            <pc:docMk/>
            <pc:sldMk cId="5389649" sldId="267"/>
            <ac:spMk id="9" creationId="{FE7FC209-39D0-FB77-7E8A-89629767B17E}"/>
          </ac:spMkLst>
        </pc:spChg>
        <pc:spChg chg="add del mod ord">
          <ac:chgData name="Hillier, Adrian (STFC,RAL,ISIS)" userId="ab42901d-1d0c-4d4c-90c5-c0b14f3300ec" providerId="ADAL" clId="{C6A906D7-BA35-4F59-9D09-BE7D2E4BBBF2}" dt="2023-09-05T08:55:35.897" v="520" actId="478"/>
          <ac:spMkLst>
            <pc:docMk/>
            <pc:sldMk cId="5389649" sldId="267"/>
            <ac:spMk id="10" creationId="{784D728D-4E13-5927-C0DB-05B99A2C8BB7}"/>
          </ac:spMkLst>
        </pc:spChg>
        <pc:spChg chg="add mod ord">
          <ac:chgData name="Hillier, Adrian (STFC,RAL,ISIS)" userId="ab42901d-1d0c-4d4c-90c5-c0b14f3300ec" providerId="ADAL" clId="{C6A906D7-BA35-4F59-9D09-BE7D2E4BBBF2}" dt="2023-09-05T13:12:35.443" v="860" actId="14100"/>
          <ac:spMkLst>
            <pc:docMk/>
            <pc:sldMk cId="5389649" sldId="267"/>
            <ac:spMk id="11" creationId="{8C0515D6-44A9-A589-58FF-A9B101B19A6D}"/>
          </ac:spMkLst>
        </pc:spChg>
        <pc:spChg chg="add del mod">
          <ac:chgData name="Hillier, Adrian (STFC,RAL,ISIS)" userId="ab42901d-1d0c-4d4c-90c5-c0b14f3300ec" providerId="ADAL" clId="{C6A906D7-BA35-4F59-9D09-BE7D2E4BBBF2}" dt="2023-09-05T13:12:29.423" v="859" actId="478"/>
          <ac:spMkLst>
            <pc:docMk/>
            <pc:sldMk cId="5389649" sldId="267"/>
            <ac:spMk id="12" creationId="{EB74AB67-8CBA-BCEC-8228-456627F294CF}"/>
          </ac:spMkLst>
        </pc:spChg>
        <pc:spChg chg="add del mod">
          <ac:chgData name="Hillier, Adrian (STFC,RAL,ISIS)" userId="ab42901d-1d0c-4d4c-90c5-c0b14f3300ec" providerId="ADAL" clId="{C6A906D7-BA35-4F59-9D09-BE7D2E4BBBF2}" dt="2023-09-05T13:14:18.553" v="885"/>
          <ac:spMkLst>
            <pc:docMk/>
            <pc:sldMk cId="5389649" sldId="267"/>
            <ac:spMk id="13" creationId="{5DA16FBD-97FF-B722-BF62-5F8454B0DFB6}"/>
          </ac:spMkLst>
        </pc:spChg>
        <pc:spChg chg="add del mod">
          <ac:chgData name="Hillier, Adrian (STFC,RAL,ISIS)" userId="ab42901d-1d0c-4d4c-90c5-c0b14f3300ec" providerId="ADAL" clId="{C6A906D7-BA35-4F59-9D09-BE7D2E4BBBF2}" dt="2023-09-05T13:14:18.554" v="889"/>
          <ac:spMkLst>
            <pc:docMk/>
            <pc:sldMk cId="5389649" sldId="267"/>
            <ac:spMk id="14" creationId="{8179C414-06F0-D8AA-7D8C-99213DF47038}"/>
          </ac:spMkLst>
        </pc:spChg>
        <pc:spChg chg="add del mod">
          <ac:chgData name="Hillier, Adrian (STFC,RAL,ISIS)" userId="ab42901d-1d0c-4d4c-90c5-c0b14f3300ec" providerId="ADAL" clId="{C6A906D7-BA35-4F59-9D09-BE7D2E4BBBF2}" dt="2023-09-05T13:14:18.555" v="891"/>
          <ac:spMkLst>
            <pc:docMk/>
            <pc:sldMk cId="5389649" sldId="267"/>
            <ac:spMk id="15" creationId="{7ADAB72D-9529-526C-24CC-6F8CFE76DC71}"/>
          </ac:spMkLst>
        </pc:spChg>
        <pc:spChg chg="add del mod">
          <ac:chgData name="Hillier, Adrian (STFC,RAL,ISIS)" userId="ab42901d-1d0c-4d4c-90c5-c0b14f3300ec" providerId="ADAL" clId="{C6A906D7-BA35-4F59-9D09-BE7D2E4BBBF2}" dt="2023-09-05T13:14:18.553" v="887"/>
          <ac:spMkLst>
            <pc:docMk/>
            <pc:sldMk cId="5389649" sldId="267"/>
            <ac:spMk id="18" creationId="{2E6C5672-757C-3C62-8D00-59C8B827EA01}"/>
          </ac:spMkLst>
        </pc:spChg>
        <pc:spChg chg="add mod">
          <ac:chgData name="Hillier, Adrian (STFC,RAL,ISIS)" userId="ab42901d-1d0c-4d4c-90c5-c0b14f3300ec" providerId="ADAL" clId="{C6A906D7-BA35-4F59-9D09-BE7D2E4BBBF2}" dt="2023-09-05T13:12:56.009" v="865" actId="14100"/>
          <ac:spMkLst>
            <pc:docMk/>
            <pc:sldMk cId="5389649" sldId="267"/>
            <ac:spMk id="23" creationId="{A16D89DE-7E4C-6694-2F9D-2B8845A6EEA1}"/>
          </ac:spMkLst>
        </pc:spChg>
        <pc:spChg chg="add mod">
          <ac:chgData name="Hillier, Adrian (STFC,RAL,ISIS)" userId="ab42901d-1d0c-4d4c-90c5-c0b14f3300ec" providerId="ADAL" clId="{C6A906D7-BA35-4F59-9D09-BE7D2E4BBBF2}" dt="2023-09-05T13:13:47.651" v="878" actId="1076"/>
          <ac:spMkLst>
            <pc:docMk/>
            <pc:sldMk cId="5389649" sldId="267"/>
            <ac:spMk id="24" creationId="{A68B0798-698D-5CBB-9637-C19A2830CA6C}"/>
          </ac:spMkLst>
        </pc:spChg>
        <pc:spChg chg="add mod">
          <ac:chgData name="Hillier, Adrian (STFC,RAL,ISIS)" userId="ab42901d-1d0c-4d4c-90c5-c0b14f3300ec" providerId="ADAL" clId="{C6A906D7-BA35-4F59-9D09-BE7D2E4BBBF2}" dt="2023-09-05T13:35:31.892" v="1059" actId="20577"/>
          <ac:spMkLst>
            <pc:docMk/>
            <pc:sldMk cId="5389649" sldId="267"/>
            <ac:spMk id="25" creationId="{42A9E6E4-E881-C314-4AF6-85069C9DCA8C}"/>
          </ac:spMkLst>
        </pc:spChg>
        <pc:spChg chg="add mod">
          <ac:chgData name="Hillier, Adrian (STFC,RAL,ISIS)" userId="ab42901d-1d0c-4d4c-90c5-c0b14f3300ec" providerId="ADAL" clId="{C6A906D7-BA35-4F59-9D09-BE7D2E4BBBF2}" dt="2023-09-05T13:35:34.404" v="1061" actId="20577"/>
          <ac:spMkLst>
            <pc:docMk/>
            <pc:sldMk cId="5389649" sldId="267"/>
            <ac:spMk id="26" creationId="{11914C7C-75F2-1D1A-052C-78E1F852779C}"/>
          </ac:spMkLst>
        </pc:spChg>
        <pc:spChg chg="add mod ord">
          <ac:chgData name="Hillier, Adrian (STFC,RAL,ISIS)" userId="ab42901d-1d0c-4d4c-90c5-c0b14f3300ec" providerId="ADAL" clId="{C6A906D7-BA35-4F59-9D09-BE7D2E4BBBF2}" dt="2023-09-05T14:01:10.661" v="1273" actId="167"/>
          <ac:spMkLst>
            <pc:docMk/>
            <pc:sldMk cId="5389649" sldId="267"/>
            <ac:spMk id="27" creationId="{2CE178AE-6BC8-5566-1CFF-912B2CEEEE62}"/>
          </ac:spMkLst>
        </pc:spChg>
        <pc:picChg chg="add mod">
          <ac:chgData name="Hillier, Adrian (STFC,RAL,ISIS)" userId="ab42901d-1d0c-4d4c-90c5-c0b14f3300ec" providerId="ADAL" clId="{C6A906D7-BA35-4F59-9D09-BE7D2E4BBBF2}" dt="2023-09-05T08:52:01.507" v="497" actId="1076"/>
          <ac:picMkLst>
            <pc:docMk/>
            <pc:sldMk cId="5389649" sldId="267"/>
            <ac:picMk id="16" creationId="{7F7DE377-28A6-51AB-542F-D2ABFF0EF5B2}"/>
          </ac:picMkLst>
        </pc:picChg>
        <pc:picChg chg="add mod">
          <ac:chgData name="Hillier, Adrian (STFC,RAL,ISIS)" userId="ab42901d-1d0c-4d4c-90c5-c0b14f3300ec" providerId="ADAL" clId="{C6A906D7-BA35-4F59-9D09-BE7D2E4BBBF2}" dt="2023-09-05T13:13:45.576" v="877" actId="1076"/>
          <ac:picMkLst>
            <pc:docMk/>
            <pc:sldMk cId="5389649" sldId="267"/>
            <ac:picMk id="17" creationId="{FC318231-6260-4AD4-8273-C66A77D08F1D}"/>
          </ac:picMkLst>
        </pc:picChg>
        <pc:picChg chg="add mod">
          <ac:chgData name="Hillier, Adrian (STFC,RAL,ISIS)" userId="ab42901d-1d0c-4d4c-90c5-c0b14f3300ec" providerId="ADAL" clId="{C6A906D7-BA35-4F59-9D09-BE7D2E4BBBF2}" dt="2023-09-05T08:53:38.146" v="509" actId="1076"/>
          <ac:picMkLst>
            <pc:docMk/>
            <pc:sldMk cId="5389649" sldId="267"/>
            <ac:picMk id="19" creationId="{9AA705FF-3CE8-6445-8365-FE2C60B7505C}"/>
          </ac:picMkLst>
        </pc:picChg>
        <pc:picChg chg="add mod">
          <ac:chgData name="Hillier, Adrian (STFC,RAL,ISIS)" userId="ab42901d-1d0c-4d4c-90c5-c0b14f3300ec" providerId="ADAL" clId="{C6A906D7-BA35-4F59-9D09-BE7D2E4BBBF2}" dt="2023-09-05T08:53:40.614" v="510" actId="1076"/>
          <ac:picMkLst>
            <pc:docMk/>
            <pc:sldMk cId="5389649" sldId="267"/>
            <ac:picMk id="20" creationId="{D95F635D-C858-0B7D-957E-7758A24F3D7E}"/>
          </ac:picMkLst>
        </pc:picChg>
        <pc:picChg chg="add mod">
          <ac:chgData name="Hillier, Adrian (STFC,RAL,ISIS)" userId="ab42901d-1d0c-4d4c-90c5-c0b14f3300ec" providerId="ADAL" clId="{C6A906D7-BA35-4F59-9D09-BE7D2E4BBBF2}" dt="2023-09-05T08:54:38.366" v="514" actId="1076"/>
          <ac:picMkLst>
            <pc:docMk/>
            <pc:sldMk cId="5389649" sldId="267"/>
            <ac:picMk id="21" creationId="{24E9DF7D-A644-408A-B203-EC60A9B95411}"/>
          </ac:picMkLst>
        </pc:picChg>
        <pc:picChg chg="add mod">
          <ac:chgData name="Hillier, Adrian (STFC,RAL,ISIS)" userId="ab42901d-1d0c-4d4c-90c5-c0b14f3300ec" providerId="ADAL" clId="{C6A906D7-BA35-4F59-9D09-BE7D2E4BBBF2}" dt="2023-09-05T14:01:16.089" v="1274" actId="1076"/>
          <ac:picMkLst>
            <pc:docMk/>
            <pc:sldMk cId="5389649" sldId="267"/>
            <ac:picMk id="22" creationId="{F189B80F-7FBE-3D2E-2255-0E4D43445DA0}"/>
          </ac:picMkLst>
        </pc:picChg>
      </pc:sldChg>
      <pc:sldChg chg="addSp delSp modSp new mod modClrScheme chgLayout">
        <pc:chgData name="Hillier, Adrian (STFC,RAL,ISIS)" userId="ab42901d-1d0c-4d4c-90c5-c0b14f3300ec" providerId="ADAL" clId="{C6A906D7-BA35-4F59-9D09-BE7D2E4BBBF2}" dt="2023-09-05T13:35:52.958" v="1062" actId="313"/>
        <pc:sldMkLst>
          <pc:docMk/>
          <pc:sldMk cId="2766521465" sldId="268"/>
        </pc:sldMkLst>
        <pc:spChg chg="del mod ord">
          <ac:chgData name="Hillier, Adrian (STFC,RAL,ISIS)" userId="ab42901d-1d0c-4d4c-90c5-c0b14f3300ec" providerId="ADAL" clId="{C6A906D7-BA35-4F59-9D09-BE7D2E4BBBF2}" dt="2023-09-05T08:25:46.556" v="152" actId="700"/>
          <ac:spMkLst>
            <pc:docMk/>
            <pc:sldMk cId="2766521465" sldId="268"/>
            <ac:spMk id="2" creationId="{DA9F023C-EA96-FF11-E3B5-E189231930C4}"/>
          </ac:spMkLst>
        </pc:spChg>
        <pc:spChg chg="del">
          <ac:chgData name="Hillier, Adrian (STFC,RAL,ISIS)" userId="ab42901d-1d0c-4d4c-90c5-c0b14f3300ec" providerId="ADAL" clId="{C6A906D7-BA35-4F59-9D09-BE7D2E4BBBF2}" dt="2023-09-05T08:25:46.556" v="152" actId="700"/>
          <ac:spMkLst>
            <pc:docMk/>
            <pc:sldMk cId="2766521465" sldId="268"/>
            <ac:spMk id="3" creationId="{59139FDD-507A-9083-F3C6-C065160AD46D}"/>
          </ac:spMkLst>
        </pc:spChg>
        <pc:spChg chg="del mod ord">
          <ac:chgData name="Hillier, Adrian (STFC,RAL,ISIS)" userId="ab42901d-1d0c-4d4c-90c5-c0b14f3300ec" providerId="ADAL" clId="{C6A906D7-BA35-4F59-9D09-BE7D2E4BBBF2}" dt="2023-09-05T08:25:46.556" v="152" actId="700"/>
          <ac:spMkLst>
            <pc:docMk/>
            <pc:sldMk cId="2766521465" sldId="268"/>
            <ac:spMk id="4" creationId="{25A08C71-8AB1-DE1C-DF9A-317AA7C11E65}"/>
          </ac:spMkLst>
        </pc:spChg>
        <pc:spChg chg="add mod ord">
          <ac:chgData name="Hillier, Adrian (STFC,RAL,ISIS)" userId="ab42901d-1d0c-4d4c-90c5-c0b14f3300ec" providerId="ADAL" clId="{C6A906D7-BA35-4F59-9D09-BE7D2E4BBBF2}" dt="2023-09-05T13:35:52.958" v="1062" actId="313"/>
          <ac:spMkLst>
            <pc:docMk/>
            <pc:sldMk cId="2766521465" sldId="268"/>
            <ac:spMk id="5" creationId="{28C41E10-D057-6F73-123F-344C555DDC38}"/>
          </ac:spMkLst>
        </pc:spChg>
        <pc:spChg chg="add mod ord">
          <ac:chgData name="Hillier, Adrian (STFC,RAL,ISIS)" userId="ab42901d-1d0c-4d4c-90c5-c0b14f3300ec" providerId="ADAL" clId="{C6A906D7-BA35-4F59-9D09-BE7D2E4BBBF2}" dt="2023-09-05T08:25:46.556" v="152" actId="700"/>
          <ac:spMkLst>
            <pc:docMk/>
            <pc:sldMk cId="2766521465" sldId="268"/>
            <ac:spMk id="6" creationId="{6F2AC5E9-DEFC-874F-6B36-813AD24D42FC}"/>
          </ac:spMkLst>
        </pc:spChg>
      </pc:sldChg>
      <pc:sldChg chg="addSp delSp modSp new mod modClrScheme chgLayout">
        <pc:chgData name="Hillier, Adrian (STFC,RAL,ISIS)" userId="ab42901d-1d0c-4d4c-90c5-c0b14f3300ec" providerId="ADAL" clId="{C6A906D7-BA35-4F59-9D09-BE7D2E4BBBF2}" dt="2023-09-05T08:31:52.007" v="328" actId="313"/>
        <pc:sldMkLst>
          <pc:docMk/>
          <pc:sldMk cId="3849429893" sldId="269"/>
        </pc:sldMkLst>
        <pc:spChg chg="mod ord">
          <ac:chgData name="Hillier, Adrian (STFC,RAL,ISIS)" userId="ab42901d-1d0c-4d4c-90c5-c0b14f3300ec" providerId="ADAL" clId="{C6A906D7-BA35-4F59-9D09-BE7D2E4BBBF2}" dt="2023-09-05T08:28:13.836" v="235" actId="27636"/>
          <ac:spMkLst>
            <pc:docMk/>
            <pc:sldMk cId="3849429893" sldId="269"/>
            <ac:spMk id="2" creationId="{6400BB3E-7FEA-0885-41D6-CEC1D676C1C9}"/>
          </ac:spMkLst>
        </pc:spChg>
        <pc:spChg chg="add del mod ord">
          <ac:chgData name="Hillier, Adrian (STFC,RAL,ISIS)" userId="ab42901d-1d0c-4d4c-90c5-c0b14f3300ec" providerId="ADAL" clId="{C6A906D7-BA35-4F59-9D09-BE7D2E4BBBF2}" dt="2023-09-05T08:30:33.175" v="266" actId="22"/>
          <ac:spMkLst>
            <pc:docMk/>
            <pc:sldMk cId="3849429893" sldId="269"/>
            <ac:spMk id="3" creationId="{837FAD70-3CC9-F52C-D69F-0D0ADE12534A}"/>
          </ac:spMkLst>
        </pc:spChg>
        <pc:spChg chg="add mod ord">
          <ac:chgData name="Hillier, Adrian (STFC,RAL,ISIS)" userId="ab42901d-1d0c-4d4c-90c5-c0b14f3300ec" providerId="ADAL" clId="{C6A906D7-BA35-4F59-9D09-BE7D2E4BBBF2}" dt="2023-09-05T08:31:52.007" v="328" actId="313"/>
          <ac:spMkLst>
            <pc:docMk/>
            <pc:sldMk cId="3849429893" sldId="269"/>
            <ac:spMk id="4" creationId="{8064F8B4-A93A-CC36-3A8E-41840E11242B}"/>
          </ac:spMkLst>
        </pc:spChg>
        <pc:picChg chg="add mod ord">
          <ac:chgData name="Hillier, Adrian (STFC,RAL,ISIS)" userId="ab42901d-1d0c-4d4c-90c5-c0b14f3300ec" providerId="ADAL" clId="{C6A906D7-BA35-4F59-9D09-BE7D2E4BBBF2}" dt="2023-09-05T08:30:35.545" v="267" actId="1076"/>
          <ac:picMkLst>
            <pc:docMk/>
            <pc:sldMk cId="3849429893" sldId="269"/>
            <ac:picMk id="6" creationId="{303D6D2B-92D8-899A-D3D2-5103FE5E7B6E}"/>
          </ac:picMkLst>
        </pc:picChg>
      </pc:sldChg>
      <pc:sldChg chg="addSp delSp modSp add del mod ord">
        <pc:chgData name="Hillier, Adrian (STFC,RAL,ISIS)" userId="ab42901d-1d0c-4d4c-90c5-c0b14f3300ec" providerId="ADAL" clId="{C6A906D7-BA35-4F59-9D09-BE7D2E4BBBF2}" dt="2023-09-05T08:43:01.176" v="410" actId="47"/>
        <pc:sldMkLst>
          <pc:docMk/>
          <pc:sldMk cId="1631592787" sldId="270"/>
        </pc:sldMkLst>
        <pc:spChg chg="mod">
          <ac:chgData name="Hillier, Adrian (STFC,RAL,ISIS)" userId="ab42901d-1d0c-4d4c-90c5-c0b14f3300ec" providerId="ADAL" clId="{C6A906D7-BA35-4F59-9D09-BE7D2E4BBBF2}" dt="2023-09-05T08:34:18.749" v="408" actId="20577"/>
          <ac:spMkLst>
            <pc:docMk/>
            <pc:sldMk cId="1631592787" sldId="270"/>
            <ac:spMk id="2" creationId="{6400BB3E-7FEA-0885-41D6-CEC1D676C1C9}"/>
          </ac:spMkLst>
        </pc:spChg>
        <pc:spChg chg="add mod">
          <ac:chgData name="Hillier, Adrian (STFC,RAL,ISIS)" userId="ab42901d-1d0c-4d4c-90c5-c0b14f3300ec" providerId="ADAL" clId="{C6A906D7-BA35-4F59-9D09-BE7D2E4BBBF2}" dt="2023-09-05T08:34:21.191" v="409" actId="478"/>
          <ac:spMkLst>
            <pc:docMk/>
            <pc:sldMk cId="1631592787" sldId="270"/>
            <ac:spMk id="5" creationId="{B87F7970-85C4-DE71-93B7-0E008ABF0197}"/>
          </ac:spMkLst>
        </pc:spChg>
        <pc:picChg chg="del">
          <ac:chgData name="Hillier, Adrian (STFC,RAL,ISIS)" userId="ab42901d-1d0c-4d4c-90c5-c0b14f3300ec" providerId="ADAL" clId="{C6A906D7-BA35-4F59-9D09-BE7D2E4BBBF2}" dt="2023-09-05T08:34:21.191" v="409" actId="478"/>
          <ac:picMkLst>
            <pc:docMk/>
            <pc:sldMk cId="1631592787" sldId="270"/>
            <ac:picMk id="6" creationId="{303D6D2B-92D8-899A-D3D2-5103FE5E7B6E}"/>
          </ac:picMkLst>
        </pc:picChg>
      </pc:sldChg>
      <pc:sldChg chg="addSp delSp modSp add mod">
        <pc:chgData name="Hillier, Adrian (STFC,RAL,ISIS)" userId="ab42901d-1d0c-4d4c-90c5-c0b14f3300ec" providerId="ADAL" clId="{C6A906D7-BA35-4F59-9D09-BE7D2E4BBBF2}" dt="2023-09-08T08:30:24.535" v="2001" actId="1076"/>
        <pc:sldMkLst>
          <pc:docMk/>
          <pc:sldMk cId="995179505" sldId="271"/>
        </pc:sldMkLst>
        <pc:spChg chg="mod">
          <ac:chgData name="Hillier, Adrian (STFC,RAL,ISIS)" userId="ab42901d-1d0c-4d4c-90c5-c0b14f3300ec" providerId="ADAL" clId="{C6A906D7-BA35-4F59-9D09-BE7D2E4BBBF2}" dt="2023-09-05T13:39:16.325" v="1067" actId="20578"/>
          <ac:spMkLst>
            <pc:docMk/>
            <pc:sldMk cId="995179505" sldId="271"/>
            <ac:spMk id="4" creationId="{8064F8B4-A93A-CC36-3A8E-41840E11242B}"/>
          </ac:spMkLst>
        </pc:spChg>
        <pc:spChg chg="add mod">
          <ac:chgData name="Hillier, Adrian (STFC,RAL,ISIS)" userId="ab42901d-1d0c-4d4c-90c5-c0b14f3300ec" providerId="ADAL" clId="{C6A906D7-BA35-4F59-9D09-BE7D2E4BBBF2}" dt="2023-09-05T08:33:04.818" v="343" actId="478"/>
          <ac:spMkLst>
            <pc:docMk/>
            <pc:sldMk cId="995179505" sldId="271"/>
            <ac:spMk id="5" creationId="{F122053E-C0EB-7C70-459E-3F1A3640A5BB}"/>
          </ac:spMkLst>
        </pc:spChg>
        <pc:picChg chg="del">
          <ac:chgData name="Hillier, Adrian (STFC,RAL,ISIS)" userId="ab42901d-1d0c-4d4c-90c5-c0b14f3300ec" providerId="ADAL" clId="{C6A906D7-BA35-4F59-9D09-BE7D2E4BBBF2}" dt="2023-09-05T08:33:04.818" v="343" actId="478"/>
          <ac:picMkLst>
            <pc:docMk/>
            <pc:sldMk cId="995179505" sldId="271"/>
            <ac:picMk id="6" creationId="{303D6D2B-92D8-899A-D3D2-5103FE5E7B6E}"/>
          </ac:picMkLst>
        </pc:picChg>
        <pc:picChg chg="add del mod">
          <ac:chgData name="Hillier, Adrian (STFC,RAL,ISIS)" userId="ab42901d-1d0c-4d4c-90c5-c0b14f3300ec" providerId="ADAL" clId="{C6A906D7-BA35-4F59-9D09-BE7D2E4BBBF2}" dt="2023-09-08T08:29:54.714" v="1988" actId="478"/>
          <ac:picMkLst>
            <pc:docMk/>
            <pc:sldMk cId="995179505" sldId="271"/>
            <ac:picMk id="7" creationId="{5BDD8F7E-6043-5DCB-8BC4-0C6ECDE957BC}"/>
          </ac:picMkLst>
        </pc:picChg>
        <pc:picChg chg="add del mod">
          <ac:chgData name="Hillier, Adrian (STFC,RAL,ISIS)" userId="ab42901d-1d0c-4d4c-90c5-c0b14f3300ec" providerId="ADAL" clId="{C6A906D7-BA35-4F59-9D09-BE7D2E4BBBF2}" dt="2023-09-08T08:29:56.387" v="1989" actId="478"/>
          <ac:picMkLst>
            <pc:docMk/>
            <pc:sldMk cId="995179505" sldId="271"/>
            <ac:picMk id="8" creationId="{87277518-35EA-84A9-864E-ECD3A1C8AB15}"/>
          </ac:picMkLst>
        </pc:picChg>
        <pc:picChg chg="add del mod">
          <ac:chgData name="Hillier, Adrian (STFC,RAL,ISIS)" userId="ab42901d-1d0c-4d4c-90c5-c0b14f3300ec" providerId="ADAL" clId="{C6A906D7-BA35-4F59-9D09-BE7D2E4BBBF2}" dt="2023-09-08T08:30:11.360" v="1995"/>
          <ac:picMkLst>
            <pc:docMk/>
            <pc:sldMk cId="995179505" sldId="271"/>
            <ac:picMk id="9" creationId="{FEE182ED-DBF6-578E-79AF-FC4AC0063C1F}"/>
          </ac:picMkLst>
        </pc:picChg>
        <pc:picChg chg="add mod">
          <ac:chgData name="Hillier, Adrian (STFC,RAL,ISIS)" userId="ab42901d-1d0c-4d4c-90c5-c0b14f3300ec" providerId="ADAL" clId="{C6A906D7-BA35-4F59-9D09-BE7D2E4BBBF2}" dt="2023-09-08T08:30:24.535" v="2001" actId="1076"/>
          <ac:picMkLst>
            <pc:docMk/>
            <pc:sldMk cId="995179505" sldId="271"/>
            <ac:picMk id="10" creationId="{8A735FBD-81CF-1BC0-58D4-716DB785BA15}"/>
          </ac:picMkLst>
        </pc:picChg>
        <pc:picChg chg="add mod">
          <ac:chgData name="Hillier, Adrian (STFC,RAL,ISIS)" userId="ab42901d-1d0c-4d4c-90c5-c0b14f3300ec" providerId="ADAL" clId="{C6A906D7-BA35-4F59-9D09-BE7D2E4BBBF2}" dt="2023-09-08T08:30:22.964" v="2000" actId="1076"/>
          <ac:picMkLst>
            <pc:docMk/>
            <pc:sldMk cId="995179505" sldId="271"/>
            <ac:picMk id="11" creationId="{4E64020D-D218-3B4E-BAC5-02C070471E86}"/>
          </ac:picMkLst>
        </pc:picChg>
      </pc:sldChg>
      <pc:sldChg chg="addSp delSp modSp add mod ord modClrScheme chgLayout">
        <pc:chgData name="Hillier, Adrian (STFC,RAL,ISIS)" userId="ab42901d-1d0c-4d4c-90c5-c0b14f3300ec" providerId="ADAL" clId="{C6A906D7-BA35-4F59-9D09-BE7D2E4BBBF2}" dt="2023-09-05T13:30:17.609" v="1026" actId="20577"/>
        <pc:sldMkLst>
          <pc:docMk/>
          <pc:sldMk cId="2062786992" sldId="272"/>
        </pc:sldMkLst>
        <pc:spChg chg="add mod ord">
          <ac:chgData name="Hillier, Adrian (STFC,RAL,ISIS)" userId="ab42901d-1d0c-4d4c-90c5-c0b14f3300ec" providerId="ADAL" clId="{C6A906D7-BA35-4F59-9D09-BE7D2E4BBBF2}" dt="2023-09-05T13:15:13.333" v="900" actId="20577"/>
          <ac:spMkLst>
            <pc:docMk/>
            <pc:sldMk cId="2062786992" sldId="272"/>
            <ac:spMk id="2" creationId="{CA086BDB-3520-0C75-892C-317C0789D5FB}"/>
          </ac:spMkLst>
        </pc:spChg>
        <pc:spChg chg="del">
          <ac:chgData name="Hillier, Adrian (STFC,RAL,ISIS)" userId="ab42901d-1d0c-4d4c-90c5-c0b14f3300ec" providerId="ADAL" clId="{C6A906D7-BA35-4F59-9D09-BE7D2E4BBBF2}" dt="2023-09-05T10:49:29.270" v="527" actId="478"/>
          <ac:spMkLst>
            <pc:docMk/>
            <pc:sldMk cId="2062786992" sldId="272"/>
            <ac:spMk id="4" creationId="{437A1128-8BD2-4CB9-0538-DDDDCE61D64F}"/>
          </ac:spMkLst>
        </pc:spChg>
        <pc:spChg chg="add del mod">
          <ac:chgData name="Hillier, Adrian (STFC,RAL,ISIS)" userId="ab42901d-1d0c-4d4c-90c5-c0b14f3300ec" providerId="ADAL" clId="{C6A906D7-BA35-4F59-9D09-BE7D2E4BBBF2}" dt="2023-09-05T13:15:14.636" v="902"/>
          <ac:spMkLst>
            <pc:docMk/>
            <pc:sldMk cId="2062786992" sldId="272"/>
            <ac:spMk id="5" creationId="{A95EBD21-A22F-18D2-C6EC-C41095A3E3EC}"/>
          </ac:spMkLst>
        </pc:spChg>
        <pc:spChg chg="add mod ord">
          <ac:chgData name="Hillier, Adrian (STFC,RAL,ISIS)" userId="ab42901d-1d0c-4d4c-90c5-c0b14f3300ec" providerId="ADAL" clId="{C6A906D7-BA35-4F59-9D09-BE7D2E4BBBF2}" dt="2023-09-05T13:15:01.405" v="893" actId="700"/>
          <ac:spMkLst>
            <pc:docMk/>
            <pc:sldMk cId="2062786992" sldId="272"/>
            <ac:spMk id="6" creationId="{2DC3E25D-8350-902D-3EDD-8AB2AFE5572E}"/>
          </ac:spMkLst>
        </pc:spChg>
        <pc:spChg chg="add mod ord">
          <ac:chgData name="Hillier, Adrian (STFC,RAL,ISIS)" userId="ab42901d-1d0c-4d4c-90c5-c0b14f3300ec" providerId="ADAL" clId="{C6A906D7-BA35-4F59-9D09-BE7D2E4BBBF2}" dt="2023-09-05T13:30:17.609" v="1026" actId="20577"/>
          <ac:spMkLst>
            <pc:docMk/>
            <pc:sldMk cId="2062786992" sldId="272"/>
            <ac:spMk id="7" creationId="{4AA2A566-DFA3-357A-03ED-3428A52E7086}"/>
          </ac:spMkLst>
        </pc:spChg>
        <pc:picChg chg="mod">
          <ac:chgData name="Hillier, Adrian (STFC,RAL,ISIS)" userId="ab42901d-1d0c-4d4c-90c5-c0b14f3300ec" providerId="ADAL" clId="{C6A906D7-BA35-4F59-9D09-BE7D2E4BBBF2}" dt="2023-09-05T10:49:32.743" v="528" actId="1076"/>
          <ac:picMkLst>
            <pc:docMk/>
            <pc:sldMk cId="2062786992" sldId="272"/>
            <ac:picMk id="3" creationId="{3F071088-D74B-2322-ED8D-B476D7E283DA}"/>
          </ac:picMkLst>
        </pc:picChg>
      </pc:sldChg>
      <pc:sldChg chg="addSp delSp modSp add mod ord modClrScheme chgLayout">
        <pc:chgData name="Hillier, Adrian (STFC,RAL,ISIS)" userId="ab42901d-1d0c-4d4c-90c5-c0b14f3300ec" providerId="ADAL" clId="{C6A906D7-BA35-4F59-9D09-BE7D2E4BBBF2}" dt="2023-09-05T13:17:29.578" v="979" actId="478"/>
        <pc:sldMkLst>
          <pc:docMk/>
          <pc:sldMk cId="1916047702" sldId="273"/>
        </pc:sldMkLst>
        <pc:spChg chg="add mod ord">
          <ac:chgData name="Hillier, Adrian (STFC,RAL,ISIS)" userId="ab42901d-1d0c-4d4c-90c5-c0b14f3300ec" providerId="ADAL" clId="{C6A906D7-BA35-4F59-9D09-BE7D2E4BBBF2}" dt="2023-09-05T13:17:11.881" v="974" actId="20577"/>
          <ac:spMkLst>
            <pc:docMk/>
            <pc:sldMk cId="1916047702" sldId="273"/>
            <ac:spMk id="2" creationId="{B0F0E156-1B44-B87D-E78C-F69A6D0B2435}"/>
          </ac:spMkLst>
        </pc:spChg>
        <pc:spChg chg="del mod">
          <ac:chgData name="Hillier, Adrian (STFC,RAL,ISIS)" userId="ab42901d-1d0c-4d4c-90c5-c0b14f3300ec" providerId="ADAL" clId="{C6A906D7-BA35-4F59-9D09-BE7D2E4BBBF2}" dt="2023-09-05T13:17:26.736" v="978"/>
          <ac:spMkLst>
            <pc:docMk/>
            <pc:sldMk cId="1916047702" sldId="273"/>
            <ac:spMk id="4" creationId="{327CF810-513A-40E8-A37D-BE1DAA9D1FD1}"/>
          </ac:spMkLst>
        </pc:spChg>
        <pc:spChg chg="add del mod ord">
          <ac:chgData name="Hillier, Adrian (STFC,RAL,ISIS)" userId="ab42901d-1d0c-4d4c-90c5-c0b14f3300ec" providerId="ADAL" clId="{C6A906D7-BA35-4F59-9D09-BE7D2E4BBBF2}" dt="2023-09-05T13:17:29.578" v="979" actId="478"/>
          <ac:spMkLst>
            <pc:docMk/>
            <pc:sldMk cId="1916047702" sldId="273"/>
            <ac:spMk id="5" creationId="{60BB5A39-309A-6B7A-334F-7EB55291B920}"/>
          </ac:spMkLst>
        </pc:spChg>
        <pc:spChg chg="add mod ord">
          <ac:chgData name="Hillier, Adrian (STFC,RAL,ISIS)" userId="ab42901d-1d0c-4d4c-90c5-c0b14f3300ec" providerId="ADAL" clId="{C6A906D7-BA35-4F59-9D09-BE7D2E4BBBF2}" dt="2023-09-05T13:17:24.892" v="976" actId="27636"/>
          <ac:spMkLst>
            <pc:docMk/>
            <pc:sldMk cId="1916047702" sldId="273"/>
            <ac:spMk id="6" creationId="{B5D89B6A-859F-086F-C6F2-47B2917AE6F5}"/>
          </ac:spMkLst>
        </pc:spChg>
        <pc:picChg chg="mod">
          <ac:chgData name="Hillier, Adrian (STFC,RAL,ISIS)" userId="ab42901d-1d0c-4d4c-90c5-c0b14f3300ec" providerId="ADAL" clId="{C6A906D7-BA35-4F59-9D09-BE7D2E4BBBF2}" dt="2023-09-05T10:50:17.125" v="563" actId="1076"/>
          <ac:picMkLst>
            <pc:docMk/>
            <pc:sldMk cId="1916047702" sldId="273"/>
            <ac:picMk id="3" creationId="{4A376018-19C2-874A-D4AB-F91D3973F5DC}"/>
          </ac:picMkLst>
        </pc:picChg>
      </pc:sldChg>
      <pc:sldChg chg="addSp delSp modSp add mod ord modClrScheme chgLayout">
        <pc:chgData name="Hillier, Adrian (STFC,RAL,ISIS)" userId="ab42901d-1d0c-4d4c-90c5-c0b14f3300ec" providerId="ADAL" clId="{C6A906D7-BA35-4F59-9D09-BE7D2E4BBBF2}" dt="2023-09-05T13:10:25.254" v="826"/>
        <pc:sldMkLst>
          <pc:docMk/>
          <pc:sldMk cId="3195927264" sldId="274"/>
        </pc:sldMkLst>
        <pc:spChg chg="add mod ord">
          <ac:chgData name="Hillier, Adrian (STFC,RAL,ISIS)" userId="ab42901d-1d0c-4d4c-90c5-c0b14f3300ec" providerId="ADAL" clId="{C6A906D7-BA35-4F59-9D09-BE7D2E4BBBF2}" dt="2023-09-05T13:10:02.752" v="819" actId="700"/>
          <ac:spMkLst>
            <pc:docMk/>
            <pc:sldMk cId="3195927264" sldId="274"/>
            <ac:spMk id="2" creationId="{73A468D2-DE58-260F-C60A-B90C108D7B66}"/>
          </ac:spMkLst>
        </pc:spChg>
        <pc:spChg chg="del mod">
          <ac:chgData name="Hillier, Adrian (STFC,RAL,ISIS)" userId="ab42901d-1d0c-4d4c-90c5-c0b14f3300ec" providerId="ADAL" clId="{C6A906D7-BA35-4F59-9D09-BE7D2E4BBBF2}" dt="2023-09-05T13:10:25.254" v="826"/>
          <ac:spMkLst>
            <pc:docMk/>
            <pc:sldMk cId="3195927264" sldId="274"/>
            <ac:spMk id="4" creationId="{B72302DF-CC5C-1CD2-C55F-9B7E0C3A321B}"/>
          </ac:spMkLst>
        </pc:spChg>
        <pc:spChg chg="add mod ord">
          <ac:chgData name="Hillier, Adrian (STFC,RAL,ISIS)" userId="ab42901d-1d0c-4d4c-90c5-c0b14f3300ec" providerId="ADAL" clId="{C6A906D7-BA35-4F59-9D09-BE7D2E4BBBF2}" dt="2023-09-05T13:10:20.527" v="824" actId="1076"/>
          <ac:spMkLst>
            <pc:docMk/>
            <pc:sldMk cId="3195927264" sldId="274"/>
            <ac:spMk id="5" creationId="{8E2FE824-7D42-7E98-C2F7-7222031B339B}"/>
          </ac:spMkLst>
        </pc:spChg>
        <pc:spChg chg="add mod ord">
          <ac:chgData name="Hillier, Adrian (STFC,RAL,ISIS)" userId="ab42901d-1d0c-4d4c-90c5-c0b14f3300ec" providerId="ADAL" clId="{C6A906D7-BA35-4F59-9D09-BE7D2E4BBBF2}" dt="2023-09-05T13:10:02.752" v="819" actId="700"/>
          <ac:spMkLst>
            <pc:docMk/>
            <pc:sldMk cId="3195927264" sldId="274"/>
            <ac:spMk id="6" creationId="{C5652DDE-F81D-DB1B-971A-D2DCBBF4C158}"/>
          </ac:spMkLst>
        </pc:spChg>
        <pc:picChg chg="mod">
          <ac:chgData name="Hillier, Adrian (STFC,RAL,ISIS)" userId="ab42901d-1d0c-4d4c-90c5-c0b14f3300ec" providerId="ADAL" clId="{C6A906D7-BA35-4F59-9D09-BE7D2E4BBBF2}" dt="2023-09-05T13:09:52.341" v="818" actId="14100"/>
          <ac:picMkLst>
            <pc:docMk/>
            <pc:sldMk cId="3195927264" sldId="274"/>
            <ac:picMk id="3" creationId="{26750FA6-FBEF-527B-7308-6B314AC56D57}"/>
          </ac:picMkLst>
        </pc:picChg>
      </pc:sldChg>
      <pc:sldChg chg="new del ord">
        <pc:chgData name="Hillier, Adrian (STFC,RAL,ISIS)" userId="ab42901d-1d0c-4d4c-90c5-c0b14f3300ec" providerId="ADAL" clId="{C6A906D7-BA35-4F59-9D09-BE7D2E4BBBF2}" dt="2023-09-05T10:52:34.076" v="578" actId="47"/>
        <pc:sldMkLst>
          <pc:docMk/>
          <pc:sldMk cId="2397050499" sldId="275"/>
        </pc:sldMkLst>
      </pc:sldChg>
      <pc:sldChg chg="addSp delSp modSp mod modClrScheme chgLayout">
        <pc:chgData name="Hillier, Adrian (STFC,RAL,ISIS)" userId="ab42901d-1d0c-4d4c-90c5-c0b14f3300ec" providerId="ADAL" clId="{C6A906D7-BA35-4F59-9D09-BE7D2E4BBBF2}" dt="2023-09-05T13:11:07.076" v="836" actId="478"/>
        <pc:sldMkLst>
          <pc:docMk/>
          <pc:sldMk cId="1368756866" sldId="276"/>
        </pc:sldMkLst>
        <pc:spChg chg="add del mod ord">
          <ac:chgData name="Hillier, Adrian (STFC,RAL,ISIS)" userId="ab42901d-1d0c-4d4c-90c5-c0b14f3300ec" providerId="ADAL" clId="{C6A906D7-BA35-4F59-9D09-BE7D2E4BBBF2}" dt="2023-09-05T13:11:07.076" v="836" actId="478"/>
          <ac:spMkLst>
            <pc:docMk/>
            <pc:sldMk cId="1368756866" sldId="276"/>
            <ac:spMk id="2" creationId="{AC4315B0-656D-B156-EDBE-F2615E4FE230}"/>
          </ac:spMkLst>
        </pc:spChg>
        <pc:spChg chg="del mod">
          <ac:chgData name="Hillier, Adrian (STFC,RAL,ISIS)" userId="ab42901d-1d0c-4d4c-90c5-c0b14f3300ec" providerId="ADAL" clId="{C6A906D7-BA35-4F59-9D09-BE7D2E4BBBF2}" dt="2023-09-05T13:10:54.909" v="831" actId="478"/>
          <ac:spMkLst>
            <pc:docMk/>
            <pc:sldMk cId="1368756866" sldId="276"/>
            <ac:spMk id="5" creationId="{287B661E-46EB-D39F-26EC-FB3AB47ACC5E}"/>
          </ac:spMkLst>
        </pc:spChg>
        <pc:spChg chg="del">
          <ac:chgData name="Hillier, Adrian (STFC,RAL,ISIS)" userId="ab42901d-1d0c-4d4c-90c5-c0b14f3300ec" providerId="ADAL" clId="{C6A906D7-BA35-4F59-9D09-BE7D2E4BBBF2}" dt="2023-09-05T10:52:01.481" v="574" actId="478"/>
          <ac:spMkLst>
            <pc:docMk/>
            <pc:sldMk cId="1368756866" sldId="276"/>
            <ac:spMk id="6" creationId="{1D6B3E7A-4C35-E366-EB2A-D91CC0C77463}"/>
          </ac:spMkLst>
        </pc:spChg>
        <pc:spChg chg="add del mod ord">
          <ac:chgData name="Hillier, Adrian (STFC,RAL,ISIS)" userId="ab42901d-1d0c-4d4c-90c5-c0b14f3300ec" providerId="ADAL" clId="{C6A906D7-BA35-4F59-9D09-BE7D2E4BBBF2}" dt="2023-09-05T13:11:05.518" v="835" actId="478"/>
          <ac:spMkLst>
            <pc:docMk/>
            <pc:sldMk cId="1368756866" sldId="276"/>
            <ac:spMk id="7" creationId="{78708981-87DB-CEAA-468A-7CF790657EE9}"/>
          </ac:spMkLst>
        </pc:spChg>
        <pc:spChg chg="add mod ord">
          <ac:chgData name="Hillier, Adrian (STFC,RAL,ISIS)" userId="ab42901d-1d0c-4d4c-90c5-c0b14f3300ec" providerId="ADAL" clId="{C6A906D7-BA35-4F59-9D09-BE7D2E4BBBF2}" dt="2023-09-05T13:11:03.173" v="834" actId="1076"/>
          <ac:spMkLst>
            <pc:docMk/>
            <pc:sldMk cId="1368756866" sldId="276"/>
            <ac:spMk id="8" creationId="{6803D49B-B9E1-3CA7-A388-34F5038BFB0A}"/>
          </ac:spMkLst>
        </pc:spChg>
        <pc:picChg chg="mod">
          <ac:chgData name="Hillier, Adrian (STFC,RAL,ISIS)" userId="ab42901d-1d0c-4d4c-90c5-c0b14f3300ec" providerId="ADAL" clId="{C6A906D7-BA35-4F59-9D09-BE7D2E4BBBF2}" dt="2023-09-05T13:10:52.132" v="830" actId="1076"/>
          <ac:picMkLst>
            <pc:docMk/>
            <pc:sldMk cId="1368756866" sldId="276"/>
            <ac:picMk id="3" creationId="{8D30BCEE-D5ED-093C-9A01-64EEE6C3BD6C}"/>
          </ac:picMkLst>
        </pc:picChg>
        <pc:picChg chg="mod">
          <ac:chgData name="Hillier, Adrian (STFC,RAL,ISIS)" userId="ab42901d-1d0c-4d4c-90c5-c0b14f3300ec" providerId="ADAL" clId="{C6A906D7-BA35-4F59-9D09-BE7D2E4BBBF2}" dt="2023-09-05T10:51:58.623" v="573" actId="1076"/>
          <ac:picMkLst>
            <pc:docMk/>
            <pc:sldMk cId="1368756866" sldId="276"/>
            <ac:picMk id="4" creationId="{EEC7B284-E1E8-6055-B09A-E34D9D68DFFC}"/>
          </ac:picMkLst>
        </pc:picChg>
      </pc:sldChg>
      <pc:sldChg chg="addSp delSp modSp add mod modClrScheme chgLayout">
        <pc:chgData name="Hillier, Adrian (STFC,RAL,ISIS)" userId="ab42901d-1d0c-4d4c-90c5-c0b14f3300ec" providerId="ADAL" clId="{C6A906D7-BA35-4F59-9D09-BE7D2E4BBBF2}" dt="2023-09-07T12:39:31.187" v="1863" actId="1076"/>
        <pc:sldMkLst>
          <pc:docMk/>
          <pc:sldMk cId="2687472694" sldId="277"/>
        </pc:sldMkLst>
        <pc:spChg chg="mod ord">
          <ac:chgData name="Hillier, Adrian (STFC,RAL,ISIS)" userId="ab42901d-1d0c-4d4c-90c5-c0b14f3300ec" providerId="ADAL" clId="{C6A906D7-BA35-4F59-9D09-BE7D2E4BBBF2}" dt="2023-09-07T08:36:43.811" v="1606" actId="27636"/>
          <ac:spMkLst>
            <pc:docMk/>
            <pc:sldMk cId="2687472694" sldId="277"/>
            <ac:spMk id="7" creationId="{490608FE-E5BB-2CD2-8248-5179F6BEEAD0}"/>
          </ac:spMkLst>
        </pc:spChg>
        <pc:spChg chg="add mod ord">
          <ac:chgData name="Hillier, Adrian (STFC,RAL,ISIS)" userId="ab42901d-1d0c-4d4c-90c5-c0b14f3300ec" providerId="ADAL" clId="{C6A906D7-BA35-4F59-9D09-BE7D2E4BBBF2}" dt="2023-09-07T12:39:31.187" v="1863" actId="1076"/>
          <ac:spMkLst>
            <pc:docMk/>
            <pc:sldMk cId="2687472694" sldId="277"/>
            <ac:spMk id="8" creationId="{AC349DDA-8172-40A5-B117-49F2BED64962}"/>
          </ac:spMkLst>
        </pc:spChg>
        <pc:spChg chg="add del mod ord">
          <ac:chgData name="Hillier, Adrian (STFC,RAL,ISIS)" userId="ab42901d-1d0c-4d4c-90c5-c0b14f3300ec" providerId="ADAL" clId="{C6A906D7-BA35-4F59-9D09-BE7D2E4BBBF2}" dt="2023-09-07T08:41:05.436" v="1823" actId="478"/>
          <ac:spMkLst>
            <pc:docMk/>
            <pc:sldMk cId="2687472694" sldId="277"/>
            <ac:spMk id="9" creationId="{9905C566-7605-1751-BD74-60EC025C9D1C}"/>
          </ac:spMkLst>
        </pc:spChg>
        <pc:picChg chg="add del mod">
          <ac:chgData name="Hillier, Adrian (STFC,RAL,ISIS)" userId="ab42901d-1d0c-4d4c-90c5-c0b14f3300ec" providerId="ADAL" clId="{C6A906D7-BA35-4F59-9D09-BE7D2E4BBBF2}" dt="2023-09-07T08:36:32.751" v="1604" actId="478"/>
          <ac:picMkLst>
            <pc:docMk/>
            <pc:sldMk cId="2687472694" sldId="277"/>
            <ac:picMk id="3" creationId="{23DC367F-9D1B-7A6F-8588-A51AFB7FA0A5}"/>
          </ac:picMkLst>
        </pc:picChg>
        <pc:picChg chg="add del mod ord">
          <ac:chgData name="Hillier, Adrian (STFC,RAL,ISIS)" userId="ab42901d-1d0c-4d4c-90c5-c0b14f3300ec" providerId="ADAL" clId="{C6A906D7-BA35-4F59-9D09-BE7D2E4BBBF2}" dt="2023-09-07T08:36:31.985" v="1603" actId="478"/>
          <ac:picMkLst>
            <pc:docMk/>
            <pc:sldMk cId="2687472694" sldId="277"/>
            <ac:picMk id="5" creationId="{6303540D-0304-1640-4B38-CA32FF8B1A99}"/>
          </ac:picMkLst>
        </pc:picChg>
        <pc:picChg chg="mod ord">
          <ac:chgData name="Hillier, Adrian (STFC,RAL,ISIS)" userId="ab42901d-1d0c-4d4c-90c5-c0b14f3300ec" providerId="ADAL" clId="{C6A906D7-BA35-4F59-9D09-BE7D2E4BBBF2}" dt="2023-09-07T08:41:03.701" v="1822" actId="14100"/>
          <ac:picMkLst>
            <pc:docMk/>
            <pc:sldMk cId="2687472694" sldId="277"/>
            <ac:picMk id="6" creationId="{FBBAD11C-6C8C-07D3-6E62-8F1CD042EBEE}"/>
          </ac:picMkLst>
        </pc:picChg>
      </pc:sldChg>
      <pc:sldChg chg="addSp delSp modSp add mod">
        <pc:chgData name="Hillier, Adrian (STFC,RAL,ISIS)" userId="ab42901d-1d0c-4d4c-90c5-c0b14f3300ec" providerId="ADAL" clId="{C6A906D7-BA35-4F59-9D09-BE7D2E4BBBF2}" dt="2023-09-08T08:13:54.775" v="1867"/>
        <pc:sldMkLst>
          <pc:docMk/>
          <pc:sldMk cId="345688418" sldId="278"/>
        </pc:sldMkLst>
        <pc:spChg chg="mod">
          <ac:chgData name="Hillier, Adrian (STFC,RAL,ISIS)" userId="ab42901d-1d0c-4d4c-90c5-c0b14f3300ec" providerId="ADAL" clId="{C6A906D7-BA35-4F59-9D09-BE7D2E4BBBF2}" dt="2023-09-05T10:56:36.786" v="615" actId="20577"/>
          <ac:spMkLst>
            <pc:docMk/>
            <pc:sldMk cId="345688418" sldId="278"/>
            <ac:spMk id="2" creationId="{6400BB3E-7FEA-0885-41D6-CEC1D676C1C9}"/>
          </ac:spMkLst>
        </pc:spChg>
        <pc:spChg chg="mod">
          <ac:chgData name="Hillier, Adrian (STFC,RAL,ISIS)" userId="ab42901d-1d0c-4d4c-90c5-c0b14f3300ec" providerId="ADAL" clId="{C6A906D7-BA35-4F59-9D09-BE7D2E4BBBF2}" dt="2023-09-05T14:42:16.352" v="1477" actId="20577"/>
          <ac:spMkLst>
            <pc:docMk/>
            <pc:sldMk cId="345688418" sldId="278"/>
            <ac:spMk id="4" creationId="{8064F8B4-A93A-CC36-3A8E-41840E11242B}"/>
          </ac:spMkLst>
        </pc:spChg>
        <pc:spChg chg="del">
          <ac:chgData name="Hillier, Adrian (STFC,RAL,ISIS)" userId="ab42901d-1d0c-4d4c-90c5-c0b14f3300ec" providerId="ADAL" clId="{C6A906D7-BA35-4F59-9D09-BE7D2E4BBBF2}" dt="2023-09-05T11:17:56.169" v="815" actId="478"/>
          <ac:spMkLst>
            <pc:docMk/>
            <pc:sldMk cId="345688418" sldId="278"/>
            <ac:spMk id="5" creationId="{F122053E-C0EB-7C70-459E-3F1A3640A5BB}"/>
          </ac:spMkLst>
        </pc:spChg>
        <pc:picChg chg="add del mod">
          <ac:chgData name="Hillier, Adrian (STFC,RAL,ISIS)" userId="ab42901d-1d0c-4d4c-90c5-c0b14f3300ec" providerId="ADAL" clId="{C6A906D7-BA35-4F59-9D09-BE7D2E4BBBF2}" dt="2023-09-05T14:04:25.540" v="1280" actId="478"/>
          <ac:picMkLst>
            <pc:docMk/>
            <pc:sldMk cId="345688418" sldId="278"/>
            <ac:picMk id="3" creationId="{13569565-CA42-EABE-D607-AF0A70D69A88}"/>
          </ac:picMkLst>
        </pc:picChg>
        <pc:picChg chg="add mod">
          <ac:chgData name="Hillier, Adrian (STFC,RAL,ISIS)" userId="ab42901d-1d0c-4d4c-90c5-c0b14f3300ec" providerId="ADAL" clId="{C6A906D7-BA35-4F59-9D09-BE7D2E4BBBF2}" dt="2023-09-05T14:04:29.059" v="1282" actId="1076"/>
          <ac:picMkLst>
            <pc:docMk/>
            <pc:sldMk cId="345688418" sldId="278"/>
            <ac:picMk id="6" creationId="{DE6F9C9B-1E8C-B1FF-7ECD-6D6657233BC9}"/>
          </ac:picMkLst>
        </pc:picChg>
        <pc:picChg chg="del">
          <ac:chgData name="Hillier, Adrian (STFC,RAL,ISIS)" userId="ab42901d-1d0c-4d4c-90c5-c0b14f3300ec" providerId="ADAL" clId="{C6A906D7-BA35-4F59-9D09-BE7D2E4BBBF2}" dt="2023-09-05T10:59:53.118" v="687" actId="478"/>
          <ac:picMkLst>
            <pc:docMk/>
            <pc:sldMk cId="345688418" sldId="278"/>
            <ac:picMk id="7" creationId="{5BDD8F7E-6043-5DCB-8BC4-0C6ECDE957BC}"/>
          </ac:picMkLst>
        </pc:picChg>
        <pc:picChg chg="del">
          <ac:chgData name="Hillier, Adrian (STFC,RAL,ISIS)" userId="ab42901d-1d0c-4d4c-90c5-c0b14f3300ec" providerId="ADAL" clId="{C6A906D7-BA35-4F59-9D09-BE7D2E4BBBF2}" dt="2023-09-05T10:59:51.006" v="686" actId="478"/>
          <ac:picMkLst>
            <pc:docMk/>
            <pc:sldMk cId="345688418" sldId="278"/>
            <ac:picMk id="8" creationId="{87277518-35EA-84A9-864E-ECD3A1C8AB15}"/>
          </ac:picMkLst>
        </pc:picChg>
        <pc:picChg chg="add del">
          <ac:chgData name="Hillier, Adrian (STFC,RAL,ISIS)" userId="ab42901d-1d0c-4d4c-90c5-c0b14f3300ec" providerId="ADAL" clId="{C6A906D7-BA35-4F59-9D09-BE7D2E4BBBF2}" dt="2023-09-08T08:13:54.775" v="1867"/>
          <ac:picMkLst>
            <pc:docMk/>
            <pc:sldMk cId="345688418" sldId="278"/>
            <ac:picMk id="1026" creationId="{E32974D5-EAB0-F240-37A6-CC902C4CC5B1}"/>
          </ac:picMkLst>
        </pc:picChg>
      </pc:sldChg>
      <pc:sldChg chg="addSp delSp modSp add mod">
        <pc:chgData name="Hillier, Adrian (STFC,RAL,ISIS)" userId="ab42901d-1d0c-4d4c-90c5-c0b14f3300ec" providerId="ADAL" clId="{C6A906D7-BA35-4F59-9D09-BE7D2E4BBBF2}" dt="2023-09-05T13:30:59.919" v="1050"/>
        <pc:sldMkLst>
          <pc:docMk/>
          <pc:sldMk cId="254710661" sldId="279"/>
        </pc:sldMkLst>
        <pc:spChg chg="del">
          <ac:chgData name="Hillier, Adrian (STFC,RAL,ISIS)" userId="ab42901d-1d0c-4d4c-90c5-c0b14f3300ec" providerId="ADAL" clId="{C6A906D7-BA35-4F59-9D09-BE7D2E4BBBF2}" dt="2023-09-05T13:16:27.003" v="954" actId="478"/>
          <ac:spMkLst>
            <pc:docMk/>
            <pc:sldMk cId="254710661" sldId="279"/>
            <ac:spMk id="6" creationId="{2DC3E25D-8350-902D-3EDD-8AB2AFE5572E}"/>
          </ac:spMkLst>
        </pc:spChg>
        <pc:spChg chg="mod">
          <ac:chgData name="Hillier, Adrian (STFC,RAL,ISIS)" userId="ab42901d-1d0c-4d4c-90c5-c0b14f3300ec" providerId="ADAL" clId="{C6A906D7-BA35-4F59-9D09-BE7D2E4BBBF2}" dt="2023-09-05T13:30:59.919" v="1050"/>
          <ac:spMkLst>
            <pc:docMk/>
            <pc:sldMk cId="254710661" sldId="279"/>
            <ac:spMk id="7" creationId="{4AA2A566-DFA3-357A-03ED-3428A52E7086}"/>
          </ac:spMkLst>
        </pc:spChg>
        <pc:picChg chg="del">
          <ac:chgData name="Hillier, Adrian (STFC,RAL,ISIS)" userId="ab42901d-1d0c-4d4c-90c5-c0b14f3300ec" providerId="ADAL" clId="{C6A906D7-BA35-4F59-9D09-BE7D2E4BBBF2}" dt="2023-09-05T13:16:24.699" v="953" actId="478"/>
          <ac:picMkLst>
            <pc:docMk/>
            <pc:sldMk cId="254710661" sldId="279"/>
            <ac:picMk id="3" creationId="{3F071088-D74B-2322-ED8D-B476D7E283DA}"/>
          </ac:picMkLst>
        </pc:picChg>
        <pc:picChg chg="add mod">
          <ac:chgData name="Hillier, Adrian (STFC,RAL,ISIS)" userId="ab42901d-1d0c-4d4c-90c5-c0b14f3300ec" providerId="ADAL" clId="{C6A906D7-BA35-4F59-9D09-BE7D2E4BBBF2}" dt="2023-09-05T13:16:28.978" v="955" actId="1076"/>
          <ac:picMkLst>
            <pc:docMk/>
            <pc:sldMk cId="254710661" sldId="279"/>
            <ac:picMk id="4" creationId="{A5155B39-07BB-0A72-82DC-2E75F4F7C2B8}"/>
          </ac:picMkLst>
        </pc:picChg>
      </pc:sldChg>
      <pc:sldChg chg="addSp modSp add mod modAnim">
        <pc:chgData name="Hillier, Adrian (STFC,RAL,ISIS)" userId="ab42901d-1d0c-4d4c-90c5-c0b14f3300ec" providerId="ADAL" clId="{C6A906D7-BA35-4F59-9D09-BE7D2E4BBBF2}" dt="2023-09-08T12:18:59.060" v="2017"/>
        <pc:sldMkLst>
          <pc:docMk/>
          <pc:sldMk cId="3097762136" sldId="280"/>
        </pc:sldMkLst>
        <pc:spChg chg="add mod">
          <ac:chgData name="Hillier, Adrian (STFC,RAL,ISIS)" userId="ab42901d-1d0c-4d4c-90c5-c0b14f3300ec" providerId="ADAL" clId="{C6A906D7-BA35-4F59-9D09-BE7D2E4BBBF2}" dt="2023-09-07T07:58:09.069" v="1490" actId="1076"/>
          <ac:spMkLst>
            <pc:docMk/>
            <pc:sldMk cId="3097762136" sldId="280"/>
            <ac:spMk id="4" creationId="{2E3E499A-D934-9F6D-9B18-AD6BB0A73A2E}"/>
          </ac:spMkLst>
        </pc:spChg>
        <pc:spChg chg="mod">
          <ac:chgData name="Hillier, Adrian (STFC,RAL,ISIS)" userId="ab42901d-1d0c-4d4c-90c5-c0b14f3300ec" providerId="ADAL" clId="{C6A906D7-BA35-4F59-9D09-BE7D2E4BBBF2}" dt="2023-09-05T13:17:55.381" v="982" actId="114"/>
          <ac:spMkLst>
            <pc:docMk/>
            <pc:sldMk cId="3097762136" sldId="280"/>
            <ac:spMk id="6" creationId="{B5D89B6A-859F-086F-C6F2-47B2917AE6F5}"/>
          </ac:spMkLst>
        </pc:spChg>
      </pc:sldChg>
      <pc:sldChg chg="addSp modSp add mod modAnim">
        <pc:chgData name="Hillier, Adrian (STFC,RAL,ISIS)" userId="ab42901d-1d0c-4d4c-90c5-c0b14f3300ec" providerId="ADAL" clId="{C6A906D7-BA35-4F59-9D09-BE7D2E4BBBF2}" dt="2023-09-08T10:24:45.663" v="2013"/>
        <pc:sldMkLst>
          <pc:docMk/>
          <pc:sldMk cId="2187151844" sldId="281"/>
        </pc:sldMkLst>
        <pc:spChg chg="add mod">
          <ac:chgData name="Hillier, Adrian (STFC,RAL,ISIS)" userId="ab42901d-1d0c-4d4c-90c5-c0b14f3300ec" providerId="ADAL" clId="{C6A906D7-BA35-4F59-9D09-BE7D2E4BBBF2}" dt="2023-09-07T08:41:25.276" v="1826" actId="207"/>
          <ac:spMkLst>
            <pc:docMk/>
            <pc:sldMk cId="2187151844" sldId="281"/>
            <ac:spMk id="4" creationId="{37F79F7F-8AC9-CF63-B1BB-28CADFA969CE}"/>
          </ac:spMkLst>
        </pc:spChg>
        <pc:spChg chg="mod">
          <ac:chgData name="Hillier, Adrian (STFC,RAL,ISIS)" userId="ab42901d-1d0c-4d4c-90c5-c0b14f3300ec" providerId="ADAL" clId="{C6A906D7-BA35-4F59-9D09-BE7D2E4BBBF2}" dt="2023-09-05T13:18:45.376" v="989" actId="114"/>
          <ac:spMkLst>
            <pc:docMk/>
            <pc:sldMk cId="2187151844" sldId="281"/>
            <ac:spMk id="6" creationId="{B5D89B6A-859F-086F-C6F2-47B2917AE6F5}"/>
          </ac:spMkLst>
        </pc:spChg>
        <pc:picChg chg="add mod">
          <ac:chgData name="Hillier, Adrian (STFC,RAL,ISIS)" userId="ab42901d-1d0c-4d4c-90c5-c0b14f3300ec" providerId="ADAL" clId="{C6A906D7-BA35-4F59-9D09-BE7D2E4BBBF2}" dt="2023-09-08T10:24:37.859" v="2012" actId="1076"/>
          <ac:picMkLst>
            <pc:docMk/>
            <pc:sldMk cId="2187151844" sldId="281"/>
            <ac:picMk id="5" creationId="{6CAF5662-DD6D-0833-F6BA-9048872AB6B8}"/>
          </ac:picMkLst>
        </pc:picChg>
      </pc:sldChg>
      <pc:sldChg chg="modSp new del mod">
        <pc:chgData name="Hillier, Adrian (STFC,RAL,ISIS)" userId="ab42901d-1d0c-4d4c-90c5-c0b14f3300ec" providerId="ADAL" clId="{C6A906D7-BA35-4F59-9D09-BE7D2E4BBBF2}" dt="2023-09-05T13:44:02.312" v="1246" actId="47"/>
        <pc:sldMkLst>
          <pc:docMk/>
          <pc:sldMk cId="2865366929" sldId="282"/>
        </pc:sldMkLst>
        <pc:spChg chg="mod">
          <ac:chgData name="Hillier, Adrian (STFC,RAL,ISIS)" userId="ab42901d-1d0c-4d4c-90c5-c0b14f3300ec" providerId="ADAL" clId="{C6A906D7-BA35-4F59-9D09-BE7D2E4BBBF2}" dt="2023-09-05T13:41:25.615" v="1087" actId="20577"/>
          <ac:spMkLst>
            <pc:docMk/>
            <pc:sldMk cId="2865366929" sldId="282"/>
            <ac:spMk id="4" creationId="{931DC9A0-C850-1091-96B2-D3A8DE53D2D8}"/>
          </ac:spMkLst>
        </pc:spChg>
      </pc:sldChg>
      <pc:sldChg chg="addSp delSp modSp new mod">
        <pc:chgData name="Hillier, Adrian (STFC,RAL,ISIS)" userId="ab42901d-1d0c-4d4c-90c5-c0b14f3300ec" providerId="ADAL" clId="{C6A906D7-BA35-4F59-9D09-BE7D2E4BBBF2}" dt="2023-09-08T08:16:23.738" v="1987" actId="1076"/>
        <pc:sldMkLst>
          <pc:docMk/>
          <pc:sldMk cId="651679504" sldId="283"/>
        </pc:sldMkLst>
        <pc:spChg chg="del">
          <ac:chgData name="Hillier, Adrian (STFC,RAL,ISIS)" userId="ab42901d-1d0c-4d4c-90c5-c0b14f3300ec" providerId="ADAL" clId="{C6A906D7-BA35-4F59-9D09-BE7D2E4BBBF2}" dt="2023-09-07T12:34:02.396" v="1836"/>
          <ac:spMkLst>
            <pc:docMk/>
            <pc:sldMk cId="651679504" sldId="283"/>
            <ac:spMk id="2" creationId="{CFA5A152-CB0B-0CAC-39CE-CE1CFC611BAE}"/>
          </ac:spMkLst>
        </pc:spChg>
        <pc:spChg chg="mod">
          <ac:chgData name="Hillier, Adrian (STFC,RAL,ISIS)" userId="ab42901d-1d0c-4d4c-90c5-c0b14f3300ec" providerId="ADAL" clId="{C6A906D7-BA35-4F59-9D09-BE7D2E4BBBF2}" dt="2023-09-08T08:16:17.956" v="1986" actId="1076"/>
          <ac:spMkLst>
            <pc:docMk/>
            <pc:sldMk cId="651679504" sldId="283"/>
            <ac:spMk id="3" creationId="{568B8B7F-476E-E384-8A94-4D00CE575D1C}"/>
          </ac:spMkLst>
        </pc:spChg>
        <pc:spChg chg="mod">
          <ac:chgData name="Hillier, Adrian (STFC,RAL,ISIS)" userId="ab42901d-1d0c-4d4c-90c5-c0b14f3300ec" providerId="ADAL" clId="{C6A906D7-BA35-4F59-9D09-BE7D2E4BBBF2}" dt="2023-09-08T08:14:31.399" v="1897"/>
          <ac:spMkLst>
            <pc:docMk/>
            <pc:sldMk cId="651679504" sldId="283"/>
            <ac:spMk id="4" creationId="{BDFCA2C6-4220-8A59-138A-1CAA202270A3}"/>
          </ac:spMkLst>
        </pc:spChg>
        <pc:picChg chg="add mod">
          <ac:chgData name="Hillier, Adrian (STFC,RAL,ISIS)" userId="ab42901d-1d0c-4d4c-90c5-c0b14f3300ec" providerId="ADAL" clId="{C6A906D7-BA35-4F59-9D09-BE7D2E4BBBF2}" dt="2023-09-08T08:16:23.738" v="1987" actId="1076"/>
          <ac:picMkLst>
            <pc:docMk/>
            <pc:sldMk cId="651679504" sldId="283"/>
            <ac:picMk id="6" creationId="{97CED13E-4AC8-3626-AAF7-9A06FE486985}"/>
          </ac:picMkLst>
        </pc:picChg>
      </pc:sldChg>
      <pc:sldChg chg="addSp modSp new mod ord">
        <pc:chgData name="Hillier, Adrian (STFC,RAL,ISIS)" userId="ab42901d-1d0c-4d4c-90c5-c0b14f3300ec" providerId="ADAL" clId="{C6A906D7-BA35-4F59-9D09-BE7D2E4BBBF2}" dt="2023-09-07T09:02:38.516" v="1831" actId="207"/>
        <pc:sldMkLst>
          <pc:docMk/>
          <pc:sldMk cId="1964859953" sldId="284"/>
        </pc:sldMkLst>
        <pc:spChg chg="mod">
          <ac:chgData name="Hillier, Adrian (STFC,RAL,ISIS)" userId="ab42901d-1d0c-4d4c-90c5-c0b14f3300ec" providerId="ADAL" clId="{C6A906D7-BA35-4F59-9D09-BE7D2E4BBBF2}" dt="2023-09-07T09:02:38.516" v="1831" actId="207"/>
          <ac:spMkLst>
            <pc:docMk/>
            <pc:sldMk cId="1964859953" sldId="284"/>
            <ac:spMk id="2" creationId="{0C6B81AD-E91F-AF8B-AE81-E4F1A8905C60}"/>
          </ac:spMkLst>
        </pc:spChg>
        <pc:graphicFrameChg chg="add mod">
          <ac:chgData name="Hillier, Adrian (STFC,RAL,ISIS)" userId="ab42901d-1d0c-4d4c-90c5-c0b14f3300ec" providerId="ADAL" clId="{C6A906D7-BA35-4F59-9D09-BE7D2E4BBBF2}" dt="2023-09-05T13:54:56.463" v="1249"/>
          <ac:graphicFrameMkLst>
            <pc:docMk/>
            <pc:sldMk cId="1964859953" sldId="284"/>
            <ac:graphicFrameMk id="3" creationId="{17CD94E1-0853-A764-A2D4-AE4884D41F35}"/>
          </ac:graphicFrameMkLst>
        </pc:graphicFrameChg>
      </pc:sldChg>
      <pc:sldChg chg="addSp delSp modSp add mod modAnim">
        <pc:chgData name="Hillier, Adrian (STFC,RAL,ISIS)" userId="ab42901d-1d0c-4d4c-90c5-c0b14f3300ec" providerId="ADAL" clId="{C6A906D7-BA35-4F59-9D09-BE7D2E4BBBF2}" dt="2023-09-07T12:35:18.514" v="1846" actId="1076"/>
        <pc:sldMkLst>
          <pc:docMk/>
          <pc:sldMk cId="3384940636" sldId="285"/>
        </pc:sldMkLst>
        <pc:spChg chg="add mod">
          <ac:chgData name="Hillier, Adrian (STFC,RAL,ISIS)" userId="ab42901d-1d0c-4d4c-90c5-c0b14f3300ec" providerId="ADAL" clId="{C6A906D7-BA35-4F59-9D09-BE7D2E4BBBF2}" dt="2023-09-07T08:06:45.214" v="1521" actId="164"/>
          <ac:spMkLst>
            <pc:docMk/>
            <pc:sldMk cId="3384940636" sldId="285"/>
            <ac:spMk id="4" creationId="{05A2DF1C-2030-892D-6EE0-C42D6F4D26F9}"/>
          </ac:spMkLst>
        </pc:spChg>
        <pc:spChg chg="add mod">
          <ac:chgData name="Hillier, Adrian (STFC,RAL,ISIS)" userId="ab42901d-1d0c-4d4c-90c5-c0b14f3300ec" providerId="ADAL" clId="{C6A906D7-BA35-4F59-9D09-BE7D2E4BBBF2}" dt="2023-09-07T08:08:21.188" v="1543" actId="164"/>
          <ac:spMkLst>
            <pc:docMk/>
            <pc:sldMk cId="3384940636" sldId="285"/>
            <ac:spMk id="9" creationId="{1BC41960-5394-5A17-772A-7D638BE8438A}"/>
          </ac:spMkLst>
        </pc:spChg>
        <pc:spChg chg="add mod">
          <ac:chgData name="Hillier, Adrian (STFC,RAL,ISIS)" userId="ab42901d-1d0c-4d4c-90c5-c0b14f3300ec" providerId="ADAL" clId="{C6A906D7-BA35-4F59-9D09-BE7D2E4BBBF2}" dt="2023-09-07T08:09:40.840" v="1563" actId="164"/>
          <ac:spMkLst>
            <pc:docMk/>
            <pc:sldMk cId="3384940636" sldId="285"/>
            <ac:spMk id="15" creationId="{93D7468F-76D3-3433-D5E6-97C4A2BEFF1C}"/>
          </ac:spMkLst>
        </pc:spChg>
        <pc:grpChg chg="add mod ord">
          <ac:chgData name="Hillier, Adrian (STFC,RAL,ISIS)" userId="ab42901d-1d0c-4d4c-90c5-c0b14f3300ec" providerId="ADAL" clId="{C6A906D7-BA35-4F59-9D09-BE7D2E4BBBF2}" dt="2023-09-07T08:35:06.945" v="1598" actId="166"/>
          <ac:grpSpMkLst>
            <pc:docMk/>
            <pc:sldMk cId="3384940636" sldId="285"/>
            <ac:grpSpMk id="5" creationId="{5CEE2DF7-2D61-B105-0F43-BF96B99129F1}"/>
          </ac:grpSpMkLst>
        </pc:grpChg>
        <pc:grpChg chg="add mod ord">
          <ac:chgData name="Hillier, Adrian (STFC,RAL,ISIS)" userId="ab42901d-1d0c-4d4c-90c5-c0b14f3300ec" providerId="ADAL" clId="{C6A906D7-BA35-4F59-9D09-BE7D2E4BBBF2}" dt="2023-09-07T08:36:11.986" v="1602" actId="170"/>
          <ac:grpSpMkLst>
            <pc:docMk/>
            <pc:sldMk cId="3384940636" sldId="285"/>
            <ac:grpSpMk id="10" creationId="{8F574964-0CBC-08A1-EF3B-8B104B305543}"/>
          </ac:grpSpMkLst>
        </pc:grpChg>
        <pc:grpChg chg="add mod">
          <ac:chgData name="Hillier, Adrian (STFC,RAL,ISIS)" userId="ab42901d-1d0c-4d4c-90c5-c0b14f3300ec" providerId="ADAL" clId="{C6A906D7-BA35-4F59-9D09-BE7D2E4BBBF2}" dt="2023-09-07T08:32:12.067" v="1574" actId="1076"/>
          <ac:grpSpMkLst>
            <pc:docMk/>
            <pc:sldMk cId="3384940636" sldId="285"/>
            <ac:grpSpMk id="16" creationId="{0DB4275C-4500-C9AF-2D74-A961C8F8B8BB}"/>
          </ac:grpSpMkLst>
        </pc:grpChg>
        <pc:picChg chg="add mod">
          <ac:chgData name="Hillier, Adrian (STFC,RAL,ISIS)" userId="ab42901d-1d0c-4d4c-90c5-c0b14f3300ec" providerId="ADAL" clId="{C6A906D7-BA35-4F59-9D09-BE7D2E4BBBF2}" dt="2023-09-07T08:06:45.214" v="1521" actId="164"/>
          <ac:picMkLst>
            <pc:docMk/>
            <pc:sldMk cId="3384940636" sldId="285"/>
            <ac:picMk id="3" creationId="{45C6C5B5-4B0D-D8FE-4B15-BB6A7411E92B}"/>
          </ac:picMkLst>
        </pc:picChg>
        <pc:picChg chg="del">
          <ac:chgData name="Hillier, Adrian (STFC,RAL,ISIS)" userId="ab42901d-1d0c-4d4c-90c5-c0b14f3300ec" providerId="ADAL" clId="{C6A906D7-BA35-4F59-9D09-BE7D2E4BBBF2}" dt="2023-09-07T12:34:50.874" v="1842" actId="478"/>
          <ac:picMkLst>
            <pc:docMk/>
            <pc:sldMk cId="3384940636" sldId="285"/>
            <ac:picMk id="7" creationId="{DB2E74B5-BF3D-4885-9B4B-C565ABFB110B}"/>
          </ac:picMkLst>
        </pc:picChg>
        <pc:picChg chg="add mod">
          <ac:chgData name="Hillier, Adrian (STFC,RAL,ISIS)" userId="ab42901d-1d0c-4d4c-90c5-c0b14f3300ec" providerId="ADAL" clId="{C6A906D7-BA35-4F59-9D09-BE7D2E4BBBF2}" dt="2023-09-07T08:08:21.188" v="1543" actId="164"/>
          <ac:picMkLst>
            <pc:docMk/>
            <pc:sldMk cId="3384940636" sldId="285"/>
            <ac:picMk id="8" creationId="{2C4A8753-1F27-DB39-5B2B-82B5A433DBFB}"/>
          </ac:picMkLst>
        </pc:picChg>
        <pc:picChg chg="del">
          <ac:chgData name="Hillier, Adrian (STFC,RAL,ISIS)" userId="ab42901d-1d0c-4d4c-90c5-c0b14f3300ec" providerId="ADAL" clId="{C6A906D7-BA35-4F59-9D09-BE7D2E4BBBF2}" dt="2023-09-05T14:48:00.381" v="1479" actId="478"/>
          <ac:picMkLst>
            <pc:docMk/>
            <pc:sldMk cId="3384940636" sldId="285"/>
            <ac:picMk id="11" creationId="{382C2342-21DE-1DDA-217B-945C6E55E6C8}"/>
          </ac:picMkLst>
        </pc:picChg>
        <pc:picChg chg="add mod">
          <ac:chgData name="Hillier, Adrian (STFC,RAL,ISIS)" userId="ab42901d-1d0c-4d4c-90c5-c0b14f3300ec" providerId="ADAL" clId="{C6A906D7-BA35-4F59-9D09-BE7D2E4BBBF2}" dt="2023-09-07T08:09:40.840" v="1563" actId="164"/>
          <ac:picMkLst>
            <pc:docMk/>
            <pc:sldMk cId="3384940636" sldId="285"/>
            <ac:picMk id="14" creationId="{14B84AE1-682B-9728-F4F0-0A994E4B5183}"/>
          </ac:picMkLst>
        </pc:picChg>
        <pc:picChg chg="add mod ord">
          <ac:chgData name="Hillier, Adrian (STFC,RAL,ISIS)" userId="ab42901d-1d0c-4d4c-90c5-c0b14f3300ec" providerId="ADAL" clId="{C6A906D7-BA35-4F59-9D09-BE7D2E4BBBF2}" dt="2023-09-07T08:35:41.599" v="1600" actId="170"/>
          <ac:picMkLst>
            <pc:docMk/>
            <pc:sldMk cId="3384940636" sldId="285"/>
            <ac:picMk id="18" creationId="{A8BB767A-0B17-E92B-1BE5-A24B72817245}"/>
          </ac:picMkLst>
        </pc:picChg>
        <pc:picChg chg="add mod ord">
          <ac:chgData name="Hillier, Adrian (STFC,RAL,ISIS)" userId="ab42901d-1d0c-4d4c-90c5-c0b14f3300ec" providerId="ADAL" clId="{C6A906D7-BA35-4F59-9D09-BE7D2E4BBBF2}" dt="2023-09-07T08:34:53.064" v="1596" actId="167"/>
          <ac:picMkLst>
            <pc:docMk/>
            <pc:sldMk cId="3384940636" sldId="285"/>
            <ac:picMk id="20" creationId="{4ACF8CB5-8A92-02BA-B903-26C3C4B28B99}"/>
          </ac:picMkLst>
        </pc:picChg>
        <pc:picChg chg="add mod">
          <ac:chgData name="Hillier, Adrian (STFC,RAL,ISIS)" userId="ab42901d-1d0c-4d4c-90c5-c0b14f3300ec" providerId="ADAL" clId="{C6A906D7-BA35-4F59-9D09-BE7D2E4BBBF2}" dt="2023-09-07T12:35:18.514" v="1846" actId="1076"/>
          <ac:picMkLst>
            <pc:docMk/>
            <pc:sldMk cId="3384940636" sldId="285"/>
            <ac:picMk id="22" creationId="{CAFCC9EB-B14D-AFAB-2372-167D0C81F8AE}"/>
          </ac:picMkLst>
        </pc:picChg>
      </pc:sldChg>
      <pc:sldChg chg="addSp delSp modSp new mod">
        <pc:chgData name="Hillier, Adrian (STFC,RAL,ISIS)" userId="ab42901d-1d0c-4d4c-90c5-c0b14f3300ec" providerId="ADAL" clId="{C6A906D7-BA35-4F59-9D09-BE7D2E4BBBF2}" dt="2023-09-05T14:20:54.149" v="1434" actId="20577"/>
        <pc:sldMkLst>
          <pc:docMk/>
          <pc:sldMk cId="3437886220" sldId="286"/>
        </pc:sldMkLst>
        <pc:spChg chg="del">
          <ac:chgData name="Hillier, Adrian (STFC,RAL,ISIS)" userId="ab42901d-1d0c-4d4c-90c5-c0b14f3300ec" providerId="ADAL" clId="{C6A906D7-BA35-4F59-9D09-BE7D2E4BBBF2}" dt="2023-09-05T14:19:53.639" v="1283"/>
          <ac:spMkLst>
            <pc:docMk/>
            <pc:sldMk cId="3437886220" sldId="286"/>
            <ac:spMk id="2" creationId="{7BE642EF-02DC-19A1-E259-C013A5DC1750}"/>
          </ac:spMkLst>
        </pc:spChg>
        <pc:spChg chg="mod">
          <ac:chgData name="Hillier, Adrian (STFC,RAL,ISIS)" userId="ab42901d-1d0c-4d4c-90c5-c0b14f3300ec" providerId="ADAL" clId="{C6A906D7-BA35-4F59-9D09-BE7D2E4BBBF2}" dt="2023-09-05T14:20:54.149" v="1434" actId="20577"/>
          <ac:spMkLst>
            <pc:docMk/>
            <pc:sldMk cId="3437886220" sldId="286"/>
            <ac:spMk id="3" creationId="{9DE08E97-E53A-3DEE-8710-78AF5D6DF917}"/>
          </ac:spMkLst>
        </pc:spChg>
        <pc:spChg chg="mod">
          <ac:chgData name="Hillier, Adrian (STFC,RAL,ISIS)" userId="ab42901d-1d0c-4d4c-90c5-c0b14f3300ec" providerId="ADAL" clId="{C6A906D7-BA35-4F59-9D09-BE7D2E4BBBF2}" dt="2023-09-05T14:20:10.140" v="1316" actId="20577"/>
          <ac:spMkLst>
            <pc:docMk/>
            <pc:sldMk cId="3437886220" sldId="286"/>
            <ac:spMk id="4" creationId="{2265276A-0EB3-B300-5560-1E638EBB2113}"/>
          </ac:spMkLst>
        </pc:spChg>
        <pc:picChg chg="add mod">
          <ac:chgData name="Hillier, Adrian (STFC,RAL,ISIS)" userId="ab42901d-1d0c-4d4c-90c5-c0b14f3300ec" providerId="ADAL" clId="{C6A906D7-BA35-4F59-9D09-BE7D2E4BBBF2}" dt="2023-09-05T14:19:59.887" v="1287" actId="1076"/>
          <ac:picMkLst>
            <pc:docMk/>
            <pc:sldMk cId="3437886220" sldId="286"/>
            <ac:picMk id="6" creationId="{7294C7C4-465F-16A9-049E-94B6B5D405E7}"/>
          </ac:picMkLst>
        </pc:picChg>
      </pc:sldChg>
      <pc:sldChg chg="addSp modSp new mod">
        <pc:chgData name="Hillier, Adrian (STFC,RAL,ISIS)" userId="ab42901d-1d0c-4d4c-90c5-c0b14f3300ec" providerId="ADAL" clId="{C6A906D7-BA35-4F59-9D09-BE7D2E4BBBF2}" dt="2023-09-07T12:39:42.433" v="1864"/>
        <pc:sldMkLst>
          <pc:docMk/>
          <pc:sldMk cId="1930226720" sldId="287"/>
        </pc:sldMkLst>
        <pc:spChg chg="mod">
          <ac:chgData name="Hillier, Adrian (STFC,RAL,ISIS)" userId="ab42901d-1d0c-4d4c-90c5-c0b14f3300ec" providerId="ADAL" clId="{C6A906D7-BA35-4F59-9D09-BE7D2E4BBBF2}" dt="2023-09-07T12:39:42.433" v="1864"/>
          <ac:spMkLst>
            <pc:docMk/>
            <pc:sldMk cId="1930226720" sldId="287"/>
            <ac:spMk id="2" creationId="{60C1CA75-3207-C151-1370-7A88EBC9FDDC}"/>
          </ac:spMkLst>
        </pc:spChg>
        <pc:picChg chg="add mod">
          <ac:chgData name="Hillier, Adrian (STFC,RAL,ISIS)" userId="ab42901d-1d0c-4d4c-90c5-c0b14f3300ec" providerId="ADAL" clId="{C6A906D7-BA35-4F59-9D09-BE7D2E4BBBF2}" dt="2023-09-07T12:36:50.412" v="1852" actId="14100"/>
          <ac:picMkLst>
            <pc:docMk/>
            <pc:sldMk cId="1930226720" sldId="287"/>
            <ac:picMk id="4" creationId="{7EE52DE5-2B64-EF60-ADF5-2CBAAFA5C6FF}"/>
          </ac:picMkLst>
        </pc:picChg>
      </pc:sldChg>
      <pc:sldChg chg="addSp delSp modSp new del mod">
        <pc:chgData name="Hillier, Adrian (STFC,RAL,ISIS)" userId="ab42901d-1d0c-4d4c-90c5-c0b14f3300ec" providerId="ADAL" clId="{C6A906D7-BA35-4F59-9D09-BE7D2E4BBBF2}" dt="2023-09-07T07:56:56.869" v="1483" actId="27022"/>
        <pc:sldMkLst>
          <pc:docMk/>
          <pc:sldMk cId="3562199067" sldId="287"/>
        </pc:sldMkLst>
        <pc:graphicFrameChg chg="add del modGraphic">
          <ac:chgData name="Hillier, Adrian (STFC,RAL,ISIS)" userId="ab42901d-1d0c-4d4c-90c5-c0b14f3300ec" providerId="ADAL" clId="{C6A906D7-BA35-4F59-9D09-BE7D2E4BBBF2}" dt="2023-09-07T07:56:56.869" v="1483" actId="27022"/>
          <ac:graphicFrameMkLst>
            <pc:docMk/>
            <pc:sldMk cId="3562199067" sldId="287"/>
            <ac:graphicFrameMk id="7" creationId="{CE5D6E04-6C8C-0F15-D8CF-B7680AF1E34A}"/>
          </ac:graphicFrameMkLst>
        </pc:graphicFrameChg>
      </pc:sldChg>
      <pc:sldChg chg="addSp modSp new mod">
        <pc:chgData name="Hillier, Adrian (STFC,RAL,ISIS)" userId="ab42901d-1d0c-4d4c-90c5-c0b14f3300ec" providerId="ADAL" clId="{C6A906D7-BA35-4F59-9D09-BE7D2E4BBBF2}" dt="2023-09-07T12:39:44.889" v="1865"/>
        <pc:sldMkLst>
          <pc:docMk/>
          <pc:sldMk cId="2006650205" sldId="288"/>
        </pc:sldMkLst>
        <pc:spChg chg="mod">
          <ac:chgData name="Hillier, Adrian (STFC,RAL,ISIS)" userId="ab42901d-1d0c-4d4c-90c5-c0b14f3300ec" providerId="ADAL" clId="{C6A906D7-BA35-4F59-9D09-BE7D2E4BBBF2}" dt="2023-09-07T12:39:44.889" v="1865"/>
          <ac:spMkLst>
            <pc:docMk/>
            <pc:sldMk cId="2006650205" sldId="288"/>
            <ac:spMk id="2" creationId="{11E743E9-3028-932F-68E6-DE4D6AA2848D}"/>
          </ac:spMkLst>
        </pc:spChg>
        <pc:picChg chg="add mod">
          <ac:chgData name="Hillier, Adrian (STFC,RAL,ISIS)" userId="ab42901d-1d0c-4d4c-90c5-c0b14f3300ec" providerId="ADAL" clId="{C6A906D7-BA35-4F59-9D09-BE7D2E4BBBF2}" dt="2023-09-07T12:37:43.965" v="1856" actId="1076"/>
          <ac:picMkLst>
            <pc:docMk/>
            <pc:sldMk cId="2006650205" sldId="288"/>
            <ac:picMk id="4" creationId="{DB59B5AD-FBC2-52F4-E3D4-19F83A8C8C16}"/>
          </ac:picMkLst>
        </pc:picChg>
      </pc:sldChg>
      <pc:sldChg chg="addSp modSp new del mod">
        <pc:chgData name="Hillier, Adrian (STFC,RAL,ISIS)" userId="ab42901d-1d0c-4d4c-90c5-c0b14f3300ec" providerId="ADAL" clId="{C6A906D7-BA35-4F59-9D09-BE7D2E4BBBF2}" dt="2023-09-07T12:39:14.819" v="1861" actId="47"/>
        <pc:sldMkLst>
          <pc:docMk/>
          <pc:sldMk cId="431784789" sldId="289"/>
        </pc:sldMkLst>
        <pc:picChg chg="add mod">
          <ac:chgData name="Hillier, Adrian (STFC,RAL,ISIS)" userId="ab42901d-1d0c-4d4c-90c5-c0b14f3300ec" providerId="ADAL" clId="{C6A906D7-BA35-4F59-9D09-BE7D2E4BBBF2}" dt="2023-09-07T12:38:49.613" v="1860" actId="1076"/>
          <ac:picMkLst>
            <pc:docMk/>
            <pc:sldMk cId="431784789" sldId="289"/>
            <ac:picMk id="4" creationId="{3F7CCA73-F237-8B46-4130-A3D58D18DC09}"/>
          </ac:picMkLst>
        </pc:picChg>
      </pc:sldChg>
      <pc:sldChg chg="addSp delSp modSp add mod">
        <pc:chgData name="Hillier, Adrian (STFC,RAL,ISIS)" userId="ab42901d-1d0c-4d4c-90c5-c0b14f3300ec" providerId="ADAL" clId="{C6A906D7-BA35-4F59-9D09-BE7D2E4BBBF2}" dt="2023-09-08T08:15:19.691" v="1937" actId="6549"/>
        <pc:sldMkLst>
          <pc:docMk/>
          <pc:sldMk cId="2850787043" sldId="289"/>
        </pc:sldMkLst>
        <pc:spChg chg="mod">
          <ac:chgData name="Hillier, Adrian (STFC,RAL,ISIS)" userId="ab42901d-1d0c-4d4c-90c5-c0b14f3300ec" providerId="ADAL" clId="{C6A906D7-BA35-4F59-9D09-BE7D2E4BBBF2}" dt="2023-09-08T08:15:19.691" v="1937" actId="6549"/>
          <ac:spMkLst>
            <pc:docMk/>
            <pc:sldMk cId="2850787043" sldId="289"/>
            <ac:spMk id="3" creationId="{568B8B7F-476E-E384-8A94-4D00CE575D1C}"/>
          </ac:spMkLst>
        </pc:spChg>
        <pc:spChg chg="mod">
          <ac:chgData name="Hillier, Adrian (STFC,RAL,ISIS)" userId="ab42901d-1d0c-4d4c-90c5-c0b14f3300ec" providerId="ADAL" clId="{C6A906D7-BA35-4F59-9D09-BE7D2E4BBBF2}" dt="2023-09-08T08:14:23.360" v="1896" actId="20577"/>
          <ac:spMkLst>
            <pc:docMk/>
            <pc:sldMk cId="2850787043" sldId="289"/>
            <ac:spMk id="4" creationId="{BDFCA2C6-4220-8A59-138A-1CAA202270A3}"/>
          </ac:spMkLst>
        </pc:spChg>
        <pc:spChg chg="add del mod">
          <ac:chgData name="Hillier, Adrian (STFC,RAL,ISIS)" userId="ab42901d-1d0c-4d4c-90c5-c0b14f3300ec" providerId="ADAL" clId="{C6A906D7-BA35-4F59-9D09-BE7D2E4BBBF2}" dt="2023-09-08T08:14:45.499" v="1900"/>
          <ac:spMkLst>
            <pc:docMk/>
            <pc:sldMk cId="2850787043" sldId="289"/>
            <ac:spMk id="5" creationId="{55B53D27-C25E-E638-40A9-5B4357E53314}"/>
          </ac:spMkLst>
        </pc:spChg>
        <pc:picChg chg="del mod">
          <ac:chgData name="Hillier, Adrian (STFC,RAL,ISIS)" userId="ab42901d-1d0c-4d4c-90c5-c0b14f3300ec" providerId="ADAL" clId="{C6A906D7-BA35-4F59-9D09-BE7D2E4BBBF2}" dt="2023-09-08T08:14:37.896" v="1899" actId="478"/>
          <ac:picMkLst>
            <pc:docMk/>
            <pc:sldMk cId="2850787043" sldId="289"/>
            <ac:picMk id="6" creationId="{97CED13E-4AC8-3626-AAF7-9A06FE486985}"/>
          </ac:picMkLst>
        </pc:picChg>
        <pc:picChg chg="add mod">
          <ac:chgData name="Hillier, Adrian (STFC,RAL,ISIS)" userId="ab42901d-1d0c-4d4c-90c5-c0b14f3300ec" providerId="ADAL" clId="{C6A906D7-BA35-4F59-9D09-BE7D2E4BBBF2}" dt="2023-09-08T08:14:58.442" v="1906" actId="1076"/>
          <ac:picMkLst>
            <pc:docMk/>
            <pc:sldMk cId="2850787043" sldId="289"/>
            <ac:picMk id="8" creationId="{255F2C79-A938-E99C-EE82-7EB99013E29E}"/>
          </ac:picMkLst>
        </pc:picChg>
      </pc:sldChg>
      <pc:sldMasterChg chg="del delSldLayout">
        <pc:chgData name="Hillier, Adrian (STFC,RAL,ISIS)" userId="ab42901d-1d0c-4d4c-90c5-c0b14f3300ec" providerId="ADAL" clId="{C6A906D7-BA35-4F59-9D09-BE7D2E4BBBF2}" dt="2023-09-05T10:51:53.372" v="570" actId="700"/>
        <pc:sldMasterMkLst>
          <pc:docMk/>
          <pc:sldMasterMk cId="266360109" sldId="2147483762"/>
        </pc:sldMasterMkLst>
        <pc:sldLayoutChg chg="del">
          <pc:chgData name="Hillier, Adrian (STFC,RAL,ISIS)" userId="ab42901d-1d0c-4d4c-90c5-c0b14f3300ec" providerId="ADAL" clId="{C6A906D7-BA35-4F59-9D09-BE7D2E4BBBF2}" dt="2023-09-05T10:51:53.372" v="570" actId="700"/>
          <pc:sldLayoutMkLst>
            <pc:docMk/>
            <pc:sldMasterMk cId="266360109" sldId="2147483762"/>
            <pc:sldLayoutMk cId="4222663199" sldId="2147483763"/>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886777669" sldId="2147483764"/>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2608221214" sldId="2147483765"/>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1953036122" sldId="2147483766"/>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2195220765" sldId="2147483767"/>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2715493217" sldId="2147483768"/>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249751406" sldId="2147483769"/>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2859513349" sldId="2147483770"/>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2903715624" sldId="2147483771"/>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1421051787" sldId="2147483772"/>
          </pc:sldLayoutMkLst>
        </pc:sldLayoutChg>
        <pc:sldLayoutChg chg="del">
          <pc:chgData name="Hillier, Adrian (STFC,RAL,ISIS)" userId="ab42901d-1d0c-4d4c-90c5-c0b14f3300ec" providerId="ADAL" clId="{C6A906D7-BA35-4F59-9D09-BE7D2E4BBBF2}" dt="2023-09-05T10:51:53.372" v="570" actId="700"/>
          <pc:sldLayoutMkLst>
            <pc:docMk/>
            <pc:sldMasterMk cId="266360109" sldId="2147483762"/>
            <pc:sldLayoutMk cId="69077665" sldId="214748377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dh37\Desktop\Copy%20of%20savedrecs%20(2).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7BC-4646-9449-A29287420FB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7BC-4646-9449-A29287420FB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7BC-4646-9449-A29287420FB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7BC-4646-9449-A29287420FB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7BC-4646-9449-A29287420FB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7BC-4646-9449-A29287420FB0}"/>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7BC-4646-9449-A29287420FB0}"/>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7BC-4646-9449-A29287420FB0}"/>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7BC-4646-9449-A29287420FB0}"/>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E7BC-4646-9449-A29287420FB0}"/>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E7BC-4646-9449-A29287420FB0}"/>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E7BC-4646-9449-A29287420FB0}"/>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E7BC-4646-9449-A29287420FB0}"/>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E7BC-4646-9449-A29287420FB0}"/>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E7BC-4646-9449-A29287420FB0}"/>
              </c:ext>
            </c:extLst>
          </c:dPt>
          <c:dLbls>
            <c:dLbl>
              <c:idx val="0"/>
              <c:layout>
                <c:manualLayout>
                  <c:x val="3.8612127935591344E-2"/>
                  <c:y val="-0.1756040869589125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BC-4646-9449-A29287420FB0}"/>
                </c:ext>
              </c:extLst>
            </c:dLbl>
            <c:dLbl>
              <c:idx val="6"/>
              <c:delete val="1"/>
              <c:extLst>
                <c:ext xmlns:c15="http://schemas.microsoft.com/office/drawing/2012/chart" uri="{CE6537A1-D6FC-4f65-9D91-7224C49458BB}"/>
                <c:ext xmlns:c16="http://schemas.microsoft.com/office/drawing/2014/chart" uri="{C3380CC4-5D6E-409C-BE32-E72D297353CC}">
                  <c16:uniqueId val="{0000000D-E7BC-4646-9449-A29287420FB0}"/>
                </c:ext>
              </c:extLst>
            </c:dLbl>
            <c:dLbl>
              <c:idx val="7"/>
              <c:delete val="1"/>
              <c:extLst>
                <c:ext xmlns:c15="http://schemas.microsoft.com/office/drawing/2012/chart" uri="{CE6537A1-D6FC-4f65-9D91-7224C49458BB}"/>
                <c:ext xmlns:c16="http://schemas.microsoft.com/office/drawing/2014/chart" uri="{C3380CC4-5D6E-409C-BE32-E72D297353CC}">
                  <c16:uniqueId val="{0000000F-E7BC-4646-9449-A29287420FB0}"/>
                </c:ext>
              </c:extLst>
            </c:dLbl>
            <c:dLbl>
              <c:idx val="8"/>
              <c:delete val="1"/>
              <c:extLst>
                <c:ext xmlns:c15="http://schemas.microsoft.com/office/drawing/2012/chart" uri="{CE6537A1-D6FC-4f65-9D91-7224C49458BB}"/>
                <c:ext xmlns:c16="http://schemas.microsoft.com/office/drawing/2014/chart" uri="{C3380CC4-5D6E-409C-BE32-E72D297353CC}">
                  <c16:uniqueId val="{00000011-E7BC-4646-9449-A29287420FB0}"/>
                </c:ext>
              </c:extLst>
            </c:dLbl>
            <c:dLbl>
              <c:idx val="9"/>
              <c:delete val="1"/>
              <c:extLst>
                <c:ext xmlns:c15="http://schemas.microsoft.com/office/drawing/2012/chart" uri="{CE6537A1-D6FC-4f65-9D91-7224C49458BB}"/>
                <c:ext xmlns:c16="http://schemas.microsoft.com/office/drawing/2014/chart" uri="{C3380CC4-5D6E-409C-BE32-E72D297353CC}">
                  <c16:uniqueId val="{00000013-E7BC-4646-9449-A29287420FB0}"/>
                </c:ext>
              </c:extLst>
            </c:dLbl>
            <c:dLbl>
              <c:idx val="11"/>
              <c:delete val="1"/>
              <c:extLst>
                <c:ext xmlns:c15="http://schemas.microsoft.com/office/drawing/2012/chart" uri="{CE6537A1-D6FC-4f65-9D91-7224C49458BB}"/>
                <c:ext xmlns:c16="http://schemas.microsoft.com/office/drawing/2014/chart" uri="{C3380CC4-5D6E-409C-BE32-E72D297353CC}">
                  <c16:uniqueId val="{00000017-E7BC-4646-9449-A29287420FB0}"/>
                </c:ext>
              </c:extLst>
            </c:dLbl>
            <c:dLbl>
              <c:idx val="12"/>
              <c:delete val="1"/>
              <c:extLst>
                <c:ext xmlns:c15="http://schemas.microsoft.com/office/drawing/2012/chart" uri="{CE6537A1-D6FC-4f65-9D91-7224C49458BB}"/>
                <c:ext xmlns:c16="http://schemas.microsoft.com/office/drawing/2014/chart" uri="{C3380CC4-5D6E-409C-BE32-E72D297353CC}">
                  <c16:uniqueId val="{00000019-E7BC-4646-9449-A29287420FB0}"/>
                </c:ext>
              </c:extLst>
            </c:dLbl>
            <c:dLbl>
              <c:idx val="14"/>
              <c:layout>
                <c:manualLayout>
                  <c:x val="0.1567578375787009"/>
                  <c:y val="-1.023220203840353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E7BC-4646-9449-A29287420F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Sheet3!$E$1:$E$15</c:f>
              <c:strCache>
                <c:ptCount val="15"/>
                <c:pt idx="0">
                  <c:v>PHYSICAL REVIEW B</c:v>
                </c:pt>
                <c:pt idx="1">
                  <c:v>JOURNAL OF PHYSICS-CONDENSED MATTER</c:v>
                </c:pt>
                <c:pt idx="2">
                  <c:v>PHYSICAL REVIEW LETTERS</c:v>
                </c:pt>
                <c:pt idx="3">
                  <c:v>CONFERENCE PROCEEDINGS</c:v>
                </c:pt>
                <c:pt idx="4">
                  <c:v>NATURE COMMUNICATIONS</c:v>
                </c:pt>
                <c:pt idx="5">
                  <c:v>PHYSICAL REVIEW MATERIALS</c:v>
                </c:pt>
                <c:pt idx="6">
                  <c:v>CHINESE PHYSICS LETTERS</c:v>
                </c:pt>
                <c:pt idx="7">
                  <c:v>JOURNAL OF APPLIED PHYSICS</c:v>
                </c:pt>
                <c:pt idx="8">
                  <c:v>JOURNAL OF MAGNETISM AND MAGNETIC MATERIALS</c:v>
                </c:pt>
                <c:pt idx="9">
                  <c:v>JOURNAL OF THE KOREAN PHYSICAL SOCIETY</c:v>
                </c:pt>
                <c:pt idx="10">
                  <c:v>NATURE MATERIALS</c:v>
                </c:pt>
                <c:pt idx="11">
                  <c:v>NEW JOURNAL OF PHYSICS</c:v>
                </c:pt>
                <c:pt idx="12">
                  <c:v>PHYSICA B-CONDENSED MATTER</c:v>
                </c:pt>
                <c:pt idx="13">
                  <c:v>PHYSICAL REVIEW RESEARCH</c:v>
                </c:pt>
                <c:pt idx="14">
                  <c:v>SCIENTIFIC REPORTS</c:v>
                </c:pt>
              </c:strCache>
            </c:strRef>
          </c:cat>
          <c:val>
            <c:numRef>
              <c:f>Sheet3!$F$1:$F$15</c:f>
              <c:numCache>
                <c:formatCode>General</c:formatCode>
                <c:ptCount val="15"/>
                <c:pt idx="0">
                  <c:v>57</c:v>
                </c:pt>
                <c:pt idx="1">
                  <c:v>5</c:v>
                </c:pt>
                <c:pt idx="2">
                  <c:v>5</c:v>
                </c:pt>
                <c:pt idx="3">
                  <c:v>3</c:v>
                </c:pt>
                <c:pt idx="4">
                  <c:v>3</c:v>
                </c:pt>
                <c:pt idx="5">
                  <c:v>2</c:v>
                </c:pt>
                <c:pt idx="6">
                  <c:v>1</c:v>
                </c:pt>
                <c:pt idx="7">
                  <c:v>1</c:v>
                </c:pt>
                <c:pt idx="8">
                  <c:v>1</c:v>
                </c:pt>
                <c:pt idx="9">
                  <c:v>1</c:v>
                </c:pt>
                <c:pt idx="10">
                  <c:v>1</c:v>
                </c:pt>
                <c:pt idx="11">
                  <c:v>1</c:v>
                </c:pt>
                <c:pt idx="12">
                  <c:v>1</c:v>
                </c:pt>
                <c:pt idx="13">
                  <c:v>1</c:v>
                </c:pt>
                <c:pt idx="14">
                  <c:v>1</c:v>
                </c:pt>
              </c:numCache>
            </c:numRef>
          </c:val>
          <c:extLst>
            <c:ext xmlns:c16="http://schemas.microsoft.com/office/drawing/2014/chart" uri="{C3380CC4-5D6E-409C-BE32-E72D297353CC}">
              <c16:uniqueId val="{0000001E-E7BC-4646-9449-A29287420FB0}"/>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9A297-F9E0-4570-A1CC-C3CD7A236884}" type="doc">
      <dgm:prSet loTypeId="urn:microsoft.com/office/officeart/2005/8/layout/cycle8" loCatId="cycle" qsTypeId="urn:microsoft.com/office/officeart/2005/8/quickstyle/simple1" qsCatId="simple" csTypeId="urn:microsoft.com/office/officeart/2005/8/colors/accent1_2" csCatId="accent1" phldr="1"/>
      <dgm:spPr/>
    </dgm:pt>
    <dgm:pt modelId="{5394DA59-3DF2-4C0E-ACF9-6F79B6B5ADC8}">
      <dgm:prSet phldrT="[Text]"/>
      <dgm:spPr/>
      <dgm:t>
        <a:bodyPr/>
        <a:lstStyle/>
        <a:p>
          <a:r>
            <a:rPr lang="en-GB" dirty="0"/>
            <a:t>Family</a:t>
          </a:r>
        </a:p>
      </dgm:t>
    </dgm:pt>
    <dgm:pt modelId="{91EAD227-F207-4A64-8DCE-6D5FEE75BF1D}" type="parTrans" cxnId="{748C7698-E2B0-4187-A501-6DE9623DE5C8}">
      <dgm:prSet/>
      <dgm:spPr/>
      <dgm:t>
        <a:bodyPr/>
        <a:lstStyle/>
        <a:p>
          <a:endParaRPr lang="en-GB"/>
        </a:p>
      </dgm:t>
    </dgm:pt>
    <dgm:pt modelId="{7E2D6832-3BB9-49C9-A429-62CF0F86D32E}" type="sibTrans" cxnId="{748C7698-E2B0-4187-A501-6DE9623DE5C8}">
      <dgm:prSet/>
      <dgm:spPr/>
      <dgm:t>
        <a:bodyPr/>
        <a:lstStyle/>
        <a:p>
          <a:endParaRPr lang="en-GB"/>
        </a:p>
      </dgm:t>
    </dgm:pt>
    <dgm:pt modelId="{31DF9A43-B22C-4929-8DC8-8E9119121DC9}">
      <dgm:prSet phldrT="[Text]"/>
      <dgm:spPr/>
      <dgm:t>
        <a:bodyPr/>
        <a:lstStyle/>
        <a:p>
          <a:r>
            <a:rPr lang="en-GB" dirty="0"/>
            <a:t>Science</a:t>
          </a:r>
        </a:p>
      </dgm:t>
    </dgm:pt>
    <dgm:pt modelId="{E7E08C89-93CD-44AD-8F83-1B21116C35EB}" type="parTrans" cxnId="{9D5365FF-EFBF-4911-B462-1F4DA285FD59}">
      <dgm:prSet/>
      <dgm:spPr/>
      <dgm:t>
        <a:bodyPr/>
        <a:lstStyle/>
        <a:p>
          <a:endParaRPr lang="en-GB"/>
        </a:p>
      </dgm:t>
    </dgm:pt>
    <dgm:pt modelId="{FAB104AA-FF20-44F5-A9A6-6DB787E1B56C}" type="sibTrans" cxnId="{9D5365FF-EFBF-4911-B462-1F4DA285FD59}">
      <dgm:prSet/>
      <dgm:spPr/>
      <dgm:t>
        <a:bodyPr/>
        <a:lstStyle/>
        <a:p>
          <a:endParaRPr lang="en-GB"/>
        </a:p>
      </dgm:t>
    </dgm:pt>
    <dgm:pt modelId="{AC406421-6DB1-4FFF-A166-7EB3016878F7}">
      <dgm:prSet phldrT="[Text]"/>
      <dgm:spPr/>
      <dgm:t>
        <a:bodyPr/>
        <a:lstStyle/>
        <a:p>
          <a:r>
            <a:rPr lang="en-GB" dirty="0"/>
            <a:t>Pabi</a:t>
          </a:r>
        </a:p>
      </dgm:t>
    </dgm:pt>
    <dgm:pt modelId="{4295FF7F-5763-4750-9C48-FBC1390A08EE}" type="parTrans" cxnId="{A9DD952A-CAA4-4B2C-B82F-AC6EEBA20C30}">
      <dgm:prSet/>
      <dgm:spPr/>
      <dgm:t>
        <a:bodyPr/>
        <a:lstStyle/>
        <a:p>
          <a:endParaRPr lang="en-GB"/>
        </a:p>
      </dgm:t>
    </dgm:pt>
    <dgm:pt modelId="{7DB46F67-9C2F-4968-8FDB-0B17706A7FC3}" type="sibTrans" cxnId="{A9DD952A-CAA4-4B2C-B82F-AC6EEBA20C30}">
      <dgm:prSet/>
      <dgm:spPr/>
      <dgm:t>
        <a:bodyPr/>
        <a:lstStyle/>
        <a:p>
          <a:endParaRPr lang="en-GB"/>
        </a:p>
      </dgm:t>
    </dgm:pt>
    <dgm:pt modelId="{9CE500D8-4F49-4909-88E1-1454DDCE8D9A}" type="pres">
      <dgm:prSet presAssocID="{6529A297-F9E0-4570-A1CC-C3CD7A236884}" presName="compositeShape" presStyleCnt="0">
        <dgm:presLayoutVars>
          <dgm:chMax val="7"/>
          <dgm:dir/>
          <dgm:resizeHandles val="exact"/>
        </dgm:presLayoutVars>
      </dgm:prSet>
      <dgm:spPr/>
    </dgm:pt>
    <dgm:pt modelId="{8AF72DC2-E51D-445B-87E3-A6F957223300}" type="pres">
      <dgm:prSet presAssocID="{6529A297-F9E0-4570-A1CC-C3CD7A236884}" presName="wedge1" presStyleLbl="node1" presStyleIdx="0" presStyleCnt="3" custLinFactNeighborX="6575" custLinFactNeighborY="-7670"/>
      <dgm:spPr/>
    </dgm:pt>
    <dgm:pt modelId="{94BFF254-F896-4614-A2D8-A007F064842B}" type="pres">
      <dgm:prSet presAssocID="{6529A297-F9E0-4570-A1CC-C3CD7A236884}" presName="dummy1a" presStyleCnt="0"/>
      <dgm:spPr/>
    </dgm:pt>
    <dgm:pt modelId="{A1A0253A-C536-46F7-B784-D3169859298C}" type="pres">
      <dgm:prSet presAssocID="{6529A297-F9E0-4570-A1CC-C3CD7A236884}" presName="dummy1b" presStyleCnt="0"/>
      <dgm:spPr/>
    </dgm:pt>
    <dgm:pt modelId="{38BAC0B6-953B-43FB-9D5F-4FE630CF967D}" type="pres">
      <dgm:prSet presAssocID="{6529A297-F9E0-4570-A1CC-C3CD7A236884}" presName="wedge1Tx" presStyleLbl="node1" presStyleIdx="0" presStyleCnt="3">
        <dgm:presLayoutVars>
          <dgm:chMax val="0"/>
          <dgm:chPref val="0"/>
          <dgm:bulletEnabled val="1"/>
        </dgm:presLayoutVars>
      </dgm:prSet>
      <dgm:spPr/>
    </dgm:pt>
    <dgm:pt modelId="{8FA71DB9-62F2-423B-93F9-6F1B6AAE298D}" type="pres">
      <dgm:prSet presAssocID="{6529A297-F9E0-4570-A1CC-C3CD7A236884}" presName="wedge2" presStyleLbl="node1" presStyleIdx="1" presStyleCnt="3" custLinFactNeighborX="822" custLinFactNeighborY="8401"/>
      <dgm:spPr/>
    </dgm:pt>
    <dgm:pt modelId="{1139681B-4E2D-4E37-8E3F-47CCC209E50C}" type="pres">
      <dgm:prSet presAssocID="{6529A297-F9E0-4570-A1CC-C3CD7A236884}" presName="dummy2a" presStyleCnt="0"/>
      <dgm:spPr/>
    </dgm:pt>
    <dgm:pt modelId="{C8DF5A86-78A3-4A56-B799-AABE6488E2D0}" type="pres">
      <dgm:prSet presAssocID="{6529A297-F9E0-4570-A1CC-C3CD7A236884}" presName="dummy2b" presStyleCnt="0"/>
      <dgm:spPr/>
    </dgm:pt>
    <dgm:pt modelId="{1BB93A94-BBD6-4605-9173-BCD49D9F741C}" type="pres">
      <dgm:prSet presAssocID="{6529A297-F9E0-4570-A1CC-C3CD7A236884}" presName="wedge2Tx" presStyleLbl="node1" presStyleIdx="1" presStyleCnt="3">
        <dgm:presLayoutVars>
          <dgm:chMax val="0"/>
          <dgm:chPref val="0"/>
          <dgm:bulletEnabled val="1"/>
        </dgm:presLayoutVars>
      </dgm:prSet>
      <dgm:spPr/>
    </dgm:pt>
    <dgm:pt modelId="{1F6C8396-580A-4914-8244-39575FFB9503}" type="pres">
      <dgm:prSet presAssocID="{6529A297-F9E0-4570-A1CC-C3CD7A236884}" presName="wedge3" presStyleLbl="node1" presStyleIdx="2" presStyleCnt="3" custLinFactNeighborX="-7762" custLinFactNeighborY="-8218"/>
      <dgm:spPr/>
    </dgm:pt>
    <dgm:pt modelId="{E3DE8887-1BBA-4CD9-8F87-092C68ABC13A}" type="pres">
      <dgm:prSet presAssocID="{6529A297-F9E0-4570-A1CC-C3CD7A236884}" presName="dummy3a" presStyleCnt="0"/>
      <dgm:spPr/>
    </dgm:pt>
    <dgm:pt modelId="{381F2B91-6873-43CB-9F0B-A87679F0330E}" type="pres">
      <dgm:prSet presAssocID="{6529A297-F9E0-4570-A1CC-C3CD7A236884}" presName="dummy3b" presStyleCnt="0"/>
      <dgm:spPr/>
    </dgm:pt>
    <dgm:pt modelId="{A83FF3E1-D290-49ED-B18C-C4231CA9EDF9}" type="pres">
      <dgm:prSet presAssocID="{6529A297-F9E0-4570-A1CC-C3CD7A236884}" presName="wedge3Tx" presStyleLbl="node1" presStyleIdx="2" presStyleCnt="3">
        <dgm:presLayoutVars>
          <dgm:chMax val="0"/>
          <dgm:chPref val="0"/>
          <dgm:bulletEnabled val="1"/>
        </dgm:presLayoutVars>
      </dgm:prSet>
      <dgm:spPr/>
    </dgm:pt>
    <dgm:pt modelId="{450319EA-8144-471D-9B8C-AC9F1998A59B}" type="pres">
      <dgm:prSet presAssocID="{7E2D6832-3BB9-49C9-A429-62CF0F86D32E}" presName="arrowWedge1" presStyleLbl="fgSibTrans2D1" presStyleIdx="0" presStyleCnt="3"/>
      <dgm:spPr/>
    </dgm:pt>
    <dgm:pt modelId="{48990A3B-B13C-4A2A-8719-DC5DBC194A8E}" type="pres">
      <dgm:prSet presAssocID="{FAB104AA-FF20-44F5-A9A6-6DB787E1B56C}" presName="arrowWedge2" presStyleLbl="fgSibTrans2D1" presStyleIdx="1" presStyleCnt="3"/>
      <dgm:spPr/>
    </dgm:pt>
    <dgm:pt modelId="{4F36DE8A-C798-4850-9CEB-47CF4B3DA1F7}" type="pres">
      <dgm:prSet presAssocID="{7DB46F67-9C2F-4968-8FDB-0B17706A7FC3}" presName="arrowWedge3" presStyleLbl="fgSibTrans2D1" presStyleIdx="2" presStyleCnt="3"/>
      <dgm:spPr/>
    </dgm:pt>
  </dgm:ptLst>
  <dgm:cxnLst>
    <dgm:cxn modelId="{47C28808-806E-4C6E-B7AB-498680C93FC5}" type="presOf" srcId="{31DF9A43-B22C-4929-8DC8-8E9119121DC9}" destId="{8FA71DB9-62F2-423B-93F9-6F1B6AAE298D}" srcOrd="0" destOrd="0" presId="urn:microsoft.com/office/officeart/2005/8/layout/cycle8"/>
    <dgm:cxn modelId="{A9DD952A-CAA4-4B2C-B82F-AC6EEBA20C30}" srcId="{6529A297-F9E0-4570-A1CC-C3CD7A236884}" destId="{AC406421-6DB1-4FFF-A166-7EB3016878F7}" srcOrd="2" destOrd="0" parTransId="{4295FF7F-5763-4750-9C48-FBC1390A08EE}" sibTransId="{7DB46F67-9C2F-4968-8FDB-0B17706A7FC3}"/>
    <dgm:cxn modelId="{A85B3037-D50A-4B15-A0AC-64531BE3A088}" type="presOf" srcId="{31DF9A43-B22C-4929-8DC8-8E9119121DC9}" destId="{1BB93A94-BBD6-4605-9173-BCD49D9F741C}" srcOrd="1" destOrd="0" presId="urn:microsoft.com/office/officeart/2005/8/layout/cycle8"/>
    <dgm:cxn modelId="{BD987437-BE51-4B30-A4FB-68AAA6541187}" type="presOf" srcId="{6529A297-F9E0-4570-A1CC-C3CD7A236884}" destId="{9CE500D8-4F49-4909-88E1-1454DDCE8D9A}" srcOrd="0" destOrd="0" presId="urn:microsoft.com/office/officeart/2005/8/layout/cycle8"/>
    <dgm:cxn modelId="{EE617E7B-59CA-4ACC-B04E-C979DD6F4350}" type="presOf" srcId="{5394DA59-3DF2-4C0E-ACF9-6F79B6B5ADC8}" destId="{8AF72DC2-E51D-445B-87E3-A6F957223300}" srcOrd="0" destOrd="0" presId="urn:microsoft.com/office/officeart/2005/8/layout/cycle8"/>
    <dgm:cxn modelId="{AC64F97B-8186-4E40-9F0A-4DBE3AEC6CAA}" type="presOf" srcId="{AC406421-6DB1-4FFF-A166-7EB3016878F7}" destId="{1F6C8396-580A-4914-8244-39575FFB9503}" srcOrd="0" destOrd="0" presId="urn:microsoft.com/office/officeart/2005/8/layout/cycle8"/>
    <dgm:cxn modelId="{1F77497C-115F-4E84-A9A0-0521EB73DFD7}" type="presOf" srcId="{AC406421-6DB1-4FFF-A166-7EB3016878F7}" destId="{A83FF3E1-D290-49ED-B18C-C4231CA9EDF9}" srcOrd="1" destOrd="0" presId="urn:microsoft.com/office/officeart/2005/8/layout/cycle8"/>
    <dgm:cxn modelId="{748C7698-E2B0-4187-A501-6DE9623DE5C8}" srcId="{6529A297-F9E0-4570-A1CC-C3CD7A236884}" destId="{5394DA59-3DF2-4C0E-ACF9-6F79B6B5ADC8}" srcOrd="0" destOrd="0" parTransId="{91EAD227-F207-4A64-8DCE-6D5FEE75BF1D}" sibTransId="{7E2D6832-3BB9-49C9-A429-62CF0F86D32E}"/>
    <dgm:cxn modelId="{3C119AB5-9570-48CD-AFFC-6ACA8F35FEC8}" type="presOf" srcId="{5394DA59-3DF2-4C0E-ACF9-6F79B6B5ADC8}" destId="{38BAC0B6-953B-43FB-9D5F-4FE630CF967D}" srcOrd="1" destOrd="0" presId="urn:microsoft.com/office/officeart/2005/8/layout/cycle8"/>
    <dgm:cxn modelId="{9D5365FF-EFBF-4911-B462-1F4DA285FD59}" srcId="{6529A297-F9E0-4570-A1CC-C3CD7A236884}" destId="{31DF9A43-B22C-4929-8DC8-8E9119121DC9}" srcOrd="1" destOrd="0" parTransId="{E7E08C89-93CD-44AD-8F83-1B21116C35EB}" sibTransId="{FAB104AA-FF20-44F5-A9A6-6DB787E1B56C}"/>
    <dgm:cxn modelId="{89CEC156-49FC-4357-8CF7-E84FF22356C5}" type="presParOf" srcId="{9CE500D8-4F49-4909-88E1-1454DDCE8D9A}" destId="{8AF72DC2-E51D-445B-87E3-A6F957223300}" srcOrd="0" destOrd="0" presId="urn:microsoft.com/office/officeart/2005/8/layout/cycle8"/>
    <dgm:cxn modelId="{87217F9B-7912-4195-806B-820A8C1D9B87}" type="presParOf" srcId="{9CE500D8-4F49-4909-88E1-1454DDCE8D9A}" destId="{94BFF254-F896-4614-A2D8-A007F064842B}" srcOrd="1" destOrd="0" presId="urn:microsoft.com/office/officeart/2005/8/layout/cycle8"/>
    <dgm:cxn modelId="{F2FEDF65-68C2-4281-98E2-48CCBDD274A8}" type="presParOf" srcId="{9CE500D8-4F49-4909-88E1-1454DDCE8D9A}" destId="{A1A0253A-C536-46F7-B784-D3169859298C}" srcOrd="2" destOrd="0" presId="urn:microsoft.com/office/officeart/2005/8/layout/cycle8"/>
    <dgm:cxn modelId="{429F5947-00AB-4FCF-B0D4-D0FF764A5E69}" type="presParOf" srcId="{9CE500D8-4F49-4909-88E1-1454DDCE8D9A}" destId="{38BAC0B6-953B-43FB-9D5F-4FE630CF967D}" srcOrd="3" destOrd="0" presId="urn:microsoft.com/office/officeart/2005/8/layout/cycle8"/>
    <dgm:cxn modelId="{37F288E7-C134-401B-A694-8F986876F475}" type="presParOf" srcId="{9CE500D8-4F49-4909-88E1-1454DDCE8D9A}" destId="{8FA71DB9-62F2-423B-93F9-6F1B6AAE298D}" srcOrd="4" destOrd="0" presId="urn:microsoft.com/office/officeart/2005/8/layout/cycle8"/>
    <dgm:cxn modelId="{3EAC8F35-316B-4CAF-984E-E61F5B9B563C}" type="presParOf" srcId="{9CE500D8-4F49-4909-88E1-1454DDCE8D9A}" destId="{1139681B-4E2D-4E37-8E3F-47CCC209E50C}" srcOrd="5" destOrd="0" presId="urn:microsoft.com/office/officeart/2005/8/layout/cycle8"/>
    <dgm:cxn modelId="{B53A707C-1047-49CA-A299-63B10C1683F6}" type="presParOf" srcId="{9CE500D8-4F49-4909-88E1-1454DDCE8D9A}" destId="{C8DF5A86-78A3-4A56-B799-AABE6488E2D0}" srcOrd="6" destOrd="0" presId="urn:microsoft.com/office/officeart/2005/8/layout/cycle8"/>
    <dgm:cxn modelId="{66ED7328-4755-49EB-8090-856016F1AB47}" type="presParOf" srcId="{9CE500D8-4F49-4909-88E1-1454DDCE8D9A}" destId="{1BB93A94-BBD6-4605-9173-BCD49D9F741C}" srcOrd="7" destOrd="0" presId="urn:microsoft.com/office/officeart/2005/8/layout/cycle8"/>
    <dgm:cxn modelId="{19DC8C2E-9BF7-48A3-B0A4-19F130487F8E}" type="presParOf" srcId="{9CE500D8-4F49-4909-88E1-1454DDCE8D9A}" destId="{1F6C8396-580A-4914-8244-39575FFB9503}" srcOrd="8" destOrd="0" presId="urn:microsoft.com/office/officeart/2005/8/layout/cycle8"/>
    <dgm:cxn modelId="{65A8CDDE-9103-4724-9E8A-002078C6E7C6}" type="presParOf" srcId="{9CE500D8-4F49-4909-88E1-1454DDCE8D9A}" destId="{E3DE8887-1BBA-4CD9-8F87-092C68ABC13A}" srcOrd="9" destOrd="0" presId="urn:microsoft.com/office/officeart/2005/8/layout/cycle8"/>
    <dgm:cxn modelId="{A42E7713-D75A-4955-A152-C3359FDC59F4}" type="presParOf" srcId="{9CE500D8-4F49-4909-88E1-1454DDCE8D9A}" destId="{381F2B91-6873-43CB-9F0B-A87679F0330E}" srcOrd="10" destOrd="0" presId="urn:microsoft.com/office/officeart/2005/8/layout/cycle8"/>
    <dgm:cxn modelId="{94B914A2-DC40-424C-9257-891A18FCDF76}" type="presParOf" srcId="{9CE500D8-4F49-4909-88E1-1454DDCE8D9A}" destId="{A83FF3E1-D290-49ED-B18C-C4231CA9EDF9}" srcOrd="11" destOrd="0" presId="urn:microsoft.com/office/officeart/2005/8/layout/cycle8"/>
    <dgm:cxn modelId="{16D4A994-547E-4971-B931-2D3C9D07BB32}" type="presParOf" srcId="{9CE500D8-4F49-4909-88E1-1454DDCE8D9A}" destId="{450319EA-8144-471D-9B8C-AC9F1998A59B}" srcOrd="12" destOrd="0" presId="urn:microsoft.com/office/officeart/2005/8/layout/cycle8"/>
    <dgm:cxn modelId="{DD17357E-4516-44F6-A151-176F52E1164E}" type="presParOf" srcId="{9CE500D8-4F49-4909-88E1-1454DDCE8D9A}" destId="{48990A3B-B13C-4A2A-8719-DC5DBC194A8E}" srcOrd="13" destOrd="0" presId="urn:microsoft.com/office/officeart/2005/8/layout/cycle8"/>
    <dgm:cxn modelId="{2A2243B1-7663-42FA-8517-F94A63D414CD}" type="presParOf" srcId="{9CE500D8-4F49-4909-88E1-1454DDCE8D9A}" destId="{4F36DE8A-C798-4850-9CEB-47CF4B3DA1F7}"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72DC2-E51D-445B-87E3-A6F957223300}">
      <dsp:nvSpPr>
        <dsp:cNvPr id="0" name=""/>
        <dsp:cNvSpPr/>
      </dsp:nvSpPr>
      <dsp:spPr>
        <a:xfrm>
          <a:off x="2181175" y="3099"/>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Family</a:t>
          </a:r>
        </a:p>
      </dsp:txBody>
      <dsp:txXfrm>
        <a:off x="4580019" y="967622"/>
        <a:ext cx="1625600" cy="1354666"/>
      </dsp:txXfrm>
    </dsp:sp>
    <dsp:sp modelId="{8FA71DB9-62F2-423B-93F9-6F1B6AAE298D}">
      <dsp:nvSpPr>
        <dsp:cNvPr id="0" name=""/>
        <dsp:cNvSpPr/>
      </dsp:nvSpPr>
      <dsp:spPr>
        <a:xfrm>
          <a:off x="1825574" y="897160"/>
          <a:ext cx="4551680" cy="455168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Science</a:t>
          </a:r>
        </a:p>
      </dsp:txBody>
      <dsp:txXfrm>
        <a:off x="2909308" y="3850333"/>
        <a:ext cx="2438400" cy="1192106"/>
      </dsp:txXfrm>
    </dsp:sp>
    <dsp:sp modelId="{1F6C8396-580A-4914-8244-39575FFB9503}">
      <dsp:nvSpPr>
        <dsp:cNvPr id="0" name=""/>
        <dsp:cNvSpPr/>
      </dsp:nvSpPr>
      <dsp:spPr>
        <a:xfrm>
          <a:off x="1341115" y="-21843"/>
          <a:ext cx="4551680" cy="455168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Pabi</a:t>
          </a:r>
        </a:p>
      </dsp:txBody>
      <dsp:txXfrm>
        <a:off x="1868351" y="942678"/>
        <a:ext cx="1625600" cy="1354666"/>
      </dsp:txXfrm>
    </dsp:sp>
    <dsp:sp modelId="{450319EA-8144-471D-9B8C-AC9F1998A59B}">
      <dsp:nvSpPr>
        <dsp:cNvPr id="0" name=""/>
        <dsp:cNvSpPr/>
      </dsp:nvSpPr>
      <dsp:spPr>
        <a:xfrm>
          <a:off x="1899780" y="-278671"/>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990A3B-B13C-4A2A-8719-DC5DBC194A8E}">
      <dsp:nvSpPr>
        <dsp:cNvPr id="0" name=""/>
        <dsp:cNvSpPr/>
      </dsp:nvSpPr>
      <dsp:spPr>
        <a:xfrm>
          <a:off x="1543803" y="615101"/>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36DE8A-C798-4850-9CEB-47CF4B3DA1F7}">
      <dsp:nvSpPr>
        <dsp:cNvPr id="0" name=""/>
        <dsp:cNvSpPr/>
      </dsp:nvSpPr>
      <dsp:spPr>
        <a:xfrm>
          <a:off x="1058969" y="-303614"/>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08/09/2023</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844FD-9142-4121-B3DB-1B524161BF7F}" type="datetimeFigureOut">
              <a:rPr lang="en-GB" smtClean="0"/>
              <a:t>08/09/2023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0309E-7BE6-4476-9814-B1AC3162F671}" type="slidenum">
              <a:rPr lang="en-GB" smtClean="0"/>
              <a:t>‹#›</a:t>
            </a:fld>
            <a:endParaRPr lang="en-GB"/>
          </a:p>
        </p:txBody>
      </p:sp>
    </p:spTree>
    <p:extLst>
      <p:ext uri="{BB962C8B-B14F-4D97-AF65-F5344CB8AC3E}">
        <p14:creationId xmlns:p14="http://schemas.microsoft.com/office/powerpoint/2010/main" val="2777410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10309E-7BE6-4476-9814-B1AC3162F671}" type="slidenum">
              <a:rPr lang="en-GB" smtClean="0"/>
              <a:t>24</a:t>
            </a:fld>
            <a:endParaRPr lang="en-GB"/>
          </a:p>
        </p:txBody>
      </p:sp>
    </p:spTree>
    <p:extLst>
      <p:ext uri="{BB962C8B-B14F-4D97-AF65-F5344CB8AC3E}">
        <p14:creationId xmlns:p14="http://schemas.microsoft.com/office/powerpoint/2010/main" val="255978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08/09/2023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08/09/2023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08/09/2023</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08/09/2023</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E993D-8328-37FB-0AD3-3C8544731480}"/>
              </a:ext>
            </a:extLst>
          </p:cNvPr>
          <p:cNvSpPr>
            <a:spLocks noGrp="1"/>
          </p:cNvSpPr>
          <p:nvPr>
            <p:ph type="ctrTitle"/>
          </p:nvPr>
        </p:nvSpPr>
        <p:spPr/>
        <p:txBody>
          <a:bodyPr/>
          <a:lstStyle/>
          <a:p>
            <a:r>
              <a:rPr lang="en-GB" dirty="0"/>
              <a:t>In Memoriam: </a:t>
            </a:r>
            <a:br>
              <a:rPr lang="en-GB" dirty="0"/>
            </a:br>
            <a:r>
              <a:rPr lang="en-GB" dirty="0"/>
              <a:t>Pabi’s life and career </a:t>
            </a:r>
          </a:p>
        </p:txBody>
      </p:sp>
      <p:sp>
        <p:nvSpPr>
          <p:cNvPr id="5" name="Subtitle 4">
            <a:extLst>
              <a:ext uri="{FF2B5EF4-FFF2-40B4-BE49-F238E27FC236}">
                <a16:creationId xmlns:a16="http://schemas.microsoft.com/office/drawing/2014/main" id="{409DE31E-5504-99CB-7D36-0490207402E4}"/>
              </a:ext>
            </a:extLst>
          </p:cNvPr>
          <p:cNvSpPr>
            <a:spLocks noGrp="1"/>
          </p:cNvSpPr>
          <p:nvPr>
            <p:ph type="subTitle" idx="1"/>
          </p:nvPr>
        </p:nvSpPr>
        <p:spPr/>
        <p:txBody>
          <a:bodyPr/>
          <a:lstStyle/>
          <a:p>
            <a:r>
              <a:rPr lang="en-GB" dirty="0"/>
              <a:t>Adrian Hillier</a:t>
            </a:r>
          </a:p>
          <a:p>
            <a:endParaRPr lang="en-GB" dirty="0"/>
          </a:p>
        </p:txBody>
      </p:sp>
      <p:sp>
        <p:nvSpPr>
          <p:cNvPr id="6" name="Text Placeholder 5">
            <a:extLst>
              <a:ext uri="{FF2B5EF4-FFF2-40B4-BE49-F238E27FC236}">
                <a16:creationId xmlns:a16="http://schemas.microsoft.com/office/drawing/2014/main" id="{4D1503D3-4C9B-FCD1-0AAF-24620B145F8A}"/>
              </a:ext>
            </a:extLst>
          </p:cNvPr>
          <p:cNvSpPr>
            <a:spLocks noGrp="1"/>
          </p:cNvSpPr>
          <p:nvPr>
            <p:ph type="body" sz="quarter" idx="10"/>
          </p:nvPr>
        </p:nvSpPr>
        <p:spPr/>
        <p:txBody>
          <a:bodyPr>
            <a:normAutofit fontScale="92500" lnSpcReduction="20000"/>
          </a:bodyPr>
          <a:lstStyle/>
          <a:p>
            <a:r>
              <a:rPr lang="en-GB" dirty="0"/>
              <a:t>The Queen’s College, Oxford</a:t>
            </a:r>
          </a:p>
        </p:txBody>
      </p:sp>
      <p:sp>
        <p:nvSpPr>
          <p:cNvPr id="7" name="Text Placeholder 6">
            <a:extLst>
              <a:ext uri="{FF2B5EF4-FFF2-40B4-BE49-F238E27FC236}">
                <a16:creationId xmlns:a16="http://schemas.microsoft.com/office/drawing/2014/main" id="{8AABBD5B-6B8C-EF51-8B12-BBC9606692A1}"/>
              </a:ext>
            </a:extLst>
          </p:cNvPr>
          <p:cNvSpPr>
            <a:spLocks noGrp="1"/>
          </p:cNvSpPr>
          <p:nvPr>
            <p:ph type="body" sz="quarter" idx="11"/>
          </p:nvPr>
        </p:nvSpPr>
        <p:spPr/>
        <p:txBody>
          <a:bodyPr>
            <a:normAutofit fontScale="92500" lnSpcReduction="20000"/>
          </a:bodyPr>
          <a:lstStyle/>
          <a:p>
            <a:r>
              <a:rPr lang="en-GB" dirty="0"/>
              <a:t>11 September 2023</a:t>
            </a:r>
          </a:p>
        </p:txBody>
      </p:sp>
    </p:spTree>
    <p:extLst>
      <p:ext uri="{BB962C8B-B14F-4D97-AF65-F5344CB8AC3E}">
        <p14:creationId xmlns:p14="http://schemas.microsoft.com/office/powerpoint/2010/main" val="69220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50FA6-FBEF-527B-7308-6B314AC56D57}"/>
              </a:ext>
            </a:extLst>
          </p:cNvPr>
          <p:cNvPicPr>
            <a:picLocks noChangeAspect="1"/>
          </p:cNvPicPr>
          <p:nvPr/>
        </p:nvPicPr>
        <p:blipFill>
          <a:blip r:embed="rId2"/>
          <a:stretch>
            <a:fillRect/>
          </a:stretch>
        </p:blipFill>
        <p:spPr>
          <a:xfrm>
            <a:off x="1140293" y="452438"/>
            <a:ext cx="3822231" cy="5096308"/>
          </a:xfrm>
          <a:prstGeom prst="rect">
            <a:avLst/>
          </a:prstGeom>
        </p:spPr>
      </p:pic>
      <p:sp>
        <p:nvSpPr>
          <p:cNvPr id="5" name="Content Placeholder 4">
            <a:extLst>
              <a:ext uri="{FF2B5EF4-FFF2-40B4-BE49-F238E27FC236}">
                <a16:creationId xmlns:a16="http://schemas.microsoft.com/office/drawing/2014/main" id="{8E2FE824-7D42-7E98-C2F7-7222031B339B}"/>
              </a:ext>
            </a:extLst>
          </p:cNvPr>
          <p:cNvSpPr>
            <a:spLocks noGrp="1"/>
          </p:cNvSpPr>
          <p:nvPr>
            <p:ph idx="1"/>
          </p:nvPr>
        </p:nvSpPr>
        <p:spPr>
          <a:xfrm>
            <a:off x="5437188" y="1965325"/>
            <a:ext cx="5825382" cy="1949970"/>
          </a:xfrm>
        </p:spPr>
        <p:txBody>
          <a:bodyPr/>
          <a:lstStyle/>
          <a:p>
            <a:endParaRPr lang="en-GB" dirty="0"/>
          </a:p>
          <a:p>
            <a:pPr marL="0" indent="0">
              <a:buNone/>
            </a:pPr>
            <a:r>
              <a:rPr lang="en-GB" dirty="0"/>
              <a:t>He joined the </a:t>
            </a:r>
            <a:r>
              <a:rPr lang="en-GB" dirty="0" err="1"/>
              <a:t>Durgapuja</a:t>
            </a:r>
            <a:r>
              <a:rPr lang="en-GB" dirty="0"/>
              <a:t> in Reading </a:t>
            </a:r>
          </a:p>
          <a:p>
            <a:pPr marL="0" indent="0">
              <a:buNone/>
            </a:pPr>
            <a:r>
              <a:rPr lang="en-GB" dirty="0"/>
              <a:t>after the pandemic.</a:t>
            </a:r>
          </a:p>
          <a:p>
            <a:endParaRPr lang="en-GB" dirty="0"/>
          </a:p>
        </p:txBody>
      </p:sp>
      <p:sp>
        <p:nvSpPr>
          <p:cNvPr id="6" name="Text Placeholder 5">
            <a:extLst>
              <a:ext uri="{FF2B5EF4-FFF2-40B4-BE49-F238E27FC236}">
                <a16:creationId xmlns:a16="http://schemas.microsoft.com/office/drawing/2014/main" id="{C5652DDE-F81D-DB1B-971A-D2DCBBF4C158}"/>
              </a:ext>
            </a:extLst>
          </p:cNvPr>
          <p:cNvSpPr>
            <a:spLocks noGrp="1"/>
          </p:cNvSpPr>
          <p:nvPr>
            <p:ph type="body" sz="half" idx="2"/>
          </p:nvPr>
        </p:nvSpPr>
        <p:spPr/>
        <p:txBody>
          <a:bodyPr/>
          <a:lstStyle/>
          <a:p>
            <a:endParaRPr lang="en-GB"/>
          </a:p>
        </p:txBody>
      </p:sp>
      <p:sp>
        <p:nvSpPr>
          <p:cNvPr id="2" name="Title 1">
            <a:extLst>
              <a:ext uri="{FF2B5EF4-FFF2-40B4-BE49-F238E27FC236}">
                <a16:creationId xmlns:a16="http://schemas.microsoft.com/office/drawing/2014/main" id="{73A468D2-DE58-260F-C60A-B90C108D7B66}"/>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19592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CE178AE-6BC8-5566-1CFF-912B2CEEEE62}"/>
              </a:ext>
            </a:extLst>
          </p:cNvPr>
          <p:cNvSpPr/>
          <p:nvPr/>
        </p:nvSpPr>
        <p:spPr>
          <a:xfrm>
            <a:off x="2230666" y="5798342"/>
            <a:ext cx="3674023" cy="95365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8C0515D6-44A9-A589-58FF-A9B101B19A6D}"/>
              </a:ext>
            </a:extLst>
          </p:cNvPr>
          <p:cNvSpPr>
            <a:spLocks noGrp="1"/>
          </p:cNvSpPr>
          <p:nvPr>
            <p:ph type="body" sz="half" idx="2"/>
          </p:nvPr>
        </p:nvSpPr>
        <p:spPr>
          <a:xfrm>
            <a:off x="3742931" y="864472"/>
            <a:ext cx="7072981" cy="3761080"/>
          </a:xfrm>
        </p:spPr>
        <p:txBody>
          <a:bodyPr/>
          <a:lstStyle/>
          <a:p>
            <a:r>
              <a:rPr lang="en-GB" dirty="0"/>
              <a:t>BSc Physics, North Bengal University, West Bengal, India 2001-2005 </a:t>
            </a:r>
          </a:p>
          <a:p>
            <a:endParaRPr lang="en-GB" dirty="0"/>
          </a:p>
        </p:txBody>
      </p:sp>
      <p:sp>
        <p:nvSpPr>
          <p:cNvPr id="9" name="Title 8">
            <a:extLst>
              <a:ext uri="{FF2B5EF4-FFF2-40B4-BE49-F238E27FC236}">
                <a16:creationId xmlns:a16="http://schemas.microsoft.com/office/drawing/2014/main" id="{FE7FC209-39D0-FB77-7E8A-89629767B17E}"/>
              </a:ext>
            </a:extLst>
          </p:cNvPr>
          <p:cNvSpPr>
            <a:spLocks noGrp="1"/>
          </p:cNvSpPr>
          <p:nvPr>
            <p:ph type="title"/>
          </p:nvPr>
        </p:nvSpPr>
        <p:spPr/>
        <p:txBody>
          <a:bodyPr/>
          <a:lstStyle/>
          <a:p>
            <a:r>
              <a:rPr lang="en-GB" dirty="0"/>
              <a:t>Career</a:t>
            </a:r>
          </a:p>
        </p:txBody>
      </p:sp>
      <p:pic>
        <p:nvPicPr>
          <p:cNvPr id="16" name="Picture 15">
            <a:extLst>
              <a:ext uri="{FF2B5EF4-FFF2-40B4-BE49-F238E27FC236}">
                <a16:creationId xmlns:a16="http://schemas.microsoft.com/office/drawing/2014/main" id="{7F7DE377-28A6-51AB-542F-D2ABFF0EF5B2}"/>
              </a:ext>
            </a:extLst>
          </p:cNvPr>
          <p:cNvPicPr>
            <a:picLocks noChangeAspect="1"/>
          </p:cNvPicPr>
          <p:nvPr/>
        </p:nvPicPr>
        <p:blipFill>
          <a:blip r:embed="rId2"/>
          <a:stretch>
            <a:fillRect/>
          </a:stretch>
        </p:blipFill>
        <p:spPr>
          <a:xfrm>
            <a:off x="316482" y="1099974"/>
            <a:ext cx="3064060" cy="1021353"/>
          </a:xfrm>
          <a:prstGeom prst="rect">
            <a:avLst/>
          </a:prstGeom>
        </p:spPr>
      </p:pic>
      <p:pic>
        <p:nvPicPr>
          <p:cNvPr id="17" name="Picture 16">
            <a:extLst>
              <a:ext uri="{FF2B5EF4-FFF2-40B4-BE49-F238E27FC236}">
                <a16:creationId xmlns:a16="http://schemas.microsoft.com/office/drawing/2014/main" id="{FC318231-6260-4AD4-8273-C66A77D08F1D}"/>
              </a:ext>
            </a:extLst>
          </p:cNvPr>
          <p:cNvPicPr>
            <a:picLocks noChangeAspect="1"/>
          </p:cNvPicPr>
          <p:nvPr/>
        </p:nvPicPr>
        <p:blipFill>
          <a:blip r:embed="rId3"/>
          <a:stretch>
            <a:fillRect/>
          </a:stretch>
        </p:blipFill>
        <p:spPr>
          <a:xfrm>
            <a:off x="6028229" y="1380846"/>
            <a:ext cx="4928387" cy="1694133"/>
          </a:xfrm>
          <a:prstGeom prst="rect">
            <a:avLst/>
          </a:prstGeom>
        </p:spPr>
      </p:pic>
      <p:pic>
        <p:nvPicPr>
          <p:cNvPr id="19" name="Picture 18">
            <a:extLst>
              <a:ext uri="{FF2B5EF4-FFF2-40B4-BE49-F238E27FC236}">
                <a16:creationId xmlns:a16="http://schemas.microsoft.com/office/drawing/2014/main" id="{9AA705FF-3CE8-6445-8365-FE2C60B7505C}"/>
              </a:ext>
            </a:extLst>
          </p:cNvPr>
          <p:cNvPicPr>
            <a:picLocks noChangeAspect="1"/>
          </p:cNvPicPr>
          <p:nvPr/>
        </p:nvPicPr>
        <p:blipFill>
          <a:blip r:embed="rId4"/>
          <a:stretch>
            <a:fillRect/>
          </a:stretch>
        </p:blipFill>
        <p:spPr>
          <a:xfrm>
            <a:off x="406698" y="2955144"/>
            <a:ext cx="1879103" cy="1255904"/>
          </a:xfrm>
          <a:prstGeom prst="rect">
            <a:avLst/>
          </a:prstGeom>
        </p:spPr>
      </p:pic>
      <p:pic>
        <p:nvPicPr>
          <p:cNvPr id="20" name="Picture 19">
            <a:extLst>
              <a:ext uri="{FF2B5EF4-FFF2-40B4-BE49-F238E27FC236}">
                <a16:creationId xmlns:a16="http://schemas.microsoft.com/office/drawing/2014/main" id="{D95F635D-C858-0B7D-957E-7758A24F3D7E}"/>
              </a:ext>
            </a:extLst>
          </p:cNvPr>
          <p:cNvPicPr>
            <a:picLocks noChangeAspect="1"/>
          </p:cNvPicPr>
          <p:nvPr/>
        </p:nvPicPr>
        <p:blipFill>
          <a:blip r:embed="rId5"/>
          <a:stretch>
            <a:fillRect/>
          </a:stretch>
        </p:blipFill>
        <p:spPr>
          <a:xfrm>
            <a:off x="2348349" y="2955144"/>
            <a:ext cx="2285298" cy="1243821"/>
          </a:xfrm>
          <a:prstGeom prst="rect">
            <a:avLst/>
          </a:prstGeom>
        </p:spPr>
      </p:pic>
      <p:pic>
        <p:nvPicPr>
          <p:cNvPr id="21" name="Picture 20">
            <a:extLst>
              <a:ext uri="{FF2B5EF4-FFF2-40B4-BE49-F238E27FC236}">
                <a16:creationId xmlns:a16="http://schemas.microsoft.com/office/drawing/2014/main" id="{24E9DF7D-A644-408A-B203-EC60A9B95411}"/>
              </a:ext>
            </a:extLst>
          </p:cNvPr>
          <p:cNvPicPr>
            <a:picLocks noChangeAspect="1"/>
          </p:cNvPicPr>
          <p:nvPr/>
        </p:nvPicPr>
        <p:blipFill>
          <a:blip r:embed="rId6"/>
          <a:stretch>
            <a:fillRect/>
          </a:stretch>
        </p:blipFill>
        <p:spPr>
          <a:xfrm>
            <a:off x="5762033" y="3836974"/>
            <a:ext cx="4542394" cy="1577156"/>
          </a:xfrm>
          <a:prstGeom prst="rect">
            <a:avLst/>
          </a:prstGeom>
        </p:spPr>
      </p:pic>
      <p:pic>
        <p:nvPicPr>
          <p:cNvPr id="22" name="Picture 21">
            <a:extLst>
              <a:ext uri="{FF2B5EF4-FFF2-40B4-BE49-F238E27FC236}">
                <a16:creationId xmlns:a16="http://schemas.microsoft.com/office/drawing/2014/main" id="{F189B80F-7FBE-3D2E-2255-0E4D43445DA0}"/>
              </a:ext>
            </a:extLst>
          </p:cNvPr>
          <p:cNvPicPr>
            <a:picLocks noChangeAspect="1"/>
          </p:cNvPicPr>
          <p:nvPr/>
        </p:nvPicPr>
        <p:blipFill>
          <a:blip r:embed="rId7"/>
          <a:stretch>
            <a:fillRect/>
          </a:stretch>
        </p:blipFill>
        <p:spPr>
          <a:xfrm>
            <a:off x="2651280" y="5113339"/>
            <a:ext cx="2571223" cy="1713827"/>
          </a:xfrm>
          <a:prstGeom prst="rect">
            <a:avLst/>
          </a:prstGeom>
        </p:spPr>
      </p:pic>
      <p:sp>
        <p:nvSpPr>
          <p:cNvPr id="23" name="Text Placeholder 10">
            <a:extLst>
              <a:ext uri="{FF2B5EF4-FFF2-40B4-BE49-F238E27FC236}">
                <a16:creationId xmlns:a16="http://schemas.microsoft.com/office/drawing/2014/main" id="{A16D89DE-7E4C-6694-2F9D-2B8845A6EEA1}"/>
              </a:ext>
            </a:extLst>
          </p:cNvPr>
          <p:cNvSpPr txBox="1">
            <a:spLocks/>
          </p:cNvSpPr>
          <p:nvPr/>
        </p:nvSpPr>
        <p:spPr>
          <a:xfrm>
            <a:off x="195676" y="2279147"/>
            <a:ext cx="6151092" cy="3761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676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676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dirty="0"/>
              <a:t>MSc Physics, Jawaharlal Nehru University, New Delhi, India 2005-2007 </a:t>
            </a:r>
          </a:p>
          <a:p>
            <a:endParaRPr lang="en-GB" dirty="0"/>
          </a:p>
        </p:txBody>
      </p:sp>
      <p:sp>
        <p:nvSpPr>
          <p:cNvPr id="24" name="Text Placeholder 10">
            <a:extLst>
              <a:ext uri="{FF2B5EF4-FFF2-40B4-BE49-F238E27FC236}">
                <a16:creationId xmlns:a16="http://schemas.microsoft.com/office/drawing/2014/main" id="{A68B0798-698D-5CBB-9637-C19A2830CA6C}"/>
              </a:ext>
            </a:extLst>
          </p:cNvPr>
          <p:cNvSpPr txBox="1">
            <a:spLocks/>
          </p:cNvSpPr>
          <p:nvPr/>
        </p:nvSpPr>
        <p:spPr>
          <a:xfrm>
            <a:off x="4633647" y="3232799"/>
            <a:ext cx="6273888" cy="3761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676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676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dirty="0"/>
              <a:t>PhD Physics, Warwick University, United Kingdom 2008-2012 </a:t>
            </a:r>
          </a:p>
          <a:p>
            <a:endParaRPr lang="en-GB" dirty="0"/>
          </a:p>
        </p:txBody>
      </p:sp>
      <p:sp>
        <p:nvSpPr>
          <p:cNvPr id="25" name="Text Placeholder 10">
            <a:extLst>
              <a:ext uri="{FF2B5EF4-FFF2-40B4-BE49-F238E27FC236}">
                <a16:creationId xmlns:a16="http://schemas.microsoft.com/office/drawing/2014/main" id="{42A9E6E4-E881-C314-4AF6-85069C9DCA8C}"/>
              </a:ext>
            </a:extLst>
          </p:cNvPr>
          <p:cNvSpPr txBox="1">
            <a:spLocks/>
          </p:cNvSpPr>
          <p:nvPr/>
        </p:nvSpPr>
        <p:spPr>
          <a:xfrm>
            <a:off x="142135" y="4405589"/>
            <a:ext cx="5439861" cy="3761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676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676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dirty="0"/>
              <a:t> Postdoctoral Researcher, Paul Scherrer </a:t>
            </a:r>
            <a:r>
              <a:rPr lang="en-GB" dirty="0" err="1"/>
              <a:t>Institut</a:t>
            </a:r>
            <a:r>
              <a:rPr lang="en-GB" dirty="0"/>
              <a:t>, Switzerland 2012-2015 </a:t>
            </a:r>
          </a:p>
          <a:p>
            <a:endParaRPr lang="en-GB" dirty="0"/>
          </a:p>
        </p:txBody>
      </p:sp>
      <p:sp>
        <p:nvSpPr>
          <p:cNvPr id="26" name="Text Placeholder 10">
            <a:extLst>
              <a:ext uri="{FF2B5EF4-FFF2-40B4-BE49-F238E27FC236}">
                <a16:creationId xmlns:a16="http://schemas.microsoft.com/office/drawing/2014/main" id="{11914C7C-75F2-1D1A-052C-78E1F852779C}"/>
              </a:ext>
            </a:extLst>
          </p:cNvPr>
          <p:cNvSpPr txBox="1">
            <a:spLocks/>
          </p:cNvSpPr>
          <p:nvPr/>
        </p:nvSpPr>
        <p:spPr>
          <a:xfrm>
            <a:off x="5248271" y="5756564"/>
            <a:ext cx="5659264" cy="38016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676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676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6767"/>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dirty="0"/>
              <a:t>ISIS Neutron and Muon Facility, UK, 2015-2021</a:t>
            </a:r>
          </a:p>
        </p:txBody>
      </p:sp>
    </p:spTree>
    <p:extLst>
      <p:ext uri="{BB962C8B-B14F-4D97-AF65-F5344CB8AC3E}">
        <p14:creationId xmlns:p14="http://schemas.microsoft.com/office/powerpoint/2010/main" val="538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C41E10-D057-6F73-123F-344C555DDC38}"/>
              </a:ext>
            </a:extLst>
          </p:cNvPr>
          <p:cNvSpPr>
            <a:spLocks noGrp="1"/>
          </p:cNvSpPr>
          <p:nvPr>
            <p:ph type="title"/>
          </p:nvPr>
        </p:nvSpPr>
        <p:spPr/>
        <p:txBody>
          <a:bodyPr/>
          <a:lstStyle/>
          <a:p>
            <a:r>
              <a:rPr lang="en-GB" dirty="0"/>
              <a:t>Science and Community Impact</a:t>
            </a:r>
          </a:p>
        </p:txBody>
      </p:sp>
      <p:sp>
        <p:nvSpPr>
          <p:cNvPr id="6" name="Text Placeholder 5">
            <a:extLst>
              <a:ext uri="{FF2B5EF4-FFF2-40B4-BE49-F238E27FC236}">
                <a16:creationId xmlns:a16="http://schemas.microsoft.com/office/drawing/2014/main" id="{6F2AC5E9-DEFC-874F-6B36-813AD24D42F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766521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AD11C-6C8C-07D3-6E62-8F1CD042EBEE}"/>
              </a:ext>
            </a:extLst>
          </p:cNvPr>
          <p:cNvPicPr>
            <a:picLocks noChangeAspect="1"/>
          </p:cNvPicPr>
          <p:nvPr/>
        </p:nvPicPr>
        <p:blipFill>
          <a:blip r:embed="rId2"/>
          <a:stretch>
            <a:fillRect/>
          </a:stretch>
        </p:blipFill>
        <p:spPr>
          <a:xfrm>
            <a:off x="-669676" y="500879"/>
            <a:ext cx="8861620" cy="4878624"/>
          </a:xfrm>
          <a:prstGeom prst="rect">
            <a:avLst/>
          </a:prstGeom>
        </p:spPr>
      </p:pic>
      <p:sp>
        <p:nvSpPr>
          <p:cNvPr id="7" name="Title 6">
            <a:extLst>
              <a:ext uri="{FF2B5EF4-FFF2-40B4-BE49-F238E27FC236}">
                <a16:creationId xmlns:a16="http://schemas.microsoft.com/office/drawing/2014/main" id="{490608FE-E5BB-2CD2-8248-5179F6BEEAD0}"/>
              </a:ext>
            </a:extLst>
          </p:cNvPr>
          <p:cNvSpPr>
            <a:spLocks noGrp="1"/>
          </p:cNvSpPr>
          <p:nvPr>
            <p:ph type="title"/>
          </p:nvPr>
        </p:nvSpPr>
        <p:spPr/>
        <p:txBody>
          <a:bodyPr>
            <a:normAutofit fontScale="90000"/>
          </a:bodyPr>
          <a:lstStyle/>
          <a:p>
            <a:r>
              <a:rPr lang="en-GB" dirty="0"/>
              <a:t>Topics</a:t>
            </a:r>
          </a:p>
        </p:txBody>
      </p:sp>
      <p:pic>
        <p:nvPicPr>
          <p:cNvPr id="3" name="Picture 2" descr="A person standing at a podium giving a presentation&#10;&#10;Description automatically generated">
            <a:extLst>
              <a:ext uri="{FF2B5EF4-FFF2-40B4-BE49-F238E27FC236}">
                <a16:creationId xmlns:a16="http://schemas.microsoft.com/office/drawing/2014/main" id="{FED3A745-CF48-4EE8-16ED-83EB78F5C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483" y="1530941"/>
            <a:ext cx="4750388" cy="3155108"/>
          </a:xfrm>
          <a:prstGeom prst="rect">
            <a:avLst/>
          </a:prstGeom>
        </p:spPr>
      </p:pic>
    </p:spTree>
    <p:extLst>
      <p:ext uri="{BB962C8B-B14F-4D97-AF65-F5344CB8AC3E}">
        <p14:creationId xmlns:p14="http://schemas.microsoft.com/office/powerpoint/2010/main" val="183859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AD11C-6C8C-07D3-6E62-8F1CD042EBEE}"/>
              </a:ext>
            </a:extLst>
          </p:cNvPr>
          <p:cNvPicPr>
            <a:picLocks noChangeAspect="1"/>
          </p:cNvPicPr>
          <p:nvPr/>
        </p:nvPicPr>
        <p:blipFill>
          <a:blip r:embed="rId2"/>
          <a:stretch>
            <a:fillRect/>
          </a:stretch>
        </p:blipFill>
        <p:spPr>
          <a:xfrm>
            <a:off x="-93490" y="1143056"/>
            <a:ext cx="6700449" cy="3688826"/>
          </a:xfrm>
          <a:prstGeom prst="rect">
            <a:avLst/>
          </a:prstGeom>
        </p:spPr>
      </p:pic>
      <p:sp>
        <p:nvSpPr>
          <p:cNvPr id="8" name="Content Placeholder 7">
            <a:extLst>
              <a:ext uri="{FF2B5EF4-FFF2-40B4-BE49-F238E27FC236}">
                <a16:creationId xmlns:a16="http://schemas.microsoft.com/office/drawing/2014/main" id="{AC349DDA-8172-40A5-B117-49F2BED64962}"/>
              </a:ext>
            </a:extLst>
          </p:cNvPr>
          <p:cNvSpPr>
            <a:spLocks noGrp="1"/>
          </p:cNvSpPr>
          <p:nvPr>
            <p:ph idx="1"/>
          </p:nvPr>
        </p:nvSpPr>
        <p:spPr>
          <a:xfrm>
            <a:off x="6096000" y="1284494"/>
            <a:ext cx="5825382" cy="4814280"/>
          </a:xfrm>
        </p:spPr>
        <p:txBody>
          <a:bodyPr/>
          <a:lstStyle/>
          <a:p>
            <a:r>
              <a:rPr lang="en-GB" dirty="0"/>
              <a:t>Meeting Topics</a:t>
            </a:r>
          </a:p>
          <a:p>
            <a:endParaRPr lang="en-GB" dirty="0"/>
          </a:p>
          <a:p>
            <a:pPr lvl="1"/>
            <a:r>
              <a:rPr lang="en-GB" dirty="0"/>
              <a:t>Unconventional Superconductivity</a:t>
            </a:r>
          </a:p>
          <a:p>
            <a:pPr marL="457200" lvl="1" indent="0">
              <a:buNone/>
            </a:pPr>
            <a:endParaRPr lang="en-GB" dirty="0"/>
          </a:p>
          <a:p>
            <a:pPr lvl="1"/>
            <a:r>
              <a:rPr lang="en-GB" dirty="0"/>
              <a:t>Quantum Materials under pressure</a:t>
            </a:r>
          </a:p>
          <a:p>
            <a:pPr lvl="1"/>
            <a:endParaRPr lang="en-GB" dirty="0"/>
          </a:p>
          <a:p>
            <a:pPr lvl="1"/>
            <a:r>
              <a:rPr lang="en-GB" dirty="0"/>
              <a:t>Quantum Magnetism</a:t>
            </a:r>
          </a:p>
          <a:p>
            <a:pPr lvl="1"/>
            <a:endParaRPr lang="en-GB" dirty="0"/>
          </a:p>
          <a:p>
            <a:pPr lvl="1"/>
            <a:r>
              <a:rPr lang="en-GB" dirty="0"/>
              <a:t>Non-centrosymmetric superconductors</a:t>
            </a:r>
          </a:p>
          <a:p>
            <a:pPr lvl="1"/>
            <a:endParaRPr lang="en-GB" dirty="0"/>
          </a:p>
          <a:p>
            <a:pPr lvl="1"/>
            <a:r>
              <a:rPr lang="en-GB" dirty="0"/>
              <a:t>Early Careers</a:t>
            </a:r>
          </a:p>
          <a:p>
            <a:pPr lvl="1"/>
            <a:endParaRPr lang="en-GB" dirty="0"/>
          </a:p>
          <a:p>
            <a:pPr lvl="1"/>
            <a:r>
              <a:rPr lang="en-GB" dirty="0"/>
              <a:t> and, of course, Facility developments</a:t>
            </a:r>
          </a:p>
        </p:txBody>
      </p:sp>
      <p:sp>
        <p:nvSpPr>
          <p:cNvPr id="7" name="Title 6">
            <a:extLst>
              <a:ext uri="{FF2B5EF4-FFF2-40B4-BE49-F238E27FC236}">
                <a16:creationId xmlns:a16="http://schemas.microsoft.com/office/drawing/2014/main" id="{490608FE-E5BB-2CD2-8248-5179F6BEEAD0}"/>
              </a:ext>
            </a:extLst>
          </p:cNvPr>
          <p:cNvSpPr>
            <a:spLocks noGrp="1"/>
          </p:cNvSpPr>
          <p:nvPr>
            <p:ph type="title"/>
          </p:nvPr>
        </p:nvSpPr>
        <p:spPr/>
        <p:txBody>
          <a:bodyPr>
            <a:normAutofit/>
          </a:bodyPr>
          <a:lstStyle/>
          <a:p>
            <a:r>
              <a:rPr lang="en-GB" dirty="0"/>
              <a:t>Topics</a:t>
            </a:r>
          </a:p>
        </p:txBody>
      </p:sp>
    </p:spTree>
    <p:extLst>
      <p:ext uri="{BB962C8B-B14F-4D97-AF65-F5344CB8AC3E}">
        <p14:creationId xmlns:p14="http://schemas.microsoft.com/office/powerpoint/2010/main" val="268747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ACF8CB5-8A92-02BA-B903-26C3C4B28B99}"/>
              </a:ext>
            </a:extLst>
          </p:cNvPr>
          <p:cNvPicPr>
            <a:picLocks noChangeAspect="1"/>
          </p:cNvPicPr>
          <p:nvPr/>
        </p:nvPicPr>
        <p:blipFill>
          <a:blip r:embed="rId2"/>
          <a:stretch>
            <a:fillRect/>
          </a:stretch>
        </p:blipFill>
        <p:spPr>
          <a:xfrm rot="20476492">
            <a:off x="367831" y="2976311"/>
            <a:ext cx="6847171" cy="3043857"/>
          </a:xfrm>
          <a:prstGeom prst="rect">
            <a:avLst/>
          </a:prstGeom>
        </p:spPr>
      </p:pic>
      <p:pic>
        <p:nvPicPr>
          <p:cNvPr id="18" name="Picture 17">
            <a:extLst>
              <a:ext uri="{FF2B5EF4-FFF2-40B4-BE49-F238E27FC236}">
                <a16:creationId xmlns:a16="http://schemas.microsoft.com/office/drawing/2014/main" id="{A8BB767A-0B17-E92B-1BE5-A24B72817245}"/>
              </a:ext>
            </a:extLst>
          </p:cNvPr>
          <p:cNvPicPr>
            <a:picLocks noChangeAspect="1"/>
          </p:cNvPicPr>
          <p:nvPr/>
        </p:nvPicPr>
        <p:blipFill>
          <a:blip r:embed="rId3"/>
          <a:stretch>
            <a:fillRect/>
          </a:stretch>
        </p:blipFill>
        <p:spPr>
          <a:xfrm rot="1262680">
            <a:off x="4771503" y="3206939"/>
            <a:ext cx="6174548" cy="3069280"/>
          </a:xfrm>
          <a:prstGeom prst="rect">
            <a:avLst/>
          </a:prstGeom>
        </p:spPr>
      </p:pic>
      <p:sp>
        <p:nvSpPr>
          <p:cNvPr id="12" name="Title 11">
            <a:extLst>
              <a:ext uri="{FF2B5EF4-FFF2-40B4-BE49-F238E27FC236}">
                <a16:creationId xmlns:a16="http://schemas.microsoft.com/office/drawing/2014/main" id="{63ECEA34-CFD9-5D4E-9DC5-904D2331E42F}"/>
              </a:ext>
            </a:extLst>
          </p:cNvPr>
          <p:cNvSpPr>
            <a:spLocks noGrp="1"/>
          </p:cNvSpPr>
          <p:nvPr>
            <p:ph type="title"/>
          </p:nvPr>
        </p:nvSpPr>
        <p:spPr/>
        <p:txBody>
          <a:bodyPr>
            <a:normAutofit fontScale="90000"/>
          </a:bodyPr>
          <a:lstStyle/>
          <a:p>
            <a:r>
              <a:rPr lang="en-GB" dirty="0"/>
              <a:t>Science Impact</a:t>
            </a:r>
          </a:p>
        </p:txBody>
      </p:sp>
      <p:grpSp>
        <p:nvGrpSpPr>
          <p:cNvPr id="16" name="Group 15">
            <a:extLst>
              <a:ext uri="{FF2B5EF4-FFF2-40B4-BE49-F238E27FC236}">
                <a16:creationId xmlns:a16="http://schemas.microsoft.com/office/drawing/2014/main" id="{0DB4275C-4500-C9AF-2D74-A961C8F8B8BB}"/>
              </a:ext>
            </a:extLst>
          </p:cNvPr>
          <p:cNvGrpSpPr/>
          <p:nvPr/>
        </p:nvGrpSpPr>
        <p:grpSpPr>
          <a:xfrm rot="20537650">
            <a:off x="381967" y="3438749"/>
            <a:ext cx="6248596" cy="2714017"/>
            <a:chOff x="585788" y="2602149"/>
            <a:chExt cx="7186494" cy="3565288"/>
          </a:xfrm>
        </p:grpSpPr>
        <p:pic>
          <p:nvPicPr>
            <p:cNvPr id="14" name="Picture 13">
              <a:extLst>
                <a:ext uri="{FF2B5EF4-FFF2-40B4-BE49-F238E27FC236}">
                  <a16:creationId xmlns:a16="http://schemas.microsoft.com/office/drawing/2014/main" id="{14B84AE1-682B-9728-F4F0-0A994E4B5183}"/>
                </a:ext>
              </a:extLst>
            </p:cNvPr>
            <p:cNvPicPr>
              <a:picLocks noChangeAspect="1"/>
            </p:cNvPicPr>
            <p:nvPr/>
          </p:nvPicPr>
          <p:blipFill>
            <a:blip r:embed="rId4"/>
            <a:stretch>
              <a:fillRect/>
            </a:stretch>
          </p:blipFill>
          <p:spPr>
            <a:xfrm>
              <a:off x="585788" y="2602149"/>
              <a:ext cx="7173980" cy="3565288"/>
            </a:xfrm>
            <a:prstGeom prst="rect">
              <a:avLst/>
            </a:prstGeom>
          </p:spPr>
        </p:pic>
        <p:sp>
          <p:nvSpPr>
            <p:cNvPr id="15" name="TextBox 14">
              <a:extLst>
                <a:ext uri="{FF2B5EF4-FFF2-40B4-BE49-F238E27FC236}">
                  <a16:creationId xmlns:a16="http://schemas.microsoft.com/office/drawing/2014/main" id="{93D7468F-76D3-3433-D5E6-97C4A2BEFF1C}"/>
                </a:ext>
              </a:extLst>
            </p:cNvPr>
            <p:cNvSpPr txBox="1"/>
            <p:nvPr/>
          </p:nvSpPr>
          <p:spPr>
            <a:xfrm>
              <a:off x="6176973" y="3651025"/>
              <a:ext cx="1595309" cy="369332"/>
            </a:xfrm>
            <a:prstGeom prst="rect">
              <a:avLst/>
            </a:prstGeom>
            <a:noFill/>
          </p:spPr>
          <p:txBody>
            <a:bodyPr wrap="none" rtlCol="0">
              <a:spAutoFit/>
            </a:bodyPr>
            <a:lstStyle/>
            <a:p>
              <a:r>
                <a:rPr lang="en-GB" dirty="0">
                  <a:highlight>
                    <a:srgbClr val="FFFFFF"/>
                  </a:highlight>
                </a:rPr>
                <a:t>Citations 151 </a:t>
              </a:r>
            </a:p>
          </p:txBody>
        </p:sp>
      </p:grpSp>
      <p:grpSp>
        <p:nvGrpSpPr>
          <p:cNvPr id="10" name="Group 9">
            <a:extLst>
              <a:ext uri="{FF2B5EF4-FFF2-40B4-BE49-F238E27FC236}">
                <a16:creationId xmlns:a16="http://schemas.microsoft.com/office/drawing/2014/main" id="{8F574964-0CBC-08A1-EF3B-8B104B305543}"/>
              </a:ext>
            </a:extLst>
          </p:cNvPr>
          <p:cNvGrpSpPr/>
          <p:nvPr/>
        </p:nvGrpSpPr>
        <p:grpSpPr>
          <a:xfrm rot="1266531">
            <a:off x="4874470" y="2901691"/>
            <a:ext cx="6299776" cy="3049521"/>
            <a:chOff x="4874470" y="2901691"/>
            <a:chExt cx="6299776" cy="3049521"/>
          </a:xfrm>
        </p:grpSpPr>
        <p:pic>
          <p:nvPicPr>
            <p:cNvPr id="8" name="Picture 7">
              <a:extLst>
                <a:ext uri="{FF2B5EF4-FFF2-40B4-BE49-F238E27FC236}">
                  <a16:creationId xmlns:a16="http://schemas.microsoft.com/office/drawing/2014/main" id="{2C4A8753-1F27-DB39-5B2B-82B5A433DBFB}"/>
                </a:ext>
              </a:extLst>
            </p:cNvPr>
            <p:cNvPicPr>
              <a:picLocks noChangeAspect="1"/>
            </p:cNvPicPr>
            <p:nvPr/>
          </p:nvPicPr>
          <p:blipFill>
            <a:blip r:embed="rId5"/>
            <a:stretch>
              <a:fillRect/>
            </a:stretch>
          </p:blipFill>
          <p:spPr>
            <a:xfrm>
              <a:off x="4874470" y="2901691"/>
              <a:ext cx="6229654" cy="3049521"/>
            </a:xfrm>
            <a:prstGeom prst="rect">
              <a:avLst/>
            </a:prstGeom>
          </p:spPr>
        </p:pic>
        <p:sp>
          <p:nvSpPr>
            <p:cNvPr id="9" name="TextBox 8">
              <a:extLst>
                <a:ext uri="{FF2B5EF4-FFF2-40B4-BE49-F238E27FC236}">
                  <a16:creationId xmlns:a16="http://schemas.microsoft.com/office/drawing/2014/main" id="{1BC41960-5394-5A17-772A-7D638BE8438A}"/>
                </a:ext>
              </a:extLst>
            </p:cNvPr>
            <p:cNvSpPr txBox="1"/>
            <p:nvPr/>
          </p:nvSpPr>
          <p:spPr>
            <a:xfrm>
              <a:off x="9643058" y="3835691"/>
              <a:ext cx="1531188" cy="369332"/>
            </a:xfrm>
            <a:prstGeom prst="rect">
              <a:avLst/>
            </a:prstGeom>
            <a:noFill/>
          </p:spPr>
          <p:txBody>
            <a:bodyPr wrap="none" rtlCol="0">
              <a:spAutoFit/>
            </a:bodyPr>
            <a:lstStyle/>
            <a:p>
              <a:r>
                <a:rPr lang="en-GB" dirty="0">
                  <a:highlight>
                    <a:srgbClr val="FFFFFF"/>
                  </a:highlight>
                </a:rPr>
                <a:t>Citations 172</a:t>
              </a:r>
            </a:p>
          </p:txBody>
        </p:sp>
      </p:grpSp>
      <p:grpSp>
        <p:nvGrpSpPr>
          <p:cNvPr id="5" name="Group 4">
            <a:extLst>
              <a:ext uri="{FF2B5EF4-FFF2-40B4-BE49-F238E27FC236}">
                <a16:creationId xmlns:a16="http://schemas.microsoft.com/office/drawing/2014/main" id="{5CEE2DF7-2D61-B105-0F43-BF96B99129F1}"/>
              </a:ext>
            </a:extLst>
          </p:cNvPr>
          <p:cNvGrpSpPr/>
          <p:nvPr/>
        </p:nvGrpSpPr>
        <p:grpSpPr>
          <a:xfrm>
            <a:off x="2280922" y="2466711"/>
            <a:ext cx="6186902" cy="3162194"/>
            <a:chOff x="1580530" y="2497519"/>
            <a:chExt cx="6186902" cy="3162194"/>
          </a:xfrm>
        </p:grpSpPr>
        <p:pic>
          <p:nvPicPr>
            <p:cNvPr id="3" name="Picture 2">
              <a:extLst>
                <a:ext uri="{FF2B5EF4-FFF2-40B4-BE49-F238E27FC236}">
                  <a16:creationId xmlns:a16="http://schemas.microsoft.com/office/drawing/2014/main" id="{45C6C5B5-4B0D-D8FE-4B15-BB6A7411E92B}"/>
                </a:ext>
              </a:extLst>
            </p:cNvPr>
            <p:cNvPicPr>
              <a:picLocks noChangeAspect="1"/>
            </p:cNvPicPr>
            <p:nvPr/>
          </p:nvPicPr>
          <p:blipFill>
            <a:blip r:embed="rId6"/>
            <a:stretch>
              <a:fillRect/>
            </a:stretch>
          </p:blipFill>
          <p:spPr>
            <a:xfrm>
              <a:off x="1580530" y="2497519"/>
              <a:ext cx="6186902" cy="3162194"/>
            </a:xfrm>
            <a:prstGeom prst="rect">
              <a:avLst/>
            </a:prstGeom>
          </p:spPr>
        </p:pic>
        <p:sp>
          <p:nvSpPr>
            <p:cNvPr id="4" name="TextBox 3">
              <a:extLst>
                <a:ext uri="{FF2B5EF4-FFF2-40B4-BE49-F238E27FC236}">
                  <a16:creationId xmlns:a16="http://schemas.microsoft.com/office/drawing/2014/main" id="{05A2DF1C-2030-892D-6EE0-C42D6F4D26F9}"/>
                </a:ext>
              </a:extLst>
            </p:cNvPr>
            <p:cNvSpPr txBox="1"/>
            <p:nvPr/>
          </p:nvSpPr>
          <p:spPr>
            <a:xfrm>
              <a:off x="6096000" y="3429000"/>
              <a:ext cx="1531188" cy="369332"/>
            </a:xfrm>
            <a:prstGeom prst="rect">
              <a:avLst/>
            </a:prstGeom>
            <a:noFill/>
          </p:spPr>
          <p:txBody>
            <a:bodyPr wrap="none" rtlCol="0">
              <a:spAutoFit/>
            </a:bodyPr>
            <a:lstStyle/>
            <a:p>
              <a:r>
                <a:rPr lang="en-GB" dirty="0"/>
                <a:t>Citations 182</a:t>
              </a:r>
            </a:p>
          </p:txBody>
        </p:sp>
      </p:grpSp>
      <p:pic>
        <p:nvPicPr>
          <p:cNvPr id="22" name="Picture 21">
            <a:extLst>
              <a:ext uri="{FF2B5EF4-FFF2-40B4-BE49-F238E27FC236}">
                <a16:creationId xmlns:a16="http://schemas.microsoft.com/office/drawing/2014/main" id="{CAFCC9EB-B14D-AFAB-2372-167D0C81F8AE}"/>
              </a:ext>
            </a:extLst>
          </p:cNvPr>
          <p:cNvPicPr>
            <a:picLocks noChangeAspect="1"/>
          </p:cNvPicPr>
          <p:nvPr/>
        </p:nvPicPr>
        <p:blipFill>
          <a:blip r:embed="rId7"/>
          <a:stretch>
            <a:fillRect/>
          </a:stretch>
        </p:blipFill>
        <p:spPr>
          <a:xfrm>
            <a:off x="3210339" y="297535"/>
            <a:ext cx="7086600" cy="2309077"/>
          </a:xfrm>
          <a:prstGeom prst="rect">
            <a:avLst/>
          </a:prstGeom>
        </p:spPr>
      </p:pic>
    </p:spTree>
    <p:extLst>
      <p:ext uri="{BB962C8B-B14F-4D97-AF65-F5344CB8AC3E}">
        <p14:creationId xmlns:p14="http://schemas.microsoft.com/office/powerpoint/2010/main" val="33849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81AD-E91F-AF8B-AE81-E4F1A8905C60}"/>
              </a:ext>
            </a:extLst>
          </p:cNvPr>
          <p:cNvSpPr>
            <a:spLocks noGrp="1"/>
          </p:cNvSpPr>
          <p:nvPr>
            <p:ph type="title"/>
          </p:nvPr>
        </p:nvSpPr>
        <p:spPr/>
        <p:txBody>
          <a:bodyPr/>
          <a:lstStyle/>
          <a:p>
            <a:r>
              <a:rPr lang="en-GB" dirty="0" err="1">
                <a:solidFill>
                  <a:srgbClr val="FF0000"/>
                </a:solidFill>
              </a:rPr>
              <a:t>Pabi</a:t>
            </a:r>
            <a:r>
              <a:rPr lang="en-GB" dirty="0" err="1"/>
              <a:t>cations</a:t>
            </a:r>
            <a:endParaRPr lang="en-GB" dirty="0"/>
          </a:p>
        </p:txBody>
      </p:sp>
      <p:graphicFrame>
        <p:nvGraphicFramePr>
          <p:cNvPr id="3" name="Chart 2">
            <a:extLst>
              <a:ext uri="{FF2B5EF4-FFF2-40B4-BE49-F238E27FC236}">
                <a16:creationId xmlns:a16="http://schemas.microsoft.com/office/drawing/2014/main" id="{17CD94E1-0853-A764-A2D4-AE4884D41F35}"/>
              </a:ext>
            </a:extLst>
          </p:cNvPr>
          <p:cNvGraphicFramePr>
            <a:graphicFrameLocks/>
          </p:cNvGraphicFramePr>
          <p:nvPr/>
        </p:nvGraphicFramePr>
        <p:xfrm>
          <a:off x="1945005" y="1064895"/>
          <a:ext cx="8301990" cy="47282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485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A5F3A-E7D3-2470-E2BB-110FFD6381F2}"/>
              </a:ext>
            </a:extLst>
          </p:cNvPr>
          <p:cNvPicPr>
            <a:picLocks noChangeAspect="1"/>
          </p:cNvPicPr>
          <p:nvPr/>
        </p:nvPicPr>
        <p:blipFill>
          <a:blip r:embed="rId2"/>
          <a:stretch>
            <a:fillRect/>
          </a:stretch>
        </p:blipFill>
        <p:spPr>
          <a:xfrm>
            <a:off x="1094362" y="972767"/>
            <a:ext cx="8673839" cy="4778776"/>
          </a:xfrm>
          <a:prstGeom prst="rect">
            <a:avLst/>
          </a:prstGeom>
        </p:spPr>
      </p:pic>
      <p:sp>
        <p:nvSpPr>
          <p:cNvPr id="6" name="Title 5">
            <a:extLst>
              <a:ext uri="{FF2B5EF4-FFF2-40B4-BE49-F238E27FC236}">
                <a16:creationId xmlns:a16="http://schemas.microsoft.com/office/drawing/2014/main" id="{405EB93B-1674-BE67-B79A-DB7744F1FA45}"/>
              </a:ext>
            </a:extLst>
          </p:cNvPr>
          <p:cNvSpPr>
            <a:spLocks noGrp="1"/>
          </p:cNvSpPr>
          <p:nvPr>
            <p:ph type="title"/>
          </p:nvPr>
        </p:nvSpPr>
        <p:spPr/>
        <p:txBody>
          <a:bodyPr>
            <a:normAutofit fontScale="90000"/>
          </a:bodyPr>
          <a:lstStyle/>
          <a:p>
            <a:r>
              <a:rPr lang="en-GB" sz="3100" dirty="0" err="1">
                <a:solidFill>
                  <a:srgbClr val="FF0000"/>
                </a:solidFill>
              </a:rPr>
              <a:t>Pabi</a:t>
            </a:r>
            <a:r>
              <a:rPr lang="en-GB" sz="3100" dirty="0" err="1"/>
              <a:t>cations</a:t>
            </a:r>
            <a:endParaRPr lang="en-GB" dirty="0"/>
          </a:p>
        </p:txBody>
      </p:sp>
    </p:spTree>
    <p:extLst>
      <p:ext uri="{BB962C8B-B14F-4D97-AF65-F5344CB8AC3E}">
        <p14:creationId xmlns:p14="http://schemas.microsoft.com/office/powerpoint/2010/main" val="3806080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CA75-3207-C151-1370-7A88EBC9FDDC}"/>
              </a:ext>
            </a:extLst>
          </p:cNvPr>
          <p:cNvSpPr>
            <a:spLocks noGrp="1"/>
          </p:cNvSpPr>
          <p:nvPr>
            <p:ph type="title"/>
          </p:nvPr>
        </p:nvSpPr>
        <p:spPr/>
        <p:txBody>
          <a:bodyPr/>
          <a:lstStyle/>
          <a:p>
            <a:r>
              <a:rPr lang="en-GB" dirty="0" err="1">
                <a:solidFill>
                  <a:srgbClr val="FF0000"/>
                </a:solidFill>
              </a:rPr>
              <a:t>Pabi</a:t>
            </a:r>
            <a:r>
              <a:rPr lang="en-GB" dirty="0" err="1"/>
              <a:t>cations</a:t>
            </a:r>
            <a:endParaRPr lang="en-GB" dirty="0"/>
          </a:p>
        </p:txBody>
      </p:sp>
      <p:pic>
        <p:nvPicPr>
          <p:cNvPr id="4" name="Picture 3">
            <a:extLst>
              <a:ext uri="{FF2B5EF4-FFF2-40B4-BE49-F238E27FC236}">
                <a16:creationId xmlns:a16="http://schemas.microsoft.com/office/drawing/2014/main" id="{7EE52DE5-2B64-EF60-ADF5-2CBAAFA5C6FF}"/>
              </a:ext>
            </a:extLst>
          </p:cNvPr>
          <p:cNvPicPr>
            <a:picLocks noChangeAspect="1"/>
          </p:cNvPicPr>
          <p:nvPr/>
        </p:nvPicPr>
        <p:blipFill>
          <a:blip r:embed="rId2"/>
          <a:stretch>
            <a:fillRect/>
          </a:stretch>
        </p:blipFill>
        <p:spPr>
          <a:xfrm>
            <a:off x="572702" y="1284972"/>
            <a:ext cx="10625933" cy="4022847"/>
          </a:xfrm>
          <a:prstGeom prst="rect">
            <a:avLst/>
          </a:prstGeom>
        </p:spPr>
      </p:pic>
    </p:spTree>
    <p:extLst>
      <p:ext uri="{BB962C8B-B14F-4D97-AF65-F5344CB8AC3E}">
        <p14:creationId xmlns:p14="http://schemas.microsoft.com/office/powerpoint/2010/main" val="1930226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43E9-3028-932F-68E6-DE4D6AA2848D}"/>
              </a:ext>
            </a:extLst>
          </p:cNvPr>
          <p:cNvSpPr>
            <a:spLocks noGrp="1"/>
          </p:cNvSpPr>
          <p:nvPr>
            <p:ph type="title"/>
          </p:nvPr>
        </p:nvSpPr>
        <p:spPr/>
        <p:txBody>
          <a:bodyPr/>
          <a:lstStyle/>
          <a:p>
            <a:r>
              <a:rPr lang="en-GB" dirty="0" err="1">
                <a:solidFill>
                  <a:srgbClr val="FF0000"/>
                </a:solidFill>
              </a:rPr>
              <a:t>Pabi</a:t>
            </a:r>
            <a:r>
              <a:rPr lang="en-GB" dirty="0" err="1"/>
              <a:t>cations</a:t>
            </a:r>
            <a:endParaRPr lang="en-GB" dirty="0"/>
          </a:p>
        </p:txBody>
      </p:sp>
      <p:pic>
        <p:nvPicPr>
          <p:cNvPr id="4" name="Picture 3">
            <a:extLst>
              <a:ext uri="{FF2B5EF4-FFF2-40B4-BE49-F238E27FC236}">
                <a16:creationId xmlns:a16="http://schemas.microsoft.com/office/drawing/2014/main" id="{DB59B5AD-FBC2-52F4-E3D4-19F83A8C8C16}"/>
              </a:ext>
            </a:extLst>
          </p:cNvPr>
          <p:cNvPicPr>
            <a:picLocks noChangeAspect="1"/>
          </p:cNvPicPr>
          <p:nvPr/>
        </p:nvPicPr>
        <p:blipFill>
          <a:blip r:embed="rId2"/>
          <a:stretch>
            <a:fillRect/>
          </a:stretch>
        </p:blipFill>
        <p:spPr>
          <a:xfrm>
            <a:off x="266700" y="1299411"/>
            <a:ext cx="10432477" cy="4625403"/>
          </a:xfrm>
          <a:prstGeom prst="rect">
            <a:avLst/>
          </a:prstGeom>
        </p:spPr>
      </p:pic>
    </p:spTree>
    <p:extLst>
      <p:ext uri="{BB962C8B-B14F-4D97-AF65-F5344CB8AC3E}">
        <p14:creationId xmlns:p14="http://schemas.microsoft.com/office/powerpoint/2010/main" val="200665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8A3C5A7-032E-8EE7-0A8E-EDA6903F8B93}"/>
              </a:ext>
            </a:extLst>
          </p:cNvPr>
          <p:cNvGraphicFramePr/>
          <p:nvPr>
            <p:extLst>
              <p:ext uri="{D42A27DB-BD31-4B8C-83A1-F6EECF244321}">
                <p14:modId xmlns:p14="http://schemas.microsoft.com/office/powerpoint/2010/main" val="3518759809"/>
              </p:ext>
            </p:extLst>
          </p:nvPr>
        </p:nvGraphicFramePr>
        <p:xfrm>
          <a:off x="1728585" y="3206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828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4F8B4-A93A-CC36-3A8E-41840E11242B}"/>
              </a:ext>
            </a:extLst>
          </p:cNvPr>
          <p:cNvSpPr>
            <a:spLocks noGrp="1"/>
          </p:cNvSpPr>
          <p:nvPr>
            <p:ph type="body" sz="half" idx="2"/>
          </p:nvPr>
        </p:nvSpPr>
        <p:spPr/>
        <p:txBody>
          <a:bodyPr/>
          <a:lstStyle/>
          <a:p>
            <a:r>
              <a:rPr lang="en-GB" dirty="0"/>
              <a:t>Involved with rebuilding Dolly @ PSI</a:t>
            </a:r>
          </a:p>
          <a:p>
            <a:pPr marL="800100" lvl="1" indent="-342900">
              <a:buFont typeface="Arial" panose="020B0604020202020204" pitchFamily="34" charset="0"/>
              <a:buChar char="•"/>
            </a:pPr>
            <a:r>
              <a:rPr lang="en-GB" dirty="0"/>
              <a:t>Detectors</a:t>
            </a:r>
          </a:p>
          <a:p>
            <a:pPr marL="800100" lvl="1" indent="-342900">
              <a:buFont typeface="Arial" panose="020B0604020202020204" pitchFamily="34" charset="0"/>
              <a:buChar char="•"/>
            </a:pPr>
            <a:r>
              <a:rPr lang="en-GB" dirty="0"/>
              <a:t>Cryostats</a:t>
            </a:r>
          </a:p>
          <a:p>
            <a:pPr marL="800100" lvl="1" indent="-342900">
              <a:buFont typeface="Arial" panose="020B0604020202020204" pitchFamily="34" charset="0"/>
              <a:buChar char="•"/>
            </a:pPr>
            <a:r>
              <a:rPr lang="en-GB" dirty="0"/>
              <a:t>Beam tuning</a:t>
            </a:r>
          </a:p>
          <a:p>
            <a:pPr marL="800100" lvl="1" indent="-342900">
              <a:buFont typeface="Arial" panose="020B0604020202020204" pitchFamily="34" charset="0"/>
              <a:buChar char="•"/>
            </a:pPr>
            <a:r>
              <a:rPr lang="en-GB" dirty="0"/>
              <a:t>Data Acquisition</a:t>
            </a:r>
          </a:p>
        </p:txBody>
      </p:sp>
      <p:sp>
        <p:nvSpPr>
          <p:cNvPr id="2" name="Title 1">
            <a:extLst>
              <a:ext uri="{FF2B5EF4-FFF2-40B4-BE49-F238E27FC236}">
                <a16:creationId xmlns:a16="http://schemas.microsoft.com/office/drawing/2014/main" id="{6400BB3E-7FEA-0885-41D6-CEC1D676C1C9}"/>
              </a:ext>
            </a:extLst>
          </p:cNvPr>
          <p:cNvSpPr>
            <a:spLocks noGrp="1"/>
          </p:cNvSpPr>
          <p:nvPr>
            <p:ph type="title"/>
          </p:nvPr>
        </p:nvSpPr>
        <p:spPr/>
        <p:txBody>
          <a:bodyPr>
            <a:normAutofit/>
          </a:bodyPr>
          <a:lstStyle/>
          <a:p>
            <a:r>
              <a:rPr lang="en-GB" dirty="0"/>
              <a:t>Projects</a:t>
            </a:r>
          </a:p>
        </p:txBody>
      </p:sp>
      <p:pic>
        <p:nvPicPr>
          <p:cNvPr id="8" name="Content Placeholder 7" descr="A high angle view of a factory&#10;&#10;Description automatically generated">
            <a:extLst>
              <a:ext uri="{FF2B5EF4-FFF2-40B4-BE49-F238E27FC236}">
                <a16:creationId xmlns:a16="http://schemas.microsoft.com/office/drawing/2014/main" id="{AB4B10ED-A62A-C582-389A-B4F557D839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281" y="916300"/>
            <a:ext cx="7069790" cy="4695606"/>
          </a:xfrm>
        </p:spPr>
      </p:pic>
    </p:spTree>
    <p:extLst>
      <p:ext uri="{BB962C8B-B14F-4D97-AF65-F5344CB8AC3E}">
        <p14:creationId xmlns:p14="http://schemas.microsoft.com/office/powerpoint/2010/main" val="3849429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4F8B4-A93A-CC36-3A8E-41840E11242B}"/>
              </a:ext>
            </a:extLst>
          </p:cNvPr>
          <p:cNvSpPr>
            <a:spLocks noGrp="1"/>
          </p:cNvSpPr>
          <p:nvPr>
            <p:ph type="body" sz="half" idx="2"/>
          </p:nvPr>
        </p:nvSpPr>
        <p:spPr/>
        <p:txBody>
          <a:bodyPr/>
          <a:lstStyle/>
          <a:p>
            <a:r>
              <a:rPr lang="en-GB" dirty="0"/>
              <a:t>Involved with Super-</a:t>
            </a:r>
            <a:r>
              <a:rPr lang="en-GB" dirty="0" err="1"/>
              <a:t>MuSR</a:t>
            </a:r>
            <a:r>
              <a:rPr lang="en-GB" dirty="0"/>
              <a:t> </a:t>
            </a:r>
          </a:p>
          <a:p>
            <a:pPr marL="800100" lvl="1" indent="-342900">
              <a:buFont typeface="Arial" panose="020B0604020202020204" pitchFamily="34" charset="0"/>
              <a:buChar char="•"/>
            </a:pPr>
            <a:r>
              <a:rPr lang="en-GB" dirty="0"/>
              <a:t>Science Case</a:t>
            </a:r>
          </a:p>
          <a:p>
            <a:pPr marL="800100" lvl="1" indent="-342900">
              <a:buFont typeface="Arial" panose="020B0604020202020204" pitchFamily="34" charset="0"/>
              <a:buChar char="•"/>
            </a:pPr>
            <a:r>
              <a:rPr lang="en-GB" dirty="0"/>
              <a:t>Design</a:t>
            </a:r>
          </a:p>
          <a:p>
            <a:pPr marL="800100" lvl="1" indent="-342900">
              <a:buFont typeface="Arial" panose="020B0604020202020204" pitchFamily="34" charset="0"/>
              <a:buChar char="•"/>
            </a:pPr>
            <a:r>
              <a:rPr lang="en-GB" dirty="0"/>
              <a:t>Detectors</a:t>
            </a:r>
          </a:p>
          <a:p>
            <a:pPr marL="800100" lvl="1" indent="-342900">
              <a:buFont typeface="Arial" panose="020B0604020202020204" pitchFamily="34" charset="0"/>
              <a:buChar char="•"/>
            </a:pPr>
            <a:r>
              <a:rPr lang="en-GB" dirty="0"/>
              <a:t>Beam Optics</a:t>
            </a:r>
          </a:p>
          <a:p>
            <a:pPr marL="800100" lvl="1" indent="-342900">
              <a:buFont typeface="Arial" panose="020B0604020202020204" pitchFamily="34" charset="0"/>
              <a:buChar char="•"/>
            </a:pPr>
            <a:r>
              <a:rPr lang="en-GB" dirty="0"/>
              <a:t>Data Acquisition</a:t>
            </a:r>
          </a:p>
        </p:txBody>
      </p:sp>
      <p:sp>
        <p:nvSpPr>
          <p:cNvPr id="2" name="Title 1">
            <a:extLst>
              <a:ext uri="{FF2B5EF4-FFF2-40B4-BE49-F238E27FC236}">
                <a16:creationId xmlns:a16="http://schemas.microsoft.com/office/drawing/2014/main" id="{6400BB3E-7FEA-0885-41D6-CEC1D676C1C9}"/>
              </a:ext>
            </a:extLst>
          </p:cNvPr>
          <p:cNvSpPr>
            <a:spLocks noGrp="1"/>
          </p:cNvSpPr>
          <p:nvPr>
            <p:ph type="title"/>
          </p:nvPr>
        </p:nvSpPr>
        <p:spPr/>
        <p:txBody>
          <a:bodyPr>
            <a:normAutofit/>
          </a:bodyPr>
          <a:lstStyle/>
          <a:p>
            <a:r>
              <a:rPr lang="en-GB" dirty="0"/>
              <a:t>Projects</a:t>
            </a:r>
          </a:p>
        </p:txBody>
      </p:sp>
      <p:sp>
        <p:nvSpPr>
          <p:cNvPr id="5" name="Content Placeholder 4">
            <a:extLst>
              <a:ext uri="{FF2B5EF4-FFF2-40B4-BE49-F238E27FC236}">
                <a16:creationId xmlns:a16="http://schemas.microsoft.com/office/drawing/2014/main" id="{F122053E-C0EB-7C70-459E-3F1A3640A5BB}"/>
              </a:ext>
            </a:extLst>
          </p:cNvPr>
          <p:cNvSpPr>
            <a:spLocks noGrp="1"/>
          </p:cNvSpPr>
          <p:nvPr>
            <p:ph idx="1"/>
          </p:nvPr>
        </p:nvSpPr>
        <p:spPr/>
        <p:txBody>
          <a:bodyPr/>
          <a:lstStyle/>
          <a:p>
            <a:endParaRPr lang="en-GB"/>
          </a:p>
        </p:txBody>
      </p:sp>
      <p:pic>
        <p:nvPicPr>
          <p:cNvPr id="10" name="Picture 2" descr="A machine with a large round object&#10;&#10;Description automatically generated with medium confidence">
            <a:extLst>
              <a:ext uri="{FF2B5EF4-FFF2-40B4-BE49-F238E27FC236}">
                <a16:creationId xmlns:a16="http://schemas.microsoft.com/office/drawing/2014/main" id="{8A735FBD-81CF-1BC0-58D4-716DB785B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851" y="0"/>
            <a:ext cx="4236918" cy="3509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006">
            <a:extLst>
              <a:ext uri="{FF2B5EF4-FFF2-40B4-BE49-F238E27FC236}">
                <a16:creationId xmlns:a16="http://schemas.microsoft.com/office/drawing/2014/main" id="{4E64020D-D218-3B4E-BAC5-02C070471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241" y="3598930"/>
            <a:ext cx="5033585" cy="283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79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4F8B4-A93A-CC36-3A8E-41840E11242B}"/>
              </a:ext>
            </a:extLst>
          </p:cNvPr>
          <p:cNvSpPr>
            <a:spLocks noGrp="1"/>
          </p:cNvSpPr>
          <p:nvPr>
            <p:ph type="body" sz="half" idx="2"/>
          </p:nvPr>
        </p:nvSpPr>
        <p:spPr/>
        <p:txBody>
          <a:bodyPr/>
          <a:lstStyle/>
          <a:p>
            <a:endParaRPr lang="en-GB" dirty="0"/>
          </a:p>
          <a:p>
            <a:endParaRPr lang="en-GB" dirty="0"/>
          </a:p>
          <a:p>
            <a:r>
              <a:rPr lang="en-GB" dirty="0"/>
              <a:t>Involved with Practical Muon School</a:t>
            </a:r>
          </a:p>
          <a:p>
            <a:pPr marL="800100" lvl="1" indent="-342900">
              <a:buFont typeface="Arial" panose="020B0604020202020204" pitchFamily="34" charset="0"/>
              <a:buChar char="•"/>
            </a:pPr>
            <a:r>
              <a:rPr lang="en-GB" dirty="0"/>
              <a:t>Giving lectures</a:t>
            </a:r>
          </a:p>
          <a:p>
            <a:pPr marL="800100" lvl="1" indent="-342900">
              <a:buFont typeface="Arial" panose="020B0604020202020204" pitchFamily="34" charset="0"/>
              <a:buChar char="•"/>
            </a:pPr>
            <a:r>
              <a:rPr lang="en-GB" dirty="0"/>
              <a:t>Running experiments</a:t>
            </a:r>
          </a:p>
          <a:p>
            <a:r>
              <a:rPr lang="en-GB" dirty="0"/>
              <a:t> </a:t>
            </a:r>
          </a:p>
          <a:p>
            <a:r>
              <a:rPr lang="en-GB" dirty="0"/>
              <a:t>Co-organised the Advanced muon school</a:t>
            </a:r>
          </a:p>
          <a:p>
            <a:pPr marL="800100" lvl="1" indent="-342900">
              <a:buFont typeface="Arial" panose="020B0604020202020204" pitchFamily="34" charset="0"/>
              <a:buChar char="•"/>
            </a:pPr>
            <a:r>
              <a:rPr lang="en-GB" dirty="0"/>
              <a:t>Gave lectures</a:t>
            </a:r>
          </a:p>
          <a:p>
            <a:pPr marL="800100" lvl="1" indent="-342900">
              <a:buFont typeface="Arial" panose="020B0604020202020204" pitchFamily="34" charset="0"/>
              <a:buChar char="•"/>
            </a:pPr>
            <a:r>
              <a:rPr lang="en-GB" dirty="0"/>
              <a:t>Ran virtual </a:t>
            </a:r>
            <a:r>
              <a:rPr lang="en-GB" dirty="0" err="1"/>
              <a:t>practicals</a:t>
            </a:r>
            <a:endParaRPr lang="en-GB" dirty="0"/>
          </a:p>
          <a:p>
            <a:pPr marL="800100" lvl="1" indent="-342900">
              <a:buFont typeface="Arial" panose="020B0604020202020204" pitchFamily="34" charset="0"/>
              <a:buChar char="•"/>
            </a:pPr>
            <a:r>
              <a:rPr lang="en-GB" dirty="0"/>
              <a:t>Wrote a section on Experimental Techniques</a:t>
            </a:r>
          </a:p>
        </p:txBody>
      </p:sp>
      <p:sp>
        <p:nvSpPr>
          <p:cNvPr id="2" name="Title 1">
            <a:extLst>
              <a:ext uri="{FF2B5EF4-FFF2-40B4-BE49-F238E27FC236}">
                <a16:creationId xmlns:a16="http://schemas.microsoft.com/office/drawing/2014/main" id="{6400BB3E-7FEA-0885-41D6-CEC1D676C1C9}"/>
              </a:ext>
            </a:extLst>
          </p:cNvPr>
          <p:cNvSpPr>
            <a:spLocks noGrp="1"/>
          </p:cNvSpPr>
          <p:nvPr>
            <p:ph type="title"/>
          </p:nvPr>
        </p:nvSpPr>
        <p:spPr/>
        <p:txBody>
          <a:bodyPr>
            <a:normAutofit/>
          </a:bodyPr>
          <a:lstStyle/>
          <a:p>
            <a:r>
              <a:rPr lang="en-GB" dirty="0"/>
              <a:t>Muon School</a:t>
            </a:r>
          </a:p>
        </p:txBody>
      </p:sp>
      <p:pic>
        <p:nvPicPr>
          <p:cNvPr id="6" name="Picture 5">
            <a:extLst>
              <a:ext uri="{FF2B5EF4-FFF2-40B4-BE49-F238E27FC236}">
                <a16:creationId xmlns:a16="http://schemas.microsoft.com/office/drawing/2014/main" id="{DE6F9C9B-1E8C-B1FF-7ECD-6D6657233BC9}"/>
              </a:ext>
            </a:extLst>
          </p:cNvPr>
          <p:cNvPicPr>
            <a:picLocks noChangeAspect="1"/>
          </p:cNvPicPr>
          <p:nvPr/>
        </p:nvPicPr>
        <p:blipFill>
          <a:blip r:embed="rId2"/>
          <a:stretch>
            <a:fillRect/>
          </a:stretch>
        </p:blipFill>
        <p:spPr>
          <a:xfrm>
            <a:off x="6054503" y="223398"/>
            <a:ext cx="4077668" cy="6269477"/>
          </a:xfrm>
          <a:prstGeom prst="rect">
            <a:avLst/>
          </a:prstGeom>
        </p:spPr>
      </p:pic>
    </p:spTree>
    <p:extLst>
      <p:ext uri="{BB962C8B-B14F-4D97-AF65-F5344CB8AC3E}">
        <p14:creationId xmlns:p14="http://schemas.microsoft.com/office/powerpoint/2010/main" val="345688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8B8B7F-476E-E384-8A94-4D00CE575D1C}"/>
              </a:ext>
            </a:extLst>
          </p:cNvPr>
          <p:cNvSpPr>
            <a:spLocks noGrp="1"/>
          </p:cNvSpPr>
          <p:nvPr>
            <p:ph type="body" sz="half" idx="2"/>
          </p:nvPr>
        </p:nvSpPr>
        <p:spPr/>
        <p:txBody>
          <a:bodyPr/>
          <a:lstStyle/>
          <a:p>
            <a:r>
              <a:rPr lang="en-GB" dirty="0"/>
              <a:t>Collaborations across Europe</a:t>
            </a:r>
          </a:p>
          <a:p>
            <a:endParaRPr lang="en-GB" dirty="0"/>
          </a:p>
          <a:p>
            <a:endParaRPr lang="en-GB" dirty="0"/>
          </a:p>
          <a:p>
            <a:endParaRPr lang="en-GB" dirty="0"/>
          </a:p>
        </p:txBody>
      </p:sp>
      <p:sp>
        <p:nvSpPr>
          <p:cNvPr id="4" name="Title 3">
            <a:extLst>
              <a:ext uri="{FF2B5EF4-FFF2-40B4-BE49-F238E27FC236}">
                <a16:creationId xmlns:a16="http://schemas.microsoft.com/office/drawing/2014/main" id="{BDFCA2C6-4220-8A59-138A-1CAA202270A3}"/>
              </a:ext>
            </a:extLst>
          </p:cNvPr>
          <p:cNvSpPr>
            <a:spLocks noGrp="1"/>
          </p:cNvSpPr>
          <p:nvPr>
            <p:ph type="title"/>
          </p:nvPr>
        </p:nvSpPr>
        <p:spPr/>
        <p:txBody>
          <a:bodyPr/>
          <a:lstStyle/>
          <a:p>
            <a:r>
              <a:rPr lang="en-GB" dirty="0"/>
              <a:t>International Collaborations</a:t>
            </a:r>
          </a:p>
        </p:txBody>
      </p:sp>
      <p:pic>
        <p:nvPicPr>
          <p:cNvPr id="8" name="Content Placeholder 7" descr="A map of europe with orange dots&#10;&#10;Description automatically generated">
            <a:extLst>
              <a:ext uri="{FF2B5EF4-FFF2-40B4-BE49-F238E27FC236}">
                <a16:creationId xmlns:a16="http://schemas.microsoft.com/office/drawing/2014/main" id="{255F2C79-A938-E99C-EE82-7EB99013E2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6220" y="1328755"/>
            <a:ext cx="5644407" cy="4200489"/>
          </a:xfrm>
        </p:spPr>
      </p:pic>
      <p:pic>
        <p:nvPicPr>
          <p:cNvPr id="5" name="Picture 4" descr="A group of men holding wine glasses&#10;&#10;Description automatically generated">
            <a:extLst>
              <a:ext uri="{FF2B5EF4-FFF2-40B4-BE49-F238E27FC236}">
                <a16:creationId xmlns:a16="http://schemas.microsoft.com/office/drawing/2014/main" id="{FDDA907D-0882-31AF-0B50-1EAB073EE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83" y="2200834"/>
            <a:ext cx="3698293" cy="2456329"/>
          </a:xfrm>
          <a:prstGeom prst="rect">
            <a:avLst/>
          </a:prstGeom>
        </p:spPr>
      </p:pic>
    </p:spTree>
    <p:extLst>
      <p:ext uri="{BB962C8B-B14F-4D97-AF65-F5344CB8AC3E}">
        <p14:creationId xmlns:p14="http://schemas.microsoft.com/office/powerpoint/2010/main" val="285078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world with orange dots&#10;&#10;Description automatically generated">
            <a:extLst>
              <a:ext uri="{FF2B5EF4-FFF2-40B4-BE49-F238E27FC236}">
                <a16:creationId xmlns:a16="http://schemas.microsoft.com/office/drawing/2014/main" id="{97CED13E-4AC8-3626-AAF7-9A06FE4869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4021" y="1588735"/>
            <a:ext cx="7608329" cy="3680529"/>
          </a:xfrm>
        </p:spPr>
      </p:pic>
      <p:sp>
        <p:nvSpPr>
          <p:cNvPr id="3" name="Text Placeholder 2">
            <a:extLst>
              <a:ext uri="{FF2B5EF4-FFF2-40B4-BE49-F238E27FC236}">
                <a16:creationId xmlns:a16="http://schemas.microsoft.com/office/drawing/2014/main" id="{568B8B7F-476E-E384-8A94-4D00CE575D1C}"/>
              </a:ext>
            </a:extLst>
          </p:cNvPr>
          <p:cNvSpPr>
            <a:spLocks noGrp="1"/>
          </p:cNvSpPr>
          <p:nvPr>
            <p:ph type="body" sz="half" idx="2"/>
          </p:nvPr>
        </p:nvSpPr>
        <p:spPr>
          <a:xfrm>
            <a:off x="266700" y="1230594"/>
            <a:ext cx="5588000" cy="3761080"/>
          </a:xfrm>
        </p:spPr>
        <p:txBody>
          <a:bodyPr/>
          <a:lstStyle/>
          <a:p>
            <a:r>
              <a:rPr lang="en-GB" dirty="0"/>
              <a:t>Actually, collaborations across World</a:t>
            </a:r>
          </a:p>
          <a:p>
            <a:r>
              <a:rPr lang="en-GB" dirty="0"/>
              <a:t>Significant growth of user community</a:t>
            </a:r>
          </a:p>
          <a:p>
            <a:r>
              <a:rPr lang="en-GB" dirty="0"/>
              <a:t>In particular:</a:t>
            </a:r>
          </a:p>
          <a:p>
            <a:pPr marL="800100" lvl="1" indent="-342900">
              <a:buFont typeface="Arial" panose="020B0604020202020204" pitchFamily="34" charset="0"/>
              <a:buChar char="•"/>
            </a:pPr>
            <a:r>
              <a:rPr lang="en-GB" dirty="0"/>
              <a:t>India</a:t>
            </a:r>
          </a:p>
          <a:p>
            <a:pPr marL="800100" lvl="1" indent="-342900">
              <a:buFont typeface="Arial" panose="020B0604020202020204" pitchFamily="34" charset="0"/>
              <a:buChar char="•"/>
            </a:pPr>
            <a:r>
              <a:rPr lang="en-GB" dirty="0"/>
              <a:t>China</a:t>
            </a:r>
          </a:p>
          <a:p>
            <a:endParaRPr lang="en-GB" dirty="0"/>
          </a:p>
          <a:p>
            <a:endParaRPr lang="en-GB" dirty="0"/>
          </a:p>
        </p:txBody>
      </p:sp>
      <p:sp>
        <p:nvSpPr>
          <p:cNvPr id="4" name="Title 3">
            <a:extLst>
              <a:ext uri="{FF2B5EF4-FFF2-40B4-BE49-F238E27FC236}">
                <a16:creationId xmlns:a16="http://schemas.microsoft.com/office/drawing/2014/main" id="{BDFCA2C6-4220-8A59-138A-1CAA202270A3}"/>
              </a:ext>
            </a:extLst>
          </p:cNvPr>
          <p:cNvSpPr>
            <a:spLocks noGrp="1"/>
          </p:cNvSpPr>
          <p:nvPr>
            <p:ph type="title"/>
          </p:nvPr>
        </p:nvSpPr>
        <p:spPr/>
        <p:txBody>
          <a:bodyPr/>
          <a:lstStyle/>
          <a:p>
            <a:r>
              <a:rPr lang="en-GB" dirty="0"/>
              <a:t>International Collaborations</a:t>
            </a:r>
          </a:p>
        </p:txBody>
      </p:sp>
      <p:pic>
        <p:nvPicPr>
          <p:cNvPr id="5" name="Picture 4" descr="A group of people sitting at a table eating&#10;&#10;Description automatically generated">
            <a:extLst>
              <a:ext uri="{FF2B5EF4-FFF2-40B4-BE49-F238E27FC236}">
                <a16:creationId xmlns:a16="http://schemas.microsoft.com/office/drawing/2014/main" id="{8D19321E-6386-4EEF-4D0A-9D70B9647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12" y="2848347"/>
            <a:ext cx="4184201" cy="2779059"/>
          </a:xfrm>
          <a:prstGeom prst="rect">
            <a:avLst/>
          </a:prstGeom>
        </p:spPr>
      </p:pic>
    </p:spTree>
    <p:extLst>
      <p:ext uri="{BB962C8B-B14F-4D97-AF65-F5344CB8AC3E}">
        <p14:creationId xmlns:p14="http://schemas.microsoft.com/office/powerpoint/2010/main" val="651679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edium shot of a person&#10;&#10;Description automatically generated">
            <a:extLst>
              <a:ext uri="{FF2B5EF4-FFF2-40B4-BE49-F238E27FC236}">
                <a16:creationId xmlns:a16="http://schemas.microsoft.com/office/drawing/2014/main" id="{7294C7C4-465F-16A9-049E-94B6B5D405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6482" y="520767"/>
            <a:ext cx="3990990" cy="4814888"/>
          </a:xfrm>
        </p:spPr>
      </p:pic>
      <p:sp>
        <p:nvSpPr>
          <p:cNvPr id="3" name="Text Placeholder 2">
            <a:extLst>
              <a:ext uri="{FF2B5EF4-FFF2-40B4-BE49-F238E27FC236}">
                <a16:creationId xmlns:a16="http://schemas.microsoft.com/office/drawing/2014/main" id="{9DE08E97-E53A-3DEE-8710-78AF5D6DF917}"/>
              </a:ext>
            </a:extLst>
          </p:cNvPr>
          <p:cNvSpPr>
            <a:spLocks noGrp="1"/>
          </p:cNvSpPr>
          <p:nvPr>
            <p:ph type="body" sz="half" idx="2"/>
          </p:nvPr>
        </p:nvSpPr>
        <p:spPr/>
        <p:txBody>
          <a:bodyPr/>
          <a:lstStyle/>
          <a:p>
            <a:endParaRPr lang="en-GB" dirty="0"/>
          </a:p>
          <a:p>
            <a:endParaRPr lang="en-GB" dirty="0"/>
          </a:p>
          <a:p>
            <a:r>
              <a:rPr lang="en-GB" dirty="0"/>
              <a:t>Please sign the paper for inclusion in a printed version of Pabi’s papers for his family.</a:t>
            </a:r>
          </a:p>
        </p:txBody>
      </p:sp>
      <p:sp>
        <p:nvSpPr>
          <p:cNvPr id="4" name="Title 3">
            <a:extLst>
              <a:ext uri="{FF2B5EF4-FFF2-40B4-BE49-F238E27FC236}">
                <a16:creationId xmlns:a16="http://schemas.microsoft.com/office/drawing/2014/main" id="{2265276A-0EB3-B300-5560-1E638EBB2113}"/>
              </a:ext>
            </a:extLst>
          </p:cNvPr>
          <p:cNvSpPr>
            <a:spLocks noGrp="1"/>
          </p:cNvSpPr>
          <p:nvPr>
            <p:ph type="title"/>
          </p:nvPr>
        </p:nvSpPr>
        <p:spPr/>
        <p:txBody>
          <a:bodyPr/>
          <a:lstStyle/>
          <a:p>
            <a:r>
              <a:rPr lang="en-GB" dirty="0"/>
              <a:t>Pabi our friend and colleague</a:t>
            </a:r>
          </a:p>
        </p:txBody>
      </p:sp>
    </p:spTree>
    <p:extLst>
      <p:ext uri="{BB962C8B-B14F-4D97-AF65-F5344CB8AC3E}">
        <p14:creationId xmlns:p14="http://schemas.microsoft.com/office/powerpoint/2010/main" val="343788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71088-D74B-2322-ED8D-B476D7E283DA}"/>
              </a:ext>
            </a:extLst>
          </p:cNvPr>
          <p:cNvPicPr>
            <a:picLocks noChangeAspect="1"/>
          </p:cNvPicPr>
          <p:nvPr/>
        </p:nvPicPr>
        <p:blipFill>
          <a:blip r:embed="rId2"/>
          <a:stretch>
            <a:fillRect/>
          </a:stretch>
        </p:blipFill>
        <p:spPr>
          <a:xfrm>
            <a:off x="6127302" y="204441"/>
            <a:ext cx="4693444" cy="6257925"/>
          </a:xfrm>
          <a:prstGeom prst="rect">
            <a:avLst/>
          </a:prstGeom>
        </p:spPr>
      </p:pic>
      <p:sp>
        <p:nvSpPr>
          <p:cNvPr id="6" name="Content Placeholder 5">
            <a:extLst>
              <a:ext uri="{FF2B5EF4-FFF2-40B4-BE49-F238E27FC236}">
                <a16:creationId xmlns:a16="http://schemas.microsoft.com/office/drawing/2014/main" id="{2DC3E25D-8350-902D-3EDD-8AB2AFE5572E}"/>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4AA2A566-DFA3-357A-03ED-3428A52E7086}"/>
              </a:ext>
            </a:extLst>
          </p:cNvPr>
          <p:cNvSpPr>
            <a:spLocks noGrp="1"/>
          </p:cNvSpPr>
          <p:nvPr>
            <p:ph type="body" sz="half" idx="2"/>
          </p:nvPr>
        </p:nvSpPr>
        <p:spPr/>
        <p:txBody>
          <a:bodyPr/>
          <a:lstStyle/>
          <a:p>
            <a:r>
              <a:rPr lang="en-GB" dirty="0"/>
              <a:t>Pabitra Kumar Biswas</a:t>
            </a:r>
          </a:p>
          <a:p>
            <a:endParaRPr lang="en-GB" dirty="0"/>
          </a:p>
          <a:p>
            <a:r>
              <a:rPr lang="en-GB" dirty="0"/>
              <a:t>Known to us as Pabi</a:t>
            </a:r>
          </a:p>
          <a:p>
            <a:endParaRPr lang="en-GB" dirty="0"/>
          </a:p>
          <a:p>
            <a:r>
              <a:rPr lang="en-GB" dirty="0"/>
              <a:t>With his wife Aparna</a:t>
            </a:r>
          </a:p>
          <a:p>
            <a:endParaRPr lang="en-GB" dirty="0"/>
          </a:p>
        </p:txBody>
      </p:sp>
      <p:sp>
        <p:nvSpPr>
          <p:cNvPr id="2" name="Title 1">
            <a:extLst>
              <a:ext uri="{FF2B5EF4-FFF2-40B4-BE49-F238E27FC236}">
                <a16:creationId xmlns:a16="http://schemas.microsoft.com/office/drawing/2014/main" id="{CA086BDB-3520-0C75-892C-317C0789D5FB}"/>
              </a:ext>
            </a:extLst>
          </p:cNvPr>
          <p:cNvSpPr>
            <a:spLocks noGrp="1"/>
          </p:cNvSpPr>
          <p:nvPr>
            <p:ph type="title"/>
          </p:nvPr>
        </p:nvSpPr>
        <p:spPr/>
        <p:txBody>
          <a:bodyPr>
            <a:normAutofit/>
          </a:bodyPr>
          <a:lstStyle/>
          <a:p>
            <a:r>
              <a:rPr lang="en-GB" dirty="0"/>
              <a:t>Pabi</a:t>
            </a:r>
          </a:p>
        </p:txBody>
      </p:sp>
    </p:spTree>
    <p:extLst>
      <p:ext uri="{BB962C8B-B14F-4D97-AF65-F5344CB8AC3E}">
        <p14:creationId xmlns:p14="http://schemas.microsoft.com/office/powerpoint/2010/main" val="206278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A2A566-DFA3-357A-03ED-3428A52E7086}"/>
              </a:ext>
            </a:extLst>
          </p:cNvPr>
          <p:cNvSpPr>
            <a:spLocks noGrp="1"/>
          </p:cNvSpPr>
          <p:nvPr>
            <p:ph type="body" sz="half" idx="2"/>
          </p:nvPr>
        </p:nvSpPr>
        <p:spPr>
          <a:xfrm>
            <a:off x="266700" y="1418324"/>
            <a:ext cx="3411682" cy="3761080"/>
          </a:xfrm>
        </p:spPr>
        <p:txBody>
          <a:bodyPr/>
          <a:lstStyle/>
          <a:p>
            <a:r>
              <a:rPr lang="en-GB" dirty="0"/>
              <a:t>Pabitra Kumar Biswas</a:t>
            </a:r>
          </a:p>
          <a:p>
            <a:endParaRPr lang="en-GB" dirty="0"/>
          </a:p>
          <a:p>
            <a:r>
              <a:rPr lang="en-GB" dirty="0"/>
              <a:t>Known to us as Pabi</a:t>
            </a:r>
          </a:p>
          <a:p>
            <a:endParaRPr lang="en-GB" dirty="0"/>
          </a:p>
          <a:p>
            <a:r>
              <a:rPr lang="en-GB" dirty="0"/>
              <a:t>With his wife Aparna and two boys - Ishaan and Srijan</a:t>
            </a:r>
          </a:p>
          <a:p>
            <a:endParaRPr lang="en-GB" dirty="0"/>
          </a:p>
        </p:txBody>
      </p:sp>
      <p:sp>
        <p:nvSpPr>
          <p:cNvPr id="2" name="Title 1">
            <a:extLst>
              <a:ext uri="{FF2B5EF4-FFF2-40B4-BE49-F238E27FC236}">
                <a16:creationId xmlns:a16="http://schemas.microsoft.com/office/drawing/2014/main" id="{CA086BDB-3520-0C75-892C-317C0789D5FB}"/>
              </a:ext>
            </a:extLst>
          </p:cNvPr>
          <p:cNvSpPr>
            <a:spLocks noGrp="1"/>
          </p:cNvSpPr>
          <p:nvPr>
            <p:ph type="title"/>
          </p:nvPr>
        </p:nvSpPr>
        <p:spPr/>
        <p:txBody>
          <a:bodyPr>
            <a:normAutofit/>
          </a:bodyPr>
          <a:lstStyle/>
          <a:p>
            <a:r>
              <a:rPr lang="en-GB" dirty="0"/>
              <a:t>Pabi</a:t>
            </a:r>
          </a:p>
        </p:txBody>
      </p:sp>
      <p:pic>
        <p:nvPicPr>
          <p:cNvPr id="4" name="Picture 3">
            <a:extLst>
              <a:ext uri="{FF2B5EF4-FFF2-40B4-BE49-F238E27FC236}">
                <a16:creationId xmlns:a16="http://schemas.microsoft.com/office/drawing/2014/main" id="{A5155B39-07BB-0A72-82DC-2E75F4F7C2B8}"/>
              </a:ext>
            </a:extLst>
          </p:cNvPr>
          <p:cNvPicPr>
            <a:picLocks noChangeAspect="1"/>
          </p:cNvPicPr>
          <p:nvPr/>
        </p:nvPicPr>
        <p:blipFill>
          <a:blip r:embed="rId2"/>
          <a:stretch>
            <a:fillRect/>
          </a:stretch>
        </p:blipFill>
        <p:spPr>
          <a:xfrm>
            <a:off x="3956050" y="621809"/>
            <a:ext cx="6565900" cy="4924425"/>
          </a:xfrm>
          <a:prstGeom prst="rect">
            <a:avLst/>
          </a:prstGeom>
        </p:spPr>
      </p:pic>
    </p:spTree>
    <p:extLst>
      <p:ext uri="{BB962C8B-B14F-4D97-AF65-F5344CB8AC3E}">
        <p14:creationId xmlns:p14="http://schemas.microsoft.com/office/powerpoint/2010/main" val="25471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4A79CC8-A581-0C36-8DB1-588D406FCD19}"/>
              </a:ext>
            </a:extLst>
          </p:cNvPr>
          <p:cNvSpPr>
            <a:spLocks noGrp="1"/>
          </p:cNvSpPr>
          <p:nvPr>
            <p:ph idx="1"/>
          </p:nvPr>
        </p:nvSpPr>
        <p:spPr>
          <a:xfrm>
            <a:off x="6096000" y="797859"/>
            <a:ext cx="4994071" cy="4814280"/>
          </a:xfrm>
        </p:spPr>
        <p:txBody>
          <a:bodyPr/>
          <a:lstStyle/>
          <a:p>
            <a:r>
              <a:rPr lang="en-GB" dirty="0"/>
              <a:t>Pabi was saying that he could make the best burger in Oxfordshire. However, he bought the burger patties from Sainsbury.</a:t>
            </a:r>
          </a:p>
          <a:p>
            <a:endParaRPr lang="en-GB" dirty="0"/>
          </a:p>
        </p:txBody>
      </p:sp>
      <p:sp>
        <p:nvSpPr>
          <p:cNvPr id="10" name="Text Placeholder 9">
            <a:extLst>
              <a:ext uri="{FF2B5EF4-FFF2-40B4-BE49-F238E27FC236}">
                <a16:creationId xmlns:a16="http://schemas.microsoft.com/office/drawing/2014/main" id="{FCE963F2-45DE-EE48-D4C2-486128D9F681}"/>
              </a:ext>
            </a:extLst>
          </p:cNvPr>
          <p:cNvSpPr>
            <a:spLocks noGrp="1"/>
          </p:cNvSpPr>
          <p:nvPr>
            <p:ph type="body" sz="half" idx="2"/>
          </p:nvPr>
        </p:nvSpPr>
        <p:spPr>
          <a:xfrm>
            <a:off x="350482" y="4799245"/>
            <a:ext cx="5588000" cy="3761080"/>
          </a:xfrm>
        </p:spPr>
        <p:txBody>
          <a:bodyPr/>
          <a:lstStyle/>
          <a:p>
            <a:r>
              <a:rPr lang="en-GB" dirty="0"/>
              <a:t>He was teaching his sons (Ishaan and Srijan) how to prepare the best burger.</a:t>
            </a:r>
          </a:p>
          <a:p>
            <a:endParaRPr lang="en-GB" dirty="0"/>
          </a:p>
        </p:txBody>
      </p:sp>
      <p:sp>
        <p:nvSpPr>
          <p:cNvPr id="9" name="Title 8">
            <a:extLst>
              <a:ext uri="{FF2B5EF4-FFF2-40B4-BE49-F238E27FC236}">
                <a16:creationId xmlns:a16="http://schemas.microsoft.com/office/drawing/2014/main" id="{AD10AE2E-67C2-9782-F1EC-3ECAF3415815}"/>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1D4BA38-426E-AD91-40F1-105224BD2FD8}"/>
              </a:ext>
            </a:extLst>
          </p:cNvPr>
          <p:cNvPicPr>
            <a:picLocks noChangeAspect="1"/>
          </p:cNvPicPr>
          <p:nvPr/>
        </p:nvPicPr>
        <p:blipFill>
          <a:blip r:embed="rId2"/>
          <a:stretch>
            <a:fillRect/>
          </a:stretch>
        </p:blipFill>
        <p:spPr>
          <a:xfrm>
            <a:off x="350482" y="219123"/>
            <a:ext cx="5838825" cy="4379119"/>
          </a:xfrm>
          <a:prstGeom prst="rect">
            <a:avLst/>
          </a:prstGeom>
        </p:spPr>
      </p:pic>
      <p:pic>
        <p:nvPicPr>
          <p:cNvPr id="4" name="Picture 3">
            <a:extLst>
              <a:ext uri="{FF2B5EF4-FFF2-40B4-BE49-F238E27FC236}">
                <a16:creationId xmlns:a16="http://schemas.microsoft.com/office/drawing/2014/main" id="{8DAD103C-B389-6DC9-07D5-6C9EBABE8221}"/>
              </a:ext>
            </a:extLst>
          </p:cNvPr>
          <p:cNvPicPr>
            <a:picLocks noChangeAspect="1"/>
          </p:cNvPicPr>
          <p:nvPr/>
        </p:nvPicPr>
        <p:blipFill>
          <a:blip r:embed="rId3"/>
          <a:stretch>
            <a:fillRect/>
          </a:stretch>
        </p:blipFill>
        <p:spPr>
          <a:xfrm>
            <a:off x="6634065" y="2855418"/>
            <a:ext cx="5100507" cy="3824367"/>
          </a:xfrm>
          <a:prstGeom prst="rect">
            <a:avLst/>
          </a:prstGeom>
        </p:spPr>
      </p:pic>
    </p:spTree>
    <p:extLst>
      <p:ext uri="{BB962C8B-B14F-4D97-AF65-F5344CB8AC3E}">
        <p14:creationId xmlns:p14="http://schemas.microsoft.com/office/powerpoint/2010/main" val="120410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76018-19C2-874A-D4AB-F91D3973F5DC}"/>
              </a:ext>
            </a:extLst>
          </p:cNvPr>
          <p:cNvPicPr>
            <a:picLocks noChangeAspect="1"/>
          </p:cNvPicPr>
          <p:nvPr/>
        </p:nvPicPr>
        <p:blipFill>
          <a:blip r:embed="rId2"/>
          <a:stretch>
            <a:fillRect/>
          </a:stretch>
        </p:blipFill>
        <p:spPr>
          <a:xfrm>
            <a:off x="6778358" y="221155"/>
            <a:ext cx="4186335" cy="6279502"/>
          </a:xfrm>
          <a:prstGeom prst="rect">
            <a:avLst/>
          </a:prstGeom>
        </p:spPr>
      </p:pic>
      <p:sp>
        <p:nvSpPr>
          <p:cNvPr id="6" name="Text Placeholder 5">
            <a:extLst>
              <a:ext uri="{FF2B5EF4-FFF2-40B4-BE49-F238E27FC236}">
                <a16:creationId xmlns:a16="http://schemas.microsoft.com/office/drawing/2014/main" id="{B5D89B6A-859F-086F-C6F2-47B2917AE6F5}"/>
              </a:ext>
            </a:extLst>
          </p:cNvPr>
          <p:cNvSpPr>
            <a:spLocks noGrp="1"/>
          </p:cNvSpPr>
          <p:nvPr>
            <p:ph type="body" sz="half" idx="2"/>
          </p:nvPr>
        </p:nvSpPr>
        <p:spPr/>
        <p:txBody>
          <a:bodyPr>
            <a:normAutofit fontScale="55000" lnSpcReduction="20000"/>
          </a:bodyPr>
          <a:lstStyle/>
          <a:p>
            <a:pPr>
              <a:lnSpc>
                <a:spcPct val="120000"/>
              </a:lnSpc>
            </a:pPr>
            <a:r>
              <a:rPr lang="en-GB" dirty="0"/>
              <a:t>From a friend, </a:t>
            </a:r>
            <a:r>
              <a:rPr lang="en-GB" dirty="0" err="1"/>
              <a:t>Aradhita</a:t>
            </a:r>
            <a:r>
              <a:rPr lang="en-GB" dirty="0"/>
              <a:t>:</a:t>
            </a:r>
          </a:p>
          <a:p>
            <a:pPr>
              <a:lnSpc>
                <a:spcPct val="120000"/>
              </a:lnSpc>
            </a:pPr>
            <a:endParaRPr lang="en-GB" dirty="0"/>
          </a:p>
          <a:p>
            <a:pPr>
              <a:lnSpc>
                <a:spcPct val="120000"/>
              </a:lnSpc>
            </a:pPr>
            <a:r>
              <a:rPr lang="en-GB" dirty="0"/>
              <a:t>My first meeting with Pabitra was him sitting on a couch after a 10-hour flight. And he had his two sons, Ishaan and Srijan, on both sides. Aparna had just dished out one of the mommy comfort foods and Pabitra was feeding the two kids. He was a doting father and supportive (read-loving) husband.</a:t>
            </a:r>
          </a:p>
          <a:p>
            <a:pPr>
              <a:lnSpc>
                <a:spcPct val="120000"/>
              </a:lnSpc>
            </a:pPr>
            <a:r>
              <a:rPr lang="en-GB" dirty="0"/>
              <a:t>The friendship between the two families continued since my son was about the same age as his sons, and they trio played and talked about all the things under the sky. They shared their excitement about dinosaurs, spaceships, cars and of course what each other’s parents told them. </a:t>
            </a:r>
          </a:p>
          <a:p>
            <a:pPr>
              <a:lnSpc>
                <a:spcPct val="120000"/>
              </a:lnSpc>
            </a:pPr>
            <a:r>
              <a:rPr lang="en-GB" dirty="0"/>
              <a:t>One day when I was reading a book on planets with my son and was telling him that there are 9 planets, he stopped me in a matter-of-fact manner and said, “mom, there are only 8 planets. Pluto is not a planet”. I was amazed as I didn’t expect the 4-year-old child to understand why Pluto is not a planet. On enquiring why, he told me “ You know mummy, Ishaan bhaiya’s papa is also a scientist like my papa. But he works in outer space, not in lab like Papa. And he has told Ishaan bhaiya that Pluto cannot be a planet because it is the name of a dog.”</a:t>
            </a:r>
          </a:p>
          <a:p>
            <a:endParaRPr lang="en-GB" dirty="0"/>
          </a:p>
        </p:txBody>
      </p:sp>
      <p:sp>
        <p:nvSpPr>
          <p:cNvPr id="2" name="Title 1">
            <a:extLst>
              <a:ext uri="{FF2B5EF4-FFF2-40B4-BE49-F238E27FC236}">
                <a16:creationId xmlns:a16="http://schemas.microsoft.com/office/drawing/2014/main" id="{B0F0E156-1B44-B87D-E78C-F69A6D0B2435}"/>
              </a:ext>
            </a:extLst>
          </p:cNvPr>
          <p:cNvSpPr>
            <a:spLocks noGrp="1"/>
          </p:cNvSpPr>
          <p:nvPr>
            <p:ph type="title"/>
          </p:nvPr>
        </p:nvSpPr>
        <p:spPr/>
        <p:txBody>
          <a:bodyPr/>
          <a:lstStyle/>
          <a:p>
            <a:r>
              <a:rPr lang="en-GB" dirty="0"/>
              <a:t>A Good Friend</a:t>
            </a:r>
          </a:p>
        </p:txBody>
      </p:sp>
    </p:spTree>
    <p:extLst>
      <p:ext uri="{BB962C8B-B14F-4D97-AF65-F5344CB8AC3E}">
        <p14:creationId xmlns:p14="http://schemas.microsoft.com/office/powerpoint/2010/main" val="1916047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76018-19C2-874A-D4AB-F91D3973F5DC}"/>
              </a:ext>
            </a:extLst>
          </p:cNvPr>
          <p:cNvPicPr>
            <a:picLocks noChangeAspect="1"/>
          </p:cNvPicPr>
          <p:nvPr/>
        </p:nvPicPr>
        <p:blipFill>
          <a:blip r:embed="rId2"/>
          <a:stretch>
            <a:fillRect/>
          </a:stretch>
        </p:blipFill>
        <p:spPr>
          <a:xfrm>
            <a:off x="6778358" y="221155"/>
            <a:ext cx="4186335" cy="6279502"/>
          </a:xfrm>
          <a:prstGeom prst="rect">
            <a:avLst/>
          </a:prstGeom>
        </p:spPr>
      </p:pic>
      <p:sp>
        <p:nvSpPr>
          <p:cNvPr id="6" name="Text Placeholder 5">
            <a:extLst>
              <a:ext uri="{FF2B5EF4-FFF2-40B4-BE49-F238E27FC236}">
                <a16:creationId xmlns:a16="http://schemas.microsoft.com/office/drawing/2014/main" id="{B5D89B6A-859F-086F-C6F2-47B2917AE6F5}"/>
              </a:ext>
            </a:extLst>
          </p:cNvPr>
          <p:cNvSpPr>
            <a:spLocks noGrp="1"/>
          </p:cNvSpPr>
          <p:nvPr>
            <p:ph type="body" sz="half" idx="2"/>
          </p:nvPr>
        </p:nvSpPr>
        <p:spPr/>
        <p:txBody>
          <a:bodyPr>
            <a:normAutofit fontScale="55000" lnSpcReduction="20000"/>
          </a:bodyPr>
          <a:lstStyle/>
          <a:p>
            <a:pPr>
              <a:lnSpc>
                <a:spcPct val="120000"/>
              </a:lnSpc>
            </a:pPr>
            <a:r>
              <a:rPr lang="en-GB" dirty="0"/>
              <a:t>From a friend, </a:t>
            </a:r>
            <a:r>
              <a:rPr lang="en-GB" dirty="0" err="1"/>
              <a:t>Aradhita</a:t>
            </a:r>
            <a:r>
              <a:rPr lang="en-GB" dirty="0"/>
              <a:t>:</a:t>
            </a:r>
          </a:p>
          <a:p>
            <a:pPr>
              <a:lnSpc>
                <a:spcPct val="120000"/>
              </a:lnSpc>
            </a:pPr>
            <a:endParaRPr lang="en-GB" dirty="0"/>
          </a:p>
          <a:p>
            <a:pPr>
              <a:lnSpc>
                <a:spcPct val="120000"/>
              </a:lnSpc>
            </a:pPr>
            <a:r>
              <a:rPr lang="en-GB" dirty="0"/>
              <a:t>My first meeting with Pabitra was him sitting on a couch after a 10-hour flight. And he had his two sons, Ishaan and Srijan, on both sides. Aparna had just dished out one of the mommy comfort foods and Pabitra was feeding the two kids. </a:t>
            </a:r>
            <a:r>
              <a:rPr lang="en-GB" b="1" i="1" dirty="0"/>
              <a:t>He was a doting father and supportive (read-loving) husband</a:t>
            </a:r>
            <a:r>
              <a:rPr lang="en-GB" dirty="0"/>
              <a:t>.</a:t>
            </a:r>
          </a:p>
          <a:p>
            <a:pPr>
              <a:lnSpc>
                <a:spcPct val="120000"/>
              </a:lnSpc>
            </a:pPr>
            <a:r>
              <a:rPr lang="en-GB" dirty="0"/>
              <a:t>The friendship between the two families continued since my son was about the same age as his sons, and they trio played and talked about all the things under the sky. They shared their excitement about dinosaurs, spaceships, cars and of course what each other’s parents told them. </a:t>
            </a:r>
          </a:p>
          <a:p>
            <a:pPr>
              <a:lnSpc>
                <a:spcPct val="120000"/>
              </a:lnSpc>
            </a:pPr>
            <a:r>
              <a:rPr lang="en-GB" dirty="0"/>
              <a:t>One day when I was reading a book on planets with my son and was telling him that there are 9 planets, he stopped me in a matter-of-fact manner and said, “mom, there are only 8 planets. Pluto is not a planet”. I was amazed as I didn’t expect the 4-year-old child to understand why Pluto is not a planet. On enquiring why, he told me “ You know mummy, Ishaan bhaiya’s papa is also a scientist like my papa. But he works in outer space, not in lab like Papa. And he has told Ishaan bhaiya that Pluto cannot be a planet because it is the name of a dog.”</a:t>
            </a:r>
          </a:p>
          <a:p>
            <a:endParaRPr lang="en-GB" dirty="0"/>
          </a:p>
        </p:txBody>
      </p:sp>
      <p:sp>
        <p:nvSpPr>
          <p:cNvPr id="2" name="Title 1">
            <a:extLst>
              <a:ext uri="{FF2B5EF4-FFF2-40B4-BE49-F238E27FC236}">
                <a16:creationId xmlns:a16="http://schemas.microsoft.com/office/drawing/2014/main" id="{B0F0E156-1B44-B87D-E78C-F69A6D0B2435}"/>
              </a:ext>
            </a:extLst>
          </p:cNvPr>
          <p:cNvSpPr>
            <a:spLocks noGrp="1"/>
          </p:cNvSpPr>
          <p:nvPr>
            <p:ph type="title"/>
          </p:nvPr>
        </p:nvSpPr>
        <p:spPr/>
        <p:txBody>
          <a:bodyPr/>
          <a:lstStyle/>
          <a:p>
            <a:r>
              <a:rPr lang="en-GB" dirty="0"/>
              <a:t>A Good Friend</a:t>
            </a:r>
          </a:p>
        </p:txBody>
      </p:sp>
      <p:sp>
        <p:nvSpPr>
          <p:cNvPr id="4" name="TextBox 3">
            <a:extLst>
              <a:ext uri="{FF2B5EF4-FFF2-40B4-BE49-F238E27FC236}">
                <a16:creationId xmlns:a16="http://schemas.microsoft.com/office/drawing/2014/main" id="{2E3E499A-D934-9F6D-9B18-AD6BB0A73A2E}"/>
              </a:ext>
            </a:extLst>
          </p:cNvPr>
          <p:cNvSpPr txBox="1"/>
          <p:nvPr/>
        </p:nvSpPr>
        <p:spPr>
          <a:xfrm>
            <a:off x="0" y="2451370"/>
            <a:ext cx="6981398" cy="369332"/>
          </a:xfrm>
          <a:prstGeom prst="rect">
            <a:avLst/>
          </a:prstGeom>
          <a:noFill/>
        </p:spPr>
        <p:txBody>
          <a:bodyPr wrap="none" rtlCol="0">
            <a:spAutoFit/>
          </a:bodyPr>
          <a:lstStyle/>
          <a:p>
            <a:r>
              <a:rPr lang="en-GB" dirty="0">
                <a:solidFill>
                  <a:srgbClr val="FF0000"/>
                </a:solidFill>
                <a:highlight>
                  <a:srgbClr val="FFFFFF"/>
                </a:highlight>
              </a:rPr>
              <a:t>. </a:t>
            </a:r>
            <a:r>
              <a:rPr lang="en-GB" b="1" i="1" dirty="0">
                <a:solidFill>
                  <a:srgbClr val="FF0000"/>
                </a:solidFill>
                <a:highlight>
                  <a:srgbClr val="FFFFFF"/>
                </a:highlight>
              </a:rPr>
              <a:t>He was a doting father and supportive (real-loving) husband</a:t>
            </a:r>
            <a:endParaRPr lang="en-GB" dirty="0">
              <a:solidFill>
                <a:srgbClr val="FF0000"/>
              </a:solidFill>
              <a:highlight>
                <a:srgbClr val="FFFFFF"/>
              </a:highlight>
            </a:endParaRPr>
          </a:p>
        </p:txBody>
      </p:sp>
    </p:spTree>
    <p:extLst>
      <p:ext uri="{BB962C8B-B14F-4D97-AF65-F5344CB8AC3E}">
        <p14:creationId xmlns:p14="http://schemas.microsoft.com/office/powerpoint/2010/main" val="309776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76018-19C2-874A-D4AB-F91D3973F5DC}"/>
              </a:ext>
            </a:extLst>
          </p:cNvPr>
          <p:cNvPicPr>
            <a:picLocks noChangeAspect="1"/>
          </p:cNvPicPr>
          <p:nvPr/>
        </p:nvPicPr>
        <p:blipFill>
          <a:blip r:embed="rId2"/>
          <a:stretch>
            <a:fillRect/>
          </a:stretch>
        </p:blipFill>
        <p:spPr>
          <a:xfrm>
            <a:off x="6778358" y="221155"/>
            <a:ext cx="4186335" cy="6279502"/>
          </a:xfrm>
          <a:prstGeom prst="rect">
            <a:avLst/>
          </a:prstGeom>
        </p:spPr>
      </p:pic>
      <p:sp>
        <p:nvSpPr>
          <p:cNvPr id="6" name="Text Placeholder 5">
            <a:extLst>
              <a:ext uri="{FF2B5EF4-FFF2-40B4-BE49-F238E27FC236}">
                <a16:creationId xmlns:a16="http://schemas.microsoft.com/office/drawing/2014/main" id="{B5D89B6A-859F-086F-C6F2-47B2917AE6F5}"/>
              </a:ext>
            </a:extLst>
          </p:cNvPr>
          <p:cNvSpPr>
            <a:spLocks noGrp="1"/>
          </p:cNvSpPr>
          <p:nvPr>
            <p:ph type="body" sz="half" idx="2"/>
          </p:nvPr>
        </p:nvSpPr>
        <p:spPr/>
        <p:txBody>
          <a:bodyPr>
            <a:normAutofit fontScale="55000" lnSpcReduction="20000"/>
          </a:bodyPr>
          <a:lstStyle/>
          <a:p>
            <a:pPr>
              <a:lnSpc>
                <a:spcPct val="120000"/>
              </a:lnSpc>
            </a:pPr>
            <a:r>
              <a:rPr lang="en-GB" dirty="0"/>
              <a:t>From a friend, </a:t>
            </a:r>
            <a:r>
              <a:rPr lang="en-GB" dirty="0" err="1"/>
              <a:t>Aradhita</a:t>
            </a:r>
            <a:r>
              <a:rPr lang="en-GB" dirty="0"/>
              <a:t>:</a:t>
            </a:r>
          </a:p>
          <a:p>
            <a:pPr>
              <a:lnSpc>
                <a:spcPct val="120000"/>
              </a:lnSpc>
            </a:pPr>
            <a:endParaRPr lang="en-GB" dirty="0"/>
          </a:p>
          <a:p>
            <a:pPr>
              <a:lnSpc>
                <a:spcPct val="120000"/>
              </a:lnSpc>
            </a:pPr>
            <a:r>
              <a:rPr lang="en-GB" dirty="0"/>
              <a:t>My first meeting with Pabitra was him sitting on a couch after a 10-hour flight. And he had his two sons, Ishaan and Srijan, on both sides. Aparna had just dished out one of the mommy comfort foods and Pabitra was feeding the two kids. He was a doting father and supportive (read-loving) husband.</a:t>
            </a:r>
          </a:p>
          <a:p>
            <a:pPr>
              <a:lnSpc>
                <a:spcPct val="120000"/>
              </a:lnSpc>
            </a:pPr>
            <a:r>
              <a:rPr lang="en-GB" dirty="0"/>
              <a:t>The friendship between the two families continued since my son was about the same age as his sons, and they trio played and talked about all the things under the sky. They shared their excitement about dinosaurs, spaceships, cars and of course what each other’s parents told them. </a:t>
            </a:r>
          </a:p>
          <a:p>
            <a:pPr>
              <a:lnSpc>
                <a:spcPct val="120000"/>
              </a:lnSpc>
            </a:pPr>
            <a:r>
              <a:rPr lang="en-GB" dirty="0"/>
              <a:t>One day when I was reading a book on planets with my son and </a:t>
            </a:r>
            <a:r>
              <a:rPr lang="en-GB" b="1" i="1" dirty="0"/>
              <a:t>was telling him that there are 9 planets, he stopped me in a matter-of-fact manner</a:t>
            </a:r>
            <a:r>
              <a:rPr lang="en-GB" dirty="0"/>
              <a:t> and said, “mom, there are only 8 planets. Pluto is not a planet”. </a:t>
            </a:r>
            <a:r>
              <a:rPr lang="en-GB" b="1" i="1" dirty="0"/>
              <a:t>I was amazed as I didn’t expect the 4-year-old child to understand why Pluto is not a planet</a:t>
            </a:r>
            <a:r>
              <a:rPr lang="en-GB" dirty="0"/>
              <a:t>. On enquiring why, he told me “ You know mummy, Ishaan bhaiya’s papa is also a scientist like my papa. But he works in outer space, not in lab like Papa. </a:t>
            </a:r>
            <a:r>
              <a:rPr lang="en-GB" b="1" i="1" dirty="0"/>
              <a:t>And he has told Ishaan bhaiya that Pluto cannot be a planet because it is the name of a dog</a:t>
            </a:r>
            <a:r>
              <a:rPr lang="en-GB" dirty="0"/>
              <a:t>.”</a:t>
            </a:r>
          </a:p>
          <a:p>
            <a:endParaRPr lang="en-GB" dirty="0"/>
          </a:p>
        </p:txBody>
      </p:sp>
      <p:sp>
        <p:nvSpPr>
          <p:cNvPr id="2" name="Title 1">
            <a:extLst>
              <a:ext uri="{FF2B5EF4-FFF2-40B4-BE49-F238E27FC236}">
                <a16:creationId xmlns:a16="http://schemas.microsoft.com/office/drawing/2014/main" id="{B0F0E156-1B44-B87D-E78C-F69A6D0B2435}"/>
              </a:ext>
            </a:extLst>
          </p:cNvPr>
          <p:cNvSpPr>
            <a:spLocks noGrp="1"/>
          </p:cNvSpPr>
          <p:nvPr>
            <p:ph type="title"/>
          </p:nvPr>
        </p:nvSpPr>
        <p:spPr/>
        <p:txBody>
          <a:bodyPr/>
          <a:lstStyle/>
          <a:p>
            <a:r>
              <a:rPr lang="en-GB" dirty="0"/>
              <a:t>A Good Friend</a:t>
            </a:r>
          </a:p>
        </p:txBody>
      </p:sp>
      <p:sp>
        <p:nvSpPr>
          <p:cNvPr id="4" name="TextBox 3">
            <a:extLst>
              <a:ext uri="{FF2B5EF4-FFF2-40B4-BE49-F238E27FC236}">
                <a16:creationId xmlns:a16="http://schemas.microsoft.com/office/drawing/2014/main" id="{37F79F7F-8AC9-CF63-B1BB-28CADFA969CE}"/>
              </a:ext>
            </a:extLst>
          </p:cNvPr>
          <p:cNvSpPr txBox="1"/>
          <p:nvPr/>
        </p:nvSpPr>
        <p:spPr>
          <a:xfrm>
            <a:off x="223736" y="1997839"/>
            <a:ext cx="6595353" cy="2862322"/>
          </a:xfrm>
          <a:prstGeom prst="rect">
            <a:avLst/>
          </a:prstGeom>
          <a:noFill/>
        </p:spPr>
        <p:txBody>
          <a:bodyPr wrap="square" rtlCol="0">
            <a:spAutoFit/>
          </a:bodyPr>
          <a:lstStyle/>
          <a:p>
            <a:r>
              <a:rPr lang="en-GB" b="1" i="1" dirty="0">
                <a:solidFill>
                  <a:srgbClr val="FF0000"/>
                </a:solidFill>
                <a:highlight>
                  <a:srgbClr val="FFFFFF"/>
                </a:highlight>
              </a:rPr>
              <a:t>was telling him that there are 9 planets, he stopped me in a matter-of-fact manner</a:t>
            </a:r>
            <a:r>
              <a:rPr lang="en-GB" dirty="0">
                <a:solidFill>
                  <a:srgbClr val="FF0000"/>
                </a:solidFill>
                <a:highlight>
                  <a:srgbClr val="FFFFFF"/>
                </a:highlight>
              </a:rPr>
              <a:t> </a:t>
            </a:r>
            <a:r>
              <a:rPr lang="en-GB" dirty="0">
                <a:highlight>
                  <a:srgbClr val="FFFFFF"/>
                </a:highlight>
              </a:rPr>
              <a:t>and said, “mom, there are only 8 planets. Pluto is not a planet”. </a:t>
            </a:r>
            <a:r>
              <a:rPr lang="en-GB" b="1" i="1" dirty="0">
                <a:solidFill>
                  <a:srgbClr val="FF0000"/>
                </a:solidFill>
                <a:highlight>
                  <a:srgbClr val="FFFFFF"/>
                </a:highlight>
              </a:rPr>
              <a:t>I was amazed as I didn’t expect the 4-year-old child to understand why Pluto is not a planet</a:t>
            </a:r>
            <a:r>
              <a:rPr lang="en-GB" dirty="0">
                <a:solidFill>
                  <a:srgbClr val="FF0000"/>
                </a:solidFill>
                <a:highlight>
                  <a:srgbClr val="FFFFFF"/>
                </a:highlight>
              </a:rPr>
              <a:t>. </a:t>
            </a:r>
            <a:r>
              <a:rPr lang="en-GB" dirty="0">
                <a:highlight>
                  <a:srgbClr val="FFFFFF"/>
                </a:highlight>
              </a:rPr>
              <a:t>On enquiring why, he told me “ You know mummy, Ishaan bhaiya’s papa is also a scientist like my papa. But he works in outer space, not in lab like Papa. </a:t>
            </a:r>
            <a:r>
              <a:rPr lang="en-GB" b="1" i="1" dirty="0">
                <a:solidFill>
                  <a:srgbClr val="FF0000"/>
                </a:solidFill>
                <a:highlight>
                  <a:srgbClr val="FFFFFF"/>
                </a:highlight>
              </a:rPr>
              <a:t>And he has told Ishaan bhaiya that Pluto cannot be a planet because it is the name of a dog</a:t>
            </a:r>
            <a:r>
              <a:rPr lang="en-GB" dirty="0">
                <a:solidFill>
                  <a:srgbClr val="FF0000"/>
                </a:solidFill>
                <a:highlight>
                  <a:srgbClr val="FFFFFF"/>
                </a:highlight>
              </a:rPr>
              <a:t>.</a:t>
            </a:r>
            <a:r>
              <a:rPr lang="en-GB" dirty="0">
                <a:highlight>
                  <a:srgbClr val="FFFFFF"/>
                </a:highlight>
              </a:rPr>
              <a:t>”</a:t>
            </a:r>
          </a:p>
          <a:p>
            <a:endParaRPr lang="en-GB" dirty="0">
              <a:highlight>
                <a:srgbClr val="FFFFFF"/>
              </a:highlight>
            </a:endParaRPr>
          </a:p>
        </p:txBody>
      </p:sp>
      <p:pic>
        <p:nvPicPr>
          <p:cNvPr id="5" name="Picture 4">
            <a:extLst>
              <a:ext uri="{FF2B5EF4-FFF2-40B4-BE49-F238E27FC236}">
                <a16:creationId xmlns:a16="http://schemas.microsoft.com/office/drawing/2014/main" id="{6CAF5662-DD6D-0833-F6BA-9048872AB6B8}"/>
              </a:ext>
            </a:extLst>
          </p:cNvPr>
          <p:cNvPicPr>
            <a:picLocks noChangeAspect="1"/>
          </p:cNvPicPr>
          <p:nvPr/>
        </p:nvPicPr>
        <p:blipFill>
          <a:blip r:embed="rId3"/>
          <a:stretch>
            <a:fillRect/>
          </a:stretch>
        </p:blipFill>
        <p:spPr>
          <a:xfrm>
            <a:off x="4632659" y="4860161"/>
            <a:ext cx="1830705" cy="1830705"/>
          </a:xfrm>
          <a:prstGeom prst="rect">
            <a:avLst/>
          </a:prstGeom>
        </p:spPr>
      </p:pic>
    </p:spTree>
    <p:extLst>
      <p:ext uri="{BB962C8B-B14F-4D97-AF65-F5344CB8AC3E}">
        <p14:creationId xmlns:p14="http://schemas.microsoft.com/office/powerpoint/2010/main" val="218715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0BCEE-D5ED-093C-9A01-64EEE6C3BD6C}"/>
              </a:ext>
            </a:extLst>
          </p:cNvPr>
          <p:cNvPicPr>
            <a:picLocks noChangeAspect="1"/>
          </p:cNvPicPr>
          <p:nvPr/>
        </p:nvPicPr>
        <p:blipFill>
          <a:blip r:embed="rId2"/>
          <a:stretch>
            <a:fillRect/>
          </a:stretch>
        </p:blipFill>
        <p:spPr>
          <a:xfrm>
            <a:off x="180391" y="214604"/>
            <a:ext cx="5697893" cy="4273420"/>
          </a:xfrm>
          <a:prstGeom prst="rect">
            <a:avLst/>
          </a:prstGeom>
        </p:spPr>
      </p:pic>
      <p:pic>
        <p:nvPicPr>
          <p:cNvPr id="4" name="Picture 3">
            <a:extLst>
              <a:ext uri="{FF2B5EF4-FFF2-40B4-BE49-F238E27FC236}">
                <a16:creationId xmlns:a16="http://schemas.microsoft.com/office/drawing/2014/main" id="{EEC7B284-E1E8-6055-B09A-E34D9D68DFFC}"/>
              </a:ext>
            </a:extLst>
          </p:cNvPr>
          <p:cNvPicPr>
            <a:picLocks noChangeAspect="1"/>
          </p:cNvPicPr>
          <p:nvPr/>
        </p:nvPicPr>
        <p:blipFill>
          <a:blip r:embed="rId3"/>
          <a:stretch>
            <a:fillRect/>
          </a:stretch>
        </p:blipFill>
        <p:spPr>
          <a:xfrm>
            <a:off x="6150371" y="1708858"/>
            <a:ext cx="5606200" cy="4205798"/>
          </a:xfrm>
          <a:prstGeom prst="rect">
            <a:avLst/>
          </a:prstGeom>
        </p:spPr>
      </p:pic>
      <p:sp>
        <p:nvSpPr>
          <p:cNvPr id="8" name="Text Placeholder 7">
            <a:extLst>
              <a:ext uri="{FF2B5EF4-FFF2-40B4-BE49-F238E27FC236}">
                <a16:creationId xmlns:a16="http://schemas.microsoft.com/office/drawing/2014/main" id="{6803D49B-B9E1-3CA7-A388-34F5038BFB0A}"/>
              </a:ext>
            </a:extLst>
          </p:cNvPr>
          <p:cNvSpPr>
            <a:spLocks noGrp="1"/>
          </p:cNvSpPr>
          <p:nvPr>
            <p:ph type="body" sz="half" idx="2"/>
          </p:nvPr>
        </p:nvSpPr>
        <p:spPr>
          <a:xfrm>
            <a:off x="266700" y="4714320"/>
            <a:ext cx="5681453" cy="3761080"/>
          </a:xfrm>
        </p:spPr>
        <p:txBody>
          <a:bodyPr/>
          <a:lstStyle/>
          <a:p>
            <a:r>
              <a:rPr lang="en-GB" dirty="0"/>
              <a:t>Pabi was the most active member in uniting a group of Bengali people in Didcot to celebrate some nostalgic Bengali festivals.</a:t>
            </a:r>
          </a:p>
          <a:p>
            <a:endParaRPr lang="en-GB" dirty="0"/>
          </a:p>
        </p:txBody>
      </p:sp>
    </p:spTree>
    <p:extLst>
      <p:ext uri="{BB962C8B-B14F-4D97-AF65-F5344CB8AC3E}">
        <p14:creationId xmlns:p14="http://schemas.microsoft.com/office/powerpoint/2010/main" val="1368756866"/>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453390EE4BA43A5D6133E94472E90" ma:contentTypeVersion="16" ma:contentTypeDescription="Create a new document." ma:contentTypeScope="" ma:versionID="3f32205e828f7673b0b9b0d9eebf48ef">
  <xsd:schema xmlns:xsd="http://www.w3.org/2001/XMLSchema" xmlns:xs="http://www.w3.org/2001/XMLSchema" xmlns:p="http://schemas.microsoft.com/office/2006/metadata/properties" xmlns:ns2="7a6c5452-7205-4e2c-a322-0d36e47a4095" xmlns:ns3="4367b676-3231-4229-b246-27e36f6a6ea0" targetNamespace="http://schemas.microsoft.com/office/2006/metadata/properties" ma:root="true" ma:fieldsID="eb6983e8a2aa9e49efed4522fdaf97eb" ns2:_="" ns3:_="">
    <xsd:import namespace="7a6c5452-7205-4e2c-a322-0d36e47a4095"/>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c5452-7205-4e2c-a322-0d36e47a4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67b676-3231-4229-b246-27e36f6a6ea0" xsi:nil="true"/>
    <lcf76f155ced4ddcb4097134ff3c332f xmlns="7a6c5452-7205-4e2c-a322-0d36e47a40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253726-C6DC-4C48-BF6A-3E1423463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c5452-7205-4e2c-a322-0d36e47a4095"/>
    <ds:schemaRef ds:uri="4367b676-3231-4229-b246-27e36f6a6e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9237DF-6E98-4AFD-A1AD-E1C9D616A344}">
  <ds:schemaRefs>
    <ds:schemaRef ds:uri="http://schemas.microsoft.com/sharepoint/v3/contenttype/forms"/>
  </ds:schemaRefs>
</ds:datastoreItem>
</file>

<file path=customXml/itemProps3.xml><?xml version="1.0" encoding="utf-8"?>
<ds:datastoreItem xmlns:ds="http://schemas.openxmlformats.org/officeDocument/2006/customXml" ds:itemID="{F9DF670E-3DD2-40A0-8524-D0B4771A7312}">
  <ds:schemaRefs>
    <ds:schemaRef ds:uri="http://purl.org/dc/dcmitype/"/>
    <ds:schemaRef ds:uri="4367b676-3231-4229-b246-27e36f6a6ea0"/>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7a6c5452-7205-4e2c-a322-0d36e47a409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14419</TotalTime>
  <Words>1189</Words>
  <Application>Microsoft Office PowerPoint</Application>
  <PresentationFormat>Widescreen</PresentationFormat>
  <Paragraphs>115</Paragraphs>
  <Slides>25</Slides>
  <Notes>1</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25</vt:i4>
      </vt:variant>
    </vt:vector>
  </HeadingPairs>
  <TitlesOfParts>
    <vt:vector size="31" baseType="lpstr">
      <vt:lpstr>Calibri</vt:lpstr>
      <vt:lpstr>Arial</vt:lpstr>
      <vt:lpstr>1_Title slide</vt:lpstr>
      <vt:lpstr>2_Triangles</vt:lpstr>
      <vt:lpstr>3_Pattern</vt:lpstr>
      <vt:lpstr>4_Blank Layouts</vt:lpstr>
      <vt:lpstr>In Memoriam:  Pabi’s life and career </vt:lpstr>
      <vt:lpstr>PowerPoint Presentation</vt:lpstr>
      <vt:lpstr>Pabi</vt:lpstr>
      <vt:lpstr>Pabi</vt:lpstr>
      <vt:lpstr>PowerPoint Presentation</vt:lpstr>
      <vt:lpstr>A Good Friend</vt:lpstr>
      <vt:lpstr>A Good Friend</vt:lpstr>
      <vt:lpstr>A Good Friend</vt:lpstr>
      <vt:lpstr>PowerPoint Presentation</vt:lpstr>
      <vt:lpstr>PowerPoint Presentation</vt:lpstr>
      <vt:lpstr>Career</vt:lpstr>
      <vt:lpstr>Science and Community Impact</vt:lpstr>
      <vt:lpstr>Topics</vt:lpstr>
      <vt:lpstr>Topics</vt:lpstr>
      <vt:lpstr>Science Impact</vt:lpstr>
      <vt:lpstr>Pabications</vt:lpstr>
      <vt:lpstr>Pabications</vt:lpstr>
      <vt:lpstr>Pabications</vt:lpstr>
      <vt:lpstr>Pabications</vt:lpstr>
      <vt:lpstr>Projects</vt:lpstr>
      <vt:lpstr>Projects</vt:lpstr>
      <vt:lpstr>Muon School</vt:lpstr>
      <vt:lpstr>International Collaborations</vt:lpstr>
      <vt:lpstr>International Collaborations</vt:lpstr>
      <vt:lpstr>Pabi our friend and colleague</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Hillier, Adrian (STFC,RAL,ISIS)</cp:lastModifiedBy>
  <cp:revision>7</cp:revision>
  <dcterms:created xsi:type="dcterms:W3CDTF">2023-01-10T12:41:06Z</dcterms:created>
  <dcterms:modified xsi:type="dcterms:W3CDTF">2023-09-09T09:11:41Z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0x010100FC2453390EE4BA43A5D6133E94472E90</vt:lpwstr>
  </property>
</Properties>
</file>