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4" r:id="rId4"/>
    <p:sldId id="265" r:id="rId5"/>
    <p:sldId id="266" r:id="rId6"/>
    <p:sldId id="267" r:id="rId7"/>
    <p:sldId id="275" r:id="rId8"/>
    <p:sldId id="268" r:id="rId9"/>
    <p:sldId id="271" r:id="rId10"/>
    <p:sldId id="274" r:id="rId11"/>
    <p:sldId id="269" r:id="rId12"/>
    <p:sldId id="272" r:id="rId13"/>
    <p:sldId id="270" r:id="rId14"/>
    <p:sldId id="273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DF8"/>
    <a:srgbClr val="FC6D26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BA7C3-E761-4B83-8703-58414FAD751C}" v="39" dt="2023-03-21T10:11:20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69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Mark (STFC,DL,AST)" userId="641c2a7f-5b54-46b3-85cb-a679c0bad0ca" providerId="ADAL" clId="{BC42AC4B-0369-417D-B11C-AF9C0F01B4A2}"/>
    <pc:docChg chg="custSel modSld">
      <pc:chgData name="Johnson, Mark (STFC,DL,AST)" userId="641c2a7f-5b54-46b3-85cb-a679c0bad0ca" providerId="ADAL" clId="{BC42AC4B-0369-417D-B11C-AF9C0F01B4A2}" dt="2023-03-13T09:48:28.968" v="5"/>
      <pc:docMkLst>
        <pc:docMk/>
      </pc:docMkLst>
      <pc:sldChg chg="delSp mod">
        <pc:chgData name="Johnson, Mark (STFC,DL,AST)" userId="641c2a7f-5b54-46b3-85cb-a679c0bad0ca" providerId="ADAL" clId="{BC42AC4B-0369-417D-B11C-AF9C0F01B4A2}" dt="2023-03-13T09:48:09.927" v="0" actId="478"/>
        <pc:sldMkLst>
          <pc:docMk/>
          <pc:sldMk cId="410777709" sldId="256"/>
        </pc:sldMkLst>
        <pc:grpChg chg="del">
          <ac:chgData name="Johnson, Mark (STFC,DL,AST)" userId="641c2a7f-5b54-46b3-85cb-a679c0bad0ca" providerId="ADAL" clId="{BC42AC4B-0369-417D-B11C-AF9C0F01B4A2}" dt="2023-03-13T09:48:09.927" v="0" actId="478"/>
          <ac:grpSpMkLst>
            <pc:docMk/>
            <pc:sldMk cId="410777709" sldId="256"/>
            <ac:grpSpMk id="7" creationId="{8532982D-AA45-4ACA-9AB5-AFA4672FF4F7}"/>
          </ac:grpSpMkLst>
        </pc:grpChg>
      </pc:sldChg>
      <pc:sldChg chg="modSp">
        <pc:chgData name="Johnson, Mark (STFC,DL,AST)" userId="641c2a7f-5b54-46b3-85cb-a679c0bad0ca" providerId="ADAL" clId="{BC42AC4B-0369-417D-B11C-AF9C0F01B4A2}" dt="2023-03-13T09:48:28.968" v="5"/>
        <pc:sldMkLst>
          <pc:docMk/>
          <pc:sldMk cId="45176530" sldId="261"/>
        </pc:sldMkLst>
        <pc:graphicFrameChg chg="mod">
          <ac:chgData name="Johnson, Mark (STFC,DL,AST)" userId="641c2a7f-5b54-46b3-85cb-a679c0bad0ca" providerId="ADAL" clId="{BC42AC4B-0369-417D-B11C-AF9C0F01B4A2}" dt="2023-03-13T09:48:28.968" v="5"/>
          <ac:graphicFrameMkLst>
            <pc:docMk/>
            <pc:sldMk cId="45176530" sldId="261"/>
            <ac:graphicFrameMk id="2" creationId="{216AEA8C-C46E-4EC6-B79F-7E87645FFEC0}"/>
          </ac:graphicFrameMkLst>
        </pc:graphicFrameChg>
      </pc:sldChg>
    </pc:docChg>
  </pc:docChgLst>
  <pc:docChgLst>
    <pc:chgData name="Johnson, Mark (STFC,DL,AST)" userId="641c2a7f-5b54-46b3-85cb-a679c0bad0ca" providerId="ADAL" clId="{E1AA9A1E-6411-42A8-9A09-2582749825E4}"/>
    <pc:docChg chg="undo custSel modSld">
      <pc:chgData name="Johnson, Mark (STFC,DL,AST)" userId="641c2a7f-5b54-46b3-85cb-a679c0bad0ca" providerId="ADAL" clId="{E1AA9A1E-6411-42A8-9A09-2582749825E4}" dt="2023-01-30T10:06:38.449" v="34" actId="2711"/>
      <pc:docMkLst>
        <pc:docMk/>
      </pc:docMkLst>
      <pc:sldChg chg="modSp mod">
        <pc:chgData name="Johnson, Mark (STFC,DL,AST)" userId="641c2a7f-5b54-46b3-85cb-a679c0bad0ca" providerId="ADAL" clId="{E1AA9A1E-6411-42A8-9A09-2582749825E4}" dt="2023-01-30T10:03:53.035" v="10" actId="1038"/>
        <pc:sldMkLst>
          <pc:docMk/>
          <pc:sldMk cId="410777709" sldId="256"/>
        </pc:sldMkLst>
        <pc:spChg chg="mod">
          <ac:chgData name="Johnson, Mark (STFC,DL,AST)" userId="641c2a7f-5b54-46b3-85cb-a679c0bad0ca" providerId="ADAL" clId="{E1AA9A1E-6411-42A8-9A09-2582749825E4}" dt="2023-01-30T10:02:52.831" v="3" actId="2711"/>
          <ac:spMkLst>
            <pc:docMk/>
            <pc:sldMk cId="410777709" sldId="256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E1AA9A1E-6411-42A8-9A09-2582749825E4}" dt="2023-01-30T10:03:53.035" v="10" actId="1038"/>
          <ac:spMkLst>
            <pc:docMk/>
            <pc:sldMk cId="410777709" sldId="256"/>
            <ac:spMk id="11" creationId="{D187C70B-E21A-4869-BD5C-3F67F1B444A3}"/>
          </ac:spMkLst>
        </pc:spChg>
        <pc:spChg chg="mod">
          <ac:chgData name="Johnson, Mark (STFC,DL,AST)" userId="641c2a7f-5b54-46b3-85cb-a679c0bad0ca" providerId="ADAL" clId="{E1AA9A1E-6411-42A8-9A09-2582749825E4}" dt="2023-01-30T10:03:22.359" v="6" actId="113"/>
          <ac:spMkLst>
            <pc:docMk/>
            <pc:sldMk cId="410777709" sldId="256"/>
            <ac:spMk id="16" creationId="{22ED1520-15BE-40ED-B213-0695DFBCC15A}"/>
          </ac:spMkLst>
        </pc:spChg>
        <pc:spChg chg="mod">
          <ac:chgData name="Johnson, Mark (STFC,DL,AST)" userId="641c2a7f-5b54-46b3-85cb-a679c0bad0ca" providerId="ADAL" clId="{E1AA9A1E-6411-42A8-9A09-2582749825E4}" dt="2023-01-30T10:03:29.171" v="7" actId="2711"/>
          <ac:spMkLst>
            <pc:docMk/>
            <pc:sldMk cId="410777709" sldId="256"/>
            <ac:spMk id="17" creationId="{3B9C327B-7CAF-4F42-A17D-C41AB37B87C3}"/>
          </ac:spMkLst>
        </pc:spChg>
      </pc:sldChg>
      <pc:sldChg chg="modSp mod">
        <pc:chgData name="Johnson, Mark (STFC,DL,AST)" userId="641c2a7f-5b54-46b3-85cb-a679c0bad0ca" providerId="ADAL" clId="{E1AA9A1E-6411-42A8-9A09-2582749825E4}" dt="2023-01-30T10:05:36.112" v="29" actId="1076"/>
        <pc:sldMkLst>
          <pc:docMk/>
          <pc:sldMk cId="3236339830" sldId="257"/>
        </pc:sldMkLst>
        <pc:spChg chg="mod">
          <ac:chgData name="Johnson, Mark (STFC,DL,AST)" userId="641c2a7f-5b54-46b3-85cb-a679c0bad0ca" providerId="ADAL" clId="{E1AA9A1E-6411-42A8-9A09-2582749825E4}" dt="2023-01-30T10:05:36.112" v="29" actId="1076"/>
          <ac:spMkLst>
            <pc:docMk/>
            <pc:sldMk cId="3236339830" sldId="257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E1AA9A1E-6411-42A8-9A09-2582749825E4}" dt="2023-01-30T10:05:00.183" v="22" actId="2711"/>
          <ac:spMkLst>
            <pc:docMk/>
            <pc:sldMk cId="3236339830" sldId="257"/>
            <ac:spMk id="10" creationId="{0A83D10E-C2C3-C2F3-EF05-BB722B73CDC5}"/>
          </ac:spMkLst>
        </pc:spChg>
        <pc:spChg chg="mod">
          <ac:chgData name="Johnson, Mark (STFC,DL,AST)" userId="641c2a7f-5b54-46b3-85cb-a679c0bad0ca" providerId="ADAL" clId="{E1AA9A1E-6411-42A8-9A09-2582749825E4}" dt="2023-01-30T10:05:03.955" v="23" actId="2711"/>
          <ac:spMkLst>
            <pc:docMk/>
            <pc:sldMk cId="3236339830" sldId="257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E1AA9A1E-6411-42A8-9A09-2582749825E4}" dt="2023-01-30T10:05:07.593" v="24" actId="2711"/>
          <ac:spMkLst>
            <pc:docMk/>
            <pc:sldMk cId="3236339830" sldId="257"/>
            <ac:spMk id="14" creationId="{E12B0A51-B6D4-4900-B88E-ACDE0E58CE20}"/>
          </ac:spMkLst>
        </pc:spChg>
      </pc:sldChg>
      <pc:sldChg chg="addSp delSp modSp mod">
        <pc:chgData name="Johnson, Mark (STFC,DL,AST)" userId="641c2a7f-5b54-46b3-85cb-a679c0bad0ca" providerId="ADAL" clId="{E1AA9A1E-6411-42A8-9A09-2582749825E4}" dt="2023-01-30T10:05:40.901" v="31"/>
        <pc:sldMkLst>
          <pc:docMk/>
          <pc:sldMk cId="45176530" sldId="261"/>
        </pc:sldMkLst>
        <pc:spChg chg="add mod">
          <ac:chgData name="Johnson, Mark (STFC,DL,AST)" userId="641c2a7f-5b54-46b3-85cb-a679c0bad0ca" providerId="ADAL" clId="{E1AA9A1E-6411-42A8-9A09-2582749825E4}" dt="2023-01-30T10:05:40.901" v="31"/>
          <ac:spMkLst>
            <pc:docMk/>
            <pc:sldMk cId="45176530" sldId="261"/>
            <ac:spMk id="3" creationId="{AD8804BB-3E3B-08E2-A085-CF6102915D89}"/>
          </ac:spMkLst>
        </pc:spChg>
        <pc:spChg chg="add mod">
          <ac:chgData name="Johnson, Mark (STFC,DL,AST)" userId="641c2a7f-5b54-46b3-85cb-a679c0bad0ca" providerId="ADAL" clId="{E1AA9A1E-6411-42A8-9A09-2582749825E4}" dt="2023-01-30T10:05:40.901" v="31"/>
          <ac:spMkLst>
            <pc:docMk/>
            <pc:sldMk cId="45176530" sldId="261"/>
            <ac:spMk id="4" creationId="{DBF2237F-E21F-4B88-85C7-02F380A16CFA}"/>
          </ac:spMkLst>
        </pc:spChg>
        <pc:spChg chg="mod">
          <ac:chgData name="Johnson, Mark (STFC,DL,AST)" userId="641c2a7f-5b54-46b3-85cb-a679c0bad0ca" providerId="ADAL" clId="{E1AA9A1E-6411-42A8-9A09-2582749825E4}" dt="2023-01-30T10:05:14.935" v="25" actId="2711"/>
          <ac:spMkLst>
            <pc:docMk/>
            <pc:sldMk cId="45176530" sldId="261"/>
            <ac:spMk id="15" creationId="{A912951A-F489-4D6E-8428-8BFD9873A393}"/>
          </ac:spMkLst>
        </pc:spChg>
        <pc:spChg chg="mod">
          <ac:chgData name="Johnson, Mark (STFC,DL,AST)" userId="641c2a7f-5b54-46b3-85cb-a679c0bad0ca" providerId="ADAL" clId="{E1AA9A1E-6411-42A8-9A09-2582749825E4}" dt="2023-01-30T10:05:19.915" v="26" actId="2711"/>
          <ac:spMkLst>
            <pc:docMk/>
            <pc:sldMk cId="45176530" sldId="261"/>
            <ac:spMk id="16" creationId="{0D832EE7-CF2A-41D0-8E2B-22DE08F207B4}"/>
          </ac:spMkLst>
        </pc:spChg>
        <pc:spChg chg="del">
          <ac:chgData name="Johnson, Mark (STFC,DL,AST)" userId="641c2a7f-5b54-46b3-85cb-a679c0bad0ca" providerId="ADAL" clId="{E1AA9A1E-6411-42A8-9A09-2582749825E4}" dt="2023-01-30T10:05:40.742" v="30" actId="478"/>
          <ac:spMkLst>
            <pc:docMk/>
            <pc:sldMk cId="45176530" sldId="261"/>
            <ac:spMk id="20" creationId="{56ABC878-85B3-4F80-9FF3-0B8617ED20A2}"/>
          </ac:spMkLst>
        </pc:spChg>
        <pc:spChg chg="del">
          <ac:chgData name="Johnson, Mark (STFC,DL,AST)" userId="641c2a7f-5b54-46b3-85cb-a679c0bad0ca" providerId="ADAL" clId="{E1AA9A1E-6411-42A8-9A09-2582749825E4}" dt="2023-01-30T10:05:40.742" v="30" actId="478"/>
          <ac:spMkLst>
            <pc:docMk/>
            <pc:sldMk cId="45176530" sldId="261"/>
            <ac:spMk id="21" creationId="{81CBB936-8C71-4506-A3A6-676206AEAF95}"/>
          </ac:spMkLst>
        </pc:spChg>
        <pc:graphicFrameChg chg="modGraphic">
          <ac:chgData name="Johnson, Mark (STFC,DL,AST)" userId="641c2a7f-5b54-46b3-85cb-a679c0bad0ca" providerId="ADAL" clId="{E1AA9A1E-6411-42A8-9A09-2582749825E4}" dt="2023-01-30T10:05:30.269" v="27" actId="2711"/>
          <ac:graphicFrameMkLst>
            <pc:docMk/>
            <pc:sldMk cId="45176530" sldId="261"/>
            <ac:graphicFrameMk id="2" creationId="{216AEA8C-C46E-4EC6-B79F-7E87645FFEC0}"/>
          </ac:graphicFrameMkLst>
        </pc:graphicFrameChg>
      </pc:sldChg>
      <pc:sldChg chg="addSp delSp modSp mod">
        <pc:chgData name="Johnson, Mark (STFC,DL,AST)" userId="641c2a7f-5b54-46b3-85cb-a679c0bad0ca" providerId="ADAL" clId="{E1AA9A1E-6411-42A8-9A09-2582749825E4}" dt="2023-01-30T10:06:38.449" v="34" actId="2711"/>
        <pc:sldMkLst>
          <pc:docMk/>
          <pc:sldMk cId="3630912422" sldId="262"/>
        </pc:sldMkLst>
        <pc:spChg chg="add mod">
          <ac:chgData name="Johnson, Mark (STFC,DL,AST)" userId="641c2a7f-5b54-46b3-85cb-a679c0bad0ca" providerId="ADAL" clId="{E1AA9A1E-6411-42A8-9A09-2582749825E4}" dt="2023-01-30T10:05:52.011" v="33"/>
          <ac:spMkLst>
            <pc:docMk/>
            <pc:sldMk cId="3630912422" sldId="262"/>
            <ac:spMk id="2" creationId="{28D08148-35C0-4E3B-83B4-F55E6E87157D}"/>
          </ac:spMkLst>
        </pc:spChg>
        <pc:spChg chg="add mod">
          <ac:chgData name="Johnson, Mark (STFC,DL,AST)" userId="641c2a7f-5b54-46b3-85cb-a679c0bad0ca" providerId="ADAL" clId="{E1AA9A1E-6411-42A8-9A09-2582749825E4}" dt="2023-01-30T10:05:52.011" v="33"/>
          <ac:spMkLst>
            <pc:docMk/>
            <pc:sldMk cId="3630912422" sldId="262"/>
            <ac:spMk id="3" creationId="{17649697-A363-9E36-C80A-EFF6139523CB}"/>
          </ac:spMkLst>
        </pc:spChg>
        <pc:spChg chg="add mod">
          <ac:chgData name="Johnson, Mark (STFC,DL,AST)" userId="641c2a7f-5b54-46b3-85cb-a679c0bad0ca" providerId="ADAL" clId="{E1AA9A1E-6411-42A8-9A09-2582749825E4}" dt="2023-01-30T10:05:52.011" v="33"/>
          <ac:spMkLst>
            <pc:docMk/>
            <pc:sldMk cId="3630912422" sldId="262"/>
            <ac:spMk id="4" creationId="{B5C06C16-951A-CBEF-920F-3BAC9A422165}"/>
          </ac:spMkLst>
        </pc:spChg>
        <pc:spChg chg="add mod">
          <ac:chgData name="Johnson, Mark (STFC,DL,AST)" userId="641c2a7f-5b54-46b3-85cb-a679c0bad0ca" providerId="ADAL" clId="{E1AA9A1E-6411-42A8-9A09-2582749825E4}" dt="2023-01-30T10:05:52.011" v="33"/>
          <ac:spMkLst>
            <pc:docMk/>
            <pc:sldMk cId="3630912422" sldId="262"/>
            <ac:spMk id="6" creationId="{A04BA768-DDD1-E9C1-4909-0F6FC8D6720F}"/>
          </ac:spMkLst>
        </pc:spChg>
        <pc:spChg chg="mod">
          <ac:chgData name="Johnson, Mark (STFC,DL,AST)" userId="641c2a7f-5b54-46b3-85cb-a679c0bad0ca" providerId="ADAL" clId="{E1AA9A1E-6411-42A8-9A09-2582749825E4}" dt="2023-01-30T10:06:38.449" v="34" actId="2711"/>
          <ac:spMkLst>
            <pc:docMk/>
            <pc:sldMk cId="3630912422" sldId="262"/>
            <ac:spMk id="12" creationId="{8A4C54C5-ED9E-4086-B610-4D098BFD27F9}"/>
          </ac:spMkLst>
        </pc:spChg>
        <pc:spChg chg="del">
          <ac:chgData name="Johnson, Mark (STFC,DL,AST)" userId="641c2a7f-5b54-46b3-85cb-a679c0bad0ca" providerId="ADAL" clId="{E1AA9A1E-6411-42A8-9A09-2582749825E4}" dt="2023-01-30T10:05:51.854" v="32" actId="478"/>
          <ac:spMkLst>
            <pc:docMk/>
            <pc:sldMk cId="3630912422" sldId="262"/>
            <ac:spMk id="22" creationId="{8C49B381-8C67-4555-85A1-7844A32E2F8C}"/>
          </ac:spMkLst>
        </pc:spChg>
        <pc:spChg chg="del">
          <ac:chgData name="Johnson, Mark (STFC,DL,AST)" userId="641c2a7f-5b54-46b3-85cb-a679c0bad0ca" providerId="ADAL" clId="{E1AA9A1E-6411-42A8-9A09-2582749825E4}" dt="2023-01-30T10:05:51.854" v="32" actId="478"/>
          <ac:spMkLst>
            <pc:docMk/>
            <pc:sldMk cId="3630912422" sldId="262"/>
            <ac:spMk id="23" creationId="{2AFAC6B5-48E2-4DDE-9495-E2AA4F1FCAA1}"/>
          </ac:spMkLst>
        </pc:spChg>
        <pc:spChg chg="del">
          <ac:chgData name="Johnson, Mark (STFC,DL,AST)" userId="641c2a7f-5b54-46b3-85cb-a679c0bad0ca" providerId="ADAL" clId="{E1AA9A1E-6411-42A8-9A09-2582749825E4}" dt="2023-01-30T10:05:51.854" v="32" actId="478"/>
          <ac:spMkLst>
            <pc:docMk/>
            <pc:sldMk cId="3630912422" sldId="262"/>
            <ac:spMk id="27" creationId="{56F45EDE-9A1D-452F-9736-76335B0A1185}"/>
          </ac:spMkLst>
        </pc:spChg>
        <pc:spChg chg="del">
          <ac:chgData name="Johnson, Mark (STFC,DL,AST)" userId="641c2a7f-5b54-46b3-85cb-a679c0bad0ca" providerId="ADAL" clId="{E1AA9A1E-6411-42A8-9A09-2582749825E4}" dt="2023-01-30T10:05:51.854" v="32" actId="478"/>
          <ac:spMkLst>
            <pc:docMk/>
            <pc:sldMk cId="3630912422" sldId="262"/>
            <ac:spMk id="28" creationId="{3033DEC5-3C44-4F17-946A-E73552D52992}"/>
          </ac:spMkLst>
        </pc:spChg>
      </pc:sldChg>
      <pc:sldChg chg="modSp mod">
        <pc:chgData name="Johnson, Mark (STFC,DL,AST)" userId="641c2a7f-5b54-46b3-85cb-a679c0bad0ca" providerId="ADAL" clId="{E1AA9A1E-6411-42A8-9A09-2582749825E4}" dt="2023-01-30T10:04:46.121" v="20" actId="2711"/>
        <pc:sldMkLst>
          <pc:docMk/>
          <pc:sldMk cId="3282993772" sldId="263"/>
        </pc:sldMkLst>
        <pc:spChg chg="mod">
          <ac:chgData name="Johnson, Mark (STFC,DL,AST)" userId="641c2a7f-5b54-46b3-85cb-a679c0bad0ca" providerId="ADAL" clId="{E1AA9A1E-6411-42A8-9A09-2582749825E4}" dt="2023-01-30T10:04:46.121" v="20" actId="2711"/>
          <ac:spMkLst>
            <pc:docMk/>
            <pc:sldMk cId="3282993772" sldId="263"/>
            <ac:spMk id="15" creationId="{3CAAC0C8-DE37-4346-82CB-16C2DCE8278C}"/>
          </ac:spMkLst>
        </pc:spChg>
        <pc:spChg chg="mod">
          <ac:chgData name="Johnson, Mark (STFC,DL,AST)" userId="641c2a7f-5b54-46b3-85cb-a679c0bad0ca" providerId="ADAL" clId="{E1AA9A1E-6411-42A8-9A09-2582749825E4}" dt="2023-01-30T10:04:35.204" v="18" actId="2711"/>
          <ac:spMkLst>
            <pc:docMk/>
            <pc:sldMk cId="3282993772" sldId="263"/>
            <ac:spMk id="16" creationId="{E2E3365F-0E77-4192-97AE-65D19C832118}"/>
          </ac:spMkLst>
        </pc:spChg>
        <pc:spChg chg="mod">
          <ac:chgData name="Johnson, Mark (STFC,DL,AST)" userId="641c2a7f-5b54-46b3-85cb-a679c0bad0ca" providerId="ADAL" clId="{E1AA9A1E-6411-42A8-9A09-2582749825E4}" dt="2023-01-30T10:04:10.617" v="14" actId="113"/>
          <ac:spMkLst>
            <pc:docMk/>
            <pc:sldMk cId="3282993772" sldId="263"/>
            <ac:spMk id="22" creationId="{4BFEA949-E739-49BB-8729-623799D52099}"/>
          </ac:spMkLst>
        </pc:spChg>
        <pc:spChg chg="mod">
          <ac:chgData name="Johnson, Mark (STFC,DL,AST)" userId="641c2a7f-5b54-46b3-85cb-a679c0bad0ca" providerId="ADAL" clId="{E1AA9A1E-6411-42A8-9A09-2582749825E4}" dt="2023-01-30T10:04:15.797" v="15" actId="2711"/>
          <ac:spMkLst>
            <pc:docMk/>
            <pc:sldMk cId="3282993772" sldId="263"/>
            <ac:spMk id="27" creationId="{AFE3306B-F6DC-46C8-933C-7EE3830D29E2}"/>
          </ac:spMkLst>
        </pc:spChg>
        <pc:spChg chg="mod">
          <ac:chgData name="Johnson, Mark (STFC,DL,AST)" userId="641c2a7f-5b54-46b3-85cb-a679c0bad0ca" providerId="ADAL" clId="{E1AA9A1E-6411-42A8-9A09-2582749825E4}" dt="2023-01-30T10:04:22.902" v="16" actId="2711"/>
          <ac:spMkLst>
            <pc:docMk/>
            <pc:sldMk cId="3282993772" sldId="263"/>
            <ac:spMk id="28" creationId="{1F1C588E-0D49-4248-8073-F473B9D465F2}"/>
          </ac:spMkLst>
        </pc:spChg>
        <pc:spChg chg="mod">
          <ac:chgData name="Johnson, Mark (STFC,DL,AST)" userId="641c2a7f-5b54-46b3-85cb-a679c0bad0ca" providerId="ADAL" clId="{E1AA9A1E-6411-42A8-9A09-2582749825E4}" dt="2023-01-30T10:04:28.814" v="17" actId="2711"/>
          <ac:spMkLst>
            <pc:docMk/>
            <pc:sldMk cId="3282993772" sldId="263"/>
            <ac:spMk id="29" creationId="{5ACFACCA-2B06-439A-BF54-D9BAF5C9A805}"/>
          </ac:spMkLst>
        </pc:spChg>
      </pc:sldChg>
    </pc:docChg>
  </pc:docChgLst>
  <pc:docChgLst>
    <pc:chgData name="Johnson, Mark (STFC,DL,AST)" userId="641c2a7f-5b54-46b3-85cb-a679c0bad0ca" providerId="ADAL" clId="{CC40CD3E-DD6A-43BE-A05D-80CC268BFEA4}"/>
    <pc:docChg chg="undo custSel addSld delSld modSld">
      <pc:chgData name="Johnson, Mark (STFC,DL,AST)" userId="641c2a7f-5b54-46b3-85cb-a679c0bad0ca" providerId="ADAL" clId="{CC40CD3E-DD6A-43BE-A05D-80CC268BFEA4}" dt="2022-09-05T09:47:34.533" v="593" actId="20577"/>
      <pc:docMkLst>
        <pc:docMk/>
      </pc:docMkLst>
      <pc:sldChg chg="addSp delSp modSp mod">
        <pc:chgData name="Johnson, Mark (STFC,DL,AST)" userId="641c2a7f-5b54-46b3-85cb-a679c0bad0ca" providerId="ADAL" clId="{CC40CD3E-DD6A-43BE-A05D-80CC268BFEA4}" dt="2022-09-05T09:47:34.533" v="593" actId="20577"/>
        <pc:sldMkLst>
          <pc:docMk/>
          <pc:sldMk cId="410777709" sldId="256"/>
        </pc:sldMkLst>
        <pc:spChg chg="mod">
          <ac:chgData name="Johnson, Mark (STFC,DL,AST)" userId="641c2a7f-5b54-46b3-85cb-a679c0bad0ca" providerId="ADAL" clId="{CC40CD3E-DD6A-43BE-A05D-80CC268BFEA4}" dt="2022-09-05T09:31:26.366" v="302" actId="552"/>
          <ac:spMkLst>
            <pc:docMk/>
            <pc:sldMk cId="410777709" sldId="256"/>
            <ac:spMk id="4" creationId="{02CC5852-B8C7-9C37-5A95-14AF465CC633}"/>
          </ac:spMkLst>
        </pc:spChg>
        <pc:spChg chg="del mod">
          <ac:chgData name="Johnson, Mark (STFC,DL,AST)" userId="641c2a7f-5b54-46b3-85cb-a679c0bad0ca" providerId="ADAL" clId="{CC40CD3E-DD6A-43BE-A05D-80CC268BFEA4}" dt="2022-09-05T09:47:13.864" v="562" actId="478"/>
          <ac:spMkLst>
            <pc:docMk/>
            <pc:sldMk cId="410777709" sldId="256"/>
            <ac:spMk id="8" creationId="{85A5581C-2992-AEFF-7CED-64ABDBBB913E}"/>
          </ac:spMkLst>
        </pc:spChg>
        <pc:spChg chg="mod">
          <ac:chgData name="Johnson, Mark (STFC,DL,AST)" userId="641c2a7f-5b54-46b3-85cb-a679c0bad0ca" providerId="ADAL" clId="{CC40CD3E-DD6A-43BE-A05D-80CC268BFEA4}" dt="2022-09-05T09:42:16.577" v="502" actId="207"/>
          <ac:spMkLst>
            <pc:docMk/>
            <pc:sldMk cId="410777709" sldId="256"/>
            <ac:spMk id="11" creationId="{D187C70B-E21A-4869-BD5C-3F67F1B444A3}"/>
          </ac:spMkLst>
        </pc:spChg>
        <pc:spChg chg="mod">
          <ac:chgData name="Johnson, Mark (STFC,DL,AST)" userId="641c2a7f-5b54-46b3-85cb-a679c0bad0ca" providerId="ADAL" clId="{CC40CD3E-DD6A-43BE-A05D-80CC268BFEA4}" dt="2022-09-05T09:43:19.656" v="522" actId="1036"/>
          <ac:spMkLst>
            <pc:docMk/>
            <pc:sldMk cId="410777709" sldId="256"/>
            <ac:spMk id="12" creationId="{5A833D19-0F9B-CA34-0009-DAD2A79B7C65}"/>
          </ac:spMkLst>
        </pc:spChg>
        <pc:spChg chg="add mod">
          <ac:chgData name="Johnson, Mark (STFC,DL,AST)" userId="641c2a7f-5b54-46b3-85cb-a679c0bad0ca" providerId="ADAL" clId="{CC40CD3E-DD6A-43BE-A05D-80CC268BFEA4}" dt="2022-09-05T09:47:21.896" v="583" actId="20577"/>
          <ac:spMkLst>
            <pc:docMk/>
            <pc:sldMk cId="410777709" sldId="256"/>
            <ac:spMk id="16" creationId="{22ED1520-15BE-40ED-B213-0695DFBCC15A}"/>
          </ac:spMkLst>
        </pc:spChg>
        <pc:spChg chg="add mod">
          <ac:chgData name="Johnson, Mark (STFC,DL,AST)" userId="641c2a7f-5b54-46b3-85cb-a679c0bad0ca" providerId="ADAL" clId="{CC40CD3E-DD6A-43BE-A05D-80CC268BFEA4}" dt="2022-09-05T09:47:34.533" v="593" actId="20577"/>
          <ac:spMkLst>
            <pc:docMk/>
            <pc:sldMk cId="410777709" sldId="256"/>
            <ac:spMk id="17" creationId="{3B9C327B-7CAF-4F42-A17D-C41AB37B87C3}"/>
          </ac:spMkLst>
        </pc:spChg>
        <pc:grpChg chg="add del mod">
          <ac:chgData name="Johnson, Mark (STFC,DL,AST)" userId="641c2a7f-5b54-46b3-85cb-a679c0bad0ca" providerId="ADAL" clId="{CC40CD3E-DD6A-43BE-A05D-80CC268BFEA4}" dt="2022-09-05T09:47:13.864" v="562" actId="478"/>
          <ac:grpSpMkLst>
            <pc:docMk/>
            <pc:sldMk cId="410777709" sldId="256"/>
            <ac:grpSpMk id="14" creationId="{7BDC963E-DFBD-42FE-9356-6EA04CF726CD}"/>
          </ac:grpSpMkLst>
        </pc:grpChg>
        <pc:picChg chg="add mod">
          <ac:chgData name="Johnson, Mark (STFC,DL,AST)" userId="641c2a7f-5b54-46b3-85cb-a679c0bad0ca" providerId="ADAL" clId="{CC40CD3E-DD6A-43BE-A05D-80CC268BFEA4}" dt="2022-09-05T09:43:30.345" v="561" actId="207"/>
          <ac:picMkLst>
            <pc:docMk/>
            <pc:sldMk cId="410777709" sldId="256"/>
            <ac:picMk id="13" creationId="{46320B9B-7614-45EF-8055-0E9B4080760F}"/>
          </ac:picMkLst>
        </pc:picChg>
      </pc:sldChg>
      <pc:sldChg chg="addSp delSp modSp mod">
        <pc:chgData name="Johnson, Mark (STFC,DL,AST)" userId="641c2a7f-5b54-46b3-85cb-a679c0bad0ca" providerId="ADAL" clId="{CC40CD3E-DD6A-43BE-A05D-80CC268BFEA4}" dt="2022-09-05T09:31:56.228" v="309" actId="1037"/>
        <pc:sldMkLst>
          <pc:docMk/>
          <pc:sldMk cId="3236339830" sldId="257"/>
        </pc:sldMkLst>
        <pc:spChg chg="add 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2" creationId="{C276E355-ECC2-4C6E-80D1-6CD5C57365C3}"/>
          </ac:spMkLst>
        </pc:spChg>
        <pc:spChg chg="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CC40CD3E-DD6A-43BE-A05D-80CC268BFEA4}" dt="2022-09-05T09:31:56.228" v="309" actId="1037"/>
          <ac:spMkLst>
            <pc:docMk/>
            <pc:sldMk cId="3236339830" sldId="257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6:50.882" v="36" actId="478"/>
          <ac:spMkLst>
            <pc:docMk/>
            <pc:sldMk cId="3236339830" sldId="257"/>
            <ac:spMk id="9" creationId="{A7F81FF3-2510-AD05-AF12-30F74E2D7269}"/>
          </ac:spMkLst>
        </pc:spChg>
        <pc:spChg chg="mod">
          <ac:chgData name="Johnson, Mark (STFC,DL,AST)" userId="641c2a7f-5b54-46b3-85cb-a679c0bad0ca" providerId="ADAL" clId="{CC40CD3E-DD6A-43BE-A05D-80CC268BFEA4}" dt="2022-09-05T09:31:51.418" v="306" actId="1036"/>
          <ac:spMkLst>
            <pc:docMk/>
            <pc:sldMk cId="3236339830" sldId="257"/>
            <ac:spMk id="10" creationId="{0A83D10E-C2C3-C2F3-EF05-BB722B73CDC5}"/>
          </ac:spMkLst>
        </pc:spChg>
        <pc:spChg chg="del mod">
          <ac:chgData name="Johnson, Mark (STFC,DL,AST)" userId="641c2a7f-5b54-46b3-85cb-a679c0bad0ca" providerId="ADAL" clId="{CC40CD3E-DD6A-43BE-A05D-80CC268BFEA4}" dt="2022-09-05T09:29:02.720" v="108" actId="478"/>
          <ac:spMkLst>
            <pc:docMk/>
            <pc:sldMk cId="3236339830" sldId="257"/>
            <ac:spMk id="11" creationId="{D082918B-7D54-5C12-5CB7-18F31BCADB40}"/>
          </ac:spMkLst>
        </pc:spChg>
        <pc:spChg chg="del mod">
          <ac:chgData name="Johnson, Mark (STFC,DL,AST)" userId="641c2a7f-5b54-46b3-85cb-a679c0bad0ca" providerId="ADAL" clId="{CC40CD3E-DD6A-43BE-A05D-80CC268BFEA4}" dt="2022-09-05T09:25:39.870" v="25" actId="478"/>
          <ac:spMkLst>
            <pc:docMk/>
            <pc:sldMk cId="3236339830" sldId="257"/>
            <ac:spMk id="12" creationId="{FA910BF9-72F9-4E7F-8000-DE46C3537A6D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3" creationId="{C0475D53-9B56-460E-ABA1-825364B3BAD3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4" creationId="{E12B0A51-B6D4-4900-B88E-ACDE0E58CE20}"/>
          </ac:spMkLst>
        </pc:spChg>
        <pc:spChg chg="add mod">
          <ac:chgData name="Johnson, Mark (STFC,DL,AST)" userId="641c2a7f-5b54-46b3-85cb-a679c0bad0ca" providerId="ADAL" clId="{CC40CD3E-DD6A-43BE-A05D-80CC268BFEA4}" dt="2022-09-05T09:25:40.356" v="26"/>
          <ac:spMkLst>
            <pc:docMk/>
            <pc:sldMk cId="3236339830" sldId="257"/>
            <ac:spMk id="15" creationId="{65DAB929-3AD4-4D75-8990-110F07C9D9C7}"/>
          </ac:spMkLst>
        </pc:spChg>
        <pc:cxnChg chg="add del mod">
          <ac:chgData name="Johnson, Mark (STFC,DL,AST)" userId="641c2a7f-5b54-46b3-85cb-a679c0bad0ca" providerId="ADAL" clId="{CC40CD3E-DD6A-43BE-A05D-80CC268BFEA4}" dt="2022-09-05T09:23:19.645" v="8" actId="478"/>
          <ac:cxnSpMkLst>
            <pc:docMk/>
            <pc:sldMk cId="3236339830" sldId="257"/>
            <ac:cxnSpMk id="3" creationId="{9D631A72-E2C2-8F6B-112B-0CE996BCA562}"/>
          </ac:cxnSpMkLst>
        </pc:cxnChg>
      </pc:sldChg>
      <pc:sldChg chg="addSp delSp modSp mod">
        <pc:chgData name="Johnson, Mark (STFC,DL,AST)" userId="641c2a7f-5b54-46b3-85cb-a679c0bad0ca" providerId="ADAL" clId="{CC40CD3E-DD6A-43BE-A05D-80CC268BFEA4}" dt="2022-09-05T09:32:05.138" v="311"/>
        <pc:sldMkLst>
          <pc:docMk/>
          <pc:sldMk cId="45176530" sldId="261"/>
        </pc:sldMkLst>
        <pc:spChg chg="del">
          <ac:chgData name="Johnson, Mark (STFC,DL,AST)" userId="641c2a7f-5b54-46b3-85cb-a679c0bad0ca" providerId="ADAL" clId="{CC40CD3E-DD6A-43BE-A05D-80CC268BFEA4}" dt="2022-09-05T09:24:01.540" v="13" actId="478"/>
          <ac:spMkLst>
            <pc:docMk/>
            <pc:sldMk cId="45176530" sldId="261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44.346" v="104" actId="478"/>
          <ac:spMkLst>
            <pc:docMk/>
            <pc:sldMk cId="45176530" sldId="261"/>
            <ac:spMk id="10" creationId="{0A83D10E-C2C3-C2F3-EF05-BB722B73CDC5}"/>
          </ac:spMkLst>
        </pc:spChg>
        <pc:spChg chg="del mod">
          <ac:chgData name="Johnson, Mark (STFC,DL,AST)" userId="641c2a7f-5b54-46b3-85cb-a679c0bad0ca" providerId="ADAL" clId="{CC40CD3E-DD6A-43BE-A05D-80CC268BFEA4}" dt="2022-09-05T09:29:13.359" v="114" actId="478"/>
          <ac:spMkLst>
            <pc:docMk/>
            <pc:sldMk cId="45176530" sldId="261"/>
            <ac:spMk id="11" creationId="{564E10BF-C4AF-C961-230C-E087A8DAF793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2" creationId="{2927E8A4-D062-4397-B315-A502B38B1D43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3" creationId="{167D80AB-0B28-40CB-AD1C-C31086AA3096}"/>
          </ac:spMkLst>
        </pc:spChg>
        <pc:spChg chg="add del mod">
          <ac:chgData name="Johnson, Mark (STFC,DL,AST)" userId="641c2a7f-5b54-46b3-85cb-a679c0bad0ca" providerId="ADAL" clId="{CC40CD3E-DD6A-43BE-A05D-80CC268BFEA4}" dt="2022-09-05T09:25:45.434" v="27" actId="478"/>
          <ac:spMkLst>
            <pc:docMk/>
            <pc:sldMk cId="45176530" sldId="261"/>
            <ac:spMk id="14" creationId="{EC3510F4-DA3B-45BA-B7F5-AFAC8E4301A7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5" creationId="{A912951A-F489-4D6E-8428-8BFD9873A393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6" creationId="{0D832EE7-CF2A-41D0-8E2B-22DE08F207B4}"/>
          </ac:spMkLst>
        </pc:spChg>
        <pc:spChg chg="add mod">
          <ac:chgData name="Johnson, Mark (STFC,DL,AST)" userId="641c2a7f-5b54-46b3-85cb-a679c0bad0ca" providerId="ADAL" clId="{CC40CD3E-DD6A-43BE-A05D-80CC268BFEA4}" dt="2022-09-05T09:25:45.566" v="28"/>
          <ac:spMkLst>
            <pc:docMk/>
            <pc:sldMk cId="45176530" sldId="261"/>
            <ac:spMk id="17" creationId="{43623743-1E63-49E0-AAFC-755A79EE106F}"/>
          </ac:spMkLst>
        </pc:spChg>
        <pc:spChg chg="add del mod">
          <ac:chgData name="Johnson, Mark (STFC,DL,AST)" userId="641c2a7f-5b54-46b3-85cb-a679c0bad0ca" providerId="ADAL" clId="{CC40CD3E-DD6A-43BE-A05D-80CC268BFEA4}" dt="2022-09-05T09:32:04.482" v="310" actId="478"/>
          <ac:spMkLst>
            <pc:docMk/>
            <pc:sldMk cId="45176530" sldId="261"/>
            <ac:spMk id="18" creationId="{574BC770-FB70-4686-AF5D-56E8A79A98B2}"/>
          </ac:spMkLst>
        </pc:spChg>
        <pc:spChg chg="add del mod">
          <ac:chgData name="Johnson, Mark (STFC,DL,AST)" userId="641c2a7f-5b54-46b3-85cb-a679c0bad0ca" providerId="ADAL" clId="{CC40CD3E-DD6A-43BE-A05D-80CC268BFEA4}" dt="2022-09-05T09:32:04.482" v="310" actId="478"/>
          <ac:spMkLst>
            <pc:docMk/>
            <pc:sldMk cId="45176530" sldId="261"/>
            <ac:spMk id="19" creationId="{6740291B-1D87-4FA9-A7E6-B606A800AD82}"/>
          </ac:spMkLst>
        </pc:spChg>
        <pc:spChg chg="add mod">
          <ac:chgData name="Johnson, Mark (STFC,DL,AST)" userId="641c2a7f-5b54-46b3-85cb-a679c0bad0ca" providerId="ADAL" clId="{CC40CD3E-DD6A-43BE-A05D-80CC268BFEA4}" dt="2022-09-05T09:32:05.138" v="311"/>
          <ac:spMkLst>
            <pc:docMk/>
            <pc:sldMk cId="45176530" sldId="261"/>
            <ac:spMk id="20" creationId="{56ABC878-85B3-4F80-9FF3-0B8617ED20A2}"/>
          </ac:spMkLst>
        </pc:spChg>
        <pc:spChg chg="add mod">
          <ac:chgData name="Johnson, Mark (STFC,DL,AST)" userId="641c2a7f-5b54-46b3-85cb-a679c0bad0ca" providerId="ADAL" clId="{CC40CD3E-DD6A-43BE-A05D-80CC268BFEA4}" dt="2022-09-05T09:32:05.138" v="311"/>
          <ac:spMkLst>
            <pc:docMk/>
            <pc:sldMk cId="45176530" sldId="261"/>
            <ac:spMk id="21" creationId="{81CBB936-8C71-4506-A3A6-676206AEAF95}"/>
          </ac:spMkLst>
        </pc:spChg>
        <pc:graphicFrameChg chg="mod modGraphic">
          <ac:chgData name="Johnson, Mark (STFC,DL,AST)" userId="641c2a7f-5b54-46b3-85cb-a679c0bad0ca" providerId="ADAL" clId="{CC40CD3E-DD6A-43BE-A05D-80CC268BFEA4}" dt="2022-09-05T09:29:54.181" v="193" actId="6549"/>
          <ac:graphicFrameMkLst>
            <pc:docMk/>
            <pc:sldMk cId="45176530" sldId="261"/>
            <ac:graphicFrameMk id="2" creationId="{216AEA8C-C46E-4EC6-B79F-7E87645FFEC0}"/>
          </ac:graphicFrameMkLst>
        </pc:graphicFrameChg>
        <pc:picChg chg="del">
          <ac:chgData name="Johnson, Mark (STFC,DL,AST)" userId="641c2a7f-5b54-46b3-85cb-a679c0bad0ca" providerId="ADAL" clId="{CC40CD3E-DD6A-43BE-A05D-80CC268BFEA4}" dt="2022-09-05T09:29:11.786" v="113" actId="478"/>
          <ac:picMkLst>
            <pc:docMk/>
            <pc:sldMk cId="45176530" sldId="261"/>
            <ac:picMk id="5" creationId="{0B3E50FC-2948-C421-7A3A-03E06BE0B0CA}"/>
          </ac:picMkLst>
        </pc:picChg>
        <pc:cxnChg chg="del">
          <ac:chgData name="Johnson, Mark (STFC,DL,AST)" userId="641c2a7f-5b54-46b3-85cb-a679c0bad0ca" providerId="ADAL" clId="{CC40CD3E-DD6A-43BE-A05D-80CC268BFEA4}" dt="2022-09-05T09:24:01.540" v="13" actId="478"/>
          <ac:cxnSpMkLst>
            <pc:docMk/>
            <pc:sldMk cId="45176530" sldId="261"/>
            <ac:cxnSpMk id="3" creationId="{9D631A72-E2C2-8F6B-112B-0CE996BCA562}"/>
          </ac:cxnSpMkLst>
        </pc:cxnChg>
      </pc:sldChg>
      <pc:sldChg chg="addSp delSp modSp mod">
        <pc:chgData name="Johnson, Mark (STFC,DL,AST)" userId="641c2a7f-5b54-46b3-85cb-a679c0bad0ca" providerId="ADAL" clId="{CC40CD3E-DD6A-43BE-A05D-80CC268BFEA4}" dt="2022-09-05T09:32:09.089" v="313"/>
        <pc:sldMkLst>
          <pc:docMk/>
          <pc:sldMk cId="3630912422" sldId="262"/>
        </pc:sldMkLst>
        <pc:spChg chg="del">
          <ac:chgData name="Johnson, Mark (STFC,DL,AST)" userId="641c2a7f-5b54-46b3-85cb-a679c0bad0ca" providerId="ADAL" clId="{CC40CD3E-DD6A-43BE-A05D-80CC268BFEA4}" dt="2022-09-05T09:24:14.518" v="17" actId="478"/>
          <ac:spMkLst>
            <pc:docMk/>
            <pc:sldMk cId="3630912422" sldId="262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9:58.944" v="194" actId="478"/>
          <ac:spMkLst>
            <pc:docMk/>
            <pc:sldMk cId="3630912422" sldId="262"/>
            <ac:spMk id="8" creationId="{1AE7C56D-E879-478A-883A-03BFBE61032B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51.010" v="106" actId="478"/>
          <ac:spMkLst>
            <pc:docMk/>
            <pc:sldMk cId="3630912422" sldId="262"/>
            <ac:spMk id="10" creationId="{0A83D10E-C2C3-C2F3-EF05-BB722B73CDC5}"/>
          </ac:spMkLst>
        </pc:spChg>
        <pc:spChg chg="mod">
          <ac:chgData name="Johnson, Mark (STFC,DL,AST)" userId="641c2a7f-5b54-46b3-85cb-a679c0bad0ca" providerId="ADAL" clId="{CC40CD3E-DD6A-43BE-A05D-80CC268BFEA4}" dt="2022-09-05T09:30:24.385" v="256" actId="20577"/>
          <ac:spMkLst>
            <pc:docMk/>
            <pc:sldMk cId="3630912422" sldId="262"/>
            <ac:spMk id="12" creationId="{8A4C54C5-ED9E-4086-B610-4D098BFD27F9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18" creationId="{71273444-D25C-498F-9555-05ACDB992826}"/>
          </ac:spMkLst>
        </pc:spChg>
        <pc:spChg chg="mod">
          <ac:chgData name="Johnson, Mark (STFC,DL,AST)" userId="641c2a7f-5b54-46b3-85cb-a679c0bad0ca" providerId="ADAL" clId="{CC40CD3E-DD6A-43BE-A05D-80CC268BFEA4}" dt="2022-09-05T09:30:58.010" v="300" actId="1076"/>
          <ac:spMkLst>
            <pc:docMk/>
            <pc:sldMk cId="3630912422" sldId="262"/>
            <ac:spMk id="19" creationId="{2B5193A2-29DB-409B-8CB2-ADD8B22FEB64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20" creationId="{3C29D215-318E-42DD-8C55-3CDFF4D59145}"/>
          </ac:spMkLst>
        </pc:spChg>
        <pc:spChg chg="add del mod">
          <ac:chgData name="Johnson, Mark (STFC,DL,AST)" userId="641c2a7f-5b54-46b3-85cb-a679c0bad0ca" providerId="ADAL" clId="{CC40CD3E-DD6A-43BE-A05D-80CC268BFEA4}" dt="2022-09-05T09:25:48.941" v="29" actId="478"/>
          <ac:spMkLst>
            <pc:docMk/>
            <pc:sldMk cId="3630912422" sldId="262"/>
            <ac:spMk id="21" creationId="{6F023F0B-05ED-4B22-9744-4B8D8A3451B2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2" creationId="{8C49B381-8C67-4555-85A1-7844A32E2F8C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3" creationId="{2AFAC6B5-48E2-4DDE-9495-E2AA4F1FCAA1}"/>
          </ac:spMkLst>
        </pc:spChg>
        <pc:spChg chg="add mod">
          <ac:chgData name="Johnson, Mark (STFC,DL,AST)" userId="641c2a7f-5b54-46b3-85cb-a679c0bad0ca" providerId="ADAL" clId="{CC40CD3E-DD6A-43BE-A05D-80CC268BFEA4}" dt="2022-09-05T09:25:49.041" v="30"/>
          <ac:spMkLst>
            <pc:docMk/>
            <pc:sldMk cId="3630912422" sldId="262"/>
            <ac:spMk id="24" creationId="{D130D2EF-FB48-4552-9903-62BBD2BD2D01}"/>
          </ac:spMkLst>
        </pc:spChg>
        <pc:spChg chg="add del mod">
          <ac:chgData name="Johnson, Mark (STFC,DL,AST)" userId="641c2a7f-5b54-46b3-85cb-a679c0bad0ca" providerId="ADAL" clId="{CC40CD3E-DD6A-43BE-A05D-80CC268BFEA4}" dt="2022-09-05T09:32:08.404" v="312" actId="478"/>
          <ac:spMkLst>
            <pc:docMk/>
            <pc:sldMk cId="3630912422" sldId="262"/>
            <ac:spMk id="25" creationId="{18B4D337-211F-4617-A200-CDAF40A5DA0B}"/>
          </ac:spMkLst>
        </pc:spChg>
        <pc:spChg chg="add del mod">
          <ac:chgData name="Johnson, Mark (STFC,DL,AST)" userId="641c2a7f-5b54-46b3-85cb-a679c0bad0ca" providerId="ADAL" clId="{CC40CD3E-DD6A-43BE-A05D-80CC268BFEA4}" dt="2022-09-05T09:32:08.404" v="312" actId="478"/>
          <ac:spMkLst>
            <pc:docMk/>
            <pc:sldMk cId="3630912422" sldId="262"/>
            <ac:spMk id="26" creationId="{31D9F7B7-CAF6-48AB-A55A-BC1786229B16}"/>
          </ac:spMkLst>
        </pc:spChg>
        <pc:spChg chg="add mod">
          <ac:chgData name="Johnson, Mark (STFC,DL,AST)" userId="641c2a7f-5b54-46b3-85cb-a679c0bad0ca" providerId="ADAL" clId="{CC40CD3E-DD6A-43BE-A05D-80CC268BFEA4}" dt="2022-09-05T09:32:09.089" v="313"/>
          <ac:spMkLst>
            <pc:docMk/>
            <pc:sldMk cId="3630912422" sldId="262"/>
            <ac:spMk id="27" creationId="{56F45EDE-9A1D-452F-9736-76335B0A1185}"/>
          </ac:spMkLst>
        </pc:spChg>
        <pc:spChg chg="add mod">
          <ac:chgData name="Johnson, Mark (STFC,DL,AST)" userId="641c2a7f-5b54-46b3-85cb-a679c0bad0ca" providerId="ADAL" clId="{CC40CD3E-DD6A-43BE-A05D-80CC268BFEA4}" dt="2022-09-05T09:32:09.089" v="313"/>
          <ac:spMkLst>
            <pc:docMk/>
            <pc:sldMk cId="3630912422" sldId="262"/>
            <ac:spMk id="28" creationId="{3033DEC5-3C44-4F17-946A-E73552D52992}"/>
          </ac:spMkLst>
        </pc:spChg>
        <pc:cxnChg chg="del">
          <ac:chgData name="Johnson, Mark (STFC,DL,AST)" userId="641c2a7f-5b54-46b3-85cb-a679c0bad0ca" providerId="ADAL" clId="{CC40CD3E-DD6A-43BE-A05D-80CC268BFEA4}" dt="2022-09-05T09:24:14.518" v="17" actId="478"/>
          <ac:cxnSpMkLst>
            <pc:docMk/>
            <pc:sldMk cId="3630912422" sldId="262"/>
            <ac:cxnSpMk id="3" creationId="{9D631A72-E2C2-8F6B-112B-0CE996BCA562}"/>
          </ac:cxnSpMkLst>
        </pc:cxnChg>
      </pc:sldChg>
      <pc:sldChg chg="addSp delSp modSp add del mod">
        <pc:chgData name="Johnson, Mark (STFC,DL,AST)" userId="641c2a7f-5b54-46b3-85cb-a679c0bad0ca" providerId="ADAL" clId="{CC40CD3E-DD6A-43BE-A05D-80CC268BFEA4}" dt="2022-09-05T09:29:09.412" v="112" actId="2696"/>
        <pc:sldMkLst>
          <pc:docMk/>
          <pc:sldMk cId="2030377421" sldId="263"/>
        </pc:sldMkLst>
        <pc:spChg chg="mod">
          <ac:chgData name="Johnson, Mark (STFC,DL,AST)" userId="641c2a7f-5b54-46b3-85cb-a679c0bad0ca" providerId="ADAL" clId="{CC40CD3E-DD6A-43BE-A05D-80CC268BFEA4}" dt="2022-09-05T09:25:31.739" v="24" actId="1038"/>
          <ac:spMkLst>
            <pc:docMk/>
            <pc:sldMk cId="2030377421" sldId="263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7" creationId="{362BCF9B-A78A-DB4C-C231-F7AC69ADA4D1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9" creationId="{A7F81FF3-2510-AD05-AF12-30F74E2D7269}"/>
          </ac:spMkLst>
        </pc:spChg>
        <pc:spChg chg="del">
          <ac:chgData name="Johnson, Mark (STFC,DL,AST)" userId="641c2a7f-5b54-46b3-85cb-a679c0bad0ca" providerId="ADAL" clId="{CC40CD3E-DD6A-43BE-A05D-80CC268BFEA4}" dt="2022-09-05T09:28:38.773" v="102" actId="478"/>
          <ac:spMkLst>
            <pc:docMk/>
            <pc:sldMk cId="2030377421" sldId="263"/>
            <ac:spMk id="10" creationId="{0A83D10E-C2C3-C2F3-EF05-BB722B73CDC5}"/>
          </ac:spMkLst>
        </pc:spChg>
        <pc:spChg chg="del">
          <ac:chgData name="Johnson, Mark (STFC,DL,AST)" userId="641c2a7f-5b54-46b3-85cb-a679c0bad0ca" providerId="ADAL" clId="{CC40CD3E-DD6A-43BE-A05D-80CC268BFEA4}" dt="2022-09-05T09:29:04.774" v="109" actId="478"/>
          <ac:spMkLst>
            <pc:docMk/>
            <pc:sldMk cId="2030377421" sldId="263"/>
            <ac:spMk id="11" creationId="{D082918B-7D54-5C12-5CB7-18F31BCADB40}"/>
          </ac:spMkLst>
        </pc:spChg>
        <pc:spChg chg="mod">
          <ac:chgData name="Johnson, Mark (STFC,DL,AST)" userId="641c2a7f-5b54-46b3-85cb-a679c0bad0ca" providerId="ADAL" clId="{CC40CD3E-DD6A-43BE-A05D-80CC268BFEA4}" dt="2022-09-05T09:25:31.739" v="24" actId="1038"/>
          <ac:spMkLst>
            <pc:docMk/>
            <pc:sldMk cId="2030377421" sldId="263"/>
            <ac:spMk id="12" creationId="{FA910BF9-72F9-4E7F-8000-DE46C3537A6D}"/>
          </ac:spMkLst>
        </pc:spChg>
        <pc:spChg chg="add mod">
          <ac:chgData name="Johnson, Mark (STFC,DL,AST)" userId="641c2a7f-5b54-46b3-85cb-a679c0bad0ca" providerId="ADAL" clId="{CC40CD3E-DD6A-43BE-A05D-80CC268BFEA4}" dt="2022-09-05T09:28:39.474" v="103"/>
          <ac:spMkLst>
            <pc:docMk/>
            <pc:sldMk cId="2030377421" sldId="263"/>
            <ac:spMk id="13" creationId="{792C1A4C-1D3A-4DDB-9892-E02E734BCD2A}"/>
          </ac:spMkLst>
        </pc:spChg>
        <pc:spChg chg="add mod">
          <ac:chgData name="Johnson, Mark (STFC,DL,AST)" userId="641c2a7f-5b54-46b3-85cb-a679c0bad0ca" providerId="ADAL" clId="{CC40CD3E-DD6A-43BE-A05D-80CC268BFEA4}" dt="2022-09-05T09:28:39.474" v="103"/>
          <ac:spMkLst>
            <pc:docMk/>
            <pc:sldMk cId="2030377421" sldId="263"/>
            <ac:spMk id="14" creationId="{D0EB2E85-EBDF-49AC-9091-17374401BDFE}"/>
          </ac:spMkLst>
        </pc:spChg>
      </pc:sldChg>
      <pc:sldChg chg="addSp delSp modSp add mod">
        <pc:chgData name="Johnson, Mark (STFC,DL,AST)" userId="641c2a7f-5b54-46b3-85cb-a679c0bad0ca" providerId="ADAL" clId="{CC40CD3E-DD6A-43BE-A05D-80CC268BFEA4}" dt="2022-09-05T09:41:23.926" v="500" actId="1037"/>
        <pc:sldMkLst>
          <pc:docMk/>
          <pc:sldMk cId="3282993772" sldId="263"/>
        </pc:sldMkLst>
        <pc:spChg chg="add del mod">
          <ac:chgData name="Johnson, Mark (STFC,DL,AST)" userId="641c2a7f-5b54-46b3-85cb-a679c0bad0ca" providerId="ADAL" clId="{CC40CD3E-DD6A-43BE-A05D-80CC268BFEA4}" dt="2022-09-05T09:37:12.009" v="373" actId="478"/>
          <ac:spMkLst>
            <pc:docMk/>
            <pc:sldMk cId="3282993772" sldId="263"/>
            <ac:spMk id="3" creationId="{A887ECA4-2782-4FA3-A2C3-4B086EF527CC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8" creationId="{85A5581C-2992-AEFF-7CED-64ABDBBB913E}"/>
          </ac:spMkLst>
        </pc:spChg>
        <pc:spChg chg="del">
          <ac:chgData name="Johnson, Mark (STFC,DL,AST)" userId="641c2a7f-5b54-46b3-85cb-a679c0bad0ca" providerId="ADAL" clId="{CC40CD3E-DD6A-43BE-A05D-80CC268BFEA4}" dt="2022-09-05T09:33:20.831" v="315" actId="478"/>
          <ac:spMkLst>
            <pc:docMk/>
            <pc:sldMk cId="3282993772" sldId="263"/>
            <ac:spMk id="12" creationId="{5A833D19-0F9B-CA34-0009-DAD2A79B7C65}"/>
          </ac:spMkLst>
        </pc:spChg>
        <pc:spChg chg="add del mod">
          <ac:chgData name="Johnson, Mark (STFC,DL,AST)" userId="641c2a7f-5b54-46b3-85cb-a679c0bad0ca" providerId="ADAL" clId="{CC40CD3E-DD6A-43BE-A05D-80CC268BFEA4}" dt="2022-09-05T09:37:12.009" v="373" actId="478"/>
          <ac:spMkLst>
            <pc:docMk/>
            <pc:sldMk cId="3282993772" sldId="263"/>
            <ac:spMk id="13" creationId="{C2FF3D69-BCCC-436A-BAB1-751D5B9879BD}"/>
          </ac:spMkLst>
        </pc:spChg>
        <pc:spChg chg="add mod">
          <ac:chgData name="Johnson, Mark (STFC,DL,AST)" userId="641c2a7f-5b54-46b3-85cb-a679c0bad0ca" providerId="ADAL" clId="{CC40CD3E-DD6A-43BE-A05D-80CC268BFEA4}" dt="2022-09-05T09:33:41.070" v="326" actId="20577"/>
          <ac:spMkLst>
            <pc:docMk/>
            <pc:sldMk cId="3282993772" sldId="263"/>
            <ac:spMk id="15" creationId="{3CAAC0C8-DE37-4346-82CB-16C2DCE8278C}"/>
          </ac:spMkLst>
        </pc:spChg>
        <pc:spChg chg="add mod">
          <ac:chgData name="Johnson, Mark (STFC,DL,AST)" userId="641c2a7f-5b54-46b3-85cb-a679c0bad0ca" providerId="ADAL" clId="{CC40CD3E-DD6A-43BE-A05D-80CC268BFEA4}" dt="2022-09-05T09:34:04.269" v="344" actId="20577"/>
          <ac:spMkLst>
            <pc:docMk/>
            <pc:sldMk cId="3282993772" sldId="263"/>
            <ac:spMk id="16" creationId="{E2E3365F-0E77-4192-97AE-65D19C832118}"/>
          </ac:spMkLst>
        </pc:spChg>
        <pc:spChg chg="add mod">
          <ac:chgData name="Johnson, Mark (STFC,DL,AST)" userId="641c2a7f-5b54-46b3-85cb-a679c0bad0ca" providerId="ADAL" clId="{CC40CD3E-DD6A-43BE-A05D-80CC268BFEA4}" dt="2022-09-05T09:38:26.777" v="390" actId="1076"/>
          <ac:spMkLst>
            <pc:docMk/>
            <pc:sldMk cId="3282993772" sldId="263"/>
            <ac:spMk id="17" creationId="{16D21353-19D7-45BC-AE41-A1EB1FB97521}"/>
          </ac:spMkLst>
        </pc:spChg>
        <pc:spChg chg="mod">
          <ac:chgData name="Johnson, Mark (STFC,DL,AST)" userId="641c2a7f-5b54-46b3-85cb-a679c0bad0ca" providerId="ADAL" clId="{CC40CD3E-DD6A-43BE-A05D-80CC268BFEA4}" dt="2022-09-05T09:36:29.050" v="366"/>
          <ac:spMkLst>
            <pc:docMk/>
            <pc:sldMk cId="3282993772" sldId="263"/>
            <ac:spMk id="19" creationId="{28769CDD-9775-4101-92E7-69ECC15F76F9}"/>
          </ac:spMkLst>
        </pc:spChg>
        <pc:spChg chg="add del">
          <ac:chgData name="Johnson, Mark (STFC,DL,AST)" userId="641c2a7f-5b54-46b3-85cb-a679c0bad0ca" providerId="ADAL" clId="{CC40CD3E-DD6A-43BE-A05D-80CC268BFEA4}" dt="2022-09-05T09:37:59.446" v="382" actId="478"/>
          <ac:spMkLst>
            <pc:docMk/>
            <pc:sldMk cId="3282993772" sldId="263"/>
            <ac:spMk id="20" creationId="{E52B8CBB-4CC0-40EE-A3D2-6727DE84BD82}"/>
          </ac:spMkLst>
        </pc:spChg>
        <pc:spChg chg="add mod">
          <ac:chgData name="Johnson, Mark (STFC,DL,AST)" userId="641c2a7f-5b54-46b3-85cb-a679c0bad0ca" providerId="ADAL" clId="{CC40CD3E-DD6A-43BE-A05D-80CC268BFEA4}" dt="2022-09-05T09:40:48.389" v="473" actId="164"/>
          <ac:spMkLst>
            <pc:docMk/>
            <pc:sldMk cId="3282993772" sldId="263"/>
            <ac:spMk id="21" creationId="{F4B44990-B417-4B2E-94F9-9D86F39BBBB7}"/>
          </ac:spMkLst>
        </pc:spChg>
        <pc:spChg chg="add mod">
          <ac:chgData name="Johnson, Mark (STFC,DL,AST)" userId="641c2a7f-5b54-46b3-85cb-a679c0bad0ca" providerId="ADAL" clId="{CC40CD3E-DD6A-43BE-A05D-80CC268BFEA4}" dt="2022-09-05T09:40:55.001" v="475" actId="164"/>
          <ac:spMkLst>
            <pc:docMk/>
            <pc:sldMk cId="3282993772" sldId="263"/>
            <ac:spMk id="22" creationId="{4BFEA949-E739-49BB-8729-623799D52099}"/>
          </ac:spMkLst>
        </pc:spChg>
        <pc:spChg chg="add mod">
          <ac:chgData name="Johnson, Mark (STFC,DL,AST)" userId="641c2a7f-5b54-46b3-85cb-a679c0bad0ca" providerId="ADAL" clId="{CC40CD3E-DD6A-43BE-A05D-80CC268BFEA4}" dt="2022-09-05T09:40:55.001" v="475" actId="164"/>
          <ac:spMkLst>
            <pc:docMk/>
            <pc:sldMk cId="3282993772" sldId="263"/>
            <ac:spMk id="23" creationId="{E94E7F56-444C-44ED-86B0-00FAE537EFE9}"/>
          </ac:spMkLst>
        </pc:spChg>
        <pc:spChg chg="add mod">
          <ac:chgData name="Johnson, Mark (STFC,DL,AST)" userId="641c2a7f-5b54-46b3-85cb-a679c0bad0ca" providerId="ADAL" clId="{CC40CD3E-DD6A-43BE-A05D-80CC268BFEA4}" dt="2022-09-05T09:40:51.562" v="474" actId="164"/>
          <ac:spMkLst>
            <pc:docMk/>
            <pc:sldMk cId="3282993772" sldId="263"/>
            <ac:spMk id="24" creationId="{6A7E18EA-4A21-467A-A60A-108CDAE6FF1E}"/>
          </ac:spMkLst>
        </pc:spChg>
        <pc:spChg chg="add mod">
          <ac:chgData name="Johnson, Mark (STFC,DL,AST)" userId="641c2a7f-5b54-46b3-85cb-a679c0bad0ca" providerId="ADAL" clId="{CC40CD3E-DD6A-43BE-A05D-80CC268BFEA4}" dt="2022-09-05T09:40:45.037" v="472" actId="164"/>
          <ac:spMkLst>
            <pc:docMk/>
            <pc:sldMk cId="3282993772" sldId="263"/>
            <ac:spMk id="25" creationId="{B684CD23-251C-45FF-BC7F-4E9A7CB844DF}"/>
          </ac:spMkLst>
        </pc:spChg>
        <pc:spChg chg="add mod">
          <ac:chgData name="Johnson, Mark (STFC,DL,AST)" userId="641c2a7f-5b54-46b3-85cb-a679c0bad0ca" providerId="ADAL" clId="{CC40CD3E-DD6A-43BE-A05D-80CC268BFEA4}" dt="2022-09-05T09:40:51.562" v="474" actId="164"/>
          <ac:spMkLst>
            <pc:docMk/>
            <pc:sldMk cId="3282993772" sldId="263"/>
            <ac:spMk id="27" creationId="{AFE3306B-F6DC-46C8-933C-7EE3830D29E2}"/>
          </ac:spMkLst>
        </pc:spChg>
        <pc:spChg chg="add mod">
          <ac:chgData name="Johnson, Mark (STFC,DL,AST)" userId="641c2a7f-5b54-46b3-85cb-a679c0bad0ca" providerId="ADAL" clId="{CC40CD3E-DD6A-43BE-A05D-80CC268BFEA4}" dt="2022-09-05T09:40:48.389" v="473" actId="164"/>
          <ac:spMkLst>
            <pc:docMk/>
            <pc:sldMk cId="3282993772" sldId="263"/>
            <ac:spMk id="28" creationId="{1F1C588E-0D49-4248-8073-F473B9D465F2}"/>
          </ac:spMkLst>
        </pc:spChg>
        <pc:spChg chg="add mod">
          <ac:chgData name="Johnson, Mark (STFC,DL,AST)" userId="641c2a7f-5b54-46b3-85cb-a679c0bad0ca" providerId="ADAL" clId="{CC40CD3E-DD6A-43BE-A05D-80CC268BFEA4}" dt="2022-09-05T09:40:45.037" v="472" actId="164"/>
          <ac:spMkLst>
            <pc:docMk/>
            <pc:sldMk cId="3282993772" sldId="263"/>
            <ac:spMk id="29" creationId="{5ACFACCA-2B06-439A-BF54-D9BAF5C9A805}"/>
          </ac:spMkLst>
        </pc:spChg>
        <pc:grpChg chg="del">
          <ac:chgData name="Johnson, Mark (STFC,DL,AST)" userId="641c2a7f-5b54-46b3-85cb-a679c0bad0ca" providerId="ADAL" clId="{CC40CD3E-DD6A-43BE-A05D-80CC268BFEA4}" dt="2022-09-05T09:33:20.831" v="315" actId="478"/>
          <ac:grpSpMkLst>
            <pc:docMk/>
            <pc:sldMk cId="3282993772" sldId="263"/>
            <ac:grpSpMk id="7" creationId="{8532982D-AA45-4ACA-9AB5-AFA4672FF4F7}"/>
          </ac:grpSpMkLst>
        </pc:grpChg>
        <pc:grpChg chg="del">
          <ac:chgData name="Johnson, Mark (STFC,DL,AST)" userId="641c2a7f-5b54-46b3-85cb-a679c0bad0ca" providerId="ADAL" clId="{CC40CD3E-DD6A-43BE-A05D-80CC268BFEA4}" dt="2022-09-05T09:33:20.831" v="315" actId="478"/>
          <ac:grpSpMkLst>
            <pc:docMk/>
            <pc:sldMk cId="3282993772" sldId="263"/>
            <ac:grpSpMk id="18" creationId="{9160A2FA-E8AE-464A-8768-33D054FFC15C}"/>
          </ac:grpSpMkLst>
        </pc:grpChg>
        <pc:grpChg chg="add mod">
          <ac:chgData name="Johnson, Mark (STFC,DL,AST)" userId="641c2a7f-5b54-46b3-85cb-a679c0bad0ca" providerId="ADAL" clId="{CC40CD3E-DD6A-43BE-A05D-80CC268BFEA4}" dt="2022-09-05T09:41:23.926" v="500" actId="1037"/>
          <ac:grpSpMkLst>
            <pc:docMk/>
            <pc:sldMk cId="3282993772" sldId="263"/>
            <ac:grpSpMk id="26" creationId="{D5FF579F-EAE1-4D61-8B58-CDD37DD8A2B8}"/>
          </ac:grpSpMkLst>
        </pc:grpChg>
        <pc:grpChg chg="add mod">
          <ac:chgData name="Johnson, Mark (STFC,DL,AST)" userId="641c2a7f-5b54-46b3-85cb-a679c0bad0ca" providerId="ADAL" clId="{CC40CD3E-DD6A-43BE-A05D-80CC268BFEA4}" dt="2022-09-05T09:41:19.200" v="492" actId="1037"/>
          <ac:grpSpMkLst>
            <pc:docMk/>
            <pc:sldMk cId="3282993772" sldId="263"/>
            <ac:grpSpMk id="30" creationId="{6DB6B97A-71AA-4678-A00C-C9D9AAB83326}"/>
          </ac:grpSpMkLst>
        </pc:grpChg>
        <pc:grpChg chg="add mod">
          <ac:chgData name="Johnson, Mark (STFC,DL,AST)" userId="641c2a7f-5b54-46b3-85cb-a679c0bad0ca" providerId="ADAL" clId="{CC40CD3E-DD6A-43BE-A05D-80CC268BFEA4}" dt="2022-09-05T09:41:15.626" v="490" actId="1038"/>
          <ac:grpSpMkLst>
            <pc:docMk/>
            <pc:sldMk cId="3282993772" sldId="263"/>
            <ac:grpSpMk id="31" creationId="{9E2D89FE-1AFA-4E75-A7F3-E7587AA51378}"/>
          </ac:grpSpMkLst>
        </pc:grpChg>
        <pc:grpChg chg="add mod">
          <ac:chgData name="Johnson, Mark (STFC,DL,AST)" userId="641c2a7f-5b54-46b3-85cb-a679c0bad0ca" providerId="ADAL" clId="{CC40CD3E-DD6A-43BE-A05D-80CC268BFEA4}" dt="2022-09-05T09:41:12.492" v="486" actId="1038"/>
          <ac:grpSpMkLst>
            <pc:docMk/>
            <pc:sldMk cId="3282993772" sldId="263"/>
            <ac:grpSpMk id="32" creationId="{AF9D7F8E-AB82-4661-AA5A-BBE4BF9E9297}"/>
          </ac:grpSpMkLst>
        </pc:grpChg>
        <pc:picChg chg="add mod">
          <ac:chgData name="Johnson, Mark (STFC,DL,AST)" userId="641c2a7f-5b54-46b3-85cb-a679c0bad0ca" providerId="ADAL" clId="{CC40CD3E-DD6A-43BE-A05D-80CC268BFEA4}" dt="2022-09-05T09:33:27.444" v="317"/>
          <ac:picMkLst>
            <pc:docMk/>
            <pc:sldMk cId="3282993772" sldId="263"/>
            <ac:picMk id="14" creationId="{670859A9-D291-4788-BEF9-DC25B88B2AE8}"/>
          </ac:picMkLst>
        </pc:picChg>
        <pc:picChg chg="del">
          <ac:chgData name="Johnson, Mark (STFC,DL,AST)" userId="641c2a7f-5b54-46b3-85cb-a679c0bad0ca" providerId="ADAL" clId="{CC40CD3E-DD6A-43BE-A05D-80CC268BFEA4}" dt="2022-09-05T09:33:23.999" v="316" actId="478"/>
          <ac:picMkLst>
            <pc:docMk/>
            <pc:sldMk cId="3282993772" sldId="263"/>
            <ac:picMk id="1026" creationId="{6789CE4C-0EE8-944E-661A-AB8DFFCB7B11}"/>
          </ac:picMkLst>
        </pc:picChg>
      </pc:sldChg>
      <pc:sldChg chg="add del">
        <pc:chgData name="Johnson, Mark (STFC,DL,AST)" userId="641c2a7f-5b54-46b3-85cb-a679c0bad0ca" providerId="ADAL" clId="{CC40CD3E-DD6A-43BE-A05D-80CC268BFEA4}" dt="2022-09-05T09:29:08.025" v="111" actId="2890"/>
        <pc:sldMkLst>
          <pc:docMk/>
          <pc:sldMk cId="2919999968" sldId="264"/>
        </pc:sldMkLst>
      </pc:sldChg>
    </pc:docChg>
  </pc:docChgLst>
  <pc:docChgLst>
    <pc:chgData name="Johnson, Mark (STFC,DL,AST)" userId="641c2a7f-5b54-46b3-85cb-a679c0bad0ca" providerId="ADAL" clId="{2029CCC9-CD0A-412F-89BB-9DE4DFD7310D}"/>
    <pc:docChg chg="undo redo custSel addSld delSld modSld sldOrd">
      <pc:chgData name="Johnson, Mark (STFC,DL,AST)" userId="641c2a7f-5b54-46b3-85cb-a679c0bad0ca" providerId="ADAL" clId="{2029CCC9-CD0A-412F-89BB-9DE4DFD7310D}" dt="2023-03-14T13:34:12.980" v="10279"/>
      <pc:docMkLst>
        <pc:docMk/>
      </pc:docMkLst>
      <pc:sldChg chg="modSp mod">
        <pc:chgData name="Johnson, Mark (STFC,DL,AST)" userId="641c2a7f-5b54-46b3-85cb-a679c0bad0ca" providerId="ADAL" clId="{2029CCC9-CD0A-412F-89BB-9DE4DFD7310D}" dt="2023-03-14T11:29:04.293" v="10013" actId="113"/>
        <pc:sldMkLst>
          <pc:docMk/>
          <pc:sldMk cId="410777709" sldId="256"/>
        </pc:sldMkLst>
        <pc:spChg chg="mod">
          <ac:chgData name="Johnson, Mark (STFC,DL,AST)" userId="641c2a7f-5b54-46b3-85cb-a679c0bad0ca" providerId="ADAL" clId="{2029CCC9-CD0A-412F-89BB-9DE4DFD7310D}" dt="2023-03-13T14:16:14.457" v="38" actId="20577"/>
          <ac:spMkLst>
            <pc:docMk/>
            <pc:sldMk cId="410777709" sldId="256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2029CCC9-CD0A-412F-89BB-9DE4DFD7310D}" dt="2023-03-14T11:29:04.293" v="10013" actId="113"/>
          <ac:spMkLst>
            <pc:docMk/>
            <pc:sldMk cId="410777709" sldId="256"/>
            <ac:spMk id="16" creationId="{22ED1520-15BE-40ED-B213-0695DFBCC15A}"/>
          </ac:spMkLst>
        </pc:spChg>
        <pc:spChg chg="mod">
          <ac:chgData name="Johnson, Mark (STFC,DL,AST)" userId="641c2a7f-5b54-46b3-85cb-a679c0bad0ca" providerId="ADAL" clId="{2029CCC9-CD0A-412F-89BB-9DE4DFD7310D}" dt="2023-03-13T14:16:30.426" v="88" actId="20577"/>
          <ac:spMkLst>
            <pc:docMk/>
            <pc:sldMk cId="410777709" sldId="256"/>
            <ac:spMk id="17" creationId="{3B9C327B-7CAF-4F42-A17D-C41AB37B87C3}"/>
          </ac:spMkLst>
        </pc:spChg>
      </pc:sldChg>
      <pc:sldChg chg="addSp modSp mod">
        <pc:chgData name="Johnson, Mark (STFC,DL,AST)" userId="641c2a7f-5b54-46b3-85cb-a679c0bad0ca" providerId="ADAL" clId="{2029CCC9-CD0A-412F-89BB-9DE4DFD7310D}" dt="2023-03-14T13:14:36.864" v="10212" actId="20577"/>
        <pc:sldMkLst>
          <pc:docMk/>
          <pc:sldMk cId="3236339830" sldId="257"/>
        </pc:sldMkLst>
        <pc:spChg chg="add mod">
          <ac:chgData name="Johnson, Mark (STFC,DL,AST)" userId="641c2a7f-5b54-46b3-85cb-a679c0bad0ca" providerId="ADAL" clId="{2029CCC9-CD0A-412F-89BB-9DE4DFD7310D}" dt="2023-03-14T11:39:27.310" v="10132" actId="20577"/>
          <ac:spMkLst>
            <pc:docMk/>
            <pc:sldMk cId="3236339830" sldId="257"/>
            <ac:spMk id="2" creationId="{366C0D9E-F5CF-51D4-2597-8179CD12E77A}"/>
          </ac:spMkLst>
        </pc:spChg>
        <pc:spChg chg="add mod">
          <ac:chgData name="Johnson, Mark (STFC,DL,AST)" userId="641c2a7f-5b54-46b3-85cb-a679c0bad0ca" providerId="ADAL" clId="{2029CCC9-CD0A-412F-89BB-9DE4DFD7310D}" dt="2023-03-13T16:08:48.098" v="2128" actId="164"/>
          <ac:spMkLst>
            <pc:docMk/>
            <pc:sldMk cId="3236339830" sldId="257"/>
            <ac:spMk id="3" creationId="{38B99094-5800-55DE-07EF-419A6C57C3D4}"/>
          </ac:spMkLst>
        </pc:spChg>
        <pc:spChg chg="add mod">
          <ac:chgData name="Johnson, Mark (STFC,DL,AST)" userId="641c2a7f-5b54-46b3-85cb-a679c0bad0ca" providerId="ADAL" clId="{2029CCC9-CD0A-412F-89BB-9DE4DFD7310D}" dt="2023-03-14T11:39:08.680" v="10121" actId="20577"/>
          <ac:spMkLst>
            <pc:docMk/>
            <pc:sldMk cId="3236339830" sldId="257"/>
            <ac:spMk id="4" creationId="{C5EDE617-CA5C-265D-7CF5-ECC76C21F2DB}"/>
          </ac:spMkLst>
        </pc:spChg>
        <pc:spChg chg="mod">
          <ac:chgData name="Johnson, Mark (STFC,DL,AST)" userId="641c2a7f-5b54-46b3-85cb-a679c0bad0ca" providerId="ADAL" clId="{2029CCC9-CD0A-412F-89BB-9DE4DFD7310D}" dt="2023-03-14T13:14:36.864" v="10212" actId="20577"/>
          <ac:spMkLst>
            <pc:docMk/>
            <pc:sldMk cId="3236339830" sldId="257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3T14:18:20.129" v="106" actId="20577"/>
          <ac:spMkLst>
            <pc:docMk/>
            <pc:sldMk cId="3236339830" sldId="257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3T14:18:25.395" v="122" actId="20577"/>
          <ac:spMkLst>
            <pc:docMk/>
            <pc:sldMk cId="3236339830" sldId="257"/>
            <ac:spMk id="14" creationId="{E12B0A51-B6D4-4900-B88E-ACDE0E58CE20}"/>
          </ac:spMkLst>
        </pc:spChg>
        <pc:grpChg chg="add mod">
          <ac:chgData name="Johnson, Mark (STFC,DL,AST)" userId="641c2a7f-5b54-46b3-85cb-a679c0bad0ca" providerId="ADAL" clId="{2029CCC9-CD0A-412F-89BB-9DE4DFD7310D}" dt="2023-03-13T17:46:09.026" v="4243" actId="12788"/>
          <ac:grpSpMkLst>
            <pc:docMk/>
            <pc:sldMk cId="3236339830" sldId="257"/>
            <ac:grpSpMk id="5" creationId="{170B08CD-55CF-5D82-D80D-C4BF8BD53DE8}"/>
          </ac:grpSpMkLst>
        </pc:grpChg>
      </pc:sldChg>
      <pc:sldChg chg="del">
        <pc:chgData name="Johnson, Mark (STFC,DL,AST)" userId="641c2a7f-5b54-46b3-85cb-a679c0bad0ca" providerId="ADAL" clId="{2029CCC9-CD0A-412F-89BB-9DE4DFD7310D}" dt="2023-03-13T14:18:15.520" v="92" actId="2696"/>
        <pc:sldMkLst>
          <pc:docMk/>
          <pc:sldMk cId="45176530" sldId="261"/>
        </pc:sldMkLst>
      </pc:sldChg>
      <pc:sldChg chg="del">
        <pc:chgData name="Johnson, Mark (STFC,DL,AST)" userId="641c2a7f-5b54-46b3-85cb-a679c0bad0ca" providerId="ADAL" clId="{2029CCC9-CD0A-412F-89BB-9DE4DFD7310D}" dt="2023-03-13T14:18:12.969" v="91" actId="2696"/>
        <pc:sldMkLst>
          <pc:docMk/>
          <pc:sldMk cId="3630912422" sldId="262"/>
        </pc:sldMkLst>
      </pc:sldChg>
      <pc:sldChg chg="del">
        <pc:chgData name="Johnson, Mark (STFC,DL,AST)" userId="641c2a7f-5b54-46b3-85cb-a679c0bad0ca" providerId="ADAL" clId="{2029CCC9-CD0A-412F-89BB-9DE4DFD7310D}" dt="2023-03-13T14:29:49.335" v="431" actId="2696"/>
        <pc:sldMkLst>
          <pc:docMk/>
          <pc:sldMk cId="3282993772" sldId="263"/>
        </pc:sldMkLst>
      </pc:sldChg>
      <pc:sldChg chg="addSp delSp modSp add mod">
        <pc:chgData name="Johnson, Mark (STFC,DL,AST)" userId="641c2a7f-5b54-46b3-85cb-a679c0bad0ca" providerId="ADAL" clId="{2029CCC9-CD0A-412F-89BB-9DE4DFD7310D}" dt="2023-03-14T13:14:40.732" v="10214"/>
        <pc:sldMkLst>
          <pc:docMk/>
          <pc:sldMk cId="2552998686" sldId="264"/>
        </pc:sldMkLst>
        <pc:spChg chg="add mod">
          <ac:chgData name="Johnson, Mark (STFC,DL,AST)" userId="641c2a7f-5b54-46b3-85cb-a679c0bad0ca" providerId="ADAL" clId="{2029CCC9-CD0A-412F-89BB-9DE4DFD7310D}" dt="2023-03-14T11:35:10.174" v="10070" actId="20577"/>
          <ac:spMkLst>
            <pc:docMk/>
            <pc:sldMk cId="2552998686" sldId="264"/>
            <ac:spMk id="2" creationId="{5154F6F8-0351-4A26-C07E-1943E78F511E}"/>
          </ac:spMkLst>
        </pc:spChg>
        <pc:spChg chg="add mod">
          <ac:chgData name="Johnson, Mark (STFC,DL,AST)" userId="641c2a7f-5b54-46b3-85cb-a679c0bad0ca" providerId="ADAL" clId="{2029CCC9-CD0A-412F-89BB-9DE4DFD7310D}" dt="2023-03-14T13:14:40.732" v="10214"/>
          <ac:spMkLst>
            <pc:docMk/>
            <pc:sldMk cId="2552998686" sldId="264"/>
            <ac:spMk id="3" creationId="{F0F5DA3A-2718-2794-09B7-26D9BDDE15C0}"/>
          </ac:spMkLst>
        </pc:spChg>
        <pc:spChg chg="del">
          <ac:chgData name="Johnson, Mark (STFC,DL,AST)" userId="641c2a7f-5b54-46b3-85cb-a679c0bad0ca" providerId="ADAL" clId="{2029CCC9-CD0A-412F-89BB-9DE4DFD7310D}" dt="2023-03-14T13:14:40.595" v="10213" actId="478"/>
          <ac:spMkLst>
            <pc:docMk/>
            <pc:sldMk cId="2552998686" sldId="264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3T14:21:14.474" v="220" actId="20577"/>
          <ac:spMkLst>
            <pc:docMk/>
            <pc:sldMk cId="2552998686" sldId="264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3T14:21:45.974" v="259" actId="20577"/>
          <ac:spMkLst>
            <pc:docMk/>
            <pc:sldMk cId="2552998686" sldId="264"/>
            <ac:spMk id="14" creationId="{E12B0A51-B6D4-4900-B88E-ACDE0E58CE20}"/>
          </ac:spMkLst>
        </pc:spChg>
      </pc:sldChg>
      <pc:sldChg chg="addSp delSp modSp add mod">
        <pc:chgData name="Johnson, Mark (STFC,DL,AST)" userId="641c2a7f-5b54-46b3-85cb-a679c0bad0ca" providerId="ADAL" clId="{2029CCC9-CD0A-412F-89BB-9DE4DFD7310D}" dt="2023-03-14T13:14:44.147" v="10216"/>
        <pc:sldMkLst>
          <pc:docMk/>
          <pc:sldMk cId="1467497812" sldId="265"/>
        </pc:sldMkLst>
        <pc:spChg chg="add mod">
          <ac:chgData name="Johnson, Mark (STFC,DL,AST)" userId="641c2a7f-5b54-46b3-85cb-a679c0bad0ca" providerId="ADAL" clId="{2029CCC9-CD0A-412F-89BB-9DE4DFD7310D}" dt="2023-03-14T11:35:34.717" v="10071" actId="20577"/>
          <ac:spMkLst>
            <pc:docMk/>
            <pc:sldMk cId="1467497812" sldId="265"/>
            <ac:spMk id="3" creationId="{4E266BAB-108B-350C-7CE9-1BF89D60A50E}"/>
          </ac:spMkLst>
        </pc:spChg>
        <pc:spChg chg="add mod">
          <ac:chgData name="Johnson, Mark (STFC,DL,AST)" userId="641c2a7f-5b54-46b3-85cb-a679c0bad0ca" providerId="ADAL" clId="{2029CCC9-CD0A-412F-89BB-9DE4DFD7310D}" dt="2023-03-14T13:14:44.147" v="10216"/>
          <ac:spMkLst>
            <pc:docMk/>
            <pc:sldMk cId="1467497812" sldId="265"/>
            <ac:spMk id="4" creationId="{4B6099CA-0587-9BEE-B584-CEBC26CD0E0F}"/>
          </ac:spMkLst>
        </pc:spChg>
        <pc:spChg chg="add del mod">
          <ac:chgData name="Johnson, Mark (STFC,DL,AST)" userId="641c2a7f-5b54-46b3-85cb-a679c0bad0ca" providerId="ADAL" clId="{2029CCC9-CD0A-412F-89BB-9DE4DFD7310D}" dt="2023-03-13T17:06:54.757" v="3450" actId="478"/>
          <ac:spMkLst>
            <pc:docMk/>
            <pc:sldMk cId="1467497812" sldId="265"/>
            <ac:spMk id="4" creationId="{F3B8A4F4-B92F-AE22-7595-E83E77CACCBF}"/>
          </ac:spMkLst>
        </pc:spChg>
        <pc:spChg chg="add mod">
          <ac:chgData name="Johnson, Mark (STFC,DL,AST)" userId="641c2a7f-5b54-46b3-85cb-a679c0bad0ca" providerId="ADAL" clId="{2029CCC9-CD0A-412F-89BB-9DE4DFD7310D}" dt="2023-03-13T17:45:25.794" v="4234" actId="1076"/>
          <ac:spMkLst>
            <pc:docMk/>
            <pc:sldMk cId="1467497812" sldId="265"/>
            <ac:spMk id="6" creationId="{A0996084-9F12-342D-ED7A-B6598006AC0D}"/>
          </ac:spMkLst>
        </pc:spChg>
        <pc:spChg chg="del">
          <ac:chgData name="Johnson, Mark (STFC,DL,AST)" userId="641c2a7f-5b54-46b3-85cb-a679c0bad0ca" providerId="ADAL" clId="{2029CCC9-CD0A-412F-89BB-9DE4DFD7310D}" dt="2023-03-14T13:14:43.970" v="10215" actId="478"/>
          <ac:spMkLst>
            <pc:docMk/>
            <pc:sldMk cId="1467497812" sldId="265"/>
            <ac:spMk id="7" creationId="{362BCF9B-A78A-DB4C-C231-F7AC69ADA4D1}"/>
          </ac:spMkLst>
        </pc:spChg>
        <pc:spChg chg="add mod">
          <ac:chgData name="Johnson, Mark (STFC,DL,AST)" userId="641c2a7f-5b54-46b3-85cb-a679c0bad0ca" providerId="ADAL" clId="{2029CCC9-CD0A-412F-89BB-9DE4DFD7310D}" dt="2023-03-14T10:10:25.080" v="7133" actId="1036"/>
          <ac:spMkLst>
            <pc:docMk/>
            <pc:sldMk cId="1467497812" sldId="265"/>
            <ac:spMk id="8" creationId="{8A2E7584-0FAE-7841-8CF6-8DC5FFDDFECC}"/>
          </ac:spMkLst>
        </pc:spChg>
        <pc:spChg chg="mod">
          <ac:chgData name="Johnson, Mark (STFC,DL,AST)" userId="641c2a7f-5b54-46b3-85cb-a679c0bad0ca" providerId="ADAL" clId="{2029CCC9-CD0A-412F-89BB-9DE4DFD7310D}" dt="2023-03-13T14:28:38.679" v="385" actId="20577"/>
          <ac:spMkLst>
            <pc:docMk/>
            <pc:sldMk cId="1467497812" sldId="265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3T16:53:31.845" v="2864" actId="20577"/>
          <ac:spMkLst>
            <pc:docMk/>
            <pc:sldMk cId="1467497812" sldId="265"/>
            <ac:spMk id="14" creationId="{E12B0A51-B6D4-4900-B88E-ACDE0E58CE20}"/>
          </ac:spMkLst>
        </pc:spChg>
        <pc:picChg chg="add mod">
          <ac:chgData name="Johnson, Mark (STFC,DL,AST)" userId="641c2a7f-5b54-46b3-85cb-a679c0bad0ca" providerId="ADAL" clId="{2029CCC9-CD0A-412F-89BB-9DE4DFD7310D}" dt="2023-03-13T17:45:43.666" v="4238" actId="1076"/>
          <ac:picMkLst>
            <pc:docMk/>
            <pc:sldMk cId="1467497812" sldId="265"/>
            <ac:picMk id="2" creationId="{A02F51AF-7783-938C-8733-594CECCECCD3}"/>
          </ac:picMkLst>
        </pc:picChg>
        <pc:picChg chg="add mod">
          <ac:chgData name="Johnson, Mark (STFC,DL,AST)" userId="641c2a7f-5b54-46b3-85cb-a679c0bad0ca" providerId="ADAL" clId="{2029CCC9-CD0A-412F-89BB-9DE4DFD7310D}" dt="2023-03-13T17:45:25.794" v="4234" actId="1076"/>
          <ac:picMkLst>
            <pc:docMk/>
            <pc:sldMk cId="1467497812" sldId="265"/>
            <ac:picMk id="5" creationId="{B11F0B34-DF03-4904-B35C-701DAE777A05}"/>
          </ac:picMkLst>
        </pc:picChg>
        <pc:picChg chg="mod">
          <ac:chgData name="Johnson, Mark (STFC,DL,AST)" userId="641c2a7f-5b54-46b3-85cb-a679c0bad0ca" providerId="ADAL" clId="{2029CCC9-CD0A-412F-89BB-9DE4DFD7310D}" dt="2023-03-14T10:10:22.070" v="7129" actId="554"/>
          <ac:picMkLst>
            <pc:docMk/>
            <pc:sldMk cId="1467497812" sldId="265"/>
            <ac:picMk id="1026" creationId="{6789CE4C-0EE8-944E-661A-AB8DFFCB7B11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14:47.169" v="10218"/>
        <pc:sldMkLst>
          <pc:docMk/>
          <pc:sldMk cId="1782388681" sldId="266"/>
        </pc:sldMkLst>
        <pc:spChg chg="add mod">
          <ac:chgData name="Johnson, Mark (STFC,DL,AST)" userId="641c2a7f-5b54-46b3-85cb-a679c0bad0ca" providerId="ADAL" clId="{2029CCC9-CD0A-412F-89BB-9DE4DFD7310D}" dt="2023-03-14T13:14:47.169" v="10218"/>
          <ac:spMkLst>
            <pc:docMk/>
            <pc:sldMk cId="1782388681" sldId="266"/>
            <ac:spMk id="2" creationId="{59DAD504-F965-C37B-DD7E-D60ECD3A9709}"/>
          </ac:spMkLst>
        </pc:spChg>
        <pc:spChg chg="add del mod">
          <ac:chgData name="Johnson, Mark (STFC,DL,AST)" userId="641c2a7f-5b54-46b3-85cb-a679c0bad0ca" providerId="ADAL" clId="{2029CCC9-CD0A-412F-89BB-9DE4DFD7310D}" dt="2023-03-14T10:11:47.903" v="7200" actId="20577"/>
          <ac:spMkLst>
            <pc:docMk/>
            <pc:sldMk cId="1782388681" sldId="266"/>
            <ac:spMk id="3" creationId="{FFFFEB4B-565F-11CF-6791-AB07820321BD}"/>
          </ac:spMkLst>
        </pc:spChg>
        <pc:spChg chg="add del">
          <ac:chgData name="Johnson, Mark (STFC,DL,AST)" userId="641c2a7f-5b54-46b3-85cb-a679c0bad0ca" providerId="ADAL" clId="{2029CCC9-CD0A-412F-89BB-9DE4DFD7310D}" dt="2023-03-13T15:00:49.093" v="694"/>
          <ac:spMkLst>
            <pc:docMk/>
            <pc:sldMk cId="1782388681" sldId="266"/>
            <ac:spMk id="6" creationId="{A703F014-802A-DD8E-70A6-CF6D6FC2F123}"/>
          </ac:spMkLst>
        </pc:spChg>
        <pc:spChg chg="del">
          <ac:chgData name="Johnson, Mark (STFC,DL,AST)" userId="641c2a7f-5b54-46b3-85cb-a679c0bad0ca" providerId="ADAL" clId="{2029CCC9-CD0A-412F-89BB-9DE4DFD7310D}" dt="2023-03-14T13:14:46.973" v="10217" actId="478"/>
          <ac:spMkLst>
            <pc:docMk/>
            <pc:sldMk cId="1782388681" sldId="266"/>
            <ac:spMk id="7" creationId="{362BCF9B-A78A-DB4C-C231-F7AC69ADA4D1}"/>
          </ac:spMkLst>
        </pc:spChg>
        <pc:spChg chg="add del mod">
          <ac:chgData name="Johnson, Mark (STFC,DL,AST)" userId="641c2a7f-5b54-46b3-85cb-a679c0bad0ca" providerId="ADAL" clId="{2029CCC9-CD0A-412F-89BB-9DE4DFD7310D}" dt="2023-03-13T15:01:23.447" v="706"/>
          <ac:spMkLst>
            <pc:docMk/>
            <pc:sldMk cId="1782388681" sldId="266"/>
            <ac:spMk id="9" creationId="{305F7FAE-3A66-8A06-33E3-9E0E82329612}"/>
          </ac:spMkLst>
        </pc:spChg>
        <pc:spChg chg="mod">
          <ac:chgData name="Johnson, Mark (STFC,DL,AST)" userId="641c2a7f-5b54-46b3-85cb-a679c0bad0ca" providerId="ADAL" clId="{2029CCC9-CD0A-412F-89BB-9DE4DFD7310D}" dt="2023-03-13T14:59:37.203" v="681" actId="20577"/>
          <ac:spMkLst>
            <pc:docMk/>
            <pc:sldMk cId="1782388681" sldId="266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3T14:28:58.835" v="407" actId="20577"/>
          <ac:spMkLst>
            <pc:docMk/>
            <pc:sldMk cId="1782388681" sldId="266"/>
            <ac:spMk id="14" creationId="{E12B0A51-B6D4-4900-B88E-ACDE0E58CE20}"/>
          </ac:spMkLst>
        </pc:spChg>
        <pc:spChg chg="add del">
          <ac:chgData name="Johnson, Mark (STFC,DL,AST)" userId="641c2a7f-5b54-46b3-85cb-a679c0bad0ca" providerId="ADAL" clId="{2029CCC9-CD0A-412F-89BB-9DE4DFD7310D}" dt="2023-03-13T15:01:35.929" v="708"/>
          <ac:spMkLst>
            <pc:docMk/>
            <pc:sldMk cId="1782388681" sldId="266"/>
            <ac:spMk id="16" creationId="{6D70A33E-276A-F9E1-1256-FC3295EF77FB}"/>
          </ac:spMkLst>
        </pc:spChg>
        <pc:spChg chg="add del mod">
          <ac:chgData name="Johnson, Mark (STFC,DL,AST)" userId="641c2a7f-5b54-46b3-85cb-a679c0bad0ca" providerId="ADAL" clId="{2029CCC9-CD0A-412F-89BB-9DE4DFD7310D}" dt="2023-03-13T15:03:28.922" v="740"/>
          <ac:spMkLst>
            <pc:docMk/>
            <pc:sldMk cId="1782388681" sldId="266"/>
            <ac:spMk id="18" creationId="{CADD3D39-5C5E-D225-B762-9343B0EE6D13}"/>
          </ac:spMkLst>
        </pc:spChg>
        <pc:spChg chg="add del mod">
          <ac:chgData name="Johnson, Mark (STFC,DL,AST)" userId="641c2a7f-5b54-46b3-85cb-a679c0bad0ca" providerId="ADAL" clId="{2029CCC9-CD0A-412F-89BB-9DE4DFD7310D}" dt="2023-03-13T15:03:57" v="751"/>
          <ac:spMkLst>
            <pc:docMk/>
            <pc:sldMk cId="1782388681" sldId="266"/>
            <ac:spMk id="22" creationId="{D52168A3-C6E9-208F-3BF2-5482B77AFC2E}"/>
          </ac:spMkLst>
        </pc:spChg>
        <pc:spChg chg="add mod">
          <ac:chgData name="Johnson, Mark (STFC,DL,AST)" userId="641c2a7f-5b54-46b3-85cb-a679c0bad0ca" providerId="ADAL" clId="{2029CCC9-CD0A-412F-89BB-9DE4DFD7310D}" dt="2023-03-14T12:13:20.125" v="10195" actId="20577"/>
          <ac:spMkLst>
            <pc:docMk/>
            <pc:sldMk cId="1782388681" sldId="266"/>
            <ac:spMk id="25" creationId="{8F172FE6-C106-5CAC-5D68-727BD6D4851B}"/>
          </ac:spMkLst>
        </pc:spChg>
        <pc:spChg chg="add del">
          <ac:chgData name="Johnson, Mark (STFC,DL,AST)" userId="641c2a7f-5b54-46b3-85cb-a679c0bad0ca" providerId="ADAL" clId="{2029CCC9-CD0A-412F-89BB-9DE4DFD7310D}" dt="2023-03-13T17:23:46.436" v="4190"/>
          <ac:spMkLst>
            <pc:docMk/>
            <pc:sldMk cId="1782388681" sldId="266"/>
            <ac:spMk id="28" creationId="{C4124151-2243-F133-A9E5-1E15EC8A2B80}"/>
          </ac:spMkLst>
        </pc:spChg>
        <pc:spChg chg="add del">
          <ac:chgData name="Johnson, Mark (STFC,DL,AST)" userId="641c2a7f-5b54-46b3-85cb-a679c0bad0ca" providerId="ADAL" clId="{2029CCC9-CD0A-412F-89BB-9DE4DFD7310D}" dt="2023-03-13T17:24:18.356" v="4196"/>
          <ac:spMkLst>
            <pc:docMk/>
            <pc:sldMk cId="1782388681" sldId="266"/>
            <ac:spMk id="32" creationId="{AA403366-90FF-8716-A107-F4F75867E03F}"/>
          </ac:spMkLst>
        </pc:spChg>
        <pc:spChg chg="add del mod">
          <ac:chgData name="Johnson, Mark (STFC,DL,AST)" userId="641c2a7f-5b54-46b3-85cb-a679c0bad0ca" providerId="ADAL" clId="{2029CCC9-CD0A-412F-89BB-9DE4DFD7310D}" dt="2023-03-13T17:24:18.356" v="4196"/>
          <ac:spMkLst>
            <pc:docMk/>
            <pc:sldMk cId="1782388681" sldId="266"/>
            <ac:spMk id="33" creationId="{620CA1BE-D337-590E-7E0D-3C70A8DE4561}"/>
          </ac:spMkLst>
        </pc:spChg>
        <pc:spChg chg="del mod">
          <ac:chgData name="Johnson, Mark (STFC,DL,AST)" userId="641c2a7f-5b54-46b3-85cb-a679c0bad0ca" providerId="ADAL" clId="{2029CCC9-CD0A-412F-89BB-9DE4DFD7310D}" dt="2023-03-13T17:24:23.529" v="4197"/>
          <ac:spMkLst>
            <pc:docMk/>
            <pc:sldMk cId="1782388681" sldId="266"/>
            <ac:spMk id="34" creationId="{F5E43200-0732-F99B-3FFC-324CE5563CA2}"/>
          </ac:spMkLst>
        </pc:spChg>
        <pc:grpChg chg="add del mod ord">
          <ac:chgData name="Johnson, Mark (STFC,DL,AST)" userId="641c2a7f-5b54-46b3-85cb-a679c0bad0ca" providerId="ADAL" clId="{2029CCC9-CD0A-412F-89BB-9DE4DFD7310D}" dt="2023-03-13T17:21:44.314" v="4177" actId="478"/>
          <ac:grpSpMkLst>
            <pc:docMk/>
            <pc:sldMk cId="1782388681" sldId="266"/>
            <ac:grpSpMk id="24" creationId="{D7EE7409-822E-E8A9-C3A3-4E36990ADA70}"/>
          </ac:grpSpMkLst>
        </pc:grpChg>
        <pc:picChg chg="add del mod">
          <ac:chgData name="Johnson, Mark (STFC,DL,AST)" userId="641c2a7f-5b54-46b3-85cb-a679c0bad0ca" providerId="ADAL" clId="{2029CCC9-CD0A-412F-89BB-9DE4DFD7310D}" dt="2023-03-13T17:15:03.623" v="3943" actId="478"/>
          <ac:picMkLst>
            <pc:docMk/>
            <pc:sldMk cId="1782388681" sldId="266"/>
            <ac:picMk id="2" creationId="{49E2148E-9B34-FCAE-253A-8FCEA87F955F}"/>
          </ac:picMkLst>
        </pc:picChg>
        <pc:picChg chg="add mod ord">
          <ac:chgData name="Johnson, Mark (STFC,DL,AST)" userId="641c2a7f-5b54-46b3-85cb-a679c0bad0ca" providerId="ADAL" clId="{2029CCC9-CD0A-412F-89BB-9DE4DFD7310D}" dt="2023-03-13T15:04:09.235" v="753" actId="164"/>
          <ac:picMkLst>
            <pc:docMk/>
            <pc:sldMk cId="1782388681" sldId="266"/>
            <ac:picMk id="4" creationId="{73966D48-9630-7DF7-6597-7915D471FE12}"/>
          </ac:picMkLst>
        </pc:picChg>
        <pc:picChg chg="add del mod">
          <ac:chgData name="Johnson, Mark (STFC,DL,AST)" userId="641c2a7f-5b54-46b3-85cb-a679c0bad0ca" providerId="ADAL" clId="{2029CCC9-CD0A-412F-89BB-9DE4DFD7310D}" dt="2023-03-13T15:00:49.093" v="694"/>
          <ac:picMkLst>
            <pc:docMk/>
            <pc:sldMk cId="1782388681" sldId="266"/>
            <ac:picMk id="5" creationId="{D5B437F8-3F20-83BA-DF9D-8712023166CB}"/>
          </ac:picMkLst>
        </pc:picChg>
        <pc:picChg chg="add del mod">
          <ac:chgData name="Johnson, Mark (STFC,DL,AST)" userId="641c2a7f-5b54-46b3-85cb-a679c0bad0ca" providerId="ADAL" clId="{2029CCC9-CD0A-412F-89BB-9DE4DFD7310D}" dt="2023-03-13T15:01:23.447" v="706"/>
          <ac:picMkLst>
            <pc:docMk/>
            <pc:sldMk cId="1782388681" sldId="266"/>
            <ac:picMk id="8" creationId="{D4264CDE-DF52-80BD-024E-48A05B81232C}"/>
          </ac:picMkLst>
        </pc:picChg>
        <pc:picChg chg="mod">
          <ac:chgData name="Johnson, Mark (STFC,DL,AST)" userId="641c2a7f-5b54-46b3-85cb-a679c0bad0ca" providerId="ADAL" clId="{2029CCC9-CD0A-412F-89BB-9DE4DFD7310D}" dt="2023-03-13T15:01:14.192" v="704"/>
          <ac:picMkLst>
            <pc:docMk/>
            <pc:sldMk cId="1782388681" sldId="266"/>
            <ac:picMk id="11" creationId="{C8114630-5F2D-CFF5-A4DB-C6B9944F15CB}"/>
          </ac:picMkLst>
        </pc:picChg>
        <pc:picChg chg="del mod">
          <ac:chgData name="Johnson, Mark (STFC,DL,AST)" userId="641c2a7f-5b54-46b3-85cb-a679c0bad0ca" providerId="ADAL" clId="{2029CCC9-CD0A-412F-89BB-9DE4DFD7310D}" dt="2023-03-13T15:01:35.929" v="708"/>
          <ac:picMkLst>
            <pc:docMk/>
            <pc:sldMk cId="1782388681" sldId="266"/>
            <ac:picMk id="12" creationId="{63D9C09C-08C4-D709-10A2-69A7C7D119E1}"/>
          </ac:picMkLst>
        </pc:picChg>
        <pc:picChg chg="add del mod">
          <ac:chgData name="Johnson, Mark (STFC,DL,AST)" userId="641c2a7f-5b54-46b3-85cb-a679c0bad0ca" providerId="ADAL" clId="{2029CCC9-CD0A-412F-89BB-9DE4DFD7310D}" dt="2023-03-13T15:03:28.922" v="740"/>
          <ac:picMkLst>
            <pc:docMk/>
            <pc:sldMk cId="1782388681" sldId="266"/>
            <ac:picMk id="17" creationId="{648B9A7D-B77D-33E9-82CC-F7DFC6EA6AD5}"/>
          </ac:picMkLst>
        </pc:picChg>
        <pc:picChg chg="mod">
          <ac:chgData name="Johnson, Mark (STFC,DL,AST)" userId="641c2a7f-5b54-46b3-85cb-a679c0bad0ca" providerId="ADAL" clId="{2029CCC9-CD0A-412F-89BB-9DE4DFD7310D}" dt="2023-03-13T15:02:08.500" v="722"/>
          <ac:picMkLst>
            <pc:docMk/>
            <pc:sldMk cId="1782388681" sldId="266"/>
            <ac:picMk id="19" creationId="{CB80ED62-A212-0791-D6CE-8C82345E5237}"/>
          </ac:picMkLst>
        </pc:picChg>
        <pc:picChg chg="mod">
          <ac:chgData name="Johnson, Mark (STFC,DL,AST)" userId="641c2a7f-5b54-46b3-85cb-a679c0bad0ca" providerId="ADAL" clId="{2029CCC9-CD0A-412F-89BB-9DE4DFD7310D}" dt="2023-03-13T15:02:47.578" v="729"/>
          <ac:picMkLst>
            <pc:docMk/>
            <pc:sldMk cId="1782388681" sldId="266"/>
            <ac:picMk id="20" creationId="{59EE2C0D-A938-D458-A7C9-D0D2A785BA28}"/>
          </ac:picMkLst>
        </pc:picChg>
        <pc:picChg chg="del mod">
          <ac:chgData name="Johnson, Mark (STFC,DL,AST)" userId="641c2a7f-5b54-46b3-85cb-a679c0bad0ca" providerId="ADAL" clId="{2029CCC9-CD0A-412F-89BB-9DE4DFD7310D}" dt="2023-03-13T15:03:57" v="751"/>
          <ac:picMkLst>
            <pc:docMk/>
            <pc:sldMk cId="1782388681" sldId="266"/>
            <ac:picMk id="21" creationId="{8A3BB231-B7A4-0A90-A827-B2A8C7EB4F3B}"/>
          </ac:picMkLst>
        </pc:picChg>
        <pc:picChg chg="mod">
          <ac:chgData name="Johnson, Mark (STFC,DL,AST)" userId="641c2a7f-5b54-46b3-85cb-a679c0bad0ca" providerId="ADAL" clId="{2029CCC9-CD0A-412F-89BB-9DE4DFD7310D}" dt="2023-03-13T15:04:09.235" v="753" actId="164"/>
          <ac:picMkLst>
            <pc:docMk/>
            <pc:sldMk cId="1782388681" sldId="266"/>
            <ac:picMk id="23" creationId="{FC013C4A-EEDB-D013-466F-020611D711BE}"/>
          </ac:picMkLst>
        </pc:picChg>
        <pc:picChg chg="add del mod">
          <ac:chgData name="Johnson, Mark (STFC,DL,AST)" userId="641c2a7f-5b54-46b3-85cb-a679c0bad0ca" providerId="ADAL" clId="{2029CCC9-CD0A-412F-89BB-9DE4DFD7310D}" dt="2023-03-13T17:23:46.436" v="4190"/>
          <ac:picMkLst>
            <pc:docMk/>
            <pc:sldMk cId="1782388681" sldId="266"/>
            <ac:picMk id="27" creationId="{54065430-CB24-0F88-13A5-A6AAEB272560}"/>
          </ac:picMkLst>
        </pc:picChg>
        <pc:picChg chg="del mod">
          <ac:chgData name="Johnson, Mark (STFC,DL,AST)" userId="641c2a7f-5b54-46b3-85cb-a679c0bad0ca" providerId="ADAL" clId="{2029CCC9-CD0A-412F-89BB-9DE4DFD7310D}" dt="2023-03-13T17:24:23.529" v="4197"/>
          <ac:picMkLst>
            <pc:docMk/>
            <pc:sldMk cId="1782388681" sldId="266"/>
            <ac:picMk id="29" creationId="{14216628-0438-BF30-12DB-E640C826FB64}"/>
          </ac:picMkLst>
        </pc:picChg>
        <pc:picChg chg="mod">
          <ac:chgData name="Johnson, Mark (STFC,DL,AST)" userId="641c2a7f-5b54-46b3-85cb-a679c0bad0ca" providerId="ADAL" clId="{2029CCC9-CD0A-412F-89BB-9DE4DFD7310D}" dt="2023-03-13T18:11:26.643" v="4650" actId="1076"/>
          <ac:picMkLst>
            <pc:docMk/>
            <pc:sldMk cId="1782388681" sldId="266"/>
            <ac:picMk id="30" creationId="{D7991E45-00E3-436C-77CD-FCD250087767}"/>
          </ac:picMkLst>
        </pc:picChg>
        <pc:picChg chg="mod">
          <ac:chgData name="Johnson, Mark (STFC,DL,AST)" userId="641c2a7f-5b54-46b3-85cb-a679c0bad0ca" providerId="ADAL" clId="{2029CCC9-CD0A-412F-89BB-9DE4DFD7310D}" dt="2023-03-13T18:41:25.259" v="6154" actId="1076"/>
          <ac:picMkLst>
            <pc:docMk/>
            <pc:sldMk cId="1782388681" sldId="266"/>
            <ac:picMk id="31" creationId="{122F2DAE-B278-33EF-8132-D9B37F34C875}"/>
          </ac:picMkLst>
        </pc:picChg>
        <pc:picChg chg="mod ord">
          <ac:chgData name="Johnson, Mark (STFC,DL,AST)" userId="641c2a7f-5b54-46b3-85cb-a679c0bad0ca" providerId="ADAL" clId="{2029CCC9-CD0A-412F-89BB-9DE4DFD7310D}" dt="2023-03-13T18:11:26.643" v="4650" actId="1076"/>
          <ac:picMkLst>
            <pc:docMk/>
            <pc:sldMk cId="1782388681" sldId="266"/>
            <ac:picMk id="35" creationId="{9AE3D805-E01D-8A6D-2474-F238E9F14643}"/>
          </ac:picMkLst>
        </pc:picChg>
        <pc:picChg chg="add mod">
          <ac:chgData name="Johnson, Mark (STFC,DL,AST)" userId="641c2a7f-5b54-46b3-85cb-a679c0bad0ca" providerId="ADAL" clId="{2029CCC9-CD0A-412F-89BB-9DE4DFD7310D}" dt="2023-03-13T18:11:21.706" v="4648" actId="1076"/>
          <ac:picMkLst>
            <pc:docMk/>
            <pc:sldMk cId="1782388681" sldId="266"/>
            <ac:picMk id="37" creationId="{0ECA9A23-C217-00C3-AB08-C2604B93846F}"/>
          </ac:picMkLst>
        </pc:picChg>
        <pc:picChg chg="mod">
          <ac:chgData name="Johnson, Mark (STFC,DL,AST)" userId="641c2a7f-5b54-46b3-85cb-a679c0bad0ca" providerId="ADAL" clId="{2029CCC9-CD0A-412F-89BB-9DE4DFD7310D}" dt="2023-03-14T10:10:37.895" v="7137" actId="554"/>
          <ac:picMkLst>
            <pc:docMk/>
            <pc:sldMk cId="1782388681" sldId="266"/>
            <ac:picMk id="1026" creationId="{6789CE4C-0EE8-944E-661A-AB8DFFCB7B11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14:51.352" v="10220"/>
        <pc:sldMkLst>
          <pc:docMk/>
          <pc:sldMk cId="2870576432" sldId="267"/>
        </pc:sldMkLst>
        <pc:spChg chg="add mod">
          <ac:chgData name="Johnson, Mark (STFC,DL,AST)" userId="641c2a7f-5b54-46b3-85cb-a679c0bad0ca" providerId="ADAL" clId="{2029CCC9-CD0A-412F-89BB-9DE4DFD7310D}" dt="2023-03-14T11:40:21.747" v="10152" actId="20577"/>
          <ac:spMkLst>
            <pc:docMk/>
            <pc:sldMk cId="2870576432" sldId="267"/>
            <ac:spMk id="3" creationId="{7D17E3D8-DAF3-7652-4743-659A29AD464B}"/>
          </ac:spMkLst>
        </pc:spChg>
        <pc:spChg chg="add mod">
          <ac:chgData name="Johnson, Mark (STFC,DL,AST)" userId="641c2a7f-5b54-46b3-85cb-a679c0bad0ca" providerId="ADAL" clId="{2029CCC9-CD0A-412F-89BB-9DE4DFD7310D}" dt="2023-03-14T13:14:51.352" v="10220"/>
          <ac:spMkLst>
            <pc:docMk/>
            <pc:sldMk cId="2870576432" sldId="267"/>
            <ac:spMk id="4" creationId="{2882214C-1194-5A76-66B0-66ACA3837E0F}"/>
          </ac:spMkLst>
        </pc:spChg>
        <pc:spChg chg="add del mod">
          <ac:chgData name="Johnson, Mark (STFC,DL,AST)" userId="641c2a7f-5b54-46b3-85cb-a679c0bad0ca" providerId="ADAL" clId="{2029CCC9-CD0A-412F-89BB-9DE4DFD7310D}" dt="2023-03-14T10:08:29.175" v="7075" actId="478"/>
          <ac:spMkLst>
            <pc:docMk/>
            <pc:sldMk cId="2870576432" sldId="267"/>
            <ac:spMk id="4" creationId="{EA9D0DD1-9136-CC0E-1C08-2125A2EC3A8E}"/>
          </ac:spMkLst>
        </pc:spChg>
        <pc:spChg chg="add mod">
          <ac:chgData name="Johnson, Mark (STFC,DL,AST)" userId="641c2a7f-5b54-46b3-85cb-a679c0bad0ca" providerId="ADAL" clId="{2029CCC9-CD0A-412F-89BB-9DE4DFD7310D}" dt="2023-03-14T10:09:33.673" v="7109" actId="6549"/>
          <ac:spMkLst>
            <pc:docMk/>
            <pc:sldMk cId="2870576432" sldId="267"/>
            <ac:spMk id="6" creationId="{6EEF0D88-2F46-E25B-798C-30103734FAB4}"/>
          </ac:spMkLst>
        </pc:spChg>
        <pc:spChg chg="del">
          <ac:chgData name="Johnson, Mark (STFC,DL,AST)" userId="641c2a7f-5b54-46b3-85cb-a679c0bad0ca" providerId="ADAL" clId="{2029CCC9-CD0A-412F-89BB-9DE4DFD7310D}" dt="2023-03-14T13:14:51.151" v="10219" actId="478"/>
          <ac:spMkLst>
            <pc:docMk/>
            <pc:sldMk cId="2870576432" sldId="267"/>
            <ac:spMk id="7" creationId="{362BCF9B-A78A-DB4C-C231-F7AC69ADA4D1}"/>
          </ac:spMkLst>
        </pc:spChg>
        <pc:spChg chg="add mod">
          <ac:chgData name="Johnson, Mark (STFC,DL,AST)" userId="641c2a7f-5b54-46b3-85cb-a679c0bad0ca" providerId="ADAL" clId="{2029CCC9-CD0A-412F-89BB-9DE4DFD7310D}" dt="2023-03-14T10:08:31.500" v="7078" actId="1037"/>
          <ac:spMkLst>
            <pc:docMk/>
            <pc:sldMk cId="2870576432" sldId="267"/>
            <ac:spMk id="8" creationId="{B24C6A11-2224-C174-6162-6EF86D719355}"/>
          </ac:spMkLst>
        </pc:spChg>
        <pc:spChg chg="mod">
          <ac:chgData name="Johnson, Mark (STFC,DL,AST)" userId="641c2a7f-5b54-46b3-85cb-a679c0bad0ca" providerId="ADAL" clId="{2029CCC9-CD0A-412F-89BB-9DE4DFD7310D}" dt="2023-03-13T14:30:00.554" v="438" actId="20577"/>
          <ac:spMkLst>
            <pc:docMk/>
            <pc:sldMk cId="2870576432" sldId="267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4T11:31:17.941" v="10047" actId="20577"/>
          <ac:spMkLst>
            <pc:docMk/>
            <pc:sldMk cId="2870576432" sldId="267"/>
            <ac:spMk id="14" creationId="{E12B0A51-B6D4-4900-B88E-ACDE0E58CE20}"/>
          </ac:spMkLst>
        </pc:spChg>
        <pc:graphicFrameChg chg="add mod modGraphic">
          <ac:chgData name="Johnson, Mark (STFC,DL,AST)" userId="641c2a7f-5b54-46b3-85cb-a679c0bad0ca" providerId="ADAL" clId="{2029CCC9-CD0A-412F-89BB-9DE4DFD7310D}" dt="2023-03-14T12:55:43.279" v="10197" actId="20577"/>
          <ac:graphicFrameMkLst>
            <pc:docMk/>
            <pc:sldMk cId="2870576432" sldId="267"/>
            <ac:graphicFrameMk id="5" creationId="{3272E2B0-F061-D159-E8B3-6327A7D54907}"/>
          </ac:graphicFrameMkLst>
        </pc:graphicFrameChg>
        <pc:picChg chg="add mod">
          <ac:chgData name="Johnson, Mark (STFC,DL,AST)" userId="641c2a7f-5b54-46b3-85cb-a679c0bad0ca" providerId="ADAL" clId="{2029CCC9-CD0A-412F-89BB-9DE4DFD7310D}" dt="2023-03-14T10:15:55.272" v="7361" actId="1076"/>
          <ac:picMkLst>
            <pc:docMk/>
            <pc:sldMk cId="2870576432" sldId="267"/>
            <ac:picMk id="2" creationId="{6D64C326-2952-BAC8-0623-D3D6451589CF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14:54.302" v="10222"/>
        <pc:sldMkLst>
          <pc:docMk/>
          <pc:sldMk cId="3204093327" sldId="268"/>
        </pc:sldMkLst>
        <pc:spChg chg="add mod">
          <ac:chgData name="Johnson, Mark (STFC,DL,AST)" userId="641c2a7f-5b54-46b3-85cb-a679c0bad0ca" providerId="ADAL" clId="{2029CCC9-CD0A-412F-89BB-9DE4DFD7310D}" dt="2023-03-14T13:14:54.302" v="10222"/>
          <ac:spMkLst>
            <pc:docMk/>
            <pc:sldMk cId="3204093327" sldId="268"/>
            <ac:spMk id="4" creationId="{CDB19781-5350-7B72-91FD-C2B573617FDE}"/>
          </ac:spMkLst>
        </pc:spChg>
        <pc:spChg chg="add del mod">
          <ac:chgData name="Johnson, Mark (STFC,DL,AST)" userId="641c2a7f-5b54-46b3-85cb-a679c0bad0ca" providerId="ADAL" clId="{2029CCC9-CD0A-412F-89BB-9DE4DFD7310D}" dt="2023-03-13T18:14:44.351" v="4691"/>
          <ac:spMkLst>
            <pc:docMk/>
            <pc:sldMk cId="3204093327" sldId="268"/>
            <ac:spMk id="4" creationId="{F0DF59C5-ED28-386A-7ABF-6446F774F8C3}"/>
          </ac:spMkLst>
        </pc:spChg>
        <pc:spChg chg="add mod">
          <ac:chgData name="Johnson, Mark (STFC,DL,AST)" userId="641c2a7f-5b54-46b3-85cb-a679c0bad0ca" providerId="ADAL" clId="{2029CCC9-CD0A-412F-89BB-9DE4DFD7310D}" dt="2023-03-14T11:40:59.480" v="10154" actId="255"/>
          <ac:spMkLst>
            <pc:docMk/>
            <pc:sldMk cId="3204093327" sldId="268"/>
            <ac:spMk id="5" creationId="{BE4A8F14-EDDF-FFF5-C663-D1BCCA79D695}"/>
          </ac:spMkLst>
        </pc:spChg>
        <pc:spChg chg="add mod">
          <ac:chgData name="Johnson, Mark (STFC,DL,AST)" userId="641c2a7f-5b54-46b3-85cb-a679c0bad0ca" providerId="ADAL" clId="{2029CCC9-CD0A-412F-89BB-9DE4DFD7310D}" dt="2023-03-14T10:13:29.482" v="7262" actId="1076"/>
          <ac:spMkLst>
            <pc:docMk/>
            <pc:sldMk cId="3204093327" sldId="268"/>
            <ac:spMk id="6" creationId="{0ECA51CF-8F6B-D56A-18B9-AFCD9AD0224E}"/>
          </ac:spMkLst>
        </pc:spChg>
        <pc:spChg chg="del">
          <ac:chgData name="Johnson, Mark (STFC,DL,AST)" userId="641c2a7f-5b54-46b3-85cb-a679c0bad0ca" providerId="ADAL" clId="{2029CCC9-CD0A-412F-89BB-9DE4DFD7310D}" dt="2023-03-14T13:14:54.163" v="10221" actId="478"/>
          <ac:spMkLst>
            <pc:docMk/>
            <pc:sldMk cId="3204093327" sldId="268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3T18:13:17.337" v="4688" actId="20577"/>
          <ac:spMkLst>
            <pc:docMk/>
            <pc:sldMk cId="3204093327" sldId="268"/>
            <ac:spMk id="14" creationId="{E12B0A51-B6D4-4900-B88E-ACDE0E58CE20}"/>
          </ac:spMkLst>
        </pc:spChg>
        <pc:graphicFrameChg chg="add mod modGraphic">
          <ac:chgData name="Johnson, Mark (STFC,DL,AST)" userId="641c2a7f-5b54-46b3-85cb-a679c0bad0ca" providerId="ADAL" clId="{2029CCC9-CD0A-412F-89BB-9DE4DFD7310D}" dt="2023-03-14T10:14:11.303" v="7277" actId="1076"/>
          <ac:graphicFrameMkLst>
            <pc:docMk/>
            <pc:sldMk cId="3204093327" sldId="268"/>
            <ac:graphicFrameMk id="3" creationId="{995482D8-B4CC-535C-7042-400B34E6717B}"/>
          </ac:graphicFrameMkLst>
        </pc:graphicFrameChg>
        <pc:picChg chg="add mod modCrop">
          <ac:chgData name="Johnson, Mark (STFC,DL,AST)" userId="641c2a7f-5b54-46b3-85cb-a679c0bad0ca" providerId="ADAL" clId="{2029CCC9-CD0A-412F-89BB-9DE4DFD7310D}" dt="2023-03-13T18:26:29.895" v="5065" actId="14100"/>
          <ac:picMkLst>
            <pc:docMk/>
            <pc:sldMk cId="3204093327" sldId="268"/>
            <ac:picMk id="2" creationId="{E830E111-1B6F-F7D5-4D93-F29B99FD0880}"/>
          </ac:picMkLst>
        </pc:picChg>
        <pc:picChg chg="mod">
          <ac:chgData name="Johnson, Mark (STFC,DL,AST)" userId="641c2a7f-5b54-46b3-85cb-a679c0bad0ca" providerId="ADAL" clId="{2029CCC9-CD0A-412F-89BB-9DE4DFD7310D}" dt="2023-03-13T15:09:22.986" v="758" actId="732"/>
          <ac:picMkLst>
            <pc:docMk/>
            <pc:sldMk cId="3204093327" sldId="268"/>
            <ac:picMk id="1026" creationId="{6789CE4C-0EE8-944E-661A-AB8DFFCB7B11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34:02.334" v="10277" actId="207"/>
        <pc:sldMkLst>
          <pc:docMk/>
          <pc:sldMk cId="998982472" sldId="269"/>
        </pc:sldMkLst>
        <pc:spChg chg="add mod">
          <ac:chgData name="Johnson, Mark (STFC,DL,AST)" userId="641c2a7f-5b54-46b3-85cb-a679c0bad0ca" providerId="ADAL" clId="{2029CCC9-CD0A-412F-89BB-9DE4DFD7310D}" dt="2023-03-14T13:34:02.334" v="10277" actId="207"/>
          <ac:spMkLst>
            <pc:docMk/>
            <pc:sldMk cId="998982472" sldId="269"/>
            <ac:spMk id="4" creationId="{BC014745-B9B7-458A-6894-9414F99FA6FD}"/>
          </ac:spMkLst>
        </pc:spChg>
        <pc:spChg chg="add del mod">
          <ac:chgData name="Johnson, Mark (STFC,DL,AST)" userId="641c2a7f-5b54-46b3-85cb-a679c0bad0ca" providerId="ADAL" clId="{2029CCC9-CD0A-412F-89BB-9DE4DFD7310D}" dt="2023-03-14T10:24:50.845" v="7447" actId="478"/>
          <ac:spMkLst>
            <pc:docMk/>
            <pc:sldMk cId="998982472" sldId="269"/>
            <ac:spMk id="6" creationId="{928613CE-B020-A44A-7895-67F7543988E8}"/>
          </ac:spMkLst>
        </pc:spChg>
        <pc:spChg chg="add mod">
          <ac:chgData name="Johnson, Mark (STFC,DL,AST)" userId="641c2a7f-5b54-46b3-85cb-a679c0bad0ca" providerId="ADAL" clId="{2029CCC9-CD0A-412F-89BB-9DE4DFD7310D}" dt="2023-03-14T13:15:07.197" v="10228"/>
          <ac:spMkLst>
            <pc:docMk/>
            <pc:sldMk cId="998982472" sldId="269"/>
            <ac:spMk id="6" creationId="{AA285758-CF3F-0B4B-1703-322C6E2D1C5D}"/>
          </ac:spMkLst>
        </pc:spChg>
        <pc:spChg chg="del">
          <ac:chgData name="Johnson, Mark (STFC,DL,AST)" userId="641c2a7f-5b54-46b3-85cb-a679c0bad0ca" providerId="ADAL" clId="{2029CCC9-CD0A-412F-89BB-9DE4DFD7310D}" dt="2023-03-14T13:15:07.064" v="10227" actId="478"/>
          <ac:spMkLst>
            <pc:docMk/>
            <pc:sldMk cId="998982472" sldId="269"/>
            <ac:spMk id="7" creationId="{362BCF9B-A78A-DB4C-C231-F7AC69ADA4D1}"/>
          </ac:spMkLst>
        </pc:spChg>
        <pc:spChg chg="add del mod">
          <ac:chgData name="Johnson, Mark (STFC,DL,AST)" userId="641c2a7f-5b54-46b3-85cb-a679c0bad0ca" providerId="ADAL" clId="{2029CCC9-CD0A-412F-89BB-9DE4DFD7310D}" dt="2023-03-14T10:24:22.233" v="7443" actId="478"/>
          <ac:spMkLst>
            <pc:docMk/>
            <pc:sldMk cId="998982472" sldId="269"/>
            <ac:spMk id="8" creationId="{D0292131-B906-099C-F992-2F987F48713D}"/>
          </ac:spMkLst>
        </pc:spChg>
        <pc:spChg chg="add mod">
          <ac:chgData name="Johnson, Mark (STFC,DL,AST)" userId="641c2a7f-5b54-46b3-85cb-a679c0bad0ca" providerId="ADAL" clId="{2029CCC9-CD0A-412F-89BB-9DE4DFD7310D}" dt="2023-03-14T10:29:23.733" v="7463" actId="20577"/>
          <ac:spMkLst>
            <pc:docMk/>
            <pc:sldMk cId="998982472" sldId="269"/>
            <ac:spMk id="9" creationId="{C23BC3CD-7177-DA64-8910-2C077349D607}"/>
          </ac:spMkLst>
        </pc:spChg>
        <pc:spChg chg="add del mod">
          <ac:chgData name="Johnson, Mark (STFC,DL,AST)" userId="641c2a7f-5b54-46b3-85cb-a679c0bad0ca" providerId="ADAL" clId="{2029CCC9-CD0A-412F-89BB-9DE4DFD7310D}" dt="2023-03-14T10:24:57.307" v="7450" actId="478"/>
          <ac:spMkLst>
            <pc:docMk/>
            <pc:sldMk cId="998982472" sldId="269"/>
            <ac:spMk id="11" creationId="{EB74C490-20D1-7C09-B0FA-B749FB3E9744}"/>
          </ac:spMkLst>
        </pc:spChg>
        <pc:spChg chg="mod">
          <ac:chgData name="Johnson, Mark (STFC,DL,AST)" userId="641c2a7f-5b54-46b3-85cb-a679c0bad0ca" providerId="ADAL" clId="{2029CCC9-CD0A-412F-89BB-9DE4DFD7310D}" dt="2023-03-13T14:47:33.514" v="523" actId="20577"/>
          <ac:spMkLst>
            <pc:docMk/>
            <pc:sldMk cId="998982472" sldId="269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4T10:32:21.042" v="7567" actId="20577"/>
          <ac:spMkLst>
            <pc:docMk/>
            <pc:sldMk cId="998982472" sldId="269"/>
            <ac:spMk id="14" creationId="{E12B0A51-B6D4-4900-B88E-ACDE0E58CE20}"/>
          </ac:spMkLst>
        </pc:spChg>
        <pc:spChg chg="mod">
          <ac:chgData name="Johnson, Mark (STFC,DL,AST)" userId="641c2a7f-5b54-46b3-85cb-a679c0bad0ca" providerId="ADAL" clId="{2029CCC9-CD0A-412F-89BB-9DE4DFD7310D}" dt="2023-03-14T10:35:39.819" v="7588"/>
          <ac:spMkLst>
            <pc:docMk/>
            <pc:sldMk cId="998982472" sldId="269"/>
            <ac:spMk id="19" creationId="{F0E86D3C-AFC0-F7A0-8B8F-F941B7AEA1BE}"/>
          </ac:spMkLst>
        </pc:spChg>
        <pc:grpChg chg="add mod">
          <ac:chgData name="Johnson, Mark (STFC,DL,AST)" userId="641c2a7f-5b54-46b3-85cb-a679c0bad0ca" providerId="ADAL" clId="{2029CCC9-CD0A-412F-89BB-9DE4DFD7310D}" dt="2023-03-14T11:31:52.686" v="10050" actId="14100"/>
          <ac:grpSpMkLst>
            <pc:docMk/>
            <pc:sldMk cId="998982472" sldId="269"/>
            <ac:grpSpMk id="17" creationId="{23D65BD7-9C89-4BA6-EF73-9789FCBC544F}"/>
          </ac:grpSpMkLst>
        </pc:grpChg>
        <pc:graphicFrameChg chg="add mod modGraphic">
          <ac:chgData name="Johnson, Mark (STFC,DL,AST)" userId="641c2a7f-5b54-46b3-85cb-a679c0bad0ca" providerId="ADAL" clId="{2029CCC9-CD0A-412F-89BB-9DE4DFD7310D}" dt="2023-03-14T13:16:41.702" v="10244" actId="20577"/>
          <ac:graphicFrameMkLst>
            <pc:docMk/>
            <pc:sldMk cId="998982472" sldId="269"/>
            <ac:graphicFrameMk id="3" creationId="{7D800730-F523-7953-D1AE-08A240E1E8E9}"/>
          </ac:graphicFrameMkLst>
        </pc:graphicFrameChg>
        <pc:picChg chg="add mod ord">
          <ac:chgData name="Johnson, Mark (STFC,DL,AST)" userId="641c2a7f-5b54-46b3-85cb-a679c0bad0ca" providerId="ADAL" clId="{2029CCC9-CD0A-412F-89BB-9DE4DFD7310D}" dt="2023-03-14T10:23:44.263" v="7441" actId="14100"/>
          <ac:picMkLst>
            <pc:docMk/>
            <pc:sldMk cId="998982472" sldId="269"/>
            <ac:picMk id="2" creationId="{24FCE39F-A829-42D7-F383-65BE34797D7F}"/>
          </ac:picMkLst>
        </pc:picChg>
        <pc:picChg chg="add mod">
          <ac:chgData name="Johnson, Mark (STFC,DL,AST)" userId="641c2a7f-5b54-46b3-85cb-a679c0bad0ca" providerId="ADAL" clId="{2029CCC9-CD0A-412F-89BB-9DE4DFD7310D}" dt="2023-03-14T10:23:00.194" v="7430"/>
          <ac:picMkLst>
            <pc:docMk/>
            <pc:sldMk cId="998982472" sldId="269"/>
            <ac:picMk id="5" creationId="{7DFEBB37-6321-0FE0-F5A2-629B7FB86C31}"/>
          </ac:picMkLst>
        </pc:picChg>
        <pc:picChg chg="add del mod">
          <ac:chgData name="Johnson, Mark (STFC,DL,AST)" userId="641c2a7f-5b54-46b3-85cb-a679c0bad0ca" providerId="ADAL" clId="{2029CCC9-CD0A-412F-89BB-9DE4DFD7310D}" dt="2023-03-14T10:35:39.703" v="7587" actId="478"/>
          <ac:picMkLst>
            <pc:docMk/>
            <pc:sldMk cId="998982472" sldId="269"/>
            <ac:picMk id="16" creationId="{5553E066-1B52-B652-BC0A-3018570C2C4C}"/>
          </ac:picMkLst>
        </pc:picChg>
        <pc:picChg chg="mod">
          <ac:chgData name="Johnson, Mark (STFC,DL,AST)" userId="641c2a7f-5b54-46b3-85cb-a679c0bad0ca" providerId="ADAL" clId="{2029CCC9-CD0A-412F-89BB-9DE4DFD7310D}" dt="2023-03-14T10:35:39.819" v="7588"/>
          <ac:picMkLst>
            <pc:docMk/>
            <pc:sldMk cId="998982472" sldId="269"/>
            <ac:picMk id="18" creationId="{4F624003-AB8D-88FA-8031-531203CDE957}"/>
          </ac:picMkLst>
        </pc:picChg>
        <pc:picChg chg="del mod">
          <ac:chgData name="Johnson, Mark (STFC,DL,AST)" userId="641c2a7f-5b54-46b3-85cb-a679c0bad0ca" providerId="ADAL" clId="{2029CCC9-CD0A-412F-89BB-9DE4DFD7310D}" dt="2023-03-13T15:17:58.227" v="807" actId="478"/>
          <ac:picMkLst>
            <pc:docMk/>
            <pc:sldMk cId="998982472" sldId="269"/>
            <ac:picMk id="1026" creationId="{6789CE4C-0EE8-944E-661A-AB8DFFCB7B11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15:13.671" v="10232"/>
        <pc:sldMkLst>
          <pc:docMk/>
          <pc:sldMk cId="601118106" sldId="270"/>
        </pc:sldMkLst>
        <pc:spChg chg="add mod">
          <ac:chgData name="Johnson, Mark (STFC,DL,AST)" userId="641c2a7f-5b54-46b3-85cb-a679c0bad0ca" providerId="ADAL" clId="{2029CCC9-CD0A-412F-89BB-9DE4DFD7310D}" dt="2023-03-14T11:37:58.614" v="10096" actId="1076"/>
          <ac:spMkLst>
            <pc:docMk/>
            <pc:sldMk cId="601118106" sldId="270"/>
            <ac:spMk id="2" creationId="{2494CE35-1824-6432-F389-8F63E9E44A4A}"/>
          </ac:spMkLst>
        </pc:spChg>
        <pc:spChg chg="add mod">
          <ac:chgData name="Johnson, Mark (STFC,DL,AST)" userId="641c2a7f-5b54-46b3-85cb-a679c0bad0ca" providerId="ADAL" clId="{2029CCC9-CD0A-412F-89BB-9DE4DFD7310D}" dt="2023-03-14T10:52:53.966" v="7906" actId="121"/>
          <ac:spMkLst>
            <pc:docMk/>
            <pc:sldMk cId="601118106" sldId="270"/>
            <ac:spMk id="3" creationId="{417818CF-E5C6-7197-4B23-B8AFEBE22EF0}"/>
          </ac:spMkLst>
        </pc:spChg>
        <pc:spChg chg="add mod">
          <ac:chgData name="Johnson, Mark (STFC,DL,AST)" userId="641c2a7f-5b54-46b3-85cb-a679c0bad0ca" providerId="ADAL" clId="{2029CCC9-CD0A-412F-89BB-9DE4DFD7310D}" dt="2023-03-14T13:15:13.671" v="10232"/>
          <ac:spMkLst>
            <pc:docMk/>
            <pc:sldMk cId="601118106" sldId="270"/>
            <ac:spMk id="4" creationId="{844558E4-E6F6-C98D-F496-C67E3DBCA307}"/>
          </ac:spMkLst>
        </pc:spChg>
        <pc:spChg chg="del">
          <ac:chgData name="Johnson, Mark (STFC,DL,AST)" userId="641c2a7f-5b54-46b3-85cb-a679c0bad0ca" providerId="ADAL" clId="{2029CCC9-CD0A-412F-89BB-9DE4DFD7310D}" dt="2023-03-14T13:15:13.540" v="10231" actId="478"/>
          <ac:spMkLst>
            <pc:docMk/>
            <pc:sldMk cId="601118106" sldId="270"/>
            <ac:spMk id="7" creationId="{362BCF9B-A78A-DB4C-C231-F7AC69ADA4D1}"/>
          </ac:spMkLst>
        </pc:spChg>
        <pc:spChg chg="add mod">
          <ac:chgData name="Johnson, Mark (STFC,DL,AST)" userId="641c2a7f-5b54-46b3-85cb-a679c0bad0ca" providerId="ADAL" clId="{2029CCC9-CD0A-412F-89BB-9DE4DFD7310D}" dt="2023-03-14T11:01:09.581" v="8474" actId="1076"/>
          <ac:spMkLst>
            <pc:docMk/>
            <pc:sldMk cId="601118106" sldId="270"/>
            <ac:spMk id="9" creationId="{FD8D21C5-96A2-0FFA-4D70-3588510A1A67}"/>
          </ac:spMkLst>
        </pc:spChg>
        <pc:spChg chg="mod">
          <ac:chgData name="Johnson, Mark (STFC,DL,AST)" userId="641c2a7f-5b54-46b3-85cb-a679c0bad0ca" providerId="ADAL" clId="{2029CCC9-CD0A-412F-89BB-9DE4DFD7310D}" dt="2023-03-13T14:48:10.528" v="564" actId="20577"/>
          <ac:spMkLst>
            <pc:docMk/>
            <pc:sldMk cId="601118106" sldId="270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2029CCC9-CD0A-412F-89BB-9DE4DFD7310D}" dt="2023-03-13T14:48:53.497" v="636" actId="20577"/>
          <ac:spMkLst>
            <pc:docMk/>
            <pc:sldMk cId="601118106" sldId="270"/>
            <ac:spMk id="14" creationId="{E12B0A51-B6D4-4900-B88E-ACDE0E58CE20}"/>
          </ac:spMkLst>
        </pc:spChg>
        <pc:picChg chg="add del mod">
          <ac:chgData name="Johnson, Mark (STFC,DL,AST)" userId="641c2a7f-5b54-46b3-85cb-a679c0bad0ca" providerId="ADAL" clId="{2029CCC9-CD0A-412F-89BB-9DE4DFD7310D}" dt="2023-03-14T10:42:39.680" v="7628" actId="478"/>
          <ac:picMkLst>
            <pc:docMk/>
            <pc:sldMk cId="601118106" sldId="270"/>
            <ac:picMk id="5" creationId="{8E7B96A0-370E-B46A-282D-6B4457F528CD}"/>
          </ac:picMkLst>
        </pc:picChg>
        <pc:picChg chg="add mod">
          <ac:chgData name="Johnson, Mark (STFC,DL,AST)" userId="641c2a7f-5b54-46b3-85cb-a679c0bad0ca" providerId="ADAL" clId="{2029CCC9-CD0A-412F-89BB-9DE4DFD7310D}" dt="2023-03-14T11:00:53.177" v="8463" actId="1076"/>
          <ac:picMkLst>
            <pc:docMk/>
            <pc:sldMk cId="601118106" sldId="270"/>
            <ac:picMk id="8" creationId="{6570DF00-E177-FFDA-2AB7-34ACD01E297D}"/>
          </ac:picMkLst>
        </pc:picChg>
        <pc:picChg chg="add mod">
          <ac:chgData name="Johnson, Mark (STFC,DL,AST)" userId="641c2a7f-5b54-46b3-85cb-a679c0bad0ca" providerId="ADAL" clId="{2029CCC9-CD0A-412F-89BB-9DE4DFD7310D}" dt="2023-03-14T11:41:48.301" v="10170" actId="1076"/>
          <ac:picMkLst>
            <pc:docMk/>
            <pc:sldMk cId="601118106" sldId="270"/>
            <ac:picMk id="12" creationId="{0ECE6492-04E9-2B4E-868E-5500BC4F4197}"/>
          </ac:picMkLst>
        </pc:picChg>
        <pc:picChg chg="add del mod modCrop">
          <ac:chgData name="Johnson, Mark (STFC,DL,AST)" userId="641c2a7f-5b54-46b3-85cb-a679c0bad0ca" providerId="ADAL" clId="{2029CCC9-CD0A-412F-89BB-9DE4DFD7310D}" dt="2023-03-14T10:57:47.976" v="8211" actId="478"/>
          <ac:picMkLst>
            <pc:docMk/>
            <pc:sldMk cId="601118106" sldId="270"/>
            <ac:picMk id="17" creationId="{2E4486B2-F9C4-2966-953D-F4CA95D8D3CA}"/>
          </ac:picMkLst>
        </pc:picChg>
        <pc:picChg chg="mod">
          <ac:chgData name="Johnson, Mark (STFC,DL,AST)" userId="641c2a7f-5b54-46b3-85cb-a679c0bad0ca" providerId="ADAL" clId="{2029CCC9-CD0A-412F-89BB-9DE4DFD7310D}" dt="2023-03-14T10:51:19.595" v="7857" actId="732"/>
          <ac:picMkLst>
            <pc:docMk/>
            <pc:sldMk cId="601118106" sldId="270"/>
            <ac:picMk id="1026" creationId="{6789CE4C-0EE8-944E-661A-AB8DFFCB7B11}"/>
          </ac:picMkLst>
        </pc:picChg>
      </pc:sldChg>
      <pc:sldChg chg="add del">
        <pc:chgData name="Johnson, Mark (STFC,DL,AST)" userId="641c2a7f-5b54-46b3-85cb-a679c0bad0ca" providerId="ADAL" clId="{2029CCC9-CD0A-412F-89BB-9DE4DFD7310D}" dt="2023-03-13T18:26:40.273" v="5066" actId="2696"/>
        <pc:sldMkLst>
          <pc:docMk/>
          <pc:sldMk cId="205558996" sldId="271"/>
        </pc:sldMkLst>
      </pc:sldChg>
      <pc:sldChg chg="addSp delSp modSp add del mod ord">
        <pc:chgData name="Johnson, Mark (STFC,DL,AST)" userId="641c2a7f-5b54-46b3-85cb-a679c0bad0ca" providerId="ADAL" clId="{2029CCC9-CD0A-412F-89BB-9DE4DFD7310D}" dt="2023-03-13T18:12:29.425" v="4670" actId="2696"/>
        <pc:sldMkLst>
          <pc:docMk/>
          <pc:sldMk cId="2113435681" sldId="271"/>
        </pc:sldMkLst>
        <pc:spChg chg="mod">
          <ac:chgData name="Johnson, Mark (STFC,DL,AST)" userId="641c2a7f-5b54-46b3-85cb-a679c0bad0ca" providerId="ADAL" clId="{2029CCC9-CD0A-412F-89BB-9DE4DFD7310D}" dt="2023-03-13T17:47:01.907" v="4245"/>
          <ac:spMkLst>
            <pc:docMk/>
            <pc:sldMk cId="2113435681" sldId="271"/>
            <ac:spMk id="6" creationId="{D7E32DFF-1049-8CBA-C029-D64071D3090E}"/>
          </ac:spMkLst>
        </pc:spChg>
        <pc:spChg chg="add del mod">
          <ac:chgData name="Johnson, Mark (STFC,DL,AST)" userId="641c2a7f-5b54-46b3-85cb-a679c0bad0ca" providerId="ADAL" clId="{2029CCC9-CD0A-412F-89BB-9DE4DFD7310D}" dt="2023-03-13T17:47:02.667" v="4246"/>
          <ac:spMkLst>
            <pc:docMk/>
            <pc:sldMk cId="2113435681" sldId="271"/>
            <ac:spMk id="8" creationId="{784972CC-6222-A148-0973-C0123F72BE4E}"/>
          </ac:spMkLst>
        </pc:spChg>
        <pc:spChg chg="mod">
          <ac:chgData name="Johnson, Mark (STFC,DL,AST)" userId="641c2a7f-5b54-46b3-85cb-a679c0bad0ca" providerId="ADAL" clId="{2029CCC9-CD0A-412F-89BB-9DE4DFD7310D}" dt="2023-03-13T17:47:21.371" v="4266" actId="404"/>
          <ac:spMkLst>
            <pc:docMk/>
            <pc:sldMk cId="2113435681" sldId="271"/>
            <ac:spMk id="12" creationId="{42084EE0-3191-1FDE-FACC-AFA6493E047D}"/>
          </ac:spMkLst>
        </pc:spChg>
        <pc:spChg chg="mod">
          <ac:chgData name="Johnson, Mark (STFC,DL,AST)" userId="641c2a7f-5b54-46b3-85cb-a679c0bad0ca" providerId="ADAL" clId="{2029CCC9-CD0A-412F-89BB-9DE4DFD7310D}" dt="2023-03-13T18:12:17.129" v="4669" actId="20577"/>
          <ac:spMkLst>
            <pc:docMk/>
            <pc:sldMk cId="2113435681" sldId="271"/>
            <ac:spMk id="14" creationId="{E12B0A51-B6D4-4900-B88E-ACDE0E58CE20}"/>
          </ac:spMkLst>
        </pc:spChg>
        <pc:spChg chg="add mod">
          <ac:chgData name="Johnson, Mark (STFC,DL,AST)" userId="641c2a7f-5b54-46b3-85cb-a679c0bad0ca" providerId="ADAL" clId="{2029CCC9-CD0A-412F-89BB-9DE4DFD7310D}" dt="2023-03-13T18:04:55.430" v="4591" actId="2711"/>
          <ac:spMkLst>
            <pc:docMk/>
            <pc:sldMk cId="2113435681" sldId="271"/>
            <ac:spMk id="16" creationId="{503209EB-664A-BA25-9DA6-3285AC6F7B7D}"/>
          </ac:spMkLst>
        </pc:spChg>
        <pc:grpChg chg="add del mod">
          <ac:chgData name="Johnson, Mark (STFC,DL,AST)" userId="641c2a7f-5b54-46b3-85cb-a679c0bad0ca" providerId="ADAL" clId="{2029CCC9-CD0A-412F-89BB-9DE4DFD7310D}" dt="2023-03-13T17:47:02.667" v="4246"/>
          <ac:grpSpMkLst>
            <pc:docMk/>
            <pc:sldMk cId="2113435681" sldId="271"/>
            <ac:grpSpMk id="4" creationId="{9A027A5E-62F3-56FD-43D8-B94DABBB1EF7}"/>
          </ac:grpSpMkLst>
        </pc:grpChg>
        <pc:grpChg chg="add mod">
          <ac:chgData name="Johnson, Mark (STFC,DL,AST)" userId="641c2a7f-5b54-46b3-85cb-a679c0bad0ca" providerId="ADAL" clId="{2029CCC9-CD0A-412F-89BB-9DE4DFD7310D}" dt="2023-03-13T17:47:04.964" v="4248"/>
          <ac:grpSpMkLst>
            <pc:docMk/>
            <pc:sldMk cId="2113435681" sldId="271"/>
            <ac:grpSpMk id="9" creationId="{DE48A516-2F5A-7E4E-4AE9-0810C9AFB623}"/>
          </ac:grpSpMkLst>
        </pc:grpChg>
        <pc:graphicFrameChg chg="del">
          <ac:chgData name="Johnson, Mark (STFC,DL,AST)" userId="641c2a7f-5b54-46b3-85cb-a679c0bad0ca" providerId="ADAL" clId="{2029CCC9-CD0A-412F-89BB-9DE4DFD7310D}" dt="2023-03-13T17:47:04.710" v="4247" actId="478"/>
          <ac:graphicFrameMkLst>
            <pc:docMk/>
            <pc:sldMk cId="2113435681" sldId="271"/>
            <ac:graphicFrameMk id="3" creationId="{995482D8-B4CC-535C-7042-400B34E6717B}"/>
          </ac:graphicFrameMkLst>
        </pc:graphicFrameChg>
        <pc:picChg chg="del">
          <ac:chgData name="Johnson, Mark (STFC,DL,AST)" userId="641c2a7f-5b54-46b3-85cb-a679c0bad0ca" providerId="ADAL" clId="{2029CCC9-CD0A-412F-89BB-9DE4DFD7310D}" dt="2023-03-13T17:47:04.710" v="4247" actId="478"/>
          <ac:picMkLst>
            <pc:docMk/>
            <pc:sldMk cId="2113435681" sldId="271"/>
            <ac:picMk id="2" creationId="{E830E111-1B6F-F7D5-4D93-F29B99FD0880}"/>
          </ac:picMkLst>
        </pc:picChg>
        <pc:picChg chg="mod">
          <ac:chgData name="Johnson, Mark (STFC,DL,AST)" userId="641c2a7f-5b54-46b3-85cb-a679c0bad0ca" providerId="ADAL" clId="{2029CCC9-CD0A-412F-89BB-9DE4DFD7310D}" dt="2023-03-13T17:47:01.907" v="4245"/>
          <ac:picMkLst>
            <pc:docMk/>
            <pc:sldMk cId="2113435681" sldId="271"/>
            <ac:picMk id="5" creationId="{B3C37914-707D-00CD-C94A-E03428FBD0E4}"/>
          </ac:picMkLst>
        </pc:picChg>
        <pc:picChg chg="mod">
          <ac:chgData name="Johnson, Mark (STFC,DL,AST)" userId="641c2a7f-5b54-46b3-85cb-a679c0bad0ca" providerId="ADAL" clId="{2029CCC9-CD0A-412F-89BB-9DE4DFD7310D}" dt="2023-03-13T17:47:29.746" v="4269" actId="1076"/>
          <ac:picMkLst>
            <pc:docMk/>
            <pc:sldMk cId="2113435681" sldId="271"/>
            <ac:picMk id="11" creationId="{8EDA53D3-1D29-346D-3170-2920CCB23444}"/>
          </ac:picMkLst>
        </pc:picChg>
        <pc:picChg chg="mod">
          <ac:chgData name="Johnson, Mark (STFC,DL,AST)" userId="641c2a7f-5b54-46b3-85cb-a679c0bad0ca" providerId="ADAL" clId="{2029CCC9-CD0A-412F-89BB-9DE4DFD7310D}" dt="2023-03-13T17:49:13.140" v="4270" actId="732"/>
          <ac:picMkLst>
            <pc:docMk/>
            <pc:sldMk cId="2113435681" sldId="271"/>
            <ac:picMk id="1026" creationId="{6789CE4C-0EE8-944E-661A-AB8DFFCB7B11}"/>
          </ac:picMkLst>
        </pc:picChg>
      </pc:sldChg>
      <pc:sldChg chg="addSp delSp modSp add mod">
        <pc:chgData name="Johnson, Mark (STFC,DL,AST)" userId="641c2a7f-5b54-46b3-85cb-a679c0bad0ca" providerId="ADAL" clId="{2029CCC9-CD0A-412F-89BB-9DE4DFD7310D}" dt="2023-03-14T13:14:56.968" v="10224"/>
        <pc:sldMkLst>
          <pc:docMk/>
          <pc:sldMk cId="2121834005" sldId="271"/>
        </pc:sldMkLst>
        <pc:spChg chg="add mod">
          <ac:chgData name="Johnson, Mark (STFC,DL,AST)" userId="641c2a7f-5b54-46b3-85cb-a679c0bad0ca" providerId="ADAL" clId="{2029CCC9-CD0A-412F-89BB-9DE4DFD7310D}" dt="2023-03-14T10:13:40.633" v="7268"/>
          <ac:spMkLst>
            <pc:docMk/>
            <pc:sldMk cId="2121834005" sldId="271"/>
            <ac:spMk id="4" creationId="{39BEEB73-C876-3194-D9A4-141FC88E8350}"/>
          </ac:spMkLst>
        </pc:spChg>
        <pc:spChg chg="mod">
          <ac:chgData name="Johnson, Mark (STFC,DL,AST)" userId="641c2a7f-5b54-46b3-85cb-a679c0bad0ca" providerId="ADAL" clId="{2029CCC9-CD0A-412F-89BB-9DE4DFD7310D}" dt="2023-03-14T11:40:53.632" v="10153" actId="255"/>
          <ac:spMkLst>
            <pc:docMk/>
            <pc:sldMk cId="2121834005" sldId="271"/>
            <ac:spMk id="5" creationId="{BE4A8F14-EDDF-FFF5-C663-D1BCCA79D695}"/>
          </ac:spMkLst>
        </pc:spChg>
        <pc:spChg chg="del">
          <ac:chgData name="Johnson, Mark (STFC,DL,AST)" userId="641c2a7f-5b54-46b3-85cb-a679c0bad0ca" providerId="ADAL" clId="{2029CCC9-CD0A-412F-89BB-9DE4DFD7310D}" dt="2023-03-14T13:14:56.821" v="10223" actId="478"/>
          <ac:spMkLst>
            <pc:docMk/>
            <pc:sldMk cId="2121834005" sldId="271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4T10:15:00.323" v="7348" actId="12789"/>
          <ac:spMkLst>
            <pc:docMk/>
            <pc:sldMk cId="2121834005" sldId="271"/>
            <ac:spMk id="8" creationId="{C3342149-3B12-86C3-899F-88F49F6D6241}"/>
          </ac:spMkLst>
        </pc:spChg>
        <pc:spChg chg="mod">
          <ac:chgData name="Johnson, Mark (STFC,DL,AST)" userId="641c2a7f-5b54-46b3-85cb-a679c0bad0ca" providerId="ADAL" clId="{2029CCC9-CD0A-412F-89BB-9DE4DFD7310D}" dt="2023-03-14T11:00:35.520" v="8460" actId="20577"/>
          <ac:spMkLst>
            <pc:docMk/>
            <pc:sldMk cId="2121834005" sldId="271"/>
            <ac:spMk id="9" creationId="{5232973C-F731-AF10-29B7-484ED88D9A37}"/>
          </ac:spMkLst>
        </pc:spChg>
        <pc:spChg chg="add mod">
          <ac:chgData name="Johnson, Mark (STFC,DL,AST)" userId="641c2a7f-5b54-46b3-85cb-a679c0bad0ca" providerId="ADAL" clId="{2029CCC9-CD0A-412F-89BB-9DE4DFD7310D}" dt="2023-03-14T13:14:56.968" v="10224"/>
          <ac:spMkLst>
            <pc:docMk/>
            <pc:sldMk cId="2121834005" sldId="271"/>
            <ac:spMk id="11" creationId="{9F8D2F8D-3750-34FA-C209-356B2A5AA62E}"/>
          </ac:spMkLst>
        </pc:spChg>
        <pc:grpChg chg="add mod">
          <ac:chgData name="Johnson, Mark (STFC,DL,AST)" userId="641c2a7f-5b54-46b3-85cb-a679c0bad0ca" providerId="ADAL" clId="{2029CCC9-CD0A-412F-89BB-9DE4DFD7310D}" dt="2023-03-14T10:15:04.136" v="7350" actId="1076"/>
          <ac:grpSpMkLst>
            <pc:docMk/>
            <pc:sldMk cId="2121834005" sldId="271"/>
            <ac:grpSpMk id="6" creationId="{71D7710A-01D9-03C5-CA92-857CAF3C6491}"/>
          </ac:grpSpMkLst>
        </pc:grpChg>
        <pc:graphicFrameChg chg="mod modGraphic">
          <ac:chgData name="Johnson, Mark (STFC,DL,AST)" userId="641c2a7f-5b54-46b3-85cb-a679c0bad0ca" providerId="ADAL" clId="{2029CCC9-CD0A-412F-89BB-9DE4DFD7310D}" dt="2023-03-14T10:13:51.398" v="7274" actId="1076"/>
          <ac:graphicFrameMkLst>
            <pc:docMk/>
            <pc:sldMk cId="2121834005" sldId="271"/>
            <ac:graphicFrameMk id="3" creationId="{995482D8-B4CC-535C-7042-400B34E6717B}"/>
          </ac:graphicFrameMkLst>
        </pc:graphicFrameChg>
        <pc:picChg chg="mod">
          <ac:chgData name="Johnson, Mark (STFC,DL,AST)" userId="641c2a7f-5b54-46b3-85cb-a679c0bad0ca" providerId="ADAL" clId="{2029CCC9-CD0A-412F-89BB-9DE4DFD7310D}" dt="2023-03-14T11:34:18.176" v="10053" actId="14826"/>
          <ac:picMkLst>
            <pc:docMk/>
            <pc:sldMk cId="2121834005" sldId="271"/>
            <ac:picMk id="2" creationId="{E830E111-1B6F-F7D5-4D93-F29B99FD0880}"/>
          </ac:picMkLst>
        </pc:picChg>
      </pc:sldChg>
      <pc:sldChg chg="new del">
        <pc:chgData name="Johnson, Mark (STFC,DL,AST)" userId="641c2a7f-5b54-46b3-85cb-a679c0bad0ca" providerId="ADAL" clId="{2029CCC9-CD0A-412F-89BB-9DE4DFD7310D}" dt="2023-03-13T15:46:15.807" v="1157" actId="680"/>
        <pc:sldMkLst>
          <pc:docMk/>
          <pc:sldMk cId="3259294402" sldId="271"/>
        </pc:sldMkLst>
      </pc:sldChg>
      <pc:sldChg chg="addSp delSp modSp add mod">
        <pc:chgData name="Johnson, Mark (STFC,DL,AST)" userId="641c2a7f-5b54-46b3-85cb-a679c0bad0ca" providerId="ADAL" clId="{2029CCC9-CD0A-412F-89BB-9DE4DFD7310D}" dt="2023-03-14T13:34:12.980" v="10279"/>
        <pc:sldMkLst>
          <pc:docMk/>
          <pc:sldMk cId="1557414499" sldId="272"/>
        </pc:sldMkLst>
        <pc:spChg chg="del mod">
          <ac:chgData name="Johnson, Mark (STFC,DL,AST)" userId="641c2a7f-5b54-46b3-85cb-a679c0bad0ca" providerId="ADAL" clId="{2029CCC9-CD0A-412F-89BB-9DE4DFD7310D}" dt="2023-03-14T11:37:01.731" v="10073" actId="478"/>
          <ac:spMkLst>
            <pc:docMk/>
            <pc:sldMk cId="1557414499" sldId="272"/>
            <ac:spMk id="4" creationId="{BC014745-B9B7-458A-6894-9414F99FA6FD}"/>
          </ac:spMkLst>
        </pc:spChg>
        <pc:spChg chg="add mod">
          <ac:chgData name="Johnson, Mark (STFC,DL,AST)" userId="641c2a7f-5b54-46b3-85cb-a679c0bad0ca" providerId="ADAL" clId="{2029CCC9-CD0A-412F-89BB-9DE4DFD7310D}" dt="2023-03-14T13:15:10.640" v="10230"/>
          <ac:spMkLst>
            <pc:docMk/>
            <pc:sldMk cId="1557414499" sldId="272"/>
            <ac:spMk id="4" creationId="{F786C7CF-56C4-0DC4-734C-D47EA09EB646}"/>
          </ac:spMkLst>
        </pc:spChg>
        <pc:spChg chg="add mod">
          <ac:chgData name="Johnson, Mark (STFC,DL,AST)" userId="641c2a7f-5b54-46b3-85cb-a679c0bad0ca" providerId="ADAL" clId="{2029CCC9-CD0A-412F-89BB-9DE4DFD7310D}" dt="2023-03-14T13:34:12.980" v="10279"/>
          <ac:spMkLst>
            <pc:docMk/>
            <pc:sldMk cId="1557414499" sldId="272"/>
            <ac:spMk id="6" creationId="{53E04297-A12F-80A2-762D-0C00A39B94FB}"/>
          </ac:spMkLst>
        </pc:spChg>
        <pc:spChg chg="add mod">
          <ac:chgData name="Johnson, Mark (STFC,DL,AST)" userId="641c2a7f-5b54-46b3-85cb-a679c0bad0ca" providerId="ADAL" clId="{2029CCC9-CD0A-412F-89BB-9DE4DFD7310D}" dt="2023-03-14T10:35:34.495" v="7586" actId="164"/>
          <ac:spMkLst>
            <pc:docMk/>
            <pc:sldMk cId="1557414499" sldId="272"/>
            <ac:spMk id="6" creationId="{98946979-F8FB-E4E4-F1B4-AB6CE3A3F554}"/>
          </ac:spMkLst>
        </pc:spChg>
        <pc:spChg chg="del">
          <ac:chgData name="Johnson, Mark (STFC,DL,AST)" userId="641c2a7f-5b54-46b3-85cb-a679c0bad0ca" providerId="ADAL" clId="{2029CCC9-CD0A-412F-89BB-9DE4DFD7310D}" dt="2023-03-14T13:15:10.520" v="10229" actId="478"/>
          <ac:spMkLst>
            <pc:docMk/>
            <pc:sldMk cId="1557414499" sldId="272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4T11:31:56.761" v="10052"/>
          <ac:spMkLst>
            <pc:docMk/>
            <pc:sldMk cId="1557414499" sldId="272"/>
            <ac:spMk id="17" creationId="{90F87C1E-7A50-1A6D-3745-5AC80C246861}"/>
          </ac:spMkLst>
        </pc:spChg>
        <pc:spChg chg="add del mod">
          <ac:chgData name="Johnson, Mark (STFC,DL,AST)" userId="641c2a7f-5b54-46b3-85cb-a679c0bad0ca" providerId="ADAL" clId="{2029CCC9-CD0A-412F-89BB-9DE4DFD7310D}" dt="2023-03-14T11:41:39.641" v="10168" actId="478"/>
          <ac:spMkLst>
            <pc:docMk/>
            <pc:sldMk cId="1557414499" sldId="272"/>
            <ac:spMk id="18" creationId="{E2C69B13-AFE0-CE47-DC52-8710CE466428}"/>
          </ac:spMkLst>
        </pc:spChg>
        <pc:spChg chg="add del mod">
          <ac:chgData name="Johnson, Mark (STFC,DL,AST)" userId="641c2a7f-5b54-46b3-85cb-a679c0bad0ca" providerId="ADAL" clId="{2029CCC9-CD0A-412F-89BB-9DE4DFD7310D}" dt="2023-03-14T13:34:12.864" v="10278" actId="478"/>
          <ac:spMkLst>
            <pc:docMk/>
            <pc:sldMk cId="1557414499" sldId="272"/>
            <ac:spMk id="19" creationId="{BF48E424-DEF2-53A4-39FB-349AD65FFA11}"/>
          </ac:spMkLst>
        </pc:spChg>
        <pc:grpChg chg="add del mod">
          <ac:chgData name="Johnson, Mark (STFC,DL,AST)" userId="641c2a7f-5b54-46b3-85cb-a679c0bad0ca" providerId="ADAL" clId="{2029CCC9-CD0A-412F-89BB-9DE4DFD7310D}" dt="2023-03-14T11:31:56.623" v="10051" actId="478"/>
          <ac:grpSpMkLst>
            <pc:docMk/>
            <pc:sldMk cId="1557414499" sldId="272"/>
            <ac:grpSpMk id="8" creationId="{00988CF4-9356-5106-6E8B-15D51B235145}"/>
          </ac:grpSpMkLst>
        </pc:grpChg>
        <pc:grpChg chg="add mod">
          <ac:chgData name="Johnson, Mark (STFC,DL,AST)" userId="641c2a7f-5b54-46b3-85cb-a679c0bad0ca" providerId="ADAL" clId="{2029CCC9-CD0A-412F-89BB-9DE4DFD7310D}" dt="2023-03-14T11:31:56.761" v="10052"/>
          <ac:grpSpMkLst>
            <pc:docMk/>
            <pc:sldMk cId="1557414499" sldId="272"/>
            <ac:grpSpMk id="11" creationId="{837DA3E9-0866-9962-B40D-5FB49844CA5C}"/>
          </ac:grpSpMkLst>
        </pc:grpChg>
        <pc:graphicFrameChg chg="modGraphic">
          <ac:chgData name="Johnson, Mark (STFC,DL,AST)" userId="641c2a7f-5b54-46b3-85cb-a679c0bad0ca" providerId="ADAL" clId="{2029CCC9-CD0A-412F-89BB-9DE4DFD7310D}" dt="2023-03-14T13:16:48.551" v="10258" actId="20577"/>
          <ac:graphicFrameMkLst>
            <pc:docMk/>
            <pc:sldMk cId="1557414499" sldId="272"/>
            <ac:graphicFrameMk id="3" creationId="{7D800730-F523-7953-D1AE-08A240E1E8E9}"/>
          </ac:graphicFrameMkLst>
        </pc:graphicFrameChg>
        <pc:picChg chg="mod">
          <ac:chgData name="Johnson, Mark (STFC,DL,AST)" userId="641c2a7f-5b54-46b3-85cb-a679c0bad0ca" providerId="ADAL" clId="{2029CCC9-CD0A-412F-89BB-9DE4DFD7310D}" dt="2023-03-14T10:34:37.386" v="7581" actId="14826"/>
          <ac:picMkLst>
            <pc:docMk/>
            <pc:sldMk cId="1557414499" sldId="272"/>
            <ac:picMk id="2" creationId="{24FCE39F-A829-42D7-F383-65BE34797D7F}"/>
          </ac:picMkLst>
        </pc:picChg>
        <pc:picChg chg="mod">
          <ac:chgData name="Johnson, Mark (STFC,DL,AST)" userId="641c2a7f-5b54-46b3-85cb-a679c0bad0ca" providerId="ADAL" clId="{2029CCC9-CD0A-412F-89BB-9DE4DFD7310D}" dt="2023-03-14T11:31:56.761" v="10052"/>
          <ac:picMkLst>
            <pc:docMk/>
            <pc:sldMk cId="1557414499" sldId="272"/>
            <ac:picMk id="12" creationId="{3C3DD30C-4C56-BE98-CB55-25AD8A1A9F18}"/>
          </ac:picMkLst>
        </pc:picChg>
        <pc:picChg chg="mod">
          <ac:chgData name="Johnson, Mark (STFC,DL,AST)" userId="641c2a7f-5b54-46b3-85cb-a679c0bad0ca" providerId="ADAL" clId="{2029CCC9-CD0A-412F-89BB-9DE4DFD7310D}" dt="2023-03-14T10:35:34.495" v="7586" actId="164"/>
          <ac:picMkLst>
            <pc:docMk/>
            <pc:sldMk cId="1557414499" sldId="272"/>
            <ac:picMk id="16" creationId="{5553E066-1B52-B652-BC0A-3018570C2C4C}"/>
          </ac:picMkLst>
        </pc:picChg>
      </pc:sldChg>
      <pc:sldChg chg="delSp modSp add del mod">
        <pc:chgData name="Johnson, Mark (STFC,DL,AST)" userId="641c2a7f-5b54-46b3-85cb-a679c0bad0ca" providerId="ADAL" clId="{2029CCC9-CD0A-412F-89BB-9DE4DFD7310D}" dt="2023-03-14T10:23:30.275" v="7439" actId="2696"/>
        <pc:sldMkLst>
          <pc:docMk/>
          <pc:sldMk cId="2818999285" sldId="272"/>
        </pc:sldMkLst>
        <pc:spChg chg="mod">
          <ac:chgData name="Johnson, Mark (STFC,DL,AST)" userId="641c2a7f-5b54-46b3-85cb-a679c0bad0ca" providerId="ADAL" clId="{2029CCC9-CD0A-412F-89BB-9DE4DFD7310D}" dt="2023-03-14T10:01:23.396" v="6863" actId="20577"/>
          <ac:spMkLst>
            <pc:docMk/>
            <pc:sldMk cId="2818999285" sldId="272"/>
            <ac:spMk id="4" creationId="{BC014745-B9B7-458A-6894-9414F99FA6FD}"/>
          </ac:spMkLst>
        </pc:spChg>
        <pc:graphicFrameChg chg="del">
          <ac:chgData name="Johnson, Mark (STFC,DL,AST)" userId="641c2a7f-5b54-46b3-85cb-a679c0bad0ca" providerId="ADAL" clId="{2029CCC9-CD0A-412F-89BB-9DE4DFD7310D}" dt="2023-03-14T10:23:27.616" v="7438" actId="478"/>
          <ac:graphicFrameMkLst>
            <pc:docMk/>
            <pc:sldMk cId="2818999285" sldId="272"/>
            <ac:graphicFrameMk id="3" creationId="{7D800730-F523-7953-D1AE-08A240E1E8E9}"/>
          </ac:graphicFrameMkLst>
        </pc:graphicFrameChg>
        <pc:picChg chg="del mod">
          <ac:chgData name="Johnson, Mark (STFC,DL,AST)" userId="641c2a7f-5b54-46b3-85cb-a679c0bad0ca" providerId="ADAL" clId="{2029CCC9-CD0A-412F-89BB-9DE4DFD7310D}" dt="2023-03-14T10:23:24.722" v="7437" actId="478"/>
          <ac:picMkLst>
            <pc:docMk/>
            <pc:sldMk cId="2818999285" sldId="272"/>
            <ac:picMk id="2" creationId="{24FCE39F-A829-42D7-F383-65BE34797D7F}"/>
          </ac:picMkLst>
        </pc:picChg>
      </pc:sldChg>
      <pc:sldChg chg="addSp delSp modSp add mod setBg">
        <pc:chgData name="Johnson, Mark (STFC,DL,AST)" userId="641c2a7f-5b54-46b3-85cb-a679c0bad0ca" providerId="ADAL" clId="{2029CCC9-CD0A-412F-89BB-9DE4DFD7310D}" dt="2023-03-14T11:53:47.878" v="10186" actId="1076"/>
        <pc:sldMkLst>
          <pc:docMk/>
          <pc:sldMk cId="3561969233" sldId="273"/>
        </pc:sldMkLst>
        <pc:spChg chg="add mod">
          <ac:chgData name="Johnson, Mark (STFC,DL,AST)" userId="641c2a7f-5b54-46b3-85cb-a679c0bad0ca" providerId="ADAL" clId="{2029CCC9-CD0A-412F-89BB-9DE4DFD7310D}" dt="2023-03-14T11:42:03.459" v="10184" actId="20577"/>
          <ac:spMkLst>
            <pc:docMk/>
            <pc:sldMk cId="3561969233" sldId="273"/>
            <ac:spMk id="3" creationId="{B26A6D00-EB77-494E-F1B6-C887573B0702}"/>
          </ac:spMkLst>
        </pc:spChg>
        <pc:spChg chg="mod">
          <ac:chgData name="Johnson, Mark (STFC,DL,AST)" userId="641c2a7f-5b54-46b3-85cb-a679c0bad0ca" providerId="ADAL" clId="{2029CCC9-CD0A-412F-89BB-9DE4DFD7310D}" dt="2023-03-14T10:54:01.400" v="7930" actId="1076"/>
          <ac:spMkLst>
            <pc:docMk/>
            <pc:sldMk cId="3561969233" sldId="273"/>
            <ac:spMk id="4" creationId="{02CC5852-B8C7-9C37-5A95-14AF465CC633}"/>
          </ac:spMkLst>
        </pc:spChg>
        <pc:spChg chg="add mod">
          <ac:chgData name="Johnson, Mark (STFC,DL,AST)" userId="641c2a7f-5b54-46b3-85cb-a679c0bad0ca" providerId="ADAL" clId="{2029CCC9-CD0A-412F-89BB-9DE4DFD7310D}" dt="2023-03-14T11:38:22.669" v="10117" actId="20577"/>
          <ac:spMkLst>
            <pc:docMk/>
            <pc:sldMk cId="3561969233" sldId="273"/>
            <ac:spMk id="6" creationId="{10A27563-66D0-11B8-E481-5042A706425C}"/>
          </ac:spMkLst>
        </pc:spChg>
        <pc:spChg chg="mod">
          <ac:chgData name="Johnson, Mark (STFC,DL,AST)" userId="641c2a7f-5b54-46b3-85cb-a679c0bad0ca" providerId="ADAL" clId="{2029CCC9-CD0A-412F-89BB-9DE4DFD7310D}" dt="2023-03-14T11:28:11.288" v="10009" actId="12789"/>
          <ac:spMkLst>
            <pc:docMk/>
            <pc:sldMk cId="3561969233" sldId="273"/>
            <ac:spMk id="8" creationId="{4618D46F-309F-7CCB-351E-160BC8E06766}"/>
          </ac:spMkLst>
        </pc:spChg>
        <pc:spChg chg="mod">
          <ac:chgData name="Johnson, Mark (STFC,DL,AST)" userId="641c2a7f-5b54-46b3-85cb-a679c0bad0ca" providerId="ADAL" clId="{2029CCC9-CD0A-412F-89BB-9DE4DFD7310D}" dt="2023-03-14T11:28:11.288" v="10009" actId="12789"/>
          <ac:spMkLst>
            <pc:docMk/>
            <pc:sldMk cId="3561969233" sldId="273"/>
            <ac:spMk id="10" creationId="{ED1A13B3-8FE3-55C8-6825-FB591C667459}"/>
          </ac:spMkLst>
        </pc:spChg>
        <pc:spChg chg="mod">
          <ac:chgData name="Johnson, Mark (STFC,DL,AST)" userId="641c2a7f-5b54-46b3-85cb-a679c0bad0ca" providerId="ADAL" clId="{2029CCC9-CD0A-412F-89BB-9DE4DFD7310D}" dt="2023-03-14T11:53:43.017" v="10185"/>
          <ac:spMkLst>
            <pc:docMk/>
            <pc:sldMk cId="3561969233" sldId="273"/>
            <ac:spMk id="11" creationId="{76EFE276-68A9-4E3D-E286-144E286FC01F}"/>
          </ac:spMkLst>
        </pc:spChg>
        <pc:spChg chg="del">
          <ac:chgData name="Johnson, Mark (STFC,DL,AST)" userId="641c2a7f-5b54-46b3-85cb-a679c0bad0ca" providerId="ADAL" clId="{2029CCC9-CD0A-412F-89BB-9DE4DFD7310D}" dt="2023-03-14T10:54:03.398" v="7931" actId="478"/>
          <ac:spMkLst>
            <pc:docMk/>
            <pc:sldMk cId="3561969233" sldId="273"/>
            <ac:spMk id="16" creationId="{22ED1520-15BE-40ED-B213-0695DFBCC15A}"/>
          </ac:spMkLst>
        </pc:spChg>
        <pc:spChg chg="del">
          <ac:chgData name="Johnson, Mark (STFC,DL,AST)" userId="641c2a7f-5b54-46b3-85cb-a679c0bad0ca" providerId="ADAL" clId="{2029CCC9-CD0A-412F-89BB-9DE4DFD7310D}" dt="2023-03-14T10:54:03.398" v="7931" actId="478"/>
          <ac:spMkLst>
            <pc:docMk/>
            <pc:sldMk cId="3561969233" sldId="273"/>
            <ac:spMk id="17" creationId="{3B9C327B-7CAF-4F42-A17D-C41AB37B87C3}"/>
          </ac:spMkLst>
        </pc:spChg>
        <pc:grpChg chg="add mod">
          <ac:chgData name="Johnson, Mark (STFC,DL,AST)" userId="641c2a7f-5b54-46b3-85cb-a679c0bad0ca" providerId="ADAL" clId="{2029CCC9-CD0A-412F-89BB-9DE4DFD7310D}" dt="2023-03-14T11:53:47.878" v="10186" actId="1076"/>
          <ac:grpSpMkLst>
            <pc:docMk/>
            <pc:sldMk cId="3561969233" sldId="273"/>
            <ac:grpSpMk id="7" creationId="{F20E9216-C140-D7A4-3264-4BC4EE621A2F}"/>
          </ac:grpSpMkLst>
        </pc:grpChg>
        <pc:grpChg chg="add mod">
          <ac:chgData name="Johnson, Mark (STFC,DL,AST)" userId="641c2a7f-5b54-46b3-85cb-a679c0bad0ca" providerId="ADAL" clId="{2029CCC9-CD0A-412F-89BB-9DE4DFD7310D}" dt="2023-03-14T11:53:43.017" v="10185"/>
          <ac:grpSpMkLst>
            <pc:docMk/>
            <pc:sldMk cId="3561969233" sldId="273"/>
            <ac:grpSpMk id="9" creationId="{211D679D-81E1-BBC7-7416-AACBAA73A4ED}"/>
          </ac:grpSpMkLst>
        </pc:grpChg>
        <pc:grpChg chg="del">
          <ac:chgData name="Johnson, Mark (STFC,DL,AST)" userId="641c2a7f-5b54-46b3-85cb-a679c0bad0ca" providerId="ADAL" clId="{2029CCC9-CD0A-412F-89BB-9DE4DFD7310D}" dt="2023-03-14T10:54:04.757" v="7932" actId="478"/>
          <ac:grpSpMkLst>
            <pc:docMk/>
            <pc:sldMk cId="3561969233" sldId="273"/>
            <ac:grpSpMk id="18" creationId="{9160A2FA-E8AE-464A-8768-33D054FFC15C}"/>
          </ac:grpSpMkLst>
        </pc:grpChg>
        <pc:picChg chg="mod">
          <ac:chgData name="Johnson, Mark (STFC,DL,AST)" userId="641c2a7f-5b54-46b3-85cb-a679c0bad0ca" providerId="ADAL" clId="{2029CCC9-CD0A-412F-89BB-9DE4DFD7310D}" dt="2023-03-14T11:53:43.017" v="10185"/>
          <ac:picMkLst>
            <pc:docMk/>
            <pc:sldMk cId="3561969233" sldId="273"/>
            <ac:picMk id="12" creationId="{E62D129C-718D-E5D9-52F9-6B81A52D7568}"/>
          </ac:picMkLst>
        </pc:picChg>
      </pc:sldChg>
      <pc:sldChg chg="addSp delSp modSp add mod setBg">
        <pc:chgData name="Johnson, Mark (STFC,DL,AST)" userId="641c2a7f-5b54-46b3-85cb-a679c0bad0ca" providerId="ADAL" clId="{2029CCC9-CD0A-412F-89BB-9DE4DFD7310D}" dt="2023-03-14T13:15:00.152" v="10226"/>
        <pc:sldMkLst>
          <pc:docMk/>
          <pc:sldMk cId="934119933" sldId="274"/>
        </pc:sldMkLst>
        <pc:spChg chg="add mod">
          <ac:chgData name="Johnson, Mark (STFC,DL,AST)" userId="641c2a7f-5b54-46b3-85cb-a679c0bad0ca" providerId="ADAL" clId="{2029CCC9-CD0A-412F-89BB-9DE4DFD7310D}" dt="2023-03-14T13:15:00.152" v="10226"/>
          <ac:spMkLst>
            <pc:docMk/>
            <pc:sldMk cId="934119933" sldId="274"/>
            <ac:spMk id="2" creationId="{71BDB4DD-10DD-9B69-E2F4-F3737FBF31A2}"/>
          </ac:spMkLst>
        </pc:spChg>
        <pc:spChg chg="mod">
          <ac:chgData name="Johnson, Mark (STFC,DL,AST)" userId="641c2a7f-5b54-46b3-85cb-a679c0bad0ca" providerId="ADAL" clId="{2029CCC9-CD0A-412F-89BB-9DE4DFD7310D}" dt="2023-03-14T13:13:02.057" v="10210" actId="20577"/>
          <ac:spMkLst>
            <pc:docMk/>
            <pc:sldMk cId="934119933" sldId="274"/>
            <ac:spMk id="4" creationId="{BC014745-B9B7-458A-6894-9414F99FA6FD}"/>
          </ac:spMkLst>
        </pc:spChg>
        <pc:spChg chg="del">
          <ac:chgData name="Johnson, Mark (STFC,DL,AST)" userId="641c2a7f-5b54-46b3-85cb-a679c0bad0ca" providerId="ADAL" clId="{2029CCC9-CD0A-412F-89BB-9DE4DFD7310D}" dt="2023-03-14T13:15:00.015" v="10225" actId="478"/>
          <ac:spMkLst>
            <pc:docMk/>
            <pc:sldMk cId="934119933" sldId="274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2029CCC9-CD0A-412F-89BB-9DE4DFD7310D}" dt="2023-03-14T11:15:14.273" v="9438" actId="20577"/>
          <ac:spMkLst>
            <pc:docMk/>
            <pc:sldMk cId="934119933" sldId="274"/>
            <ac:spMk id="9" creationId="{C23BC3CD-7177-DA64-8910-2C077349D607}"/>
          </ac:spMkLst>
        </pc:spChg>
        <pc:spChg chg="add mod">
          <ac:chgData name="Johnson, Mark (STFC,DL,AST)" userId="641c2a7f-5b54-46b3-85cb-a679c0bad0ca" providerId="ADAL" clId="{2029CCC9-CD0A-412F-89BB-9DE4DFD7310D}" dt="2023-03-14T11:23:38.032" v="9822" actId="1076"/>
          <ac:spMkLst>
            <pc:docMk/>
            <pc:sldMk cId="934119933" sldId="274"/>
            <ac:spMk id="11" creationId="{215C44FF-3B71-DF2C-ACC5-5948B4A9E259}"/>
          </ac:spMkLst>
        </pc:spChg>
        <pc:spChg chg="mod">
          <ac:chgData name="Johnson, Mark (STFC,DL,AST)" userId="641c2a7f-5b54-46b3-85cb-a679c0bad0ca" providerId="ADAL" clId="{2029CCC9-CD0A-412F-89BB-9DE4DFD7310D}" dt="2023-03-14T11:02:42.307" v="8530" actId="20577"/>
          <ac:spMkLst>
            <pc:docMk/>
            <pc:sldMk cId="934119933" sldId="274"/>
            <ac:spMk id="14" creationId="{E12B0A51-B6D4-4900-B88E-ACDE0E58CE20}"/>
          </ac:spMkLst>
        </pc:spChg>
        <pc:grpChg chg="add del mod ord">
          <ac:chgData name="Johnson, Mark (STFC,DL,AST)" userId="641c2a7f-5b54-46b3-85cb-a679c0bad0ca" providerId="ADAL" clId="{2029CCC9-CD0A-412F-89BB-9DE4DFD7310D}" dt="2023-03-14T11:31:37.507" v="10048" actId="14100"/>
          <ac:grpSpMkLst>
            <pc:docMk/>
            <pc:sldMk cId="934119933" sldId="274"/>
            <ac:grpSpMk id="17" creationId="{23D65BD7-9C89-4BA6-EF73-9789FCBC544F}"/>
          </ac:grpSpMkLst>
        </pc:grpChg>
        <pc:graphicFrameChg chg="del">
          <ac:chgData name="Johnson, Mark (STFC,DL,AST)" userId="641c2a7f-5b54-46b3-85cb-a679c0bad0ca" providerId="ADAL" clId="{2029CCC9-CD0A-412F-89BB-9DE4DFD7310D}" dt="2023-03-14T11:02:46.042" v="8532" actId="478"/>
          <ac:graphicFrameMkLst>
            <pc:docMk/>
            <pc:sldMk cId="934119933" sldId="274"/>
            <ac:graphicFrameMk id="3" creationId="{7D800730-F523-7953-D1AE-08A240E1E8E9}"/>
          </ac:graphicFrameMkLst>
        </pc:graphicFrameChg>
        <pc:picChg chg="del">
          <ac:chgData name="Johnson, Mark (STFC,DL,AST)" userId="641c2a7f-5b54-46b3-85cb-a679c0bad0ca" providerId="ADAL" clId="{2029CCC9-CD0A-412F-89BB-9DE4DFD7310D}" dt="2023-03-14T11:02:44.931" v="8531" actId="478"/>
          <ac:picMkLst>
            <pc:docMk/>
            <pc:sldMk cId="934119933" sldId="274"/>
            <ac:picMk id="2" creationId="{24FCE39F-A829-42D7-F383-65BE34797D7F}"/>
          </ac:picMkLst>
        </pc:picChg>
        <pc:picChg chg="mod">
          <ac:chgData name="Johnson, Mark (STFC,DL,AST)" userId="641c2a7f-5b54-46b3-85cb-a679c0bad0ca" providerId="ADAL" clId="{2029CCC9-CD0A-412F-89BB-9DE4DFD7310D}" dt="2023-03-14T11:20:07.763" v="9583" actId="732"/>
          <ac:picMkLst>
            <pc:docMk/>
            <pc:sldMk cId="934119933" sldId="274"/>
            <ac:picMk id="5" creationId="{7DFEBB37-6321-0FE0-F5A2-629B7FB86C31}"/>
          </ac:picMkLst>
        </pc:picChg>
        <pc:picChg chg="add mod">
          <ac:chgData name="Johnson, Mark (STFC,DL,AST)" userId="641c2a7f-5b54-46b3-85cb-a679c0bad0ca" providerId="ADAL" clId="{2029CCC9-CD0A-412F-89BB-9DE4DFD7310D}" dt="2023-03-14T11:20:21.743" v="9591" actId="1076"/>
          <ac:picMkLst>
            <pc:docMk/>
            <pc:sldMk cId="934119933" sldId="274"/>
            <ac:picMk id="8" creationId="{4BC060FD-99A6-6346-9B80-1B2C65392B62}"/>
          </ac:picMkLst>
        </pc:picChg>
      </pc:sldChg>
    </pc:docChg>
  </pc:docChgLst>
  <pc:docChgLst>
    <pc:chgData name="Johnson, Mark (STFC,DL,AST)" userId="641c2a7f-5b54-46b3-85cb-a679c0bad0ca" providerId="ADAL" clId="{374BA7C3-E761-4B83-8703-58414FAD751C}"/>
    <pc:docChg chg="undo custSel addSld delSld modSld">
      <pc:chgData name="Johnson, Mark (STFC,DL,AST)" userId="641c2a7f-5b54-46b3-85cb-a679c0bad0ca" providerId="ADAL" clId="{374BA7C3-E761-4B83-8703-58414FAD751C}" dt="2023-03-21T10:11:47.482" v="1150" actId="20577"/>
      <pc:docMkLst>
        <pc:docMk/>
      </pc:docMkLst>
      <pc:sldChg chg="addSp modSp mod">
        <pc:chgData name="Johnson, Mark (STFC,DL,AST)" userId="641c2a7f-5b54-46b3-85cb-a679c0bad0ca" providerId="ADAL" clId="{374BA7C3-E761-4B83-8703-58414FAD751C}" dt="2023-03-21T09:55:29.781" v="742" actId="207"/>
        <pc:sldMkLst>
          <pc:docMk/>
          <pc:sldMk cId="410777709" sldId="256"/>
        </pc:sldMkLst>
        <pc:spChg chg="add mod">
          <ac:chgData name="Johnson, Mark (STFC,DL,AST)" userId="641c2a7f-5b54-46b3-85cb-a679c0bad0ca" providerId="ADAL" clId="{374BA7C3-E761-4B83-8703-58414FAD751C}" dt="2023-03-21T09:55:29.781" v="742" actId="207"/>
          <ac:spMkLst>
            <pc:docMk/>
            <pc:sldMk cId="410777709" sldId="256"/>
            <ac:spMk id="3" creationId="{D9F549B3-3E21-F994-98C0-F589C6DA5502}"/>
          </ac:spMkLst>
        </pc:spChg>
        <pc:spChg chg="mod">
          <ac:chgData name="Johnson, Mark (STFC,DL,AST)" userId="641c2a7f-5b54-46b3-85cb-a679c0bad0ca" providerId="ADAL" clId="{374BA7C3-E761-4B83-8703-58414FAD751C}" dt="2023-03-21T09:22:58.009" v="56" actId="20577"/>
          <ac:spMkLst>
            <pc:docMk/>
            <pc:sldMk cId="410777709" sldId="256"/>
            <ac:spMk id="16" creationId="{22ED1520-15BE-40ED-B213-0695DFBCC15A}"/>
          </ac:spMkLst>
        </pc:spChg>
        <pc:spChg chg="mod">
          <ac:chgData name="Johnson, Mark (STFC,DL,AST)" userId="641c2a7f-5b54-46b3-85cb-a679c0bad0ca" providerId="ADAL" clId="{374BA7C3-E761-4B83-8703-58414FAD751C}" dt="2023-03-21T09:21:18.780" v="26" actId="20577"/>
          <ac:spMkLst>
            <pc:docMk/>
            <pc:sldMk cId="410777709" sldId="256"/>
            <ac:spMk id="17" creationId="{3B9C327B-7CAF-4F42-A17D-C41AB37B87C3}"/>
          </ac:spMkLst>
        </pc:spChg>
      </pc:sldChg>
      <pc:sldChg chg="modSp mod">
        <pc:chgData name="Johnson, Mark (STFC,DL,AST)" userId="641c2a7f-5b54-46b3-85cb-a679c0bad0ca" providerId="ADAL" clId="{374BA7C3-E761-4B83-8703-58414FAD751C}" dt="2023-03-21T09:21:32.790" v="30" actId="20577"/>
        <pc:sldMkLst>
          <pc:docMk/>
          <pc:sldMk cId="3236339830" sldId="257"/>
        </pc:sldMkLst>
        <pc:spChg chg="mod">
          <ac:chgData name="Johnson, Mark (STFC,DL,AST)" userId="641c2a7f-5b54-46b3-85cb-a679c0bad0ca" providerId="ADAL" clId="{374BA7C3-E761-4B83-8703-58414FAD751C}" dt="2023-03-21T09:21:32.790" v="30" actId="20577"/>
          <ac:spMkLst>
            <pc:docMk/>
            <pc:sldMk cId="3236339830" sldId="257"/>
            <ac:spMk id="7" creationId="{362BCF9B-A78A-DB4C-C231-F7AC69ADA4D1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43:15.767" v="592" actId="14100"/>
        <pc:sldMkLst>
          <pc:docMk/>
          <pc:sldMk cId="2552998686" sldId="264"/>
        </pc:sldMkLst>
        <pc:spChg chg="mod">
          <ac:chgData name="Johnson, Mark (STFC,DL,AST)" userId="641c2a7f-5b54-46b3-85cb-a679c0bad0ca" providerId="ADAL" clId="{374BA7C3-E761-4B83-8703-58414FAD751C}" dt="2023-03-21T09:43:15.767" v="592" actId="14100"/>
          <ac:spMkLst>
            <pc:docMk/>
            <pc:sldMk cId="2552998686" sldId="264"/>
            <ac:spMk id="2" creationId="{5154F6F8-0351-4A26-C07E-1943E78F511E}"/>
          </ac:spMkLst>
        </pc:spChg>
        <pc:spChg chg="del">
          <ac:chgData name="Johnson, Mark (STFC,DL,AST)" userId="641c2a7f-5b54-46b3-85cb-a679c0bad0ca" providerId="ADAL" clId="{374BA7C3-E761-4B83-8703-58414FAD751C}" dt="2023-03-21T09:21:36.827" v="31" actId="478"/>
          <ac:spMkLst>
            <pc:docMk/>
            <pc:sldMk cId="2552998686" sldId="264"/>
            <ac:spMk id="3" creationId="{F0F5DA3A-2718-2794-09B7-26D9BDDE15C0}"/>
          </ac:spMkLst>
        </pc:spChg>
        <pc:spChg chg="add mod">
          <ac:chgData name="Johnson, Mark (STFC,DL,AST)" userId="641c2a7f-5b54-46b3-85cb-a679c0bad0ca" providerId="ADAL" clId="{374BA7C3-E761-4B83-8703-58414FAD751C}" dt="2023-03-21T09:21:36.958" v="32"/>
          <ac:spMkLst>
            <pc:docMk/>
            <pc:sldMk cId="2552998686" sldId="264"/>
            <ac:spMk id="4" creationId="{1DC07766-73DE-947F-7938-015C216F1558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54:26.520" v="706" actId="1037"/>
        <pc:sldMkLst>
          <pc:docMk/>
          <pc:sldMk cId="1467497812" sldId="265"/>
        </pc:sldMkLst>
        <pc:spChg chg="del">
          <ac:chgData name="Johnson, Mark (STFC,DL,AST)" userId="641c2a7f-5b54-46b3-85cb-a679c0bad0ca" providerId="ADAL" clId="{374BA7C3-E761-4B83-8703-58414FAD751C}" dt="2023-03-21T09:21:40.499" v="33" actId="478"/>
          <ac:spMkLst>
            <pc:docMk/>
            <pc:sldMk cId="1467497812" sldId="265"/>
            <ac:spMk id="4" creationId="{4B6099CA-0587-9BEE-B584-CEBC26CD0E0F}"/>
          </ac:spMkLst>
        </pc:spChg>
        <pc:spChg chg="add mod">
          <ac:chgData name="Johnson, Mark (STFC,DL,AST)" userId="641c2a7f-5b54-46b3-85cb-a679c0bad0ca" providerId="ADAL" clId="{374BA7C3-E761-4B83-8703-58414FAD751C}" dt="2023-03-21T09:21:40.622" v="34"/>
          <ac:spMkLst>
            <pc:docMk/>
            <pc:sldMk cId="1467497812" sldId="265"/>
            <ac:spMk id="7" creationId="{ADB38D63-240A-4FE0-62D2-6C6DEFA2B12D}"/>
          </ac:spMkLst>
        </pc:spChg>
        <pc:spChg chg="add mod">
          <ac:chgData name="Johnson, Mark (STFC,DL,AST)" userId="641c2a7f-5b54-46b3-85cb-a679c0bad0ca" providerId="ADAL" clId="{374BA7C3-E761-4B83-8703-58414FAD751C}" dt="2023-03-21T09:54:26.520" v="706" actId="1037"/>
          <ac:spMkLst>
            <pc:docMk/>
            <pc:sldMk cId="1467497812" sldId="265"/>
            <ac:spMk id="26" creationId="{5ADD08A2-020C-E39A-4F54-5052F01E94EF}"/>
          </ac:spMkLst>
        </pc:spChg>
        <pc:cxnChg chg="add mod">
          <ac:chgData name="Johnson, Mark (STFC,DL,AST)" userId="641c2a7f-5b54-46b3-85cb-a679c0bad0ca" providerId="ADAL" clId="{374BA7C3-E761-4B83-8703-58414FAD751C}" dt="2023-03-21T09:47:14.646" v="654" actId="1076"/>
          <ac:cxnSpMkLst>
            <pc:docMk/>
            <pc:sldMk cId="1467497812" sldId="265"/>
            <ac:cxnSpMk id="11" creationId="{E6071475-3B30-4CD6-6583-9F5B9FCFE1C4}"/>
          </ac:cxnSpMkLst>
        </pc:cxnChg>
        <pc:cxnChg chg="add del mod">
          <ac:chgData name="Johnson, Mark (STFC,DL,AST)" userId="641c2a7f-5b54-46b3-85cb-a679c0bad0ca" providerId="ADAL" clId="{374BA7C3-E761-4B83-8703-58414FAD751C}" dt="2023-03-21T09:46:27.264" v="641" actId="478"/>
          <ac:cxnSpMkLst>
            <pc:docMk/>
            <pc:sldMk cId="1467497812" sldId="265"/>
            <ac:cxnSpMk id="16" creationId="{0456871D-5572-309B-9311-E988D0C9C160}"/>
          </ac:cxnSpMkLst>
        </pc:cxnChg>
        <pc:cxnChg chg="add del mod">
          <ac:chgData name="Johnson, Mark (STFC,DL,AST)" userId="641c2a7f-5b54-46b3-85cb-a679c0bad0ca" providerId="ADAL" clId="{374BA7C3-E761-4B83-8703-58414FAD751C}" dt="2023-03-21T09:46:27.882" v="642" actId="478"/>
          <ac:cxnSpMkLst>
            <pc:docMk/>
            <pc:sldMk cId="1467497812" sldId="265"/>
            <ac:cxnSpMk id="17" creationId="{4C97A39D-4DCF-CCB9-6B93-048032D1E204}"/>
          </ac:cxnSpMkLst>
        </pc:cxnChg>
      </pc:sldChg>
      <pc:sldChg chg="addSp delSp modSp mod">
        <pc:chgData name="Johnson, Mark (STFC,DL,AST)" userId="641c2a7f-5b54-46b3-85cb-a679c0bad0ca" providerId="ADAL" clId="{374BA7C3-E761-4B83-8703-58414FAD751C}" dt="2023-03-21T09:54:19.228" v="698" actId="478"/>
        <pc:sldMkLst>
          <pc:docMk/>
          <pc:sldMk cId="1782388681" sldId="266"/>
        </pc:sldMkLst>
        <pc:spChg chg="del">
          <ac:chgData name="Johnson, Mark (STFC,DL,AST)" userId="641c2a7f-5b54-46b3-85cb-a679c0bad0ca" providerId="ADAL" clId="{374BA7C3-E761-4B83-8703-58414FAD751C}" dt="2023-03-21T09:21:43.832" v="35" actId="478"/>
          <ac:spMkLst>
            <pc:docMk/>
            <pc:sldMk cId="1782388681" sldId="266"/>
            <ac:spMk id="2" creationId="{59DAD504-F965-C37B-DD7E-D60ECD3A9709}"/>
          </ac:spMkLst>
        </pc:spChg>
        <pc:spChg chg="add mod">
          <ac:chgData name="Johnson, Mark (STFC,DL,AST)" userId="641c2a7f-5b54-46b3-85cb-a679c0bad0ca" providerId="ADAL" clId="{374BA7C3-E761-4B83-8703-58414FAD751C}" dt="2023-03-21T09:21:43.986" v="36"/>
          <ac:spMkLst>
            <pc:docMk/>
            <pc:sldMk cId="1782388681" sldId="266"/>
            <ac:spMk id="4" creationId="{B9ED4377-912A-845D-76AE-7BFF2ED22609}"/>
          </ac:spMkLst>
        </pc:spChg>
        <pc:spChg chg="add del mod">
          <ac:chgData name="Johnson, Mark (STFC,DL,AST)" userId="641c2a7f-5b54-46b3-85cb-a679c0bad0ca" providerId="ADAL" clId="{374BA7C3-E761-4B83-8703-58414FAD751C}" dt="2023-03-21T09:54:19.228" v="698" actId="478"/>
          <ac:spMkLst>
            <pc:docMk/>
            <pc:sldMk cId="1782388681" sldId="266"/>
            <ac:spMk id="5" creationId="{4A0EA0FE-A6BA-BB84-FDC4-13E0B01DD417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1:48.096" v="38"/>
        <pc:sldMkLst>
          <pc:docMk/>
          <pc:sldMk cId="2870576432" sldId="267"/>
        </pc:sldMkLst>
        <pc:spChg chg="del">
          <ac:chgData name="Johnson, Mark (STFC,DL,AST)" userId="641c2a7f-5b54-46b3-85cb-a679c0bad0ca" providerId="ADAL" clId="{374BA7C3-E761-4B83-8703-58414FAD751C}" dt="2023-03-21T09:21:47.953" v="37" actId="478"/>
          <ac:spMkLst>
            <pc:docMk/>
            <pc:sldMk cId="2870576432" sldId="267"/>
            <ac:spMk id="4" creationId="{2882214C-1194-5A76-66B0-66ACA3837E0F}"/>
          </ac:spMkLst>
        </pc:spChg>
        <pc:spChg chg="add mod">
          <ac:chgData name="Johnson, Mark (STFC,DL,AST)" userId="641c2a7f-5b54-46b3-85cb-a679c0bad0ca" providerId="ADAL" clId="{374BA7C3-E761-4B83-8703-58414FAD751C}" dt="2023-03-21T09:21:48.096" v="38"/>
          <ac:spMkLst>
            <pc:docMk/>
            <pc:sldMk cId="2870576432" sldId="267"/>
            <ac:spMk id="7" creationId="{C7420DDF-84A5-7955-3113-B9D62CAAAB1D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1:50.567" v="40"/>
        <pc:sldMkLst>
          <pc:docMk/>
          <pc:sldMk cId="3204093327" sldId="268"/>
        </pc:sldMkLst>
        <pc:spChg chg="del">
          <ac:chgData name="Johnson, Mark (STFC,DL,AST)" userId="641c2a7f-5b54-46b3-85cb-a679c0bad0ca" providerId="ADAL" clId="{374BA7C3-E761-4B83-8703-58414FAD751C}" dt="2023-03-21T09:21:50.425" v="39" actId="478"/>
          <ac:spMkLst>
            <pc:docMk/>
            <pc:sldMk cId="3204093327" sldId="268"/>
            <ac:spMk id="4" creationId="{CDB19781-5350-7B72-91FD-C2B573617FDE}"/>
          </ac:spMkLst>
        </pc:spChg>
        <pc:spChg chg="add mod">
          <ac:chgData name="Johnson, Mark (STFC,DL,AST)" userId="641c2a7f-5b54-46b3-85cb-a679c0bad0ca" providerId="ADAL" clId="{374BA7C3-E761-4B83-8703-58414FAD751C}" dt="2023-03-21T09:21:50.567" v="40"/>
          <ac:spMkLst>
            <pc:docMk/>
            <pc:sldMk cId="3204093327" sldId="268"/>
            <ac:spMk id="7" creationId="{DAEEAE9C-2221-691F-8FE5-ABC4F1671A39}"/>
          </ac:spMkLst>
        </pc:spChg>
      </pc:sldChg>
      <pc:sldChg chg="addSp delSp modSp add del mod setBg">
        <pc:chgData name="Johnson, Mark (STFC,DL,AST)" userId="641c2a7f-5b54-46b3-85cb-a679c0bad0ca" providerId="ADAL" clId="{374BA7C3-E761-4B83-8703-58414FAD751C}" dt="2023-03-21T09:57:41.340" v="746"/>
        <pc:sldMkLst>
          <pc:docMk/>
          <pc:sldMk cId="998982472" sldId="269"/>
        </pc:sldMkLst>
        <pc:spChg chg="del">
          <ac:chgData name="Johnson, Mark (STFC,DL,AST)" userId="641c2a7f-5b54-46b3-85cb-a679c0bad0ca" providerId="ADAL" clId="{374BA7C3-E761-4B83-8703-58414FAD751C}" dt="2023-03-21T09:57:41.198" v="745" actId="478"/>
          <ac:spMkLst>
            <pc:docMk/>
            <pc:sldMk cId="998982472" sldId="269"/>
            <ac:spMk id="6" creationId="{AA285758-CF3F-0B4B-1703-322C6E2D1C5D}"/>
          </ac:spMkLst>
        </pc:spChg>
        <pc:spChg chg="add mod">
          <ac:chgData name="Johnson, Mark (STFC,DL,AST)" userId="641c2a7f-5b54-46b3-85cb-a679c0bad0ca" providerId="ADAL" clId="{374BA7C3-E761-4B83-8703-58414FAD751C}" dt="2023-03-21T09:22:02.761" v="46"/>
          <ac:spMkLst>
            <pc:docMk/>
            <pc:sldMk cId="998982472" sldId="269"/>
            <ac:spMk id="7" creationId="{44C59ED2-D4B4-F97D-0B5E-5083329B8B77}"/>
          </ac:spMkLst>
        </pc:spChg>
        <pc:spChg chg="add mod">
          <ac:chgData name="Johnson, Mark (STFC,DL,AST)" userId="641c2a7f-5b54-46b3-85cb-a679c0bad0ca" providerId="ADAL" clId="{374BA7C3-E761-4B83-8703-58414FAD751C}" dt="2023-03-21T09:57:41.340" v="746"/>
          <ac:spMkLst>
            <pc:docMk/>
            <pc:sldMk cId="998982472" sldId="269"/>
            <ac:spMk id="7" creationId="{ED8DD812-8F38-B5D7-278C-70389E881584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2:10.311" v="50"/>
        <pc:sldMkLst>
          <pc:docMk/>
          <pc:sldMk cId="601118106" sldId="270"/>
        </pc:sldMkLst>
        <pc:spChg chg="del">
          <ac:chgData name="Johnson, Mark (STFC,DL,AST)" userId="641c2a7f-5b54-46b3-85cb-a679c0bad0ca" providerId="ADAL" clId="{374BA7C3-E761-4B83-8703-58414FAD751C}" dt="2023-03-21T09:22:10.209" v="49" actId="478"/>
          <ac:spMkLst>
            <pc:docMk/>
            <pc:sldMk cId="601118106" sldId="270"/>
            <ac:spMk id="4" creationId="{844558E4-E6F6-C98D-F496-C67E3DBCA307}"/>
          </ac:spMkLst>
        </pc:spChg>
        <pc:spChg chg="add mod">
          <ac:chgData name="Johnson, Mark (STFC,DL,AST)" userId="641c2a7f-5b54-46b3-85cb-a679c0bad0ca" providerId="ADAL" clId="{374BA7C3-E761-4B83-8703-58414FAD751C}" dt="2023-03-21T09:22:10.311" v="50"/>
          <ac:spMkLst>
            <pc:docMk/>
            <pc:sldMk cId="601118106" sldId="270"/>
            <ac:spMk id="5" creationId="{8AB023F7-58B3-A937-BFB0-CC2908CEB42E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1:55.911" v="42"/>
        <pc:sldMkLst>
          <pc:docMk/>
          <pc:sldMk cId="2121834005" sldId="271"/>
        </pc:sldMkLst>
        <pc:spChg chg="add mod">
          <ac:chgData name="Johnson, Mark (STFC,DL,AST)" userId="641c2a7f-5b54-46b3-85cb-a679c0bad0ca" providerId="ADAL" clId="{374BA7C3-E761-4B83-8703-58414FAD751C}" dt="2023-03-21T09:21:55.911" v="42"/>
          <ac:spMkLst>
            <pc:docMk/>
            <pc:sldMk cId="2121834005" sldId="271"/>
            <ac:spMk id="7" creationId="{F816DBCA-8AAA-0160-60E8-059892B2B0D1}"/>
          </ac:spMkLst>
        </pc:spChg>
        <pc:spChg chg="del">
          <ac:chgData name="Johnson, Mark (STFC,DL,AST)" userId="641c2a7f-5b54-46b3-85cb-a679c0bad0ca" providerId="ADAL" clId="{374BA7C3-E761-4B83-8703-58414FAD751C}" dt="2023-03-21T09:21:55.635" v="41" actId="478"/>
          <ac:spMkLst>
            <pc:docMk/>
            <pc:sldMk cId="2121834005" sldId="271"/>
            <ac:spMk id="11" creationId="{9F8D2F8D-3750-34FA-C209-356B2A5AA62E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2:06.592" v="48"/>
        <pc:sldMkLst>
          <pc:docMk/>
          <pc:sldMk cId="1557414499" sldId="272"/>
        </pc:sldMkLst>
        <pc:spChg chg="del">
          <ac:chgData name="Johnson, Mark (STFC,DL,AST)" userId="641c2a7f-5b54-46b3-85cb-a679c0bad0ca" providerId="ADAL" clId="{374BA7C3-E761-4B83-8703-58414FAD751C}" dt="2023-03-21T09:22:06.480" v="47" actId="478"/>
          <ac:spMkLst>
            <pc:docMk/>
            <pc:sldMk cId="1557414499" sldId="272"/>
            <ac:spMk id="4" creationId="{F786C7CF-56C4-0DC4-734C-D47EA09EB646}"/>
          </ac:spMkLst>
        </pc:spChg>
        <pc:spChg chg="add mod">
          <ac:chgData name="Johnson, Mark (STFC,DL,AST)" userId="641c2a7f-5b54-46b3-85cb-a679c0bad0ca" providerId="ADAL" clId="{374BA7C3-E761-4B83-8703-58414FAD751C}" dt="2023-03-21T09:22:06.592" v="48"/>
          <ac:spMkLst>
            <pc:docMk/>
            <pc:sldMk cId="1557414499" sldId="272"/>
            <ac:spMk id="7" creationId="{ACC05F00-F3BB-FE2F-AE10-5C910A69B772}"/>
          </ac:spMkLst>
        </pc:spChg>
      </pc:sldChg>
      <pc:sldChg chg="addSp delSp modSp mod">
        <pc:chgData name="Johnson, Mark (STFC,DL,AST)" userId="641c2a7f-5b54-46b3-85cb-a679c0bad0ca" providerId="ADAL" clId="{374BA7C3-E761-4B83-8703-58414FAD751C}" dt="2023-03-21T09:25:46.231" v="102" actId="1076"/>
        <pc:sldMkLst>
          <pc:docMk/>
          <pc:sldMk cId="3561969233" sldId="273"/>
        </pc:sldMkLst>
        <pc:picChg chg="add mod">
          <ac:chgData name="Johnson, Mark (STFC,DL,AST)" userId="641c2a7f-5b54-46b3-85cb-a679c0bad0ca" providerId="ADAL" clId="{374BA7C3-E761-4B83-8703-58414FAD751C}" dt="2023-03-21T09:25:46.231" v="102" actId="1076"/>
          <ac:picMkLst>
            <pc:docMk/>
            <pc:sldMk cId="3561969233" sldId="273"/>
            <ac:picMk id="14" creationId="{B4F7C1A7-E838-185A-A5E5-ADA3F66D8739}"/>
          </ac:picMkLst>
        </pc:picChg>
        <pc:picChg chg="add mod">
          <ac:chgData name="Johnson, Mark (STFC,DL,AST)" userId="641c2a7f-5b54-46b3-85cb-a679c0bad0ca" providerId="ADAL" clId="{374BA7C3-E761-4B83-8703-58414FAD751C}" dt="2023-03-21T09:25:38.645" v="101" actId="1037"/>
          <ac:picMkLst>
            <pc:docMk/>
            <pc:sldMk cId="3561969233" sldId="273"/>
            <ac:picMk id="16" creationId="{ADAEE6C4-46DC-5DE0-A557-075DB3AC492A}"/>
          </ac:picMkLst>
        </pc:picChg>
        <pc:picChg chg="add del mod">
          <ac:chgData name="Johnson, Mark (STFC,DL,AST)" userId="641c2a7f-5b54-46b3-85cb-a679c0bad0ca" providerId="ADAL" clId="{374BA7C3-E761-4B83-8703-58414FAD751C}" dt="2023-03-21T09:24:18.202" v="71" actId="478"/>
          <ac:picMkLst>
            <pc:docMk/>
            <pc:sldMk cId="3561969233" sldId="273"/>
            <ac:picMk id="18" creationId="{72178230-45A6-FC8B-8B5B-44F1FD4060D1}"/>
          </ac:picMkLst>
        </pc:picChg>
        <pc:picChg chg="add mod">
          <ac:chgData name="Johnson, Mark (STFC,DL,AST)" userId="641c2a7f-5b54-46b3-85cb-a679c0bad0ca" providerId="ADAL" clId="{374BA7C3-E761-4B83-8703-58414FAD751C}" dt="2023-03-21T09:25:38.645" v="101" actId="1037"/>
          <ac:picMkLst>
            <pc:docMk/>
            <pc:sldMk cId="3561969233" sldId="273"/>
            <ac:picMk id="20" creationId="{28675111-4848-FB07-DFB4-C57F83621B53}"/>
          </ac:picMkLst>
        </pc:picChg>
      </pc:sldChg>
      <pc:sldChg chg="addSp delSp modSp mod">
        <pc:chgData name="Johnson, Mark (STFC,DL,AST)" userId="641c2a7f-5b54-46b3-85cb-a679c0bad0ca" providerId="ADAL" clId="{374BA7C3-E761-4B83-8703-58414FAD751C}" dt="2023-03-21T09:21:59.216" v="44"/>
        <pc:sldMkLst>
          <pc:docMk/>
          <pc:sldMk cId="934119933" sldId="274"/>
        </pc:sldMkLst>
        <pc:spChg chg="del">
          <ac:chgData name="Johnson, Mark (STFC,DL,AST)" userId="641c2a7f-5b54-46b3-85cb-a679c0bad0ca" providerId="ADAL" clId="{374BA7C3-E761-4B83-8703-58414FAD751C}" dt="2023-03-21T09:21:59.063" v="43" actId="478"/>
          <ac:spMkLst>
            <pc:docMk/>
            <pc:sldMk cId="934119933" sldId="274"/>
            <ac:spMk id="2" creationId="{71BDB4DD-10DD-9B69-E2F4-F3737FBF31A2}"/>
          </ac:spMkLst>
        </pc:spChg>
        <pc:spChg chg="add mod">
          <ac:chgData name="Johnson, Mark (STFC,DL,AST)" userId="641c2a7f-5b54-46b3-85cb-a679c0bad0ca" providerId="ADAL" clId="{374BA7C3-E761-4B83-8703-58414FAD751C}" dt="2023-03-21T09:21:59.216" v="44"/>
          <ac:spMkLst>
            <pc:docMk/>
            <pc:sldMk cId="934119933" sldId="274"/>
            <ac:spMk id="3" creationId="{8D0619FC-FF35-6F3D-6701-F129D357E3DC}"/>
          </ac:spMkLst>
        </pc:spChg>
      </pc:sldChg>
      <pc:sldChg chg="addSp delSp modSp add mod">
        <pc:chgData name="Johnson, Mark (STFC,DL,AST)" userId="641c2a7f-5b54-46b3-85cb-a679c0bad0ca" providerId="ADAL" clId="{374BA7C3-E761-4B83-8703-58414FAD751C}" dt="2023-03-21T09:42:08.157" v="547" actId="207"/>
        <pc:sldMkLst>
          <pc:docMk/>
          <pc:sldMk cId="903604461" sldId="275"/>
        </pc:sldMkLst>
        <pc:spChg chg="del">
          <ac:chgData name="Johnson, Mark (STFC,DL,AST)" userId="641c2a7f-5b54-46b3-85cb-a679c0bad0ca" providerId="ADAL" clId="{374BA7C3-E761-4B83-8703-58414FAD751C}" dt="2023-03-21T09:26:49.819" v="150" actId="478"/>
          <ac:spMkLst>
            <pc:docMk/>
            <pc:sldMk cId="903604461" sldId="275"/>
            <ac:spMk id="3" creationId="{7D17E3D8-DAF3-7652-4743-659A29AD464B}"/>
          </ac:spMkLst>
        </pc:spChg>
        <pc:spChg chg="del">
          <ac:chgData name="Johnson, Mark (STFC,DL,AST)" userId="641c2a7f-5b54-46b3-85cb-a679c0bad0ca" providerId="ADAL" clId="{374BA7C3-E761-4B83-8703-58414FAD751C}" dt="2023-03-21T09:26:54.344" v="153" actId="478"/>
          <ac:spMkLst>
            <pc:docMk/>
            <pc:sldMk cId="903604461" sldId="275"/>
            <ac:spMk id="6" creationId="{6EEF0D88-2F46-E25B-798C-30103734FAB4}"/>
          </ac:spMkLst>
        </pc:spChg>
        <pc:spChg chg="del mod">
          <ac:chgData name="Johnson, Mark (STFC,DL,AST)" userId="641c2a7f-5b54-46b3-85cb-a679c0bad0ca" providerId="ADAL" clId="{374BA7C3-E761-4B83-8703-58414FAD751C}" dt="2023-03-21T09:27:48.160" v="165" actId="478"/>
          <ac:spMkLst>
            <pc:docMk/>
            <pc:sldMk cId="903604461" sldId="275"/>
            <ac:spMk id="8" creationId="{B24C6A11-2224-C174-6162-6EF86D719355}"/>
          </ac:spMkLst>
        </pc:spChg>
        <pc:spChg chg="add del mod">
          <ac:chgData name="Johnson, Mark (STFC,DL,AST)" userId="641c2a7f-5b54-46b3-85cb-a679c0bad0ca" providerId="ADAL" clId="{374BA7C3-E761-4B83-8703-58414FAD751C}" dt="2023-03-21T09:32:34.458" v="262"/>
          <ac:spMkLst>
            <pc:docMk/>
            <pc:sldMk cId="903604461" sldId="275"/>
            <ac:spMk id="12" creationId="{025ED24B-E1B7-E9F2-C76F-7115B9E93C88}"/>
          </ac:spMkLst>
        </pc:spChg>
        <pc:spChg chg="mod">
          <ac:chgData name="Johnson, Mark (STFC,DL,AST)" userId="641c2a7f-5b54-46b3-85cb-a679c0bad0ca" providerId="ADAL" clId="{374BA7C3-E761-4B83-8703-58414FAD751C}" dt="2023-03-21T09:33:42.301" v="297" actId="20577"/>
          <ac:spMkLst>
            <pc:docMk/>
            <pc:sldMk cId="903604461" sldId="275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374BA7C3-E761-4B83-8703-58414FAD751C}" dt="2023-03-21T09:40:29.749" v="519" actId="20577"/>
          <ac:spMkLst>
            <pc:docMk/>
            <pc:sldMk cId="903604461" sldId="275"/>
            <ac:spMk id="14" creationId="{E12B0A51-B6D4-4900-B88E-ACDE0E58CE20}"/>
          </ac:spMkLst>
        </pc:spChg>
        <pc:spChg chg="add del mod">
          <ac:chgData name="Johnson, Mark (STFC,DL,AST)" userId="641c2a7f-5b54-46b3-85cb-a679c0bad0ca" providerId="ADAL" clId="{374BA7C3-E761-4B83-8703-58414FAD751C}" dt="2023-03-21T09:32:34.458" v="262"/>
          <ac:spMkLst>
            <pc:docMk/>
            <pc:sldMk cId="903604461" sldId="275"/>
            <ac:spMk id="16" creationId="{F0301078-434A-D31A-1965-4E05B510814F}"/>
          </ac:spMkLst>
        </pc:spChg>
        <pc:spChg chg="add del mod">
          <ac:chgData name="Johnson, Mark (STFC,DL,AST)" userId="641c2a7f-5b54-46b3-85cb-a679c0bad0ca" providerId="ADAL" clId="{374BA7C3-E761-4B83-8703-58414FAD751C}" dt="2023-03-21T09:32:47.891" v="265"/>
          <ac:spMkLst>
            <pc:docMk/>
            <pc:sldMk cId="903604461" sldId="275"/>
            <ac:spMk id="17" creationId="{42B6FB73-1FE5-59AF-6E27-C75C036C01B3}"/>
          </ac:spMkLst>
        </pc:spChg>
        <pc:spChg chg="add del mod">
          <ac:chgData name="Johnson, Mark (STFC,DL,AST)" userId="641c2a7f-5b54-46b3-85cb-a679c0bad0ca" providerId="ADAL" clId="{374BA7C3-E761-4B83-8703-58414FAD751C}" dt="2023-03-21T09:30:47.731" v="213"/>
          <ac:spMkLst>
            <pc:docMk/>
            <pc:sldMk cId="903604461" sldId="275"/>
            <ac:spMk id="18" creationId="{F1AD3375-3B76-3BD1-F6BB-B1BCC53235CF}"/>
          </ac:spMkLst>
        </pc:spChg>
        <pc:spChg chg="add del mod">
          <ac:chgData name="Johnson, Mark (STFC,DL,AST)" userId="641c2a7f-5b54-46b3-85cb-a679c0bad0ca" providerId="ADAL" clId="{374BA7C3-E761-4B83-8703-58414FAD751C}" dt="2023-03-21T09:32:34.458" v="262"/>
          <ac:spMkLst>
            <pc:docMk/>
            <pc:sldMk cId="903604461" sldId="275"/>
            <ac:spMk id="20" creationId="{76924A63-D0C6-6BE3-0E7A-7E2FCF4FEE12}"/>
          </ac:spMkLst>
        </pc:spChg>
        <pc:spChg chg="add del mod">
          <ac:chgData name="Johnson, Mark (STFC,DL,AST)" userId="641c2a7f-5b54-46b3-85cb-a679c0bad0ca" providerId="ADAL" clId="{374BA7C3-E761-4B83-8703-58414FAD751C}" dt="2023-03-21T09:32:15.308" v="247" actId="478"/>
          <ac:spMkLst>
            <pc:docMk/>
            <pc:sldMk cId="903604461" sldId="275"/>
            <ac:spMk id="21" creationId="{66AF84C7-39EF-09B4-82B5-01F94918C86D}"/>
          </ac:spMkLst>
        </pc:spChg>
        <pc:spChg chg="add del mod">
          <ac:chgData name="Johnson, Mark (STFC,DL,AST)" userId="641c2a7f-5b54-46b3-85cb-a679c0bad0ca" providerId="ADAL" clId="{374BA7C3-E761-4B83-8703-58414FAD751C}" dt="2023-03-21T09:32:34.458" v="262"/>
          <ac:spMkLst>
            <pc:docMk/>
            <pc:sldMk cId="903604461" sldId="275"/>
            <ac:spMk id="22" creationId="{74270637-3321-24FE-DCD1-0011098C5D03}"/>
          </ac:spMkLst>
        </pc:spChg>
        <pc:spChg chg="del mod">
          <ac:chgData name="Johnson, Mark (STFC,DL,AST)" userId="641c2a7f-5b54-46b3-85cb-a679c0bad0ca" providerId="ADAL" clId="{374BA7C3-E761-4B83-8703-58414FAD751C}" dt="2023-03-21T09:32:39.036" v="263"/>
          <ac:spMkLst>
            <pc:docMk/>
            <pc:sldMk cId="903604461" sldId="275"/>
            <ac:spMk id="23" creationId="{6AA73B81-9AA6-0341-7915-2FE25C14F3FE}"/>
          </ac:spMkLst>
        </pc:spChg>
        <pc:spChg chg="add del mod">
          <ac:chgData name="Johnson, Mark (STFC,DL,AST)" userId="641c2a7f-5b54-46b3-85cb-a679c0bad0ca" providerId="ADAL" clId="{374BA7C3-E761-4B83-8703-58414FAD751C}" dt="2023-03-21T09:36:00.647" v="345" actId="478"/>
          <ac:spMkLst>
            <pc:docMk/>
            <pc:sldMk cId="903604461" sldId="275"/>
            <ac:spMk id="26" creationId="{1379B0EE-E291-FD63-DECD-51A03B93B4B4}"/>
          </ac:spMkLst>
        </pc:spChg>
        <pc:spChg chg="add del mod">
          <ac:chgData name="Johnson, Mark (STFC,DL,AST)" userId="641c2a7f-5b54-46b3-85cb-a679c0bad0ca" providerId="ADAL" clId="{374BA7C3-E761-4B83-8703-58414FAD751C}" dt="2023-03-21T09:35:35.783" v="340" actId="478"/>
          <ac:spMkLst>
            <pc:docMk/>
            <pc:sldMk cId="903604461" sldId="275"/>
            <ac:spMk id="27" creationId="{7BE29280-D173-F9C5-F64B-96D62F1517FA}"/>
          </ac:spMkLst>
        </pc:spChg>
        <pc:spChg chg="add del mod">
          <ac:chgData name="Johnson, Mark (STFC,DL,AST)" userId="641c2a7f-5b54-46b3-85cb-a679c0bad0ca" providerId="ADAL" clId="{374BA7C3-E761-4B83-8703-58414FAD751C}" dt="2023-03-21T09:36:32.607" v="359" actId="478"/>
          <ac:spMkLst>
            <pc:docMk/>
            <pc:sldMk cId="903604461" sldId="275"/>
            <ac:spMk id="28" creationId="{EB7E78C3-6383-637B-98C2-122D84055D39}"/>
          </ac:spMkLst>
        </pc:spChg>
        <pc:spChg chg="add mod">
          <ac:chgData name="Johnson, Mark (STFC,DL,AST)" userId="641c2a7f-5b54-46b3-85cb-a679c0bad0ca" providerId="ADAL" clId="{374BA7C3-E761-4B83-8703-58414FAD751C}" dt="2023-03-21T09:42:08.157" v="547" actId="207"/>
          <ac:spMkLst>
            <pc:docMk/>
            <pc:sldMk cId="903604461" sldId="275"/>
            <ac:spMk id="29" creationId="{97234495-2C63-979C-997B-81178FF7B75B}"/>
          </ac:spMkLst>
        </pc:spChg>
        <pc:graphicFrameChg chg="del">
          <ac:chgData name="Johnson, Mark (STFC,DL,AST)" userId="641c2a7f-5b54-46b3-85cb-a679c0bad0ca" providerId="ADAL" clId="{374BA7C3-E761-4B83-8703-58414FAD751C}" dt="2023-03-21T09:26:51.219" v="151" actId="478"/>
          <ac:graphicFrameMkLst>
            <pc:docMk/>
            <pc:sldMk cId="903604461" sldId="275"/>
            <ac:graphicFrameMk id="5" creationId="{3272E2B0-F061-D159-E8B3-6327A7D54907}"/>
          </ac:graphicFrameMkLst>
        </pc:graphicFrameChg>
        <pc:picChg chg="mod">
          <ac:chgData name="Johnson, Mark (STFC,DL,AST)" userId="641c2a7f-5b54-46b3-85cb-a679c0bad0ca" providerId="ADAL" clId="{374BA7C3-E761-4B83-8703-58414FAD751C}" dt="2023-03-21T09:39:07.100" v="425" actId="1076"/>
          <ac:picMkLst>
            <pc:docMk/>
            <pc:sldMk cId="903604461" sldId="275"/>
            <ac:picMk id="2" creationId="{6D64C326-2952-BAC8-0623-D3D6451589CF}"/>
          </ac:picMkLst>
        </pc:picChg>
        <pc:picChg chg="add del mod modCrop">
          <ac:chgData name="Johnson, Mark (STFC,DL,AST)" userId="641c2a7f-5b54-46b3-85cb-a679c0bad0ca" providerId="ADAL" clId="{374BA7C3-E761-4B83-8703-58414FAD751C}" dt="2023-03-21T09:32:39.036" v="263"/>
          <ac:picMkLst>
            <pc:docMk/>
            <pc:sldMk cId="903604461" sldId="275"/>
            <ac:picMk id="4" creationId="{95392B91-C7F7-DA16-4649-017793F99F84}"/>
          </ac:picMkLst>
        </pc:picChg>
        <pc:picChg chg="add mod ord modCrop">
          <ac:chgData name="Johnson, Mark (STFC,DL,AST)" userId="641c2a7f-5b54-46b3-85cb-a679c0bad0ca" providerId="ADAL" clId="{374BA7C3-E761-4B83-8703-58414FAD751C}" dt="2023-03-21T09:39:04.313" v="424" actId="1076"/>
          <ac:picMkLst>
            <pc:docMk/>
            <pc:sldMk cId="903604461" sldId="275"/>
            <ac:picMk id="11" creationId="{64F874C4-5125-6824-AE2F-3269C91F0519}"/>
          </ac:picMkLst>
        </pc:picChg>
        <pc:picChg chg="mod">
          <ac:chgData name="Johnson, Mark (STFC,DL,AST)" userId="641c2a7f-5b54-46b3-85cb-a679c0bad0ca" providerId="ADAL" clId="{374BA7C3-E761-4B83-8703-58414FAD751C}" dt="2023-03-21T09:30:36.329" v="210"/>
          <ac:picMkLst>
            <pc:docMk/>
            <pc:sldMk cId="903604461" sldId="275"/>
            <ac:picMk id="19" creationId="{B18970ED-1BC0-E2CC-22FC-8F695F10F19F}"/>
          </ac:picMkLst>
        </pc:picChg>
        <pc:picChg chg="del mod">
          <ac:chgData name="Johnson, Mark (STFC,DL,AST)" userId="641c2a7f-5b54-46b3-85cb-a679c0bad0ca" providerId="ADAL" clId="{374BA7C3-E761-4B83-8703-58414FAD751C}" dt="2023-03-21T09:32:47.891" v="265"/>
          <ac:picMkLst>
            <pc:docMk/>
            <pc:sldMk cId="903604461" sldId="275"/>
            <ac:picMk id="24" creationId="{DCE70696-8CF9-7153-2245-25D1A659D6DE}"/>
          </ac:picMkLst>
        </pc:picChg>
        <pc:picChg chg="mod">
          <ac:chgData name="Johnson, Mark (STFC,DL,AST)" userId="641c2a7f-5b54-46b3-85cb-a679c0bad0ca" providerId="ADAL" clId="{374BA7C3-E761-4B83-8703-58414FAD751C}" dt="2023-03-21T09:37:20.419" v="372" actId="1076"/>
          <ac:picMkLst>
            <pc:docMk/>
            <pc:sldMk cId="903604461" sldId="275"/>
            <ac:picMk id="25" creationId="{497B6721-FC31-856E-5E17-24E2DC8AD00C}"/>
          </ac:picMkLst>
        </pc:picChg>
      </pc:sldChg>
      <pc:sldChg chg="delSp modSp add mod">
        <pc:chgData name="Johnson, Mark (STFC,DL,AST)" userId="641c2a7f-5b54-46b3-85cb-a679c0bad0ca" providerId="ADAL" clId="{374BA7C3-E761-4B83-8703-58414FAD751C}" dt="2023-03-21T09:44:07.085" v="608" actId="20577"/>
        <pc:sldMkLst>
          <pc:docMk/>
          <pc:sldMk cId="2502424511" sldId="276"/>
        </pc:sldMkLst>
        <pc:spChg chg="del">
          <ac:chgData name="Johnson, Mark (STFC,DL,AST)" userId="641c2a7f-5b54-46b3-85cb-a679c0bad0ca" providerId="ADAL" clId="{374BA7C3-E761-4B83-8703-58414FAD751C}" dt="2023-03-21T09:44:01.178" v="595" actId="478"/>
          <ac:spMkLst>
            <pc:docMk/>
            <pc:sldMk cId="2502424511" sldId="276"/>
            <ac:spMk id="3" creationId="{B26A6D00-EB77-494E-F1B6-C887573B0702}"/>
          </ac:spMkLst>
        </pc:spChg>
        <pc:spChg chg="mod">
          <ac:chgData name="Johnson, Mark (STFC,DL,AST)" userId="641c2a7f-5b54-46b3-85cb-a679c0bad0ca" providerId="ADAL" clId="{374BA7C3-E761-4B83-8703-58414FAD751C}" dt="2023-03-21T09:44:07.085" v="608" actId="20577"/>
          <ac:spMkLst>
            <pc:docMk/>
            <pc:sldMk cId="2502424511" sldId="276"/>
            <ac:spMk id="4" creationId="{02CC5852-B8C7-9C37-5A95-14AF465CC633}"/>
          </ac:spMkLst>
        </pc:spChg>
        <pc:spChg chg="del">
          <ac:chgData name="Johnson, Mark (STFC,DL,AST)" userId="641c2a7f-5b54-46b3-85cb-a679c0bad0ca" providerId="ADAL" clId="{374BA7C3-E761-4B83-8703-58414FAD751C}" dt="2023-03-21T09:43:59.108" v="594" actId="478"/>
          <ac:spMkLst>
            <pc:docMk/>
            <pc:sldMk cId="2502424511" sldId="276"/>
            <ac:spMk id="6" creationId="{10A27563-66D0-11B8-E481-5042A706425C}"/>
          </ac:spMkLst>
        </pc:spChg>
        <pc:grpChg chg="del">
          <ac:chgData name="Johnson, Mark (STFC,DL,AST)" userId="641c2a7f-5b54-46b3-85cb-a679c0bad0ca" providerId="ADAL" clId="{374BA7C3-E761-4B83-8703-58414FAD751C}" dt="2023-03-21T09:43:59.108" v="594" actId="478"/>
          <ac:grpSpMkLst>
            <pc:docMk/>
            <pc:sldMk cId="2502424511" sldId="276"/>
            <ac:grpSpMk id="7" creationId="{F20E9216-C140-D7A4-3264-4BC4EE621A2F}"/>
          </ac:grpSpMkLst>
        </pc:grpChg>
        <pc:grpChg chg="del">
          <ac:chgData name="Johnson, Mark (STFC,DL,AST)" userId="641c2a7f-5b54-46b3-85cb-a679c0bad0ca" providerId="ADAL" clId="{374BA7C3-E761-4B83-8703-58414FAD751C}" dt="2023-03-21T09:43:59.108" v="594" actId="478"/>
          <ac:grpSpMkLst>
            <pc:docMk/>
            <pc:sldMk cId="2502424511" sldId="276"/>
            <ac:grpSpMk id="9" creationId="{211D679D-81E1-BBC7-7416-AACBAA73A4ED}"/>
          </ac:grpSpMkLst>
        </pc:grpChg>
        <pc:picChg chg="del">
          <ac:chgData name="Johnson, Mark (STFC,DL,AST)" userId="641c2a7f-5b54-46b3-85cb-a679c0bad0ca" providerId="ADAL" clId="{374BA7C3-E761-4B83-8703-58414FAD751C}" dt="2023-03-21T09:43:59.108" v="594" actId="478"/>
          <ac:picMkLst>
            <pc:docMk/>
            <pc:sldMk cId="2502424511" sldId="276"/>
            <ac:picMk id="14" creationId="{B4F7C1A7-E838-185A-A5E5-ADA3F66D8739}"/>
          </ac:picMkLst>
        </pc:picChg>
        <pc:picChg chg="del">
          <ac:chgData name="Johnson, Mark (STFC,DL,AST)" userId="641c2a7f-5b54-46b3-85cb-a679c0bad0ca" providerId="ADAL" clId="{374BA7C3-E761-4B83-8703-58414FAD751C}" dt="2023-03-21T09:43:59.108" v="594" actId="478"/>
          <ac:picMkLst>
            <pc:docMk/>
            <pc:sldMk cId="2502424511" sldId="276"/>
            <ac:picMk id="16" creationId="{ADAEE6C4-46DC-5DE0-A557-075DB3AC492A}"/>
          </ac:picMkLst>
        </pc:picChg>
        <pc:picChg chg="del">
          <ac:chgData name="Johnson, Mark (STFC,DL,AST)" userId="641c2a7f-5b54-46b3-85cb-a679c0bad0ca" providerId="ADAL" clId="{374BA7C3-E761-4B83-8703-58414FAD751C}" dt="2023-03-21T09:43:59.108" v="594" actId="478"/>
          <ac:picMkLst>
            <pc:docMk/>
            <pc:sldMk cId="2502424511" sldId="276"/>
            <ac:picMk id="20" creationId="{28675111-4848-FB07-DFB4-C57F83621B53}"/>
          </ac:picMkLst>
        </pc:picChg>
      </pc:sldChg>
      <pc:sldChg chg="delSp modSp add mod setBg">
        <pc:chgData name="Johnson, Mark (STFC,DL,AST)" userId="641c2a7f-5b54-46b3-85cb-a679c0bad0ca" providerId="ADAL" clId="{374BA7C3-E761-4B83-8703-58414FAD751C}" dt="2023-03-21T10:11:47.482" v="1150" actId="20577"/>
        <pc:sldMkLst>
          <pc:docMk/>
          <pc:sldMk cId="1837930528" sldId="277"/>
        </pc:sldMkLst>
        <pc:spChg chg="mod">
          <ac:chgData name="Johnson, Mark (STFC,DL,AST)" userId="641c2a7f-5b54-46b3-85cb-a679c0bad0ca" providerId="ADAL" clId="{374BA7C3-E761-4B83-8703-58414FAD751C}" dt="2023-03-21T10:11:15.811" v="1148" actId="14100"/>
          <ac:spMkLst>
            <pc:docMk/>
            <pc:sldMk cId="1837930528" sldId="277"/>
            <ac:spMk id="2" creationId="{2494CE35-1824-6432-F389-8F63E9E44A4A}"/>
          </ac:spMkLst>
        </pc:spChg>
        <pc:spChg chg="del">
          <ac:chgData name="Johnson, Mark (STFC,DL,AST)" userId="641c2a7f-5b54-46b3-85cb-a679c0bad0ca" providerId="ADAL" clId="{374BA7C3-E761-4B83-8703-58414FAD751C}" dt="2023-03-21T10:06:19.752" v="761" actId="478"/>
          <ac:spMkLst>
            <pc:docMk/>
            <pc:sldMk cId="1837930528" sldId="277"/>
            <ac:spMk id="3" creationId="{417818CF-E5C6-7197-4B23-B8AFEBE22EF0}"/>
          </ac:spMkLst>
        </pc:spChg>
        <pc:spChg chg="del">
          <ac:chgData name="Johnson, Mark (STFC,DL,AST)" userId="641c2a7f-5b54-46b3-85cb-a679c0bad0ca" providerId="ADAL" clId="{374BA7C3-E761-4B83-8703-58414FAD751C}" dt="2023-03-21T10:06:22.456" v="764" actId="478"/>
          <ac:spMkLst>
            <pc:docMk/>
            <pc:sldMk cId="1837930528" sldId="277"/>
            <ac:spMk id="9" creationId="{FD8D21C5-96A2-0FFA-4D70-3588510A1A67}"/>
          </ac:spMkLst>
        </pc:spChg>
        <pc:spChg chg="mod">
          <ac:chgData name="Johnson, Mark (STFC,DL,AST)" userId="641c2a7f-5b54-46b3-85cb-a679c0bad0ca" providerId="ADAL" clId="{374BA7C3-E761-4B83-8703-58414FAD751C}" dt="2023-03-21T10:06:17.563" v="760" actId="20577"/>
          <ac:spMkLst>
            <pc:docMk/>
            <pc:sldMk cId="1837930528" sldId="277"/>
            <ac:spMk id="13" creationId="{C0475D53-9B56-460E-ABA1-825364B3BAD3}"/>
          </ac:spMkLst>
        </pc:spChg>
        <pc:spChg chg="mod">
          <ac:chgData name="Johnson, Mark (STFC,DL,AST)" userId="641c2a7f-5b54-46b3-85cb-a679c0bad0ca" providerId="ADAL" clId="{374BA7C3-E761-4B83-8703-58414FAD751C}" dt="2023-03-21T10:11:47.482" v="1150" actId="20577"/>
          <ac:spMkLst>
            <pc:docMk/>
            <pc:sldMk cId="1837930528" sldId="277"/>
            <ac:spMk id="14" creationId="{E12B0A51-B6D4-4900-B88E-ACDE0E58CE20}"/>
          </ac:spMkLst>
        </pc:spChg>
        <pc:picChg chg="del">
          <ac:chgData name="Johnson, Mark (STFC,DL,AST)" userId="641c2a7f-5b54-46b3-85cb-a679c0bad0ca" providerId="ADAL" clId="{374BA7C3-E761-4B83-8703-58414FAD751C}" dt="2023-03-21T10:06:21.376" v="763" actId="478"/>
          <ac:picMkLst>
            <pc:docMk/>
            <pc:sldMk cId="1837930528" sldId="277"/>
            <ac:picMk id="8" creationId="{6570DF00-E177-FFDA-2AB7-34ACD01E297D}"/>
          </ac:picMkLst>
        </pc:picChg>
        <pc:picChg chg="del">
          <ac:chgData name="Johnson, Mark (STFC,DL,AST)" userId="641c2a7f-5b54-46b3-85cb-a679c0bad0ca" providerId="ADAL" clId="{374BA7C3-E761-4B83-8703-58414FAD751C}" dt="2023-03-21T10:06:20.951" v="762" actId="478"/>
          <ac:picMkLst>
            <pc:docMk/>
            <pc:sldMk cId="1837930528" sldId="277"/>
            <ac:picMk id="12" creationId="{0ECE6492-04E9-2B4E-868E-5500BC4F4197}"/>
          </ac:picMkLst>
        </pc:picChg>
      </pc:sldChg>
    </pc:docChg>
  </pc:docChgLst>
  <pc:docChgLst>
    <pc:chgData name="Johnson, Mark (STFC,DL,AST)" userId="641c2a7f-5b54-46b3-85cb-a679c0bad0ca" providerId="ADAL" clId="{96822853-A6BC-4BBE-BA33-96C9335EA462}"/>
    <pc:docChg chg="custSel modSld">
      <pc:chgData name="Johnson, Mark (STFC,DL,AST)" userId="641c2a7f-5b54-46b3-85cb-a679c0bad0ca" providerId="ADAL" clId="{96822853-A6BC-4BBE-BA33-96C9335EA462}" dt="2022-10-03T15:40:35.476" v="73" actId="20577"/>
      <pc:docMkLst>
        <pc:docMk/>
      </pc:docMkLst>
      <pc:sldChg chg="modSp mod">
        <pc:chgData name="Johnson, Mark (STFC,DL,AST)" userId="641c2a7f-5b54-46b3-85cb-a679c0bad0ca" providerId="ADAL" clId="{96822853-A6BC-4BBE-BA33-96C9335EA462}" dt="2022-10-03T15:36:47.201" v="72" actId="20577"/>
        <pc:sldMkLst>
          <pc:docMk/>
          <pc:sldMk cId="410777709" sldId="256"/>
        </pc:sldMkLst>
        <pc:spChg chg="mod">
          <ac:chgData name="Johnson, Mark (STFC,DL,AST)" userId="641c2a7f-5b54-46b3-85cb-a679c0bad0ca" providerId="ADAL" clId="{96822853-A6BC-4BBE-BA33-96C9335EA462}" dt="2022-10-03T15:36:14.582" v="64" actId="20577"/>
          <ac:spMkLst>
            <pc:docMk/>
            <pc:sldMk cId="410777709" sldId="256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96822853-A6BC-4BBE-BA33-96C9335EA462}" dt="2022-10-03T15:36:47.201" v="72" actId="20577"/>
          <ac:spMkLst>
            <pc:docMk/>
            <pc:sldMk cId="410777709" sldId="256"/>
            <ac:spMk id="17" creationId="{3B9C327B-7CAF-4F42-A17D-C41AB37B87C3}"/>
          </ac:spMkLst>
        </pc:spChg>
      </pc:sldChg>
      <pc:sldChg chg="addSp delSp modSp">
        <pc:chgData name="Johnson, Mark (STFC,DL,AST)" userId="641c2a7f-5b54-46b3-85cb-a679c0bad0ca" providerId="ADAL" clId="{96822853-A6BC-4BBE-BA33-96C9335EA462}" dt="2022-10-03T15:36:29.305" v="66"/>
        <pc:sldMkLst>
          <pc:docMk/>
          <pc:sldMk cId="45176530" sldId="261"/>
        </pc:sldMkLst>
        <pc:picChg chg="add mod">
          <ac:chgData name="Johnson, Mark (STFC,DL,AST)" userId="641c2a7f-5b54-46b3-85cb-a679c0bad0ca" providerId="ADAL" clId="{96822853-A6BC-4BBE-BA33-96C9335EA462}" dt="2022-10-03T15:36:29.305" v="66"/>
          <ac:picMkLst>
            <pc:docMk/>
            <pc:sldMk cId="45176530" sldId="261"/>
            <ac:picMk id="9" creationId="{E7E08B4B-E56D-4155-A725-1B3903612BBA}"/>
          </ac:picMkLst>
        </pc:picChg>
        <pc:picChg chg="del">
          <ac:chgData name="Johnson, Mark (STFC,DL,AST)" userId="641c2a7f-5b54-46b3-85cb-a679c0bad0ca" providerId="ADAL" clId="{96822853-A6BC-4BBE-BA33-96C9335EA462}" dt="2022-10-03T15:36:29.189" v="65" actId="478"/>
          <ac:picMkLst>
            <pc:docMk/>
            <pc:sldMk cId="45176530" sldId="261"/>
            <ac:picMk id="1026" creationId="{6789CE4C-0EE8-944E-661A-AB8DFFCB7B11}"/>
          </ac:picMkLst>
        </pc:picChg>
      </pc:sldChg>
      <pc:sldChg chg="delSp modSp mod">
        <pc:chgData name="Johnson, Mark (STFC,DL,AST)" userId="641c2a7f-5b54-46b3-85cb-a679c0bad0ca" providerId="ADAL" clId="{96822853-A6BC-4BBE-BA33-96C9335EA462}" dt="2022-10-03T15:40:35.476" v="73" actId="20577"/>
        <pc:sldMkLst>
          <pc:docMk/>
          <pc:sldMk cId="3630912422" sldId="262"/>
        </pc:sldMkLst>
        <pc:spChg chg="mod">
          <ac:chgData name="Johnson, Mark (STFC,DL,AST)" userId="641c2a7f-5b54-46b3-85cb-a679c0bad0ca" providerId="ADAL" clId="{96822853-A6BC-4BBE-BA33-96C9335EA462}" dt="2022-10-03T15:40:35.476" v="73" actId="20577"/>
          <ac:spMkLst>
            <pc:docMk/>
            <pc:sldMk cId="3630912422" sldId="262"/>
            <ac:spMk id="12" creationId="{8A4C54C5-ED9E-4086-B610-4D098BFD27F9}"/>
          </ac:spMkLst>
        </pc:spChg>
        <pc:grpChg chg="del">
          <ac:chgData name="Johnson, Mark (STFC,DL,AST)" userId="641c2a7f-5b54-46b3-85cb-a679c0bad0ca" providerId="ADAL" clId="{96822853-A6BC-4BBE-BA33-96C9335EA462}" dt="2022-10-03T15:35:36.766" v="6" actId="478"/>
          <ac:grpSpMkLst>
            <pc:docMk/>
            <pc:sldMk cId="3630912422" sldId="262"/>
            <ac:grpSpMk id="16" creationId="{AB87080D-3EFE-4305-808D-7B76A062782F}"/>
          </ac:grpSpMkLst>
        </pc:grpChg>
      </pc:sldChg>
    </pc:docChg>
  </pc:docChgLst>
  <pc:docChgLst>
    <pc:chgData name="Johnson, Mark (STFC,DL,AST)" userId="641c2a7f-5b54-46b3-85cb-a679c0bad0ca" providerId="ADAL" clId="{3285AC96-F778-4226-A385-092403E8977B}"/>
    <pc:docChg chg="undo custSel modSld">
      <pc:chgData name="Johnson, Mark (STFC,DL,AST)" userId="641c2a7f-5b54-46b3-85cb-a679c0bad0ca" providerId="ADAL" clId="{3285AC96-F778-4226-A385-092403E8977B}" dt="2023-02-08T14:16:09.002" v="50" actId="2711"/>
      <pc:docMkLst>
        <pc:docMk/>
      </pc:docMkLst>
      <pc:sldChg chg="modSp mod">
        <pc:chgData name="Johnson, Mark (STFC,DL,AST)" userId="641c2a7f-5b54-46b3-85cb-a679c0bad0ca" providerId="ADAL" clId="{3285AC96-F778-4226-A385-092403E8977B}" dt="2023-02-08T14:16:03.721" v="49" actId="20577"/>
        <pc:sldMkLst>
          <pc:docMk/>
          <pc:sldMk cId="410777709" sldId="256"/>
        </pc:sldMkLst>
        <pc:spChg chg="mod">
          <ac:chgData name="Johnson, Mark (STFC,DL,AST)" userId="641c2a7f-5b54-46b3-85cb-a679c0bad0ca" providerId="ADAL" clId="{3285AC96-F778-4226-A385-092403E8977B}" dt="2023-02-08T14:12:50.268" v="8" actId="2711"/>
          <ac:spMkLst>
            <pc:docMk/>
            <pc:sldMk cId="410777709" sldId="256"/>
            <ac:spMk id="4" creationId="{02CC5852-B8C7-9C37-5A95-14AF465CC633}"/>
          </ac:spMkLst>
        </pc:spChg>
        <pc:spChg chg="mod">
          <ac:chgData name="Johnson, Mark (STFC,DL,AST)" userId="641c2a7f-5b54-46b3-85cb-a679c0bad0ca" providerId="ADAL" clId="{3285AC96-F778-4226-A385-092403E8977B}" dt="2023-02-08T14:13:15.742" v="9" actId="2711"/>
          <ac:spMkLst>
            <pc:docMk/>
            <pc:sldMk cId="410777709" sldId="256"/>
            <ac:spMk id="11" creationId="{D187C70B-E21A-4869-BD5C-3F67F1B444A3}"/>
          </ac:spMkLst>
        </pc:spChg>
        <pc:spChg chg="mod">
          <ac:chgData name="Johnson, Mark (STFC,DL,AST)" userId="641c2a7f-5b54-46b3-85cb-a679c0bad0ca" providerId="ADAL" clId="{3285AC96-F778-4226-A385-092403E8977B}" dt="2023-02-08T14:12:31.302" v="6" actId="2711"/>
          <ac:spMkLst>
            <pc:docMk/>
            <pc:sldMk cId="410777709" sldId="256"/>
            <ac:spMk id="16" creationId="{22ED1520-15BE-40ED-B213-0695DFBCC15A}"/>
          </ac:spMkLst>
        </pc:spChg>
        <pc:spChg chg="mod">
          <ac:chgData name="Johnson, Mark (STFC,DL,AST)" userId="641c2a7f-5b54-46b3-85cb-a679c0bad0ca" providerId="ADAL" clId="{3285AC96-F778-4226-A385-092403E8977B}" dt="2023-02-08T14:16:03.721" v="49" actId="20577"/>
          <ac:spMkLst>
            <pc:docMk/>
            <pc:sldMk cId="410777709" sldId="256"/>
            <ac:spMk id="17" creationId="{3B9C327B-7CAF-4F42-A17D-C41AB37B87C3}"/>
          </ac:spMkLst>
        </pc:spChg>
      </pc:sldChg>
      <pc:sldChg chg="modSp mod">
        <pc:chgData name="Johnson, Mark (STFC,DL,AST)" userId="641c2a7f-5b54-46b3-85cb-a679c0bad0ca" providerId="ADAL" clId="{3285AC96-F778-4226-A385-092403E8977B}" dt="2023-02-08T14:15:10.823" v="38" actId="2711"/>
        <pc:sldMkLst>
          <pc:docMk/>
          <pc:sldMk cId="3236339830" sldId="257"/>
        </pc:sldMkLst>
        <pc:spChg chg="mod">
          <ac:chgData name="Johnson, Mark (STFC,DL,AST)" userId="641c2a7f-5b54-46b3-85cb-a679c0bad0ca" providerId="ADAL" clId="{3285AC96-F778-4226-A385-092403E8977B}" dt="2023-02-08T14:14:31.935" v="36" actId="20577"/>
          <ac:spMkLst>
            <pc:docMk/>
            <pc:sldMk cId="3236339830" sldId="257"/>
            <ac:spMk id="7" creationId="{362BCF9B-A78A-DB4C-C231-F7AC69ADA4D1}"/>
          </ac:spMkLst>
        </pc:spChg>
        <pc:spChg chg="mod">
          <ac:chgData name="Johnson, Mark (STFC,DL,AST)" userId="641c2a7f-5b54-46b3-85cb-a679c0bad0ca" providerId="ADAL" clId="{3285AC96-F778-4226-A385-092403E8977B}" dt="2023-02-08T14:14:12.954" v="25" actId="2711"/>
          <ac:spMkLst>
            <pc:docMk/>
            <pc:sldMk cId="3236339830" sldId="257"/>
            <ac:spMk id="10" creationId="{0A83D10E-C2C3-C2F3-EF05-BB722B73CDC5}"/>
          </ac:spMkLst>
        </pc:spChg>
        <pc:spChg chg="mod">
          <ac:chgData name="Johnson, Mark (STFC,DL,AST)" userId="641c2a7f-5b54-46b3-85cb-a679c0bad0ca" providerId="ADAL" clId="{3285AC96-F778-4226-A385-092403E8977B}" dt="2023-02-08T14:15:10.823" v="38" actId="2711"/>
          <ac:spMkLst>
            <pc:docMk/>
            <pc:sldMk cId="3236339830" sldId="257"/>
            <ac:spMk id="14" creationId="{E12B0A51-B6D4-4900-B88E-ACDE0E58CE20}"/>
          </ac:spMkLst>
        </pc:spChg>
      </pc:sldChg>
      <pc:sldChg chg="addSp delSp modSp mod">
        <pc:chgData name="Johnson, Mark (STFC,DL,AST)" userId="641c2a7f-5b54-46b3-85cb-a679c0bad0ca" providerId="ADAL" clId="{3285AC96-F778-4226-A385-092403E8977B}" dt="2023-02-08T14:15:52.408" v="45" actId="2711"/>
        <pc:sldMkLst>
          <pc:docMk/>
          <pc:sldMk cId="45176530" sldId="261"/>
        </pc:sldMkLst>
        <pc:spChg chg="del">
          <ac:chgData name="Johnson, Mark (STFC,DL,AST)" userId="641c2a7f-5b54-46b3-85cb-a679c0bad0ca" providerId="ADAL" clId="{3285AC96-F778-4226-A385-092403E8977B}" dt="2023-02-08T14:15:28.246" v="39" actId="478"/>
          <ac:spMkLst>
            <pc:docMk/>
            <pc:sldMk cId="45176530" sldId="261"/>
            <ac:spMk id="3" creationId="{AD8804BB-3E3B-08E2-A085-CF6102915D89}"/>
          </ac:spMkLst>
        </pc:spChg>
        <pc:spChg chg="del">
          <ac:chgData name="Johnson, Mark (STFC,DL,AST)" userId="641c2a7f-5b54-46b3-85cb-a679c0bad0ca" providerId="ADAL" clId="{3285AC96-F778-4226-A385-092403E8977B}" dt="2023-02-08T14:15:28.246" v="39" actId="478"/>
          <ac:spMkLst>
            <pc:docMk/>
            <pc:sldMk cId="45176530" sldId="261"/>
            <ac:spMk id="4" creationId="{DBF2237F-E21F-4B88-85C7-02F380A16CFA}"/>
          </ac:spMkLst>
        </pc:spChg>
        <pc:spChg chg="add mod">
          <ac:chgData name="Johnson, Mark (STFC,DL,AST)" userId="641c2a7f-5b54-46b3-85cb-a679c0bad0ca" providerId="ADAL" clId="{3285AC96-F778-4226-A385-092403E8977B}" dt="2023-02-08T14:15:28.398" v="40"/>
          <ac:spMkLst>
            <pc:docMk/>
            <pc:sldMk cId="45176530" sldId="261"/>
            <ac:spMk id="5" creationId="{9C9336A8-9CDB-D43E-0A74-EC3145CCD4AE}"/>
          </ac:spMkLst>
        </pc:spChg>
        <pc:spChg chg="add mod">
          <ac:chgData name="Johnson, Mark (STFC,DL,AST)" userId="641c2a7f-5b54-46b3-85cb-a679c0bad0ca" providerId="ADAL" clId="{3285AC96-F778-4226-A385-092403E8977B}" dt="2023-02-08T14:15:28.398" v="40"/>
          <ac:spMkLst>
            <pc:docMk/>
            <pc:sldMk cId="45176530" sldId="261"/>
            <ac:spMk id="6" creationId="{2AF35866-2157-4146-5E35-F282AFBF73A9}"/>
          </ac:spMkLst>
        </pc:spChg>
        <pc:spChg chg="add mod">
          <ac:chgData name="Johnson, Mark (STFC,DL,AST)" userId="641c2a7f-5b54-46b3-85cb-a679c0bad0ca" providerId="ADAL" clId="{3285AC96-F778-4226-A385-092403E8977B}" dt="2023-02-08T14:15:28.398" v="40"/>
          <ac:spMkLst>
            <pc:docMk/>
            <pc:sldMk cId="45176530" sldId="261"/>
            <ac:spMk id="7" creationId="{EEC9AAA7-85A8-CE5D-7581-D25A4832C500}"/>
          </ac:spMkLst>
        </pc:spChg>
        <pc:spChg chg="add mod">
          <ac:chgData name="Johnson, Mark (STFC,DL,AST)" userId="641c2a7f-5b54-46b3-85cb-a679c0bad0ca" providerId="ADAL" clId="{3285AC96-F778-4226-A385-092403E8977B}" dt="2023-02-08T14:15:28.398" v="40"/>
          <ac:spMkLst>
            <pc:docMk/>
            <pc:sldMk cId="45176530" sldId="261"/>
            <ac:spMk id="8" creationId="{8169F16E-614E-860B-6E10-209B752390D2}"/>
          </ac:spMkLst>
        </pc:spChg>
        <pc:spChg chg="del">
          <ac:chgData name="Johnson, Mark (STFC,DL,AST)" userId="641c2a7f-5b54-46b3-85cb-a679c0bad0ca" providerId="ADAL" clId="{3285AC96-F778-4226-A385-092403E8977B}" dt="2023-02-08T14:15:28.246" v="39" actId="478"/>
          <ac:spMkLst>
            <pc:docMk/>
            <pc:sldMk cId="45176530" sldId="261"/>
            <ac:spMk id="15" creationId="{A912951A-F489-4D6E-8428-8BFD9873A393}"/>
          </ac:spMkLst>
        </pc:spChg>
        <pc:spChg chg="del">
          <ac:chgData name="Johnson, Mark (STFC,DL,AST)" userId="641c2a7f-5b54-46b3-85cb-a679c0bad0ca" providerId="ADAL" clId="{3285AC96-F778-4226-A385-092403E8977B}" dt="2023-02-08T14:15:28.246" v="39" actId="478"/>
          <ac:spMkLst>
            <pc:docMk/>
            <pc:sldMk cId="45176530" sldId="261"/>
            <ac:spMk id="16" creationId="{0D832EE7-CF2A-41D0-8E2B-22DE08F207B4}"/>
          </ac:spMkLst>
        </pc:spChg>
        <pc:graphicFrameChg chg="modGraphic">
          <ac:chgData name="Johnson, Mark (STFC,DL,AST)" userId="641c2a7f-5b54-46b3-85cb-a679c0bad0ca" providerId="ADAL" clId="{3285AC96-F778-4226-A385-092403E8977B}" dt="2023-02-08T14:15:52.408" v="45" actId="2711"/>
          <ac:graphicFrameMkLst>
            <pc:docMk/>
            <pc:sldMk cId="45176530" sldId="261"/>
            <ac:graphicFrameMk id="2" creationId="{216AEA8C-C46E-4EC6-B79F-7E87645FFEC0}"/>
          </ac:graphicFrameMkLst>
        </pc:graphicFrameChg>
      </pc:sldChg>
      <pc:sldChg chg="addSp delSp modSp mod">
        <pc:chgData name="Johnson, Mark (STFC,DL,AST)" userId="641c2a7f-5b54-46b3-85cb-a679c0bad0ca" providerId="ADAL" clId="{3285AC96-F778-4226-A385-092403E8977B}" dt="2023-02-08T14:16:09.002" v="50" actId="2711"/>
        <pc:sldMkLst>
          <pc:docMk/>
          <pc:sldMk cId="3630912422" sldId="262"/>
        </pc:sldMkLst>
        <pc:spChg chg="del">
          <ac:chgData name="Johnson, Mark (STFC,DL,AST)" userId="641c2a7f-5b54-46b3-85cb-a679c0bad0ca" providerId="ADAL" clId="{3285AC96-F778-4226-A385-092403E8977B}" dt="2023-02-08T14:15:59.807" v="46" actId="478"/>
          <ac:spMkLst>
            <pc:docMk/>
            <pc:sldMk cId="3630912422" sldId="262"/>
            <ac:spMk id="2" creationId="{28D08148-35C0-4E3B-83B4-F55E6E87157D}"/>
          </ac:spMkLst>
        </pc:spChg>
        <pc:spChg chg="del">
          <ac:chgData name="Johnson, Mark (STFC,DL,AST)" userId="641c2a7f-5b54-46b3-85cb-a679c0bad0ca" providerId="ADAL" clId="{3285AC96-F778-4226-A385-092403E8977B}" dt="2023-02-08T14:15:59.807" v="46" actId="478"/>
          <ac:spMkLst>
            <pc:docMk/>
            <pc:sldMk cId="3630912422" sldId="262"/>
            <ac:spMk id="3" creationId="{17649697-A363-9E36-C80A-EFF6139523CB}"/>
          </ac:spMkLst>
        </pc:spChg>
        <pc:spChg chg="del">
          <ac:chgData name="Johnson, Mark (STFC,DL,AST)" userId="641c2a7f-5b54-46b3-85cb-a679c0bad0ca" providerId="ADAL" clId="{3285AC96-F778-4226-A385-092403E8977B}" dt="2023-02-08T14:15:59.807" v="46" actId="478"/>
          <ac:spMkLst>
            <pc:docMk/>
            <pc:sldMk cId="3630912422" sldId="262"/>
            <ac:spMk id="4" creationId="{B5C06C16-951A-CBEF-920F-3BAC9A422165}"/>
          </ac:spMkLst>
        </pc:spChg>
        <pc:spChg chg="del">
          <ac:chgData name="Johnson, Mark (STFC,DL,AST)" userId="641c2a7f-5b54-46b3-85cb-a679c0bad0ca" providerId="ADAL" clId="{3285AC96-F778-4226-A385-092403E8977B}" dt="2023-02-08T14:15:59.807" v="46" actId="478"/>
          <ac:spMkLst>
            <pc:docMk/>
            <pc:sldMk cId="3630912422" sldId="262"/>
            <ac:spMk id="6" creationId="{A04BA768-DDD1-E9C1-4909-0F6FC8D6720F}"/>
          </ac:spMkLst>
        </pc:spChg>
        <pc:spChg chg="add mod">
          <ac:chgData name="Johnson, Mark (STFC,DL,AST)" userId="641c2a7f-5b54-46b3-85cb-a679c0bad0ca" providerId="ADAL" clId="{3285AC96-F778-4226-A385-092403E8977B}" dt="2023-02-08T14:15:59.898" v="47"/>
          <ac:spMkLst>
            <pc:docMk/>
            <pc:sldMk cId="3630912422" sldId="262"/>
            <ac:spMk id="7" creationId="{F4A4FDF9-46BA-202B-25DD-5099350D5C38}"/>
          </ac:spMkLst>
        </pc:spChg>
        <pc:spChg chg="add mod">
          <ac:chgData name="Johnson, Mark (STFC,DL,AST)" userId="641c2a7f-5b54-46b3-85cb-a679c0bad0ca" providerId="ADAL" clId="{3285AC96-F778-4226-A385-092403E8977B}" dt="2023-02-08T14:15:59.898" v="47"/>
          <ac:spMkLst>
            <pc:docMk/>
            <pc:sldMk cId="3630912422" sldId="262"/>
            <ac:spMk id="8" creationId="{6D335C34-B89F-CAC8-2BD9-E84B0725E8A7}"/>
          </ac:spMkLst>
        </pc:spChg>
        <pc:spChg chg="add mod">
          <ac:chgData name="Johnson, Mark (STFC,DL,AST)" userId="641c2a7f-5b54-46b3-85cb-a679c0bad0ca" providerId="ADAL" clId="{3285AC96-F778-4226-A385-092403E8977B}" dt="2023-02-08T14:15:59.898" v="47"/>
          <ac:spMkLst>
            <pc:docMk/>
            <pc:sldMk cId="3630912422" sldId="262"/>
            <ac:spMk id="9" creationId="{356021FC-55B6-06BB-0894-5FB70FE828B6}"/>
          </ac:spMkLst>
        </pc:spChg>
        <pc:spChg chg="add mod">
          <ac:chgData name="Johnson, Mark (STFC,DL,AST)" userId="641c2a7f-5b54-46b3-85cb-a679c0bad0ca" providerId="ADAL" clId="{3285AC96-F778-4226-A385-092403E8977B}" dt="2023-02-08T14:15:59.898" v="47"/>
          <ac:spMkLst>
            <pc:docMk/>
            <pc:sldMk cId="3630912422" sldId="262"/>
            <ac:spMk id="10" creationId="{039581DB-302C-0851-C951-FEA83C629717}"/>
          </ac:spMkLst>
        </pc:spChg>
        <pc:spChg chg="mod">
          <ac:chgData name="Johnson, Mark (STFC,DL,AST)" userId="641c2a7f-5b54-46b3-85cb-a679c0bad0ca" providerId="ADAL" clId="{3285AC96-F778-4226-A385-092403E8977B}" dt="2023-02-08T14:16:09.002" v="50" actId="2711"/>
          <ac:spMkLst>
            <pc:docMk/>
            <pc:sldMk cId="3630912422" sldId="262"/>
            <ac:spMk id="12" creationId="{8A4C54C5-ED9E-4086-B610-4D098BFD27F9}"/>
          </ac:spMkLst>
        </pc:spChg>
      </pc:sldChg>
      <pc:sldChg chg="modSp mod">
        <pc:chgData name="Johnson, Mark (STFC,DL,AST)" userId="641c2a7f-5b54-46b3-85cb-a679c0bad0ca" providerId="ADAL" clId="{3285AC96-F778-4226-A385-092403E8977B}" dt="2023-02-08T14:14:00.479" v="24" actId="2711"/>
        <pc:sldMkLst>
          <pc:docMk/>
          <pc:sldMk cId="3282993772" sldId="263"/>
        </pc:sldMkLst>
        <pc:spChg chg="mod">
          <ac:chgData name="Johnson, Mark (STFC,DL,AST)" userId="641c2a7f-5b54-46b3-85cb-a679c0bad0ca" providerId="ADAL" clId="{3285AC96-F778-4226-A385-092403E8977B}" dt="2023-02-08T14:14:00.479" v="24" actId="2711"/>
          <ac:spMkLst>
            <pc:docMk/>
            <pc:sldMk cId="3282993772" sldId="263"/>
            <ac:spMk id="15" creationId="{3CAAC0C8-DE37-4346-82CB-16C2DCE8278C}"/>
          </ac:spMkLst>
        </pc:spChg>
        <pc:spChg chg="mod">
          <ac:chgData name="Johnson, Mark (STFC,DL,AST)" userId="641c2a7f-5b54-46b3-85cb-a679c0bad0ca" providerId="ADAL" clId="{3285AC96-F778-4226-A385-092403E8977B}" dt="2023-02-08T14:13:56.346" v="23" actId="20577"/>
          <ac:spMkLst>
            <pc:docMk/>
            <pc:sldMk cId="3282993772" sldId="263"/>
            <ac:spMk id="16" creationId="{E2E3365F-0E77-4192-97AE-65D19C832118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1" creationId="{F4B44990-B417-4B2E-94F9-9D86F39BBBB7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2" creationId="{4BFEA949-E739-49BB-8729-623799D52099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3" creationId="{E94E7F56-444C-44ED-86B0-00FAE537EFE9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4" creationId="{6A7E18EA-4A21-467A-A60A-108CDAE6FF1E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5" creationId="{B684CD23-251C-45FF-BC7F-4E9A7CB844DF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7" creationId="{AFE3306B-F6DC-46C8-933C-7EE3830D29E2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8" creationId="{1F1C588E-0D49-4248-8073-F473B9D465F2}"/>
          </ac:spMkLst>
        </pc:spChg>
        <pc:spChg chg="mod">
          <ac:chgData name="Johnson, Mark (STFC,DL,AST)" userId="641c2a7f-5b54-46b3-85cb-a679c0bad0ca" providerId="ADAL" clId="{3285AC96-F778-4226-A385-092403E8977B}" dt="2023-02-08T14:13:39.169" v="12" actId="2711"/>
          <ac:spMkLst>
            <pc:docMk/>
            <pc:sldMk cId="3282993772" sldId="263"/>
            <ac:spMk id="29" creationId="{5ACFACCA-2B06-439A-BF54-D9BAF5C9A8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3E3B7-FA97-404F-AEC2-BE1DC92AF8D7}" type="datetimeFigureOut">
              <a:rPr lang="en-US" smtClean="0"/>
              <a:t>3/21/2023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0DB08-60E2-0F45-A34F-CB1B5AF386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0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4A1E0-CBE2-0688-A058-5064C4D3A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8831E-1030-6563-1151-447561A03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8F6B-9335-A643-963D-1FA5C514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72091-E04F-0915-9789-A78ED8F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D9F53-2B6A-2B07-F15A-0448DE6A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5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EBCAB-EB21-22CB-14FA-D7DBDC71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22373-D34A-3C8D-5DF3-99C6DB250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5A49-2C18-3174-59A2-A2F22263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8D7E-C37D-58B2-A063-17AE11B3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0FAC-B35C-5208-BD86-AC2BDD55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92F85F-1861-7C77-0363-1C4DC7FFB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7C4B4-0748-23B3-4D73-15ACFB7C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7B62D-C2AD-CB60-0726-E7F9A522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F1F73-2AAA-C429-605D-E08CD5F8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83178-F3C9-FBA8-6913-0B6EC1BBD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1EAA-8722-2899-0D84-1F9AC25D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A9879-7497-1564-BFCE-4CC4D2C92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EEC3F-FD6E-9AAE-68BC-890EE38C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7EDA1-BDD7-0E5B-BBF7-49D712EE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6DA5-0C7E-230C-85E0-5B9CF4C6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3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E09F-095A-DAD9-75B4-471BBC14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FCC6-A745-5974-9121-E44C46B9B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43D64-D5BE-F9CC-79C1-20A9AD46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9959-3BAE-746B-ADDD-695C2918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8BB0-BF9A-D592-922A-B917F501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83-EB3C-B45D-3DA6-2FC10E0B1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05657-BC36-9FC6-8A50-412C61B9C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420B-89B1-8C0D-F6ED-9E92213C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C3510-001E-1257-9DE9-FF026C8C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D9911-4C8A-6222-E938-F714C39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D0392-B28F-E189-12B3-5AEF0E87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42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61D6-223C-0976-12F8-5B8A4ECA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314F-2B6E-3404-7F33-63D047D48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280F-DB6C-2D7B-4B77-06E84DD60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7D20B-2A9D-BC25-C0FD-DC4636BD6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3B811-08A5-FCBC-8597-374EEFA21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B52CF-A454-55CE-1D3D-41AF5C30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4BA9D-669A-19EF-7194-D1086327B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7F05E-893C-D8DA-2EAB-0F400F3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7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1DE1-9F83-125B-D594-82AF8F2E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79237-1BE2-ECB9-E853-443C0473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548B6-3677-6909-77AB-02C8A3F8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BEBF-6E5E-D220-8C40-AFDDE7A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2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B9682-EB43-2B20-A670-C0E264655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07AEA-CB77-3EF2-3C67-87A1F84D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636B9-043D-E40C-4E54-4BBFCA8C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60F0-89E1-0C59-21C9-A69344467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8711-9EA6-90B6-DED0-B00B0928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DDFC6-BC34-BBA5-20E1-2149EF4E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A5A8-9561-071B-9B4D-63366620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DB48-0EBB-E11F-AFDD-B05CC40B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F933-B82C-80C5-801C-CFA76754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18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F68-0481-CAB8-F7C4-573365EBA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62AE3-DEEB-EAE9-2E4A-50F86D7C7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B1EB3-7FDE-3864-54CB-183EF196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6B1CB-3E2B-1E24-F3AF-05A053DC9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4CB5F-4306-1475-56C5-E89AAA26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DDECA-CA02-6F8E-7DA2-9E34A910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0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9CF5C-1EF9-0F40-B133-F0D998AF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1B8A5-EDD9-7E51-BB74-993FED569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34223-3F6C-CE74-38D6-7BEDF41F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16/05/2022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890E-331C-2922-F89C-5095BEAC6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Slide Template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0F8DD-CF62-3FF4-59A5-9A8D20E7F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05636-E21E-CC48-AA04-940343AD31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b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fed.cclrc.ac.uk\Org\NLab\ASTeC-TDL\Projects\tdl-1272%20ITRF\pa1%20-%20CDR\acc%20-%20Accelerator\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\\fed.cclrc.ac.uk\Org\NLab\ASTeC-TDL\Projects\tdl-1272%20ITRF\pa1%20-%20CDR\wp3%20-%20Conventional%20Technology\prs%20-%20Presenta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2013165" y="2299009"/>
            <a:ext cx="5485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088"/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ITRF WP3 Radiobiology</a:t>
            </a:r>
            <a:br>
              <a:rPr lang="en-US" sz="3600" b="1" dirty="0">
                <a:solidFill>
                  <a:srgbClr val="003088"/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</a:br>
            <a:r>
              <a:rPr lang="en-US" sz="3600" b="1" dirty="0">
                <a:solidFill>
                  <a:srgbClr val="003088"/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Synchrotron Study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0A2FA-E8AE-464A-8768-33D054FFC15C}"/>
              </a:ext>
            </a:extLst>
          </p:cNvPr>
          <p:cNvGrpSpPr/>
          <p:nvPr/>
        </p:nvGrpSpPr>
        <p:grpSpPr>
          <a:xfrm>
            <a:off x="1675061" y="6078509"/>
            <a:ext cx="4613892" cy="646331"/>
            <a:chOff x="1678664" y="6128843"/>
            <a:chExt cx="4613892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87C70B-E21A-4869-BD5C-3F67F1B444A3}"/>
                </a:ext>
              </a:extLst>
            </p:cNvPr>
            <p:cNvSpPr txBox="1"/>
            <p:nvPr/>
          </p:nvSpPr>
          <p:spPr>
            <a:xfrm>
              <a:off x="1678664" y="6128843"/>
              <a:ext cx="4613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Mark Johnson | Accelerator Physicist (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ASTeC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)</a:t>
              </a:r>
              <a:b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</a:b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Office A50 | STFC Daresbury Laboratory | Warrington WA4 4AD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     mark.johnson@stfc.ac.uk </a:t>
              </a:r>
            </a:p>
          </p:txBody>
        </p:sp>
        <p:pic>
          <p:nvPicPr>
            <p:cNvPr id="9" name="Graphic 8" descr="Envelope with solid fill">
              <a:extLst>
                <a:ext uri="{FF2B5EF4-FFF2-40B4-BE49-F238E27FC236}">
                  <a16:creationId xmlns:a16="http://schemas.microsoft.com/office/drawing/2014/main" id="{44F59D11-702C-463D-9EFD-FAFA6836A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ED1520-15BE-40ED-B213-0695DFBCC15A}"/>
              </a:ext>
            </a:extLst>
          </p:cNvPr>
          <p:cNvSpPr txBox="1"/>
          <p:nvPr/>
        </p:nvSpPr>
        <p:spPr>
          <a:xfrm>
            <a:off x="2013165" y="3669323"/>
            <a:ext cx="420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Mark Johnson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  <a:cs typeface="Helvetica" panose="020B0604020202020204" pitchFamily="34" charset="0"/>
              </a:rPr>
              <a:t>| ITRF Six-Month Review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9C327B-7CAF-4F42-A17D-C41AB37B87C3}"/>
              </a:ext>
            </a:extLst>
          </p:cNvPr>
          <p:cNvSpPr txBox="1"/>
          <p:nvPr/>
        </p:nvSpPr>
        <p:spPr>
          <a:xfrm>
            <a:off x="2013165" y="4041065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 Light" panose="020B0304020202020204" pitchFamily="34" charset="0"/>
              </a:rPr>
              <a:t>21/03/2023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549B3-3E21-F994-98C0-F589C6DA5502}"/>
              </a:ext>
            </a:extLst>
          </p:cNvPr>
          <p:cNvSpPr txBox="1"/>
          <p:nvPr/>
        </p:nvSpPr>
        <p:spPr>
          <a:xfrm>
            <a:off x="6509900" y="133201"/>
            <a:ext cx="3843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venir Next LT Pro Light" panose="020B0304020202020204" pitchFamily="34" charset="0"/>
                <a:cs typeface="Helvetica" panose="020B0604020202020204" pitchFamily="34" charset="0"/>
              </a:rPr>
              <a:t>1272-pa1-wp3-prs-0002-v0.1-six-month-synchrotron</a:t>
            </a:r>
          </a:p>
        </p:txBody>
      </p:sp>
    </p:spTree>
    <p:extLst>
      <p:ext uri="{BB962C8B-B14F-4D97-AF65-F5344CB8AC3E}">
        <p14:creationId xmlns:p14="http://schemas.microsoft.com/office/powerpoint/2010/main" val="410777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3D65BD7-9C89-4BA6-EF73-9789FCBC544F}"/>
              </a:ext>
            </a:extLst>
          </p:cNvPr>
          <p:cNvGrpSpPr/>
          <p:nvPr/>
        </p:nvGrpSpPr>
        <p:grpSpPr>
          <a:xfrm>
            <a:off x="5629013" y="3296020"/>
            <a:ext cx="4716615" cy="3561980"/>
            <a:chOff x="1095007" y="3625528"/>
            <a:chExt cx="3737951" cy="2822895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4F624003-AB8D-88FA-8031-531203CD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5007" y="3625528"/>
              <a:ext cx="3737951" cy="28228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E86D3C-AFC0-F7A0-8B8F-F941B7AEA1BE}"/>
                </a:ext>
              </a:extLst>
            </p:cNvPr>
            <p:cNvSpPr/>
            <p:nvPr/>
          </p:nvSpPr>
          <p:spPr>
            <a:xfrm>
              <a:off x="3692525" y="5013325"/>
              <a:ext cx="492125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10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78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Beam 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Injector Chain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14745-B9B7-458A-6894-9414F99FA6FD}"/>
              </a:ext>
            </a:extLst>
          </p:cNvPr>
          <p:cNvSpPr txBox="1"/>
          <p:nvPr/>
        </p:nvSpPr>
        <p:spPr>
          <a:xfrm>
            <a:off x="468917" y="1206062"/>
            <a:ext cx="695534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NIMMS propose [1] 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conventional injector </a:t>
            </a:r>
            <a:r>
              <a:rPr lang="en-GB" sz="1500" dirty="0">
                <a:latin typeface="Avenir Next LT Pro Light" panose="020B0304020202020204" pitchFamily="34" charset="0"/>
              </a:rPr>
              <a:t>chain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based on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CERN Linac 4</a:t>
            </a:r>
          </a:p>
          <a:p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Multiple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ECR sources </a:t>
            </a:r>
            <a:r>
              <a:rPr lang="en-GB" sz="1500" dirty="0">
                <a:latin typeface="Avenir Next LT Pro Light" panose="020B0304020202020204" pitchFamily="34" charset="0"/>
              </a:rPr>
              <a:t>are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latin typeface="Avenir Next LT Pro Light" panose="020B0304020202020204" pitchFamily="34" charset="0"/>
              </a:rPr>
              <a:t>envisioned, based on the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SEEIST [2] injector and commercial </a:t>
            </a:r>
            <a:r>
              <a:rPr lang="en-GB" sz="1500" i="1" dirty="0" err="1">
                <a:latin typeface="Avenir Next LT Pro Light" panose="020B0304020202020204" pitchFamily="34" charset="0"/>
              </a:rPr>
              <a:t>Supernanogan</a:t>
            </a:r>
            <a:r>
              <a:rPr lang="en-GB" sz="1500" i="1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latin typeface="Avenir Next LT Pro Light" panose="020B0304020202020204" pitchFamily="34" charset="0"/>
              </a:rPr>
              <a:t>source</a:t>
            </a:r>
            <a:r>
              <a:rPr lang="en-GB" sz="1500" dirty="0">
                <a:latin typeface="Avenir Next LT Pro Demi" panose="020B07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C5DF8"/>
              </a:solidFill>
              <a:latin typeface="Avenir Next LT Pro Demi" panose="020B07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RFQ</a:t>
            </a:r>
            <a:r>
              <a:rPr lang="en-GB" sz="1500" dirty="0">
                <a:latin typeface="Avenir Next LT Pro Light" panose="020B0304020202020204" pitchFamily="34" charset="0"/>
              </a:rPr>
              <a:t> followed by one (two)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DTL tanks </a:t>
            </a:r>
            <a:r>
              <a:rPr lang="en-GB" sz="1500" dirty="0">
                <a:latin typeface="Avenir Next LT Pro Light" panose="020B0304020202020204" pitchFamily="34" charset="0"/>
              </a:rPr>
              <a:t>to inject ions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(protons) at 5 MeV/u (10 MeV)</a:t>
            </a:r>
            <a:endParaRPr lang="en-GB" sz="1500" i="1" dirty="0">
              <a:latin typeface="Avenir Next LT Pro Light" panose="020B0304020202020204" pitchFamily="34" charset="0"/>
            </a:endParaRPr>
          </a:p>
          <a:p>
            <a:pPr lvl="1"/>
            <a:endParaRPr lang="en-GB" sz="1500" i="1" dirty="0">
              <a:latin typeface="Avenir Next LT Pro Light" panose="020B0304020202020204" pitchFamily="34" charset="0"/>
            </a:endParaRPr>
          </a:p>
          <a:p>
            <a:pPr lvl="1"/>
            <a:endParaRPr lang="en-GB" sz="1500" i="1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Injection energies are primarily influenced by [3]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Multi turn injection </a:t>
            </a:r>
            <a:r>
              <a:rPr lang="en-GB" sz="1500" dirty="0">
                <a:latin typeface="Avenir Next LT Pro Light" panose="020B0304020202020204" pitchFamily="34" charset="0"/>
              </a:rPr>
              <a:t>dynamics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Space charge </a:t>
            </a:r>
            <a:r>
              <a:rPr lang="en-GB" sz="1500" dirty="0">
                <a:latin typeface="Avenir Next LT Pro Light" panose="020B0304020202020204" pitchFamily="34" charset="0"/>
              </a:rPr>
              <a:t>tune shift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Stripping foil efficiency</a:t>
            </a:r>
          </a:p>
        </p:txBody>
      </p:sp>
      <p:pic>
        <p:nvPicPr>
          <p:cNvPr id="5" name="Picture 2" descr="Science and Technology Facilities Council">
            <a:extLst>
              <a:ext uri="{FF2B5EF4-FFF2-40B4-BE49-F238E27FC236}">
                <a16:creationId xmlns:a16="http://schemas.microsoft.com/office/drawing/2014/main" id="{7DFEBB37-6321-0FE0-F5A2-629B7FB86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24"/>
          <a:stretch/>
        </p:blipFill>
        <p:spPr bwMode="auto">
          <a:xfrm>
            <a:off x="10614409" y="82827"/>
            <a:ext cx="1577591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BC3CD-7177-DA64-8910-2C077349D607}"/>
              </a:ext>
            </a:extLst>
          </p:cNvPr>
          <p:cNvSpPr txBox="1"/>
          <p:nvPr/>
        </p:nvSpPr>
        <p:spPr>
          <a:xfrm>
            <a:off x="5813572" y="116383"/>
            <a:ext cx="4800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Avenir Next LT Pro Light" panose="020B0304020202020204" pitchFamily="34" charset="0"/>
              </a:rPr>
              <a:t>[1] M. Vretenar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Ser.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012103 (2023)</a:t>
            </a:r>
            <a:endParaRPr lang="en-GB" sz="1100" dirty="0">
              <a:latin typeface="Avenir Next LT Pro Light" panose="020B0304020202020204" pitchFamily="34" charset="0"/>
            </a:endParaRPr>
          </a:p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[2] U. </a:t>
            </a:r>
            <a:r>
              <a:rPr lang="en-GB" sz="1100" dirty="0" err="1">
                <a:latin typeface="Avenir Next LT Pro Light" panose="020B0304020202020204" pitchFamily="34" charset="0"/>
              </a:rPr>
              <a:t>Amaldi</a:t>
            </a:r>
            <a:r>
              <a:rPr lang="en-GB" sz="1100" dirty="0">
                <a:latin typeface="Avenir Next LT Pro Light" panose="020B0304020202020204" pitchFamily="34" charset="0"/>
              </a:rPr>
              <a:t> </a:t>
            </a:r>
            <a:r>
              <a:rPr lang="en-GB" sz="1100" i="1" dirty="0">
                <a:latin typeface="Avenir Next LT Pro Light" panose="020B0304020202020204" pitchFamily="34" charset="0"/>
              </a:rPr>
              <a:t>et al.</a:t>
            </a:r>
            <a:r>
              <a:rPr lang="en-GB" sz="1100" dirty="0">
                <a:latin typeface="Avenir Next LT Pro Light" panose="020B0304020202020204" pitchFamily="34" charset="0"/>
              </a:rPr>
              <a:t>, </a:t>
            </a:r>
            <a:r>
              <a:rPr lang="en-GB" sz="1100" i="1" dirty="0">
                <a:latin typeface="Avenir Next LT Pro Light" panose="020B0304020202020204" pitchFamily="34" charset="0"/>
              </a:rPr>
              <a:t>A Facility for Tumour Therapy and Biomedical Research in South-Eastern Europe</a:t>
            </a:r>
            <a:r>
              <a:rPr lang="en-GB" sz="1100" dirty="0">
                <a:latin typeface="Avenir Next LT Pro Light" panose="020B0304020202020204" pitchFamily="34" charset="0"/>
              </a:rPr>
              <a:t>, Vol. 2 (2019)</a:t>
            </a:r>
          </a:p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[3] E. Benedetto, CERN-NIMMS-Note-008 (2022)</a:t>
            </a:r>
          </a:p>
        </p:txBody>
      </p:sp>
      <p:pic>
        <p:nvPicPr>
          <p:cNvPr id="8" name="Picture 7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4BC060FD-99A6-6346-9B80-1B2C65392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957" y="963187"/>
            <a:ext cx="3481308" cy="2622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5C44FF-3B71-DF2C-ACC5-5948B4A9E259}"/>
              </a:ext>
            </a:extLst>
          </p:cNvPr>
          <p:cNvSpPr txBox="1"/>
          <p:nvPr/>
        </p:nvSpPr>
        <p:spPr>
          <a:xfrm>
            <a:off x="8439130" y="3646776"/>
            <a:ext cx="3481308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latin typeface="Avenir Next LT Pro Demi" panose="020B0704020202020204" pitchFamily="34" charset="0"/>
              </a:rPr>
              <a:t>Above:</a:t>
            </a:r>
            <a:r>
              <a:rPr lang="en-GB" sz="1000" dirty="0">
                <a:latin typeface="Avenir Next LT Pro Light" panose="020B0304020202020204" pitchFamily="34" charset="0"/>
              </a:rPr>
              <a:t> Commercial </a:t>
            </a:r>
            <a:r>
              <a:rPr lang="en-GB" sz="1000" i="1" dirty="0" err="1">
                <a:latin typeface="Avenir Next LT Pro Light" panose="020B0304020202020204" pitchFamily="34" charset="0"/>
              </a:rPr>
              <a:t>Supernanogan</a:t>
            </a:r>
            <a:r>
              <a:rPr lang="en-GB" sz="1000" dirty="0">
                <a:latin typeface="Avenir Next LT Pro Light" panose="020B0304020202020204" pitchFamily="34" charset="0"/>
              </a:rPr>
              <a:t> ECR source</a:t>
            </a:r>
            <a:br>
              <a:rPr lang="en-GB" sz="1000" dirty="0">
                <a:latin typeface="Avenir Next LT Pro Light" panose="020B0304020202020204" pitchFamily="34" charset="0"/>
              </a:rPr>
            </a:br>
            <a:r>
              <a:rPr lang="en-GB" sz="1000" dirty="0">
                <a:latin typeface="Avenir Next LT Pro Light" panose="020B0304020202020204" pitchFamily="34" charset="0"/>
              </a:rPr>
              <a:t>generating up to 2 mA H</a:t>
            </a:r>
            <a:r>
              <a:rPr lang="en-GB" sz="1000" baseline="30000" dirty="0">
                <a:latin typeface="Avenir Next LT Pro Light" panose="020B0304020202020204" pitchFamily="34" charset="0"/>
              </a:rPr>
              <a:t>+</a:t>
            </a:r>
            <a:r>
              <a:rPr lang="en-GB" sz="1000" dirty="0">
                <a:latin typeface="Avenir Next LT Pro Light" panose="020B0304020202020204" pitchFamily="34" charset="0"/>
              </a:rPr>
              <a:t> or 200 </a:t>
            </a:r>
            <a:r>
              <a:rPr lang="en-GB" sz="1000" dirty="0">
                <a:latin typeface="Avenir Next LT Pro Light" panose="020B0304020202020204" pitchFamily="34" charset="0"/>
                <a:cs typeface="Calibri" panose="020F0502020204030204" pitchFamily="34" charset="0"/>
              </a:rPr>
              <a:t>µA C</a:t>
            </a:r>
            <a:r>
              <a:rPr lang="en-GB" sz="1000" baseline="30000" dirty="0">
                <a:latin typeface="Avenir Next LT Pro Light" panose="020B0304020202020204" pitchFamily="34" charset="0"/>
                <a:cs typeface="Calibri" panose="020F0502020204030204" pitchFamily="34" charset="0"/>
              </a:rPr>
              <a:t>4+</a:t>
            </a:r>
            <a:br>
              <a:rPr lang="en-GB" sz="1000" baseline="30000" dirty="0">
                <a:latin typeface="Avenir Next LT Pro Light" panose="020B0304020202020204" pitchFamily="34" charset="0"/>
                <a:cs typeface="Calibri" panose="020F0502020204030204" pitchFamily="34" charset="0"/>
              </a:rPr>
            </a:br>
            <a:br>
              <a:rPr lang="en-GB" sz="1000" baseline="30000" dirty="0">
                <a:latin typeface="Avenir Next LT Pro Light" panose="020B0304020202020204" pitchFamily="34" charset="0"/>
                <a:cs typeface="Calibri" panose="020F0502020204030204" pitchFamily="34" charset="0"/>
              </a:rPr>
            </a:br>
            <a:r>
              <a:rPr lang="en-GB" sz="1000" dirty="0">
                <a:latin typeface="Avenir Next LT Pro Demi" panose="020B0704020202020204" pitchFamily="34" charset="0"/>
                <a:cs typeface="Calibri" panose="020F0502020204030204" pitchFamily="34" charset="0"/>
              </a:rPr>
              <a:t>Below: </a:t>
            </a:r>
            <a:r>
              <a:rPr lang="en-GB" sz="1000" dirty="0">
                <a:latin typeface="Avenir Next LT Pro Light" panose="020B0304020202020204" pitchFamily="34" charset="0"/>
                <a:cs typeface="Calibri" panose="020F0502020204030204" pitchFamily="34" charset="0"/>
              </a:rPr>
              <a:t>Schematic layout of NIMMS He </a:t>
            </a:r>
            <a:br>
              <a:rPr lang="en-GB" sz="1000" dirty="0">
                <a:latin typeface="Avenir Next LT Pro Light" panose="020B0304020202020204" pitchFamily="34" charset="0"/>
                <a:cs typeface="Calibri" panose="020F0502020204030204" pitchFamily="34" charset="0"/>
              </a:rPr>
            </a:br>
            <a:r>
              <a:rPr lang="en-GB" sz="1000" dirty="0">
                <a:latin typeface="Avenir Next LT Pro Light" panose="020B0304020202020204" pitchFamily="34" charset="0"/>
                <a:cs typeface="Calibri" panose="020F0502020204030204" pitchFamily="34" charset="0"/>
              </a:rPr>
              <a:t>synchrotron and injector</a:t>
            </a:r>
            <a:endParaRPr lang="en-GB" sz="1000" dirty="0">
              <a:latin typeface="Avenir Next LT Pro Light" panose="020B0304020202020204" pitchFamily="34" charset="0"/>
            </a:endParaRP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8D0619FC-FF35-6F3D-6701-F129D357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93411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CE39F-A829-42D7-F383-65BE3479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26928" y="769712"/>
            <a:ext cx="4179981" cy="388041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11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78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Beam 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Multi Turn Injection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D800730-F523-7953-D1AE-08A240E1E8E9}"/>
              </a:ext>
            </a:extLst>
          </p:cNvPr>
          <p:cNvGraphicFramePr>
            <a:graphicFrameLocks noGrp="1"/>
          </p:cNvGraphicFramePr>
          <p:nvPr/>
        </p:nvGraphicFramePr>
        <p:xfrm>
          <a:off x="5578219" y="4748858"/>
          <a:ext cx="527154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16">
                  <a:extLst>
                    <a:ext uri="{9D8B030D-6E8A-4147-A177-3AD203B41FA5}">
                      <a16:colId xmlns:a16="http://schemas.microsoft.com/office/drawing/2014/main" val="2820073735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344207346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2932680227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449571917"/>
                    </a:ext>
                  </a:extLst>
                </a:gridCol>
              </a:tblGrid>
              <a:tr h="269997"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Values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58120"/>
                  </a:ext>
                </a:extLst>
              </a:tr>
              <a:tr h="2699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Helvetica" panose="020B0604020202020204" pitchFamily="34" charset="0"/>
                        </a:rPr>
                        <a:t>H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GB" sz="1200" dirty="0">
                          <a:latin typeface="Avenir Next LT Pro Light" panose="020B0304020202020204" pitchFamily="34" charset="0"/>
                        </a:rPr>
                        <a:t>He</a:t>
                      </a:r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2+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12</a:t>
                      </a:r>
                      <a:r>
                        <a:rPr lang="en-GB" sz="1200" dirty="0">
                          <a:latin typeface="Avenir Next LT Pro Light" panose="020B0304020202020204" pitchFamily="34" charset="0"/>
                        </a:rPr>
                        <a:t>C</a:t>
                      </a:r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6+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8188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Linac Current [m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A]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2.00</a:t>
                      </a:r>
                    </a:p>
                  </a:txBody>
                  <a:tcPr>
                    <a:lnL w="12700" cmpd="sng"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1.00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0.20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185087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Injection Energy [MeV/u]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540537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Orbital Period [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µs]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0.49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12833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Ions after 15 Turns [10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10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5.51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1.94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0.13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69019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Space Charge Tune Shift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-0.15</a:t>
                      </a:r>
                    </a:p>
                  </a:txBody>
                  <a:tcPr>
                    <a:lnL w="12700" cmpd="sng"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-0.02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&lt; 0.01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7260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014745-B9B7-458A-6894-9414F99FA6FD}"/>
              </a:ext>
            </a:extLst>
          </p:cNvPr>
          <p:cNvSpPr txBox="1"/>
          <p:nvPr/>
        </p:nvSpPr>
        <p:spPr>
          <a:xfrm>
            <a:off x="468917" y="1206062"/>
            <a:ext cx="56677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Ions are accumulated over several turns via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MT injection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or “phase space painting”.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Injection is typically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limited</a:t>
            </a:r>
            <a:r>
              <a:rPr lang="en-GB" sz="1500" dirty="0">
                <a:latin typeface="Avenir Next LT Pro Light" panose="020B0304020202020204" pitchFamily="34" charset="0"/>
              </a:rPr>
              <a:t> to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15 – 20 turns</a:t>
            </a:r>
            <a:r>
              <a:rPr lang="en-GB" sz="1500" dirty="0">
                <a:latin typeface="Avenir Next LT Pro Light" panose="020B0304020202020204" pitchFamily="34" charset="0"/>
              </a:rPr>
              <a:t>, ~60% efficiency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Estimate the maximum stored intensity based on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SEEIST</a:t>
            </a:r>
            <a:b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</a:b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injector parameters</a:t>
            </a:r>
            <a:r>
              <a:rPr lang="en-GB" sz="1500" dirty="0">
                <a:latin typeface="Avenir Next LT Pro Light" panose="020B0304020202020204" pitchFamily="34" charset="0"/>
              </a:rPr>
              <a:t> [1] and </a:t>
            </a:r>
            <a:r>
              <a:rPr lang="en-GB" sz="1500" i="1" dirty="0" err="1">
                <a:latin typeface="Avenir Next LT Pro Light" panose="020B0304020202020204" pitchFamily="34" charset="0"/>
              </a:rPr>
              <a:t>Supernanogan</a:t>
            </a:r>
            <a:r>
              <a:rPr lang="en-GB" sz="1500" dirty="0">
                <a:latin typeface="Avenir Next LT Pro Light" panose="020B0304020202020204" pitchFamily="34" charset="0"/>
              </a:rPr>
              <a:t> ECR source.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Injection is not thought to be space charge limited.</a:t>
            </a:r>
          </a:p>
        </p:txBody>
      </p:sp>
      <p:pic>
        <p:nvPicPr>
          <p:cNvPr id="5" name="Picture 2" descr="Science and Technology Facilities Council">
            <a:extLst>
              <a:ext uri="{FF2B5EF4-FFF2-40B4-BE49-F238E27FC236}">
                <a16:creationId xmlns:a16="http://schemas.microsoft.com/office/drawing/2014/main" id="{7DFEBB37-6321-0FE0-F5A2-629B7FB86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3"/>
          <a:stretch/>
        </p:blipFill>
        <p:spPr bwMode="auto">
          <a:xfrm>
            <a:off x="10614409" y="82827"/>
            <a:ext cx="1577591" cy="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BC3CD-7177-DA64-8910-2C077349D607}"/>
              </a:ext>
            </a:extLst>
          </p:cNvPr>
          <p:cNvSpPr txBox="1"/>
          <p:nvPr/>
        </p:nvSpPr>
        <p:spPr>
          <a:xfrm>
            <a:off x="5813572" y="116383"/>
            <a:ext cx="4800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[1] U. </a:t>
            </a:r>
            <a:r>
              <a:rPr lang="en-GB" sz="1100" dirty="0" err="1">
                <a:latin typeface="Avenir Next LT Pro Light" panose="020B0304020202020204" pitchFamily="34" charset="0"/>
              </a:rPr>
              <a:t>Amaldi</a:t>
            </a:r>
            <a:r>
              <a:rPr lang="en-GB" sz="1100" dirty="0">
                <a:latin typeface="Avenir Next LT Pro Light" panose="020B0304020202020204" pitchFamily="34" charset="0"/>
              </a:rPr>
              <a:t> </a:t>
            </a:r>
            <a:r>
              <a:rPr lang="en-GB" sz="1100" i="1" dirty="0">
                <a:latin typeface="Avenir Next LT Pro Light" panose="020B0304020202020204" pitchFamily="34" charset="0"/>
              </a:rPr>
              <a:t>et al.</a:t>
            </a:r>
            <a:r>
              <a:rPr lang="en-GB" sz="1100" dirty="0">
                <a:latin typeface="Avenir Next LT Pro Light" panose="020B0304020202020204" pitchFamily="34" charset="0"/>
              </a:rPr>
              <a:t>, </a:t>
            </a:r>
            <a:r>
              <a:rPr lang="en-GB" sz="1100" i="1" dirty="0">
                <a:latin typeface="Avenir Next LT Pro Light" panose="020B0304020202020204" pitchFamily="34" charset="0"/>
              </a:rPr>
              <a:t>A Facility for Tumour Therapy and Biomedical Research in South-Eastern Europe</a:t>
            </a:r>
            <a:r>
              <a:rPr lang="en-GB" sz="1100" dirty="0">
                <a:latin typeface="Avenir Next LT Pro Light" panose="020B0304020202020204" pitchFamily="34" charset="0"/>
              </a:rPr>
              <a:t>, Vol. 2 (2019)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D65BD7-9C89-4BA6-EF73-9789FCBC544F}"/>
              </a:ext>
            </a:extLst>
          </p:cNvPr>
          <p:cNvGrpSpPr/>
          <p:nvPr/>
        </p:nvGrpSpPr>
        <p:grpSpPr>
          <a:xfrm>
            <a:off x="1182848" y="3579987"/>
            <a:ext cx="4000829" cy="3021420"/>
            <a:chOff x="1095007" y="3625528"/>
            <a:chExt cx="3737951" cy="2822895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4F624003-AB8D-88FA-8031-531203CD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007" y="3625528"/>
              <a:ext cx="3737951" cy="28228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0E86D3C-AFC0-F7A0-8B8F-F941B7AEA1BE}"/>
                </a:ext>
              </a:extLst>
            </p:cNvPr>
            <p:cNvSpPr/>
            <p:nvPr/>
          </p:nvSpPr>
          <p:spPr>
            <a:xfrm>
              <a:off x="3692525" y="5013325"/>
              <a:ext cx="492125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DD812-8F38-B5D7-278C-70389E88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99898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FCE39F-A829-42D7-F383-65BE34797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27464" y="769712"/>
            <a:ext cx="4178908" cy="388041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12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787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Beam Injection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18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Multi Turn Injection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D800730-F523-7953-D1AE-08A240E1E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15183"/>
              </p:ext>
            </p:extLst>
          </p:nvPr>
        </p:nvGraphicFramePr>
        <p:xfrm>
          <a:off x="5578219" y="4748858"/>
          <a:ext cx="527154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916">
                  <a:extLst>
                    <a:ext uri="{9D8B030D-6E8A-4147-A177-3AD203B41FA5}">
                      <a16:colId xmlns:a16="http://schemas.microsoft.com/office/drawing/2014/main" val="2820073735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344207346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2932680227"/>
                    </a:ext>
                  </a:extLst>
                </a:gridCol>
                <a:gridCol w="1012876">
                  <a:extLst>
                    <a:ext uri="{9D8B030D-6E8A-4147-A177-3AD203B41FA5}">
                      <a16:colId xmlns:a16="http://schemas.microsoft.com/office/drawing/2014/main" val="449571917"/>
                    </a:ext>
                  </a:extLst>
                </a:gridCol>
              </a:tblGrid>
              <a:tr h="269997"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Values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58120"/>
                  </a:ext>
                </a:extLst>
              </a:tr>
              <a:tr h="2699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Helvetica" panose="020B0604020202020204" pitchFamily="34" charset="0"/>
                        </a:rPr>
                        <a:t>H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GB" sz="1200" dirty="0">
                          <a:latin typeface="Avenir Next LT Pro Light" panose="020B0304020202020204" pitchFamily="34" charset="0"/>
                        </a:rPr>
                        <a:t>He</a:t>
                      </a:r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2+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12</a:t>
                      </a:r>
                      <a:r>
                        <a:rPr lang="en-GB" sz="1200" dirty="0">
                          <a:latin typeface="Avenir Next LT Pro Light" panose="020B0304020202020204" pitchFamily="34" charset="0"/>
                        </a:rPr>
                        <a:t>C</a:t>
                      </a:r>
                      <a:r>
                        <a:rPr lang="en-GB" sz="1200" baseline="30000" dirty="0">
                          <a:latin typeface="Avenir Next LT Pro Light" panose="020B0304020202020204" pitchFamily="34" charset="0"/>
                        </a:rPr>
                        <a:t>6+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  <a:cs typeface="Helvetica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88188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Linac Current [m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A]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2.00</a:t>
                      </a:r>
                    </a:p>
                  </a:txBody>
                  <a:tcPr>
                    <a:lnL w="12700" cmpd="sng"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1.00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0.20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185087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Injection Energy [MeV/u]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540537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Orbital Period [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µs]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0.49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0.69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0.69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12833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Ions after 15 Turns [10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10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]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5.51</a:t>
                      </a:r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1.94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rPr>
                        <a:t>0.13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69019"/>
                  </a:ext>
                </a:extLst>
              </a:tr>
              <a:tr h="269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Space Charge Tune Shift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-0.15</a:t>
                      </a:r>
                    </a:p>
                  </a:txBody>
                  <a:tcPr>
                    <a:lnL w="12700" cmpd="sng">
                      <a:noFill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-0.02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&lt; 0.01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8726014"/>
                  </a:ext>
                </a:extLst>
              </a:tr>
            </a:tbl>
          </a:graphicData>
        </a:graphic>
      </p:graphicFrame>
      <p:pic>
        <p:nvPicPr>
          <p:cNvPr id="5" name="Picture 2" descr="Science and Technology Facilities Council">
            <a:extLst>
              <a:ext uri="{FF2B5EF4-FFF2-40B4-BE49-F238E27FC236}">
                <a16:creationId xmlns:a16="http://schemas.microsoft.com/office/drawing/2014/main" id="{7DFEBB37-6321-0FE0-F5A2-629B7FB86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3"/>
          <a:stretch/>
        </p:blipFill>
        <p:spPr bwMode="auto">
          <a:xfrm>
            <a:off x="10614409" y="82827"/>
            <a:ext cx="1577591" cy="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3BC3CD-7177-DA64-8910-2C077349D607}"/>
              </a:ext>
            </a:extLst>
          </p:cNvPr>
          <p:cNvSpPr txBox="1"/>
          <p:nvPr/>
        </p:nvSpPr>
        <p:spPr>
          <a:xfrm>
            <a:off x="5813572" y="116383"/>
            <a:ext cx="48008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[1] U. </a:t>
            </a:r>
            <a:r>
              <a:rPr lang="en-GB" sz="1100" dirty="0" err="1">
                <a:latin typeface="Avenir Next LT Pro Light" panose="020B0304020202020204" pitchFamily="34" charset="0"/>
              </a:rPr>
              <a:t>Amaldi</a:t>
            </a:r>
            <a:r>
              <a:rPr lang="en-GB" sz="1100" dirty="0">
                <a:latin typeface="Avenir Next LT Pro Light" panose="020B0304020202020204" pitchFamily="34" charset="0"/>
              </a:rPr>
              <a:t> </a:t>
            </a:r>
            <a:r>
              <a:rPr lang="en-GB" sz="1100" i="1" dirty="0">
                <a:latin typeface="Avenir Next LT Pro Light" panose="020B0304020202020204" pitchFamily="34" charset="0"/>
              </a:rPr>
              <a:t>et al.</a:t>
            </a:r>
            <a:r>
              <a:rPr lang="en-GB" sz="1100" dirty="0">
                <a:latin typeface="Avenir Next LT Pro Light" panose="020B0304020202020204" pitchFamily="34" charset="0"/>
              </a:rPr>
              <a:t>, </a:t>
            </a:r>
            <a:r>
              <a:rPr lang="en-GB" sz="1100" i="1" dirty="0">
                <a:latin typeface="Avenir Next LT Pro Light" panose="020B0304020202020204" pitchFamily="34" charset="0"/>
              </a:rPr>
              <a:t>A Facility for Tumour Therapy and Biomedical Research in South-Eastern Europe</a:t>
            </a:r>
            <a:r>
              <a:rPr lang="en-GB" sz="1100" dirty="0">
                <a:latin typeface="Avenir Next LT Pro Light" panose="020B0304020202020204" pitchFamily="34" charset="0"/>
              </a:rPr>
              <a:t>, Vol. 2 (2019)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7DA3E9-0866-9962-B40D-5FB49844CA5C}"/>
              </a:ext>
            </a:extLst>
          </p:cNvPr>
          <p:cNvGrpSpPr/>
          <p:nvPr/>
        </p:nvGrpSpPr>
        <p:grpSpPr>
          <a:xfrm>
            <a:off x="1182848" y="3579987"/>
            <a:ext cx="4000829" cy="3021420"/>
            <a:chOff x="1095007" y="3625528"/>
            <a:chExt cx="3737951" cy="2822895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3C3DD30C-4C56-BE98-CB55-25AD8A1A9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007" y="3625528"/>
              <a:ext cx="3737951" cy="282289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0F87C1E-7A50-1A6D-3745-5AC80C246861}"/>
                </a:ext>
              </a:extLst>
            </p:cNvPr>
            <p:cNvSpPr/>
            <p:nvPr/>
          </p:nvSpPr>
          <p:spPr>
            <a:xfrm>
              <a:off x="3692525" y="5013325"/>
              <a:ext cx="492125" cy="222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E04297-A12F-80A2-762D-0C00A39B94FB}"/>
              </a:ext>
            </a:extLst>
          </p:cNvPr>
          <p:cNvSpPr txBox="1"/>
          <p:nvPr/>
        </p:nvSpPr>
        <p:spPr>
          <a:xfrm>
            <a:off x="468917" y="1206062"/>
            <a:ext cx="56677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Ions are accumulated over several turns via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MT injection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or “phase space painting”.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Injection is typically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limited</a:t>
            </a:r>
            <a:r>
              <a:rPr lang="en-GB" sz="1500" dirty="0">
                <a:latin typeface="Avenir Next LT Pro Light" panose="020B0304020202020204" pitchFamily="34" charset="0"/>
              </a:rPr>
              <a:t> to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15 – 20 turns</a:t>
            </a:r>
            <a:r>
              <a:rPr lang="en-GB" sz="1500" dirty="0">
                <a:latin typeface="Avenir Next LT Pro Light" panose="020B0304020202020204" pitchFamily="34" charset="0"/>
              </a:rPr>
              <a:t>, ~60% efficiency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Estimate the maximum stored intensity based on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SEEIST</a:t>
            </a:r>
            <a:b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</a:b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injector parameters</a:t>
            </a:r>
            <a:r>
              <a:rPr lang="en-GB" sz="1500" dirty="0">
                <a:latin typeface="Avenir Next LT Pro Light" panose="020B0304020202020204" pitchFamily="34" charset="0"/>
              </a:rPr>
              <a:t> [1] and </a:t>
            </a:r>
            <a:r>
              <a:rPr lang="en-GB" sz="1500" i="1" dirty="0" err="1">
                <a:latin typeface="Avenir Next LT Pro Light" panose="020B0304020202020204" pitchFamily="34" charset="0"/>
              </a:rPr>
              <a:t>Supernanogan</a:t>
            </a:r>
            <a:r>
              <a:rPr lang="en-GB" sz="1500" dirty="0">
                <a:latin typeface="Avenir Next LT Pro Light" panose="020B0304020202020204" pitchFamily="34" charset="0"/>
              </a:rPr>
              <a:t> ECR source.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Injection is not thought to be space charge limited.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05F00-F3BB-FE2F-AE10-5C910A69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15574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13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03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Beam Extraction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95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Work in Progress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4CE35-1824-6432-F389-8F63E9E44A4A}"/>
              </a:ext>
            </a:extLst>
          </p:cNvPr>
          <p:cNvSpPr txBox="1"/>
          <p:nvPr/>
        </p:nvSpPr>
        <p:spPr>
          <a:xfrm>
            <a:off x="468917" y="1324499"/>
            <a:ext cx="56677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Like NIMMS [1], we expect to use slow extraction using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RF knockout </a:t>
            </a:r>
            <a:r>
              <a:rPr lang="en-GB" sz="1500" dirty="0">
                <a:latin typeface="Avenir Next LT Pro Light" panose="020B0304020202020204" pitchFamily="34" charset="0"/>
              </a:rPr>
              <a:t>(RFKO) at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third order resonance</a:t>
            </a:r>
            <a:r>
              <a:rPr lang="en-GB" sz="1500" dirty="0">
                <a:latin typeface="Avenir Next LT Pro Light" panose="020B0304020202020204" pitchFamily="34" charset="0"/>
              </a:rPr>
              <a:t>. </a:t>
            </a:r>
            <a:endParaRPr lang="en-GB" sz="1200" dirty="0">
              <a:latin typeface="Avenir Next LT Pro Light" panose="020B0304020202020204" pitchFamily="34" charset="0"/>
            </a:endParaRPr>
          </a:p>
          <a:p>
            <a:endParaRPr lang="en-GB" sz="1200" dirty="0">
              <a:latin typeface="Avenir Next LT Pro Light" panose="020B0304020202020204" pitchFamily="34" charset="0"/>
            </a:endParaRPr>
          </a:p>
          <a:p>
            <a:endParaRPr lang="en-GB" sz="12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Extensive simulations have been carried out for the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NIMMS and PIMMS (CNAO, </a:t>
            </a:r>
            <a:r>
              <a:rPr lang="en-GB" sz="1500" dirty="0" err="1">
                <a:latin typeface="Avenir Next LT Pro Light" panose="020B0304020202020204" pitchFamily="34" charset="0"/>
              </a:rPr>
              <a:t>MedAustron</a:t>
            </a:r>
            <a:r>
              <a:rPr lang="en-GB" sz="1500" dirty="0">
                <a:latin typeface="Avenir Next LT Pro Light" panose="020B0304020202020204" pitchFamily="34" charset="0"/>
              </a:rPr>
              <a:t>) designs [1].</a:t>
            </a:r>
            <a:endParaRPr lang="en-GB" sz="1200" dirty="0">
              <a:latin typeface="Avenir Next LT Pro Light" panose="020B0304020202020204" pitchFamily="34" charset="0"/>
            </a:endParaRPr>
          </a:p>
          <a:p>
            <a:endParaRPr lang="en-GB" sz="1200" dirty="0">
              <a:latin typeface="Avenir Next LT Pro Light" panose="020B0304020202020204" pitchFamily="34" charset="0"/>
            </a:endParaRPr>
          </a:p>
          <a:p>
            <a:endParaRPr lang="en-GB" sz="12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Typical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extraction timescale </a:t>
            </a:r>
            <a:r>
              <a:rPr lang="en-GB" sz="1500" dirty="0">
                <a:latin typeface="Avenir Next LT Pro Light" panose="020B0304020202020204" pitchFamily="34" charset="0"/>
              </a:rPr>
              <a:t>of ~100 </a:t>
            </a:r>
            <a:r>
              <a:rPr lang="en-GB" sz="1500" dirty="0" err="1">
                <a:latin typeface="Avenir Next LT Pro Light" panose="020B0304020202020204" pitchFamily="34" charset="0"/>
              </a:rPr>
              <a:t>ms</a:t>
            </a:r>
            <a:r>
              <a:rPr lang="en-GB" sz="1500" dirty="0">
                <a:latin typeface="Avenir Next LT Pro Light" panose="020B0304020202020204" pitchFamily="34" charset="0"/>
              </a:rPr>
              <a:t> to 1 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18CF-E5C6-7197-4B23-B8AFEBE22EF0}"/>
              </a:ext>
            </a:extLst>
          </p:cNvPr>
          <p:cNvSpPr txBox="1"/>
          <p:nvPr/>
        </p:nvSpPr>
        <p:spPr>
          <a:xfrm>
            <a:off x="6577726" y="137077"/>
            <a:ext cx="4055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Avenir Next LT Pro Light" panose="020B0304020202020204" pitchFamily="34" charset="0"/>
              </a:rPr>
              <a:t>[1] M. Vretenar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Ser.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012103 (2023)</a:t>
            </a:r>
          </a:p>
          <a:p>
            <a:pPr algn="r"/>
            <a:r>
              <a:rPr lang="en-US" sz="1100" dirty="0">
                <a:latin typeface="Avenir Next LT Pro Light" panose="020B0304020202020204" pitchFamily="34" charset="0"/>
              </a:rPr>
              <a:t>[2] R. Taylor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012101 (2023)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6570DF00-E177-FFDA-2AB7-34ACD01E2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395" y="3745484"/>
            <a:ext cx="6434187" cy="2520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D21C5-96A2-0FFA-4D70-3588510A1A67}"/>
              </a:ext>
            </a:extLst>
          </p:cNvPr>
          <p:cNvSpPr txBox="1"/>
          <p:nvPr/>
        </p:nvSpPr>
        <p:spPr>
          <a:xfrm>
            <a:off x="4110606" y="6239702"/>
            <a:ext cx="463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venir Next LT Pro Demi" panose="020B0704020202020204" pitchFamily="34" charset="0"/>
              </a:rPr>
              <a:t>Figure:</a:t>
            </a:r>
            <a:r>
              <a:rPr lang="en-GB" sz="1200" dirty="0">
                <a:latin typeface="Avenir Next LT Pro Light" panose="020B0304020202020204" pitchFamily="34" charset="0"/>
              </a:rPr>
              <a:t> Simulation of 10</a:t>
            </a:r>
            <a:r>
              <a:rPr lang="en-GB" sz="1200" baseline="30000" dirty="0">
                <a:latin typeface="Avenir Next LT Pro Light" panose="020B0304020202020204" pitchFamily="34" charset="0"/>
              </a:rPr>
              <a:t>4</a:t>
            </a:r>
            <a:r>
              <a:rPr lang="en-GB" sz="1200" dirty="0">
                <a:latin typeface="Avenir Next LT Pro Light" panose="020B0304020202020204" pitchFamily="34" charset="0"/>
              </a:rPr>
              <a:t> particles extracted via </a:t>
            </a:r>
            <a:br>
              <a:rPr lang="en-GB" sz="1200" dirty="0">
                <a:latin typeface="Avenir Next LT Pro Light" panose="020B0304020202020204" pitchFamily="34" charset="0"/>
              </a:rPr>
            </a:br>
            <a:r>
              <a:rPr lang="en-GB" sz="1200" dirty="0">
                <a:latin typeface="Avenir Next LT Pro Light" panose="020B0304020202020204" pitchFamily="34" charset="0"/>
              </a:rPr>
              <a:t>RFKO over 100 </a:t>
            </a:r>
            <a:r>
              <a:rPr lang="en-GB" sz="1200" dirty="0" err="1">
                <a:latin typeface="Avenir Next LT Pro Light" panose="020B0304020202020204" pitchFamily="34" charset="0"/>
              </a:rPr>
              <a:t>ms</a:t>
            </a:r>
            <a:r>
              <a:rPr lang="en-GB" sz="1200" dirty="0">
                <a:latin typeface="Avenir Next LT Pro Light" panose="020B0304020202020204" pitchFamily="34" charset="0"/>
              </a:rPr>
              <a:t> [1]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ECE6492-04E9-2B4E-868E-5500BC4F4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970" y="1825174"/>
            <a:ext cx="5152845" cy="162080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AB023F7-58B3-A937-BFB0-CC2908CE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60111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1675061" y="449887"/>
            <a:ext cx="287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088"/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Conclusions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A6D00-EB77-494E-F1B6-C887573B0702}"/>
              </a:ext>
            </a:extLst>
          </p:cNvPr>
          <p:cNvSpPr txBox="1"/>
          <p:nvPr/>
        </p:nvSpPr>
        <p:spPr>
          <a:xfrm>
            <a:off x="1675061" y="997782"/>
            <a:ext cx="2612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Thank you for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27563-66D0-11B8-E481-5042A706425C}"/>
              </a:ext>
            </a:extLst>
          </p:cNvPr>
          <p:cNvSpPr txBox="1"/>
          <p:nvPr/>
        </p:nvSpPr>
        <p:spPr>
          <a:xfrm>
            <a:off x="2139975" y="1696218"/>
            <a:ext cx="56270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preliminary synchrotron design </a:t>
            </a:r>
            <a:r>
              <a:rPr lang="en-GB" sz="1500" dirty="0">
                <a:latin typeface="Avenir Next LT Pro Light" panose="020B0304020202020204" pitchFamily="34" charset="0"/>
              </a:rPr>
              <a:t>for ITRF WP3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has been established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Layout is adapted from well-developed designs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proposed by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CERN NIMMS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Synchrotron optics, beam energies and intensities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are increasingly well defined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Currently assessing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beam extraction </a:t>
            </a:r>
            <a:r>
              <a:rPr lang="en-GB" sz="1500" dirty="0">
                <a:latin typeface="Avenir Next LT Pro Light" panose="020B0304020202020204" pitchFamily="34" charset="0"/>
              </a:rPr>
              <a:t>and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corresponding dose rates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0E9216-C140-D7A4-3264-4BC4EE621A2F}"/>
              </a:ext>
            </a:extLst>
          </p:cNvPr>
          <p:cNvGrpSpPr/>
          <p:nvPr/>
        </p:nvGrpSpPr>
        <p:grpSpPr>
          <a:xfrm>
            <a:off x="6993715" y="4806683"/>
            <a:ext cx="4805680" cy="1392782"/>
            <a:chOff x="7178040" y="4922521"/>
            <a:chExt cx="4805680" cy="13927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18D46F-309F-7CCB-351E-160BC8E06766}"/>
                </a:ext>
              </a:extLst>
            </p:cNvPr>
            <p:cNvSpPr/>
            <p:nvPr/>
          </p:nvSpPr>
          <p:spPr>
            <a:xfrm>
              <a:off x="7178040" y="4922521"/>
              <a:ext cx="4805680" cy="1392782"/>
            </a:xfrm>
            <a:prstGeom prst="rect">
              <a:avLst/>
            </a:prstGeom>
            <a:solidFill>
              <a:srgbClr val="FC6D26">
                <a:alpha val="5000"/>
              </a:srgbClr>
            </a:solidFill>
            <a:ln w="25400">
              <a:solidFill>
                <a:srgbClr val="FC6D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D1A13B3-8FE3-55C8-6825-FB591C667459}"/>
                </a:ext>
              </a:extLst>
            </p:cNvPr>
            <p:cNvSpPr txBox="1"/>
            <p:nvPr/>
          </p:nvSpPr>
          <p:spPr>
            <a:xfrm>
              <a:off x="7325360" y="5034137"/>
              <a:ext cx="451104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rgbClr val="FC6D26"/>
                  </a:solidFill>
                  <a:latin typeface="Avenir Next LT Pro Demi" panose="020B0704020202020204" pitchFamily="34" charset="0"/>
                </a:rPr>
                <a:t>ITRF WP3 Contributors:</a:t>
              </a:r>
              <a:endParaRPr lang="en-GB" sz="1000" dirty="0">
                <a:solidFill>
                  <a:srgbClr val="FC6D26"/>
                </a:solidFill>
                <a:latin typeface="Avenir Next LT Pro Demi" panose="020B0704020202020204" pitchFamily="34" charset="0"/>
              </a:endParaRPr>
            </a:p>
            <a:p>
              <a:endParaRPr lang="en-GB" sz="1000" dirty="0">
                <a:solidFill>
                  <a:srgbClr val="FC6D26"/>
                </a:solidFill>
                <a:latin typeface="Avenir Next LT Pro Demi" panose="020B07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 dirty="0">
                  <a:latin typeface="Avenir Next LT Pro Light" panose="020B0304020202020204" pitchFamily="34" charset="0"/>
                </a:rPr>
                <a:t>Hywel Owen (STFC ASTeC)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 dirty="0">
                  <a:latin typeface="Avenir Next LT Pro Light" panose="020B0304020202020204" pitchFamily="34" charset="0"/>
                </a:rPr>
                <a:t>Karen Kirkby (Univ. Manchester)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500" dirty="0">
                  <a:latin typeface="Avenir Next LT Pro Light" panose="020B0304020202020204" pitchFamily="34" charset="0"/>
                </a:rPr>
                <a:t>Elena Benedetto (CERN and SEEIST)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1D679D-81E1-BBC7-7416-AACBAA73A4ED}"/>
              </a:ext>
            </a:extLst>
          </p:cNvPr>
          <p:cNvGrpSpPr/>
          <p:nvPr/>
        </p:nvGrpSpPr>
        <p:grpSpPr>
          <a:xfrm>
            <a:off x="1675061" y="6078509"/>
            <a:ext cx="4613892" cy="646331"/>
            <a:chOff x="1678664" y="6128843"/>
            <a:chExt cx="4613892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EFE276-68A9-4E3D-E286-144E286FC01F}"/>
                </a:ext>
              </a:extLst>
            </p:cNvPr>
            <p:cNvSpPr txBox="1"/>
            <p:nvPr/>
          </p:nvSpPr>
          <p:spPr>
            <a:xfrm>
              <a:off x="1678664" y="6128843"/>
              <a:ext cx="46138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Mark Johnson | Accelerator Physicist (</a:t>
              </a:r>
              <a:r>
                <a:rPr lang="en-US" sz="1200" dirty="0" err="1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ASTeC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)</a:t>
              </a:r>
              <a:b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</a:b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Office A50 | STFC Daresbury Laboratory | Warrington WA4 4AD</a:t>
              </a: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venir Next LT Pro Light" panose="020B0304020202020204" pitchFamily="34" charset="0"/>
                </a:rPr>
                <a:t>      mark.johnson@stfc.ac.uk </a:t>
              </a:r>
            </a:p>
          </p:txBody>
        </p:sp>
        <p:pic>
          <p:nvPicPr>
            <p:cNvPr id="12" name="Graphic 11" descr="Envelope with solid fill">
              <a:extLst>
                <a:ext uri="{FF2B5EF4-FFF2-40B4-BE49-F238E27FC236}">
                  <a16:creationId xmlns:a16="http://schemas.microsoft.com/office/drawing/2014/main" id="{E62D129C-718D-E5D9-52F9-6B81A52D7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44516" y="6547461"/>
              <a:ext cx="216000" cy="182254"/>
            </a:xfrm>
            <a:prstGeom prst="rect">
              <a:avLst/>
            </a:prstGeom>
          </p:spPr>
        </p:pic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4F7C1A7-E838-185A-A5E5-ADA3F66D8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296" y="4120242"/>
            <a:ext cx="600253" cy="59525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DAEE6C4-46DC-5DE0-A557-075DB3AC4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247" y="4157445"/>
            <a:ext cx="1229647" cy="520845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8675111-4848-FB07-DFB4-C57F83621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813" y="4120242"/>
            <a:ext cx="962906" cy="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03" y="82826"/>
            <a:ext cx="1939997" cy="161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CC5852-B8C7-9C37-5A95-14AF465CC633}"/>
              </a:ext>
            </a:extLst>
          </p:cNvPr>
          <p:cNvSpPr txBox="1"/>
          <p:nvPr/>
        </p:nvSpPr>
        <p:spPr>
          <a:xfrm>
            <a:off x="1675061" y="2782669"/>
            <a:ext cx="3029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3088"/>
                </a:solidFill>
                <a:latin typeface="Avenir Next LT Pro" panose="020B0504020202020204" pitchFamily="34" charset="0"/>
                <a:cs typeface="Helvetica" panose="020B0604020202020204" pitchFamily="34" charset="0"/>
              </a:rPr>
              <a:t>Bonus Slides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A0F45D-BA4E-367B-107E-3C2B50A256FF}"/>
              </a:ext>
            </a:extLst>
          </p:cNvPr>
          <p:cNvSpPr/>
          <p:nvPr/>
        </p:nvSpPr>
        <p:spPr>
          <a:xfrm>
            <a:off x="0" y="0"/>
            <a:ext cx="1577591" cy="685800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3142D-BEAB-4F4D-A208-14C8AC5E448B}"/>
              </a:ext>
            </a:extLst>
          </p:cNvPr>
          <p:cNvSpPr/>
          <p:nvPr/>
        </p:nvSpPr>
        <p:spPr>
          <a:xfrm>
            <a:off x="1275127" y="0"/>
            <a:ext cx="302464" cy="6858000"/>
          </a:xfrm>
          <a:prstGeom prst="rect">
            <a:avLst/>
          </a:prstGeom>
          <a:solidFill>
            <a:srgbClr val="1C5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2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16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8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Documentation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Bonus Slide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94CE35-1824-6432-F389-8F63E9E44A4A}"/>
              </a:ext>
            </a:extLst>
          </p:cNvPr>
          <p:cNvSpPr txBox="1"/>
          <p:nvPr/>
        </p:nvSpPr>
        <p:spPr>
          <a:xfrm>
            <a:off x="468917" y="1407469"/>
            <a:ext cx="101454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Most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synchrotron documentation</a:t>
            </a:r>
            <a:r>
              <a:rPr lang="en-GB" sz="1500" dirty="0">
                <a:latin typeface="Avenir Next LT Pro Light" panose="020B0304020202020204" pitchFamily="34" charset="0"/>
              </a:rPr>
              <a:t> held on the ITRF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TD server</a:t>
            </a:r>
            <a:br>
              <a:rPr lang="en-GB" sz="1500" dirty="0">
                <a:solidFill>
                  <a:srgbClr val="1C5DF8"/>
                </a:solidFill>
                <a:latin typeface="Avenir Next LT Pro Light" panose="020B0304020202020204" pitchFamily="34" charset="0"/>
              </a:rPr>
            </a:br>
            <a:r>
              <a:rPr lang="en-GB" sz="1500" dirty="0">
                <a:solidFill>
                  <a:srgbClr val="002060"/>
                </a:solidFill>
                <a:latin typeface="Avenir Next LT Pro Light" panose="020B0304020202020204" pitchFamily="34" charset="0"/>
                <a:hlinkClick r:id="rId3" action="ppaction://hlinkfile"/>
              </a:rPr>
              <a:t>\\fed.cclrc.ac.uk\Org\NLab\ASTeC-TDL\Projects\tdl-1272 ITRF\pa1 - CDR\</a:t>
            </a:r>
            <a:r>
              <a:rPr lang="en-GB" sz="1500" dirty="0" err="1">
                <a:solidFill>
                  <a:srgbClr val="002060"/>
                </a:solidFill>
                <a:latin typeface="Avenir Next LT Pro Light" panose="020B0304020202020204" pitchFamily="34" charset="0"/>
                <a:hlinkClick r:id="rId3" action="ppaction://hlinkfile"/>
              </a:rPr>
              <a:t>acc</a:t>
            </a:r>
            <a:r>
              <a:rPr lang="en-GB" sz="1500" dirty="0">
                <a:solidFill>
                  <a:srgbClr val="002060"/>
                </a:solidFill>
                <a:latin typeface="Avenir Next LT Pro Light" panose="020B0304020202020204" pitchFamily="34" charset="0"/>
                <a:hlinkClick r:id="rId3" action="ppaction://hlinkfile"/>
              </a:rPr>
              <a:t> - Accelerator</a:t>
            </a:r>
            <a:endParaRPr lang="en-GB" sz="1500" dirty="0"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endParaRPr lang="en-GB" sz="1500" dirty="0"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002060"/>
              </a:solidFill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Synchrotron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 parameter sheet</a:t>
            </a:r>
            <a:br>
              <a:rPr lang="en-GB" sz="1500" dirty="0">
                <a:solidFill>
                  <a:srgbClr val="002060"/>
                </a:solidFill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1272-pa1-acc-para-0001-v0.3-synchrotron-parameters.xlsx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MAD-X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lattice file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1272-pa1-acc-code-0001-v0.3-synchrotron-lattice.madx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WP3 documentation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  <a:hlinkClick r:id="rId4" action="ppaction://hlinkfile"/>
              </a:rPr>
              <a:t>\\fed.cclrc.ac.uk\Org\NLab\ASTeC-TDL\Projects\tdl-1272 ITRF\pa1 - CDR\wp3 - Conventional Technology</a:t>
            </a:r>
            <a:endParaRPr lang="en-GB" sz="1500" dirty="0">
              <a:latin typeface="Avenir Next LT Pro Light" panose="020B0304020202020204" pitchFamily="34" charset="0"/>
            </a:endParaRP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8AB023F7-58B3-A937-BFB0-CC2908CE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183793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2BCF9B-A78A-DB4C-C231-F7AC69AD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2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3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124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ITRF WP3 Context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6C0D9E-F5CF-51D4-2597-8179CD12E77A}"/>
              </a:ext>
            </a:extLst>
          </p:cNvPr>
          <p:cNvSpPr txBox="1"/>
          <p:nvPr/>
        </p:nvSpPr>
        <p:spPr>
          <a:xfrm>
            <a:off x="468917" y="1404167"/>
            <a:ext cx="7044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 LT Pro Demi" panose="020B0704020202020204" pitchFamily="34" charset="0"/>
              </a:rPr>
              <a:t>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ITRF WP3</a:t>
            </a:r>
            <a:r>
              <a:rPr lang="en-GB" sz="1600" dirty="0">
                <a:latin typeface="Avenir Next LT Pro Light" panose="020B0304020202020204" pitchFamily="34" charset="0"/>
              </a:rPr>
              <a:t> aims to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compare</a:t>
            </a:r>
            <a:r>
              <a:rPr lang="en-GB" sz="1600" dirty="0">
                <a:latin typeface="Avenir Next LT Pro Light" panose="020B0304020202020204" pitchFamily="34" charset="0"/>
              </a:rPr>
              <a:t> options based on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conventional</a:t>
            </a:r>
            <a:b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</a:b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 technologies</a:t>
            </a:r>
            <a:r>
              <a:rPr lang="en-GB" sz="1600" dirty="0">
                <a:solidFill>
                  <a:srgbClr val="1C5DF8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1600" dirty="0">
                <a:latin typeface="Avenir Next LT Pro Light" panose="020B0304020202020204" pitchFamily="34" charset="0"/>
              </a:rPr>
              <a:t>against the baseline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LhARA</a:t>
            </a:r>
            <a:r>
              <a:rPr lang="en-GB" sz="1600" dirty="0">
                <a:latin typeface="Avenir Next LT Pro Light" panose="020B0304020202020204" pitchFamily="34" charset="0"/>
              </a:rPr>
              <a:t> facility design</a:t>
            </a:r>
            <a:br>
              <a:rPr lang="en-GB" sz="1600" dirty="0">
                <a:latin typeface="Avenir Next LT Pro Light" panose="020B0304020202020204" pitchFamily="34" charset="0"/>
              </a:rPr>
            </a:br>
            <a:br>
              <a:rPr lang="en-GB" sz="1600" dirty="0">
                <a:latin typeface="Avenir Next LT Pro Light" panose="020B0304020202020204" pitchFamily="34" charset="0"/>
              </a:rPr>
            </a:br>
            <a:endParaRPr lang="en-GB" sz="16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 LT Pro Light" panose="020B0304020202020204" pitchFamily="34" charset="0"/>
              </a:rPr>
              <a:t> This includes the evaluation of a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synchrotron</a:t>
            </a:r>
            <a:r>
              <a:rPr lang="en-GB" sz="1600" dirty="0">
                <a:latin typeface="Avenir Next LT Pro Light" panose="020B0304020202020204" pitchFamily="34" charset="0"/>
              </a:rPr>
              <a:t>, with a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injector</a:t>
            </a:r>
            <a:r>
              <a:rPr lang="en-GB" sz="1600" dirty="0">
                <a:latin typeface="Avenir Next LT Pro Light" panose="020B0304020202020204" pitchFamily="34" charset="0"/>
              </a:rPr>
              <a:t> based on</a:t>
            </a:r>
            <a:br>
              <a:rPr lang="en-GB" sz="1600" dirty="0">
                <a:latin typeface="Avenir Next LT Pro Light" panose="020B0304020202020204" pitchFamily="34" charset="0"/>
              </a:rPr>
            </a:br>
            <a:r>
              <a:rPr lang="en-GB" sz="1600" dirty="0">
                <a:latin typeface="Avenir Next LT Pro Light" panose="020B0304020202020204" pitchFamily="34" charset="0"/>
              </a:rPr>
              <a:t>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established ion sources </a:t>
            </a:r>
            <a:r>
              <a:rPr lang="en-GB" sz="1600" dirty="0">
                <a:latin typeface="Avenir Next LT Pro Light" panose="020B0304020202020204" pitchFamily="34" charset="0"/>
              </a:rPr>
              <a:t>and pre-acceleration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venir Next LT Pro Light" panose="020B0304020202020204" pitchFamily="34" charset="0"/>
              </a:rPr>
              <a:t> Currently parameterising a small synchrotron design, adapted from </a:t>
            </a:r>
            <a:br>
              <a:rPr lang="en-GB" sz="1600" dirty="0">
                <a:latin typeface="Avenir Next LT Pro Light" panose="020B0304020202020204" pitchFamily="34" charset="0"/>
              </a:rPr>
            </a:br>
            <a:r>
              <a:rPr lang="en-GB" sz="1600" dirty="0">
                <a:latin typeface="Avenir Next LT Pro Light" panose="020B0304020202020204" pitchFamily="34" charset="0"/>
              </a:rPr>
              <a:t> work published by the </a:t>
            </a:r>
            <a:r>
              <a:rPr lang="en-GB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CERN NIMMS </a:t>
            </a:r>
            <a:r>
              <a:rPr lang="en-GB" sz="1600" dirty="0">
                <a:latin typeface="Avenir Next LT Pro Light" panose="020B0304020202020204" pitchFamily="34" charset="0"/>
              </a:rPr>
              <a:t>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B08CD-55CF-5D82-D80D-C4BF8BD53DE8}"/>
              </a:ext>
            </a:extLst>
          </p:cNvPr>
          <p:cNvGrpSpPr/>
          <p:nvPr/>
        </p:nvGrpSpPr>
        <p:grpSpPr>
          <a:xfrm>
            <a:off x="3693160" y="4429177"/>
            <a:ext cx="4805680" cy="1351279"/>
            <a:chOff x="7178040" y="4922520"/>
            <a:chExt cx="4805680" cy="13512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B99094-5800-55DE-07EF-419A6C57C3D4}"/>
                </a:ext>
              </a:extLst>
            </p:cNvPr>
            <p:cNvSpPr/>
            <p:nvPr/>
          </p:nvSpPr>
          <p:spPr>
            <a:xfrm>
              <a:off x="7178040" y="4922520"/>
              <a:ext cx="4805680" cy="1351279"/>
            </a:xfrm>
            <a:prstGeom prst="rect">
              <a:avLst/>
            </a:prstGeom>
            <a:solidFill>
              <a:srgbClr val="FC6D26">
                <a:alpha val="5000"/>
              </a:srgbClr>
            </a:solidFill>
            <a:ln w="25400">
              <a:solidFill>
                <a:srgbClr val="FC6D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EDE617-CA5C-265D-7CF5-ECC76C21F2DB}"/>
                </a:ext>
              </a:extLst>
            </p:cNvPr>
            <p:cNvSpPr txBox="1"/>
            <p:nvPr/>
          </p:nvSpPr>
          <p:spPr>
            <a:xfrm>
              <a:off x="7325360" y="5182661"/>
              <a:ext cx="4511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venir Next LT Pro Light" panose="020B0304020202020204" pitchFamily="34" charset="0"/>
                </a:rPr>
                <a:t>At present, we are </a:t>
              </a:r>
              <a:r>
                <a:rPr lang="en-GB" sz="1600" dirty="0">
                  <a:solidFill>
                    <a:srgbClr val="FC6D26"/>
                  </a:solidFill>
                  <a:latin typeface="Avenir Next LT Pro Demi" panose="020B0704020202020204" pitchFamily="34" charset="0"/>
                </a:rPr>
                <a:t>not considering</a:t>
              </a:r>
              <a:r>
                <a:rPr lang="en-GB" sz="1600" dirty="0">
                  <a:latin typeface="Avenir Next LT Pro Light" panose="020B0304020202020204" pitchFamily="34" charset="0"/>
                </a:rPr>
                <a:t> the </a:t>
              </a:r>
              <a:br>
                <a:rPr lang="en-GB" sz="1600" dirty="0">
                  <a:latin typeface="Avenir Next LT Pro Light" panose="020B0304020202020204" pitchFamily="34" charset="0"/>
                </a:rPr>
              </a:br>
              <a:r>
                <a:rPr lang="en-GB" sz="1600" dirty="0">
                  <a:latin typeface="Avenir Next LT Pro Light" panose="020B0304020202020204" pitchFamily="34" charset="0"/>
                </a:rPr>
                <a:t>synchrotron as a </a:t>
              </a:r>
              <a:r>
                <a:rPr lang="en-GB" sz="1600" dirty="0">
                  <a:solidFill>
                    <a:srgbClr val="FC6D26"/>
                  </a:solidFill>
                  <a:latin typeface="Avenir Next LT Pro Demi" panose="020B0704020202020204" pitchFamily="34" charset="0"/>
                </a:rPr>
                <a:t>drop-in replacement</a:t>
              </a:r>
              <a:r>
                <a:rPr lang="en-GB" sz="1600" dirty="0">
                  <a:latin typeface="Avenir Next LT Pro Light" panose="020B0304020202020204" pitchFamily="34" charset="0"/>
                </a:rPr>
                <a:t> for the LhARA </a:t>
              </a:r>
              <a:r>
                <a:rPr lang="en-GB" sz="1600" dirty="0">
                  <a:solidFill>
                    <a:srgbClr val="FC6D26"/>
                  </a:solidFill>
                  <a:latin typeface="Avenir Next LT Pro Demi" panose="020B0704020202020204" pitchFamily="34" charset="0"/>
                </a:rPr>
                <a:t>FFA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633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3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238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Design Basis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456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Compact, Room Temperature Synchrotron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4F6F8-0351-4A26-C07E-1943E78F511E}"/>
              </a:ext>
            </a:extLst>
          </p:cNvPr>
          <p:cNvSpPr txBox="1"/>
          <p:nvPr/>
        </p:nvSpPr>
        <p:spPr>
          <a:xfrm>
            <a:off x="468917" y="1396413"/>
            <a:ext cx="6817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Demi" panose="020B0704020202020204" pitchFamily="34" charset="0"/>
              </a:rPr>
              <a:t>Key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Synchrotron is primarily designed for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most likely radiotherapy ions</a:t>
            </a:r>
            <a:r>
              <a:rPr lang="en-GB" sz="1500" dirty="0">
                <a:latin typeface="Avenir Next LT Pro Light" panose="020B0304020202020204" pitchFamily="34" charset="0"/>
              </a:rPr>
              <a:t> (H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+</a:t>
            </a:r>
            <a:r>
              <a:rPr lang="en-GB" sz="1500" dirty="0">
                <a:latin typeface="Avenir Next LT Pro Light" panose="020B0304020202020204" pitchFamily="34" charset="0"/>
              </a:rPr>
              <a:t>,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4</a:t>
            </a:r>
            <a:r>
              <a:rPr lang="en-GB" sz="1500" dirty="0">
                <a:latin typeface="Avenir Next LT Pro Light" panose="020B0304020202020204" pitchFamily="34" charset="0"/>
              </a:rPr>
              <a:t>He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2+</a:t>
            </a:r>
            <a:r>
              <a:rPr lang="en-GB" sz="1500" dirty="0">
                <a:latin typeface="Avenir Next LT Pro Light" panose="020B0304020202020204" pitchFamily="34" charset="0"/>
              </a:rPr>
              <a:t> and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12</a:t>
            </a:r>
            <a:r>
              <a:rPr lang="en-GB" sz="1500" dirty="0">
                <a:latin typeface="Avenir Next LT Pro Light" panose="020B0304020202020204" pitchFamily="34" charset="0"/>
              </a:rPr>
              <a:t>C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6+</a:t>
            </a:r>
            <a:r>
              <a:rPr lang="en-GB" sz="1500" dirty="0">
                <a:latin typeface="Avenir Next LT Pro Light" panose="020B0304020202020204" pitchFamily="34" charset="0"/>
              </a:rPr>
              <a:t>), without excluding heavier ions in future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Aim for stored intensities compatible with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FLASH regimes</a:t>
            </a:r>
            <a:r>
              <a:rPr lang="en-GB" sz="1500" dirty="0">
                <a:latin typeface="Avenir Next LT Pro Light" panose="020B0304020202020204" pitchFamily="34" charset="0"/>
              </a:rPr>
              <a:t>,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of order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10</a:t>
            </a:r>
            <a:r>
              <a:rPr lang="en-GB" sz="1500" baseline="300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10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 ions </a:t>
            </a:r>
            <a:r>
              <a:rPr lang="en-GB" sz="1500" dirty="0">
                <a:latin typeface="Avenir Next LT Pro Light" panose="020B0304020202020204" pitchFamily="34" charset="0"/>
              </a:rPr>
              <a:t>per spill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Machine fits within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circumference</a:t>
            </a:r>
            <a:r>
              <a:rPr lang="en-GB" sz="1500" dirty="0">
                <a:latin typeface="Avenir Next LT Pro Light" panose="020B0304020202020204" pitchFamily="34" charset="0"/>
              </a:rPr>
              <a:t> of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LhARA FFA </a:t>
            </a:r>
            <a:b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(21.86 m) with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similar beam energies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Use accessible, conventional technologies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e.g.</a:t>
            </a:r>
            <a:r>
              <a:rPr lang="en-GB" sz="150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  <a:cs typeface="Times New Roman" panose="02020603050405020304" pitchFamily="18" charset="0"/>
              </a:rPr>
              <a:t>room temperature </a:t>
            </a:r>
            <a:r>
              <a:rPr lang="en-GB" sz="1500" dirty="0">
                <a:latin typeface="Avenir Next LT Pro Light" panose="020B0304020202020204" pitchFamily="34" charset="0"/>
                <a:cs typeface="Times New Roman" panose="02020603050405020304" pitchFamily="18" charset="0"/>
              </a:rPr>
              <a:t>magnets</a:t>
            </a:r>
            <a:endParaRPr lang="en-GB" sz="1500" dirty="0">
              <a:latin typeface="Avenir Next LT Pro Light" panose="020B0304020202020204" pitchFamily="34" charset="0"/>
            </a:endParaRP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DC07766-73DE-947F-7938-015C216F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255299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527"/>
          <a:stretch/>
        </p:blipFill>
        <p:spPr bwMode="auto">
          <a:xfrm>
            <a:off x="10614409" y="82827"/>
            <a:ext cx="1577591" cy="135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4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1879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Examples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93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CERN NIMMS and ELENA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high angle view of a factory&#10;&#10;Description automatically generated with low confidence">
            <a:extLst>
              <a:ext uri="{FF2B5EF4-FFF2-40B4-BE49-F238E27FC236}">
                <a16:creationId xmlns:a16="http://schemas.microsoft.com/office/drawing/2014/main" id="{A02F51AF-7783-938C-8733-594CECCEC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66" y="1571308"/>
            <a:ext cx="3702258" cy="247074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66BAB-108B-350C-7CE9-1BF89D60A50E}"/>
              </a:ext>
            </a:extLst>
          </p:cNvPr>
          <p:cNvSpPr txBox="1"/>
          <p:nvPr/>
        </p:nvSpPr>
        <p:spPr>
          <a:xfrm>
            <a:off x="468917" y="1404167"/>
            <a:ext cx="607920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NIMMS have proposed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compact synchrotron </a:t>
            </a:r>
            <a:r>
              <a:rPr lang="en-GB" sz="1500" dirty="0">
                <a:latin typeface="Avenir Next LT Pro Light" panose="020B0304020202020204" pitchFamily="34" charset="0"/>
              </a:rPr>
              <a:t>designs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for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12</a:t>
            </a:r>
            <a:r>
              <a:rPr lang="en-GB" sz="1500" dirty="0">
                <a:latin typeface="Avenir Next LT Pro Light" panose="020B0304020202020204" pitchFamily="34" charset="0"/>
              </a:rPr>
              <a:t>C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6+</a:t>
            </a:r>
            <a:r>
              <a:rPr lang="en-GB" sz="1500" dirty="0">
                <a:latin typeface="Avenir Next LT Pro Light" panose="020B0304020202020204" pitchFamily="34" charset="0"/>
              </a:rPr>
              <a:t> and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4</a:t>
            </a:r>
            <a:r>
              <a:rPr lang="en-GB" sz="1500" dirty="0">
                <a:latin typeface="Avenir Next LT Pro Light" panose="020B0304020202020204" pitchFamily="34" charset="0"/>
              </a:rPr>
              <a:t>He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2+</a:t>
            </a:r>
            <a:r>
              <a:rPr lang="en-GB" sz="1500" dirty="0">
                <a:latin typeface="Avenir Next LT Pro Light" panose="020B0304020202020204" pitchFamily="34" charset="0"/>
              </a:rPr>
              <a:t> ions [1,2]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Designs target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FLASH</a:t>
            </a:r>
            <a:r>
              <a:rPr lang="en-GB" sz="1500" dirty="0">
                <a:latin typeface="Avenir Next LT Pro Light" panose="020B0304020202020204" pitchFamily="34" charset="0"/>
              </a:rPr>
              <a:t> dose rates, at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relatively high energies</a:t>
            </a:r>
            <a:br>
              <a:rPr lang="en-GB" sz="1500" dirty="0">
                <a:solidFill>
                  <a:srgbClr val="1C5DF8"/>
                </a:solidFill>
                <a:latin typeface="Avenir Next LT Pro Light" panose="020B0304020202020204" pitchFamily="34" charset="0"/>
              </a:rPr>
            </a:br>
            <a:r>
              <a:rPr lang="en-GB" sz="1500" dirty="0">
                <a:solidFill>
                  <a:srgbClr val="1C5DF8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latin typeface="Avenir Next LT Pro Light" panose="020B0304020202020204" pitchFamily="34" charset="0"/>
              </a:rPr>
              <a:t>(430 MeV/u for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12</a:t>
            </a:r>
            <a:r>
              <a:rPr lang="en-GB" sz="1500" dirty="0">
                <a:latin typeface="Avenir Next LT Pro Light" panose="020B0304020202020204" pitchFamily="34" charset="0"/>
              </a:rPr>
              <a:t>C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6+</a:t>
            </a:r>
            <a:r>
              <a:rPr lang="en-GB" sz="1500" dirty="0">
                <a:latin typeface="Avenir Next LT Pro Light" panose="020B0304020202020204" pitchFamily="34" charset="0"/>
              </a:rPr>
              <a:t>) relevant to clinical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NIMMS designs build on CERN experience with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small hadron synchrotrons like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ELENA</a:t>
            </a:r>
            <a:r>
              <a:rPr lang="en-GB" sz="1500" dirty="0">
                <a:latin typeface="Avenir Next LT Pro Light" panose="020B0304020202020204" pitchFamily="34" charset="0"/>
              </a:rPr>
              <a:t> [3]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Slow-cycling</a:t>
            </a:r>
            <a:r>
              <a:rPr lang="en-GB" sz="1500" dirty="0">
                <a:latin typeface="Avenir Next LT Pro Light" panose="020B0304020202020204" pitchFamily="34" charset="0"/>
              </a:rPr>
              <a:t> synchrotron designs (~1 Hz)</a:t>
            </a:r>
          </a:p>
        </p:txBody>
      </p:sp>
      <p:pic>
        <p:nvPicPr>
          <p:cNvPr id="5" name="Picture 4" descr="A picture containing LEGO, wall, toy&#10;&#10;Description automatically generated">
            <a:extLst>
              <a:ext uri="{FF2B5EF4-FFF2-40B4-BE49-F238E27FC236}">
                <a16:creationId xmlns:a16="http://schemas.microsoft.com/office/drawing/2014/main" id="{B11F0B34-DF03-4904-B35C-701DAE777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5"/>
          <a:stretch/>
        </p:blipFill>
        <p:spPr>
          <a:xfrm>
            <a:off x="6096000" y="3785992"/>
            <a:ext cx="4056455" cy="243169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996084-9F12-342D-ED7A-B6598006AC0D}"/>
              </a:ext>
            </a:extLst>
          </p:cNvPr>
          <p:cNvSpPr txBox="1"/>
          <p:nvPr/>
        </p:nvSpPr>
        <p:spPr>
          <a:xfrm>
            <a:off x="2001520" y="5713668"/>
            <a:ext cx="409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venir Next LT Pro Demi" panose="020B0704020202020204" pitchFamily="34" charset="0"/>
              </a:rPr>
              <a:t>Above: </a:t>
            </a:r>
            <a:r>
              <a:rPr lang="en-GB" sz="1200" dirty="0">
                <a:latin typeface="Avenir Next LT Pro Light" panose="020B0304020202020204" pitchFamily="34" charset="0"/>
              </a:rPr>
              <a:t>ELENA decelerator at the CERN AD </a:t>
            </a:r>
            <a:br>
              <a:rPr lang="en-GB" sz="1200" dirty="0">
                <a:latin typeface="Avenir Next LT Pro Light" panose="020B0304020202020204" pitchFamily="34" charset="0"/>
              </a:rPr>
            </a:br>
            <a:r>
              <a:rPr lang="en-GB" sz="1200" dirty="0">
                <a:latin typeface="Avenir Next LT Pro Demi" panose="020B0704020202020204" pitchFamily="34" charset="0"/>
              </a:rPr>
              <a:t>Below:</a:t>
            </a:r>
            <a:r>
              <a:rPr lang="en-GB" sz="1200" dirty="0">
                <a:latin typeface="Avenir Next LT Pro Light" panose="020B0304020202020204" pitchFamily="34" charset="0"/>
              </a:rPr>
              <a:t> Render of the NIMMS </a:t>
            </a:r>
            <a:r>
              <a:rPr lang="en-GB" sz="1200" baseline="30000" dirty="0">
                <a:latin typeface="Avenir Next LT Pro Light" panose="020B0304020202020204" pitchFamily="34" charset="0"/>
              </a:rPr>
              <a:t>4</a:t>
            </a:r>
            <a:r>
              <a:rPr lang="en-GB" sz="1200" dirty="0">
                <a:latin typeface="Avenir Next LT Pro Light" panose="020B0304020202020204" pitchFamily="34" charset="0"/>
              </a:rPr>
              <a:t>He</a:t>
            </a:r>
            <a:r>
              <a:rPr lang="en-GB" sz="1200" baseline="30000" dirty="0">
                <a:latin typeface="Avenir Next LT Pro Light" panose="020B0304020202020204" pitchFamily="34" charset="0"/>
              </a:rPr>
              <a:t>2+</a:t>
            </a:r>
            <a:r>
              <a:rPr lang="en-GB" sz="1200" dirty="0">
                <a:latin typeface="Avenir Next LT Pro Light" panose="020B0304020202020204" pitchFamily="34" charset="0"/>
              </a:rPr>
              <a:t> synchrotron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E7584-0FAE-7841-8CF6-8DC5FFDDFECC}"/>
              </a:ext>
            </a:extLst>
          </p:cNvPr>
          <p:cNvSpPr txBox="1"/>
          <p:nvPr/>
        </p:nvSpPr>
        <p:spPr>
          <a:xfrm>
            <a:off x="5813572" y="116383"/>
            <a:ext cx="48008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[1] H.X.Q. Norman </a:t>
            </a:r>
            <a:r>
              <a:rPr lang="en-GB" sz="1100" i="1" dirty="0">
                <a:latin typeface="Avenir Next LT Pro Light" panose="020B0304020202020204" pitchFamily="34" charset="0"/>
              </a:rPr>
              <a:t>et al.</a:t>
            </a:r>
            <a:r>
              <a:rPr lang="en-GB" sz="1100" dirty="0">
                <a:latin typeface="Avenir Next LT Pro Light" panose="020B0304020202020204" pitchFamily="34" charset="0"/>
              </a:rPr>
              <a:t>, Proc. IPAC ‘22, </a:t>
            </a:r>
            <a:r>
              <a:rPr lang="en-GB" sz="1100" dirty="0">
                <a:latin typeface="Avenir Next LT Pro Demi" panose="020B0704020202020204" pitchFamily="34" charset="0"/>
              </a:rPr>
              <a:t>THPOMS028</a:t>
            </a:r>
            <a:r>
              <a:rPr lang="en-GB" sz="1100" dirty="0">
                <a:latin typeface="Avenir Next LT Pro Light" panose="020B0304020202020204" pitchFamily="34" charset="0"/>
              </a:rPr>
              <a:t> (2022) </a:t>
            </a:r>
          </a:p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[2] </a:t>
            </a:r>
            <a:r>
              <a:rPr lang="en-US" sz="1100" dirty="0">
                <a:latin typeface="Avenir Next LT Pro Light" panose="020B0304020202020204" pitchFamily="34" charset="0"/>
              </a:rPr>
              <a:t>M. Vretenar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Ser.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012103 (2023)</a:t>
            </a:r>
            <a:endParaRPr lang="en-GB" sz="1100" dirty="0">
              <a:latin typeface="Avenir Next LT Pro Light" panose="020B0304020202020204" pitchFamily="34" charset="0"/>
            </a:endParaRPr>
          </a:p>
          <a:p>
            <a:pPr algn="r"/>
            <a:r>
              <a:rPr lang="en-GB" sz="1100" dirty="0">
                <a:latin typeface="Avenir Next LT Pro Light" panose="020B0304020202020204" pitchFamily="34" charset="0"/>
              </a:rPr>
              <a:t>[3] V. </a:t>
            </a:r>
            <a:r>
              <a:rPr lang="en-GB" sz="1100" dirty="0" err="1">
                <a:latin typeface="Avenir Next LT Pro Light" panose="020B0304020202020204" pitchFamily="34" charset="0"/>
              </a:rPr>
              <a:t>Chohan</a:t>
            </a:r>
            <a:r>
              <a:rPr lang="en-GB" sz="1100" dirty="0">
                <a:latin typeface="Avenir Next LT Pro Light" panose="020B0304020202020204" pitchFamily="34" charset="0"/>
              </a:rPr>
              <a:t> et al., Extra Low Energy Antiproton Ring (ELENA) and its Transfer Lines – Design Report, </a:t>
            </a:r>
            <a:r>
              <a:rPr lang="en-GB" sz="1100" dirty="0">
                <a:latin typeface="Avenir Next LT Pro Demi" panose="020B0704020202020204" pitchFamily="34" charset="0"/>
              </a:rPr>
              <a:t>CERN-2014-002</a:t>
            </a:r>
            <a:r>
              <a:rPr lang="en-GB" sz="1100" dirty="0">
                <a:latin typeface="Avenir Next LT Pro Light" panose="020B0304020202020204" pitchFamily="34" charset="0"/>
              </a:rPr>
              <a:t> (2014)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38D63-240A-4FE0-62D2-6C6DEFA2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071475-3B30-4CD6-6583-9F5B9FCFE1C4}"/>
              </a:ext>
            </a:extLst>
          </p:cNvPr>
          <p:cNvCxnSpPr>
            <a:cxnSpLocks/>
          </p:cNvCxnSpPr>
          <p:nvPr/>
        </p:nvCxnSpPr>
        <p:spPr>
          <a:xfrm>
            <a:off x="6748463" y="5804899"/>
            <a:ext cx="1116806" cy="279201"/>
          </a:xfrm>
          <a:prstGeom prst="line">
            <a:avLst/>
          </a:prstGeom>
          <a:ln w="12700">
            <a:solidFill>
              <a:schemeClr val="tx1"/>
            </a:solidFill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ADD08A2-020C-E39A-4F54-5052F01E94EF}"/>
              </a:ext>
            </a:extLst>
          </p:cNvPr>
          <p:cNvSpPr txBox="1"/>
          <p:nvPr/>
        </p:nvSpPr>
        <p:spPr>
          <a:xfrm rot="843552">
            <a:off x="6949757" y="5896527"/>
            <a:ext cx="52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venir Next LT Pro Light" panose="020B0304020202020204" pitchFamily="34" charset="0"/>
              </a:rPr>
              <a:t>~5 m</a:t>
            </a:r>
          </a:p>
        </p:txBody>
      </p:sp>
    </p:spTree>
    <p:extLst>
      <p:ext uri="{BB962C8B-B14F-4D97-AF65-F5344CB8AC3E}">
        <p14:creationId xmlns:p14="http://schemas.microsoft.com/office/powerpoint/2010/main" val="146749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screenshot of a video game&#10;&#10;Description automatically generated">
            <a:extLst>
              <a:ext uri="{FF2B5EF4-FFF2-40B4-BE49-F238E27FC236}">
                <a16:creationId xmlns:a16="http://schemas.microsoft.com/office/drawing/2014/main" id="{9AE3D805-E01D-8A6D-2474-F238E9F1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14" r="25024"/>
          <a:stretch>
            <a:fillRect/>
          </a:stretch>
        </p:blipFill>
        <p:spPr>
          <a:xfrm>
            <a:off x="7721600" y="2023156"/>
            <a:ext cx="4254473" cy="2849300"/>
          </a:xfrm>
          <a:custGeom>
            <a:avLst/>
            <a:gdLst>
              <a:gd name="connsiteX0" fmla="*/ 0 w 4676371"/>
              <a:gd name="connsiteY0" fmla="*/ 0 h 3131853"/>
              <a:gd name="connsiteX1" fmla="*/ 2607393 w 4676371"/>
              <a:gd name="connsiteY1" fmla="*/ 0 h 3131853"/>
              <a:gd name="connsiteX2" fmla="*/ 2607393 w 4676371"/>
              <a:gd name="connsiteY2" fmla="*/ 269730 h 3131853"/>
              <a:gd name="connsiteX3" fmla="*/ 4676371 w 4676371"/>
              <a:gd name="connsiteY3" fmla="*/ 269730 h 3131853"/>
              <a:gd name="connsiteX4" fmla="*/ 4676371 w 4676371"/>
              <a:gd name="connsiteY4" fmla="*/ 3131853 h 3131853"/>
              <a:gd name="connsiteX5" fmla="*/ 0 w 4676371"/>
              <a:gd name="connsiteY5" fmla="*/ 3131853 h 3131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6371" h="3131853">
                <a:moveTo>
                  <a:pt x="0" y="0"/>
                </a:moveTo>
                <a:lnTo>
                  <a:pt x="2607393" y="0"/>
                </a:lnTo>
                <a:lnTo>
                  <a:pt x="2607393" y="269730"/>
                </a:lnTo>
                <a:lnTo>
                  <a:pt x="4676371" y="269730"/>
                </a:lnTo>
                <a:lnTo>
                  <a:pt x="4676371" y="3131853"/>
                </a:lnTo>
                <a:lnTo>
                  <a:pt x="0" y="3131853"/>
                </a:lnTo>
                <a:close/>
              </a:path>
            </a:pathLst>
          </a:custGeom>
        </p:spPr>
      </p:pic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29"/>
          <a:stretch/>
        </p:blipFill>
        <p:spPr bwMode="auto">
          <a:xfrm>
            <a:off x="10614409" y="82827"/>
            <a:ext cx="1577591" cy="7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5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839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NIMMS </a:t>
            </a:r>
            <a:r>
              <a:rPr lang="en-US" sz="2800" b="1" baseline="30000" dirty="0">
                <a:solidFill>
                  <a:srgbClr val="003088"/>
                </a:solidFill>
                <a:latin typeface="Avenir Next LT Pro" panose="020B0504020202020204" pitchFamily="34" charset="0"/>
              </a:rPr>
              <a:t>4</a:t>
            </a:r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He</a:t>
            </a:r>
            <a:r>
              <a:rPr lang="en-US" sz="2800" b="1" baseline="30000" dirty="0">
                <a:solidFill>
                  <a:srgbClr val="003088"/>
                </a:solidFill>
                <a:latin typeface="Avenir Next LT Pro" panose="020B0504020202020204" pitchFamily="34" charset="0"/>
              </a:rPr>
              <a:t>2+</a:t>
            </a:r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68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Helium Ion Synchrotron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FFEB4B-565F-11CF-6791-AB07820321BD}"/>
              </a:ext>
            </a:extLst>
          </p:cNvPr>
          <p:cNvSpPr txBox="1"/>
          <p:nvPr/>
        </p:nvSpPr>
        <p:spPr>
          <a:xfrm>
            <a:off x="6558490" y="116383"/>
            <a:ext cx="4055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latin typeface="Avenir Next LT Pro Light" panose="020B0304020202020204" pitchFamily="34" charset="0"/>
              </a:rPr>
              <a:t>[1] M. Vretenar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Ser.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012103 (2023)</a:t>
            </a:r>
          </a:p>
          <a:p>
            <a:pPr algn="r"/>
            <a:r>
              <a:rPr lang="en-US" sz="1100" dirty="0">
                <a:latin typeface="Avenir Next LT Pro Light" panose="020B0304020202020204" pitchFamily="34" charset="0"/>
              </a:rPr>
              <a:t>[2] X. Zhang, arXiv:2007.11787 [</a:t>
            </a:r>
            <a:r>
              <a:rPr lang="en-US" sz="1100" dirty="0" err="1">
                <a:latin typeface="Avenir Next LT Pro Light" panose="020B0304020202020204" pitchFamily="34" charset="0"/>
              </a:rPr>
              <a:t>physics.acc-ph</a:t>
            </a:r>
            <a:r>
              <a:rPr lang="en-US" sz="1100" dirty="0">
                <a:latin typeface="Avenir Next LT Pro Light" panose="020B0304020202020204" pitchFamily="34" charset="0"/>
              </a:rPr>
              <a:t>] (2020)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72FE6-C106-5CAC-5D68-727BD6D4851B}"/>
              </a:ext>
            </a:extLst>
          </p:cNvPr>
          <p:cNvSpPr txBox="1"/>
          <p:nvPr/>
        </p:nvSpPr>
        <p:spPr>
          <a:xfrm>
            <a:off x="468917" y="1243611"/>
            <a:ext cx="62824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Small (~33 m circumference) synchrotron [1] comprised of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three achromat lattice cells</a:t>
            </a:r>
            <a:r>
              <a:rPr lang="en-GB" sz="1500" dirty="0">
                <a:latin typeface="Avenir Next LT Pro Light" panose="020B0304020202020204" pitchFamily="34" charset="0"/>
              </a:rPr>
              <a:t> [2]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Room-temperature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60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°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 sector dipoles</a:t>
            </a:r>
            <a:r>
              <a:rPr lang="en-GB" sz="1500" dirty="0">
                <a:latin typeface="Avenir Next LT Pro Light" panose="020B0304020202020204" pitchFamily="34" charset="0"/>
              </a:rPr>
              <a:t> operating up to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1.65 T, enable 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4</a:t>
            </a:r>
            <a:r>
              <a:rPr lang="en-GB" sz="1500" dirty="0">
                <a:latin typeface="Avenir Next LT Pro Light" panose="020B0304020202020204" pitchFamily="34" charset="0"/>
              </a:rPr>
              <a:t>He</a:t>
            </a:r>
            <a:r>
              <a:rPr lang="en-GB" sz="1500" baseline="30000" dirty="0">
                <a:latin typeface="Avenir Next LT Pro Light" panose="020B0304020202020204" pitchFamily="34" charset="0"/>
              </a:rPr>
              <a:t>2+</a:t>
            </a:r>
            <a:r>
              <a:rPr lang="en-GB" sz="1500" dirty="0">
                <a:latin typeface="Avenir Next LT Pro Light" panose="020B0304020202020204" pitchFamily="34" charset="0"/>
              </a:rPr>
              <a:t> acceleration to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250 MeV/u</a:t>
            </a:r>
            <a:b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</a:br>
            <a:br>
              <a:rPr lang="en-GB" sz="1500" dirty="0">
                <a:latin typeface="Avenir Next LT Pro Light" panose="020B0304020202020204" pitchFamily="34" charset="0"/>
              </a:rPr>
            </a:br>
            <a:endParaRPr lang="en-GB" sz="1500" dirty="0">
              <a:latin typeface="Avenir Next LT Pro Light" panose="020B03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Dispersion-free straights</a:t>
            </a:r>
            <a:r>
              <a:rPr lang="en-GB" sz="1500" dirty="0">
                <a:latin typeface="Avenir Next LT Pro Light" panose="020B0304020202020204" pitchFamily="34" charset="0"/>
              </a:rPr>
              <a:t> accommodate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injection</a:t>
            </a:r>
            <a:r>
              <a:rPr lang="en-GB" sz="1500" dirty="0">
                <a:latin typeface="Avenir Next LT Pro Light" panose="020B0304020202020204" pitchFamily="34" charset="0"/>
              </a:rPr>
              <a:t>,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extraction</a:t>
            </a:r>
            <a:r>
              <a:rPr lang="en-GB" sz="1500" dirty="0">
                <a:solidFill>
                  <a:srgbClr val="1C5DF8"/>
                </a:solidFill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latin typeface="Avenir Next LT Pro Light" panose="020B0304020202020204" pitchFamily="34" charset="0"/>
              </a:rPr>
              <a:t>and RF hardware</a:t>
            </a:r>
          </a:p>
        </p:txBody>
      </p:sp>
      <p:pic>
        <p:nvPicPr>
          <p:cNvPr id="31" name="Picture 30" descr="A screenshot of a video game&#10;&#10;Description automatically generated">
            <a:extLst>
              <a:ext uri="{FF2B5EF4-FFF2-40B4-BE49-F238E27FC236}">
                <a16:creationId xmlns:a16="http://schemas.microsoft.com/office/drawing/2014/main" id="{122F2DAE-B278-33EF-8132-D9B37F34C8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04" b="73006"/>
          <a:stretch>
            <a:fillRect/>
          </a:stretch>
        </p:blipFill>
        <p:spPr>
          <a:xfrm>
            <a:off x="7326378" y="1020392"/>
            <a:ext cx="3629786" cy="1058278"/>
          </a:xfrm>
          <a:custGeom>
            <a:avLst/>
            <a:gdLst>
              <a:gd name="connsiteX0" fmla="*/ 0 w 3629786"/>
              <a:gd name="connsiteY0" fmla="*/ 0 h 1058278"/>
              <a:gd name="connsiteX1" fmla="*/ 3629786 w 3629786"/>
              <a:gd name="connsiteY1" fmla="*/ 0 h 1058278"/>
              <a:gd name="connsiteX2" fmla="*/ 3629786 w 3629786"/>
              <a:gd name="connsiteY2" fmla="*/ 1058278 h 1058278"/>
              <a:gd name="connsiteX3" fmla="*/ 0 w 3629786"/>
              <a:gd name="connsiteY3" fmla="*/ 1058278 h 1058278"/>
              <a:gd name="connsiteX4" fmla="*/ 0 w 3629786"/>
              <a:gd name="connsiteY4" fmla="*/ 0 h 105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786" h="1058278">
                <a:moveTo>
                  <a:pt x="0" y="0"/>
                </a:moveTo>
                <a:lnTo>
                  <a:pt x="3629786" y="0"/>
                </a:lnTo>
                <a:lnTo>
                  <a:pt x="3629786" y="1058278"/>
                </a:lnTo>
                <a:lnTo>
                  <a:pt x="0" y="105827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 descr="A screenshot of a video game&#10;&#10;Description automatically generated">
            <a:extLst>
              <a:ext uri="{FF2B5EF4-FFF2-40B4-BE49-F238E27FC236}">
                <a16:creationId xmlns:a16="http://schemas.microsoft.com/office/drawing/2014/main" id="{D7991E45-00E3-436C-77CD-FCD250087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804" t="-6178" r="-853" b="73006"/>
          <a:stretch>
            <a:fillRect/>
          </a:stretch>
        </p:blipFill>
        <p:spPr>
          <a:xfrm>
            <a:off x="8293073" y="2658232"/>
            <a:ext cx="3683000" cy="1300480"/>
          </a:xfrm>
          <a:custGeom>
            <a:avLst/>
            <a:gdLst>
              <a:gd name="connsiteX0" fmla="*/ 0 w 3683000"/>
              <a:gd name="connsiteY0" fmla="*/ 0 h 1300480"/>
              <a:gd name="connsiteX1" fmla="*/ 3683000 w 3683000"/>
              <a:gd name="connsiteY1" fmla="*/ 0 h 1300480"/>
              <a:gd name="connsiteX2" fmla="*/ 3683000 w 3683000"/>
              <a:gd name="connsiteY2" fmla="*/ 1300480 h 1300480"/>
              <a:gd name="connsiteX3" fmla="*/ 3629786 w 3683000"/>
              <a:gd name="connsiteY3" fmla="*/ 1300480 h 1300480"/>
              <a:gd name="connsiteX4" fmla="*/ 3629786 w 3683000"/>
              <a:gd name="connsiteY4" fmla="*/ 242202 h 1300480"/>
              <a:gd name="connsiteX5" fmla="*/ 0 w 3683000"/>
              <a:gd name="connsiteY5" fmla="*/ 242202 h 1300480"/>
              <a:gd name="connsiteX6" fmla="*/ 0 w 3683000"/>
              <a:gd name="connsiteY6" fmla="*/ 0 h 13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0" h="1300480">
                <a:moveTo>
                  <a:pt x="0" y="0"/>
                </a:moveTo>
                <a:lnTo>
                  <a:pt x="3683000" y="0"/>
                </a:lnTo>
                <a:lnTo>
                  <a:pt x="3683000" y="1300480"/>
                </a:lnTo>
                <a:lnTo>
                  <a:pt x="3629786" y="1300480"/>
                </a:lnTo>
                <a:lnTo>
                  <a:pt x="3629786" y="242202"/>
                </a:lnTo>
                <a:lnTo>
                  <a:pt x="0" y="2422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 descr="A picture containing shape&#10;&#10;Description automatically generated">
            <a:extLst>
              <a:ext uri="{FF2B5EF4-FFF2-40B4-BE49-F238E27FC236}">
                <a16:creationId xmlns:a16="http://schemas.microsoft.com/office/drawing/2014/main" id="{0ECA9A23-C217-00C3-AB08-C2604B938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198" y="3560203"/>
            <a:ext cx="4653422" cy="3404477"/>
          </a:xfrm>
          <a:prstGeom prst="rect">
            <a:avLst/>
          </a:prstGeom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9ED4377-912A-845D-76AE-7BFF2ED2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178238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6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47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ITRF Synchrotron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53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Scaled NIMMS Layout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D64C326-2952-BAC8-0623-D3D645158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93" y="1006280"/>
            <a:ext cx="4920355" cy="4221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7E3D8-DAF3-7652-4743-659A29AD464B}"/>
              </a:ext>
            </a:extLst>
          </p:cNvPr>
          <p:cNvSpPr txBox="1"/>
          <p:nvPr/>
        </p:nvSpPr>
        <p:spPr>
          <a:xfrm>
            <a:off x="468917" y="1248007"/>
            <a:ext cx="562708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Synchrotron (~21.3 m circumference) based on 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scaled</a:t>
            </a:r>
            <a:r>
              <a:rPr lang="en-GB" sz="1500" dirty="0">
                <a:latin typeface="Avenir Next LT Pro Light" panose="020B0304020202020204" pitchFamily="34" charset="0"/>
              </a:rPr>
              <a:t> version of the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NIMMS synchrotron</a:t>
            </a:r>
            <a:r>
              <a:rPr lang="en-GB" sz="1500" dirty="0">
                <a:latin typeface="Avenir Next LT Pro Light" panose="020B0304020202020204" pitchFamily="34" charset="0"/>
              </a:rPr>
              <a:t> design [1]</a:t>
            </a:r>
          </a:p>
          <a:p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1.30 T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sector dipole </a:t>
            </a:r>
            <a:r>
              <a:rPr lang="en-GB" sz="1500" dirty="0">
                <a:latin typeface="Avenir Next LT Pro Light" panose="020B0304020202020204" pitchFamily="34" charset="0"/>
              </a:rPr>
              <a:t>magnets with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a small defocusing gradient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Demi" panose="020B07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QF1</a:t>
            </a:r>
            <a:r>
              <a:rPr lang="en-GB" sz="1500" dirty="0">
                <a:latin typeface="Avenir Next LT Pro Light" panose="020B0304020202020204" pitchFamily="34" charset="0"/>
              </a:rPr>
              <a:t> quadrupoles used for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working point </a:t>
            </a:r>
            <a:r>
              <a:rPr lang="en-GB" sz="1500" dirty="0">
                <a:latin typeface="Avenir Next LT Pro Light" panose="020B0304020202020204" pitchFamily="34" charset="0"/>
              </a:rPr>
              <a:t>adjustment</a:t>
            </a:r>
          </a:p>
          <a:p>
            <a:pPr lvl="1"/>
            <a:endParaRPr lang="en-GB" sz="1500" dirty="0">
              <a:latin typeface="Avenir Next LT Pro Light" panose="020B03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QF2</a:t>
            </a:r>
            <a:r>
              <a:rPr lang="en-GB" sz="1500" dirty="0">
                <a:latin typeface="Avenir Next LT Pro Light" panose="020B0304020202020204" pitchFamily="34" charset="0"/>
              </a:rPr>
              <a:t> quadrupoles used for </a:t>
            </a:r>
            <a:br>
              <a:rPr lang="en-GB" sz="1500" dirty="0">
                <a:latin typeface="Avenir Next LT Pro Light" panose="020B0304020202020204" pitchFamily="34" charset="0"/>
              </a:rPr>
            </a:b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dispersion cancellation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72E2B0-F061-D159-E8B3-6327A7D54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89345"/>
              </p:ext>
            </p:extLst>
          </p:nvPr>
        </p:nvGraphicFramePr>
        <p:xfrm>
          <a:off x="605261" y="4195993"/>
          <a:ext cx="484131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831">
                  <a:extLst>
                    <a:ext uri="{9D8B030D-6E8A-4147-A177-3AD203B41FA5}">
                      <a16:colId xmlns:a16="http://schemas.microsoft.com/office/drawing/2014/main" val="2820073735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344207346"/>
                    </a:ext>
                  </a:extLst>
                </a:gridCol>
                <a:gridCol w="1234242">
                  <a:extLst>
                    <a:ext uri="{9D8B030D-6E8A-4147-A177-3AD203B41FA5}">
                      <a16:colId xmlns:a16="http://schemas.microsoft.com/office/drawing/2014/main" val="3649424127"/>
                    </a:ext>
                  </a:extLst>
                </a:gridCol>
              </a:tblGrid>
              <a:tr h="261990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58120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Dipole radius [m]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40537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Dipole field [T]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12833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Max. Rigidity [T m]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415681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Ion Species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H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+</a:t>
                      </a:r>
                      <a:endParaRPr lang="en-GB" sz="12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He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2+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, 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12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C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6+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69019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Max. Energy [MeV/u]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80*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33.4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402914"/>
                  </a:ext>
                </a:extLst>
              </a:tr>
              <a:tr h="261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Orbital Frequency [MHz]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5.48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3.67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7316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EF0D88-2F46-E25B-798C-30103734FAB4}"/>
              </a:ext>
            </a:extLst>
          </p:cNvPr>
          <p:cNvSpPr txBox="1"/>
          <p:nvPr/>
        </p:nvSpPr>
        <p:spPr>
          <a:xfrm>
            <a:off x="8225065" y="6116233"/>
            <a:ext cx="3847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venir Next LT Pro Light" panose="020B0304020202020204" pitchFamily="34" charset="0"/>
              </a:rPr>
              <a:t>*Limited by assumed RF cavity bandwidth (1.5 – 5.5 MHz)</a:t>
            </a:r>
            <a:b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Avenir Next LT Pro Light" panose="020B0304020202020204" pitchFamily="34" charset="0"/>
              </a:rPr>
              <a:t>Dipoles can accommodate protons up to 155 MeV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4C6A11-2224-C174-6162-6EF86D719355}"/>
              </a:ext>
            </a:extLst>
          </p:cNvPr>
          <p:cNvSpPr txBox="1"/>
          <p:nvPr/>
        </p:nvSpPr>
        <p:spPr>
          <a:xfrm>
            <a:off x="6628296" y="137077"/>
            <a:ext cx="4055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Next LT Pro Light" panose="020B0304020202020204" pitchFamily="34" charset="0"/>
              </a:rPr>
              <a:t>[1] M. Vretenar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Ser.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012103 (2023)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20DDF-84A5-7955-3113-B9D62CA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28705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64F874C4-5125-6824-AE2F-3269C91F0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9" r="10477"/>
          <a:stretch/>
        </p:blipFill>
        <p:spPr>
          <a:xfrm>
            <a:off x="4734738" y="348343"/>
            <a:ext cx="4545795" cy="3961528"/>
          </a:xfrm>
          <a:prstGeom prst="rect">
            <a:avLst/>
          </a:prstGeom>
        </p:spPr>
      </p:pic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409" y="82827"/>
            <a:ext cx="1577591" cy="13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7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3547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Machine Footprints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Approximately to Scale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D64C326-2952-BAC8-0623-D3D645158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521" y="3250465"/>
            <a:ext cx="3109935" cy="266808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20DDF-84A5-7955-3113-B9D62CAA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  <p:pic>
        <p:nvPicPr>
          <p:cNvPr id="25" name="Picture 24" descr="A screenshot of a video game&#10;&#10;Description automatically generated">
            <a:extLst>
              <a:ext uri="{FF2B5EF4-FFF2-40B4-BE49-F238E27FC236}">
                <a16:creationId xmlns:a16="http://schemas.microsoft.com/office/drawing/2014/main" id="{497B6721-FC31-856E-5E17-24E2DC8A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114" r="39551"/>
          <a:stretch/>
        </p:blipFill>
        <p:spPr>
          <a:xfrm>
            <a:off x="53214" y="2299486"/>
            <a:ext cx="4681524" cy="3888807"/>
          </a:xfrm>
          <a:custGeom>
            <a:avLst/>
            <a:gdLst>
              <a:gd name="connsiteX0" fmla="*/ 0 w 3430118"/>
              <a:gd name="connsiteY0" fmla="*/ 0 h 2849300"/>
              <a:gd name="connsiteX1" fmla="*/ 2372156 w 3430118"/>
              <a:gd name="connsiteY1" fmla="*/ 0 h 2849300"/>
              <a:gd name="connsiteX2" fmla="*/ 2372156 w 3430118"/>
              <a:gd name="connsiteY2" fmla="*/ 245395 h 2849300"/>
              <a:gd name="connsiteX3" fmla="*/ 2462404 w 3430118"/>
              <a:gd name="connsiteY3" fmla="*/ 245395 h 2849300"/>
              <a:gd name="connsiteX4" fmla="*/ 2434374 w 3430118"/>
              <a:gd name="connsiteY4" fmla="*/ 397513 h 2849300"/>
              <a:gd name="connsiteX5" fmla="*/ 3430118 w 3430118"/>
              <a:gd name="connsiteY5" fmla="*/ 580999 h 2849300"/>
              <a:gd name="connsiteX6" fmla="*/ 3430118 w 3430118"/>
              <a:gd name="connsiteY6" fmla="*/ 654540 h 2849300"/>
              <a:gd name="connsiteX7" fmla="*/ 3160114 w 3430118"/>
              <a:gd name="connsiteY7" fmla="*/ 604786 h 2849300"/>
              <a:gd name="connsiteX8" fmla="*/ 3131953 w 3430118"/>
              <a:gd name="connsiteY8" fmla="*/ 757610 h 2849300"/>
              <a:gd name="connsiteX9" fmla="*/ 3430118 w 3430118"/>
              <a:gd name="connsiteY9" fmla="*/ 812553 h 2849300"/>
              <a:gd name="connsiteX10" fmla="*/ 3430118 w 3430118"/>
              <a:gd name="connsiteY10" fmla="*/ 2036375 h 2849300"/>
              <a:gd name="connsiteX11" fmla="*/ 2970911 w 3430118"/>
              <a:gd name="connsiteY11" fmla="*/ 2118193 h 2849300"/>
              <a:gd name="connsiteX12" fmla="*/ 3001724 w 3430118"/>
              <a:gd name="connsiteY12" fmla="*/ 2291126 h 2849300"/>
              <a:gd name="connsiteX13" fmla="*/ 3430118 w 3430118"/>
              <a:gd name="connsiteY13" fmla="*/ 2214798 h 2849300"/>
              <a:gd name="connsiteX14" fmla="*/ 3430118 w 3430118"/>
              <a:gd name="connsiteY14" fmla="*/ 2298503 h 2849300"/>
              <a:gd name="connsiteX15" fmla="*/ 2567413 w 3430118"/>
              <a:gd name="connsiteY15" fmla="*/ 2452213 h 2849300"/>
              <a:gd name="connsiteX16" fmla="*/ 2638163 w 3430118"/>
              <a:gd name="connsiteY16" fmla="*/ 2849300 h 2849300"/>
              <a:gd name="connsiteX17" fmla="*/ 0 w 3430118"/>
              <a:gd name="connsiteY17" fmla="*/ 2849300 h 28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30118" h="2849300">
                <a:moveTo>
                  <a:pt x="0" y="0"/>
                </a:moveTo>
                <a:lnTo>
                  <a:pt x="2372156" y="0"/>
                </a:lnTo>
                <a:lnTo>
                  <a:pt x="2372156" y="245395"/>
                </a:lnTo>
                <a:lnTo>
                  <a:pt x="2462404" y="245395"/>
                </a:lnTo>
                <a:lnTo>
                  <a:pt x="2434374" y="397513"/>
                </a:lnTo>
                <a:lnTo>
                  <a:pt x="3430118" y="580999"/>
                </a:lnTo>
                <a:lnTo>
                  <a:pt x="3430118" y="654540"/>
                </a:lnTo>
                <a:lnTo>
                  <a:pt x="3160114" y="604786"/>
                </a:lnTo>
                <a:lnTo>
                  <a:pt x="3131953" y="757610"/>
                </a:lnTo>
                <a:lnTo>
                  <a:pt x="3430118" y="812553"/>
                </a:lnTo>
                <a:lnTo>
                  <a:pt x="3430118" y="2036375"/>
                </a:lnTo>
                <a:lnTo>
                  <a:pt x="2970911" y="2118193"/>
                </a:lnTo>
                <a:lnTo>
                  <a:pt x="3001724" y="2291126"/>
                </a:lnTo>
                <a:lnTo>
                  <a:pt x="3430118" y="2214798"/>
                </a:lnTo>
                <a:lnTo>
                  <a:pt x="3430118" y="2298503"/>
                </a:lnTo>
                <a:lnTo>
                  <a:pt x="2567413" y="2452213"/>
                </a:lnTo>
                <a:lnTo>
                  <a:pt x="2638163" y="2849300"/>
                </a:lnTo>
                <a:lnTo>
                  <a:pt x="0" y="2849300"/>
                </a:ln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7234495-2C63-979C-997B-81178FF7B75B}"/>
              </a:ext>
            </a:extLst>
          </p:cNvPr>
          <p:cNvSpPr txBox="1"/>
          <p:nvPr/>
        </p:nvSpPr>
        <p:spPr>
          <a:xfrm>
            <a:off x="4916916" y="4967566"/>
            <a:ext cx="3853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Left: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NIMMS 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4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He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2+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 synchrotron (33.0 m)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</a:br>
            <a:r>
              <a:rPr lang="en-US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Above: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LhARA FFA (21.9 m)</a:t>
            </a:r>
          </a:p>
          <a:p>
            <a:pPr algn="ctr"/>
            <a:r>
              <a:rPr lang="en-US" sz="16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Right: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0"/>
              </a:rPr>
              <a:t>ITRF WP3 synchrotron (21.3 m)</a:t>
            </a:r>
          </a:p>
        </p:txBody>
      </p:sp>
    </p:spTree>
    <p:extLst>
      <p:ext uri="{BB962C8B-B14F-4D97-AF65-F5344CB8AC3E}">
        <p14:creationId xmlns:p14="http://schemas.microsoft.com/office/powerpoint/2010/main" val="90360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3"/>
          <a:stretch/>
        </p:blipFill>
        <p:spPr bwMode="auto">
          <a:xfrm>
            <a:off x="10614409" y="82827"/>
            <a:ext cx="1577591" cy="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8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47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ITRF Synchrotron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0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Optics and Key Parameters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0E111-1B6F-F7D5-4D93-F29B99FD08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8" r="5125"/>
          <a:stretch/>
        </p:blipFill>
        <p:spPr>
          <a:xfrm>
            <a:off x="5979408" y="847684"/>
            <a:ext cx="6649471" cy="5238156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95482D8-B4CC-535C-7042-400B34E6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98115"/>
              </p:ext>
            </p:extLst>
          </p:nvPr>
        </p:nvGraphicFramePr>
        <p:xfrm>
          <a:off x="468917" y="4233056"/>
          <a:ext cx="4473019" cy="185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237">
                  <a:extLst>
                    <a:ext uri="{9D8B030D-6E8A-4147-A177-3AD203B41FA5}">
                      <a16:colId xmlns:a16="http://schemas.microsoft.com/office/drawing/2014/main" val="2820073735"/>
                    </a:ext>
                  </a:extLst>
                </a:gridCol>
                <a:gridCol w="1453782">
                  <a:extLst>
                    <a:ext uri="{9D8B030D-6E8A-4147-A177-3AD203B41FA5}">
                      <a16:colId xmlns:a16="http://schemas.microsoft.com/office/drawing/2014/main" val="344207346"/>
                    </a:ext>
                  </a:extLst>
                </a:gridCol>
              </a:tblGrid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Value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58120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QF1 strength [m</a:t>
                      </a:r>
                      <a:r>
                        <a:rPr lang="en-GB" sz="13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-2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]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3.23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185087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Maximum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β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, </a:t>
                      </a:r>
                      <a:r>
                        <a:rPr lang="el-GR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β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y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[m]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7.20, 9.92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540537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Maximum D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[m]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12833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Betatron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Tunes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</a:t>
                      </a:r>
                      <a:r>
                        <a:rPr lang="en-GB" sz="1300" baseline="-250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, </a:t>
                      </a:r>
                      <a:r>
                        <a:rPr lang="en-GB" sz="1300" baseline="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</a:t>
                      </a:r>
                      <a:r>
                        <a:rPr lang="en-GB" sz="1300" baseline="-250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y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2.33, 0.71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15681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Natural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Chromaticities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ξ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ξ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-4.36, -5.10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690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4A8F14-EDDF-FFF5-C663-D1BCCA79D695}"/>
              </a:ext>
            </a:extLst>
          </p:cNvPr>
          <p:cNvSpPr txBox="1"/>
          <p:nvPr/>
        </p:nvSpPr>
        <p:spPr>
          <a:xfrm>
            <a:off x="468917" y="1396413"/>
            <a:ext cx="5114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Optimised the lattice using a semi-analytic model to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maximise</a:t>
            </a:r>
            <a:r>
              <a:rPr lang="en-GB" sz="1500" dirty="0">
                <a:latin typeface="Avenir Next LT Pro Light" panose="020B0304020202020204" pitchFamily="34" charset="0"/>
              </a:rPr>
              <a:t> the accessible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range of working points</a:t>
            </a:r>
            <a:br>
              <a:rPr lang="en-GB" sz="1200" dirty="0">
                <a:latin typeface="Avenir Next LT Pro Light" panose="020B0304020202020204" pitchFamily="34" charset="0"/>
              </a:rPr>
            </a:br>
            <a:br>
              <a:rPr lang="en-GB" sz="1200" dirty="0">
                <a:latin typeface="Avenir Next LT Pro Light" panose="020B0304020202020204" pitchFamily="34" charset="0"/>
              </a:rPr>
            </a:br>
            <a:endParaRPr lang="en-GB" sz="12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Optics are tuned near 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third-order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 err="1">
                <a:latin typeface="Avenir Next LT Pro Light" panose="020B0304020202020204" pitchFamily="34" charset="0"/>
              </a:rPr>
              <a:t>betatron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resonance</a:t>
            </a:r>
            <a:r>
              <a:rPr lang="en-GB" sz="1500" dirty="0">
                <a:latin typeface="Avenir Next LT Pro Light" panose="020B0304020202020204" pitchFamily="34" charset="0"/>
              </a:rPr>
              <a:t> to enable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RF knockout </a:t>
            </a:r>
            <a:r>
              <a:rPr lang="en-GB" sz="1500" dirty="0">
                <a:latin typeface="Avenir Next LT Pro Light" panose="020B0304020202020204" pitchFamily="34" charset="0"/>
              </a:rPr>
              <a:t>beam extraction [1]</a:t>
            </a:r>
            <a:endParaRPr lang="en-GB" sz="1500" dirty="0">
              <a:latin typeface="Avenir Next LT Pro Demi" panose="020B07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A51CF-8F6B-D56A-18B9-AFCD9AD0224E}"/>
              </a:ext>
            </a:extLst>
          </p:cNvPr>
          <p:cNvSpPr txBox="1"/>
          <p:nvPr/>
        </p:nvSpPr>
        <p:spPr>
          <a:xfrm>
            <a:off x="6813368" y="137077"/>
            <a:ext cx="3801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Next LT Pro Light" panose="020B0304020202020204" pitchFamily="34" charset="0"/>
              </a:rPr>
              <a:t>[1] R. Taylor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012101 (2023)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EAE9C-2221-691F-8FE5-ABC4F167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320409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ience and Technology Facilities Council">
            <a:extLst>
              <a:ext uri="{FF2B5EF4-FFF2-40B4-BE49-F238E27FC236}">
                <a16:creationId xmlns:a16="http://schemas.microsoft.com/office/drawing/2014/main" id="{6789CE4C-0EE8-944E-661A-AB8DFFCB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3"/>
          <a:stretch/>
        </p:blipFill>
        <p:spPr bwMode="auto">
          <a:xfrm>
            <a:off x="10614409" y="82827"/>
            <a:ext cx="1577591" cy="76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83D10E-C2C3-C2F3-EF05-BB722B73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393" y="6490368"/>
            <a:ext cx="2743200" cy="365125"/>
          </a:xfrm>
        </p:spPr>
        <p:txBody>
          <a:bodyPr/>
          <a:lstStyle/>
          <a:p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Page </a:t>
            </a:r>
            <a:fld id="{5D505636-E21E-CC48-AA04-940343AD31F9}" type="slidenum">
              <a:rPr 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9</a:t>
            </a:fld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Avenir Next LT Pro Demi" panose="020B07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75D53-9B56-460E-ABA1-825364B3BAD3}"/>
              </a:ext>
            </a:extLst>
          </p:cNvPr>
          <p:cNvSpPr txBox="1"/>
          <p:nvPr/>
        </p:nvSpPr>
        <p:spPr>
          <a:xfrm>
            <a:off x="512462" y="256594"/>
            <a:ext cx="447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088"/>
                </a:solidFill>
                <a:latin typeface="Avenir Next LT Pro" panose="020B0504020202020204" pitchFamily="34" charset="0"/>
              </a:rPr>
              <a:t>ITRF Synchrotron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B0A51-B6D4-4900-B88E-ACDE0E58CE20}"/>
              </a:ext>
            </a:extLst>
          </p:cNvPr>
          <p:cNvSpPr txBox="1"/>
          <p:nvPr/>
        </p:nvSpPr>
        <p:spPr>
          <a:xfrm>
            <a:off x="538265" y="712557"/>
            <a:ext cx="30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Demi" panose="020B0704020202020204" pitchFamily="34" charset="0"/>
              </a:rPr>
              <a:t>Optics and Key Parameters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DAB929-3AD4-4D75-8990-110F07C9D9C7}"/>
              </a:ext>
            </a:extLst>
          </p:cNvPr>
          <p:cNvSpPr/>
          <p:nvPr/>
        </p:nvSpPr>
        <p:spPr>
          <a:xfrm>
            <a:off x="0" y="348343"/>
            <a:ext cx="468917" cy="365760"/>
          </a:xfrm>
          <a:prstGeom prst="rect">
            <a:avLst/>
          </a:prstGeom>
          <a:solidFill>
            <a:srgbClr val="00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30E111-1B6F-F7D5-4D93-F29B99FD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47" r="5147"/>
          <a:stretch/>
        </p:blipFill>
        <p:spPr>
          <a:xfrm>
            <a:off x="5979408" y="847684"/>
            <a:ext cx="6649471" cy="5238156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95482D8-B4CC-535C-7042-400B34E6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65849"/>
              </p:ext>
            </p:extLst>
          </p:nvPr>
        </p:nvGraphicFramePr>
        <p:xfrm>
          <a:off x="468917" y="4228080"/>
          <a:ext cx="4473019" cy="1852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237">
                  <a:extLst>
                    <a:ext uri="{9D8B030D-6E8A-4147-A177-3AD203B41FA5}">
                      <a16:colId xmlns:a16="http://schemas.microsoft.com/office/drawing/2014/main" val="2820073735"/>
                    </a:ext>
                  </a:extLst>
                </a:gridCol>
                <a:gridCol w="1453782">
                  <a:extLst>
                    <a:ext uri="{9D8B030D-6E8A-4147-A177-3AD203B41FA5}">
                      <a16:colId xmlns:a16="http://schemas.microsoft.com/office/drawing/2014/main" val="344207346"/>
                    </a:ext>
                  </a:extLst>
                </a:gridCol>
              </a:tblGrid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Parameter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  <a:cs typeface="Helvetica" panose="020B0604020202020204" pitchFamily="34" charset="0"/>
                        </a:rPr>
                        <a:t>Value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58120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QF1 strength [m</a:t>
                      </a:r>
                      <a:r>
                        <a:rPr lang="en-GB" sz="1300" baseline="30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-2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]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3.72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185087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Maximum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β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, </a:t>
                      </a:r>
                      <a:r>
                        <a:rPr lang="el-GR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β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y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[m]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8.95, 13.63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540537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Maximum D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[m]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1.98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4012833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Betatron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Tunes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</a:t>
                      </a:r>
                      <a:r>
                        <a:rPr lang="en-GB" sz="1300" baseline="-250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, </a:t>
                      </a:r>
                      <a:r>
                        <a:rPr lang="en-GB" sz="1300" baseline="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Q</a:t>
                      </a:r>
                      <a:r>
                        <a:rPr lang="en-GB" sz="1300" baseline="-250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y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2.67, 0.52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15681"/>
                  </a:ext>
                </a:extLst>
              </a:tr>
              <a:tr h="308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Natural </a:t>
                      </a:r>
                      <a:r>
                        <a:rPr lang="en-GB" sz="1300" dirty="0" err="1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Chromaticities</a:t>
                      </a:r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ξ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lang="en-GB" sz="1300" baseline="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l-GR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ξ</a:t>
                      </a:r>
                      <a:r>
                        <a:rPr lang="en-GB" sz="1300" baseline="-250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GB" sz="1300" dirty="0">
                        <a:solidFill>
                          <a:schemeClr val="tx1"/>
                        </a:solidFill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Avenir Next LT Pro Light" panose="020B0304020202020204" pitchFamily="34" charset="0"/>
                        </a:rPr>
                        <a:t>-6.66, -6.80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06901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4A8F14-EDDF-FFF5-C663-D1BCCA79D695}"/>
              </a:ext>
            </a:extLst>
          </p:cNvPr>
          <p:cNvSpPr txBox="1"/>
          <p:nvPr/>
        </p:nvSpPr>
        <p:spPr>
          <a:xfrm>
            <a:off x="468917" y="1396413"/>
            <a:ext cx="5114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Avenir Next LT Pro Light" panose="020B0304020202020204" pitchFamily="34" charset="0"/>
              </a:rPr>
              <a:t>Optimised the lattice using a semi-analytic model to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maximise</a:t>
            </a:r>
            <a:r>
              <a:rPr lang="en-GB" sz="1500" dirty="0">
                <a:latin typeface="Avenir Next LT Pro Light" panose="020B0304020202020204" pitchFamily="34" charset="0"/>
              </a:rPr>
              <a:t> the accessible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range of working points</a:t>
            </a:r>
            <a:br>
              <a:rPr lang="en-GB" sz="1200" dirty="0">
                <a:latin typeface="Avenir Next LT Pro Light" panose="020B0304020202020204" pitchFamily="34" charset="0"/>
              </a:rPr>
            </a:br>
            <a:br>
              <a:rPr lang="en-GB" sz="1200" dirty="0">
                <a:latin typeface="Avenir Next LT Pro Light" panose="020B0304020202020204" pitchFamily="34" charset="0"/>
              </a:rPr>
            </a:br>
            <a:endParaRPr lang="en-GB" sz="1200" dirty="0">
              <a:latin typeface="Avenir Next LT Pro Light" panose="020B0304020202020204" pitchFamily="34" charset="0"/>
            </a:endParaRPr>
          </a:p>
          <a:p>
            <a:r>
              <a:rPr lang="en-GB" sz="1500" dirty="0">
                <a:latin typeface="Avenir Next LT Pro Light" panose="020B0304020202020204" pitchFamily="34" charset="0"/>
              </a:rPr>
              <a:t>Optics are tuned near a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third-order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 err="1">
                <a:latin typeface="Avenir Next LT Pro Light" panose="020B0304020202020204" pitchFamily="34" charset="0"/>
              </a:rPr>
              <a:t>betatron</a:t>
            </a:r>
            <a:r>
              <a:rPr lang="en-GB" sz="1500" dirty="0">
                <a:latin typeface="Avenir Next LT Pro Light" panose="020B0304020202020204" pitchFamily="34" charset="0"/>
              </a:rPr>
              <a:t>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resonance</a:t>
            </a:r>
            <a:r>
              <a:rPr lang="en-GB" sz="1500" dirty="0">
                <a:latin typeface="Avenir Next LT Pro Light" panose="020B0304020202020204" pitchFamily="34" charset="0"/>
              </a:rPr>
              <a:t> to enable </a:t>
            </a:r>
            <a:r>
              <a:rPr lang="en-GB" sz="1500" dirty="0">
                <a:solidFill>
                  <a:srgbClr val="1C5DF8"/>
                </a:solidFill>
                <a:latin typeface="Avenir Next LT Pro Demi" panose="020B0704020202020204" pitchFamily="34" charset="0"/>
              </a:rPr>
              <a:t>RF knockout </a:t>
            </a:r>
            <a:r>
              <a:rPr lang="en-GB" sz="1500" dirty="0">
                <a:latin typeface="Avenir Next LT Pro Light" panose="020B0304020202020204" pitchFamily="34" charset="0"/>
              </a:rPr>
              <a:t>beam extraction [1]</a:t>
            </a:r>
            <a:endParaRPr lang="en-GB" sz="1500" dirty="0">
              <a:latin typeface="Avenir Next LT Pro Demi" panose="020B07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EEB73-C876-3194-D9A4-141FC88E8350}"/>
              </a:ext>
            </a:extLst>
          </p:cNvPr>
          <p:cNvSpPr txBox="1"/>
          <p:nvPr/>
        </p:nvSpPr>
        <p:spPr>
          <a:xfrm>
            <a:off x="6813368" y="137077"/>
            <a:ext cx="3801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venir Next LT Pro Light" panose="020B0304020202020204" pitchFamily="34" charset="0"/>
              </a:rPr>
              <a:t>[1] R. Taylor </a:t>
            </a:r>
            <a:r>
              <a:rPr lang="en-US" sz="1100" i="1" dirty="0">
                <a:latin typeface="Avenir Next LT Pro Light" panose="020B0304020202020204" pitchFamily="34" charset="0"/>
              </a:rPr>
              <a:t>et al.</a:t>
            </a:r>
            <a:r>
              <a:rPr lang="en-US" sz="1100" dirty="0">
                <a:latin typeface="Avenir Next LT Pro Light" panose="020B0304020202020204" pitchFamily="34" charset="0"/>
              </a:rPr>
              <a:t>, J. Phys.: Conf. Ser </a:t>
            </a:r>
            <a:r>
              <a:rPr lang="en-US" sz="1100" dirty="0">
                <a:latin typeface="Avenir Next LT Pro Demi" panose="020B0704020202020204" pitchFamily="34" charset="0"/>
              </a:rPr>
              <a:t>2420</a:t>
            </a:r>
            <a:r>
              <a:rPr lang="en-US" sz="1100" dirty="0">
                <a:latin typeface="Avenir Next LT Pro Light" panose="020B0304020202020204" pitchFamily="34" charset="0"/>
              </a:rPr>
              <a:t> 012101 (2023)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D7710A-01D9-03C5-CA92-857CAF3C6491}"/>
              </a:ext>
            </a:extLst>
          </p:cNvPr>
          <p:cNvGrpSpPr/>
          <p:nvPr/>
        </p:nvGrpSpPr>
        <p:grpSpPr>
          <a:xfrm>
            <a:off x="1230192" y="3146300"/>
            <a:ext cx="3341239" cy="768696"/>
            <a:chOff x="8170979" y="5062713"/>
            <a:chExt cx="3341239" cy="7686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42149-3B12-86C3-899F-88F49F6D6241}"/>
                </a:ext>
              </a:extLst>
            </p:cNvPr>
            <p:cNvSpPr/>
            <p:nvPr/>
          </p:nvSpPr>
          <p:spPr>
            <a:xfrm>
              <a:off x="8170979" y="5062713"/>
              <a:ext cx="3341239" cy="768696"/>
            </a:xfrm>
            <a:prstGeom prst="rect">
              <a:avLst/>
            </a:prstGeom>
            <a:solidFill>
              <a:srgbClr val="FC6D26">
                <a:alpha val="5000"/>
              </a:srgbClr>
            </a:solidFill>
            <a:ln w="25400">
              <a:solidFill>
                <a:srgbClr val="FC6D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32973C-F731-AF10-29B7-484ED88D9A37}"/>
                </a:ext>
              </a:extLst>
            </p:cNvPr>
            <p:cNvSpPr txBox="1"/>
            <p:nvPr/>
          </p:nvSpPr>
          <p:spPr>
            <a:xfrm>
              <a:off x="8232691" y="5170062"/>
              <a:ext cx="32178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latin typeface="Avenir Next LT Pro Light" panose="020B0304020202020204" pitchFamily="34" charset="0"/>
                </a:rPr>
                <a:t>Synchrotron tuning range includes</a:t>
              </a:r>
              <a:br>
                <a:rPr lang="en-GB" sz="1500" dirty="0">
                  <a:latin typeface="Avenir Next LT Pro Light" panose="020B0304020202020204" pitchFamily="34" charset="0"/>
                </a:rPr>
              </a:br>
              <a:r>
                <a:rPr lang="en-GB" sz="1500" dirty="0">
                  <a:solidFill>
                    <a:srgbClr val="FC6D26"/>
                  </a:solidFill>
                  <a:latin typeface="Avenir Next LT Pro Demi" panose="020B0704020202020204" pitchFamily="34" charset="0"/>
                </a:rPr>
                <a:t>two viable working points</a:t>
              </a: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16DBCA-8AAA-0160-60E8-059892B2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14" y="6490368"/>
            <a:ext cx="3699658" cy="365125"/>
          </a:xfrm>
        </p:spPr>
        <p:txBody>
          <a:bodyPr/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Mark Johnson |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Demi" panose="020B0704020202020204" pitchFamily="34" charset="0"/>
                <a:cs typeface="Helvetica" panose="020B0604020202020204" pitchFamily="34" charset="0"/>
              </a:rPr>
              <a:t>ITRF WP3 Synchrotron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0"/>
              </a:rPr>
              <a:t>| 21/03/2023</a:t>
            </a:r>
          </a:p>
        </p:txBody>
      </p:sp>
    </p:spTree>
    <p:extLst>
      <p:ext uri="{BB962C8B-B14F-4D97-AF65-F5344CB8AC3E}">
        <p14:creationId xmlns:p14="http://schemas.microsoft.com/office/powerpoint/2010/main" val="212183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1823</Words>
  <Application>Microsoft Office PowerPoint</Application>
  <PresentationFormat>Widescreen</PresentationFormat>
  <Paragraphs>259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 Next LT Pro</vt:lpstr>
      <vt:lpstr>Avenir Next LT Pro Demi</vt:lpstr>
      <vt:lpstr>Avenir Next LT Pro Light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Andrew Johnson</dc:creator>
  <cp:lastModifiedBy>Johnson, Mark (STFC,DL,AST)</cp:lastModifiedBy>
  <cp:revision>10</cp:revision>
  <dcterms:created xsi:type="dcterms:W3CDTF">2022-05-13T14:26:58Z</dcterms:created>
  <dcterms:modified xsi:type="dcterms:W3CDTF">2023-03-21T10:11:48Z</dcterms:modified>
</cp:coreProperties>
</file>