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17" r:id="rId2"/>
    <p:sldId id="561" r:id="rId3"/>
    <p:sldId id="465" r:id="rId4"/>
    <p:sldId id="581" r:id="rId5"/>
    <p:sldId id="582" r:id="rId6"/>
    <p:sldId id="424" r:id="rId7"/>
    <p:sldId id="471" r:id="rId8"/>
    <p:sldId id="573" r:id="rId9"/>
    <p:sldId id="557" r:id="rId10"/>
    <p:sldId id="579" r:id="rId11"/>
    <p:sldId id="578" r:id="rId12"/>
    <p:sldId id="585" r:id="rId13"/>
    <p:sldId id="588" r:id="rId14"/>
    <p:sldId id="562" r:id="rId15"/>
    <p:sldId id="568" r:id="rId16"/>
    <p:sldId id="542" r:id="rId17"/>
    <p:sldId id="566" r:id="rId18"/>
    <p:sldId id="569" r:id="rId19"/>
    <p:sldId id="544" r:id="rId20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C907AD"/>
    <a:srgbClr val="00CC00"/>
    <a:srgbClr val="0000FF"/>
    <a:srgbClr val="0033CC"/>
    <a:srgbClr val="0066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E7DCC-3789-4F93-B0EC-D352B3CF7129}" v="2" dt="2023-03-17T14:57:17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79" autoAdjust="0"/>
  </p:normalViewPr>
  <p:slideViewPr>
    <p:cSldViewPr>
      <p:cViewPr varScale="1">
        <p:scale>
          <a:sx n="96" d="100"/>
          <a:sy n="96" d="100"/>
        </p:scale>
        <p:origin x="54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 Arnold" userId="c6e49141-65c8-4d0c-892e-73458317b7d5" providerId="ADAL" clId="{74080319-FB84-4778-BF8D-3DAE3DC09EDE}"/>
    <pc:docChg chg="modSld">
      <pc:chgData name="Aidan Arnold" userId="c6e49141-65c8-4d0c-892e-73458317b7d5" providerId="ADAL" clId="{74080319-FB84-4778-BF8D-3DAE3DC09EDE}" dt="2023-02-14T11:13:51.010" v="0" actId="207"/>
      <pc:docMkLst>
        <pc:docMk/>
      </pc:docMkLst>
      <pc:sldChg chg="modSp mod">
        <pc:chgData name="Aidan Arnold" userId="c6e49141-65c8-4d0c-892e-73458317b7d5" providerId="ADAL" clId="{74080319-FB84-4778-BF8D-3DAE3DC09EDE}" dt="2023-02-14T11:13:51.010" v="0" actId="207"/>
        <pc:sldMkLst>
          <pc:docMk/>
          <pc:sldMk cId="2381882311" sldId="471"/>
        </pc:sldMkLst>
        <pc:spChg chg="mod">
          <ac:chgData name="Aidan Arnold" userId="c6e49141-65c8-4d0c-892e-73458317b7d5" providerId="ADAL" clId="{74080319-FB84-4778-BF8D-3DAE3DC09EDE}" dt="2023-02-14T11:13:51.010" v="0" actId="207"/>
          <ac:spMkLst>
            <pc:docMk/>
            <pc:sldMk cId="2381882311" sldId="471"/>
            <ac:spMk id="3" creationId="{7ACB0543-3FB6-44C7-8D91-08E8EE5186BC}"/>
          </ac:spMkLst>
        </pc:spChg>
      </pc:sldChg>
    </pc:docChg>
  </pc:docChgLst>
  <pc:docChgLst>
    <pc:chgData name="Aidan Arnold" userId="c6e49141-65c8-4d0c-892e-73458317b7d5" providerId="ADAL" clId="{41D569A6-FEB4-4AF5-88CE-288758FCAB9F}"/>
    <pc:docChg chg="undo redo custSel addSld modSld sldOrd modMainMaster">
      <pc:chgData name="Aidan Arnold" userId="c6e49141-65c8-4d0c-892e-73458317b7d5" providerId="ADAL" clId="{41D569A6-FEB4-4AF5-88CE-288758FCAB9F}" dt="2022-05-03T07:03:23.573" v="385" actId="20577"/>
      <pc:docMkLst>
        <pc:docMk/>
      </pc:docMkLst>
      <pc:sldChg chg="addSp modSp mod">
        <pc:chgData name="Aidan Arnold" userId="c6e49141-65c8-4d0c-892e-73458317b7d5" providerId="ADAL" clId="{41D569A6-FEB4-4AF5-88CE-288758FCAB9F}" dt="2022-05-02T22:46:27.245" v="10" actId="1076"/>
        <pc:sldMkLst>
          <pc:docMk/>
          <pc:sldMk cId="844851230" sldId="503"/>
        </pc:sldMkLst>
        <pc:cxnChg chg="add mod">
          <ac:chgData name="Aidan Arnold" userId="c6e49141-65c8-4d0c-892e-73458317b7d5" providerId="ADAL" clId="{41D569A6-FEB4-4AF5-88CE-288758FCAB9F}" dt="2022-05-02T22:46:27.245" v="10" actId="1076"/>
          <ac:cxnSpMkLst>
            <pc:docMk/>
            <pc:sldMk cId="844851230" sldId="503"/>
            <ac:cxnSpMk id="6" creationId="{8C8E1FB7-7362-4B9A-B0F6-2F5E58F6ADA0}"/>
          </ac:cxnSpMkLst>
        </pc:cxnChg>
      </pc:sldChg>
      <pc:sldChg chg="modSp">
        <pc:chgData name="Aidan Arnold" userId="c6e49141-65c8-4d0c-892e-73458317b7d5" providerId="ADAL" clId="{41D569A6-FEB4-4AF5-88CE-288758FCAB9F}" dt="2022-05-03T07:03:23.573" v="385" actId="20577"/>
        <pc:sldMkLst>
          <pc:docMk/>
          <pc:sldMk cId="871546817" sldId="539"/>
        </pc:sldMkLst>
        <pc:spChg chg="mod">
          <ac:chgData name="Aidan Arnold" userId="c6e49141-65c8-4d0c-892e-73458317b7d5" providerId="ADAL" clId="{41D569A6-FEB4-4AF5-88CE-288758FCAB9F}" dt="2022-05-03T07:03:23.573" v="385" actId="20577"/>
          <ac:spMkLst>
            <pc:docMk/>
            <pc:sldMk cId="871546817" sldId="539"/>
            <ac:spMk id="2" creationId="{875A4EA8-F87B-4F87-9822-ED99C7F77E40}"/>
          </ac:spMkLst>
        </pc:spChg>
      </pc:sldChg>
      <pc:sldChg chg="addSp modSp mod">
        <pc:chgData name="Aidan Arnold" userId="c6e49141-65c8-4d0c-892e-73458317b7d5" providerId="ADAL" clId="{41D569A6-FEB4-4AF5-88CE-288758FCAB9F}" dt="2022-05-02T22:55:54.411" v="151" actId="1076"/>
        <pc:sldMkLst>
          <pc:docMk/>
          <pc:sldMk cId="1012402271" sldId="562"/>
        </pc:sldMkLst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0" creationId="{C7F9450D-0942-4759-970A-68FDD4CE3D0A}"/>
          </ac:spMkLst>
        </pc:spChg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1" creationId="{AC0203E6-77D0-4C73-AAD8-E38C7BE277C8}"/>
          </ac:spMkLst>
        </pc:spChg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2" creationId="{AA632CDE-8423-4C46-9B4E-2E48E9966AF1}"/>
          </ac:spMkLst>
        </pc:spChg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3" creationId="{EB26CA3E-E129-4700-88C1-4E35D8C77D60}"/>
          </ac:spMkLst>
        </pc:spChg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4" creationId="{383DA984-720C-452A-B8A0-6D5378282799}"/>
          </ac:spMkLst>
        </pc:spChg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5" creationId="{B2341000-1142-4E89-BE37-0D6A13417449}"/>
          </ac:spMkLst>
        </pc:spChg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6" creationId="{3060D049-5C65-49DB-B9AC-95A0B2C44199}"/>
          </ac:spMkLst>
        </pc:spChg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7" creationId="{95AB933B-9B91-4EC8-8265-94EEDDD8352F}"/>
          </ac:spMkLst>
        </pc:spChg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8" creationId="{6E9731BD-E2AF-424F-AC30-748910F15FB7}"/>
          </ac:spMkLst>
        </pc:spChg>
        <pc:spChg chg="add mod">
          <ac:chgData name="Aidan Arnold" userId="c6e49141-65c8-4d0c-892e-73458317b7d5" providerId="ADAL" clId="{41D569A6-FEB4-4AF5-88CE-288758FCAB9F}" dt="2022-05-02T22:55:26.777" v="149" actId="553"/>
          <ac:spMkLst>
            <pc:docMk/>
            <pc:sldMk cId="1012402271" sldId="562"/>
            <ac:spMk id="29" creationId="{6D1AFB43-3193-4E4E-A78E-1ADE671A03D0}"/>
          </ac:spMkLst>
        </pc:spChg>
        <pc:spChg chg="mod">
          <ac:chgData name="Aidan Arnold" userId="c6e49141-65c8-4d0c-892e-73458317b7d5" providerId="ADAL" clId="{41D569A6-FEB4-4AF5-88CE-288758FCAB9F}" dt="2022-05-02T22:55:54.411" v="151" actId="1076"/>
          <ac:spMkLst>
            <pc:docMk/>
            <pc:sldMk cId="1012402271" sldId="562"/>
            <ac:spMk id="22530" creationId="{00000000-0000-0000-0000-000000000000}"/>
          </ac:spMkLst>
        </pc:spChg>
        <pc:spChg chg="mod">
          <ac:chgData name="Aidan Arnold" userId="c6e49141-65c8-4d0c-892e-73458317b7d5" providerId="ADAL" clId="{41D569A6-FEB4-4AF5-88CE-288758FCAB9F}" dt="2022-05-02T22:48:33.133" v="16" actId="207"/>
          <ac:spMkLst>
            <pc:docMk/>
            <pc:sldMk cId="1012402271" sldId="562"/>
            <ac:spMk id="22532" creationId="{00000000-0000-0000-0000-000000000000}"/>
          </ac:spMkLst>
        </pc:spChg>
        <pc:spChg chg="mod">
          <ac:chgData name="Aidan Arnold" userId="c6e49141-65c8-4d0c-892e-73458317b7d5" providerId="ADAL" clId="{41D569A6-FEB4-4AF5-88CE-288758FCAB9F}" dt="2022-05-02T22:48:33.133" v="16" actId="207"/>
          <ac:spMkLst>
            <pc:docMk/>
            <pc:sldMk cId="1012402271" sldId="562"/>
            <ac:spMk id="22533" creationId="{00000000-0000-0000-0000-000000000000}"/>
          </ac:spMkLst>
        </pc:spChg>
        <pc:spChg chg="mod">
          <ac:chgData name="Aidan Arnold" userId="c6e49141-65c8-4d0c-892e-73458317b7d5" providerId="ADAL" clId="{41D569A6-FEB4-4AF5-88CE-288758FCAB9F}" dt="2022-05-02T22:48:33.133" v="16" actId="207"/>
          <ac:spMkLst>
            <pc:docMk/>
            <pc:sldMk cId="1012402271" sldId="562"/>
            <ac:spMk id="22534" creationId="{00000000-0000-0000-0000-000000000000}"/>
          </ac:spMkLst>
        </pc:spChg>
        <pc:spChg chg="mod">
          <ac:chgData name="Aidan Arnold" userId="c6e49141-65c8-4d0c-892e-73458317b7d5" providerId="ADAL" clId="{41D569A6-FEB4-4AF5-88CE-288758FCAB9F}" dt="2022-05-02T22:50:32.235" v="26" actId="255"/>
          <ac:spMkLst>
            <pc:docMk/>
            <pc:sldMk cId="1012402271" sldId="562"/>
            <ac:spMk id="22536" creationId="{00000000-0000-0000-0000-000000000000}"/>
          </ac:spMkLst>
        </pc:spChg>
        <pc:spChg chg="mod">
          <ac:chgData name="Aidan Arnold" userId="c6e49141-65c8-4d0c-892e-73458317b7d5" providerId="ADAL" clId="{41D569A6-FEB4-4AF5-88CE-288758FCAB9F}" dt="2022-05-02T22:50:32.235" v="26" actId="255"/>
          <ac:spMkLst>
            <pc:docMk/>
            <pc:sldMk cId="1012402271" sldId="562"/>
            <ac:spMk id="22537" creationId="{00000000-0000-0000-0000-000000000000}"/>
          </ac:spMkLst>
        </pc:spChg>
        <pc:spChg chg="mod">
          <ac:chgData name="Aidan Arnold" userId="c6e49141-65c8-4d0c-892e-73458317b7d5" providerId="ADAL" clId="{41D569A6-FEB4-4AF5-88CE-288758FCAB9F}" dt="2022-05-02T22:50:32.235" v="26" actId="255"/>
          <ac:spMkLst>
            <pc:docMk/>
            <pc:sldMk cId="1012402271" sldId="562"/>
            <ac:spMk id="22538" creationId="{00000000-0000-0000-0000-000000000000}"/>
          </ac:spMkLst>
        </pc:spChg>
        <pc:spChg chg="mod">
          <ac:chgData name="Aidan Arnold" userId="c6e49141-65c8-4d0c-892e-73458317b7d5" providerId="ADAL" clId="{41D569A6-FEB4-4AF5-88CE-288758FCAB9F}" dt="2022-05-02T22:50:32.235" v="26" actId="255"/>
          <ac:spMkLst>
            <pc:docMk/>
            <pc:sldMk cId="1012402271" sldId="562"/>
            <ac:spMk id="22539" creationId="{00000000-0000-0000-0000-000000000000}"/>
          </ac:spMkLst>
        </pc:spChg>
        <pc:spChg chg="mod">
          <ac:chgData name="Aidan Arnold" userId="c6e49141-65c8-4d0c-892e-73458317b7d5" providerId="ADAL" clId="{41D569A6-FEB4-4AF5-88CE-288758FCAB9F}" dt="2022-05-02T22:50:05.220" v="22" actId="255"/>
          <ac:spMkLst>
            <pc:docMk/>
            <pc:sldMk cId="1012402271" sldId="562"/>
            <ac:spMk id="22543" creationId="{00000000-0000-0000-0000-000000000000}"/>
          </ac:spMkLst>
        </pc:spChg>
      </pc:sldChg>
      <pc:sldChg chg="ord">
        <pc:chgData name="Aidan Arnold" userId="c6e49141-65c8-4d0c-892e-73458317b7d5" providerId="ADAL" clId="{41D569A6-FEB4-4AF5-88CE-288758FCAB9F}" dt="2022-05-02T22:56:49.954" v="153"/>
        <pc:sldMkLst>
          <pc:docMk/>
          <pc:sldMk cId="1143053355" sldId="575"/>
        </pc:sldMkLst>
      </pc:sldChg>
      <pc:sldChg chg="addSp modSp new mod modClrScheme chgLayout">
        <pc:chgData name="Aidan Arnold" userId="c6e49141-65c8-4d0c-892e-73458317b7d5" providerId="ADAL" clId="{41D569A6-FEB4-4AF5-88CE-288758FCAB9F}" dt="2022-05-03T06:35:00.324" v="339" actId="14100"/>
        <pc:sldMkLst>
          <pc:docMk/>
          <pc:sldMk cId="2330279711" sldId="588"/>
        </pc:sldMkLst>
        <pc:spChg chg="mod ord">
          <ac:chgData name="Aidan Arnold" userId="c6e49141-65c8-4d0c-892e-73458317b7d5" providerId="ADAL" clId="{41D569A6-FEB4-4AF5-88CE-288758FCAB9F}" dt="2022-05-03T06:29:05.033" v="155" actId="700"/>
          <ac:spMkLst>
            <pc:docMk/>
            <pc:sldMk cId="2330279711" sldId="588"/>
            <ac:spMk id="2" creationId="{45F55A66-9DDB-466A-AEB0-867CCE3E623B}"/>
          </ac:spMkLst>
        </pc:spChg>
        <pc:spChg chg="add mod ord">
          <ac:chgData name="Aidan Arnold" userId="c6e49141-65c8-4d0c-892e-73458317b7d5" providerId="ADAL" clId="{41D569A6-FEB4-4AF5-88CE-288758FCAB9F}" dt="2022-05-03T06:33:41.885" v="332" actId="20577"/>
          <ac:spMkLst>
            <pc:docMk/>
            <pc:sldMk cId="2330279711" sldId="588"/>
            <ac:spMk id="3" creationId="{3568AD1D-F5CF-48A9-9294-E0D9A815F792}"/>
          </ac:spMkLst>
        </pc:spChg>
        <pc:spChg chg="add mod ord">
          <ac:chgData name="Aidan Arnold" userId="c6e49141-65c8-4d0c-892e-73458317b7d5" providerId="ADAL" clId="{41D569A6-FEB4-4AF5-88CE-288758FCAB9F}" dt="2022-05-03T06:33:54.587" v="333" actId="20577"/>
          <ac:spMkLst>
            <pc:docMk/>
            <pc:sldMk cId="2330279711" sldId="588"/>
            <ac:spMk id="4" creationId="{62A291A3-2F90-4B95-8A8F-0BB48667248E}"/>
          </ac:spMkLst>
        </pc:spChg>
        <pc:spChg chg="add mod">
          <ac:chgData name="Aidan Arnold" userId="c6e49141-65c8-4d0c-892e-73458317b7d5" providerId="ADAL" clId="{41D569A6-FEB4-4AF5-88CE-288758FCAB9F}" dt="2022-05-03T06:35:00.324" v="339" actId="14100"/>
          <ac:spMkLst>
            <pc:docMk/>
            <pc:sldMk cId="2330279711" sldId="588"/>
            <ac:spMk id="7" creationId="{ECFD7F16-1857-4F71-8028-1B7A406509B9}"/>
          </ac:spMkLst>
        </pc:spChg>
        <pc:picChg chg="add mod">
          <ac:chgData name="Aidan Arnold" userId="c6e49141-65c8-4d0c-892e-73458317b7d5" providerId="ADAL" clId="{41D569A6-FEB4-4AF5-88CE-288758FCAB9F}" dt="2022-05-03T06:29:29.196" v="161" actId="1035"/>
          <ac:picMkLst>
            <pc:docMk/>
            <pc:sldMk cId="2330279711" sldId="588"/>
            <ac:picMk id="6" creationId="{4253C96C-07E8-472E-AAA9-01BCBBCC0F6F}"/>
          </ac:picMkLst>
        </pc:picChg>
      </pc:sldChg>
      <pc:sldMasterChg chg="setBg modSldLayout">
        <pc:chgData name="Aidan Arnold" userId="c6e49141-65c8-4d0c-892e-73458317b7d5" providerId="ADAL" clId="{41D569A6-FEB4-4AF5-88CE-288758FCAB9F}" dt="2022-05-02T22:47:19.317" v="15"/>
        <pc:sldMasterMkLst>
          <pc:docMk/>
          <pc:sldMasterMk cId="0" sldId="2147483648"/>
        </pc:sldMasterMkLst>
        <pc:sldLayoutChg chg="setBg">
          <pc:chgData name="Aidan Arnold" userId="c6e49141-65c8-4d0c-892e-73458317b7d5" providerId="ADAL" clId="{41D569A6-FEB4-4AF5-88CE-288758FCAB9F}" dt="2022-05-02T22:46:57.052" v="12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Aidan Arnold" userId="c6e49141-65c8-4d0c-892e-73458317b7d5" providerId="ADAL" clId="{DCFF71F1-3F36-4ECD-B44A-6FC1764B929A}"/>
    <pc:docChg chg="undo redo custSel addSld delSld modSld sldOrd modMainMaster">
      <pc:chgData name="Aidan Arnold" userId="c6e49141-65c8-4d0c-892e-73458317b7d5" providerId="ADAL" clId="{DCFF71F1-3F36-4ECD-B44A-6FC1764B929A}" dt="2023-02-14T06:18:09.604" v="2652" actId="1038"/>
      <pc:docMkLst>
        <pc:docMk/>
      </pc:docMkLst>
      <pc:sldChg chg="modSp mod">
        <pc:chgData name="Aidan Arnold" userId="c6e49141-65c8-4d0c-892e-73458317b7d5" providerId="ADAL" clId="{DCFF71F1-3F36-4ECD-B44A-6FC1764B929A}" dt="2023-02-14T00:09:11.159" v="1960" actId="20577"/>
        <pc:sldMkLst>
          <pc:docMk/>
          <pc:sldMk cId="2544102332" sldId="367"/>
        </pc:sldMkLst>
        <pc:spChg chg="mod">
          <ac:chgData name="Aidan Arnold" userId="c6e49141-65c8-4d0c-892e-73458317b7d5" providerId="ADAL" clId="{DCFF71F1-3F36-4ECD-B44A-6FC1764B929A}" dt="2023-02-14T00:09:11.159" v="1960" actId="20577"/>
          <ac:spMkLst>
            <pc:docMk/>
            <pc:sldMk cId="2544102332" sldId="367"/>
            <ac:spMk id="2" creationId="{0ADE595C-626E-499F-B892-7350C36F7D54}"/>
          </ac:spMkLst>
        </pc:spChg>
      </pc:sldChg>
      <pc:sldChg chg="add">
        <pc:chgData name="Aidan Arnold" userId="c6e49141-65c8-4d0c-892e-73458317b7d5" providerId="ADAL" clId="{DCFF71F1-3F36-4ECD-B44A-6FC1764B929A}" dt="2023-02-13T23:21:47.253" v="1541"/>
        <pc:sldMkLst>
          <pc:docMk/>
          <pc:sldMk cId="560838784" sldId="419"/>
        </pc:sldMkLst>
      </pc:sldChg>
      <pc:sldChg chg="del">
        <pc:chgData name="Aidan Arnold" userId="c6e49141-65c8-4d0c-892e-73458317b7d5" providerId="ADAL" clId="{DCFF71F1-3F36-4ECD-B44A-6FC1764B929A}" dt="2023-02-13T23:21:40.418" v="1540" actId="2696"/>
        <pc:sldMkLst>
          <pc:docMk/>
          <pc:sldMk cId="1855702374" sldId="419"/>
        </pc:sldMkLst>
      </pc:sldChg>
      <pc:sldChg chg="del ord">
        <pc:chgData name="Aidan Arnold" userId="c6e49141-65c8-4d0c-892e-73458317b7d5" providerId="ADAL" clId="{DCFF71F1-3F36-4ECD-B44A-6FC1764B929A}" dt="2023-02-13T23:25:26.465" v="1572" actId="2696"/>
        <pc:sldMkLst>
          <pc:docMk/>
          <pc:sldMk cId="1640353165" sldId="421"/>
        </pc:sldMkLst>
      </pc:sldChg>
      <pc:sldChg chg="add">
        <pc:chgData name="Aidan Arnold" userId="c6e49141-65c8-4d0c-892e-73458317b7d5" providerId="ADAL" clId="{DCFF71F1-3F36-4ECD-B44A-6FC1764B929A}" dt="2023-02-13T23:25:30.746" v="1573"/>
        <pc:sldMkLst>
          <pc:docMk/>
          <pc:sldMk cId="2950828028" sldId="421"/>
        </pc:sldMkLst>
      </pc:sldChg>
      <pc:sldChg chg="delSp mod delAnim">
        <pc:chgData name="Aidan Arnold" userId="c6e49141-65c8-4d0c-892e-73458317b7d5" providerId="ADAL" clId="{DCFF71F1-3F36-4ECD-B44A-6FC1764B929A}" dt="2023-02-13T23:33:50.791" v="1631" actId="21"/>
        <pc:sldMkLst>
          <pc:docMk/>
          <pc:sldMk cId="3548886901" sldId="424"/>
        </pc:sldMkLst>
        <pc:spChg chg="del topLvl">
          <ac:chgData name="Aidan Arnold" userId="c6e49141-65c8-4d0c-892e-73458317b7d5" providerId="ADAL" clId="{DCFF71F1-3F36-4ECD-B44A-6FC1764B929A}" dt="2023-02-13T23:33:50.791" v="1631" actId="21"/>
          <ac:spMkLst>
            <pc:docMk/>
            <pc:sldMk cId="3548886901" sldId="424"/>
            <ac:spMk id="12" creationId="{00000000-0000-0000-0000-000000000000}"/>
          </ac:spMkLst>
        </pc:spChg>
        <pc:grpChg chg="del">
          <ac:chgData name="Aidan Arnold" userId="c6e49141-65c8-4d0c-892e-73458317b7d5" providerId="ADAL" clId="{DCFF71F1-3F36-4ECD-B44A-6FC1764B929A}" dt="2023-02-13T23:33:50.791" v="1631" actId="21"/>
          <ac:grpSpMkLst>
            <pc:docMk/>
            <pc:sldMk cId="3548886901" sldId="424"/>
            <ac:grpSpMk id="17" creationId="{00000000-0000-0000-0000-000000000000}"/>
          </ac:grpSpMkLst>
        </pc:grpChg>
        <pc:picChg chg="del topLvl">
          <ac:chgData name="Aidan Arnold" userId="c6e49141-65c8-4d0c-892e-73458317b7d5" providerId="ADAL" clId="{DCFF71F1-3F36-4ECD-B44A-6FC1764B929A}" dt="2023-02-13T23:33:50.791" v="1631" actId="21"/>
          <ac:picMkLst>
            <pc:docMk/>
            <pc:sldMk cId="3548886901" sldId="424"/>
            <ac:picMk id="11" creationId="{00000000-0000-0000-0000-000000000000}"/>
          </ac:picMkLst>
        </pc:picChg>
      </pc:sldChg>
      <pc:sldChg chg="addSp delSp modSp mod modAnim">
        <pc:chgData name="Aidan Arnold" userId="c6e49141-65c8-4d0c-892e-73458317b7d5" providerId="ADAL" clId="{DCFF71F1-3F36-4ECD-B44A-6FC1764B929A}" dt="2023-02-13T23:35:57.491" v="1641"/>
        <pc:sldMkLst>
          <pc:docMk/>
          <pc:sldMk cId="1440536544" sldId="465"/>
        </pc:sldMkLst>
        <pc:spChg chg="mod">
          <ac:chgData name="Aidan Arnold" userId="c6e49141-65c8-4d0c-892e-73458317b7d5" providerId="ADAL" clId="{DCFF71F1-3F36-4ECD-B44A-6FC1764B929A}" dt="2023-02-13T23:23:04.107" v="1571" actId="20577"/>
          <ac:spMkLst>
            <pc:docMk/>
            <pc:sldMk cId="1440536544" sldId="465"/>
            <ac:spMk id="4" creationId="{42FDB1B0-269A-42A9-8456-82D875F7B6E4}"/>
          </ac:spMkLst>
        </pc:spChg>
        <pc:spChg chg="add del mod topLvl">
          <ac:chgData name="Aidan Arnold" userId="c6e49141-65c8-4d0c-892e-73458317b7d5" providerId="ADAL" clId="{DCFF71F1-3F36-4ECD-B44A-6FC1764B929A}" dt="2023-02-13T23:35:44.388" v="1639" actId="164"/>
          <ac:spMkLst>
            <pc:docMk/>
            <pc:sldMk cId="1440536544" sldId="465"/>
            <ac:spMk id="7" creationId="{F6FCF8ED-38D8-3335-228B-D5F15A787A31}"/>
          </ac:spMkLst>
        </pc:spChg>
        <pc:spChg chg="add del mod topLvl">
          <ac:chgData name="Aidan Arnold" userId="c6e49141-65c8-4d0c-892e-73458317b7d5" providerId="ADAL" clId="{DCFF71F1-3F36-4ECD-B44A-6FC1764B929A}" dt="2023-02-13T23:01:32.918" v="1041" actId="478"/>
          <ac:spMkLst>
            <pc:docMk/>
            <pc:sldMk cId="1440536544" sldId="465"/>
            <ac:spMk id="8" creationId="{F98890A5-EC92-3376-3AED-BE57B29E34BF}"/>
          </ac:spMkLst>
        </pc:spChg>
        <pc:grpChg chg="add mod">
          <ac:chgData name="Aidan Arnold" userId="c6e49141-65c8-4d0c-892e-73458317b7d5" providerId="ADAL" clId="{DCFF71F1-3F36-4ECD-B44A-6FC1764B929A}" dt="2023-02-13T23:35:44.388" v="1639" actId="164"/>
          <ac:grpSpMkLst>
            <pc:docMk/>
            <pc:sldMk cId="1440536544" sldId="465"/>
            <ac:grpSpMk id="10" creationId="{08173BD2-AB92-3D48-CB54-F6DB3B393CAD}"/>
          </ac:grpSpMkLst>
        </pc:grpChg>
        <pc:grpChg chg="del mod">
          <ac:chgData name="Aidan Arnold" userId="c6e49141-65c8-4d0c-892e-73458317b7d5" providerId="ADAL" clId="{DCFF71F1-3F36-4ECD-B44A-6FC1764B929A}" dt="2023-02-13T23:01:24.807" v="1037" actId="165"/>
          <ac:grpSpMkLst>
            <pc:docMk/>
            <pc:sldMk cId="1440536544" sldId="465"/>
            <ac:grpSpMk id="12" creationId="{0053188B-F1FF-3F2B-6B99-1637C33E5E56}"/>
          </ac:grpSpMkLst>
        </pc:grpChg>
        <pc:picChg chg="add del mod topLvl">
          <ac:chgData name="Aidan Arnold" userId="c6e49141-65c8-4d0c-892e-73458317b7d5" providerId="ADAL" clId="{DCFF71F1-3F36-4ECD-B44A-6FC1764B929A}" dt="2023-02-13T23:35:44.388" v="1639" actId="164"/>
          <ac:picMkLst>
            <pc:docMk/>
            <pc:sldMk cId="1440536544" sldId="465"/>
            <ac:picMk id="2" creationId="{3BEB56BE-552E-217C-B317-CC2097F4477C}"/>
          </ac:picMkLst>
        </pc:picChg>
        <pc:picChg chg="add del mod topLvl">
          <ac:chgData name="Aidan Arnold" userId="c6e49141-65c8-4d0c-892e-73458317b7d5" providerId="ADAL" clId="{DCFF71F1-3F36-4ECD-B44A-6FC1764B929A}" dt="2023-02-13T23:01:30.815" v="1040" actId="478"/>
          <ac:picMkLst>
            <pc:docMk/>
            <pc:sldMk cId="1440536544" sldId="465"/>
            <ac:picMk id="5" creationId="{297A20B9-5D76-30FA-2D26-B2E1F8B38716}"/>
          </ac:picMkLst>
        </pc:picChg>
        <pc:picChg chg="add del mod topLvl">
          <ac:chgData name="Aidan Arnold" userId="c6e49141-65c8-4d0c-892e-73458317b7d5" providerId="ADAL" clId="{DCFF71F1-3F36-4ECD-B44A-6FC1764B929A}" dt="2023-02-13T23:35:44.388" v="1639" actId="164"/>
          <ac:picMkLst>
            <pc:docMk/>
            <pc:sldMk cId="1440536544" sldId="465"/>
            <ac:picMk id="6" creationId="{FF83C105-EF74-CB1F-1C52-5E69A02C8CB4}"/>
          </ac:picMkLst>
        </pc:picChg>
      </pc:sldChg>
      <pc:sldChg chg="modSp mod">
        <pc:chgData name="Aidan Arnold" userId="c6e49141-65c8-4d0c-892e-73458317b7d5" providerId="ADAL" clId="{DCFF71F1-3F36-4ECD-B44A-6FC1764B929A}" dt="2023-02-13T23:43:06.191" v="1688" actId="20577"/>
        <pc:sldMkLst>
          <pc:docMk/>
          <pc:sldMk cId="2381882311" sldId="471"/>
        </pc:sldMkLst>
        <pc:spChg chg="mod">
          <ac:chgData name="Aidan Arnold" userId="c6e49141-65c8-4d0c-892e-73458317b7d5" providerId="ADAL" clId="{DCFF71F1-3F36-4ECD-B44A-6FC1764B929A}" dt="2023-02-13T23:43:06.191" v="1688" actId="20577"/>
          <ac:spMkLst>
            <pc:docMk/>
            <pc:sldMk cId="2381882311" sldId="471"/>
            <ac:spMk id="3" creationId="{7ACB0543-3FB6-44C7-8D91-08E8EE5186BC}"/>
          </ac:spMkLst>
        </pc:spChg>
      </pc:sldChg>
      <pc:sldChg chg="modSp mod">
        <pc:chgData name="Aidan Arnold" userId="c6e49141-65c8-4d0c-892e-73458317b7d5" providerId="ADAL" clId="{DCFF71F1-3F36-4ECD-B44A-6FC1764B929A}" dt="2023-02-13T23:56:59.621" v="1818" actId="5793"/>
        <pc:sldMkLst>
          <pc:docMk/>
          <pc:sldMk cId="3595173666" sldId="516"/>
        </pc:sldMkLst>
        <pc:spChg chg="mod">
          <ac:chgData name="Aidan Arnold" userId="c6e49141-65c8-4d0c-892e-73458317b7d5" providerId="ADAL" clId="{DCFF71F1-3F36-4ECD-B44A-6FC1764B929A}" dt="2023-02-13T23:56:59.621" v="1818" actId="5793"/>
          <ac:spMkLst>
            <pc:docMk/>
            <pc:sldMk cId="3595173666" sldId="516"/>
            <ac:spMk id="98309" creationId="{00000000-0000-0000-0000-000000000000}"/>
          </ac:spMkLst>
        </pc:spChg>
      </pc:sldChg>
      <pc:sldChg chg="modSp">
        <pc:chgData name="Aidan Arnold" userId="c6e49141-65c8-4d0c-892e-73458317b7d5" providerId="ADAL" clId="{DCFF71F1-3F36-4ECD-B44A-6FC1764B929A}" dt="2023-02-14T00:10:56.777" v="2010" actId="20577"/>
        <pc:sldMkLst>
          <pc:docMk/>
          <pc:sldMk cId="871546817" sldId="539"/>
        </pc:sldMkLst>
        <pc:spChg chg="mod">
          <ac:chgData name="Aidan Arnold" userId="c6e49141-65c8-4d0c-892e-73458317b7d5" providerId="ADAL" clId="{DCFF71F1-3F36-4ECD-B44A-6FC1764B929A}" dt="2023-02-14T00:10:56.777" v="2010" actId="20577"/>
          <ac:spMkLst>
            <pc:docMk/>
            <pc:sldMk cId="871546817" sldId="539"/>
            <ac:spMk id="2" creationId="{875A4EA8-F87B-4F87-9822-ED99C7F77E40}"/>
          </ac:spMkLst>
        </pc:spChg>
      </pc:sldChg>
      <pc:sldChg chg="modSp mod">
        <pc:chgData name="Aidan Arnold" userId="c6e49141-65c8-4d0c-892e-73458317b7d5" providerId="ADAL" clId="{DCFF71F1-3F36-4ECD-B44A-6FC1764B929A}" dt="2023-02-14T00:14:26.319" v="2080" actId="20577"/>
        <pc:sldMkLst>
          <pc:docMk/>
          <pc:sldMk cId="2449681929" sldId="542"/>
        </pc:sldMkLst>
        <pc:spChg chg="mod">
          <ac:chgData name="Aidan Arnold" userId="c6e49141-65c8-4d0c-892e-73458317b7d5" providerId="ADAL" clId="{DCFF71F1-3F36-4ECD-B44A-6FC1764B929A}" dt="2023-02-14T00:14:26.319" v="2080" actId="20577"/>
          <ac:spMkLst>
            <pc:docMk/>
            <pc:sldMk cId="2449681929" sldId="542"/>
            <ac:spMk id="6" creationId="{0A740E5A-63CD-4445-AB5C-8B8836A0EAA5}"/>
          </ac:spMkLst>
        </pc:spChg>
      </pc:sldChg>
      <pc:sldChg chg="addSp delSp modSp mod">
        <pc:chgData name="Aidan Arnold" userId="c6e49141-65c8-4d0c-892e-73458317b7d5" providerId="ADAL" clId="{DCFF71F1-3F36-4ECD-B44A-6FC1764B929A}" dt="2023-02-14T00:29:09.072" v="2521" actId="1036"/>
        <pc:sldMkLst>
          <pc:docMk/>
          <pc:sldMk cId="2652126413" sldId="544"/>
        </pc:sldMkLst>
        <pc:spChg chg="add 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5" creationId="{EF9AE8D7-6A6A-1CFF-D6AA-23A1805BB769}"/>
          </ac:spMkLst>
        </pc:spChg>
        <pc:spChg chg="add mod">
          <ac:chgData name="Aidan Arnold" userId="c6e49141-65c8-4d0c-892e-73458317b7d5" providerId="ADAL" clId="{DCFF71F1-3F36-4ECD-B44A-6FC1764B929A}" dt="2023-02-14T00:28:45.514" v="2517" actId="1038"/>
          <ac:spMkLst>
            <pc:docMk/>
            <pc:sldMk cId="2652126413" sldId="544"/>
            <ac:spMk id="6" creationId="{B7228924-B27F-E345-6775-B0C35CFF8C3D}"/>
          </ac:spMkLst>
        </pc:spChg>
        <pc:spChg chg="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7" creationId="{00000000-0000-0000-0000-000000000000}"/>
          </ac:spMkLst>
        </pc:spChg>
        <pc:spChg chg="add 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8" creationId="{16DED0E8-888A-15DE-7DC0-9D7DBED25311}"/>
          </ac:spMkLst>
        </pc:spChg>
        <pc:spChg chg="mod">
          <ac:chgData name="Aidan Arnold" userId="c6e49141-65c8-4d0c-892e-73458317b7d5" providerId="ADAL" clId="{DCFF71F1-3F36-4ECD-B44A-6FC1764B929A}" dt="2023-02-14T00:20:02.201" v="2280" actId="1076"/>
          <ac:spMkLst>
            <pc:docMk/>
            <pc:sldMk cId="2652126413" sldId="544"/>
            <ac:spMk id="10" creationId="{1EB0CFB1-4C9D-4A32-B6AA-C4DC099FED55}"/>
          </ac:spMkLst>
        </pc:spChg>
        <pc:spChg chg="add 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12" creationId="{317EE82A-69E1-23DD-B547-F432E093F862}"/>
          </ac:spMkLst>
        </pc:spChg>
        <pc:spChg chg="add 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13" creationId="{68DAE753-0405-DCBE-ED40-1457EC579693}"/>
          </ac:spMkLst>
        </pc:spChg>
        <pc:spChg chg="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14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32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22:33:40.871" v="407" actId="21"/>
          <ac:spMkLst>
            <pc:docMk/>
            <pc:sldMk cId="2652126413" sldId="544"/>
            <ac:spMk id="33" creationId="{00000000-0000-0000-0000-000000000000}"/>
          </ac:spMkLst>
        </pc:spChg>
        <pc:spChg chg="del mod">
          <ac:chgData name="Aidan Arnold" userId="c6e49141-65c8-4d0c-892e-73458317b7d5" providerId="ADAL" clId="{DCFF71F1-3F36-4ECD-B44A-6FC1764B929A}" dt="2023-02-13T22:31:01.087" v="308"/>
          <ac:spMkLst>
            <pc:docMk/>
            <pc:sldMk cId="2652126413" sldId="544"/>
            <ac:spMk id="37" creationId="{00000000-0000-0000-0000-000000000000}"/>
          </ac:spMkLst>
        </pc:spChg>
        <pc:spChg chg="del mod">
          <ac:chgData name="Aidan Arnold" userId="c6e49141-65c8-4d0c-892e-73458317b7d5" providerId="ADAL" clId="{DCFF71F1-3F36-4ECD-B44A-6FC1764B929A}" dt="2023-02-13T22:35:02.705" v="416" actId="478"/>
          <ac:spMkLst>
            <pc:docMk/>
            <pc:sldMk cId="2652126413" sldId="544"/>
            <ac:spMk id="38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4T00:28:59.693" v="2518" actId="1035"/>
          <ac:spMkLst>
            <pc:docMk/>
            <pc:sldMk cId="2652126413" sldId="544"/>
            <ac:spMk id="43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4T00:28:59.693" v="2518" actId="1035"/>
          <ac:spMkLst>
            <pc:docMk/>
            <pc:sldMk cId="2652126413" sldId="544"/>
            <ac:spMk id="47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4T00:28:59.693" v="2518" actId="1035"/>
          <ac:spMkLst>
            <pc:docMk/>
            <pc:sldMk cId="2652126413" sldId="544"/>
            <ac:spMk id="48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49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50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4T00:28:59.693" v="2518" actId="1035"/>
          <ac:spMkLst>
            <pc:docMk/>
            <pc:sldMk cId="2652126413" sldId="544"/>
            <ac:spMk id="54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4T00:28:59.693" v="2518" actId="1035"/>
          <ac:spMkLst>
            <pc:docMk/>
            <pc:sldMk cId="2652126413" sldId="544"/>
            <ac:spMk id="74" creationId="{81BFD781-FDAE-451B-93B4-03C9BEAE8575}"/>
          </ac:spMkLst>
        </pc:spChg>
        <pc:spChg chg="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75" creationId="{201CBA60-4A59-4BDC-ACBD-FF2D626601CF}"/>
          </ac:spMkLst>
        </pc:spChg>
        <pc:spChg chg="del mod">
          <ac:chgData name="Aidan Arnold" userId="c6e49141-65c8-4d0c-892e-73458317b7d5" providerId="ADAL" clId="{DCFF71F1-3F36-4ECD-B44A-6FC1764B929A}" dt="2023-02-13T22:36:39.537" v="451" actId="478"/>
          <ac:spMkLst>
            <pc:docMk/>
            <pc:sldMk cId="2652126413" sldId="544"/>
            <ac:spMk id="76" creationId="{D7939E74-76D4-43B2-86E0-F39DAAC199F9}"/>
          </ac:spMkLst>
        </pc:spChg>
        <pc:spChg chg="mod">
          <ac:chgData name="Aidan Arnold" userId="c6e49141-65c8-4d0c-892e-73458317b7d5" providerId="ADAL" clId="{DCFF71F1-3F36-4ECD-B44A-6FC1764B929A}" dt="2023-02-14T00:19:34.149" v="2273" actId="1036"/>
          <ac:spMkLst>
            <pc:docMk/>
            <pc:sldMk cId="2652126413" sldId="544"/>
            <ac:spMk id="77" creationId="{8914974E-2E00-4479-A23D-C8B60C3E3982}"/>
          </ac:spMkLst>
        </pc:spChg>
        <pc:spChg chg="mod">
          <ac:chgData name="Aidan Arnold" userId="c6e49141-65c8-4d0c-892e-73458317b7d5" providerId="ADAL" clId="{DCFF71F1-3F36-4ECD-B44A-6FC1764B929A}" dt="2023-02-14T00:29:09.072" v="2521" actId="1036"/>
          <ac:spMkLst>
            <pc:docMk/>
            <pc:sldMk cId="2652126413" sldId="544"/>
            <ac:spMk id="80" creationId="{C0B0B5E0-4949-485B-A80A-357D7C3012ED}"/>
          </ac:spMkLst>
        </pc:spChg>
        <pc:picChg chg="add mod">
          <ac:chgData name="Aidan Arnold" userId="c6e49141-65c8-4d0c-892e-73458317b7d5" providerId="ADAL" clId="{DCFF71F1-3F36-4ECD-B44A-6FC1764B929A}" dt="2023-02-14T00:29:09.072" v="2521" actId="1036"/>
          <ac:picMkLst>
            <pc:docMk/>
            <pc:sldMk cId="2652126413" sldId="544"/>
            <ac:picMk id="2" creationId="{D4879B51-FC5B-28A2-131B-0EF8EFD64F40}"/>
          </ac:picMkLst>
        </pc:picChg>
        <pc:picChg chg="del mod">
          <ac:chgData name="Aidan Arnold" userId="c6e49141-65c8-4d0c-892e-73458317b7d5" providerId="ADAL" clId="{DCFF71F1-3F36-4ECD-B44A-6FC1764B929A}" dt="2023-02-13T22:36:35.852" v="450" actId="478"/>
          <ac:picMkLst>
            <pc:docMk/>
            <pc:sldMk cId="2652126413" sldId="544"/>
            <ac:picMk id="4" creationId="{DF3504D3-3338-4A48-899F-6F953B29F140}"/>
          </ac:picMkLst>
        </pc:picChg>
        <pc:picChg chg="add mod">
          <ac:chgData name="Aidan Arnold" userId="c6e49141-65c8-4d0c-892e-73458317b7d5" providerId="ADAL" clId="{DCFF71F1-3F36-4ECD-B44A-6FC1764B929A}" dt="2023-02-14T00:29:09.072" v="2521" actId="1036"/>
          <ac:picMkLst>
            <pc:docMk/>
            <pc:sldMk cId="2652126413" sldId="544"/>
            <ac:picMk id="9" creationId="{7D1DB942-77B3-1A58-8619-7E8A1C6BE288}"/>
          </ac:picMkLst>
        </pc:picChg>
        <pc:picChg chg="mod">
          <ac:chgData name="Aidan Arnold" userId="c6e49141-65c8-4d0c-892e-73458317b7d5" providerId="ADAL" clId="{DCFF71F1-3F36-4ECD-B44A-6FC1764B929A}" dt="2023-02-14T00:29:09.072" v="2521" actId="1036"/>
          <ac:picMkLst>
            <pc:docMk/>
            <pc:sldMk cId="2652126413" sldId="544"/>
            <ac:picMk id="11" creationId="{00000000-0000-0000-0000-000000000000}"/>
          </ac:picMkLst>
        </pc:picChg>
        <pc:picChg chg="add mod">
          <ac:chgData name="Aidan Arnold" userId="c6e49141-65c8-4d0c-892e-73458317b7d5" providerId="ADAL" clId="{DCFF71F1-3F36-4ECD-B44A-6FC1764B929A}" dt="2023-02-14T00:29:09.072" v="2521" actId="1036"/>
          <ac:picMkLst>
            <pc:docMk/>
            <pc:sldMk cId="2652126413" sldId="544"/>
            <ac:picMk id="15" creationId="{196A0F04-B9C5-282A-2364-31A115986973}"/>
          </ac:picMkLst>
        </pc:picChg>
        <pc:picChg chg="del mod">
          <ac:chgData name="Aidan Arnold" userId="c6e49141-65c8-4d0c-892e-73458317b7d5" providerId="ADAL" clId="{DCFF71F1-3F36-4ECD-B44A-6FC1764B929A}" dt="2023-02-13T22:35:05.365" v="417" actId="478"/>
          <ac:picMkLst>
            <pc:docMk/>
            <pc:sldMk cId="2652126413" sldId="544"/>
            <ac:picMk id="21" creationId="{00000000-0000-0000-0000-000000000000}"/>
          </ac:picMkLst>
        </pc:picChg>
        <pc:picChg chg="del mod">
          <ac:chgData name="Aidan Arnold" userId="c6e49141-65c8-4d0c-892e-73458317b7d5" providerId="ADAL" clId="{DCFF71F1-3F36-4ECD-B44A-6FC1764B929A}" dt="2023-02-13T22:35:07.913" v="418" actId="478"/>
          <ac:picMkLst>
            <pc:docMk/>
            <pc:sldMk cId="2652126413" sldId="544"/>
            <ac:picMk id="22" creationId="{00000000-0000-0000-0000-000000000000}"/>
          </ac:picMkLst>
        </pc:picChg>
        <pc:picChg chg="del mod">
          <ac:chgData name="Aidan Arnold" userId="c6e49141-65c8-4d0c-892e-73458317b7d5" providerId="ADAL" clId="{DCFF71F1-3F36-4ECD-B44A-6FC1764B929A}" dt="2023-02-13T17:00:36.189" v="231" actId="478"/>
          <ac:picMkLst>
            <pc:docMk/>
            <pc:sldMk cId="2652126413" sldId="544"/>
            <ac:picMk id="31" creationId="{00000000-0000-0000-0000-000000000000}"/>
          </ac:picMkLst>
        </pc:picChg>
        <pc:picChg chg="del mod">
          <ac:chgData name="Aidan Arnold" userId="c6e49141-65c8-4d0c-892e-73458317b7d5" providerId="ADAL" clId="{DCFF71F1-3F36-4ECD-B44A-6FC1764B929A}" dt="2023-02-13T17:00:34.268" v="230" actId="478"/>
          <ac:picMkLst>
            <pc:docMk/>
            <pc:sldMk cId="2652126413" sldId="544"/>
            <ac:picMk id="34" creationId="{00000000-0000-0000-0000-000000000000}"/>
          </ac:picMkLst>
        </pc:picChg>
        <pc:picChg chg="mod">
          <ac:chgData name="Aidan Arnold" userId="c6e49141-65c8-4d0c-892e-73458317b7d5" providerId="ADAL" clId="{DCFF71F1-3F36-4ECD-B44A-6FC1764B929A}" dt="2023-02-14T00:28:59.693" v="2518" actId="1035"/>
          <ac:picMkLst>
            <pc:docMk/>
            <pc:sldMk cId="2652126413" sldId="544"/>
            <ac:picMk id="44" creationId="{00000000-0000-0000-0000-000000000000}"/>
          </ac:picMkLst>
        </pc:picChg>
        <pc:picChg chg="mod">
          <ac:chgData name="Aidan Arnold" userId="c6e49141-65c8-4d0c-892e-73458317b7d5" providerId="ADAL" clId="{DCFF71F1-3F36-4ECD-B44A-6FC1764B929A}" dt="2023-02-14T00:28:59.693" v="2518" actId="1035"/>
          <ac:picMkLst>
            <pc:docMk/>
            <pc:sldMk cId="2652126413" sldId="544"/>
            <ac:picMk id="46" creationId="{00000000-0000-0000-0000-000000000000}"/>
          </ac:picMkLst>
        </pc:picChg>
        <pc:picChg chg="mod">
          <ac:chgData name="Aidan Arnold" userId="c6e49141-65c8-4d0c-892e-73458317b7d5" providerId="ADAL" clId="{DCFF71F1-3F36-4ECD-B44A-6FC1764B929A}" dt="2023-02-14T00:28:59.693" v="2518" actId="1035"/>
          <ac:picMkLst>
            <pc:docMk/>
            <pc:sldMk cId="2652126413" sldId="544"/>
            <ac:picMk id="1026" creationId="{09147014-ED54-4E66-91F0-0D5405DEFF50}"/>
          </ac:picMkLst>
        </pc:picChg>
        <pc:picChg chg="mod">
          <ac:chgData name="Aidan Arnold" userId="c6e49141-65c8-4d0c-892e-73458317b7d5" providerId="ADAL" clId="{DCFF71F1-3F36-4ECD-B44A-6FC1764B929A}" dt="2023-02-14T00:29:09.072" v="2521" actId="1036"/>
          <ac:picMkLst>
            <pc:docMk/>
            <pc:sldMk cId="2652126413" sldId="544"/>
            <ac:picMk id="1028" creationId="{D9CF9295-75F4-4D67-8CFC-5A5BB6049516}"/>
          </ac:picMkLst>
        </pc:picChg>
        <pc:picChg chg="mod">
          <ac:chgData name="Aidan Arnold" userId="c6e49141-65c8-4d0c-892e-73458317b7d5" providerId="ADAL" clId="{DCFF71F1-3F36-4ECD-B44A-6FC1764B929A}" dt="2023-02-14T00:29:09.072" v="2521" actId="1036"/>
          <ac:picMkLst>
            <pc:docMk/>
            <pc:sldMk cId="2652126413" sldId="544"/>
            <ac:picMk id="1030" creationId="{C9747815-136E-4B42-91A7-6909F74CBEF1}"/>
          </ac:picMkLst>
        </pc:picChg>
      </pc:sldChg>
      <pc:sldChg chg="modSp mod">
        <pc:chgData name="Aidan Arnold" userId="c6e49141-65c8-4d0c-892e-73458317b7d5" providerId="ADAL" clId="{DCFF71F1-3F36-4ECD-B44A-6FC1764B929A}" dt="2023-02-13T23:47:30.174" v="1811" actId="5793"/>
        <pc:sldMkLst>
          <pc:docMk/>
          <pc:sldMk cId="1468221270" sldId="557"/>
        </pc:sldMkLst>
        <pc:spChg chg="mod">
          <ac:chgData name="Aidan Arnold" userId="c6e49141-65c8-4d0c-892e-73458317b7d5" providerId="ADAL" clId="{DCFF71F1-3F36-4ECD-B44A-6FC1764B929A}" dt="2023-02-13T23:47:30.174" v="1811" actId="5793"/>
          <ac:spMkLst>
            <pc:docMk/>
            <pc:sldMk cId="1468221270" sldId="557"/>
            <ac:spMk id="8" creationId="{0DC5C650-4444-4C8C-8599-157CED0FEE54}"/>
          </ac:spMkLst>
        </pc:spChg>
      </pc:sldChg>
      <pc:sldChg chg="modSp mod modAnim">
        <pc:chgData name="Aidan Arnold" userId="c6e49141-65c8-4d0c-892e-73458317b7d5" providerId="ADAL" clId="{DCFF71F1-3F36-4ECD-B44A-6FC1764B929A}" dt="2023-02-13T23:34:50.156" v="1636"/>
        <pc:sldMkLst>
          <pc:docMk/>
          <pc:sldMk cId="2401172357" sldId="561"/>
        </pc:sldMkLst>
        <pc:spChg chg="mod">
          <ac:chgData name="Aidan Arnold" userId="c6e49141-65c8-4d0c-892e-73458317b7d5" providerId="ADAL" clId="{DCFF71F1-3F36-4ECD-B44A-6FC1764B929A}" dt="2023-02-13T22:58:46.541" v="894" actId="20577"/>
          <ac:spMkLst>
            <pc:docMk/>
            <pc:sldMk cId="2401172357" sldId="561"/>
            <ac:spMk id="5" creationId="{3CEEBE72-529C-4925-A673-E14C551F169C}"/>
          </ac:spMkLst>
        </pc:spChg>
        <pc:spChg chg="mod">
          <ac:chgData name="Aidan Arnold" userId="c6e49141-65c8-4d0c-892e-73458317b7d5" providerId="ADAL" clId="{DCFF71F1-3F36-4ECD-B44A-6FC1764B929A}" dt="2023-02-13T23:22:26.152" v="1545" actId="255"/>
          <ac:spMkLst>
            <pc:docMk/>
            <pc:sldMk cId="2401172357" sldId="561"/>
            <ac:spMk id="8" creationId="{A117B230-B5E5-4416-8019-F8DA7FEB2BD8}"/>
          </ac:spMkLst>
        </pc:spChg>
      </pc:sldChg>
      <pc:sldChg chg="addSp delSp modSp mod">
        <pc:chgData name="Aidan Arnold" userId="c6e49141-65c8-4d0c-892e-73458317b7d5" providerId="ADAL" clId="{DCFF71F1-3F36-4ECD-B44A-6FC1764B929A}" dt="2023-02-13T10:00:45.961" v="184" actId="1037"/>
        <pc:sldMkLst>
          <pc:docMk/>
          <pc:sldMk cId="1012402271" sldId="562"/>
        </pc:sldMkLst>
        <pc:spChg chg="mod">
          <ac:chgData name="Aidan Arnold" userId="c6e49141-65c8-4d0c-892e-73458317b7d5" providerId="ADAL" clId="{DCFF71F1-3F36-4ECD-B44A-6FC1764B929A}" dt="2023-02-13T09:58:59.549" v="138" actId="1076"/>
          <ac:spMkLst>
            <pc:docMk/>
            <pc:sldMk cId="1012402271" sldId="562"/>
            <ac:spMk id="3" creationId="{B0AC71B0-C78D-421B-BE49-0ED817025EFD}"/>
          </ac:spMkLst>
        </pc:spChg>
        <pc:spChg chg="add del mod">
          <ac:chgData name="Aidan Arnold" userId="c6e49141-65c8-4d0c-892e-73458317b7d5" providerId="ADAL" clId="{DCFF71F1-3F36-4ECD-B44A-6FC1764B929A}" dt="2023-02-13T09:59:53.062" v="153" actId="478"/>
          <ac:spMkLst>
            <pc:docMk/>
            <pc:sldMk cId="1012402271" sldId="562"/>
            <ac:spMk id="5" creationId="{6E047314-1CF3-E6A6-43D0-08E878423EF0}"/>
          </ac:spMkLst>
        </pc:spChg>
        <pc:spChg chg="mod">
          <ac:chgData name="Aidan Arnold" userId="c6e49141-65c8-4d0c-892e-73458317b7d5" providerId="ADAL" clId="{DCFF71F1-3F36-4ECD-B44A-6FC1764B929A}" dt="2023-02-13T09:51:39.849" v="18" actId="207"/>
          <ac:spMkLst>
            <pc:docMk/>
            <pc:sldMk cId="1012402271" sldId="562"/>
            <ac:spMk id="20" creationId="{C7F9450D-0942-4759-970A-68FDD4CE3D0A}"/>
          </ac:spMkLst>
        </pc:spChg>
        <pc:spChg chg="mod">
          <ac:chgData name="Aidan Arnold" userId="c6e49141-65c8-4d0c-892e-73458317b7d5" providerId="ADAL" clId="{DCFF71F1-3F36-4ECD-B44A-6FC1764B929A}" dt="2023-02-13T09:51:39.849" v="18" actId="207"/>
          <ac:spMkLst>
            <pc:docMk/>
            <pc:sldMk cId="1012402271" sldId="562"/>
            <ac:spMk id="21" creationId="{AC0203E6-77D0-4C73-AAD8-E38C7BE277C8}"/>
          </ac:spMkLst>
        </pc:spChg>
        <pc:spChg chg="mod">
          <ac:chgData name="Aidan Arnold" userId="c6e49141-65c8-4d0c-892e-73458317b7d5" providerId="ADAL" clId="{DCFF71F1-3F36-4ECD-B44A-6FC1764B929A}" dt="2023-02-13T09:51:39.849" v="18" actId="207"/>
          <ac:spMkLst>
            <pc:docMk/>
            <pc:sldMk cId="1012402271" sldId="562"/>
            <ac:spMk id="22" creationId="{AA632CDE-8423-4C46-9B4E-2E48E9966AF1}"/>
          </ac:spMkLst>
        </pc:spChg>
        <pc:spChg chg="mod">
          <ac:chgData name="Aidan Arnold" userId="c6e49141-65c8-4d0c-892e-73458317b7d5" providerId="ADAL" clId="{DCFF71F1-3F36-4ECD-B44A-6FC1764B929A}" dt="2023-02-13T09:51:39.849" v="18" actId="207"/>
          <ac:spMkLst>
            <pc:docMk/>
            <pc:sldMk cId="1012402271" sldId="562"/>
            <ac:spMk id="23" creationId="{EB26CA3E-E129-4700-88C1-4E35D8C77D60}"/>
          </ac:spMkLst>
        </pc:spChg>
        <pc:spChg chg="mod">
          <ac:chgData name="Aidan Arnold" userId="c6e49141-65c8-4d0c-892e-73458317b7d5" providerId="ADAL" clId="{DCFF71F1-3F36-4ECD-B44A-6FC1764B929A}" dt="2023-02-13T09:51:39.849" v="18" actId="207"/>
          <ac:spMkLst>
            <pc:docMk/>
            <pc:sldMk cId="1012402271" sldId="562"/>
            <ac:spMk id="24" creationId="{383DA984-720C-452A-B8A0-6D5378282799}"/>
          </ac:spMkLst>
        </pc:spChg>
        <pc:spChg chg="mod">
          <ac:chgData name="Aidan Arnold" userId="c6e49141-65c8-4d0c-892e-73458317b7d5" providerId="ADAL" clId="{DCFF71F1-3F36-4ECD-B44A-6FC1764B929A}" dt="2023-02-13T09:51:39.849" v="18" actId="207"/>
          <ac:spMkLst>
            <pc:docMk/>
            <pc:sldMk cId="1012402271" sldId="562"/>
            <ac:spMk id="25" creationId="{B2341000-1142-4E89-BE37-0D6A13417449}"/>
          </ac:spMkLst>
        </pc:spChg>
        <pc:spChg chg="mod">
          <ac:chgData name="Aidan Arnold" userId="c6e49141-65c8-4d0c-892e-73458317b7d5" providerId="ADAL" clId="{DCFF71F1-3F36-4ECD-B44A-6FC1764B929A}" dt="2023-02-13T09:51:39.849" v="18" actId="207"/>
          <ac:spMkLst>
            <pc:docMk/>
            <pc:sldMk cId="1012402271" sldId="562"/>
            <ac:spMk id="26" creationId="{3060D049-5C65-49DB-B9AC-95A0B2C44199}"/>
          </ac:spMkLst>
        </pc:spChg>
        <pc:spChg chg="mod">
          <ac:chgData name="Aidan Arnold" userId="c6e49141-65c8-4d0c-892e-73458317b7d5" providerId="ADAL" clId="{DCFF71F1-3F36-4ECD-B44A-6FC1764B929A}" dt="2023-02-13T09:51:39.849" v="18" actId="207"/>
          <ac:spMkLst>
            <pc:docMk/>
            <pc:sldMk cId="1012402271" sldId="562"/>
            <ac:spMk id="27" creationId="{95AB933B-9B91-4EC8-8265-94EEDDD8352F}"/>
          </ac:spMkLst>
        </pc:spChg>
        <pc:spChg chg="mod">
          <ac:chgData name="Aidan Arnold" userId="c6e49141-65c8-4d0c-892e-73458317b7d5" providerId="ADAL" clId="{DCFF71F1-3F36-4ECD-B44A-6FC1764B929A}" dt="2023-02-13T09:51:51.459" v="20" actId="1076"/>
          <ac:spMkLst>
            <pc:docMk/>
            <pc:sldMk cId="1012402271" sldId="562"/>
            <ac:spMk id="28" creationId="{6E9731BD-E2AF-424F-AC30-748910F15FB7}"/>
          </ac:spMkLst>
        </pc:spChg>
        <pc:spChg chg="mod">
          <ac:chgData name="Aidan Arnold" userId="c6e49141-65c8-4d0c-892e-73458317b7d5" providerId="ADAL" clId="{DCFF71F1-3F36-4ECD-B44A-6FC1764B929A}" dt="2023-02-13T09:53:31.939" v="26" actId="1076"/>
          <ac:spMkLst>
            <pc:docMk/>
            <pc:sldMk cId="1012402271" sldId="562"/>
            <ac:spMk id="29" creationId="{6D1AFB43-3193-4E4E-A78E-1ADE671A03D0}"/>
          </ac:spMkLst>
        </pc:spChg>
        <pc:spChg chg="mod">
          <ac:chgData name="Aidan Arnold" userId="c6e49141-65c8-4d0c-892e-73458317b7d5" providerId="ADAL" clId="{DCFF71F1-3F36-4ECD-B44A-6FC1764B929A}" dt="2023-02-13T09:59:02.380" v="140" actId="1076"/>
          <ac:spMkLst>
            <pc:docMk/>
            <pc:sldMk cId="1012402271" sldId="562"/>
            <ac:spMk id="22530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09:54:31.465" v="30" actId="207"/>
          <ac:spMkLst>
            <pc:docMk/>
            <pc:sldMk cId="1012402271" sldId="562"/>
            <ac:spMk id="22532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09:54:31.465" v="30" actId="207"/>
          <ac:spMkLst>
            <pc:docMk/>
            <pc:sldMk cId="1012402271" sldId="562"/>
            <ac:spMk id="22533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09:54:31.465" v="30" actId="207"/>
          <ac:spMkLst>
            <pc:docMk/>
            <pc:sldMk cId="1012402271" sldId="562"/>
            <ac:spMk id="22534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09:59:27.842" v="141" actId="207"/>
          <ac:spMkLst>
            <pc:docMk/>
            <pc:sldMk cId="1012402271" sldId="562"/>
            <ac:spMk id="22536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09:59:27.842" v="141" actId="207"/>
          <ac:spMkLst>
            <pc:docMk/>
            <pc:sldMk cId="1012402271" sldId="562"/>
            <ac:spMk id="22537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09:59:27.842" v="141" actId="207"/>
          <ac:spMkLst>
            <pc:docMk/>
            <pc:sldMk cId="1012402271" sldId="562"/>
            <ac:spMk id="22538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10:00:32.225" v="175" actId="1037"/>
          <ac:spMkLst>
            <pc:docMk/>
            <pc:sldMk cId="1012402271" sldId="562"/>
            <ac:spMk id="22539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09:55:40.033" v="31" actId="207"/>
          <ac:spMkLst>
            <pc:docMk/>
            <pc:sldMk cId="1012402271" sldId="562"/>
            <ac:spMk id="22543" creationId="{00000000-0000-0000-0000-000000000000}"/>
          </ac:spMkLst>
        </pc:spChg>
        <pc:grpChg chg="add del mod">
          <ac:chgData name="Aidan Arnold" userId="c6e49141-65c8-4d0c-892e-73458317b7d5" providerId="ADAL" clId="{DCFF71F1-3F36-4ECD-B44A-6FC1764B929A}" dt="2023-02-13T09:54:31.465" v="30" actId="207"/>
          <ac:grpSpMkLst>
            <pc:docMk/>
            <pc:sldMk cId="1012402271" sldId="562"/>
            <ac:grpSpMk id="2" creationId="{00000000-0000-0000-0000-000000000000}"/>
          </ac:grpSpMkLst>
        </pc:grpChg>
        <pc:picChg chg="mod">
          <ac:chgData name="Aidan Arnold" userId="c6e49141-65c8-4d0c-892e-73458317b7d5" providerId="ADAL" clId="{DCFF71F1-3F36-4ECD-B44A-6FC1764B929A}" dt="2023-02-13T10:00:45.961" v="184" actId="1037"/>
          <ac:picMkLst>
            <pc:docMk/>
            <pc:sldMk cId="1012402271" sldId="562"/>
            <ac:picMk id="22546" creationId="{00000000-0000-0000-0000-000000000000}"/>
          </ac:picMkLst>
        </pc:picChg>
        <pc:picChg chg="mod">
          <ac:chgData name="Aidan Arnold" userId="c6e49141-65c8-4d0c-892e-73458317b7d5" providerId="ADAL" clId="{DCFF71F1-3F36-4ECD-B44A-6FC1764B929A}" dt="2023-02-13T10:00:45.961" v="184" actId="1037"/>
          <ac:picMkLst>
            <pc:docMk/>
            <pc:sldMk cId="1012402271" sldId="562"/>
            <ac:picMk id="22548" creationId="{00000000-0000-0000-0000-000000000000}"/>
          </ac:picMkLst>
        </pc:picChg>
        <pc:picChg chg="mod">
          <ac:chgData name="Aidan Arnold" userId="c6e49141-65c8-4d0c-892e-73458317b7d5" providerId="ADAL" clId="{DCFF71F1-3F36-4ECD-B44A-6FC1764B929A}" dt="2023-02-13T10:00:45.961" v="184" actId="1037"/>
          <ac:picMkLst>
            <pc:docMk/>
            <pc:sldMk cId="1012402271" sldId="562"/>
            <ac:picMk id="22549" creationId="{00000000-0000-0000-0000-000000000000}"/>
          </ac:picMkLst>
        </pc:picChg>
      </pc:sldChg>
      <pc:sldChg chg="modSp mod">
        <pc:chgData name="Aidan Arnold" userId="c6e49141-65c8-4d0c-892e-73458317b7d5" providerId="ADAL" clId="{DCFF71F1-3F36-4ECD-B44A-6FC1764B929A}" dt="2023-02-14T00:14:46.864" v="2092" actId="14100"/>
        <pc:sldMkLst>
          <pc:docMk/>
          <pc:sldMk cId="3038426189" sldId="566"/>
        </pc:sldMkLst>
        <pc:spChg chg="mod">
          <ac:chgData name="Aidan Arnold" userId="c6e49141-65c8-4d0c-892e-73458317b7d5" providerId="ADAL" clId="{DCFF71F1-3F36-4ECD-B44A-6FC1764B929A}" dt="2023-02-14T00:14:46.864" v="2092" actId="14100"/>
          <ac:spMkLst>
            <pc:docMk/>
            <pc:sldMk cId="3038426189" sldId="566"/>
            <ac:spMk id="5" creationId="{1191AF48-071E-4C2D-A150-FA8D648A72AE}"/>
          </ac:spMkLst>
        </pc:spChg>
      </pc:sldChg>
      <pc:sldChg chg="modSp mod">
        <pc:chgData name="Aidan Arnold" userId="c6e49141-65c8-4d0c-892e-73458317b7d5" providerId="ADAL" clId="{DCFF71F1-3F36-4ECD-B44A-6FC1764B929A}" dt="2023-02-13T10:17:00.772" v="188" actId="207"/>
        <pc:sldMkLst>
          <pc:docMk/>
          <pc:sldMk cId="562048440" sldId="567"/>
        </pc:sldMkLst>
        <pc:spChg chg="mod">
          <ac:chgData name="Aidan Arnold" userId="c6e49141-65c8-4d0c-892e-73458317b7d5" providerId="ADAL" clId="{DCFF71F1-3F36-4ECD-B44A-6FC1764B929A}" dt="2023-02-13T10:17:00.772" v="188" actId="207"/>
          <ac:spMkLst>
            <pc:docMk/>
            <pc:sldMk cId="562048440" sldId="567"/>
            <ac:spMk id="3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10:17:00.772" v="188" actId="207"/>
          <ac:spMkLst>
            <pc:docMk/>
            <pc:sldMk cId="562048440" sldId="567"/>
            <ac:spMk id="4" creationId="{EE14A7D8-15BC-4372-9814-0E5FA98FD764}"/>
          </ac:spMkLst>
        </pc:spChg>
        <pc:spChg chg="mod">
          <ac:chgData name="Aidan Arnold" userId="c6e49141-65c8-4d0c-892e-73458317b7d5" providerId="ADAL" clId="{DCFF71F1-3F36-4ECD-B44A-6FC1764B929A}" dt="2023-02-13T10:17:00.772" v="188" actId="207"/>
          <ac:spMkLst>
            <pc:docMk/>
            <pc:sldMk cId="562048440" sldId="567"/>
            <ac:spMk id="11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10:17:00.772" v="188" actId="207"/>
          <ac:spMkLst>
            <pc:docMk/>
            <pc:sldMk cId="562048440" sldId="567"/>
            <ac:spMk id="15" creationId="{00000000-0000-0000-0000-000000000000}"/>
          </ac:spMkLst>
        </pc:spChg>
      </pc:sldChg>
      <pc:sldChg chg="modSp mod">
        <pc:chgData name="Aidan Arnold" userId="c6e49141-65c8-4d0c-892e-73458317b7d5" providerId="ADAL" clId="{DCFF71F1-3F36-4ECD-B44A-6FC1764B929A}" dt="2023-02-14T00:13:11.856" v="2074" actId="20577"/>
        <pc:sldMkLst>
          <pc:docMk/>
          <pc:sldMk cId="2879698948" sldId="568"/>
        </pc:sldMkLst>
        <pc:spChg chg="mod">
          <ac:chgData name="Aidan Arnold" userId="c6e49141-65c8-4d0c-892e-73458317b7d5" providerId="ADAL" clId="{DCFF71F1-3F36-4ECD-B44A-6FC1764B929A}" dt="2023-02-14T00:13:11.856" v="2074" actId="20577"/>
          <ac:spMkLst>
            <pc:docMk/>
            <pc:sldMk cId="2879698948" sldId="568"/>
            <ac:spMk id="4" creationId="{DD1F7E2E-84C2-4D96-91DB-4A49B143A5DD}"/>
          </ac:spMkLst>
        </pc:spChg>
      </pc:sldChg>
      <pc:sldChg chg="addSp delSp modSp mod">
        <pc:chgData name="Aidan Arnold" userId="c6e49141-65c8-4d0c-892e-73458317b7d5" providerId="ADAL" clId="{DCFF71F1-3F36-4ECD-B44A-6FC1764B929A}" dt="2023-02-14T00:18:19.495" v="2259" actId="20577"/>
        <pc:sldMkLst>
          <pc:docMk/>
          <pc:sldMk cId="3921065187" sldId="569"/>
        </pc:sldMkLst>
        <pc:spChg chg="add del mod">
          <ac:chgData name="Aidan Arnold" userId="c6e49141-65c8-4d0c-892e-73458317b7d5" providerId="ADAL" clId="{DCFF71F1-3F36-4ECD-B44A-6FC1764B929A}" dt="2023-02-14T00:17:26.097" v="2218" actId="478"/>
          <ac:spMkLst>
            <pc:docMk/>
            <pc:sldMk cId="3921065187" sldId="569"/>
            <ac:spMk id="2" creationId="{CF96E07E-84BB-5865-CD3D-F8B1FFD9CFFE}"/>
          </ac:spMkLst>
        </pc:spChg>
        <pc:spChg chg="mod">
          <ac:chgData name="Aidan Arnold" userId="c6e49141-65c8-4d0c-892e-73458317b7d5" providerId="ADAL" clId="{DCFF71F1-3F36-4ECD-B44A-6FC1764B929A}" dt="2023-02-14T00:18:19.495" v="2259" actId="20577"/>
          <ac:spMkLst>
            <pc:docMk/>
            <pc:sldMk cId="3921065187" sldId="569"/>
            <ac:spMk id="4" creationId="{B03CB9D2-E7C6-465F-8EEA-0C4B4989909B}"/>
          </ac:spMkLst>
        </pc:spChg>
      </pc:sldChg>
      <pc:sldChg chg="modSp mod">
        <pc:chgData name="Aidan Arnold" userId="c6e49141-65c8-4d0c-892e-73458317b7d5" providerId="ADAL" clId="{DCFF71F1-3F36-4ECD-B44A-6FC1764B929A}" dt="2023-02-14T00:09:41.542" v="1980" actId="20577"/>
        <pc:sldMkLst>
          <pc:docMk/>
          <pc:sldMk cId="926392887" sldId="573"/>
        </pc:sldMkLst>
        <pc:spChg chg="mod">
          <ac:chgData name="Aidan Arnold" userId="c6e49141-65c8-4d0c-892e-73458317b7d5" providerId="ADAL" clId="{DCFF71F1-3F36-4ECD-B44A-6FC1764B929A}" dt="2023-02-14T00:09:41.542" v="1980" actId="20577"/>
          <ac:spMkLst>
            <pc:docMk/>
            <pc:sldMk cId="926392887" sldId="573"/>
            <ac:spMk id="3" creationId="{EFBB6DDD-70F1-4145-8242-44D180744733}"/>
          </ac:spMkLst>
        </pc:spChg>
      </pc:sldChg>
      <pc:sldChg chg="modSp mod">
        <pc:chgData name="Aidan Arnold" userId="c6e49141-65c8-4d0c-892e-73458317b7d5" providerId="ADAL" clId="{DCFF71F1-3F36-4ECD-B44A-6FC1764B929A}" dt="2023-02-14T00:07:51.415" v="1900" actId="20577"/>
        <pc:sldMkLst>
          <pc:docMk/>
          <pc:sldMk cId="3394681356" sldId="578"/>
        </pc:sldMkLst>
        <pc:spChg chg="mod">
          <ac:chgData name="Aidan Arnold" userId="c6e49141-65c8-4d0c-892e-73458317b7d5" providerId="ADAL" clId="{DCFF71F1-3F36-4ECD-B44A-6FC1764B929A}" dt="2023-02-14T00:07:51.415" v="1900" actId="20577"/>
          <ac:spMkLst>
            <pc:docMk/>
            <pc:sldMk cId="3394681356" sldId="578"/>
            <ac:spMk id="3" creationId="{39F9886B-3B2B-4111-ADAE-63B83F940AD6}"/>
          </ac:spMkLst>
        </pc:spChg>
      </pc:sldChg>
      <pc:sldChg chg="modSp mod">
        <pc:chgData name="Aidan Arnold" userId="c6e49141-65c8-4d0c-892e-73458317b7d5" providerId="ADAL" clId="{DCFF71F1-3F36-4ECD-B44A-6FC1764B929A}" dt="2023-02-13T10:02:55.009" v="185" actId="207"/>
        <pc:sldMkLst>
          <pc:docMk/>
          <pc:sldMk cId="623521284" sldId="579"/>
        </pc:sldMkLst>
        <pc:spChg chg="mod">
          <ac:chgData name="Aidan Arnold" userId="c6e49141-65c8-4d0c-892e-73458317b7d5" providerId="ADAL" clId="{DCFF71F1-3F36-4ECD-B44A-6FC1764B929A}" dt="2023-02-13T10:02:55.009" v="185" actId="207"/>
          <ac:spMkLst>
            <pc:docMk/>
            <pc:sldMk cId="623521284" sldId="579"/>
            <ac:spMk id="5" creationId="{D5D88C09-8EEC-400C-B8A3-2B90C9F51647}"/>
          </ac:spMkLst>
        </pc:spChg>
      </pc:sldChg>
      <pc:sldChg chg="addSp modSp mod ord modAnim">
        <pc:chgData name="Aidan Arnold" userId="c6e49141-65c8-4d0c-892e-73458317b7d5" providerId="ADAL" clId="{DCFF71F1-3F36-4ECD-B44A-6FC1764B929A}" dt="2023-02-13T23:43:41.167" v="1698" actId="1038"/>
        <pc:sldMkLst>
          <pc:docMk/>
          <pc:sldMk cId="2579439037" sldId="580"/>
        </pc:sldMkLst>
        <pc:spChg chg="mod">
          <ac:chgData name="Aidan Arnold" userId="c6e49141-65c8-4d0c-892e-73458317b7d5" providerId="ADAL" clId="{DCFF71F1-3F36-4ECD-B44A-6FC1764B929A}" dt="2023-02-13T23:40:20.489" v="1667" actId="207"/>
          <ac:spMkLst>
            <pc:docMk/>
            <pc:sldMk cId="2579439037" sldId="580"/>
            <ac:spMk id="4" creationId="{00000000-0000-0000-0000-000000000000}"/>
          </ac:spMkLst>
        </pc:spChg>
        <pc:spChg chg="add mod">
          <ac:chgData name="Aidan Arnold" userId="c6e49141-65c8-4d0c-892e-73458317b7d5" providerId="ADAL" clId="{DCFF71F1-3F36-4ECD-B44A-6FC1764B929A}" dt="2023-02-13T23:39:24.821" v="1642" actId="164"/>
          <ac:spMkLst>
            <pc:docMk/>
            <pc:sldMk cId="2579439037" sldId="580"/>
            <ac:spMk id="6" creationId="{3BE8F479-67C7-73B3-A4B7-3025D287C7DA}"/>
          </ac:spMkLst>
        </pc:spChg>
        <pc:spChg chg="mod">
          <ac:chgData name="Aidan Arnold" userId="c6e49141-65c8-4d0c-892e-73458317b7d5" providerId="ADAL" clId="{DCFF71F1-3F36-4ECD-B44A-6FC1764B929A}" dt="2023-02-13T23:43:41.167" v="1698" actId="1038"/>
          <ac:spMkLst>
            <pc:docMk/>
            <pc:sldMk cId="2579439037" sldId="580"/>
            <ac:spMk id="7" creationId="{00000000-0000-0000-0000-000000000000}"/>
          </ac:spMkLst>
        </pc:spChg>
        <pc:spChg chg="mod">
          <ac:chgData name="Aidan Arnold" userId="c6e49141-65c8-4d0c-892e-73458317b7d5" providerId="ADAL" clId="{DCFF71F1-3F36-4ECD-B44A-6FC1764B929A}" dt="2023-02-13T23:31:57.807" v="1580" actId="20577"/>
          <ac:spMkLst>
            <pc:docMk/>
            <pc:sldMk cId="2579439037" sldId="580"/>
            <ac:spMk id="202757" creationId="{00000000-0000-0000-0000-000000000000}"/>
          </ac:spMkLst>
        </pc:spChg>
        <pc:grpChg chg="add mod">
          <ac:chgData name="Aidan Arnold" userId="c6e49141-65c8-4d0c-892e-73458317b7d5" providerId="ADAL" clId="{DCFF71F1-3F36-4ECD-B44A-6FC1764B929A}" dt="2023-02-13T23:39:24.821" v="1642" actId="164"/>
          <ac:grpSpMkLst>
            <pc:docMk/>
            <pc:sldMk cId="2579439037" sldId="580"/>
            <ac:grpSpMk id="8" creationId="{39F00DA5-6082-B872-4AAF-4C7FD34FF91A}"/>
          </ac:grpSpMkLst>
        </pc:grpChg>
        <pc:picChg chg="mod">
          <ac:chgData name="Aidan Arnold" userId="c6e49141-65c8-4d0c-892e-73458317b7d5" providerId="ADAL" clId="{DCFF71F1-3F36-4ECD-B44A-6FC1764B929A}" dt="2023-02-13T23:33:06.803" v="1628" actId="1035"/>
          <ac:picMkLst>
            <pc:docMk/>
            <pc:sldMk cId="2579439037" sldId="580"/>
            <ac:picMk id="3" creationId="{00000000-0000-0000-0000-000000000000}"/>
          </ac:picMkLst>
        </pc:picChg>
        <pc:picChg chg="add mod">
          <ac:chgData name="Aidan Arnold" userId="c6e49141-65c8-4d0c-892e-73458317b7d5" providerId="ADAL" clId="{DCFF71F1-3F36-4ECD-B44A-6FC1764B929A}" dt="2023-02-13T23:39:24.821" v="1642" actId="164"/>
          <ac:picMkLst>
            <pc:docMk/>
            <pc:sldMk cId="2579439037" sldId="580"/>
            <ac:picMk id="5" creationId="{26A1BC55-EDDA-A62D-E011-D9C8E1D63182}"/>
          </ac:picMkLst>
        </pc:picChg>
      </pc:sldChg>
      <pc:sldChg chg="modSp mod">
        <pc:chgData name="Aidan Arnold" userId="c6e49141-65c8-4d0c-892e-73458317b7d5" providerId="ADAL" clId="{DCFF71F1-3F36-4ECD-B44A-6FC1764B929A}" dt="2023-02-13T23:45:00.205" v="1718" actId="20577"/>
        <pc:sldMkLst>
          <pc:docMk/>
          <pc:sldMk cId="2987670118" sldId="582"/>
        </pc:sldMkLst>
        <pc:spChg chg="mod">
          <ac:chgData name="Aidan Arnold" userId="c6e49141-65c8-4d0c-892e-73458317b7d5" providerId="ADAL" clId="{DCFF71F1-3F36-4ECD-B44A-6FC1764B929A}" dt="2023-02-13T23:45:00.205" v="1718" actId="20577"/>
          <ac:spMkLst>
            <pc:docMk/>
            <pc:sldMk cId="2987670118" sldId="582"/>
            <ac:spMk id="12" creationId="{ABCB4DA9-B4E9-4457-8FD5-16FC64074828}"/>
          </ac:spMkLst>
        </pc:spChg>
      </pc:sldChg>
      <pc:sldChg chg="modSp mod">
        <pc:chgData name="Aidan Arnold" userId="c6e49141-65c8-4d0c-892e-73458317b7d5" providerId="ADAL" clId="{DCFF71F1-3F36-4ECD-B44A-6FC1764B929A}" dt="2023-02-13T23:59:14.591" v="1844" actId="20577"/>
        <pc:sldMkLst>
          <pc:docMk/>
          <pc:sldMk cId="2219912804" sldId="585"/>
        </pc:sldMkLst>
        <pc:spChg chg="mod">
          <ac:chgData name="Aidan Arnold" userId="c6e49141-65c8-4d0c-892e-73458317b7d5" providerId="ADAL" clId="{DCFF71F1-3F36-4ECD-B44A-6FC1764B929A}" dt="2023-02-13T23:57:53.818" v="1830" actId="20577"/>
          <ac:spMkLst>
            <pc:docMk/>
            <pc:sldMk cId="2219912804" sldId="585"/>
            <ac:spMk id="2" creationId="{134E8089-FDF6-4A73-B108-64133EDCA0D6}"/>
          </ac:spMkLst>
        </pc:spChg>
        <pc:spChg chg="mod">
          <ac:chgData name="Aidan Arnold" userId="c6e49141-65c8-4d0c-892e-73458317b7d5" providerId="ADAL" clId="{DCFF71F1-3F36-4ECD-B44A-6FC1764B929A}" dt="2023-02-13T23:59:14.591" v="1844" actId="20577"/>
          <ac:spMkLst>
            <pc:docMk/>
            <pc:sldMk cId="2219912804" sldId="585"/>
            <ac:spMk id="3" creationId="{BBD96244-C9B0-476E-80A1-050725318F79}"/>
          </ac:spMkLst>
        </pc:spChg>
        <pc:spChg chg="mod">
          <ac:chgData name="Aidan Arnold" userId="c6e49141-65c8-4d0c-892e-73458317b7d5" providerId="ADAL" clId="{DCFF71F1-3F36-4ECD-B44A-6FC1764B929A}" dt="2023-02-13T23:58:06.466" v="1836" actId="20577"/>
          <ac:spMkLst>
            <pc:docMk/>
            <pc:sldMk cId="2219912804" sldId="585"/>
            <ac:spMk id="4" creationId="{F23902B2-540F-4C63-96CF-231D8B55B36C}"/>
          </ac:spMkLst>
        </pc:spChg>
      </pc:sldChg>
      <pc:sldChg chg="modSp mod">
        <pc:chgData name="Aidan Arnold" userId="c6e49141-65c8-4d0c-892e-73458317b7d5" providerId="ADAL" clId="{DCFF71F1-3F36-4ECD-B44A-6FC1764B929A}" dt="2023-02-14T00:15:38.938" v="2135" actId="20577"/>
        <pc:sldMkLst>
          <pc:docMk/>
          <pc:sldMk cId="243761094" sldId="587"/>
        </pc:sldMkLst>
        <pc:spChg chg="mod">
          <ac:chgData name="Aidan Arnold" userId="c6e49141-65c8-4d0c-892e-73458317b7d5" providerId="ADAL" clId="{DCFF71F1-3F36-4ECD-B44A-6FC1764B929A}" dt="2023-02-14T00:15:38.938" v="2135" actId="20577"/>
          <ac:spMkLst>
            <pc:docMk/>
            <pc:sldMk cId="243761094" sldId="587"/>
            <ac:spMk id="5" creationId="{1191AF48-071E-4C2D-A150-FA8D648A72AE}"/>
          </ac:spMkLst>
        </pc:spChg>
      </pc:sldChg>
      <pc:sldChg chg="modSp mod">
        <pc:chgData name="Aidan Arnold" userId="c6e49141-65c8-4d0c-892e-73458317b7d5" providerId="ADAL" clId="{DCFF71F1-3F36-4ECD-B44A-6FC1764B929A}" dt="2023-02-14T00:08:51.089" v="1952" actId="20577"/>
        <pc:sldMkLst>
          <pc:docMk/>
          <pc:sldMk cId="2658875063" sldId="588"/>
        </pc:sldMkLst>
        <pc:spChg chg="mod">
          <ac:chgData name="Aidan Arnold" userId="c6e49141-65c8-4d0c-892e-73458317b7d5" providerId="ADAL" clId="{DCFF71F1-3F36-4ECD-B44A-6FC1764B929A}" dt="2023-02-14T00:08:51.089" v="1952" actId="20577"/>
          <ac:spMkLst>
            <pc:docMk/>
            <pc:sldMk cId="2658875063" sldId="588"/>
            <ac:spMk id="4" creationId="{F23902B2-540F-4C63-96CF-231D8B55B36C}"/>
          </ac:spMkLst>
        </pc:spChg>
      </pc:sldChg>
      <pc:sldChg chg="addSp modSp new mod modAnim">
        <pc:chgData name="Aidan Arnold" userId="c6e49141-65c8-4d0c-892e-73458317b7d5" providerId="ADAL" clId="{DCFF71F1-3F36-4ECD-B44A-6FC1764B929A}" dt="2023-02-13T23:13:44.219" v="1400" actId="114"/>
        <pc:sldMkLst>
          <pc:docMk/>
          <pc:sldMk cId="4173717041" sldId="589"/>
        </pc:sldMkLst>
        <pc:spChg chg="add mod">
          <ac:chgData name="Aidan Arnold" userId="c6e49141-65c8-4d0c-892e-73458317b7d5" providerId="ADAL" clId="{DCFF71F1-3F36-4ECD-B44A-6FC1764B929A}" dt="2023-02-13T23:07:18.916" v="1276" actId="255"/>
          <ac:spMkLst>
            <pc:docMk/>
            <pc:sldMk cId="4173717041" sldId="589"/>
            <ac:spMk id="3" creationId="{38AC0959-D476-35B6-C273-6A9AA7A704C5}"/>
          </ac:spMkLst>
        </pc:spChg>
        <pc:spChg chg="add mod">
          <ac:chgData name="Aidan Arnold" userId="c6e49141-65c8-4d0c-892e-73458317b7d5" providerId="ADAL" clId="{DCFF71F1-3F36-4ECD-B44A-6FC1764B929A}" dt="2023-02-13T23:13:44.219" v="1400" actId="114"/>
          <ac:spMkLst>
            <pc:docMk/>
            <pc:sldMk cId="4173717041" sldId="589"/>
            <ac:spMk id="4" creationId="{61EDD334-3145-D021-3D08-843299FD324C}"/>
          </ac:spMkLst>
        </pc:spChg>
      </pc:sldChg>
      <pc:sldChg chg="addSp modSp new mod">
        <pc:chgData name="Aidan Arnold" userId="c6e49141-65c8-4d0c-892e-73458317b7d5" providerId="ADAL" clId="{DCFF71F1-3F36-4ECD-B44A-6FC1764B929A}" dt="2023-02-14T06:18:09.604" v="2652" actId="1038"/>
        <pc:sldMkLst>
          <pc:docMk/>
          <pc:sldMk cId="1544930266" sldId="590"/>
        </pc:sldMkLst>
        <pc:spChg chg="add mod">
          <ac:chgData name="Aidan Arnold" userId="c6e49141-65c8-4d0c-892e-73458317b7d5" providerId="ADAL" clId="{DCFF71F1-3F36-4ECD-B44A-6FC1764B929A}" dt="2023-02-14T05:52:29.812" v="2637" actId="20577"/>
          <ac:spMkLst>
            <pc:docMk/>
            <pc:sldMk cId="1544930266" sldId="590"/>
            <ac:spMk id="3" creationId="{AF96B2C2-B29F-D2FF-572E-0B96E002E655}"/>
          </ac:spMkLst>
        </pc:spChg>
        <pc:picChg chg="add mod">
          <ac:chgData name="Aidan Arnold" userId="c6e49141-65c8-4d0c-892e-73458317b7d5" providerId="ADAL" clId="{DCFF71F1-3F36-4ECD-B44A-6FC1764B929A}" dt="2023-02-14T06:18:09.604" v="2652" actId="1038"/>
          <ac:picMkLst>
            <pc:docMk/>
            <pc:sldMk cId="1544930266" sldId="590"/>
            <ac:picMk id="5" creationId="{8DC4A1F9-AD5A-0C1E-B96D-629FD0C127AE}"/>
          </ac:picMkLst>
        </pc:picChg>
        <pc:picChg chg="add mod">
          <ac:chgData name="Aidan Arnold" userId="c6e49141-65c8-4d0c-892e-73458317b7d5" providerId="ADAL" clId="{DCFF71F1-3F36-4ECD-B44A-6FC1764B929A}" dt="2023-02-14T06:18:04.958" v="2650" actId="1037"/>
          <ac:picMkLst>
            <pc:docMk/>
            <pc:sldMk cId="1544930266" sldId="590"/>
            <ac:picMk id="7" creationId="{804BF589-5BFD-72E5-D80C-0EF770B9D4DB}"/>
          </ac:picMkLst>
        </pc:picChg>
      </pc:sldChg>
      <pc:sldMasterChg chg="modSp setBg modSldLayout">
        <pc:chgData name="Aidan Arnold" userId="c6e49141-65c8-4d0c-892e-73458317b7d5" providerId="ADAL" clId="{DCFF71F1-3F36-4ECD-B44A-6FC1764B929A}" dt="2023-02-13T09:46:13.908" v="5" actId="207"/>
        <pc:sldMasterMkLst>
          <pc:docMk/>
          <pc:sldMasterMk cId="0" sldId="2147483648"/>
        </pc:sldMasterMkLst>
        <pc:spChg chg="mod">
          <ac:chgData name="Aidan Arnold" userId="c6e49141-65c8-4d0c-892e-73458317b7d5" providerId="ADAL" clId="{DCFF71F1-3F36-4ECD-B44A-6FC1764B929A}" dt="2023-02-13T09:45:53.107" v="4" actId="207"/>
          <ac:spMkLst>
            <pc:docMk/>
            <pc:sldMasterMk cId="0" sldId="2147483648"/>
            <ac:spMk id="1037" creationId="{00000000-0000-0000-0000-000000000000}"/>
          </ac:spMkLst>
        </pc:spChg>
        <pc:sldLayoutChg chg="modSp mod">
          <pc:chgData name="Aidan Arnold" userId="c6e49141-65c8-4d0c-892e-73458317b7d5" providerId="ADAL" clId="{DCFF71F1-3F36-4ECD-B44A-6FC1764B929A}" dt="2023-02-13T09:46:13.908" v="5" actId="207"/>
          <pc:sldLayoutMkLst>
            <pc:docMk/>
            <pc:sldMasterMk cId="0" sldId="2147483648"/>
            <pc:sldLayoutMk cId="0" sldId="2147483650"/>
          </pc:sldLayoutMkLst>
          <pc:spChg chg="mod">
            <ac:chgData name="Aidan Arnold" userId="c6e49141-65c8-4d0c-892e-73458317b7d5" providerId="ADAL" clId="{DCFF71F1-3F36-4ECD-B44A-6FC1764B929A}" dt="2023-02-13T09:46:13.908" v="5" actId="207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</pc:sldMasterChg>
    </pc:docChg>
  </pc:docChgLst>
  <pc:docChgLst>
    <pc:chgData name="Aidan Arnold" userId="c6e49141-65c8-4d0c-892e-73458317b7d5" providerId="ADAL" clId="{D2F3C7CC-4D62-4DEF-8FEE-1C3F89258BCC}"/>
    <pc:docChg chg="custSel addSld delSld modSld">
      <pc:chgData name="Aidan Arnold" userId="c6e49141-65c8-4d0c-892e-73458317b7d5" providerId="ADAL" clId="{D2F3C7CC-4D62-4DEF-8FEE-1C3F89258BCC}" dt="2022-09-02T09:20:34.907" v="175"/>
      <pc:docMkLst>
        <pc:docMk/>
      </pc:docMkLst>
      <pc:sldChg chg="modAnim">
        <pc:chgData name="Aidan Arnold" userId="c6e49141-65c8-4d0c-892e-73458317b7d5" providerId="ADAL" clId="{D2F3C7CC-4D62-4DEF-8FEE-1C3F89258BCC}" dt="2022-09-02T09:20:34.907" v="175"/>
        <pc:sldMkLst>
          <pc:docMk/>
          <pc:sldMk cId="3038426189" sldId="566"/>
        </pc:sldMkLst>
      </pc:sldChg>
      <pc:sldChg chg="modSp mod">
        <pc:chgData name="Aidan Arnold" userId="c6e49141-65c8-4d0c-892e-73458317b7d5" providerId="ADAL" clId="{D2F3C7CC-4D62-4DEF-8FEE-1C3F89258BCC}" dt="2022-08-31T07:16:42.971" v="173" actId="255"/>
        <pc:sldMkLst>
          <pc:docMk/>
          <pc:sldMk cId="3921065187" sldId="569"/>
        </pc:sldMkLst>
        <pc:spChg chg="mod">
          <ac:chgData name="Aidan Arnold" userId="c6e49141-65c8-4d0c-892e-73458317b7d5" providerId="ADAL" clId="{D2F3C7CC-4D62-4DEF-8FEE-1C3F89258BCC}" dt="2022-08-31T07:16:42.971" v="173" actId="255"/>
          <ac:spMkLst>
            <pc:docMk/>
            <pc:sldMk cId="3921065187" sldId="569"/>
            <ac:spMk id="4" creationId="{B03CB9D2-E7C6-465F-8EEA-0C4B4989909B}"/>
          </ac:spMkLst>
        </pc:spChg>
      </pc:sldChg>
      <pc:sldChg chg="addSp delSp modSp add mod">
        <pc:chgData name="Aidan Arnold" userId="c6e49141-65c8-4d0c-892e-73458317b7d5" providerId="ADAL" clId="{D2F3C7CC-4D62-4DEF-8FEE-1C3F89258BCC}" dt="2022-08-31T07:15:52.788" v="171" actId="1038"/>
        <pc:sldMkLst>
          <pc:docMk/>
          <pc:sldMk cId="2658875063" sldId="588"/>
        </pc:sldMkLst>
        <pc:spChg chg="mod">
          <ac:chgData name="Aidan Arnold" userId="c6e49141-65c8-4d0c-892e-73458317b7d5" providerId="ADAL" clId="{D2F3C7CC-4D62-4DEF-8FEE-1C3F89258BCC}" dt="2022-08-31T07:07:18.827" v="30" actId="20577"/>
          <ac:spMkLst>
            <pc:docMk/>
            <pc:sldMk cId="2658875063" sldId="588"/>
            <ac:spMk id="3" creationId="{BBD96244-C9B0-476E-80A1-050725318F79}"/>
          </ac:spMkLst>
        </pc:spChg>
        <pc:spChg chg="mod">
          <ac:chgData name="Aidan Arnold" userId="c6e49141-65c8-4d0c-892e-73458317b7d5" providerId="ADAL" clId="{D2F3C7CC-4D62-4DEF-8FEE-1C3F89258BCC}" dt="2022-08-31T07:15:28.721" v="158" actId="20577"/>
          <ac:spMkLst>
            <pc:docMk/>
            <pc:sldMk cId="2658875063" sldId="588"/>
            <ac:spMk id="4" creationId="{F23902B2-540F-4C63-96CF-231D8B55B36C}"/>
          </ac:spMkLst>
        </pc:spChg>
        <pc:picChg chg="del">
          <ac:chgData name="Aidan Arnold" userId="c6e49141-65c8-4d0c-892e-73458317b7d5" providerId="ADAL" clId="{D2F3C7CC-4D62-4DEF-8FEE-1C3F89258BCC}" dt="2022-08-31T07:07:25.944" v="31" actId="478"/>
          <ac:picMkLst>
            <pc:docMk/>
            <pc:sldMk cId="2658875063" sldId="588"/>
            <ac:picMk id="6" creationId="{E03A9C7D-D744-4F36-855A-345CF67F4207}"/>
          </ac:picMkLst>
        </pc:picChg>
        <pc:picChg chg="add mod">
          <ac:chgData name="Aidan Arnold" userId="c6e49141-65c8-4d0c-892e-73458317b7d5" providerId="ADAL" clId="{D2F3C7CC-4D62-4DEF-8FEE-1C3F89258BCC}" dt="2022-08-31T07:15:52.788" v="171" actId="1038"/>
          <ac:picMkLst>
            <pc:docMk/>
            <pc:sldMk cId="2658875063" sldId="588"/>
            <ac:picMk id="7" creationId="{B63BCFFC-2513-F78B-D918-F4F6873089C2}"/>
          </ac:picMkLst>
        </pc:picChg>
      </pc:sldChg>
      <pc:sldChg chg="add del">
        <pc:chgData name="Aidan Arnold" userId="c6e49141-65c8-4d0c-892e-73458317b7d5" providerId="ADAL" clId="{D2F3C7CC-4D62-4DEF-8FEE-1C3F89258BCC}" dt="2022-08-31T07:06:44.001" v="1" actId="47"/>
        <pc:sldMkLst>
          <pc:docMk/>
          <pc:sldMk cId="3344481991" sldId="588"/>
        </pc:sldMkLst>
      </pc:sldChg>
    </pc:docChg>
  </pc:docChgLst>
  <pc:docChgLst>
    <pc:chgData name="Aidan Arnold" userId="c6e49141-65c8-4d0c-892e-73458317b7d5" providerId="ADAL" clId="{742E7DCC-3789-4F93-B0EC-D352B3CF7129}"/>
    <pc:docChg chg="addSld delSld modSld">
      <pc:chgData name="Aidan Arnold" userId="c6e49141-65c8-4d0c-892e-73458317b7d5" providerId="ADAL" clId="{742E7DCC-3789-4F93-B0EC-D352B3CF7129}" dt="2023-03-17T14:56:11.113" v="13" actId="47"/>
      <pc:docMkLst>
        <pc:docMk/>
      </pc:docMkLst>
      <pc:sldChg chg="del">
        <pc:chgData name="Aidan Arnold" userId="c6e49141-65c8-4d0c-892e-73458317b7d5" providerId="ADAL" clId="{742E7DCC-3789-4F93-B0EC-D352B3CF7129}" dt="2023-03-17T14:50:49.007" v="0" actId="47"/>
        <pc:sldMkLst>
          <pc:docMk/>
          <pc:sldMk cId="2544102332" sldId="367"/>
        </pc:sldMkLst>
      </pc:sldChg>
      <pc:sldChg chg="del">
        <pc:chgData name="Aidan Arnold" userId="c6e49141-65c8-4d0c-892e-73458317b7d5" providerId="ADAL" clId="{742E7DCC-3789-4F93-B0EC-D352B3CF7129}" dt="2023-03-17T14:51:38.700" v="7" actId="47"/>
        <pc:sldMkLst>
          <pc:docMk/>
          <pc:sldMk cId="560838784" sldId="419"/>
        </pc:sldMkLst>
      </pc:sldChg>
      <pc:sldChg chg="del">
        <pc:chgData name="Aidan Arnold" userId="c6e49141-65c8-4d0c-892e-73458317b7d5" providerId="ADAL" clId="{742E7DCC-3789-4F93-B0EC-D352B3CF7129}" dt="2023-03-17T14:51:37.833" v="6" actId="47"/>
        <pc:sldMkLst>
          <pc:docMk/>
          <pc:sldMk cId="2950828028" sldId="421"/>
        </pc:sldMkLst>
      </pc:sldChg>
      <pc:sldChg chg="modSp mod">
        <pc:chgData name="Aidan Arnold" userId="c6e49141-65c8-4d0c-892e-73458317b7d5" providerId="ADAL" clId="{742E7DCC-3789-4F93-B0EC-D352B3CF7129}" dt="2023-03-17T14:52:29.847" v="9" actId="20577"/>
        <pc:sldMkLst>
          <pc:docMk/>
          <pc:sldMk cId="2381882311" sldId="471"/>
        </pc:sldMkLst>
        <pc:spChg chg="mod">
          <ac:chgData name="Aidan Arnold" userId="c6e49141-65c8-4d0c-892e-73458317b7d5" providerId="ADAL" clId="{742E7DCC-3789-4F93-B0EC-D352B3CF7129}" dt="2023-03-17T14:52:29.847" v="9" actId="20577"/>
          <ac:spMkLst>
            <pc:docMk/>
            <pc:sldMk cId="2381882311" sldId="471"/>
            <ac:spMk id="3" creationId="{7ACB0543-3FB6-44C7-8D91-08E8EE5186BC}"/>
          </ac:spMkLst>
        </pc:spChg>
      </pc:sldChg>
      <pc:sldChg chg="del">
        <pc:chgData name="Aidan Arnold" userId="c6e49141-65c8-4d0c-892e-73458317b7d5" providerId="ADAL" clId="{742E7DCC-3789-4F93-B0EC-D352B3CF7129}" dt="2023-03-17T14:50:57.560" v="2" actId="47"/>
        <pc:sldMkLst>
          <pc:docMk/>
          <pc:sldMk cId="2031055773" sldId="502"/>
        </pc:sldMkLst>
      </pc:sldChg>
      <pc:sldChg chg="del">
        <pc:chgData name="Aidan Arnold" userId="c6e49141-65c8-4d0c-892e-73458317b7d5" providerId="ADAL" clId="{742E7DCC-3789-4F93-B0EC-D352B3CF7129}" dt="2023-03-17T14:56:11.113" v="13" actId="47"/>
        <pc:sldMkLst>
          <pc:docMk/>
          <pc:sldMk cId="3595173666" sldId="516"/>
        </pc:sldMkLst>
      </pc:sldChg>
      <pc:sldChg chg="del">
        <pc:chgData name="Aidan Arnold" userId="c6e49141-65c8-4d0c-892e-73458317b7d5" providerId="ADAL" clId="{742E7DCC-3789-4F93-B0EC-D352B3CF7129}" dt="2023-03-17T14:54:12.037" v="10" actId="47"/>
        <pc:sldMkLst>
          <pc:docMk/>
          <pc:sldMk cId="871546817" sldId="539"/>
        </pc:sldMkLst>
      </pc:sldChg>
      <pc:sldChg chg="del">
        <pc:chgData name="Aidan Arnold" userId="c6e49141-65c8-4d0c-892e-73458317b7d5" providerId="ADAL" clId="{742E7DCC-3789-4F93-B0EC-D352B3CF7129}" dt="2023-03-17T14:51:36.645" v="5" actId="47"/>
        <pc:sldMkLst>
          <pc:docMk/>
          <pc:sldMk cId="562048440" sldId="567"/>
        </pc:sldMkLst>
      </pc:sldChg>
      <pc:sldChg chg="del">
        <pc:chgData name="Aidan Arnold" userId="c6e49141-65c8-4d0c-892e-73458317b7d5" providerId="ADAL" clId="{742E7DCC-3789-4F93-B0EC-D352B3CF7129}" dt="2023-03-17T14:54:42.410" v="11" actId="2696"/>
        <pc:sldMkLst>
          <pc:docMk/>
          <pc:sldMk cId="926392887" sldId="573"/>
        </pc:sldMkLst>
      </pc:sldChg>
      <pc:sldChg chg="add">
        <pc:chgData name="Aidan Arnold" userId="c6e49141-65c8-4d0c-892e-73458317b7d5" providerId="ADAL" clId="{742E7DCC-3789-4F93-B0EC-D352B3CF7129}" dt="2023-03-17T14:54:46.929" v="12"/>
        <pc:sldMkLst>
          <pc:docMk/>
          <pc:sldMk cId="4239364285" sldId="573"/>
        </pc:sldMkLst>
      </pc:sldChg>
      <pc:sldChg chg="del">
        <pc:chgData name="Aidan Arnold" userId="c6e49141-65c8-4d0c-892e-73458317b7d5" providerId="ADAL" clId="{742E7DCC-3789-4F93-B0EC-D352B3CF7129}" dt="2023-03-17T14:52:05.821" v="8" actId="47"/>
        <pc:sldMkLst>
          <pc:docMk/>
          <pc:sldMk cId="2579439037" sldId="580"/>
        </pc:sldMkLst>
      </pc:sldChg>
      <pc:sldChg chg="del">
        <pc:chgData name="Aidan Arnold" userId="c6e49141-65c8-4d0c-892e-73458317b7d5" providerId="ADAL" clId="{742E7DCC-3789-4F93-B0EC-D352B3CF7129}" dt="2023-03-17T14:54:12.037" v="10" actId="47"/>
        <pc:sldMkLst>
          <pc:docMk/>
          <pc:sldMk cId="4041554696" sldId="586"/>
        </pc:sldMkLst>
      </pc:sldChg>
      <pc:sldChg chg="del">
        <pc:chgData name="Aidan Arnold" userId="c6e49141-65c8-4d0c-892e-73458317b7d5" providerId="ADAL" clId="{742E7DCC-3789-4F93-B0EC-D352B3CF7129}" dt="2023-03-17T14:51:21.587" v="3" actId="47"/>
        <pc:sldMkLst>
          <pc:docMk/>
          <pc:sldMk cId="243761094" sldId="587"/>
        </pc:sldMkLst>
      </pc:sldChg>
      <pc:sldChg chg="del">
        <pc:chgData name="Aidan Arnold" userId="c6e49141-65c8-4d0c-892e-73458317b7d5" providerId="ADAL" clId="{742E7DCC-3789-4F93-B0EC-D352B3CF7129}" dt="2023-03-17T14:51:35.527" v="4" actId="47"/>
        <pc:sldMkLst>
          <pc:docMk/>
          <pc:sldMk cId="4206715264" sldId="589"/>
        </pc:sldMkLst>
      </pc:sldChg>
      <pc:sldChg chg="del">
        <pc:chgData name="Aidan Arnold" userId="c6e49141-65c8-4d0c-892e-73458317b7d5" providerId="ADAL" clId="{742E7DCC-3789-4F93-B0EC-D352B3CF7129}" dt="2023-03-17T14:50:51.459" v="1" actId="47"/>
        <pc:sldMkLst>
          <pc:docMk/>
          <pc:sldMk cId="1544930266" sldId="5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CCA70C-DC37-4EA8-AC94-5AF6A9FEE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51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B48C4-216C-43E2-86A9-00F8C8A13E3E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07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6407-BC72-42D5-9930-35AF7240444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83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6407-BC72-42D5-9930-35AF7240444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6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CA70C-DC37-4EA8-AC94-5AF6A9FEE7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7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Richtig</a:t>
            </a:r>
            <a:r>
              <a:rPr lang="de-DE" baseline="0" dirty="0"/>
              <a:t> und </a:t>
            </a:r>
            <a:r>
              <a:rPr lang="de-DE" dirty="0"/>
              <a:t>präzise   = accurate and precision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CA70C-DC37-4EA8-AC94-5AF6A9FEE7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(CCOOL review TBA)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CA70C-DC37-4EA8-AC94-5AF6A9FEE7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CA70C-DC37-4EA8-AC94-5AF6A9FEE7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this implemented and alignment</a:t>
            </a:r>
            <a:r>
              <a:rPr lang="en-US" baseline="0" dirty="0"/>
              <a:t> taken care of by the grating, we studied the optimum characteristic of the MOT itself by varying two key parameters, the intensity and detuning of the incident beam. </a:t>
            </a:r>
          </a:p>
          <a:p>
            <a:endParaRPr lang="en-US" baseline="0" dirty="0"/>
          </a:p>
          <a:p>
            <a:r>
              <a:rPr lang="en-US" baseline="0" dirty="0"/>
              <a:t>(talk about number and density)</a:t>
            </a:r>
          </a:p>
          <a:p>
            <a:endParaRPr lang="en-US" baseline="0" dirty="0"/>
          </a:p>
          <a:p>
            <a:r>
              <a:rPr lang="en-US" baseline="0" dirty="0"/>
              <a:t>When we then introduce sub </a:t>
            </a:r>
            <a:r>
              <a:rPr lang="en-US" baseline="0" dirty="0" err="1"/>
              <a:t>doppler</a:t>
            </a:r>
            <a:r>
              <a:rPr lang="en-US" baseline="0" dirty="0"/>
              <a:t> cooling mechanisms and allow the atoms to </a:t>
            </a:r>
            <a:r>
              <a:rPr lang="en-US" baseline="0" dirty="0" err="1"/>
              <a:t>ballistically</a:t>
            </a:r>
            <a:r>
              <a:rPr lang="en-US" baseline="0" dirty="0"/>
              <a:t> expand, we can measure a consistent temperature of 15 micro K, Bringing this chip scale device in as a reasonable </a:t>
            </a:r>
            <a:r>
              <a:rPr lang="en-US" baseline="0" dirty="0" err="1"/>
              <a:t>competator</a:t>
            </a:r>
            <a:r>
              <a:rPr lang="en-US" baseline="0" dirty="0"/>
              <a:t> with many larger 6 beam mots for performance.</a:t>
            </a:r>
          </a:p>
          <a:p>
            <a:r>
              <a:rPr lang="en-US" baseline="0" dirty="0"/>
              <a:t>----- Meeting Notes (01/06/2015 16:00) -----</a:t>
            </a:r>
          </a:p>
          <a:p>
            <a:r>
              <a:rPr lang="en-US" baseline="0" dirty="0"/>
              <a:t>reduce words, just say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52CE8-9F70-8B43-8814-AC6D0CF3445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18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make these diffraction gratings we use </a:t>
            </a:r>
            <a:r>
              <a:rPr lang="en-US" baseline="0" dirty="0" err="1"/>
              <a:t>ebeam</a:t>
            </a:r>
            <a:r>
              <a:rPr lang="en-US" baseline="0" dirty="0"/>
              <a:t> lithography upon a silicon wafer to a depth of …</a:t>
            </a:r>
          </a:p>
          <a:p>
            <a:r>
              <a:rPr lang="en-US" baseline="0" dirty="0"/>
              <a:t>We apply an adhesion layer and sputter coat our top layer.</a:t>
            </a:r>
          </a:p>
          <a:p>
            <a:endParaRPr lang="en-US" baseline="0" dirty="0"/>
          </a:p>
          <a:p>
            <a:r>
              <a:rPr lang="en-US" baseline="0" dirty="0"/>
              <a:t>There are a lot of free parameters in this design that we tested for optimum performance, with optimum performance being the production of a balanced radiation pressure. </a:t>
            </a:r>
          </a:p>
          <a:p>
            <a:endParaRPr lang="en-US" baseline="0" dirty="0"/>
          </a:p>
          <a:p>
            <a:r>
              <a:rPr lang="en-US" baseline="0" dirty="0"/>
              <a:t>A measurement of interest is the broadband nature of the diffraction efficiency, covering pm 100nm, opening exotic two wavelength cooling species such as </a:t>
            </a:r>
            <a:r>
              <a:rPr lang="en-US" baseline="0" dirty="0" err="1"/>
              <a:t>Sr</a:t>
            </a:r>
            <a:r>
              <a:rPr lang="en-US" baseline="0" dirty="0"/>
              <a:t> for GMOTS.</a:t>
            </a:r>
          </a:p>
          <a:p>
            <a:r>
              <a:rPr lang="en-US" baseline="0" dirty="0"/>
              <a:t>----- Meeting Notes (01/06/2015 15:25) -----</a:t>
            </a:r>
          </a:p>
          <a:p>
            <a:r>
              <a:rPr lang="en-US" baseline="0" dirty="0"/>
              <a:t>mention with a first slide why cold atoms are good for precision measurements</a:t>
            </a:r>
          </a:p>
          <a:p>
            <a:r>
              <a:rPr lang="en-US" baseline="0" dirty="0"/>
              <a:t>----- Meeting Notes (01/06/2015 15:55) -----</a:t>
            </a:r>
          </a:p>
          <a:p>
            <a:r>
              <a:rPr lang="en-US" baseline="0" dirty="0"/>
              <a:t>percentage on the side</a:t>
            </a:r>
          </a:p>
          <a:p>
            <a:endParaRPr lang="en-US" baseline="0" dirty="0"/>
          </a:p>
          <a:p>
            <a:r>
              <a:rPr lang="en-US" baseline="0" dirty="0"/>
              <a:t>comparison of different gratings first order and zero order</a:t>
            </a:r>
          </a:p>
          <a:p>
            <a:endParaRPr lang="en-US" baseline="0" dirty="0"/>
          </a:p>
          <a:p>
            <a:r>
              <a:rPr lang="en-US" baseline="0" dirty="0"/>
              <a:t>add a key to say what things are</a:t>
            </a:r>
          </a:p>
          <a:p>
            <a:endParaRPr lang="en-US" baseline="0" dirty="0"/>
          </a:p>
          <a:p>
            <a:r>
              <a:rPr lang="en-US" baseline="0" dirty="0"/>
              <a:t>just show molasses balance</a:t>
            </a:r>
          </a:p>
          <a:p>
            <a:endParaRPr lang="en-US" baseline="0" dirty="0"/>
          </a:p>
          <a:p>
            <a:r>
              <a:rPr lang="en-US" baseline="0" dirty="0"/>
              <a:t>mention this works for Rb, Cs, K</a:t>
            </a:r>
          </a:p>
          <a:p>
            <a:endParaRPr lang="en-US" baseline="0" dirty="0"/>
          </a:p>
          <a:p>
            <a:r>
              <a:rPr lang="en-US" baseline="0" dirty="0"/>
              <a:t>remove polarisation from graph, add middle marker to show direction of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52CE8-9F70-8B43-8814-AC6D0CF3445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4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CA70C-DC37-4EA8-AC94-5AF6A9FEE7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6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don’t really need to tell</a:t>
            </a:r>
            <a:r>
              <a:rPr lang="en-GB" baseline="0" dirty="0"/>
              <a:t> this audience about why rings are good!</a:t>
            </a:r>
          </a:p>
          <a:p>
            <a:r>
              <a:rPr lang="en-GB" baseline="0" dirty="0"/>
              <a:t>See also impressive interferometry experiments from Paul Griffin in BEC #2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CA70C-DC37-4EA8-AC94-5AF6A9FEE7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7042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en-US" dirty="0"/>
              <a:t>Track</a:t>
            </a:r>
            <a:r>
              <a:rPr lang="en-US" altLang="en-US" baseline="0" dirty="0"/>
              <a:t> record of ring traps and BEC interferometers at Strathclyde, new recent papers out.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36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8683" y="-2738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3362F6-A4D8-42DB-B237-9C01B40AC172}" type="datetime10">
              <a:rPr lang="en-US" smtClean="0"/>
              <a:pPr/>
              <a:t>14:57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0363" y="-27384"/>
            <a:ext cx="2844800" cy="47625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marL="0" indent="0">
              <a:buFont typeface="+mj-lt"/>
              <a:buNone/>
            </a:pPr>
            <a:fld id="{455A104C-B5E0-4522-AE65-3D607032DF91}" type="slidenum">
              <a:rPr 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F960D-3C46-4D56-A371-364122BFBB7A}" type="datetime10">
              <a:rPr lang="en-US" smtClean="0"/>
              <a:pPr/>
              <a:t>14:57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28C7B-8CB6-438A-892C-199441E34A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655645"/>
            <a:ext cx="12192000" cy="539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8362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91344" y="-250825"/>
            <a:ext cx="11809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-1108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F9EA82EE-435C-4185-B051-FCEE56D7AA63}" type="datetime10">
              <a:rPr lang="en-US" smtClean="0"/>
              <a:pPr/>
              <a:t>14:57</a:t>
            </a:fld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3552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0C4126-C708-46FE-8337-B20CC2F50A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655645"/>
            <a:ext cx="12192000" cy="539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tiff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3/5.01016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university of strathcly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804709"/>
            <a:ext cx="2223245" cy="1976219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3128228-03D2-4846-9DE0-B24CAA9D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Enhanced optical geometries for atoms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C46E0-57C8-48FE-990C-7A4F8BAF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16" y="1138145"/>
            <a:ext cx="10972800" cy="1768238"/>
          </a:xfrm>
        </p:spPr>
        <p:txBody>
          <a:bodyPr/>
          <a:lstStyle/>
          <a:p>
            <a:pPr algn="ctr"/>
            <a:r>
              <a:rPr lang="en-GB" dirty="0"/>
              <a:t>Aidan Arnold + </a:t>
            </a:r>
            <a:r>
              <a:rPr lang="en-GB" i="1" dirty="0"/>
              <a:t>team</a:t>
            </a:r>
          </a:p>
          <a:p>
            <a:pPr algn="ctr"/>
            <a:r>
              <a:rPr lang="en-GB" dirty="0"/>
              <a:t>University of Strathclyde</a:t>
            </a:r>
          </a:p>
          <a:p>
            <a:pPr algn="ctr"/>
            <a:r>
              <a:rPr lang="en-GB" dirty="0"/>
              <a:t>photonics.phys.strath.ac.uk</a:t>
            </a:r>
          </a:p>
          <a:p>
            <a:pPr algn="ctr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96D031-E462-4FC5-9A29-A70C8BDE3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779" y="2879359"/>
            <a:ext cx="3976893" cy="3976893"/>
          </a:xfrm>
          <a:prstGeom prst="rect">
            <a:avLst/>
          </a:prstGeom>
        </p:spPr>
      </p:pic>
      <p:pic>
        <p:nvPicPr>
          <p:cNvPr id="10" name="Picture 9" descr="A picture containing light, night&#10;&#10;Description automatically generated">
            <a:extLst>
              <a:ext uri="{FF2B5EF4-FFF2-40B4-BE49-F238E27FC236}">
                <a16:creationId xmlns:a16="http://schemas.microsoft.com/office/drawing/2014/main" id="{0D3BE138-4C95-4FBB-9459-57FB84FAF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" y="2879360"/>
            <a:ext cx="4097638" cy="39768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AC9216-069D-4B37-861A-AE859B0018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6898" y="2879360"/>
            <a:ext cx="3976892" cy="39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8F7F-3575-4975-B4FC-C908B6EE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commercial break…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76" y="764703"/>
            <a:ext cx="11271523" cy="609329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88C09-8EEC-400C-B8A3-2B90C9F51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53265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https://www.kntnano.com/quantum/gmotgrating/</a:t>
            </a:r>
          </a:p>
        </p:txBody>
      </p:sp>
    </p:spTree>
    <p:extLst>
      <p:ext uri="{BB962C8B-B14F-4D97-AF65-F5344CB8AC3E}">
        <p14:creationId xmlns:p14="http://schemas.microsoft.com/office/powerpoint/2010/main" val="6235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F913-8CB2-44F0-88CF-3B20F379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Compact vacuum system with GMOT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886B-3B2B-4111-ADAE-63B83F94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991269"/>
            <a:ext cx="11391056" cy="4525963"/>
          </a:xfrm>
        </p:spPr>
        <p:txBody>
          <a:bodyPr/>
          <a:lstStyle/>
          <a:p>
            <a:r>
              <a:rPr lang="en-GB" dirty="0"/>
              <a:t>10</a:t>
            </a:r>
            <a:r>
              <a:rPr lang="en-GB" baseline="30000" dirty="0"/>
              <a:t>7</a:t>
            </a:r>
            <a:r>
              <a:rPr lang="en-GB" dirty="0"/>
              <a:t> cold </a:t>
            </a:r>
            <a:r>
              <a:rPr lang="en-GB" baseline="30000" dirty="0"/>
              <a:t>87</a:t>
            </a:r>
            <a:r>
              <a:rPr lang="en-GB" dirty="0"/>
              <a:t>Rb atoms / second</a:t>
            </a:r>
          </a:p>
          <a:p>
            <a:endParaRPr lang="en-GB" dirty="0"/>
          </a:p>
          <a:p>
            <a:r>
              <a:rPr lang="en-GB" dirty="0"/>
              <a:t>Continuous Rb gas emission: </a:t>
            </a:r>
          </a:p>
          <a:p>
            <a:pPr marL="355600"/>
            <a:r>
              <a:rPr lang="en-GB" dirty="0"/>
              <a:t>10</a:t>
            </a:r>
            <a:r>
              <a:rPr lang="en-GB" baseline="30000" dirty="0"/>
              <a:t>-7</a:t>
            </a:r>
            <a:r>
              <a:rPr lang="en-GB" dirty="0"/>
              <a:t> mbar (active pumping)</a:t>
            </a:r>
          </a:p>
          <a:p>
            <a:pPr marL="355600"/>
            <a:r>
              <a:rPr lang="en-GB" dirty="0"/>
              <a:t>3x10</a:t>
            </a:r>
            <a:r>
              <a:rPr lang="en-GB" baseline="30000" dirty="0"/>
              <a:t>-6</a:t>
            </a:r>
            <a:r>
              <a:rPr lang="en-GB" dirty="0"/>
              <a:t> mbar (passive pumping) </a:t>
            </a:r>
          </a:p>
          <a:p>
            <a:pPr marL="355600" indent="-355600"/>
            <a:r>
              <a:rPr lang="en-GB" dirty="0"/>
              <a:t>No Rb dispensing (passive pumping): </a:t>
            </a:r>
          </a:p>
          <a:p>
            <a:pPr marL="355600"/>
            <a:r>
              <a:rPr lang="en-GB" dirty="0"/>
              <a:t>similar pressure for &gt;500 days.</a:t>
            </a:r>
          </a:p>
          <a:p>
            <a:endParaRPr lang="en-GB" dirty="0"/>
          </a:p>
          <a:p>
            <a:r>
              <a:rPr lang="en-GB" dirty="0"/>
              <a:t>Appears ok against He diffusion </a:t>
            </a:r>
          </a:p>
          <a:p>
            <a:endParaRPr lang="en-GB" dirty="0"/>
          </a:p>
          <a:p>
            <a:r>
              <a:rPr lang="en-GB" dirty="0"/>
              <a:t>Paper: Oliver APL </a:t>
            </a:r>
            <a:r>
              <a:rPr lang="fr-FR" b="1" dirty="0"/>
              <a:t>119</a:t>
            </a:r>
            <a:r>
              <a:rPr lang="fr-FR" dirty="0"/>
              <a:t>, 124002 (2021)…. </a:t>
            </a:r>
            <a:r>
              <a:rPr lang="fr-FR" dirty="0" err="1"/>
              <a:t>definitely</a:t>
            </a:r>
            <a:r>
              <a:rPr lang="fr-FR" dirty="0"/>
              <a:t> </a:t>
            </a:r>
            <a:r>
              <a:rPr lang="fr-FR" dirty="0" err="1"/>
              <a:t>cubesat</a:t>
            </a:r>
            <a:r>
              <a:rPr lang="fr-FR" dirty="0"/>
              <a:t> size Craig?</a:t>
            </a:r>
            <a:endParaRPr lang="en-GB" dirty="0"/>
          </a:p>
          <a:p>
            <a:r>
              <a:rPr lang="en-GB" dirty="0"/>
              <a:t>[Enhanced model for pressure based on PRA </a:t>
            </a:r>
            <a:r>
              <a:rPr lang="en-GB" b="1" dirty="0"/>
              <a:t>85</a:t>
            </a:r>
            <a:r>
              <a:rPr lang="en-GB" dirty="0"/>
              <a:t>, 033420 (2012).]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300" y="836712"/>
            <a:ext cx="6073800" cy="4195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AA900-B40A-4C99-BE7A-F4599A75C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08" y="4094235"/>
            <a:ext cx="1626716" cy="936667"/>
          </a:xfrm>
          <a:prstGeom prst="rect">
            <a:avLst/>
          </a:prstGeom>
        </p:spPr>
      </p:pic>
      <p:pic>
        <p:nvPicPr>
          <p:cNvPr id="8" name="Picture 7" descr="https://lh3.googleusercontent.com/fzca9S0qF7F7AuKYFdA64cfn171T-udY4eelmHpy-kfMImnE3-Srxw42687S2WyWfyRAKpN5=h458-no">
            <a:extLst>
              <a:ext uri="{FF2B5EF4-FFF2-40B4-BE49-F238E27FC236}">
                <a16:creationId xmlns:a16="http://schemas.microsoft.com/office/drawing/2014/main" id="{3067402A-61F8-47AD-916C-2C9C52E8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00" y="836712"/>
            <a:ext cx="1457517" cy="10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96244-C9B0-476E-80A1-05072531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imaging + </a:t>
            </a:r>
            <a:r>
              <a:rPr lang="en-GB" dirty="0" err="1"/>
              <a:t>microfab</a:t>
            </a:r>
            <a:r>
              <a:rPr lang="en-GB" dirty="0"/>
              <a:t> cells, with JK, NIST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902B2-540F-4C63-96CF-231D8B55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5742384"/>
            <a:ext cx="11679088" cy="1143000"/>
          </a:xfrm>
        </p:spPr>
        <p:txBody>
          <a:bodyPr/>
          <a:lstStyle/>
          <a:p>
            <a:r>
              <a:rPr lang="en-GB" dirty="0"/>
              <a:t>Simple imaging solution: Alan APL </a:t>
            </a:r>
            <a:r>
              <a:rPr lang="en-GB" b="1" dirty="0"/>
              <a:t>119</a:t>
            </a:r>
            <a:r>
              <a:rPr lang="en-GB" dirty="0"/>
              <a:t>, 184002 (2021).</a:t>
            </a:r>
          </a:p>
          <a:p>
            <a:r>
              <a:rPr lang="en-GB" dirty="0"/>
              <a:t>Laser cooling in a chip-scale platform: James APL </a:t>
            </a:r>
            <a:r>
              <a:rPr lang="en-GB" b="1" dirty="0"/>
              <a:t>117</a:t>
            </a:r>
            <a:r>
              <a:rPr lang="en-GB" dirty="0"/>
              <a:t>, 054001 (2020).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4E8089-FDF6-4A73-B108-64133EDC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A9C7D-D744-4F36-855A-345CF67F4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16"/>
          <a:stretch/>
        </p:blipFill>
        <p:spPr>
          <a:xfrm>
            <a:off x="321568" y="766211"/>
            <a:ext cx="11679088" cy="49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96244-C9B0-476E-80A1-05072531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‘holy’ grating fountain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902B2-540F-4C63-96CF-231D8B55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8" y="5589240"/>
            <a:ext cx="11679088" cy="1143000"/>
          </a:xfrm>
        </p:spPr>
        <p:txBody>
          <a:bodyPr/>
          <a:lstStyle/>
          <a:p>
            <a:r>
              <a:rPr lang="en-GB" dirty="0"/>
              <a:t>Two frequencies allow a moving-molasses launch, 100ms TOF so far.</a:t>
            </a:r>
          </a:p>
          <a:p>
            <a:pPr algn="just"/>
            <a:r>
              <a:rPr lang="en-GB" dirty="0"/>
              <a:t>See Ben (now @ Boulder) APL </a:t>
            </a:r>
            <a:r>
              <a:rPr lang="en-GB" b="1" dirty="0"/>
              <a:t>121</a:t>
            </a:r>
            <a:r>
              <a:rPr lang="en-GB" dirty="0"/>
              <a:t>, 164001 (2022).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4E8089-FDF6-4A73-B108-64133EDC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BCFFC-2513-F78B-D918-F4F687308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13" y="980728"/>
            <a:ext cx="11442727" cy="43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91440" tIns="45720" rIns="116994" bIns="45720" numCol="1" anchor="ctr" anchorCtr="0" compatLnSpc="1">
            <a:prstTxWarp prst="textNoShape">
              <a:avLst/>
            </a:prstTxWarp>
          </a:bodyPr>
          <a:lstStyle/>
          <a:p>
            <a:pPr marL="40182"/>
            <a:r>
              <a:rPr lang="en-US" dirty="0"/>
              <a:t>Ring 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71B0-C78D-421B-BE49-0ED81702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9540"/>
            <a:ext cx="10972800" cy="4525963"/>
          </a:xfrm>
        </p:spPr>
        <p:txBody>
          <a:bodyPr/>
          <a:lstStyle/>
          <a:p>
            <a:r>
              <a:rPr lang="en-GB" dirty="0"/>
              <a:t>Why?</a:t>
            </a:r>
          </a:p>
          <a:p>
            <a:r>
              <a:rPr lang="en-GB" dirty="0"/>
              <a:t>- ‘infinite’ 1D system</a:t>
            </a:r>
          </a:p>
          <a:p>
            <a:r>
              <a:rPr lang="en-GB" dirty="0"/>
              <a:t>- boundary conditions</a:t>
            </a:r>
          </a:p>
          <a:p>
            <a:r>
              <a:rPr lang="en-GB" dirty="0"/>
              <a:t>- closed guiding potential</a:t>
            </a:r>
          </a:p>
          <a:p>
            <a:r>
              <a:rPr lang="en-GB" dirty="0"/>
              <a:t>- reciprocal paths</a:t>
            </a:r>
          </a:p>
          <a:p>
            <a:r>
              <a:rPr lang="en-GB" dirty="0"/>
              <a:t>- supercurrents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253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193088"/>
              </p:ext>
            </p:extLst>
          </p:nvPr>
        </p:nvGraphicFramePr>
        <p:xfrm>
          <a:off x="5479851" y="1678784"/>
          <a:ext cx="1035844" cy="436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2069841" imgH="8724199" progId="MSGraph.Chart.8">
                  <p:embed/>
                </p:oleObj>
              </mc:Choice>
              <mc:Fallback>
                <p:oleObj name="Chart" r:id="rId3" imgW="2069841" imgH="8724199" progId="MSGraph.Chart.8">
                  <p:embed/>
                  <p:pic>
                    <p:nvPicPr>
                      <p:cNvPr id="2253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851" y="1678784"/>
                        <a:ext cx="1035844" cy="4366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59378" y="5056727"/>
            <a:ext cx="1530325" cy="1009055"/>
            <a:chOff x="-3" y="3024"/>
            <a:chExt cx="1371" cy="904"/>
          </a:xfrm>
          <a:solidFill>
            <a:schemeClr val="bg1"/>
          </a:solidFill>
        </p:grpSpPr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87" y="3024"/>
              <a:ext cx="633" cy="234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spAutoFit/>
            </a:bodyPr>
            <a:lstStyle/>
            <a:p>
              <a:pPr marL="40182"/>
              <a:r>
                <a:rPr lang="en-US" sz="1700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0.0001</a:t>
              </a:r>
            </a:p>
          </p:txBody>
        </p:sp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-3" y="3408"/>
              <a:ext cx="732" cy="234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57799" bIns="0">
              <a:spAutoFit/>
            </a:bodyPr>
            <a:lstStyle/>
            <a:p>
              <a:pPr marL="40182"/>
              <a:r>
                <a:rPr lang="en-US" sz="1700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0.00001</a:t>
              </a:r>
            </a:p>
          </p:txBody>
        </p:sp>
        <p:sp>
          <p:nvSpPr>
            <p:cNvPr id="22534" name="Rectangle 6"/>
            <p:cNvSpPr>
              <a:spLocks/>
            </p:cNvSpPr>
            <p:nvPr/>
          </p:nvSpPr>
          <p:spPr bwMode="auto">
            <a:xfrm>
              <a:off x="568" y="3648"/>
              <a:ext cx="800" cy="280"/>
            </a:xfrm>
            <a:prstGeom prst="rect">
              <a:avLst/>
            </a:prstGeom>
            <a:grpFill/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2536" name="Rectangle 8"/>
          <p:cNvSpPr>
            <a:spLocks/>
          </p:cNvSpPr>
          <p:nvPr/>
        </p:nvSpPr>
        <p:spPr bwMode="auto">
          <a:xfrm>
            <a:off x="6467440" y="1651995"/>
            <a:ext cx="645688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LHC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366809" y="3777261"/>
            <a:ext cx="1227578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 err="1">
                <a:cs typeface="Times" charset="0"/>
              </a:rPr>
              <a:t>Strath</a:t>
            </a:r>
            <a:r>
              <a:rPr lang="en-US" sz="2200" dirty="0">
                <a:cs typeface="Times" charset="0"/>
              </a:rPr>
              <a:t> #1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6366809" y="4402339"/>
            <a:ext cx="1227578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 err="1">
                <a:cs typeface="Times" charset="0"/>
              </a:rPr>
              <a:t>Strath</a:t>
            </a:r>
            <a:r>
              <a:rPr lang="en-US" sz="2200" dirty="0">
                <a:cs typeface="Times" charset="0"/>
              </a:rPr>
              <a:t> #2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6168008" y="5143500"/>
            <a:ext cx="2009844" cy="6771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Superfluid </a:t>
            </a:r>
          </a:p>
          <a:p>
            <a:pPr marL="40182"/>
            <a:r>
              <a:rPr lang="en-US" sz="2200" dirty="0">
                <a:cs typeface="Times" charset="0"/>
              </a:rPr>
              <a:t>BEC </a:t>
            </a:r>
            <a:r>
              <a:rPr lang="en-US" sz="2200" dirty="0" err="1">
                <a:cs typeface="Times" charset="0"/>
              </a:rPr>
              <a:t>expts</a:t>
            </a:r>
            <a:endParaRPr lang="en-US" sz="2200" dirty="0">
              <a:cs typeface="Times" charset="0"/>
            </a:endParaRP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 rot="-5400000">
            <a:off x="4132174" y="3682566"/>
            <a:ext cx="1918472" cy="38472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500" dirty="0">
                <a:latin typeface="+mj-lt"/>
                <a:ea typeface="Gill Sans" charset="0"/>
                <a:cs typeface="Gill Sans" charset="0"/>
                <a:sym typeface="Gill Sans" charset="0"/>
              </a:rPr>
              <a:t>Diameter [m]</a:t>
            </a:r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75" y="1548188"/>
            <a:ext cx="1017984" cy="844971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196" y="1084960"/>
            <a:ext cx="1342802" cy="875109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720" y="5178330"/>
            <a:ext cx="2009844" cy="985890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208" y="2780928"/>
            <a:ext cx="1227342" cy="1227342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208" y="4129822"/>
            <a:ext cx="1436699" cy="955362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C7F9450D-0942-4759-970A-68FDD4CE3D0A}"/>
              </a:ext>
            </a:extLst>
          </p:cNvPr>
          <p:cNvSpPr>
            <a:spLocks/>
          </p:cNvSpPr>
          <p:nvPr/>
        </p:nvSpPr>
        <p:spPr bwMode="auto">
          <a:xfrm>
            <a:off x="5478989" y="1621874"/>
            <a:ext cx="656909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10</a:t>
            </a:r>
            <a:r>
              <a:rPr lang="en-US" sz="2200" baseline="30000" dirty="0">
                <a:cs typeface="Times" charset="0"/>
              </a:rPr>
              <a:t>4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AC0203E6-77D0-4C73-AAD8-E38C7BE277C8}"/>
              </a:ext>
            </a:extLst>
          </p:cNvPr>
          <p:cNvSpPr>
            <a:spLocks/>
          </p:cNvSpPr>
          <p:nvPr/>
        </p:nvSpPr>
        <p:spPr bwMode="auto">
          <a:xfrm>
            <a:off x="5478989" y="2053922"/>
            <a:ext cx="656909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10</a:t>
            </a:r>
            <a:r>
              <a:rPr lang="en-US" sz="2200" baseline="30000" dirty="0">
                <a:cs typeface="Times" charset="0"/>
              </a:rPr>
              <a:t>3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A632CDE-8423-4C46-9B4E-2E48E9966AF1}"/>
              </a:ext>
            </a:extLst>
          </p:cNvPr>
          <p:cNvSpPr>
            <a:spLocks/>
          </p:cNvSpPr>
          <p:nvPr/>
        </p:nvSpPr>
        <p:spPr bwMode="auto">
          <a:xfrm>
            <a:off x="5478989" y="2485970"/>
            <a:ext cx="656909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10</a:t>
            </a:r>
            <a:r>
              <a:rPr lang="en-US" sz="2200" baseline="30000" dirty="0">
                <a:cs typeface="Times" charset="0"/>
              </a:rPr>
              <a:t>2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EB26CA3E-E129-4700-88C1-4E35D8C77D60}"/>
              </a:ext>
            </a:extLst>
          </p:cNvPr>
          <p:cNvSpPr>
            <a:spLocks/>
          </p:cNvSpPr>
          <p:nvPr/>
        </p:nvSpPr>
        <p:spPr bwMode="auto">
          <a:xfrm>
            <a:off x="5478989" y="2918018"/>
            <a:ext cx="656909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10</a:t>
            </a:r>
            <a:r>
              <a:rPr lang="en-US" sz="2200" baseline="30000" dirty="0">
                <a:cs typeface="Times" charset="0"/>
              </a:rPr>
              <a:t>1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383DA984-720C-452A-B8A0-6D5378282799}"/>
              </a:ext>
            </a:extLst>
          </p:cNvPr>
          <p:cNvSpPr>
            <a:spLocks/>
          </p:cNvSpPr>
          <p:nvPr/>
        </p:nvSpPr>
        <p:spPr bwMode="auto">
          <a:xfrm>
            <a:off x="5740279" y="3350066"/>
            <a:ext cx="395619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1</a:t>
            </a:r>
            <a:endParaRPr lang="en-US" sz="2200" baseline="30000" dirty="0">
              <a:cs typeface="Times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B2341000-1142-4E89-BE37-0D6A13417449}"/>
              </a:ext>
            </a:extLst>
          </p:cNvPr>
          <p:cNvSpPr>
            <a:spLocks/>
          </p:cNvSpPr>
          <p:nvPr/>
        </p:nvSpPr>
        <p:spPr bwMode="auto">
          <a:xfrm>
            <a:off x="5416471" y="3782114"/>
            <a:ext cx="719427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10</a:t>
            </a:r>
            <a:r>
              <a:rPr lang="en-US" sz="2200" baseline="30000" dirty="0">
                <a:cs typeface="Times" charset="0"/>
              </a:rPr>
              <a:t>-1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3060D049-5C65-49DB-B9AC-95A0B2C44199}"/>
              </a:ext>
            </a:extLst>
          </p:cNvPr>
          <p:cNvSpPr>
            <a:spLocks/>
          </p:cNvSpPr>
          <p:nvPr/>
        </p:nvSpPr>
        <p:spPr bwMode="auto">
          <a:xfrm>
            <a:off x="5416471" y="4214162"/>
            <a:ext cx="719427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10</a:t>
            </a:r>
            <a:r>
              <a:rPr lang="en-US" sz="2200" baseline="30000" dirty="0">
                <a:cs typeface="Times" charset="0"/>
              </a:rPr>
              <a:t>-2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95AB933B-9B91-4EC8-8265-94EEDDD8352F}"/>
              </a:ext>
            </a:extLst>
          </p:cNvPr>
          <p:cNvSpPr>
            <a:spLocks/>
          </p:cNvSpPr>
          <p:nvPr/>
        </p:nvSpPr>
        <p:spPr bwMode="auto">
          <a:xfrm>
            <a:off x="5416471" y="4646210"/>
            <a:ext cx="719427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10</a:t>
            </a:r>
            <a:r>
              <a:rPr lang="en-US" sz="2200" baseline="30000" dirty="0">
                <a:cs typeface="Times" charset="0"/>
              </a:rPr>
              <a:t>-3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6E9731BD-E2AF-424F-AC30-748910F15FB7}"/>
              </a:ext>
            </a:extLst>
          </p:cNvPr>
          <p:cNvSpPr>
            <a:spLocks/>
          </p:cNvSpPr>
          <p:nvPr/>
        </p:nvSpPr>
        <p:spPr bwMode="auto">
          <a:xfrm>
            <a:off x="5416472" y="5078258"/>
            <a:ext cx="719426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10</a:t>
            </a:r>
            <a:r>
              <a:rPr lang="en-US" sz="2200" baseline="30000" dirty="0">
                <a:cs typeface="Times" charset="0"/>
              </a:rPr>
              <a:t>-4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6D1AFB43-3193-4E4E-A78E-1ADE671A03D0}"/>
              </a:ext>
            </a:extLst>
          </p:cNvPr>
          <p:cNvSpPr>
            <a:spLocks/>
          </p:cNvSpPr>
          <p:nvPr/>
        </p:nvSpPr>
        <p:spPr bwMode="auto">
          <a:xfrm>
            <a:off x="5259378" y="5507871"/>
            <a:ext cx="876520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2200" dirty="0">
                <a:cs typeface="Times" charset="0"/>
              </a:rPr>
              <a:t>    10</a:t>
            </a:r>
            <a:r>
              <a:rPr lang="en-US" sz="2200" baseline="30000" dirty="0">
                <a:cs typeface="Times" charset="0"/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10124022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8" t="32282" r="6708" b="40067"/>
          <a:stretch/>
        </p:blipFill>
        <p:spPr>
          <a:xfrm>
            <a:off x="7176120" y="5229200"/>
            <a:ext cx="4974317" cy="1440160"/>
          </a:xfrm>
          <a:prstGeom prst="rect">
            <a:avLst/>
          </a:prstGeom>
        </p:spPr>
      </p:pic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1344" y="-270296"/>
            <a:ext cx="11809312" cy="1143000"/>
          </a:xfrm>
        </p:spPr>
        <p:txBody>
          <a:bodyPr/>
          <a:lstStyle/>
          <a:p>
            <a:pPr defTabSz="309563"/>
            <a:r>
              <a:rPr lang="en-US" altLang="en-US" dirty="0">
                <a:sym typeface="Gill Sans MT" charset="0"/>
              </a:rPr>
              <a:t>BEC rings/interferometers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F7E2E-84C2-4D96-91DB-4A49B143A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19261"/>
            <a:ext cx="10972800" cy="4525963"/>
          </a:xfrm>
        </p:spPr>
        <p:txBody>
          <a:bodyPr/>
          <a:lstStyle/>
          <a:p>
            <a:r>
              <a:rPr lang="en-GB" b="1" dirty="0"/>
              <a:t>Large DC ring trap/BEC1</a:t>
            </a:r>
          </a:p>
          <a:p>
            <a:r>
              <a:rPr lang="en-GB" dirty="0"/>
              <a:t>JMO </a:t>
            </a:r>
            <a:r>
              <a:rPr lang="en-GB" b="1" dirty="0"/>
              <a:t>49</a:t>
            </a:r>
            <a:r>
              <a:rPr lang="en-GB" dirty="0"/>
              <a:t>, 959 (2002)</a:t>
            </a:r>
            <a:br>
              <a:rPr lang="en-GB" dirty="0"/>
            </a:br>
            <a:r>
              <a:rPr lang="en-GB" dirty="0"/>
              <a:t>PRA </a:t>
            </a:r>
            <a:r>
              <a:rPr lang="en-GB" b="1" dirty="0"/>
              <a:t>73</a:t>
            </a:r>
            <a:r>
              <a:rPr lang="en-GB" dirty="0"/>
              <a:t>, 041606(R) (2006)</a:t>
            </a:r>
            <a:br>
              <a:rPr lang="en-GB" dirty="0"/>
            </a:br>
            <a:r>
              <a:rPr lang="en-GB" dirty="0"/>
              <a:t>Mateusz PRA </a:t>
            </a:r>
            <a:r>
              <a:rPr lang="en-GB" b="1" dirty="0"/>
              <a:t>81</a:t>
            </a:r>
            <a:r>
              <a:rPr lang="en-GB" dirty="0"/>
              <a:t>, 043608 (2010)</a:t>
            </a:r>
          </a:p>
          <a:p>
            <a:r>
              <a:rPr lang="en-GB" dirty="0" err="1"/>
              <a:t>Yueyang</a:t>
            </a:r>
            <a:r>
              <a:rPr lang="en-GB" dirty="0"/>
              <a:t> Optica </a:t>
            </a:r>
            <a:r>
              <a:rPr lang="en-GB" b="1" dirty="0"/>
              <a:t>5</a:t>
            </a:r>
            <a:r>
              <a:rPr lang="en-GB" dirty="0"/>
              <a:t>, 80-85 (2018).</a:t>
            </a:r>
          </a:p>
          <a:p>
            <a:endParaRPr lang="en-GB" dirty="0"/>
          </a:p>
          <a:p>
            <a:r>
              <a:rPr lang="en-GB" b="1" dirty="0"/>
              <a:t>AC/Inductive ring traps/BEC2</a:t>
            </a:r>
          </a:p>
          <a:p>
            <a:r>
              <a:rPr lang="en-GB" dirty="0"/>
              <a:t>JPB </a:t>
            </a:r>
            <a:r>
              <a:rPr lang="en-GB" b="1" dirty="0"/>
              <a:t>37</a:t>
            </a:r>
            <a:r>
              <a:rPr lang="en-GB" dirty="0"/>
              <a:t>, L29 (2004)</a:t>
            </a:r>
          </a:p>
          <a:p>
            <a:r>
              <a:rPr lang="en-GB" dirty="0"/>
              <a:t>Griff PRA </a:t>
            </a:r>
            <a:r>
              <a:rPr lang="en-GB" b="1" dirty="0"/>
              <a:t>77</a:t>
            </a:r>
            <a:r>
              <a:rPr lang="en-GB" dirty="0"/>
              <a:t>, 051402(R) (2008)</a:t>
            </a:r>
          </a:p>
          <a:p>
            <a:r>
              <a:rPr lang="en-GB" dirty="0"/>
              <a:t>Jon NJP </a:t>
            </a:r>
            <a:r>
              <a:rPr lang="en-GB" b="1" dirty="0"/>
              <a:t>14</a:t>
            </a:r>
            <a:r>
              <a:rPr lang="en-GB" dirty="0"/>
              <a:t>, 103047 (2012)</a:t>
            </a:r>
          </a:p>
          <a:p>
            <a:r>
              <a:rPr lang="en-GB" dirty="0"/>
              <a:t>Matt JPB </a:t>
            </a:r>
            <a:r>
              <a:rPr lang="en-GB" b="1" dirty="0"/>
              <a:t>47</a:t>
            </a:r>
            <a:r>
              <a:rPr lang="en-GB" dirty="0"/>
              <a:t>, 071001 (2014) (with BG, HP)</a:t>
            </a:r>
          </a:p>
          <a:p>
            <a:r>
              <a:rPr lang="en-GB" dirty="0"/>
              <a:t>German NC </a:t>
            </a:r>
            <a:r>
              <a:rPr lang="en-GB" b="1" dirty="0"/>
              <a:t>5</a:t>
            </a:r>
            <a:r>
              <a:rPr lang="en-GB" dirty="0"/>
              <a:t>, 5289 (2014) (with BG)</a:t>
            </a:r>
          </a:p>
          <a:p>
            <a:r>
              <a:rPr lang="en-GB" dirty="0"/>
              <a:t>Billy PRA </a:t>
            </a:r>
            <a:r>
              <a:rPr lang="en-GB" b="1" dirty="0"/>
              <a:t>96</a:t>
            </a:r>
            <a:r>
              <a:rPr lang="en-GB" dirty="0"/>
              <a:t>, 053622 (2017).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0" y="836712"/>
            <a:ext cx="3115529" cy="2320801"/>
          </a:xfrm>
          <a:prstGeom prst="rect">
            <a:avLst/>
          </a:prstGeom>
        </p:spPr>
      </p:pic>
      <p:pic>
        <p:nvPicPr>
          <p:cNvPr id="9" name="Picture 8" descr="C:\Users\Billy\Uni Stuff\PhD\2ndYearReportStuff\Poster\Enveloped_Sine_Axis_Edit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6120" y="3212976"/>
            <a:ext cx="4940572" cy="2039343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012" y="836712"/>
            <a:ext cx="1807681" cy="2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40E5A-63CD-4445-AB5C-8B8836A0E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4"/>
            <a:ext cx="10972800" cy="4525963"/>
          </a:xfrm>
        </p:spPr>
        <p:txBody>
          <a:bodyPr/>
          <a:lstStyle/>
          <a:p>
            <a:r>
              <a:rPr lang="en-GB" dirty="0"/>
              <a:t>Strathclyde reflective grating technology → transmission?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Vicki NJP </a:t>
            </a:r>
            <a:r>
              <a:rPr lang="en-GB" b="1" dirty="0"/>
              <a:t>18</a:t>
            </a:r>
            <a:r>
              <a:rPr lang="en-GB" dirty="0"/>
              <a:t> 025007 (2016)… FZP theory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DC4092-E103-49E4-8C19-871757C2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Fresnel zone plates: rings, splitters….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1703512" y="-243408"/>
            <a:ext cx="8964488" cy="107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GB" sz="3600" b="1" spc="-1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6D636-1E52-4BBC-BDA8-9798C185B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412777"/>
            <a:ext cx="5030791" cy="473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4C82D7-34DC-4C1B-8661-4995B4689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299" y="1412776"/>
            <a:ext cx="6629357" cy="47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91AF48-071E-4C2D-A150-FA8D648A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836712"/>
            <a:ext cx="11665296" cy="4525963"/>
          </a:xfrm>
        </p:spPr>
        <p:txBody>
          <a:bodyPr/>
          <a:lstStyle/>
          <a:p>
            <a:r>
              <a:rPr lang="en-GB" dirty="0"/>
              <a:t>24 different 2×2mm</a:t>
            </a:r>
            <a:r>
              <a:rPr lang="en-GB" baseline="30000" dirty="0"/>
              <a:t>2</a:t>
            </a:r>
            <a:r>
              <a:rPr lang="en-GB" dirty="0"/>
              <a:t> binary FZPs with 1μm resolution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Optical </a:t>
            </a:r>
            <a:r>
              <a:rPr lang="en-GB" dirty="0" err="1"/>
              <a:t>Expt</a:t>
            </a:r>
            <a:r>
              <a:rPr lang="en-GB" dirty="0"/>
              <a:t>: normalised intensity &lt;3% rms ripple   Vicki OE </a:t>
            </a:r>
            <a:r>
              <a:rPr lang="en-GB" b="1" dirty="0"/>
              <a:t>28</a:t>
            </a:r>
            <a:r>
              <a:rPr lang="en-GB" dirty="0"/>
              <a:t>, 9072 (2020).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8A3CC-F553-4632-8012-CB426CC3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Fresnel zone plates: rings, splitters….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328" y="1432523"/>
            <a:ext cx="5875363" cy="440652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A7FC6F6-440A-47AC-BE0A-B683C2479DD7}"/>
              </a:ext>
            </a:extLst>
          </p:cNvPr>
          <p:cNvGrpSpPr/>
          <p:nvPr/>
        </p:nvGrpSpPr>
        <p:grpSpPr>
          <a:xfrm>
            <a:off x="6096000" y="1426043"/>
            <a:ext cx="6149734" cy="4440484"/>
            <a:chOff x="6096000" y="1426043"/>
            <a:chExt cx="6149734" cy="44404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1426043"/>
              <a:ext cx="5904656" cy="444048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AF9E72-9174-42A3-A173-DCE152AEBDD2}"/>
                </a:ext>
              </a:extLst>
            </p:cNvPr>
            <p:cNvSpPr txBox="1"/>
            <p:nvPr/>
          </p:nvSpPr>
          <p:spPr>
            <a:xfrm rot="19467767">
              <a:off x="6151822" y="2671458"/>
              <a:ext cx="6093912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500" i="1" dirty="0"/>
                <a:t>Experimental</a:t>
              </a:r>
            </a:p>
            <a:p>
              <a:r>
                <a:rPr lang="en-GB" sz="2500" i="1" dirty="0"/>
                <a:t>beam data</a:t>
              </a:r>
              <a:endParaRPr lang="en-GB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84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810AD2-ABDD-424A-94EB-3A4CE3236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080" y="764704"/>
            <a:ext cx="5340130" cy="53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shaping/FWM with SLMs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CB9D2-E7C6-465F-8EEA-0C4B49899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836712"/>
            <a:ext cx="11964866" cy="4525963"/>
          </a:xfrm>
        </p:spPr>
        <p:txBody>
          <a:bodyPr/>
          <a:lstStyle/>
          <a:p>
            <a:r>
              <a:rPr lang="en-GB" dirty="0"/>
              <a:t>With Prof. Sonja Franke-Arnold, Glasgow Uni</a:t>
            </a:r>
          </a:p>
          <a:p>
            <a:r>
              <a:rPr lang="en-GB" dirty="0"/>
              <a:t>Highly efficient FWM in 120C Rb vapour</a:t>
            </a:r>
          </a:p>
          <a:p>
            <a:r>
              <a:rPr lang="en-GB" dirty="0"/>
              <a:t>‘Trans-spectral’ images, QC applications</a:t>
            </a:r>
          </a:p>
          <a:p>
            <a:endParaRPr lang="en-GB" b="1" dirty="0"/>
          </a:p>
          <a:p>
            <a:r>
              <a:rPr lang="en-GB" b="1" dirty="0"/>
              <a:t>Clean OAM modes with SLMs:</a:t>
            </a:r>
          </a:p>
          <a:p>
            <a:r>
              <a:rPr lang="en-GB" dirty="0" err="1"/>
              <a:t>Tom+Rachel</a:t>
            </a:r>
            <a:r>
              <a:rPr lang="en-GB" dirty="0"/>
              <a:t>, OE </a:t>
            </a:r>
            <a:r>
              <a:rPr lang="en-GB" b="1" dirty="0"/>
              <a:t>24</a:t>
            </a:r>
            <a:r>
              <a:rPr lang="en-GB" dirty="0"/>
              <a:t>, 6249 (2016). </a:t>
            </a:r>
          </a:p>
          <a:p>
            <a:endParaRPr lang="en-GB" b="1" dirty="0"/>
          </a:p>
          <a:p>
            <a:r>
              <a:rPr lang="en-GB" b="1" dirty="0"/>
              <a:t>OAM in a FWM vapour: </a:t>
            </a:r>
          </a:p>
          <a:p>
            <a:r>
              <a:rPr lang="en-GB" dirty="0"/>
              <a:t>Graeme PRL </a:t>
            </a:r>
            <a:r>
              <a:rPr lang="en-GB" b="1" dirty="0"/>
              <a:t>108</a:t>
            </a:r>
            <a:r>
              <a:rPr lang="en-GB" dirty="0"/>
              <a:t>, 243601 (2012).</a:t>
            </a:r>
          </a:p>
          <a:p>
            <a:r>
              <a:rPr lang="en-GB" dirty="0"/>
              <a:t>Rachel Comm. Phys. </a:t>
            </a:r>
            <a:r>
              <a:rPr lang="en-GB" b="1" dirty="0"/>
              <a:t>1</a:t>
            </a:r>
            <a:r>
              <a:rPr lang="en-GB" dirty="0"/>
              <a:t>, 84 (2018).</a:t>
            </a:r>
          </a:p>
          <a:p>
            <a:pPr>
              <a:tabLst>
                <a:tab pos="7620000" algn="l"/>
              </a:tabLst>
            </a:pPr>
            <a:r>
              <a:rPr lang="en-GB" dirty="0" err="1"/>
              <a:t>Rachel+Andy</a:t>
            </a:r>
            <a:r>
              <a:rPr lang="en-GB" dirty="0"/>
              <a:t> PRA </a:t>
            </a:r>
            <a:r>
              <a:rPr lang="en-GB" b="1" dirty="0"/>
              <a:t>103</a:t>
            </a:r>
            <a:r>
              <a:rPr lang="en-GB" dirty="0"/>
              <a:t>, L021502 (2021).	</a:t>
            </a:r>
            <a:r>
              <a:rPr lang="en-GB" i="1" dirty="0">
                <a:solidFill>
                  <a:schemeClr val="bg1"/>
                </a:solidFill>
              </a:rPr>
              <a:t>Experimental beam data</a:t>
            </a:r>
          </a:p>
          <a:p>
            <a:endParaRPr lang="en-GB" sz="1500" dirty="0"/>
          </a:p>
          <a:p>
            <a:r>
              <a:rPr lang="en-GB" dirty="0"/>
              <a:t>See also: </a:t>
            </a:r>
            <a:r>
              <a:rPr lang="en-GB" dirty="0" err="1"/>
              <a:t>Andy+Rachel</a:t>
            </a:r>
            <a:r>
              <a:rPr lang="en-GB" dirty="0"/>
              <a:t>, </a:t>
            </a:r>
            <a:r>
              <a:rPr lang="en-GB" i="1" dirty="0"/>
              <a:t>A simple, powerful diode laser</a:t>
            </a:r>
            <a:r>
              <a:rPr lang="en-GB" dirty="0"/>
              <a:t> AO </a:t>
            </a:r>
            <a:r>
              <a:rPr lang="en-GB" b="1" dirty="0"/>
              <a:t>60</a:t>
            </a:r>
            <a:r>
              <a:rPr lang="en-GB" dirty="0"/>
              <a:t>, 5832 (2021).</a:t>
            </a:r>
          </a:p>
        </p:txBody>
      </p:sp>
    </p:spTree>
    <p:extLst>
      <p:ext uri="{BB962C8B-B14F-4D97-AF65-F5344CB8AC3E}">
        <p14:creationId xmlns:p14="http://schemas.microsoft.com/office/powerpoint/2010/main" val="39210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074B-1DCE-4AD7-B4C1-E0981E413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3" name="Rounded Rectangle 42"/>
          <p:cNvSpPr/>
          <p:nvPr/>
        </p:nvSpPr>
        <p:spPr>
          <a:xfrm>
            <a:off x="3922426" y="764704"/>
            <a:ext cx="4333814" cy="2693672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4" name="image1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5635" y="1299355"/>
            <a:ext cx="1253894" cy="1443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10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6286" y="1299355"/>
            <a:ext cx="1110218" cy="1443286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Box 46"/>
          <p:cNvSpPr txBox="1"/>
          <p:nvPr/>
        </p:nvSpPr>
        <p:spPr>
          <a:xfrm>
            <a:off x="4118456" y="785856"/>
            <a:ext cx="375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Academic Collabs</a:t>
            </a:r>
          </a:p>
        </p:txBody>
      </p:sp>
      <p:sp>
        <p:nvSpPr>
          <p:cNvPr id="48" name="Shape 122"/>
          <p:cNvSpPr/>
          <p:nvPr/>
        </p:nvSpPr>
        <p:spPr>
          <a:xfrm>
            <a:off x="4361409" y="2711152"/>
            <a:ext cx="72647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2000" dirty="0" err="1">
                <a:solidFill>
                  <a:schemeClr val="bg1"/>
                </a:solidFill>
              </a:rPr>
              <a:t>Erling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Riis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54" name="Shape 122"/>
          <p:cNvSpPr/>
          <p:nvPr/>
        </p:nvSpPr>
        <p:spPr>
          <a:xfrm>
            <a:off x="5632844" y="2711152"/>
            <a:ext cx="83548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2000" b="1" dirty="0">
                <a:solidFill>
                  <a:schemeClr val="bg1"/>
                </a:solidFill>
              </a:rPr>
              <a:t>Paul</a:t>
            </a:r>
            <a:endParaRPr lang="en-GB" sz="2000" b="1" dirty="0">
              <a:solidFill>
                <a:schemeClr val="bg1"/>
              </a:solidFill>
            </a:endParaRPr>
          </a:p>
          <a:p>
            <a:r>
              <a:rPr sz="2000" b="1" dirty="0">
                <a:solidFill>
                  <a:schemeClr val="bg1"/>
                </a:solidFill>
              </a:rPr>
              <a:t>Griffin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147014-ED54-4E66-91F0-0D5405DEF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6474" y="1305751"/>
            <a:ext cx="1071282" cy="14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hape 122">
            <a:extLst>
              <a:ext uri="{FF2B5EF4-FFF2-40B4-BE49-F238E27FC236}">
                <a16:creationId xmlns:a16="http://schemas.microsoft.com/office/drawing/2014/main" id="{81BFD781-FDAE-451B-93B4-03C9BEAE8575}"/>
              </a:ext>
            </a:extLst>
          </p:cNvPr>
          <p:cNvSpPr/>
          <p:nvPr/>
        </p:nvSpPr>
        <p:spPr>
          <a:xfrm>
            <a:off x="6769718" y="2711152"/>
            <a:ext cx="126829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</a:rPr>
              <a:t>James</a:t>
            </a:r>
          </a:p>
          <a:p>
            <a:r>
              <a:rPr lang="en-GB" sz="2000" dirty="0" err="1">
                <a:solidFill>
                  <a:schemeClr val="bg1"/>
                </a:solidFill>
              </a:rPr>
              <a:t>McGilligan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C0B0B5E0-4949-485B-A80A-357D7C3012ED}"/>
              </a:ext>
            </a:extLst>
          </p:cNvPr>
          <p:cNvSpPr/>
          <p:nvPr/>
        </p:nvSpPr>
        <p:spPr>
          <a:xfrm>
            <a:off x="7725116" y="3607718"/>
            <a:ext cx="3946800" cy="2772681"/>
          </a:xfrm>
          <a:prstGeom prst="roundRect">
            <a:avLst>
              <a:gd name="adj" fmla="val 829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Rectangle 46"/>
          <p:cNvSpPr>
            <a:spLocks/>
          </p:cNvSpPr>
          <p:nvPr/>
        </p:nvSpPr>
        <p:spPr bwMode="auto">
          <a:xfrm>
            <a:off x="8555591" y="5655292"/>
            <a:ext cx="1453726" cy="8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4290" rIns="34290"/>
          <a:lstStyle/>
          <a:p>
            <a:pPr algn="ctr"/>
            <a:endParaRPr lang="en-US" altLang="en-US" sz="2000" dirty="0">
              <a:solidFill>
                <a:schemeClr val="bg1"/>
              </a:solidFill>
              <a:sym typeface="Gill Sans" charset="0"/>
            </a:endParaRPr>
          </a:p>
        </p:txBody>
      </p:sp>
      <p:sp>
        <p:nvSpPr>
          <p:cNvPr id="33" name="Rectangle 48"/>
          <p:cNvSpPr>
            <a:spLocks/>
          </p:cNvSpPr>
          <p:nvPr/>
        </p:nvSpPr>
        <p:spPr bwMode="auto">
          <a:xfrm>
            <a:off x="6182902" y="6432629"/>
            <a:ext cx="5889762" cy="59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4290" rIns="34290"/>
          <a:lstStyle/>
          <a:p>
            <a:pPr algn="ctr"/>
            <a:endParaRPr lang="en-US" altLang="en-US" sz="2000" dirty="0">
              <a:sym typeface="Gill Sans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08168" y="3614479"/>
            <a:ext cx="36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FZP team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9747815-136E-4B42-91A7-6909F74CB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1321" y="4284173"/>
            <a:ext cx="1137247" cy="13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46">
            <a:extLst>
              <a:ext uri="{FF2B5EF4-FFF2-40B4-BE49-F238E27FC236}">
                <a16:creationId xmlns:a16="http://schemas.microsoft.com/office/drawing/2014/main" id="{8914974E-2E00-4479-A23D-C8B60C3E3982}"/>
              </a:ext>
            </a:extLst>
          </p:cNvPr>
          <p:cNvSpPr>
            <a:spLocks/>
          </p:cNvSpPr>
          <p:nvPr/>
        </p:nvSpPr>
        <p:spPr bwMode="auto">
          <a:xfrm>
            <a:off x="9807577" y="5799308"/>
            <a:ext cx="1635910" cy="87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4290" rIns="34290"/>
          <a:lstStyle/>
          <a:p>
            <a:pPr algn="ctr"/>
            <a:r>
              <a:rPr lang="en-US" altLang="en-US" sz="2000" dirty="0">
                <a:solidFill>
                  <a:schemeClr val="bg1"/>
                </a:solidFill>
                <a:sym typeface="Gill Sans" charset="0"/>
              </a:rPr>
              <a:t>Anthony Pike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3351" y="3607718"/>
            <a:ext cx="6864729" cy="2772682"/>
          </a:xfrm>
          <a:prstGeom prst="roundRect">
            <a:avLst>
              <a:gd name="adj" fmla="val 829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image109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792" y="4253761"/>
            <a:ext cx="989639" cy="134706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/>
          <p:cNvSpPr txBox="1"/>
          <p:nvPr/>
        </p:nvSpPr>
        <p:spPr>
          <a:xfrm>
            <a:off x="440234" y="5600506"/>
            <a:ext cx="1082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Oliver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Burrow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1424" y="361447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GMOT-related team (+</a:t>
            </a:r>
            <a:r>
              <a:rPr lang="en-GB" sz="2400" b="1" dirty="0" err="1">
                <a:solidFill>
                  <a:schemeClr val="bg1"/>
                </a:solidFill>
              </a:rPr>
              <a:t>lasers+cells</a:t>
            </a:r>
            <a:r>
              <a:rPr lang="en-GB" sz="24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CF9295-75F4-4D67-8CFC-5A5BB6049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4669" y="4253761"/>
            <a:ext cx="1043139" cy="1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201CBA60-4A59-4BDC-ACBD-FF2D626601CF}"/>
              </a:ext>
            </a:extLst>
          </p:cNvPr>
          <p:cNvSpPr txBox="1"/>
          <p:nvPr/>
        </p:nvSpPr>
        <p:spPr>
          <a:xfrm>
            <a:off x="3212064" y="5600506"/>
            <a:ext cx="123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Alan</a:t>
            </a:r>
          </a:p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Bregazzi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B0CFB1-4C9D-4A32-B6AA-C4DC099F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253244"/>
            <a:ext cx="11809312" cy="1143000"/>
          </a:xfrm>
        </p:spPr>
        <p:txBody>
          <a:bodyPr/>
          <a:lstStyle/>
          <a:p>
            <a:r>
              <a:rPr lang="en-GB" dirty="0" err="1"/>
              <a:t>People+funds</a:t>
            </a:r>
            <a:endParaRPr lang="en-GB" dirty="0"/>
          </a:p>
        </p:txBody>
      </p:sp>
      <p:pic>
        <p:nvPicPr>
          <p:cNvPr id="45" name="pasted-image.tif">
            <a:extLst>
              <a:ext uri="{FF2B5EF4-FFF2-40B4-BE49-F238E27FC236}">
                <a16:creationId xmlns:a16="http://schemas.microsoft.com/office/drawing/2014/main" id="{6250AA56-C7B1-4722-B829-8E0DAEFB181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503" y="778005"/>
            <a:ext cx="3638695" cy="20712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BA8A71AE-7BEC-45B1-A78B-D8936C928A38}"/>
              </a:ext>
            </a:extLst>
          </p:cNvPr>
          <p:cNvGrpSpPr/>
          <p:nvPr/>
        </p:nvGrpSpPr>
        <p:grpSpPr>
          <a:xfrm>
            <a:off x="8430443" y="2117562"/>
            <a:ext cx="3714229" cy="1562186"/>
            <a:chOff x="3532450" y="5213750"/>
            <a:chExt cx="3803246" cy="159962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D339829-6A88-4AE0-8821-0C523213312B}"/>
                </a:ext>
              </a:extLst>
            </p:cNvPr>
            <p:cNvSpPr/>
            <p:nvPr/>
          </p:nvSpPr>
          <p:spPr bwMode="auto">
            <a:xfrm>
              <a:off x="3532450" y="5213750"/>
              <a:ext cx="3682695" cy="15996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5" name="Picture 2" descr="Logo of the EPSRC, the Engineering and Physical Sciences Research Council">
              <a:extLst>
                <a:ext uri="{FF2B5EF4-FFF2-40B4-BE49-F238E27FC236}">
                  <a16:creationId xmlns:a16="http://schemas.microsoft.com/office/drawing/2014/main" id="{36855912-08CF-45CC-835F-AD71AF456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001" y="5335172"/>
              <a:ext cx="3682695" cy="1356783"/>
            </a:xfrm>
            <a:prstGeom prst="rect">
              <a:avLst/>
            </a:prstGeom>
            <a:noFill/>
          </p:spPr>
        </p:pic>
      </p:grpSp>
      <p:pic>
        <p:nvPicPr>
          <p:cNvPr id="56" name="Picture 2" descr="Innovate UK">
            <a:extLst>
              <a:ext uri="{FF2B5EF4-FFF2-40B4-BE49-F238E27FC236}">
                <a16:creationId xmlns:a16="http://schemas.microsoft.com/office/drawing/2014/main" id="{59D453F8-DC89-40CE-ADBA-0A6B4474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03" y="2924944"/>
            <a:ext cx="3638695" cy="7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9A49C0C-2F63-47D3-BA1B-D9F30D081BFD}"/>
              </a:ext>
            </a:extLst>
          </p:cNvPr>
          <p:cNvGrpSpPr/>
          <p:nvPr/>
        </p:nvGrpSpPr>
        <p:grpSpPr>
          <a:xfrm>
            <a:off x="8429040" y="822046"/>
            <a:ext cx="3609310" cy="1164783"/>
            <a:chOff x="5735960" y="3284984"/>
            <a:chExt cx="5976664" cy="19287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F35304-01E4-4F89-B18C-5FAE6AC10609}"/>
                </a:ext>
              </a:extLst>
            </p:cNvPr>
            <p:cNvSpPr/>
            <p:nvPr/>
          </p:nvSpPr>
          <p:spPr bwMode="auto">
            <a:xfrm>
              <a:off x="5735960" y="3284984"/>
              <a:ext cx="5976664" cy="19287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4" name="Picture 3" descr="11559-QT-HUB-logo-CMYK-black.eps">
              <a:extLst>
                <a:ext uri="{FF2B5EF4-FFF2-40B4-BE49-F238E27FC236}">
                  <a16:creationId xmlns:a16="http://schemas.microsoft.com/office/drawing/2014/main" id="{B4C7C9A1-23B0-4C37-B9C0-5F6C44924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058" y="3452328"/>
              <a:ext cx="5654469" cy="1594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D4879B51-FC5B-28A2-131B-0EF8EFD64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89" r="23541"/>
          <a:stretch/>
        </p:blipFill>
        <p:spPr bwMode="auto">
          <a:xfrm>
            <a:off x="8215173" y="4247762"/>
            <a:ext cx="1091495" cy="13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6">
            <a:extLst>
              <a:ext uri="{FF2B5EF4-FFF2-40B4-BE49-F238E27FC236}">
                <a16:creationId xmlns:a16="http://schemas.microsoft.com/office/drawing/2014/main" id="{EF9AE8D7-6A6A-1CFF-D6AA-23A1805BB769}"/>
              </a:ext>
            </a:extLst>
          </p:cNvPr>
          <p:cNvSpPr>
            <a:spLocks/>
          </p:cNvSpPr>
          <p:nvPr/>
        </p:nvSpPr>
        <p:spPr bwMode="auto">
          <a:xfrm>
            <a:off x="7877305" y="5726372"/>
            <a:ext cx="1819095" cy="5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4290" rIns="34290"/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  <a:sym typeface="Gill Sans" charset="0"/>
              </a:rPr>
              <a:t>Iain </a:t>
            </a:r>
            <a:r>
              <a:rPr lang="en-US" altLang="en-US" sz="2000" b="1" dirty="0" err="1">
                <a:solidFill>
                  <a:schemeClr val="bg1"/>
                </a:solidFill>
                <a:sym typeface="Gill Sans" charset="0"/>
              </a:rPr>
              <a:t>MacCuish</a:t>
            </a:r>
            <a:endParaRPr lang="en-US" altLang="en-US" sz="2000" b="1" dirty="0">
              <a:solidFill>
                <a:schemeClr val="bg1"/>
              </a:solidFill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28924-B27F-E345-6775-B0C35CFF8C3D}"/>
              </a:ext>
            </a:extLst>
          </p:cNvPr>
          <p:cNvSpPr txBox="1"/>
          <p:nvPr/>
        </p:nvSpPr>
        <p:spPr>
          <a:xfrm>
            <a:off x="-96688" y="6432629"/>
            <a:ext cx="12457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/>
              <a:t>Rachel Elvin (FCAP), Michael Wright (Alter), Ben Lewis (LF), </a:t>
            </a:r>
            <a:r>
              <a:rPr lang="en-US" altLang="en-US" sz="1900" b="1" dirty="0">
                <a:sym typeface="Gill Sans" charset="0"/>
              </a:rPr>
              <a:t>Matt Johnson (NPL), Vicki Henderson (HUB)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ED0E8-888A-15DE-7DC0-9D7DBED25311}"/>
              </a:ext>
            </a:extLst>
          </p:cNvPr>
          <p:cNvSpPr txBox="1"/>
          <p:nvPr/>
        </p:nvSpPr>
        <p:spPr>
          <a:xfrm>
            <a:off x="1437502" y="5600506"/>
            <a:ext cx="1850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Umakanth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 err="1">
                <a:solidFill>
                  <a:schemeClr val="bg1"/>
                </a:solidFill>
              </a:rPr>
              <a:t>Dammalapati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D1DB942-77B3-1A58-8619-7E8A1C6BE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8" t="5795" r="15081" b="12201"/>
          <a:stretch/>
        </p:blipFill>
        <p:spPr bwMode="auto">
          <a:xfrm>
            <a:off x="5864598" y="4247762"/>
            <a:ext cx="1103947" cy="13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7EE82A-69E1-23DD-B547-F432E093F862}"/>
              </a:ext>
            </a:extLst>
          </p:cNvPr>
          <p:cNvSpPr txBox="1"/>
          <p:nvPr/>
        </p:nvSpPr>
        <p:spPr>
          <a:xfrm>
            <a:off x="6013075" y="5600506"/>
            <a:ext cx="79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Sean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Dyer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AE753-0405-DCBE-ED40-1457EC579693}"/>
              </a:ext>
            </a:extLst>
          </p:cNvPr>
          <p:cNvSpPr txBox="1"/>
          <p:nvPr/>
        </p:nvSpPr>
        <p:spPr>
          <a:xfrm>
            <a:off x="4578652" y="5600506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Rachel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Cannon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196A0F04-B9C5-282A-2364-31A11598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10" t="2626" r="36891" b="76237"/>
          <a:stretch/>
        </p:blipFill>
        <p:spPr bwMode="auto">
          <a:xfrm>
            <a:off x="4575502" y="4247762"/>
            <a:ext cx="1113917" cy="13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EEBE72-529C-4925-A673-E14C551F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all about the (spatial) phase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17B230-B5E5-4416-8019-F8DA7FEB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9301"/>
            <a:ext cx="1110302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700" b="1" dirty="0"/>
              <a:t>Key areas of interest (for me):</a:t>
            </a:r>
          </a:p>
          <a:p>
            <a:pPr>
              <a:lnSpc>
                <a:spcPct val="150000"/>
              </a:lnSpc>
            </a:pPr>
            <a:r>
              <a:rPr lang="en-GB" sz="2700" dirty="0"/>
              <a:t>1D/2D reflective/transmissive </a:t>
            </a:r>
            <a:r>
              <a:rPr lang="en-GB" sz="2700" i="1" dirty="0"/>
              <a:t>zone plates</a:t>
            </a:r>
            <a:r>
              <a:rPr lang="en-GB" sz="2700" dirty="0"/>
              <a:t> for MOTs/lattices/</a:t>
            </a:r>
            <a:r>
              <a:rPr lang="en-GB" sz="2700" dirty="0" err="1"/>
              <a:t>atomtronics</a:t>
            </a:r>
            <a:endParaRPr lang="en-GB" sz="2700" dirty="0"/>
          </a:p>
          <a:p>
            <a:pPr>
              <a:lnSpc>
                <a:spcPct val="150000"/>
              </a:lnSpc>
            </a:pPr>
            <a:r>
              <a:rPr lang="en-GB" sz="2700" dirty="0"/>
              <a:t>‘Grey’ </a:t>
            </a:r>
            <a:r>
              <a:rPr lang="en-GB" sz="2700" i="1" dirty="0"/>
              <a:t>zone plates</a:t>
            </a:r>
            <a:r>
              <a:rPr lang="en-GB" sz="2700" dirty="0"/>
              <a:t> formed by BEC interference or extra clean LG beams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67"/>
          <p:cNvSpPr>
            <a:spLocks noChangeArrowheads="1"/>
          </p:cNvSpPr>
          <p:nvPr/>
        </p:nvSpPr>
        <p:spPr bwMode="auto">
          <a:xfrm>
            <a:off x="1487488" y="-72000"/>
            <a:ext cx="9180512" cy="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DB1B0-269A-42A9-8456-82D875F7B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764704"/>
            <a:ext cx="11463064" cy="6049457"/>
          </a:xfrm>
        </p:spPr>
        <p:txBody>
          <a:bodyPr/>
          <a:lstStyle/>
          <a:p>
            <a:pPr marL="342900" indent="-342900"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531100" algn="l"/>
              </a:tabLst>
            </a:pPr>
            <a:r>
              <a:rPr lang="en-GB" dirty="0"/>
              <a:t>Miniaturisation has been a thing since… a while…</a:t>
            </a:r>
          </a:p>
          <a:p>
            <a:pPr marL="342900" indent="-342900"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531100" algn="l"/>
              </a:tabLst>
            </a:pPr>
            <a:r>
              <a:rPr lang="en-GB" dirty="0"/>
              <a:t>PhD aside…1997 table-top MOT for the Royal Society Soirée</a:t>
            </a:r>
          </a:p>
          <a:p>
            <a:pPr marL="342900" lvl="0" indent="-342900"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531100" algn="l"/>
              </a:tabLst>
            </a:pPr>
            <a:r>
              <a:rPr lang="en-GB" dirty="0"/>
              <a:t>Ultracold atom experiments, still complex – but getting smaller</a:t>
            </a:r>
          </a:p>
          <a:p>
            <a:pPr lvl="0">
              <a:lnSpc>
                <a:spcPct val="250000"/>
              </a:lnSpc>
              <a:spcBef>
                <a:spcPts val="0"/>
              </a:spcBef>
              <a:tabLst>
                <a:tab pos="3943350" algn="l"/>
                <a:tab pos="6813550" algn="l"/>
              </a:tabLst>
            </a:pPr>
            <a:r>
              <a:rPr lang="en-GB" dirty="0"/>
              <a:t>	Handheld? James’ </a:t>
            </a:r>
            <a:r>
              <a:rPr lang="en-GB" dirty="0">
                <a:hlinkClick r:id="rId3"/>
              </a:rPr>
              <a:t>RSI </a:t>
            </a:r>
            <a:r>
              <a:rPr lang="en-GB" b="1" dirty="0">
                <a:hlinkClick r:id="rId3"/>
              </a:rPr>
              <a:t>93</a:t>
            </a:r>
            <a:r>
              <a:rPr lang="en-GB" dirty="0">
                <a:hlinkClick r:id="rId3"/>
              </a:rPr>
              <a:t>, 091101 (2022)</a:t>
            </a:r>
            <a:r>
              <a:rPr lang="en-GB" dirty="0"/>
              <a:t> review!</a:t>
            </a:r>
          </a:p>
          <a:p>
            <a:pPr lvl="0">
              <a:lnSpc>
                <a:spcPct val="250000"/>
              </a:lnSpc>
              <a:spcBef>
                <a:spcPts val="0"/>
              </a:spcBef>
              <a:tabLst>
                <a:tab pos="3943350" algn="l"/>
                <a:tab pos="6813550" algn="l"/>
              </a:tabLst>
            </a:pPr>
            <a:r>
              <a:rPr lang="en-GB" dirty="0"/>
              <a:t>		</a:t>
            </a:r>
            <a:r>
              <a:rPr lang="en-GB" dirty="0" err="1"/>
              <a:t>cf</a:t>
            </a:r>
            <a:r>
              <a:rPr lang="en-GB" dirty="0"/>
              <a:t> </a:t>
            </a:r>
            <a:r>
              <a:rPr lang="el-GR" dirty="0"/>
              <a:t>μ</a:t>
            </a:r>
            <a:r>
              <a:rPr lang="en-GB" dirty="0" err="1"/>
              <a:t>Quans</a:t>
            </a:r>
            <a:r>
              <a:rPr lang="en-GB" dirty="0"/>
              <a:t>, </a:t>
            </a:r>
            <a:r>
              <a:rPr lang="en-GB" dirty="0" err="1"/>
              <a:t>ColdQuanta</a:t>
            </a:r>
            <a:r>
              <a:rPr lang="en-GB" dirty="0"/>
              <a:t>,… </a:t>
            </a:r>
          </a:p>
          <a:p>
            <a:pPr>
              <a:spcBef>
                <a:spcPts val="0"/>
              </a:spcBef>
              <a:tabLst>
                <a:tab pos="3943350" algn="l"/>
              </a:tabLst>
            </a:pPr>
            <a:endParaRPr lang="en-GB" dirty="0"/>
          </a:p>
          <a:p>
            <a:pPr>
              <a:spcBef>
                <a:spcPts val="0"/>
              </a:spcBef>
              <a:tabLst>
                <a:tab pos="3943350" algn="l"/>
              </a:tabLst>
            </a:pPr>
            <a:r>
              <a:rPr lang="en-GB" dirty="0"/>
              <a:t>                                          	Space atoms: ESA (Bruno), NASA, JPL (</a:t>
            </a:r>
            <a:r>
              <a:rPr lang="en-GB" dirty="0" err="1"/>
              <a:t>Makan</a:t>
            </a:r>
            <a:r>
              <a:rPr lang="en-GB" dirty="0"/>
              <a:t>),</a:t>
            </a:r>
          </a:p>
          <a:p>
            <a:pPr>
              <a:spcBef>
                <a:spcPts val="0"/>
              </a:spcBef>
              <a:tabLst>
                <a:tab pos="3943350" algn="l"/>
              </a:tabLst>
            </a:pPr>
            <a:r>
              <a:rPr lang="en-GB" dirty="0"/>
              <a:t>	</a:t>
            </a:r>
            <a:r>
              <a:rPr lang="en-GB" dirty="0" err="1"/>
              <a:t>RALspace</a:t>
            </a:r>
            <a:r>
              <a:rPr lang="en-GB" dirty="0"/>
              <a:t>, China, Russia, India,…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C05A80-C7B4-4E53-9C31-AFD23610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make atoms cold? Accuracy…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6548" y="764704"/>
            <a:ext cx="2214108" cy="125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173BD2-AB92-3D48-CB54-F6DB3B393CAD}"/>
              </a:ext>
            </a:extLst>
          </p:cNvPr>
          <p:cNvGrpSpPr/>
          <p:nvPr/>
        </p:nvGrpSpPr>
        <p:grpSpPr>
          <a:xfrm>
            <a:off x="191344" y="3821868"/>
            <a:ext cx="7158147" cy="2992293"/>
            <a:chOff x="191344" y="3821868"/>
            <a:chExt cx="7158147" cy="2992293"/>
          </a:xfrm>
        </p:grpSpPr>
        <p:pic>
          <p:nvPicPr>
            <p:cNvPr id="2" name="Picture 2" descr="IMG_1825.JPG.jpeg">
              <a:extLst>
                <a:ext uri="{FF2B5EF4-FFF2-40B4-BE49-F238E27FC236}">
                  <a16:creationId xmlns:a16="http://schemas.microsoft.com/office/drawing/2014/main" id="{3BEB56BE-552E-217C-B317-CC2097F44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3821868"/>
              <a:ext cx="3989726" cy="2992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3" descr="clockgen3.png">
              <a:extLst>
                <a:ext uri="{FF2B5EF4-FFF2-40B4-BE49-F238E27FC236}">
                  <a16:creationId xmlns:a16="http://schemas.microsoft.com/office/drawing/2014/main" id="{FF83C105-EF74-CB1F-1C52-5E69A02C8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82" y="4465595"/>
              <a:ext cx="2214109" cy="1639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F6FCF8ED-38D8-3335-228B-D5F15A787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8051" y="5368846"/>
              <a:ext cx="469900" cy="3175"/>
            </a:xfrm>
            <a:prstGeom prst="line">
              <a:avLst/>
            </a:prstGeom>
            <a:noFill/>
            <a:ln w="76200" cap="flat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457200" indent="18288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914400" indent="18288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1371600" indent="18288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1828800" indent="18288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5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5E396B-FE74-4BDD-8CB2-6E84D05E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Multi-beam MOT geometries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A40DD8-0541-421F-BC00-5147084B6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18287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First MOT: PRL </a:t>
            </a:r>
            <a:r>
              <a:rPr lang="en-GB" b="1" dirty="0"/>
              <a:t>59</a:t>
            </a:r>
            <a:r>
              <a:rPr lang="en-GB" dirty="0"/>
              <a:t>, 2631 (1987).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2D(+) MOT, PRA </a:t>
            </a:r>
            <a:r>
              <a:rPr lang="en-GB" b="1" dirty="0"/>
              <a:t>58</a:t>
            </a:r>
            <a:r>
              <a:rPr lang="en-GB" dirty="0"/>
              <a:t>, 3891 (1998).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Mirror MOT, (also on chip U-wire) PRL </a:t>
            </a:r>
            <a:r>
              <a:rPr lang="en-GB" b="1" dirty="0"/>
              <a:t>83</a:t>
            </a:r>
            <a:r>
              <a:rPr lang="en-GB" dirty="0"/>
              <a:t>, 3398 (1999).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D87B1E-C08B-498A-BDE6-B4EFAD9D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B5807-1D12-4542-9CC4-5E4F32E8F2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2536765"/>
            <a:ext cx="3240360" cy="4206742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F83D82B-8E3C-47D9-ACA7-C63F7FA6C349}"/>
              </a:ext>
            </a:extLst>
          </p:cNvPr>
          <p:cNvSpPr txBox="1">
            <a:spLocks/>
          </p:cNvSpPr>
          <p:nvPr/>
        </p:nvSpPr>
        <p:spPr>
          <a:xfrm>
            <a:off x="638472" y="3873329"/>
            <a:ext cx="10972800" cy="4525963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7072112-6DBB-4551-B743-FF20B6129E84}"/>
              </a:ext>
            </a:extLst>
          </p:cNvPr>
          <p:cNvSpPr txBox="1">
            <a:spLocks/>
          </p:cNvSpPr>
          <p:nvPr/>
        </p:nvSpPr>
        <p:spPr>
          <a:xfrm>
            <a:off x="2035968" y="1905006"/>
            <a:ext cx="10972800" cy="4525963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9527A-2310-4296-A427-2FD34784A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4596" y="2536765"/>
            <a:ext cx="4666704" cy="4206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761594-B58E-4668-98E2-06195C6134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08" y="2536765"/>
            <a:ext cx="4176464" cy="42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CCE935-B3FA-44F0-8110-4E26B924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Single-beam MOT gallery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CB4DA9-B4E9-4457-8FD5-16FC6407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836712"/>
            <a:ext cx="11737304" cy="1944216"/>
          </a:xfrm>
        </p:spPr>
        <p:txBody>
          <a:bodyPr/>
          <a:lstStyle/>
          <a:p>
            <a:r>
              <a:rPr lang="en-GB" dirty="0"/>
              <a:t>The following solve issues of regular pyramid MOT (left, OL </a:t>
            </a:r>
            <a:r>
              <a:rPr lang="en-GB" b="1" dirty="0"/>
              <a:t>21</a:t>
            </a:r>
            <a:r>
              <a:rPr lang="en-GB" dirty="0"/>
              <a:t>, 1177 (1996))…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Matt. Tetra. mirror pyramid MOT: OE </a:t>
            </a:r>
            <a:r>
              <a:rPr lang="en-GB" b="1" dirty="0"/>
              <a:t>17</a:t>
            </a:r>
            <a:r>
              <a:rPr lang="en-GB" dirty="0"/>
              <a:t>, 13601 (2009).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Matt. Tetra. grating MOT: OL </a:t>
            </a:r>
            <a:r>
              <a:rPr lang="en-GB" b="1" dirty="0"/>
              <a:t>35</a:t>
            </a:r>
            <a:r>
              <a:rPr lang="en-GB" dirty="0"/>
              <a:t>, 3453 (2010).  </a:t>
            </a:r>
            <a:r>
              <a:rPr lang="en-GB" b="1" dirty="0" err="1"/>
              <a:t>Oliver+PB</a:t>
            </a:r>
            <a:r>
              <a:rPr lang="en-GB" b="1" dirty="0"/>
              <a:t>+</a:t>
            </a:r>
            <a:r>
              <a:rPr lang="en-GB" b="1" i="1" dirty="0"/>
              <a:t>..</a:t>
            </a:r>
            <a:r>
              <a:rPr lang="en-GB" b="1" dirty="0"/>
              <a:t>. Quantum AVS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D87B1E-C08B-498A-BDE6-B4EFAD9D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E5F4772F-BD37-456E-BFA4-6819550D1F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04"/>
          <a:stretch/>
        </p:blipFill>
        <p:spPr>
          <a:xfrm>
            <a:off x="551384" y="2264155"/>
            <a:ext cx="11064552" cy="45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3C408-8E7F-4F15-B6FA-ED9810DC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919261"/>
            <a:ext cx="12144672" cy="4525963"/>
          </a:xfrm>
        </p:spPr>
        <p:txBody>
          <a:bodyPr/>
          <a:lstStyle/>
          <a:p>
            <a:pPr marL="355600"/>
            <a:r>
              <a:rPr lang="en-GB" dirty="0"/>
              <a:t>No high orders (&gt;1st) if: </a:t>
            </a:r>
            <a:r>
              <a:rPr lang="en-GB" i="1" dirty="0"/>
              <a:t>λ</a:t>
            </a:r>
            <a:r>
              <a:rPr lang="en-GB" dirty="0"/>
              <a:t> &lt; </a:t>
            </a:r>
            <a:r>
              <a:rPr lang="en-GB" i="1" dirty="0"/>
              <a:t>d </a:t>
            </a:r>
            <a:r>
              <a:rPr lang="en-GB" dirty="0"/>
              <a:t>&lt; 2</a:t>
            </a:r>
            <a:r>
              <a:rPr lang="en-GB" i="1" dirty="0"/>
              <a:t>λ</a:t>
            </a:r>
            <a:r>
              <a:rPr lang="en-GB" dirty="0"/>
              <a:t> (1D)    </a:t>
            </a:r>
            <a:r>
              <a:rPr lang="en-GB" i="1" dirty="0"/>
              <a:t>λ</a:t>
            </a:r>
            <a:r>
              <a:rPr lang="en-GB" dirty="0"/>
              <a:t> &lt; </a:t>
            </a:r>
            <a:r>
              <a:rPr lang="en-GB" i="1" dirty="0"/>
              <a:t>d </a:t>
            </a:r>
            <a:r>
              <a:rPr lang="en-GB" dirty="0"/>
              <a:t>&lt; 2</a:t>
            </a:r>
            <a:r>
              <a:rPr lang="en-GB" baseline="30000" dirty="0"/>
              <a:t>½</a:t>
            </a:r>
            <a:r>
              <a:rPr lang="en-GB" i="1" dirty="0"/>
              <a:t>λ</a:t>
            </a:r>
            <a:r>
              <a:rPr lang="en-GB" dirty="0"/>
              <a:t> (2D)</a:t>
            </a:r>
          </a:p>
          <a:p>
            <a:pPr marL="355600"/>
            <a:r>
              <a:rPr lang="en-GB" dirty="0"/>
              <a:t>No 0th order: chip </a:t>
            </a:r>
            <a:r>
              <a:rPr lang="en-GB" i="1" dirty="0"/>
              <a:t>λ/</a:t>
            </a:r>
            <a:r>
              <a:rPr lang="en-GB" dirty="0"/>
              <a:t>4 deep.        For Rb </a:t>
            </a:r>
            <a:r>
              <a:rPr lang="en-GB" i="1" dirty="0"/>
              <a:t>d</a:t>
            </a:r>
            <a:r>
              <a:rPr lang="en-GB" dirty="0"/>
              <a:t>~1</a:t>
            </a:r>
            <a:r>
              <a:rPr lang="el-GR" dirty="0"/>
              <a:t>μ</a:t>
            </a:r>
            <a:r>
              <a:rPr lang="en-GB" dirty="0"/>
              <a:t>m and depth~0.2</a:t>
            </a:r>
            <a:r>
              <a:rPr lang="el-GR" dirty="0"/>
              <a:t>μ</a:t>
            </a:r>
            <a:r>
              <a:rPr lang="en-GB" dirty="0"/>
              <a:t>m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tabLst>
                <a:tab pos="10312400" algn="l"/>
              </a:tabLst>
            </a:pPr>
            <a:r>
              <a:rPr lang="en-GB" dirty="0"/>
              <a:t>1D grating	2Dgrating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7"/>
          <a:stretch/>
        </p:blipFill>
        <p:spPr>
          <a:xfrm>
            <a:off x="1906758" y="1979712"/>
            <a:ext cx="8352928" cy="4919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74"/>
          <a:stretch/>
        </p:blipFill>
        <p:spPr>
          <a:xfrm>
            <a:off x="47328" y="5078754"/>
            <a:ext cx="1787422" cy="1799214"/>
          </a:xfrm>
          <a:prstGeom prst="rect">
            <a:avLst/>
          </a:prstGeom>
        </p:spPr>
      </p:pic>
      <p:sp>
        <p:nvSpPr>
          <p:cNvPr id="20275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b="1" dirty="0"/>
              <a:t>GMOT chip concept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597" y="5085184"/>
            <a:ext cx="1819075" cy="17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GB" sz="3600" dirty="0">
                <a:latin typeface="+mj-lt"/>
              </a:rPr>
              <a:t>GMOT PSD studies</a:t>
            </a:r>
            <a:endParaRPr sz="36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0543-3FB6-44C7-8D91-08E8EE518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836712"/>
            <a:ext cx="12000656" cy="1429619"/>
          </a:xfrm>
        </p:spPr>
        <p:txBody>
          <a:bodyPr/>
          <a:lstStyle/>
          <a:p>
            <a:pPr marL="354013" indent="-354013"/>
            <a:r>
              <a:rPr lang="en-GB" i="1" dirty="0"/>
              <a:t>1</a:t>
            </a:r>
            <a:r>
              <a:rPr lang="en-GB" i="1" baseline="30000" dirty="0"/>
              <a:t>st</a:t>
            </a:r>
            <a:r>
              <a:rPr lang="en-GB" dirty="0"/>
              <a:t> Chidi </a:t>
            </a:r>
            <a:r>
              <a:rPr lang="en-GB" sz="2500" dirty="0"/>
              <a:t>Nature Nano. </a:t>
            </a:r>
            <a:r>
              <a:rPr lang="en-GB" sz="2500" b="1" dirty="0"/>
              <a:t>8</a:t>
            </a:r>
            <a:r>
              <a:rPr lang="en-GB" sz="2500" dirty="0"/>
              <a:t>, 321 (2013): 1cm</a:t>
            </a:r>
            <a:r>
              <a:rPr lang="en-GB" sz="2500" baseline="30000" dirty="0"/>
              <a:t>3</a:t>
            </a:r>
            <a:r>
              <a:rPr lang="en-GB" sz="2500" dirty="0"/>
              <a:t> overlap </a:t>
            </a:r>
            <a:r>
              <a:rPr lang="en-GB" sz="2500" i="1" dirty="0"/>
              <a:t>N</a:t>
            </a:r>
            <a:r>
              <a:rPr lang="en-GB" sz="2500" dirty="0"/>
              <a:t>~10</a:t>
            </a:r>
            <a:r>
              <a:rPr lang="en-GB" sz="2500" baseline="30000" dirty="0"/>
              <a:t>8</a:t>
            </a:r>
            <a:r>
              <a:rPr lang="en-GB" sz="2500" dirty="0"/>
              <a:t> @mK, </a:t>
            </a:r>
            <a:r>
              <a:rPr lang="en-GB" sz="2500" i="1" dirty="0"/>
              <a:t>or</a:t>
            </a:r>
            <a:r>
              <a:rPr lang="en-GB" sz="2500" dirty="0"/>
              <a:t> </a:t>
            </a:r>
            <a:r>
              <a:rPr lang="en-GB" sz="2500" i="1" dirty="0"/>
              <a:t>N</a:t>
            </a:r>
            <a:r>
              <a:rPr lang="en-GB" sz="2500" dirty="0"/>
              <a:t>~10</a:t>
            </a:r>
            <a:r>
              <a:rPr lang="en-GB" sz="2500" baseline="30000" dirty="0"/>
              <a:t>6</a:t>
            </a:r>
            <a:r>
              <a:rPr lang="en-GB" sz="2500" dirty="0"/>
              <a:t> @50uK</a:t>
            </a:r>
            <a:endParaRPr lang="en-GB" dirty="0"/>
          </a:p>
          <a:p>
            <a:pPr marL="354013" indent="-354013"/>
            <a:r>
              <a:rPr lang="en-GB" i="1" dirty="0"/>
              <a:t>2</a:t>
            </a:r>
            <a:r>
              <a:rPr lang="en-GB" i="1" baseline="30000" dirty="0"/>
              <a:t>nd</a:t>
            </a:r>
            <a:r>
              <a:rPr lang="en-GB" i="1" dirty="0"/>
              <a:t> </a:t>
            </a:r>
            <a:r>
              <a:rPr lang="en-GB" dirty="0"/>
              <a:t>James</a:t>
            </a:r>
            <a:r>
              <a:rPr lang="en-GB" i="1" dirty="0"/>
              <a:t> </a:t>
            </a:r>
            <a:r>
              <a:rPr lang="da-DK" dirty="0"/>
              <a:t>OE </a:t>
            </a:r>
            <a:r>
              <a:rPr lang="da-DK" b="1" dirty="0"/>
              <a:t>23</a:t>
            </a:r>
            <a:r>
              <a:rPr lang="da-DK" dirty="0"/>
              <a:t>, 8948 (2015): </a:t>
            </a:r>
            <a:r>
              <a:rPr lang="en-GB" dirty="0"/>
              <a:t>full PSD </a:t>
            </a:r>
            <a:r>
              <a:rPr lang="en-GB" dirty="0" err="1"/>
              <a:t>expt</a:t>
            </a:r>
            <a:r>
              <a:rPr lang="en-GB" dirty="0"/>
              <a:t>.+model with </a:t>
            </a:r>
            <a:r>
              <a:rPr lang="da-DK" i="1" dirty="0"/>
              <a:t>N</a:t>
            </a:r>
            <a:r>
              <a:rPr lang="da-DK" dirty="0"/>
              <a:t> ~3x10</a:t>
            </a:r>
            <a:r>
              <a:rPr lang="da-DK" baseline="30000" dirty="0"/>
              <a:t>7</a:t>
            </a:r>
            <a:r>
              <a:rPr lang="da-DK" dirty="0"/>
              <a:t>  </a:t>
            </a:r>
            <a:r>
              <a:rPr lang="da-DK" i="1" dirty="0"/>
              <a:t>and</a:t>
            </a:r>
            <a:r>
              <a:rPr lang="da-DK" dirty="0"/>
              <a:t>  @</a:t>
            </a:r>
            <a:r>
              <a:rPr lang="fr-FR" dirty="0"/>
              <a:t>50µK</a:t>
            </a:r>
            <a:r>
              <a:rPr lang="da-DK" dirty="0"/>
              <a:t> </a:t>
            </a:r>
            <a:endParaRPr lang="da-DK" baseline="30000" dirty="0"/>
          </a:p>
          <a:p>
            <a:r>
              <a:rPr lang="da-DK" i="1" dirty="0"/>
              <a:t>3</a:t>
            </a:r>
            <a:r>
              <a:rPr lang="en-GB" i="1" baseline="30000" dirty="0" err="1"/>
              <a:t>rd</a:t>
            </a:r>
            <a:r>
              <a:rPr lang="da-DK" i="1" dirty="0"/>
              <a:t> </a:t>
            </a:r>
            <a:r>
              <a:rPr lang="en-GB" dirty="0"/>
              <a:t>James </a:t>
            </a:r>
            <a:r>
              <a:rPr lang="sv-SE" dirty="0"/>
              <a:t>Sci. Rep. </a:t>
            </a:r>
            <a:r>
              <a:rPr lang="sv-SE" b="1" dirty="0"/>
              <a:t>7</a:t>
            </a:r>
            <a:r>
              <a:rPr lang="sv-SE" dirty="0"/>
              <a:t>, 384 (2017): </a:t>
            </a:r>
            <a:r>
              <a:rPr lang="da-DK" i="1" dirty="0"/>
              <a:t>N</a:t>
            </a:r>
            <a:r>
              <a:rPr lang="da-DK" dirty="0"/>
              <a:t>~3×10</a:t>
            </a:r>
            <a:r>
              <a:rPr lang="en-GB" sz="2500" baseline="30000" dirty="0"/>
              <a:t>6</a:t>
            </a:r>
            <a:r>
              <a:rPr lang="da-DK" dirty="0"/>
              <a:t> @3μK with careful </a:t>
            </a:r>
            <a:r>
              <a:rPr lang="da-DK" b="1" u="sng" dirty="0"/>
              <a:t>B</a:t>
            </a:r>
            <a:r>
              <a:rPr lang="da-DK" dirty="0"/>
              <a:t> cancellation  </a:t>
            </a:r>
          </a:p>
          <a:p>
            <a:endParaRPr lang="sv-SE" dirty="0"/>
          </a:p>
          <a:p>
            <a:endParaRPr lang="da-DK" dirty="0"/>
          </a:p>
          <a:p>
            <a:endParaRPr lang="en-GB" baseline="-250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0" t="2431"/>
          <a:stretch/>
        </p:blipFill>
        <p:spPr>
          <a:xfrm rot="5400000">
            <a:off x="1160121" y="1322341"/>
            <a:ext cx="3823086" cy="6336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BD0EFF-AAD2-3223-8FE8-3211B7497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261" y="2579467"/>
            <a:ext cx="5998427" cy="38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SCF208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0519" y="795281"/>
            <a:ext cx="2520280" cy="16976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B6DDD-70F1-4145-8242-44D18074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3" y="855070"/>
            <a:ext cx="9073005" cy="1439409"/>
          </a:xfrm>
        </p:spPr>
        <p:txBody>
          <a:bodyPr/>
          <a:lstStyle/>
          <a:p>
            <a:r>
              <a:rPr lang="en-GB" dirty="0"/>
              <a:t>(&gt;100 4mm</a:t>
            </a:r>
            <a:r>
              <a:rPr lang="en-GB" baseline="30000" dirty="0"/>
              <a:t>2</a:t>
            </a:r>
            <a:r>
              <a:rPr lang="en-GB" dirty="0"/>
              <a:t> gratings): period </a:t>
            </a:r>
            <a:r>
              <a:rPr lang="en-GB" i="1" dirty="0"/>
              <a:t>d</a:t>
            </a:r>
            <a:r>
              <a:rPr lang="en-GB" dirty="0"/>
              <a:t>; duty cycle; 1D &amp; 2D; coating material/thickness… James JOSAB </a:t>
            </a:r>
            <a:r>
              <a:rPr lang="en-GB" b="1" dirty="0"/>
              <a:t>33</a:t>
            </a:r>
            <a:r>
              <a:rPr lang="en-GB" dirty="0"/>
              <a:t>, 1271 (2016).</a:t>
            </a:r>
          </a:p>
          <a:p>
            <a:r>
              <a:rPr lang="en-GB" dirty="0"/>
              <a:t>Fab. details: Joe APB </a:t>
            </a:r>
            <a:r>
              <a:rPr lang="en-GB" b="1" dirty="0"/>
              <a:t>122</a:t>
            </a:r>
            <a:r>
              <a:rPr lang="en-GB" dirty="0"/>
              <a:t>, 172 (2016).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97770-B673-4994-BBB2-C9C45828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243408"/>
            <a:ext cx="11809312" cy="1143000"/>
          </a:xfrm>
        </p:spPr>
        <p:txBody>
          <a:bodyPr/>
          <a:lstStyle/>
          <a:p>
            <a:r>
              <a:rPr lang="en-GB" dirty="0"/>
              <a:t>Grating characterisation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2492896"/>
            <a:ext cx="5629897" cy="43924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66149" y="3468579"/>
            <a:ext cx="1803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333333"/>
                </a:solidFill>
                <a:latin typeface="+mj-lt"/>
              </a:rPr>
              <a:t>Surprising </a:t>
            </a:r>
          </a:p>
          <a:p>
            <a:r>
              <a:rPr lang="en-GB" sz="2200" b="1" dirty="0">
                <a:solidFill>
                  <a:srgbClr val="333333"/>
                </a:solidFill>
                <a:latin typeface="+mj-lt"/>
              </a:rPr>
              <a:t>wavelength </a:t>
            </a:r>
          </a:p>
          <a:p>
            <a:r>
              <a:rPr lang="en-GB" sz="2200" b="1" dirty="0">
                <a:solidFill>
                  <a:srgbClr val="333333"/>
                </a:solidFill>
                <a:latin typeface="+mj-lt"/>
              </a:rPr>
              <a:t>versatility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DF1AF-4EC8-41F8-AA47-F8167E2C9A75}"/>
              </a:ext>
            </a:extLst>
          </p:cNvPr>
          <p:cNvGrpSpPr/>
          <p:nvPr/>
        </p:nvGrpSpPr>
        <p:grpSpPr>
          <a:xfrm>
            <a:off x="-47181" y="2492896"/>
            <a:ext cx="6589975" cy="4365104"/>
            <a:chOff x="-47181" y="2657997"/>
            <a:chExt cx="6589975" cy="43651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59BD30-EE45-440E-83FC-2063857F6BC4}"/>
                </a:ext>
              </a:extLst>
            </p:cNvPr>
            <p:cNvSpPr/>
            <p:nvPr/>
          </p:nvSpPr>
          <p:spPr bwMode="auto">
            <a:xfrm>
              <a:off x="14746" y="2657997"/>
              <a:ext cx="6528048" cy="43651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30" name="Picture 29" descr="gratingsetup.pdf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70"/>
            <a:stretch/>
          </p:blipFill>
          <p:spPr>
            <a:xfrm>
              <a:off x="343505" y="3234061"/>
              <a:ext cx="5918431" cy="345665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949568" y="3992467"/>
              <a:ext cx="33123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  <a:latin typeface="+mj-lt"/>
                  <a:cs typeface="Gill Sans"/>
                </a:rPr>
                <a:t>η</a:t>
              </a:r>
              <a:r>
                <a:rPr lang="en-US" sz="2500" baseline="-25000" dirty="0">
                  <a:solidFill>
                    <a:srgbClr val="0000FF"/>
                  </a:solidFill>
                  <a:latin typeface="+mj-lt"/>
                  <a:cs typeface="Gill Sans"/>
                </a:rPr>
                <a:t>1</a:t>
              </a:r>
              <a:r>
                <a:rPr lang="en-US" sz="2500" dirty="0">
                  <a:latin typeface="+mj-lt"/>
                  <a:cs typeface="Gill Sans"/>
                </a:rPr>
                <a:t> = diffracted order</a:t>
              </a:r>
            </a:p>
            <a:p>
              <a:r>
                <a:rPr lang="en-US" sz="2500" dirty="0">
                  <a:solidFill>
                    <a:srgbClr val="FF0000"/>
                  </a:solidFill>
                  <a:latin typeface="+mj-lt"/>
                  <a:cs typeface="Gill Sans"/>
                </a:rPr>
                <a:t>η</a:t>
              </a:r>
              <a:r>
                <a:rPr lang="en-US" sz="2500" baseline="-25000" dirty="0">
                  <a:solidFill>
                    <a:srgbClr val="FF0000"/>
                  </a:solidFill>
                  <a:latin typeface="+mj-lt"/>
                  <a:cs typeface="Gill Sans"/>
                </a:rPr>
                <a:t>0</a:t>
              </a:r>
              <a:r>
                <a:rPr lang="en-US" sz="2500" baseline="-25000" dirty="0">
                  <a:latin typeface="+mj-lt"/>
                  <a:cs typeface="Gill Sans"/>
                </a:rPr>
                <a:t> </a:t>
              </a:r>
              <a:r>
                <a:rPr lang="en-US" sz="2500" dirty="0">
                  <a:latin typeface="+mj-lt"/>
                  <a:cs typeface="Gill Sans"/>
                </a:rPr>
                <a:t>= reflected order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-390705" y="5089753"/>
              <a:ext cx="116410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500" dirty="0"/>
                <a:t>grating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3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BAF625-AA28-45C7-B995-ED27FA18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Compact ‘head’ Raman-Ramsey clock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C5C650-4444-4C8C-8599-157CED0F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16" y="5805264"/>
            <a:ext cx="10972800" cy="585564"/>
          </a:xfrm>
        </p:spPr>
        <p:txBody>
          <a:bodyPr/>
          <a:lstStyle/>
          <a:p>
            <a:pPr algn="ctr"/>
            <a:r>
              <a:rPr lang="en-GB" dirty="0"/>
              <a:t>Rachel OE </a:t>
            </a:r>
            <a:r>
              <a:rPr lang="en-GB" b="1" dirty="0"/>
              <a:t>27</a:t>
            </a:r>
            <a:r>
              <a:rPr lang="en-GB" dirty="0"/>
              <a:t>, 38359 (2019). </a:t>
            </a:r>
            <a:r>
              <a:rPr lang="en-GB" baseline="30000" dirty="0"/>
              <a:t>87</a:t>
            </a:r>
            <a:r>
              <a:rPr lang="en-GB" dirty="0"/>
              <a:t>Rb D</a:t>
            </a:r>
            <a:r>
              <a:rPr lang="en-GB" baseline="-25000" dirty="0"/>
              <a:t>1</a:t>
            </a:r>
            <a:r>
              <a:rPr lang="en-GB" dirty="0"/>
              <a:t> CPT,… more to </a:t>
            </a:r>
            <a:r>
              <a:rPr lang="en-GB" i="1" dirty="0"/>
              <a:t>clock</a:t>
            </a:r>
            <a:r>
              <a:rPr lang="en-GB" dirty="0"/>
              <a:t> in Alan’s talk.</a:t>
            </a:r>
          </a:p>
          <a:p>
            <a:pPr algn="ctr"/>
            <a:r>
              <a:rPr lang="en-GB" dirty="0" err="1"/>
              <a:t>Umakanth’s</a:t>
            </a:r>
            <a:r>
              <a:rPr lang="en-GB" dirty="0"/>
              <a:t> new project…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53" y="884487"/>
            <a:ext cx="4890979" cy="5003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7E031-E747-45A5-A7E0-E054DDAE7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4487"/>
            <a:ext cx="5553447" cy="5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14389D90F4F4E85B71CDA5A73F021" ma:contentTypeVersion="16" ma:contentTypeDescription="Create a new document." ma:contentTypeScope="" ma:versionID="9000c9d66745491e626e7d38e3441e2c">
  <xsd:schema xmlns:xsd="http://www.w3.org/2001/XMLSchema" xmlns:xs="http://www.w3.org/2001/XMLSchema" xmlns:p="http://schemas.microsoft.com/office/2006/metadata/properties" xmlns:ns2="1fd1282e-d3df-4bdf-8142-2bc296b72271" xmlns:ns3="c5a27d08-c2cc-4ac8-8433-749d3c0db5b2" targetNamespace="http://schemas.microsoft.com/office/2006/metadata/properties" ma:root="true" ma:fieldsID="417c48dfc093394f410fdd802efecc82" ns2:_="" ns3:_="">
    <xsd:import namespace="1fd1282e-d3df-4bdf-8142-2bc296b72271"/>
    <xsd:import namespace="c5a27d08-c2cc-4ac8-8433-749d3c0db5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1282e-d3df-4bdf-8142-2bc296b72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7d08-c2cc-4ac8-8433-749d3c0db5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ca5e0f-b5a6-4ccb-a01e-bea227464e59}" ma:internalName="TaxCatchAll" ma:showField="CatchAllData" ma:web="c5a27d08-c2cc-4ac8-8433-749d3c0db5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3BCB36-305F-4719-9036-2E18F7AABE9C}"/>
</file>

<file path=customXml/itemProps2.xml><?xml version="1.0" encoding="utf-8"?>
<ds:datastoreItem xmlns:ds="http://schemas.openxmlformats.org/officeDocument/2006/customXml" ds:itemID="{F5748EB2-B321-4EE2-8747-B328AF48AE04}"/>
</file>

<file path=docProps/app.xml><?xml version="1.0" encoding="utf-8"?>
<Properties xmlns="http://schemas.openxmlformats.org/officeDocument/2006/extended-properties" xmlns:vt="http://schemas.openxmlformats.org/officeDocument/2006/docPropsVTypes">
  <TotalTime>20927</TotalTime>
  <Words>1345</Words>
  <Application>Microsoft Office PowerPoint</Application>
  <PresentationFormat>Widescreen</PresentationFormat>
  <Paragraphs>218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</vt:lpstr>
      <vt:lpstr>Default Design</vt:lpstr>
      <vt:lpstr>Chart</vt:lpstr>
      <vt:lpstr>Enhanced optical geometries for atoms</vt:lpstr>
      <vt:lpstr>It’s all about the (spatial) phase</vt:lpstr>
      <vt:lpstr>Why make atoms cold? Accuracy…</vt:lpstr>
      <vt:lpstr>Multi-beam MOT geometries</vt:lpstr>
      <vt:lpstr>Single-beam MOT gallery</vt:lpstr>
      <vt:lpstr>GMOT chip concept</vt:lpstr>
      <vt:lpstr>GMOT PSD studies</vt:lpstr>
      <vt:lpstr>Grating characterisation</vt:lpstr>
      <vt:lpstr>Compact ‘head’ Raman-Ramsey clock</vt:lpstr>
      <vt:lpstr>A commercial break…</vt:lpstr>
      <vt:lpstr>Compact vacuum system with GMOT</vt:lpstr>
      <vt:lpstr>Simple imaging + microfab cells, with JK, NIST</vt:lpstr>
      <vt:lpstr>A ‘holy’ grating fountain</vt:lpstr>
      <vt:lpstr>Ring traps</vt:lpstr>
      <vt:lpstr>BEC rings/interferometers</vt:lpstr>
      <vt:lpstr>Fresnel zone plates: rings, splitters….</vt:lpstr>
      <vt:lpstr>Fresnel zone plates: rings, splitters….</vt:lpstr>
      <vt:lpstr>Beam shaping/FWM with SLMs</vt:lpstr>
      <vt:lpstr>People+funds</vt:lpstr>
    </vt:vector>
  </TitlesOfParts>
  <Company>Photonics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Aidan Arnold</dc:creator>
  <cp:lastModifiedBy>Aidan Arnold</cp:lastModifiedBy>
  <cp:revision>533</cp:revision>
  <dcterms:created xsi:type="dcterms:W3CDTF">2009-06-05T22:52:25Z</dcterms:created>
  <dcterms:modified xsi:type="dcterms:W3CDTF">2023-03-17T14:57:20Z</dcterms:modified>
</cp:coreProperties>
</file>