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95" r:id="rId28"/>
    <p:sldId id="282" r:id="rId29"/>
    <p:sldId id="283" r:id="rId30"/>
    <p:sldId id="284" r:id="rId31"/>
    <p:sldId id="286" r:id="rId32"/>
    <p:sldId id="285" r:id="rId33"/>
    <p:sldId id="287" r:id="rId34"/>
    <p:sldId id="288" r:id="rId35"/>
    <p:sldId id="289" r:id="rId36"/>
    <p:sldId id="290" r:id="rId37"/>
    <p:sldId id="291" r:id="rId38"/>
    <p:sldId id="296" r:id="rId39"/>
    <p:sldId id="292" r:id="rId40"/>
    <p:sldId id="293" r:id="rId41"/>
    <p:sldId id="294" r:id="rId42"/>
    <p:sldId id="297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6472" autoAdjust="0"/>
  </p:normalViewPr>
  <p:slideViewPr>
    <p:cSldViewPr>
      <p:cViewPr varScale="1">
        <p:scale>
          <a:sx n="113" d="100"/>
          <a:sy n="113" d="100"/>
        </p:scale>
        <p:origin x="976" y="88"/>
      </p:cViewPr>
      <p:guideLst>
        <p:guide orient="horz" pos="2880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1C971-F3CA-47E3-A201-E5A1484A5C47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C4B8-1B31-4BE2-A2F0-0768A01FC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955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F9260-190E-45D3-A2B9-453904839A6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F71F8-2DFD-4746-B398-ACB763486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12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5402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0419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09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683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0980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979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068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986708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092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616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83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19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316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011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426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460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448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491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4946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Hydrogen can not be detected by RBS </a:t>
            </a:r>
          </a:p>
          <a:p>
            <a:r>
              <a:rPr lang="en-GB" dirty="0" smtClean="0"/>
              <a:t>So for that reason another technique</a:t>
            </a:r>
            <a:r>
              <a:rPr lang="en-GB" baseline="0" dirty="0" smtClean="0"/>
              <a:t> such as forward recoil scattering where the sample is bombarded with He or heavier ions at an </a:t>
            </a:r>
            <a:r>
              <a:rPr lang="en-GB" baseline="0" dirty="0" err="1" smtClean="0"/>
              <a:t>glacing</a:t>
            </a:r>
            <a:r>
              <a:rPr lang="en-GB" baseline="0" dirty="0" smtClean="0"/>
              <a:t> incident which the </a:t>
            </a:r>
            <a:r>
              <a:rPr lang="en-GB" baseline="0" dirty="0" err="1" smtClean="0"/>
              <a:t>the</a:t>
            </a:r>
            <a:r>
              <a:rPr lang="en-GB" baseline="0" dirty="0" smtClean="0"/>
              <a:t> recoiled hydrogen will be detected with silicon surface barrier detector.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756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importance of using</a:t>
            </a:r>
            <a:r>
              <a:rPr lang="en-GB" baseline="0" dirty="0" smtClean="0"/>
              <a:t> several different characterisation techniques is shown in this example.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cross section SEM which was prepared by mechanical polishing followed by  ion beam milling shows </a:t>
            </a:r>
            <a:r>
              <a:rPr lang="en-GB" dirty="0" smtClean="0"/>
              <a:t>distortion of the Nb</a:t>
            </a:r>
            <a:r>
              <a:rPr lang="en-GB" baseline="-25000" dirty="0" smtClean="0"/>
              <a:t>3</a:t>
            </a:r>
            <a:r>
              <a:rPr lang="en-GB" dirty="0" smtClean="0"/>
              <a:t>Sn / </a:t>
            </a:r>
            <a:r>
              <a:rPr lang="en-GB" dirty="0" err="1" smtClean="0"/>
              <a:t>AlN</a:t>
            </a:r>
            <a:r>
              <a:rPr lang="en-GB" dirty="0" smtClean="0"/>
              <a:t> bilayer.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On the</a:t>
            </a:r>
            <a:r>
              <a:rPr lang="en-GB" baseline="0" dirty="0" smtClean="0"/>
              <a:t> other hand </a:t>
            </a:r>
            <a:r>
              <a:rPr lang="en-GB" dirty="0" smtClean="0"/>
              <a:t>The RBS analysis predicts stoichiometric layers with the second </a:t>
            </a:r>
            <a:r>
              <a:rPr lang="en-GB" dirty="0" err="1" smtClean="0"/>
              <a:t>AlN</a:t>
            </a:r>
            <a:r>
              <a:rPr lang="en-GB" dirty="0" smtClean="0"/>
              <a:t> layer almost being double the thickness of the first </a:t>
            </a:r>
            <a:r>
              <a:rPr lang="en-GB" dirty="0" err="1" smtClean="0"/>
              <a:t>AlN</a:t>
            </a:r>
            <a:r>
              <a:rPr lang="en-GB" dirty="0" smtClean="0"/>
              <a:t> layer. Similarly the first Nb</a:t>
            </a:r>
            <a:r>
              <a:rPr lang="en-GB" baseline="-25000" dirty="0" smtClean="0"/>
              <a:t>3</a:t>
            </a:r>
            <a:r>
              <a:rPr lang="en-GB" dirty="0" smtClean="0"/>
              <a:t>Sn layer is 25% thicker than the second Nb</a:t>
            </a:r>
            <a:r>
              <a:rPr lang="en-GB" baseline="-25000" dirty="0" smtClean="0"/>
              <a:t>3</a:t>
            </a:r>
            <a:r>
              <a:rPr lang="en-GB" dirty="0" smtClean="0"/>
              <a:t>Sn layer.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It is therefore safe</a:t>
            </a:r>
            <a:r>
              <a:rPr lang="en-GB" baseline="0" dirty="0" smtClean="0"/>
              <a:t> to conclude that the distortion observed in SEM </a:t>
            </a:r>
            <a:r>
              <a:rPr lang="en-GB" dirty="0" smtClean="0"/>
              <a:t> is most probably due to mechanical polishing prior to ion beam milling, since such distortion is not present in the RBS spectra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494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17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88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22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008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38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59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75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9192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324" y="557783"/>
            <a:ext cx="8785351" cy="71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spc="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3008313" cy="1162050"/>
          </a:xfrm>
        </p:spPr>
        <p:txBody>
          <a:bodyPr anchor="b"/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268760"/>
            <a:ext cx="5111750" cy="508477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4153663"/>
          </a:xfrm>
        </p:spPr>
        <p:txBody>
          <a:bodyPr/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Times New Roman" pitchFamily="18" charset="0"/>
              </a:rPr>
              <a:t>Lecture 1: slide </a:t>
            </a: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13/02/2023</a:t>
            </a:r>
            <a:endParaRPr lang="en-GB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808" y="6471199"/>
            <a:ext cx="3456384" cy="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Vacuum Science and Technology in Accelerators Cockcroft Institute Lectures - 2023</a:t>
            </a:r>
            <a:endParaRPr lang="en-GB" dirty="0"/>
          </a:p>
        </p:txBody>
      </p:sp>
      <p:pic>
        <p:nvPicPr>
          <p:cNvPr id="14" name="Picture 13" descr="http://www.cockcroft.ac.uk/style/images/CI_logo_l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4" y="1"/>
            <a:ext cx="1336436" cy="755914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754730" cy="4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3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spc="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spc="3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spc="3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27236" cy="183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26335" y="557783"/>
            <a:ext cx="7038340" cy="710565"/>
          </a:xfrm>
          <a:custGeom>
            <a:avLst/>
            <a:gdLst/>
            <a:ahLst/>
            <a:cxnLst/>
            <a:rect l="l" t="t" r="r" b="b"/>
            <a:pathLst>
              <a:path w="7038340" h="710565">
                <a:moveTo>
                  <a:pt x="0" y="710184"/>
                </a:moveTo>
                <a:lnTo>
                  <a:pt x="7037831" y="710184"/>
                </a:lnTo>
                <a:lnTo>
                  <a:pt x="7037831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73124" y="1930852"/>
            <a:ext cx="2167781" cy="2292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94120" y="1897480"/>
            <a:ext cx="2595254" cy="2325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24655" y="1905101"/>
            <a:ext cx="2422445" cy="2343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4592" y="1984280"/>
            <a:ext cx="1058509" cy="8122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spc="3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Times New Roman" pitchFamily="18" charset="0"/>
              </a:rPr>
              <a:t>Lecture 1: slide </a:t>
            </a: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13/02/2023</a:t>
            </a:r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808" y="6471199"/>
            <a:ext cx="3456384" cy="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Vacuum Science and Technology in Accelerators Cockcroft Institute Lectures - 2023</a:t>
            </a:r>
            <a:endParaRPr lang="en-GB" dirty="0"/>
          </a:p>
        </p:txBody>
      </p:sp>
      <p:pic>
        <p:nvPicPr>
          <p:cNvPr id="13" name="Picture 12" descr="http://www.cockcroft.ac.uk/style/images/CI_logo_l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4" y="1"/>
            <a:ext cx="1336436" cy="755914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754730" cy="4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Times New Roman" pitchFamily="18" charset="0"/>
              </a:rPr>
              <a:t>Lecture 1: slide </a:t>
            </a: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13/02/2023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808" y="6471199"/>
            <a:ext cx="3456384" cy="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Vacuum Science and Technology in Accelerators Cockcroft Institute Lectures - 2023</a:t>
            </a:r>
            <a:endParaRPr lang="en-GB" dirty="0"/>
          </a:p>
        </p:txBody>
      </p:sp>
      <p:pic>
        <p:nvPicPr>
          <p:cNvPr id="12" name="Picture 11" descr="http://www.cockcroft.ac.uk/style/images/CI_logo_l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4" y="1"/>
            <a:ext cx="1336436" cy="755914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754730" cy="4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Times New Roman" pitchFamily="18" charset="0"/>
              </a:rPr>
              <a:t>Lecture 1: slide </a:t>
            </a: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13/02/2023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808" y="6471199"/>
            <a:ext cx="3456384" cy="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Vacuum Science and Technology in Accelerators Cockcroft Institute Lectures - 2023</a:t>
            </a:r>
            <a:endParaRPr lang="en-GB" dirty="0"/>
          </a:p>
        </p:txBody>
      </p:sp>
      <p:pic>
        <p:nvPicPr>
          <p:cNvPr id="11" name="Picture 10" descr="http://www.cockcroft.ac.uk/style/images/CI_logo_l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4" y="1"/>
            <a:ext cx="1336436" cy="755914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754730" cy="4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3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880608"/>
          </a:xfr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280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2400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Arial" pitchFamily="34" charset="0"/>
              <a:buChar char="•"/>
              <a:defRPr sz="2400">
                <a:solidFill>
                  <a:srgbClr val="663300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 marL="2152650" indent="-271463">
              <a:buFont typeface="Arial" pitchFamily="34" charset="0"/>
              <a:buChar char="•"/>
              <a:defRPr sz="18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576064"/>
          </a:xfrm>
        </p:spPr>
        <p:txBody>
          <a:bodyPr anchor="b"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Times New Roman" pitchFamily="18" charset="0"/>
              </a:rPr>
              <a:t>Lecture 1: slide </a:t>
            </a: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13/02/2023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808" y="6471199"/>
            <a:ext cx="3456384" cy="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Vacuum Science and Technology in Accelerators Cockcroft Institute Lectures - 2023</a:t>
            </a:r>
            <a:endParaRPr lang="en-GB" dirty="0"/>
          </a:p>
        </p:txBody>
      </p:sp>
      <p:pic>
        <p:nvPicPr>
          <p:cNvPr id="14" name="Picture 13" descr="http://www.cockcroft.ac.uk/style/images/CI_logo_lar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4" y="1"/>
            <a:ext cx="1336436" cy="755914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754730" cy="4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3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27236" cy="1837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4822" y="403047"/>
            <a:ext cx="56870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4129" y="1840229"/>
            <a:ext cx="8495741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2508" y="6397381"/>
            <a:ext cx="4088129" cy="297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spc="3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1418" y="6441982"/>
            <a:ext cx="209550" cy="17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80" dirty="0"/>
              <a:t>‹#›</a:t>
            </a:fld>
            <a:endParaRPr spc="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288" y="6525344"/>
            <a:ext cx="1905000" cy="30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>
                <a:latin typeface="Times New Roman" pitchFamily="18" charset="0"/>
              </a:rPr>
              <a:t>Lecture 1: slide </a:t>
            </a:r>
            <a:fld id="{8528254A-2C2F-494D-8933-173F93B0D7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25344"/>
            <a:ext cx="1905000" cy="31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13/02/2023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808" y="6471199"/>
            <a:ext cx="3456384" cy="38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Vacuum Science and Technology in Accelerators Cockcroft Institute Lectures - 2023</a:t>
            </a:r>
            <a:endParaRPr lang="en-GB" dirty="0"/>
          </a:p>
        </p:txBody>
      </p:sp>
      <p:pic>
        <p:nvPicPr>
          <p:cNvPr id="11" name="Picture 10" descr="http://www.cockcroft.ac.uk/style/images/CI_logo_large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64" y="1"/>
            <a:ext cx="1336436" cy="755914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754730" cy="4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0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066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jp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jp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9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411" y="1317116"/>
            <a:ext cx="6181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Surface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Characterization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7819" y="2525395"/>
            <a:ext cx="525970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33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Dr R </a:t>
            </a:r>
            <a:r>
              <a:rPr sz="2400" spc="-25" dirty="0">
                <a:latin typeface="Arial"/>
                <a:cs typeface="Arial"/>
              </a:rPr>
              <a:t>Valizadeh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-70" dirty="0">
                <a:latin typeface="Arial"/>
                <a:cs typeface="Arial"/>
              </a:rPr>
              <a:t>ASTeC </a:t>
            </a:r>
            <a:r>
              <a:rPr sz="2800" spc="-40" dirty="0">
                <a:latin typeface="Arial"/>
                <a:cs typeface="Arial"/>
              </a:rPr>
              <a:t>Vacuum </a:t>
            </a:r>
            <a:r>
              <a:rPr lang="en-GB" sz="2800" spc="-5" dirty="0">
                <a:latin typeface="Arial"/>
                <a:cs typeface="Arial"/>
              </a:rPr>
              <a:t>S</a:t>
            </a:r>
            <a:r>
              <a:rPr lang="en-GB" sz="2800" spc="-5" dirty="0" smtClean="0">
                <a:latin typeface="Arial"/>
                <a:cs typeface="Arial"/>
              </a:rPr>
              <a:t>olution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Group,  STFC, Daresbury </a:t>
            </a:r>
            <a:r>
              <a:rPr sz="2800" spc="-20" dirty="0">
                <a:latin typeface="Arial"/>
                <a:cs typeface="Arial"/>
              </a:rPr>
              <a:t>Laboratory,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UK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dirty="0" smtClean="0"/>
              <a:t>13/02/2023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>
          <a:xfrm>
            <a:off x="2971800" y="6447426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</a:t>
            </a:fld>
            <a:endParaRPr lang="en-GB" spc="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4139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819"/>
              </a:spcBef>
              <a:tabLst>
                <a:tab pos="2356485" algn="l"/>
              </a:tabLst>
            </a:pPr>
            <a:r>
              <a:rPr b="1" spc="110" dirty="0">
                <a:latin typeface="Arial"/>
                <a:cs typeface="Arial"/>
              </a:rPr>
              <a:t>Strength	</a:t>
            </a:r>
            <a:r>
              <a:rPr b="1" spc="140" dirty="0">
                <a:latin typeface="Arial"/>
                <a:cs typeface="Arial"/>
              </a:rPr>
              <a:t>and </a:t>
            </a:r>
            <a:r>
              <a:rPr b="1" spc="165" dirty="0">
                <a:latin typeface="Arial"/>
                <a:cs typeface="Arial"/>
              </a:rPr>
              <a:t>limitation </a:t>
            </a:r>
            <a:r>
              <a:rPr b="1" spc="175" dirty="0">
                <a:latin typeface="Arial"/>
                <a:cs typeface="Arial"/>
              </a:rPr>
              <a:t>of</a:t>
            </a:r>
            <a:r>
              <a:rPr b="1" spc="35" dirty="0">
                <a:latin typeface="Arial"/>
                <a:cs typeface="Arial"/>
              </a:rPr>
              <a:t> </a:t>
            </a:r>
            <a:r>
              <a:rPr b="1" spc="-160" dirty="0">
                <a:latin typeface="Arial"/>
                <a:cs typeface="Arial"/>
              </a:rPr>
              <a:t>XPS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202" y="2011426"/>
            <a:ext cx="813244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Strength: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Surface sensitive technique </a:t>
            </a:r>
            <a:r>
              <a:rPr sz="1800" dirty="0">
                <a:latin typeface="Arial"/>
                <a:cs typeface="Arial"/>
              </a:rPr>
              <a:t>(top </a:t>
            </a:r>
            <a:r>
              <a:rPr sz="1800" spc="-5" dirty="0">
                <a:latin typeface="Arial"/>
                <a:cs typeface="Arial"/>
              </a:rPr>
              <a:t>10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nm)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Identifies </a:t>
            </a:r>
            <a:r>
              <a:rPr sz="1800" dirty="0">
                <a:latin typeface="Arial"/>
                <a:cs typeface="Arial"/>
              </a:rPr>
              <a:t>the surface </a:t>
            </a:r>
            <a:r>
              <a:rPr sz="1800" spc="-5" dirty="0">
                <a:latin typeface="Arial"/>
                <a:cs typeface="Arial"/>
              </a:rPr>
              <a:t>chemical</a:t>
            </a:r>
            <a:r>
              <a:rPr sz="1800" dirty="0">
                <a:latin typeface="Arial"/>
                <a:cs typeface="Arial"/>
              </a:rPr>
              <a:t> states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Identifies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composition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Quantitative </a:t>
            </a:r>
            <a:r>
              <a:rPr sz="1800" spc="-10" dirty="0">
                <a:latin typeface="Arial"/>
                <a:cs typeface="Arial"/>
              </a:rPr>
              <a:t>analysis, </a:t>
            </a:r>
            <a:r>
              <a:rPr sz="1800" spc="-5" dirty="0">
                <a:latin typeface="Arial"/>
                <a:cs typeface="Arial"/>
              </a:rPr>
              <a:t>including chemical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differences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wide </a:t>
            </a:r>
            <a:r>
              <a:rPr sz="1800" spc="-5" dirty="0">
                <a:latin typeface="Arial"/>
                <a:cs typeface="Arial"/>
              </a:rPr>
              <a:t>variety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material can be </a:t>
            </a:r>
            <a:r>
              <a:rPr sz="1800" spc="-10" dirty="0">
                <a:latin typeface="Arial"/>
                <a:cs typeface="Arial"/>
              </a:rPr>
              <a:t>analysed, </a:t>
            </a:r>
            <a:r>
              <a:rPr sz="1800" spc="-5" dirty="0">
                <a:latin typeface="Arial"/>
                <a:cs typeface="Arial"/>
              </a:rPr>
              <a:t>including non conducting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samples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Oxide thickness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measurements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Depth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profiling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Limitations: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Detection limit typically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0.1%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Limited organic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information,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Long acquisition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Samples </a:t>
            </a:r>
            <a:r>
              <a:rPr sz="1800" dirty="0">
                <a:latin typeface="Arial"/>
                <a:cs typeface="Arial"/>
              </a:rPr>
              <a:t>must </a:t>
            </a:r>
            <a:r>
              <a:rPr sz="1800" spc="-5" dirty="0">
                <a:latin typeface="Arial"/>
                <a:cs typeface="Arial"/>
              </a:rPr>
              <a:t>be in </a:t>
            </a:r>
            <a:r>
              <a:rPr sz="1800" spc="-10" dirty="0">
                <a:latin typeface="Arial"/>
                <a:cs typeface="Arial"/>
              </a:rPr>
              <a:t>XHV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vacuum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>
          <a:xfrm>
            <a:off x="3124200" y="6517821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10</a:t>
            </a:fld>
            <a:endParaRPr lang="en-GB" spc="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9ED2D6">
              <a:alpha val="50195"/>
            </a:srgbClr>
          </a:solidFill>
        </p:spPr>
        <p:txBody>
          <a:bodyPr vert="horz" wrap="square" lIns="0" tIns="1346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60"/>
              </a:spcBef>
            </a:pPr>
            <a:r>
              <a:rPr sz="2800" b="1" spc="45" dirty="0">
                <a:latin typeface="Arial"/>
                <a:cs typeface="Arial"/>
              </a:rPr>
              <a:t>X-ray </a:t>
            </a:r>
            <a:r>
              <a:rPr sz="2800" b="1" spc="80" dirty="0">
                <a:latin typeface="Arial"/>
                <a:cs typeface="Arial"/>
              </a:rPr>
              <a:t>Photoelectron</a:t>
            </a:r>
            <a:r>
              <a:rPr sz="2800" b="1" spc="240" dirty="0">
                <a:latin typeface="Arial"/>
                <a:cs typeface="Arial"/>
              </a:rPr>
              <a:t> </a:t>
            </a:r>
            <a:r>
              <a:rPr sz="2800" b="1" spc="65" dirty="0">
                <a:latin typeface="Arial"/>
                <a:cs typeface="Arial"/>
              </a:rPr>
              <a:t>spectroscopy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1644" y="1502663"/>
            <a:ext cx="1014983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5201411"/>
            <a:ext cx="1751330" cy="8890"/>
          </a:xfrm>
          <a:custGeom>
            <a:avLst/>
            <a:gdLst/>
            <a:ahLst/>
            <a:cxnLst/>
            <a:rect l="l" t="t" r="r" b="b"/>
            <a:pathLst>
              <a:path w="1751330" h="8889">
                <a:moveTo>
                  <a:pt x="0" y="8636"/>
                </a:moveTo>
                <a:lnTo>
                  <a:pt x="1751202" y="0"/>
                </a:lnTo>
              </a:path>
            </a:pathLst>
          </a:custGeom>
          <a:ln w="9143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9452" y="3874008"/>
            <a:ext cx="1682114" cy="0"/>
          </a:xfrm>
          <a:custGeom>
            <a:avLst/>
            <a:gdLst/>
            <a:ahLst/>
            <a:cxnLst/>
            <a:rect l="l" t="t" r="r" b="b"/>
            <a:pathLst>
              <a:path w="1682114">
                <a:moveTo>
                  <a:pt x="0" y="0"/>
                </a:moveTo>
                <a:lnTo>
                  <a:pt x="1682114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9452" y="3278123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30">
                <a:moveTo>
                  <a:pt x="0" y="0"/>
                </a:moveTo>
                <a:lnTo>
                  <a:pt x="1751202" y="0"/>
                </a:lnTo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5558" y="3394709"/>
            <a:ext cx="1605280" cy="379730"/>
          </a:xfrm>
          <a:custGeom>
            <a:avLst/>
            <a:gdLst/>
            <a:ahLst/>
            <a:cxnLst/>
            <a:rect l="l" t="t" r="r" b="b"/>
            <a:pathLst>
              <a:path w="1605280" h="379729">
                <a:moveTo>
                  <a:pt x="802385" y="0"/>
                </a:moveTo>
                <a:lnTo>
                  <a:pt x="729358" y="775"/>
                </a:lnTo>
                <a:lnTo>
                  <a:pt x="658167" y="3057"/>
                </a:lnTo>
                <a:lnTo>
                  <a:pt x="589094" y="6778"/>
                </a:lnTo>
                <a:lnTo>
                  <a:pt x="522424" y="11872"/>
                </a:lnTo>
                <a:lnTo>
                  <a:pt x="458440" y="18270"/>
                </a:lnTo>
                <a:lnTo>
                  <a:pt x="397425" y="25907"/>
                </a:lnTo>
                <a:lnTo>
                  <a:pt x="339662" y="34716"/>
                </a:lnTo>
                <a:lnTo>
                  <a:pt x="285436" y="44628"/>
                </a:lnTo>
                <a:lnTo>
                  <a:pt x="235029" y="55578"/>
                </a:lnTo>
                <a:lnTo>
                  <a:pt x="188725" y="67498"/>
                </a:lnTo>
                <a:lnTo>
                  <a:pt x="146807" y="80321"/>
                </a:lnTo>
                <a:lnTo>
                  <a:pt x="109558" y="93979"/>
                </a:lnTo>
                <a:lnTo>
                  <a:pt x="50204" y="123538"/>
                </a:lnTo>
                <a:lnTo>
                  <a:pt x="12928" y="155636"/>
                </a:lnTo>
                <a:lnTo>
                  <a:pt x="0" y="189737"/>
                </a:lnTo>
                <a:lnTo>
                  <a:pt x="3279" y="207005"/>
                </a:lnTo>
                <a:lnTo>
                  <a:pt x="28664" y="240172"/>
                </a:lnTo>
                <a:lnTo>
                  <a:pt x="77263" y="271067"/>
                </a:lnTo>
                <a:lnTo>
                  <a:pt x="146807" y="299154"/>
                </a:lnTo>
                <a:lnTo>
                  <a:pt x="188725" y="311977"/>
                </a:lnTo>
                <a:lnTo>
                  <a:pt x="235029" y="323897"/>
                </a:lnTo>
                <a:lnTo>
                  <a:pt x="285436" y="334847"/>
                </a:lnTo>
                <a:lnTo>
                  <a:pt x="339662" y="344759"/>
                </a:lnTo>
                <a:lnTo>
                  <a:pt x="397425" y="353567"/>
                </a:lnTo>
                <a:lnTo>
                  <a:pt x="458440" y="361205"/>
                </a:lnTo>
                <a:lnTo>
                  <a:pt x="522424" y="367603"/>
                </a:lnTo>
                <a:lnTo>
                  <a:pt x="589094" y="372697"/>
                </a:lnTo>
                <a:lnTo>
                  <a:pt x="658167" y="376418"/>
                </a:lnTo>
                <a:lnTo>
                  <a:pt x="729358" y="378700"/>
                </a:lnTo>
                <a:lnTo>
                  <a:pt x="802385" y="379475"/>
                </a:lnTo>
                <a:lnTo>
                  <a:pt x="875413" y="378700"/>
                </a:lnTo>
                <a:lnTo>
                  <a:pt x="946604" y="376418"/>
                </a:lnTo>
                <a:lnTo>
                  <a:pt x="1015677" y="372697"/>
                </a:lnTo>
                <a:lnTo>
                  <a:pt x="1082347" y="367603"/>
                </a:lnTo>
                <a:lnTo>
                  <a:pt x="1146331" y="361205"/>
                </a:lnTo>
                <a:lnTo>
                  <a:pt x="1207346" y="353567"/>
                </a:lnTo>
                <a:lnTo>
                  <a:pt x="1265109" y="344759"/>
                </a:lnTo>
                <a:lnTo>
                  <a:pt x="1319335" y="334847"/>
                </a:lnTo>
                <a:lnTo>
                  <a:pt x="1369742" y="323897"/>
                </a:lnTo>
                <a:lnTo>
                  <a:pt x="1416046" y="311977"/>
                </a:lnTo>
                <a:lnTo>
                  <a:pt x="1457964" y="299154"/>
                </a:lnTo>
                <a:lnTo>
                  <a:pt x="1495213" y="285495"/>
                </a:lnTo>
                <a:lnTo>
                  <a:pt x="1554567" y="255937"/>
                </a:lnTo>
                <a:lnTo>
                  <a:pt x="1591843" y="223839"/>
                </a:lnTo>
                <a:lnTo>
                  <a:pt x="1604772" y="189737"/>
                </a:lnTo>
                <a:lnTo>
                  <a:pt x="1601492" y="172470"/>
                </a:lnTo>
                <a:lnTo>
                  <a:pt x="1576107" y="139303"/>
                </a:lnTo>
                <a:lnTo>
                  <a:pt x="1527508" y="108408"/>
                </a:lnTo>
                <a:lnTo>
                  <a:pt x="1457964" y="80321"/>
                </a:lnTo>
                <a:lnTo>
                  <a:pt x="1416046" y="67498"/>
                </a:lnTo>
                <a:lnTo>
                  <a:pt x="1369742" y="55578"/>
                </a:lnTo>
                <a:lnTo>
                  <a:pt x="1319335" y="44628"/>
                </a:lnTo>
                <a:lnTo>
                  <a:pt x="1265109" y="34716"/>
                </a:lnTo>
                <a:lnTo>
                  <a:pt x="1207346" y="25907"/>
                </a:lnTo>
                <a:lnTo>
                  <a:pt x="1146331" y="18270"/>
                </a:lnTo>
                <a:lnTo>
                  <a:pt x="1082347" y="11872"/>
                </a:lnTo>
                <a:lnTo>
                  <a:pt x="1015677" y="6778"/>
                </a:lnTo>
                <a:lnTo>
                  <a:pt x="946604" y="3057"/>
                </a:lnTo>
                <a:lnTo>
                  <a:pt x="875413" y="775"/>
                </a:lnTo>
                <a:lnTo>
                  <a:pt x="802385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5558" y="3394709"/>
            <a:ext cx="1605280" cy="379730"/>
          </a:xfrm>
          <a:custGeom>
            <a:avLst/>
            <a:gdLst/>
            <a:ahLst/>
            <a:cxnLst/>
            <a:rect l="l" t="t" r="r" b="b"/>
            <a:pathLst>
              <a:path w="1605280" h="379729">
                <a:moveTo>
                  <a:pt x="0" y="189737"/>
                </a:moveTo>
                <a:lnTo>
                  <a:pt x="28664" y="139303"/>
                </a:lnTo>
                <a:lnTo>
                  <a:pt x="77263" y="108408"/>
                </a:lnTo>
                <a:lnTo>
                  <a:pt x="146807" y="80321"/>
                </a:lnTo>
                <a:lnTo>
                  <a:pt x="188725" y="67498"/>
                </a:lnTo>
                <a:lnTo>
                  <a:pt x="235029" y="55578"/>
                </a:lnTo>
                <a:lnTo>
                  <a:pt x="285436" y="44628"/>
                </a:lnTo>
                <a:lnTo>
                  <a:pt x="339662" y="34716"/>
                </a:lnTo>
                <a:lnTo>
                  <a:pt x="397425" y="25907"/>
                </a:lnTo>
                <a:lnTo>
                  <a:pt x="458440" y="18270"/>
                </a:lnTo>
                <a:lnTo>
                  <a:pt x="522424" y="11872"/>
                </a:lnTo>
                <a:lnTo>
                  <a:pt x="589094" y="6778"/>
                </a:lnTo>
                <a:lnTo>
                  <a:pt x="658167" y="3057"/>
                </a:lnTo>
                <a:lnTo>
                  <a:pt x="729358" y="775"/>
                </a:lnTo>
                <a:lnTo>
                  <a:pt x="802385" y="0"/>
                </a:lnTo>
                <a:lnTo>
                  <a:pt x="875413" y="775"/>
                </a:lnTo>
                <a:lnTo>
                  <a:pt x="946604" y="3057"/>
                </a:lnTo>
                <a:lnTo>
                  <a:pt x="1015677" y="6778"/>
                </a:lnTo>
                <a:lnTo>
                  <a:pt x="1082347" y="11872"/>
                </a:lnTo>
                <a:lnTo>
                  <a:pt x="1146331" y="18270"/>
                </a:lnTo>
                <a:lnTo>
                  <a:pt x="1207346" y="25907"/>
                </a:lnTo>
                <a:lnTo>
                  <a:pt x="1265109" y="34716"/>
                </a:lnTo>
                <a:lnTo>
                  <a:pt x="1319335" y="44628"/>
                </a:lnTo>
                <a:lnTo>
                  <a:pt x="1369742" y="55578"/>
                </a:lnTo>
                <a:lnTo>
                  <a:pt x="1416046" y="67498"/>
                </a:lnTo>
                <a:lnTo>
                  <a:pt x="1457964" y="80321"/>
                </a:lnTo>
                <a:lnTo>
                  <a:pt x="1495213" y="93979"/>
                </a:lnTo>
                <a:lnTo>
                  <a:pt x="1554567" y="123538"/>
                </a:lnTo>
                <a:lnTo>
                  <a:pt x="1591843" y="155636"/>
                </a:lnTo>
                <a:lnTo>
                  <a:pt x="1604772" y="189737"/>
                </a:lnTo>
                <a:lnTo>
                  <a:pt x="1601492" y="207005"/>
                </a:lnTo>
                <a:lnTo>
                  <a:pt x="1576107" y="240172"/>
                </a:lnTo>
                <a:lnTo>
                  <a:pt x="1527508" y="271067"/>
                </a:lnTo>
                <a:lnTo>
                  <a:pt x="1457964" y="299154"/>
                </a:lnTo>
                <a:lnTo>
                  <a:pt x="1416046" y="311977"/>
                </a:lnTo>
                <a:lnTo>
                  <a:pt x="1369742" y="323897"/>
                </a:lnTo>
                <a:lnTo>
                  <a:pt x="1319335" y="334847"/>
                </a:lnTo>
                <a:lnTo>
                  <a:pt x="1265109" y="344759"/>
                </a:lnTo>
                <a:lnTo>
                  <a:pt x="1207346" y="353567"/>
                </a:lnTo>
                <a:lnTo>
                  <a:pt x="1146331" y="361205"/>
                </a:lnTo>
                <a:lnTo>
                  <a:pt x="1082347" y="367603"/>
                </a:lnTo>
                <a:lnTo>
                  <a:pt x="1015677" y="372697"/>
                </a:lnTo>
                <a:lnTo>
                  <a:pt x="946604" y="376418"/>
                </a:lnTo>
                <a:lnTo>
                  <a:pt x="875413" y="378700"/>
                </a:lnTo>
                <a:lnTo>
                  <a:pt x="802385" y="379475"/>
                </a:lnTo>
                <a:lnTo>
                  <a:pt x="729358" y="378700"/>
                </a:lnTo>
                <a:lnTo>
                  <a:pt x="658167" y="376418"/>
                </a:lnTo>
                <a:lnTo>
                  <a:pt x="589094" y="372697"/>
                </a:lnTo>
                <a:lnTo>
                  <a:pt x="522424" y="367603"/>
                </a:lnTo>
                <a:lnTo>
                  <a:pt x="458440" y="361205"/>
                </a:lnTo>
                <a:lnTo>
                  <a:pt x="397425" y="353567"/>
                </a:lnTo>
                <a:lnTo>
                  <a:pt x="339662" y="344759"/>
                </a:lnTo>
                <a:lnTo>
                  <a:pt x="285436" y="334847"/>
                </a:lnTo>
                <a:lnTo>
                  <a:pt x="235029" y="323897"/>
                </a:lnTo>
                <a:lnTo>
                  <a:pt x="188725" y="311977"/>
                </a:lnTo>
                <a:lnTo>
                  <a:pt x="146807" y="299154"/>
                </a:lnTo>
                <a:lnTo>
                  <a:pt x="109558" y="285495"/>
                </a:lnTo>
                <a:lnTo>
                  <a:pt x="50204" y="255937"/>
                </a:lnTo>
                <a:lnTo>
                  <a:pt x="12928" y="223839"/>
                </a:lnTo>
                <a:lnTo>
                  <a:pt x="0" y="189737"/>
                </a:lnTo>
                <a:close/>
              </a:path>
            </a:pathLst>
          </a:custGeom>
          <a:ln w="25907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04950" y="3432175"/>
            <a:ext cx="664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</a:pPr>
            <a:r>
              <a:rPr sz="900" spc="65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900" spc="5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900" spc="6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00" spc="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" spc="40" dirty="0">
                <a:solidFill>
                  <a:srgbClr val="FFFFFF"/>
                </a:solidFill>
                <a:latin typeface="Tahoma"/>
                <a:cs typeface="Tahoma"/>
              </a:rPr>
              <a:t>ion  </a:t>
            </a:r>
            <a:r>
              <a:rPr sz="900" spc="50" dirty="0">
                <a:solidFill>
                  <a:srgbClr val="FFFFFF"/>
                </a:solidFill>
                <a:latin typeface="Tahoma"/>
                <a:cs typeface="Tahoma"/>
              </a:rPr>
              <a:t>band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35558" y="3992117"/>
            <a:ext cx="1510665" cy="346075"/>
          </a:xfrm>
          <a:custGeom>
            <a:avLst/>
            <a:gdLst/>
            <a:ahLst/>
            <a:cxnLst/>
            <a:rect l="l" t="t" r="r" b="b"/>
            <a:pathLst>
              <a:path w="1510664" h="346075">
                <a:moveTo>
                  <a:pt x="755141" y="0"/>
                </a:moveTo>
                <a:lnTo>
                  <a:pt x="682414" y="792"/>
                </a:lnTo>
                <a:lnTo>
                  <a:pt x="611643" y="3119"/>
                </a:lnTo>
                <a:lnTo>
                  <a:pt x="543145" y="6911"/>
                </a:lnTo>
                <a:lnTo>
                  <a:pt x="477236" y="12092"/>
                </a:lnTo>
                <a:lnTo>
                  <a:pt x="414232" y="18592"/>
                </a:lnTo>
                <a:lnTo>
                  <a:pt x="354451" y="26337"/>
                </a:lnTo>
                <a:lnTo>
                  <a:pt x="298208" y="35255"/>
                </a:lnTo>
                <a:lnTo>
                  <a:pt x="245820" y="45273"/>
                </a:lnTo>
                <a:lnTo>
                  <a:pt x="197603" y="56319"/>
                </a:lnTo>
                <a:lnTo>
                  <a:pt x="153873" y="68320"/>
                </a:lnTo>
                <a:lnTo>
                  <a:pt x="114948" y="81204"/>
                </a:lnTo>
                <a:lnTo>
                  <a:pt x="52775" y="109328"/>
                </a:lnTo>
                <a:lnTo>
                  <a:pt x="13615" y="140112"/>
                </a:lnTo>
                <a:lnTo>
                  <a:pt x="0" y="172973"/>
                </a:lnTo>
                <a:lnTo>
                  <a:pt x="3456" y="189628"/>
                </a:lnTo>
                <a:lnTo>
                  <a:pt x="30160" y="221523"/>
                </a:lnTo>
                <a:lnTo>
                  <a:pt x="81143" y="251049"/>
                </a:lnTo>
                <a:lnTo>
                  <a:pt x="153873" y="277627"/>
                </a:lnTo>
                <a:lnTo>
                  <a:pt x="197603" y="289628"/>
                </a:lnTo>
                <a:lnTo>
                  <a:pt x="245820" y="300674"/>
                </a:lnTo>
                <a:lnTo>
                  <a:pt x="298208" y="310692"/>
                </a:lnTo>
                <a:lnTo>
                  <a:pt x="354451" y="319610"/>
                </a:lnTo>
                <a:lnTo>
                  <a:pt x="414232" y="327355"/>
                </a:lnTo>
                <a:lnTo>
                  <a:pt x="477236" y="333855"/>
                </a:lnTo>
                <a:lnTo>
                  <a:pt x="543145" y="339036"/>
                </a:lnTo>
                <a:lnTo>
                  <a:pt x="611643" y="342828"/>
                </a:lnTo>
                <a:lnTo>
                  <a:pt x="682414" y="345155"/>
                </a:lnTo>
                <a:lnTo>
                  <a:pt x="755141" y="345947"/>
                </a:lnTo>
                <a:lnTo>
                  <a:pt x="827869" y="345155"/>
                </a:lnTo>
                <a:lnTo>
                  <a:pt x="898640" y="342828"/>
                </a:lnTo>
                <a:lnTo>
                  <a:pt x="967138" y="339036"/>
                </a:lnTo>
                <a:lnTo>
                  <a:pt x="1033047" y="333855"/>
                </a:lnTo>
                <a:lnTo>
                  <a:pt x="1096051" y="327355"/>
                </a:lnTo>
                <a:lnTo>
                  <a:pt x="1155832" y="319610"/>
                </a:lnTo>
                <a:lnTo>
                  <a:pt x="1212075" y="310692"/>
                </a:lnTo>
                <a:lnTo>
                  <a:pt x="1264463" y="300674"/>
                </a:lnTo>
                <a:lnTo>
                  <a:pt x="1312680" y="289628"/>
                </a:lnTo>
                <a:lnTo>
                  <a:pt x="1356410" y="277627"/>
                </a:lnTo>
                <a:lnTo>
                  <a:pt x="1395335" y="264743"/>
                </a:lnTo>
                <a:lnTo>
                  <a:pt x="1457508" y="236619"/>
                </a:lnTo>
                <a:lnTo>
                  <a:pt x="1496668" y="205835"/>
                </a:lnTo>
                <a:lnTo>
                  <a:pt x="1510284" y="172973"/>
                </a:lnTo>
                <a:lnTo>
                  <a:pt x="1506827" y="156319"/>
                </a:lnTo>
                <a:lnTo>
                  <a:pt x="1480123" y="124424"/>
                </a:lnTo>
                <a:lnTo>
                  <a:pt x="1429140" y="94898"/>
                </a:lnTo>
                <a:lnTo>
                  <a:pt x="1356410" y="68320"/>
                </a:lnTo>
                <a:lnTo>
                  <a:pt x="1312680" y="56319"/>
                </a:lnTo>
                <a:lnTo>
                  <a:pt x="1264463" y="45273"/>
                </a:lnTo>
                <a:lnTo>
                  <a:pt x="1212075" y="35255"/>
                </a:lnTo>
                <a:lnTo>
                  <a:pt x="1155832" y="26337"/>
                </a:lnTo>
                <a:lnTo>
                  <a:pt x="1096051" y="18592"/>
                </a:lnTo>
                <a:lnTo>
                  <a:pt x="1033047" y="12092"/>
                </a:lnTo>
                <a:lnTo>
                  <a:pt x="967138" y="6911"/>
                </a:lnTo>
                <a:lnTo>
                  <a:pt x="898640" y="3119"/>
                </a:lnTo>
                <a:lnTo>
                  <a:pt x="827869" y="792"/>
                </a:lnTo>
                <a:lnTo>
                  <a:pt x="75514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5558" y="3992117"/>
            <a:ext cx="1510665" cy="346075"/>
          </a:xfrm>
          <a:custGeom>
            <a:avLst/>
            <a:gdLst/>
            <a:ahLst/>
            <a:cxnLst/>
            <a:rect l="l" t="t" r="r" b="b"/>
            <a:pathLst>
              <a:path w="1510664" h="346075">
                <a:moveTo>
                  <a:pt x="0" y="172973"/>
                </a:moveTo>
                <a:lnTo>
                  <a:pt x="30160" y="124424"/>
                </a:lnTo>
                <a:lnTo>
                  <a:pt x="81143" y="94898"/>
                </a:lnTo>
                <a:lnTo>
                  <a:pt x="153873" y="68320"/>
                </a:lnTo>
                <a:lnTo>
                  <a:pt x="197603" y="56319"/>
                </a:lnTo>
                <a:lnTo>
                  <a:pt x="245820" y="45273"/>
                </a:lnTo>
                <a:lnTo>
                  <a:pt x="298208" y="35255"/>
                </a:lnTo>
                <a:lnTo>
                  <a:pt x="354451" y="26337"/>
                </a:lnTo>
                <a:lnTo>
                  <a:pt x="414232" y="18592"/>
                </a:lnTo>
                <a:lnTo>
                  <a:pt x="477236" y="12092"/>
                </a:lnTo>
                <a:lnTo>
                  <a:pt x="543145" y="6911"/>
                </a:lnTo>
                <a:lnTo>
                  <a:pt x="611643" y="3119"/>
                </a:lnTo>
                <a:lnTo>
                  <a:pt x="682414" y="792"/>
                </a:lnTo>
                <a:lnTo>
                  <a:pt x="755141" y="0"/>
                </a:lnTo>
                <a:lnTo>
                  <a:pt x="827869" y="792"/>
                </a:lnTo>
                <a:lnTo>
                  <a:pt x="898640" y="3119"/>
                </a:lnTo>
                <a:lnTo>
                  <a:pt x="967138" y="6911"/>
                </a:lnTo>
                <a:lnTo>
                  <a:pt x="1033047" y="12092"/>
                </a:lnTo>
                <a:lnTo>
                  <a:pt x="1096051" y="18592"/>
                </a:lnTo>
                <a:lnTo>
                  <a:pt x="1155832" y="26337"/>
                </a:lnTo>
                <a:lnTo>
                  <a:pt x="1212075" y="35255"/>
                </a:lnTo>
                <a:lnTo>
                  <a:pt x="1264463" y="45273"/>
                </a:lnTo>
                <a:lnTo>
                  <a:pt x="1312680" y="56319"/>
                </a:lnTo>
                <a:lnTo>
                  <a:pt x="1356410" y="68320"/>
                </a:lnTo>
                <a:lnTo>
                  <a:pt x="1395335" y="81204"/>
                </a:lnTo>
                <a:lnTo>
                  <a:pt x="1457508" y="109328"/>
                </a:lnTo>
                <a:lnTo>
                  <a:pt x="1496668" y="140112"/>
                </a:lnTo>
                <a:lnTo>
                  <a:pt x="1510284" y="172973"/>
                </a:lnTo>
                <a:lnTo>
                  <a:pt x="1506827" y="189628"/>
                </a:lnTo>
                <a:lnTo>
                  <a:pt x="1480123" y="221523"/>
                </a:lnTo>
                <a:lnTo>
                  <a:pt x="1429140" y="251049"/>
                </a:lnTo>
                <a:lnTo>
                  <a:pt x="1356410" y="277627"/>
                </a:lnTo>
                <a:lnTo>
                  <a:pt x="1312680" y="289628"/>
                </a:lnTo>
                <a:lnTo>
                  <a:pt x="1264463" y="300674"/>
                </a:lnTo>
                <a:lnTo>
                  <a:pt x="1212075" y="310692"/>
                </a:lnTo>
                <a:lnTo>
                  <a:pt x="1155832" y="319610"/>
                </a:lnTo>
                <a:lnTo>
                  <a:pt x="1096051" y="327355"/>
                </a:lnTo>
                <a:lnTo>
                  <a:pt x="1033047" y="333855"/>
                </a:lnTo>
                <a:lnTo>
                  <a:pt x="967138" y="339036"/>
                </a:lnTo>
                <a:lnTo>
                  <a:pt x="898640" y="342828"/>
                </a:lnTo>
                <a:lnTo>
                  <a:pt x="827869" y="345155"/>
                </a:lnTo>
                <a:lnTo>
                  <a:pt x="755141" y="345947"/>
                </a:lnTo>
                <a:lnTo>
                  <a:pt x="682414" y="345155"/>
                </a:lnTo>
                <a:lnTo>
                  <a:pt x="611643" y="342828"/>
                </a:lnTo>
                <a:lnTo>
                  <a:pt x="543145" y="339036"/>
                </a:lnTo>
                <a:lnTo>
                  <a:pt x="477236" y="333855"/>
                </a:lnTo>
                <a:lnTo>
                  <a:pt x="414232" y="327355"/>
                </a:lnTo>
                <a:lnTo>
                  <a:pt x="354451" y="319610"/>
                </a:lnTo>
                <a:lnTo>
                  <a:pt x="298208" y="310692"/>
                </a:lnTo>
                <a:lnTo>
                  <a:pt x="245820" y="300674"/>
                </a:lnTo>
                <a:lnTo>
                  <a:pt x="197603" y="289628"/>
                </a:lnTo>
                <a:lnTo>
                  <a:pt x="153873" y="277627"/>
                </a:lnTo>
                <a:lnTo>
                  <a:pt x="114948" y="264743"/>
                </a:lnTo>
                <a:lnTo>
                  <a:pt x="52775" y="236619"/>
                </a:lnTo>
                <a:lnTo>
                  <a:pt x="13615" y="205835"/>
                </a:lnTo>
                <a:lnTo>
                  <a:pt x="0" y="172973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0327" y="4442459"/>
            <a:ext cx="141731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2832" y="4442459"/>
            <a:ext cx="141731" cy="19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3247" y="4454652"/>
            <a:ext cx="143256" cy="188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0700" y="4454652"/>
            <a:ext cx="141731" cy="18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36064" y="4442459"/>
            <a:ext cx="141731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35707" y="4454652"/>
            <a:ext cx="141731" cy="18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1516" y="4707635"/>
            <a:ext cx="141731" cy="18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6504" y="4684776"/>
            <a:ext cx="141731" cy="188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9427" y="5116067"/>
            <a:ext cx="143255" cy="188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6816" y="5105400"/>
            <a:ext cx="227075" cy="192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27020" y="2496311"/>
            <a:ext cx="143256" cy="188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1400" y="2711323"/>
            <a:ext cx="1280160" cy="2491105"/>
          </a:xfrm>
          <a:custGeom>
            <a:avLst/>
            <a:gdLst/>
            <a:ahLst/>
            <a:cxnLst/>
            <a:rect l="l" t="t" r="r" b="b"/>
            <a:pathLst>
              <a:path w="1280160" h="2491104">
                <a:moveTo>
                  <a:pt x="1239650" y="2425856"/>
                </a:moveTo>
                <a:lnTo>
                  <a:pt x="1211389" y="2440304"/>
                </a:lnTo>
                <a:lnTo>
                  <a:pt x="1279969" y="2490724"/>
                </a:lnTo>
                <a:lnTo>
                  <a:pt x="1279489" y="2437129"/>
                </a:lnTo>
                <a:lnTo>
                  <a:pt x="1245425" y="2437129"/>
                </a:lnTo>
                <a:lnTo>
                  <a:pt x="1239650" y="2425856"/>
                </a:lnTo>
                <a:close/>
              </a:path>
              <a:path w="1280160" h="2491104">
                <a:moveTo>
                  <a:pt x="1250928" y="2420091"/>
                </a:moveTo>
                <a:lnTo>
                  <a:pt x="1239650" y="2425856"/>
                </a:lnTo>
                <a:lnTo>
                  <a:pt x="1245425" y="2437129"/>
                </a:lnTo>
                <a:lnTo>
                  <a:pt x="1256728" y="2431415"/>
                </a:lnTo>
                <a:lnTo>
                  <a:pt x="1250928" y="2420091"/>
                </a:lnTo>
                <a:close/>
              </a:path>
              <a:path w="1280160" h="2491104">
                <a:moveTo>
                  <a:pt x="1279207" y="2405634"/>
                </a:moveTo>
                <a:lnTo>
                  <a:pt x="1250928" y="2420091"/>
                </a:lnTo>
                <a:lnTo>
                  <a:pt x="1256728" y="2431415"/>
                </a:lnTo>
                <a:lnTo>
                  <a:pt x="1245425" y="2437129"/>
                </a:lnTo>
                <a:lnTo>
                  <a:pt x="1279489" y="2437129"/>
                </a:lnTo>
                <a:lnTo>
                  <a:pt x="1279207" y="2405634"/>
                </a:lnTo>
                <a:close/>
              </a:path>
              <a:path w="1280160" h="2491104">
                <a:moveTo>
                  <a:pt x="11303" y="0"/>
                </a:moveTo>
                <a:lnTo>
                  <a:pt x="0" y="5841"/>
                </a:lnTo>
                <a:lnTo>
                  <a:pt x="1239650" y="2425856"/>
                </a:lnTo>
                <a:lnTo>
                  <a:pt x="1250928" y="2420091"/>
                </a:lnTo>
                <a:lnTo>
                  <a:pt x="1130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5020" y="2592323"/>
            <a:ext cx="847725" cy="2619375"/>
          </a:xfrm>
          <a:custGeom>
            <a:avLst/>
            <a:gdLst/>
            <a:ahLst/>
            <a:cxnLst/>
            <a:rect l="l" t="t" r="r" b="b"/>
            <a:pathLst>
              <a:path w="847725" h="2619375">
                <a:moveTo>
                  <a:pt x="804902" y="70794"/>
                </a:moveTo>
                <a:lnTo>
                  <a:pt x="0" y="2615438"/>
                </a:lnTo>
                <a:lnTo>
                  <a:pt x="12192" y="2619375"/>
                </a:lnTo>
                <a:lnTo>
                  <a:pt x="816967" y="74605"/>
                </a:lnTo>
                <a:lnTo>
                  <a:pt x="804902" y="70794"/>
                </a:lnTo>
                <a:close/>
              </a:path>
              <a:path w="847725" h="2619375">
                <a:moveTo>
                  <a:pt x="843262" y="58674"/>
                </a:moveTo>
                <a:lnTo>
                  <a:pt x="808736" y="58674"/>
                </a:lnTo>
                <a:lnTo>
                  <a:pt x="820801" y="62484"/>
                </a:lnTo>
                <a:lnTo>
                  <a:pt x="816967" y="74605"/>
                </a:lnTo>
                <a:lnTo>
                  <a:pt x="847344" y="84200"/>
                </a:lnTo>
                <a:lnTo>
                  <a:pt x="843262" y="58674"/>
                </a:lnTo>
                <a:close/>
              </a:path>
              <a:path w="847725" h="2619375">
                <a:moveTo>
                  <a:pt x="808736" y="58674"/>
                </a:moveTo>
                <a:lnTo>
                  <a:pt x="804902" y="70794"/>
                </a:lnTo>
                <a:lnTo>
                  <a:pt x="816967" y="74605"/>
                </a:lnTo>
                <a:lnTo>
                  <a:pt x="820801" y="62484"/>
                </a:lnTo>
                <a:lnTo>
                  <a:pt x="808736" y="58674"/>
                </a:lnTo>
                <a:close/>
              </a:path>
              <a:path w="847725" h="2619375">
                <a:moveTo>
                  <a:pt x="833882" y="0"/>
                </a:moveTo>
                <a:lnTo>
                  <a:pt x="774573" y="61213"/>
                </a:lnTo>
                <a:lnTo>
                  <a:pt x="804902" y="70794"/>
                </a:lnTo>
                <a:lnTo>
                  <a:pt x="808736" y="58674"/>
                </a:lnTo>
                <a:lnTo>
                  <a:pt x="843262" y="58674"/>
                </a:lnTo>
                <a:lnTo>
                  <a:pt x="8338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0563" y="2524505"/>
            <a:ext cx="9632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Incident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X-ray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33777" y="2323591"/>
            <a:ext cx="1515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Ejected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Photoelectron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76854" y="5105527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10052" y="4423917"/>
            <a:ext cx="348615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L2,L3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000" spc="-10" dirty="0">
                <a:latin typeface="Arial"/>
                <a:cs typeface="Arial"/>
              </a:rPr>
              <a:t>L1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05508" y="3834765"/>
            <a:ext cx="1713230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Fermi</a:t>
            </a:r>
            <a:r>
              <a:rPr sz="900" spc="-114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900" spc="40" dirty="0">
                <a:latin typeface="Tahoma"/>
                <a:cs typeface="Tahoma"/>
              </a:rPr>
              <a:t>Valence</a:t>
            </a:r>
            <a:r>
              <a:rPr sz="900" spc="-10" dirty="0">
                <a:latin typeface="Tahoma"/>
                <a:cs typeface="Tahoma"/>
              </a:rPr>
              <a:t> </a:t>
            </a:r>
            <a:r>
              <a:rPr sz="900" spc="50" dirty="0">
                <a:latin typeface="Tahoma"/>
                <a:cs typeface="Tahoma"/>
              </a:rPr>
              <a:t>band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06305" y="3858292"/>
            <a:ext cx="20955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latin typeface="Arial"/>
                <a:cs typeface="Arial"/>
              </a:rPr>
              <a:t>e</a:t>
            </a:r>
            <a:r>
              <a:rPr sz="900" spc="-10" dirty="0">
                <a:latin typeface="Arial"/>
                <a:cs typeface="Arial"/>
              </a:rPr>
              <a:t>v</a:t>
            </a:r>
            <a:r>
              <a:rPr sz="900" spc="-5" dirty="0">
                <a:latin typeface="Arial"/>
                <a:cs typeface="Arial"/>
              </a:rPr>
              <a:t>el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71597" y="3081654"/>
            <a:ext cx="964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Free electron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level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5182" y="4369053"/>
            <a:ext cx="17341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20850" algn="l"/>
              </a:tabLst>
            </a:pPr>
            <a:r>
              <a:rPr sz="1000" spc="-5" dirty="0">
                <a:latin typeface="Arial"/>
                <a:cs typeface="Arial"/>
              </a:rPr>
              <a:t>2</a:t>
            </a:r>
            <a:r>
              <a:rPr sz="1000" u="sng" spc="-5" dirty="0">
                <a:uFill>
                  <a:solidFill>
                    <a:srgbClr val="B6DCDF"/>
                  </a:solidFill>
                </a:uFill>
                <a:latin typeface="Arial"/>
                <a:cs typeface="Arial"/>
              </a:rPr>
              <a:t>p	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1583" y="4647946"/>
            <a:ext cx="17278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14500" algn="l"/>
              </a:tabLst>
            </a:pPr>
            <a:r>
              <a:rPr sz="1000" u="sng" spc="-5" dirty="0">
                <a:uFill>
                  <a:solidFill>
                    <a:srgbClr val="B6DCDF"/>
                  </a:solidFill>
                </a:uFill>
                <a:latin typeface="Arial"/>
                <a:cs typeface="Arial"/>
              </a:rPr>
              <a:t>2s	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8944" y="5035753"/>
            <a:ext cx="1473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1s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3091" y="3281171"/>
            <a:ext cx="86360" cy="591820"/>
          </a:xfrm>
          <a:custGeom>
            <a:avLst/>
            <a:gdLst/>
            <a:ahLst/>
            <a:cxnLst/>
            <a:rect l="l" t="t" r="r" b="b"/>
            <a:pathLst>
              <a:path w="86359" h="591820">
                <a:moveTo>
                  <a:pt x="41748" y="515387"/>
                </a:moveTo>
                <a:lnTo>
                  <a:pt x="10007" y="516127"/>
                </a:lnTo>
                <a:lnTo>
                  <a:pt x="49834" y="591438"/>
                </a:lnTo>
                <a:lnTo>
                  <a:pt x="79715" y="528065"/>
                </a:lnTo>
                <a:lnTo>
                  <a:pt x="42036" y="528065"/>
                </a:lnTo>
                <a:lnTo>
                  <a:pt x="41748" y="515387"/>
                </a:lnTo>
                <a:close/>
              </a:path>
              <a:path w="86359" h="591820">
                <a:moveTo>
                  <a:pt x="54447" y="515090"/>
                </a:moveTo>
                <a:lnTo>
                  <a:pt x="41748" y="515387"/>
                </a:lnTo>
                <a:lnTo>
                  <a:pt x="42036" y="528065"/>
                </a:lnTo>
                <a:lnTo>
                  <a:pt x="54736" y="527811"/>
                </a:lnTo>
                <a:lnTo>
                  <a:pt x="54447" y="515090"/>
                </a:lnTo>
                <a:close/>
              </a:path>
              <a:path w="86359" h="591820">
                <a:moveTo>
                  <a:pt x="86182" y="514350"/>
                </a:moveTo>
                <a:lnTo>
                  <a:pt x="54447" y="515090"/>
                </a:lnTo>
                <a:lnTo>
                  <a:pt x="54736" y="527811"/>
                </a:lnTo>
                <a:lnTo>
                  <a:pt x="42036" y="528065"/>
                </a:lnTo>
                <a:lnTo>
                  <a:pt x="79715" y="528065"/>
                </a:lnTo>
                <a:lnTo>
                  <a:pt x="86182" y="514350"/>
                </a:lnTo>
                <a:close/>
              </a:path>
              <a:path w="86359" h="591820">
                <a:moveTo>
                  <a:pt x="44446" y="76051"/>
                </a:moveTo>
                <a:lnTo>
                  <a:pt x="31747" y="76348"/>
                </a:lnTo>
                <a:lnTo>
                  <a:pt x="41748" y="515387"/>
                </a:lnTo>
                <a:lnTo>
                  <a:pt x="54447" y="515090"/>
                </a:lnTo>
                <a:lnTo>
                  <a:pt x="44446" y="76051"/>
                </a:lnTo>
                <a:close/>
              </a:path>
              <a:path w="86359" h="591820">
                <a:moveTo>
                  <a:pt x="36360" y="0"/>
                </a:moveTo>
                <a:lnTo>
                  <a:pt x="0" y="77088"/>
                </a:lnTo>
                <a:lnTo>
                  <a:pt x="31747" y="76348"/>
                </a:lnTo>
                <a:lnTo>
                  <a:pt x="31457" y="63626"/>
                </a:lnTo>
                <a:lnTo>
                  <a:pt x="44157" y="63373"/>
                </a:lnTo>
                <a:lnTo>
                  <a:pt x="69874" y="63373"/>
                </a:lnTo>
                <a:lnTo>
                  <a:pt x="36360" y="0"/>
                </a:lnTo>
                <a:close/>
              </a:path>
              <a:path w="86359" h="591820">
                <a:moveTo>
                  <a:pt x="44157" y="63373"/>
                </a:moveTo>
                <a:lnTo>
                  <a:pt x="31457" y="63626"/>
                </a:lnTo>
                <a:lnTo>
                  <a:pt x="31747" y="76348"/>
                </a:lnTo>
                <a:lnTo>
                  <a:pt x="44446" y="76051"/>
                </a:lnTo>
                <a:lnTo>
                  <a:pt x="44157" y="63373"/>
                </a:lnTo>
                <a:close/>
              </a:path>
              <a:path w="86359" h="591820">
                <a:moveTo>
                  <a:pt x="69874" y="63373"/>
                </a:moveTo>
                <a:lnTo>
                  <a:pt x="44157" y="63373"/>
                </a:lnTo>
                <a:lnTo>
                  <a:pt x="44446" y="76051"/>
                </a:lnTo>
                <a:lnTo>
                  <a:pt x="76187" y="75311"/>
                </a:lnTo>
                <a:lnTo>
                  <a:pt x="69874" y="63373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78865" y="3465321"/>
            <a:ext cx="882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ɸ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14458" y="5761832"/>
            <a:ext cx="1495433" cy="277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09092" y="4260431"/>
            <a:ext cx="63500" cy="78105"/>
          </a:xfrm>
          <a:custGeom>
            <a:avLst/>
            <a:gdLst/>
            <a:ahLst/>
            <a:cxnLst/>
            <a:rect l="l" t="t" r="r" b="b"/>
            <a:pathLst>
              <a:path w="63500" h="78104">
                <a:moveTo>
                  <a:pt x="31393" y="0"/>
                </a:moveTo>
                <a:lnTo>
                  <a:pt x="0" y="77770"/>
                </a:lnTo>
                <a:lnTo>
                  <a:pt x="63422" y="77770"/>
                </a:lnTo>
                <a:lnTo>
                  <a:pt x="31393" y="0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40826" y="4333999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368"/>
                </a:lnTo>
              </a:path>
            </a:pathLst>
          </a:custGeom>
          <a:ln w="10222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09092" y="4884166"/>
            <a:ext cx="63500" cy="78105"/>
          </a:xfrm>
          <a:custGeom>
            <a:avLst/>
            <a:gdLst/>
            <a:ahLst/>
            <a:cxnLst/>
            <a:rect l="l" t="t" r="r" b="b"/>
            <a:pathLst>
              <a:path w="63500" h="78104">
                <a:moveTo>
                  <a:pt x="63422" y="0"/>
                </a:moveTo>
                <a:lnTo>
                  <a:pt x="0" y="0"/>
                </a:lnTo>
                <a:lnTo>
                  <a:pt x="31393" y="77770"/>
                </a:lnTo>
                <a:lnTo>
                  <a:pt x="63422" y="0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57459" y="4440290"/>
            <a:ext cx="61594" cy="89535"/>
          </a:xfrm>
          <a:custGeom>
            <a:avLst/>
            <a:gdLst/>
            <a:ahLst/>
            <a:cxnLst/>
            <a:rect l="l" t="t" r="r" b="b"/>
            <a:pathLst>
              <a:path w="61595" h="89535">
                <a:moveTo>
                  <a:pt x="29985" y="0"/>
                </a:moveTo>
                <a:lnTo>
                  <a:pt x="0" y="89145"/>
                </a:lnTo>
                <a:lnTo>
                  <a:pt x="1362" y="87856"/>
                </a:lnTo>
                <a:lnTo>
                  <a:pt x="3407" y="86623"/>
                </a:lnTo>
                <a:lnTo>
                  <a:pt x="5769" y="86623"/>
                </a:lnTo>
                <a:lnTo>
                  <a:pt x="7132" y="84942"/>
                </a:lnTo>
                <a:lnTo>
                  <a:pt x="9177" y="83653"/>
                </a:lnTo>
                <a:lnTo>
                  <a:pt x="11585" y="83653"/>
                </a:lnTo>
                <a:lnTo>
                  <a:pt x="12584" y="82421"/>
                </a:lnTo>
                <a:lnTo>
                  <a:pt x="14992" y="82421"/>
                </a:lnTo>
                <a:lnTo>
                  <a:pt x="17354" y="80740"/>
                </a:lnTo>
                <a:lnTo>
                  <a:pt x="20762" y="80740"/>
                </a:lnTo>
                <a:lnTo>
                  <a:pt x="23170" y="79451"/>
                </a:lnTo>
                <a:lnTo>
                  <a:pt x="58005" y="79451"/>
                </a:lnTo>
                <a:lnTo>
                  <a:pt x="29985" y="0"/>
                </a:lnTo>
                <a:close/>
              </a:path>
              <a:path w="61595" h="89535">
                <a:moveTo>
                  <a:pt x="58005" y="79451"/>
                </a:moveTo>
                <a:lnTo>
                  <a:pt x="40207" y="79451"/>
                </a:lnTo>
                <a:lnTo>
                  <a:pt x="42569" y="80740"/>
                </a:lnTo>
                <a:lnTo>
                  <a:pt x="45977" y="80740"/>
                </a:lnTo>
                <a:lnTo>
                  <a:pt x="48021" y="82421"/>
                </a:lnTo>
                <a:lnTo>
                  <a:pt x="49384" y="82421"/>
                </a:lnTo>
                <a:lnTo>
                  <a:pt x="51792" y="83653"/>
                </a:lnTo>
                <a:lnTo>
                  <a:pt x="54154" y="83653"/>
                </a:lnTo>
                <a:lnTo>
                  <a:pt x="55199" y="84942"/>
                </a:lnTo>
                <a:lnTo>
                  <a:pt x="57562" y="86623"/>
                </a:lnTo>
                <a:lnTo>
                  <a:pt x="59970" y="86623"/>
                </a:lnTo>
                <a:lnTo>
                  <a:pt x="60969" y="87856"/>
                </a:lnTo>
                <a:lnTo>
                  <a:pt x="58005" y="79451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88466" y="4484050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124"/>
                </a:lnTo>
              </a:path>
            </a:pathLst>
          </a:custGeom>
          <a:ln w="1158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88966" y="4623174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1867"/>
                </a:lnTo>
              </a:path>
            </a:pathLst>
          </a:custGeom>
          <a:ln w="1058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57459" y="4890890"/>
            <a:ext cx="62230" cy="89535"/>
          </a:xfrm>
          <a:custGeom>
            <a:avLst/>
            <a:gdLst/>
            <a:ahLst/>
            <a:cxnLst/>
            <a:rect l="l" t="t" r="r" b="b"/>
            <a:pathLst>
              <a:path w="62229" h="89535">
                <a:moveTo>
                  <a:pt x="0" y="0"/>
                </a:moveTo>
                <a:lnTo>
                  <a:pt x="30984" y="89537"/>
                </a:lnTo>
                <a:lnTo>
                  <a:pt x="58519" y="10085"/>
                </a:lnTo>
                <a:lnTo>
                  <a:pt x="29985" y="10085"/>
                </a:lnTo>
                <a:lnTo>
                  <a:pt x="27577" y="8852"/>
                </a:lnTo>
                <a:lnTo>
                  <a:pt x="19399" y="8852"/>
                </a:lnTo>
                <a:lnTo>
                  <a:pt x="18399" y="7171"/>
                </a:lnTo>
                <a:lnTo>
                  <a:pt x="15992" y="7171"/>
                </a:lnTo>
                <a:lnTo>
                  <a:pt x="13947" y="5883"/>
                </a:lnTo>
                <a:lnTo>
                  <a:pt x="12584" y="5883"/>
                </a:lnTo>
                <a:lnTo>
                  <a:pt x="10222" y="4650"/>
                </a:lnTo>
                <a:lnTo>
                  <a:pt x="8177" y="4650"/>
                </a:lnTo>
                <a:lnTo>
                  <a:pt x="7132" y="3361"/>
                </a:lnTo>
                <a:lnTo>
                  <a:pt x="4406" y="1680"/>
                </a:lnTo>
                <a:lnTo>
                  <a:pt x="2362" y="1680"/>
                </a:lnTo>
                <a:lnTo>
                  <a:pt x="0" y="0"/>
                </a:lnTo>
                <a:close/>
              </a:path>
              <a:path w="62229" h="89535">
                <a:moveTo>
                  <a:pt x="62014" y="0"/>
                </a:moveTo>
                <a:lnTo>
                  <a:pt x="60969" y="1680"/>
                </a:lnTo>
                <a:lnTo>
                  <a:pt x="58607" y="1680"/>
                </a:lnTo>
                <a:lnTo>
                  <a:pt x="56199" y="3361"/>
                </a:lnTo>
                <a:lnTo>
                  <a:pt x="55199" y="4650"/>
                </a:lnTo>
                <a:lnTo>
                  <a:pt x="52791" y="4650"/>
                </a:lnTo>
                <a:lnTo>
                  <a:pt x="50747" y="5883"/>
                </a:lnTo>
                <a:lnTo>
                  <a:pt x="49384" y="5883"/>
                </a:lnTo>
                <a:lnTo>
                  <a:pt x="47021" y="7171"/>
                </a:lnTo>
                <a:lnTo>
                  <a:pt x="44977" y="7171"/>
                </a:lnTo>
                <a:lnTo>
                  <a:pt x="43932" y="8852"/>
                </a:lnTo>
                <a:lnTo>
                  <a:pt x="35754" y="8852"/>
                </a:lnTo>
                <a:lnTo>
                  <a:pt x="33392" y="10085"/>
                </a:lnTo>
                <a:lnTo>
                  <a:pt x="58519" y="10085"/>
                </a:lnTo>
                <a:lnTo>
                  <a:pt x="62014" y="0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78258" y="4932521"/>
            <a:ext cx="128481" cy="760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54124" y="497121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044" y="0"/>
                </a:lnTo>
              </a:path>
            </a:pathLst>
          </a:custGeom>
          <a:ln w="12606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93191" y="497121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044" y="0"/>
                </a:lnTo>
              </a:path>
            </a:pathLst>
          </a:custGeom>
          <a:ln w="12606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32212" y="497121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044" y="0"/>
                </a:lnTo>
              </a:path>
            </a:pathLst>
          </a:custGeom>
          <a:ln w="12606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71279" y="4932521"/>
            <a:ext cx="110399" cy="760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15925" y="5050241"/>
            <a:ext cx="132715" cy="18415"/>
          </a:xfrm>
          <a:custGeom>
            <a:avLst/>
            <a:gdLst/>
            <a:ahLst/>
            <a:cxnLst/>
            <a:rect l="l" t="t" r="r" b="b"/>
            <a:pathLst>
              <a:path w="132714" h="18414">
                <a:moveTo>
                  <a:pt x="0" y="0"/>
                </a:moveTo>
                <a:lnTo>
                  <a:pt x="0" y="16809"/>
                </a:lnTo>
                <a:lnTo>
                  <a:pt x="125391" y="18041"/>
                </a:lnTo>
                <a:lnTo>
                  <a:pt x="118577" y="9637"/>
                </a:lnTo>
                <a:lnTo>
                  <a:pt x="132206" y="9637"/>
                </a:lnTo>
                <a:lnTo>
                  <a:pt x="125391" y="1232"/>
                </a:lnTo>
                <a:lnTo>
                  <a:pt x="0" y="0"/>
                </a:lnTo>
                <a:close/>
              </a:path>
              <a:path w="132714" h="18414">
                <a:moveTo>
                  <a:pt x="132206" y="1232"/>
                </a:moveTo>
                <a:lnTo>
                  <a:pt x="125391" y="1232"/>
                </a:lnTo>
                <a:lnTo>
                  <a:pt x="132206" y="9637"/>
                </a:lnTo>
                <a:lnTo>
                  <a:pt x="132206" y="1232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41317" y="505987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653"/>
                </a:lnTo>
              </a:path>
            </a:pathLst>
          </a:custGeom>
          <a:ln w="13629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54088" y="5346336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503" y="0"/>
                </a:lnTo>
              </a:path>
            </a:pathLst>
          </a:custGeom>
          <a:ln w="17201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20873" y="5361716"/>
            <a:ext cx="42545" cy="17780"/>
          </a:xfrm>
          <a:custGeom>
            <a:avLst/>
            <a:gdLst/>
            <a:ahLst/>
            <a:cxnLst/>
            <a:rect l="l" t="t" r="r" b="b"/>
            <a:pathLst>
              <a:path w="42545" h="17779">
                <a:moveTo>
                  <a:pt x="42251" y="0"/>
                </a:moveTo>
                <a:lnTo>
                  <a:pt x="0" y="0"/>
                </a:lnTo>
                <a:lnTo>
                  <a:pt x="0" y="17201"/>
                </a:lnTo>
                <a:lnTo>
                  <a:pt x="42251" y="17201"/>
                </a:lnTo>
                <a:lnTo>
                  <a:pt x="42251" y="0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20873" y="5410015"/>
            <a:ext cx="42545" cy="17780"/>
          </a:xfrm>
          <a:custGeom>
            <a:avLst/>
            <a:gdLst/>
            <a:ahLst/>
            <a:cxnLst/>
            <a:rect l="l" t="t" r="r" b="b"/>
            <a:pathLst>
              <a:path w="42545" h="17779">
                <a:moveTo>
                  <a:pt x="42251" y="0"/>
                </a:moveTo>
                <a:lnTo>
                  <a:pt x="0" y="0"/>
                </a:lnTo>
                <a:lnTo>
                  <a:pt x="0" y="17257"/>
                </a:lnTo>
                <a:lnTo>
                  <a:pt x="42251" y="17257"/>
                </a:lnTo>
                <a:lnTo>
                  <a:pt x="42251" y="0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20873" y="5386090"/>
            <a:ext cx="42545" cy="17145"/>
          </a:xfrm>
          <a:custGeom>
            <a:avLst/>
            <a:gdLst/>
            <a:ahLst/>
            <a:cxnLst/>
            <a:rect l="l" t="t" r="r" b="b"/>
            <a:pathLst>
              <a:path w="42545" h="17145">
                <a:moveTo>
                  <a:pt x="42251" y="0"/>
                </a:moveTo>
                <a:lnTo>
                  <a:pt x="0" y="0"/>
                </a:lnTo>
                <a:lnTo>
                  <a:pt x="0" y="16809"/>
                </a:lnTo>
                <a:lnTo>
                  <a:pt x="42251" y="16809"/>
                </a:lnTo>
                <a:lnTo>
                  <a:pt x="42251" y="0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97539" y="5014493"/>
            <a:ext cx="132715" cy="19050"/>
          </a:xfrm>
          <a:custGeom>
            <a:avLst/>
            <a:gdLst/>
            <a:ahLst/>
            <a:cxnLst/>
            <a:rect l="l" t="t" r="r" b="b"/>
            <a:pathLst>
              <a:path w="132714" h="19050">
                <a:moveTo>
                  <a:pt x="132206" y="0"/>
                </a:moveTo>
                <a:lnTo>
                  <a:pt x="7132" y="1232"/>
                </a:lnTo>
                <a:lnTo>
                  <a:pt x="0" y="10085"/>
                </a:lnTo>
                <a:lnTo>
                  <a:pt x="13947" y="10085"/>
                </a:lnTo>
                <a:lnTo>
                  <a:pt x="7132" y="18490"/>
                </a:lnTo>
                <a:lnTo>
                  <a:pt x="132206" y="17257"/>
                </a:lnTo>
                <a:lnTo>
                  <a:pt x="132206" y="0"/>
                </a:lnTo>
                <a:close/>
              </a:path>
              <a:path w="132714" h="19050">
                <a:moveTo>
                  <a:pt x="7132" y="1232"/>
                </a:moveTo>
                <a:lnTo>
                  <a:pt x="0" y="1232"/>
                </a:lnTo>
                <a:lnTo>
                  <a:pt x="0" y="10085"/>
                </a:lnTo>
                <a:lnTo>
                  <a:pt x="7132" y="1232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04513" y="5024579"/>
            <a:ext cx="0" cy="286385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0"/>
                </a:moveTo>
                <a:lnTo>
                  <a:pt x="0" y="286261"/>
                </a:lnTo>
              </a:path>
            </a:pathLst>
          </a:custGeom>
          <a:ln w="13947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17079" y="5311037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4821" y="0"/>
                </a:lnTo>
              </a:path>
            </a:pathLst>
          </a:custGeom>
          <a:ln w="17201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83864" y="5324680"/>
            <a:ext cx="43180" cy="17780"/>
          </a:xfrm>
          <a:custGeom>
            <a:avLst/>
            <a:gdLst/>
            <a:ahLst/>
            <a:cxnLst/>
            <a:rect l="l" t="t" r="r" b="b"/>
            <a:pathLst>
              <a:path w="43179" h="17779">
                <a:moveTo>
                  <a:pt x="42615" y="0"/>
                </a:moveTo>
                <a:lnTo>
                  <a:pt x="0" y="0"/>
                </a:lnTo>
                <a:lnTo>
                  <a:pt x="0" y="17257"/>
                </a:lnTo>
                <a:lnTo>
                  <a:pt x="42615" y="17257"/>
                </a:lnTo>
                <a:lnTo>
                  <a:pt x="42615" y="0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83864" y="5373483"/>
            <a:ext cx="43180" cy="17145"/>
          </a:xfrm>
          <a:custGeom>
            <a:avLst/>
            <a:gdLst/>
            <a:ahLst/>
            <a:cxnLst/>
            <a:rect l="l" t="t" r="r" b="b"/>
            <a:pathLst>
              <a:path w="43179" h="17145">
                <a:moveTo>
                  <a:pt x="42615" y="0"/>
                </a:moveTo>
                <a:lnTo>
                  <a:pt x="0" y="0"/>
                </a:lnTo>
                <a:lnTo>
                  <a:pt x="0" y="16809"/>
                </a:lnTo>
                <a:lnTo>
                  <a:pt x="42615" y="16809"/>
                </a:lnTo>
                <a:lnTo>
                  <a:pt x="42615" y="0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83864" y="5349054"/>
            <a:ext cx="43180" cy="17780"/>
          </a:xfrm>
          <a:custGeom>
            <a:avLst/>
            <a:gdLst/>
            <a:ahLst/>
            <a:cxnLst/>
            <a:rect l="l" t="t" r="r" b="b"/>
            <a:pathLst>
              <a:path w="43179" h="17779">
                <a:moveTo>
                  <a:pt x="42615" y="0"/>
                </a:moveTo>
                <a:lnTo>
                  <a:pt x="0" y="0"/>
                </a:lnTo>
                <a:lnTo>
                  <a:pt x="0" y="17257"/>
                </a:lnTo>
                <a:lnTo>
                  <a:pt x="42615" y="17257"/>
                </a:lnTo>
                <a:lnTo>
                  <a:pt x="42615" y="0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93214" y="4109932"/>
            <a:ext cx="344170" cy="305435"/>
          </a:xfrm>
          <a:custGeom>
            <a:avLst/>
            <a:gdLst/>
            <a:ahLst/>
            <a:cxnLst/>
            <a:rect l="l" t="t" r="r" b="b"/>
            <a:pathLst>
              <a:path w="344170" h="305435">
                <a:moveTo>
                  <a:pt x="338103" y="0"/>
                </a:moveTo>
                <a:lnTo>
                  <a:pt x="0" y="295058"/>
                </a:lnTo>
                <a:lnTo>
                  <a:pt x="5451" y="305143"/>
                </a:lnTo>
                <a:lnTo>
                  <a:pt x="343555" y="10085"/>
                </a:lnTo>
                <a:lnTo>
                  <a:pt x="340148" y="5883"/>
                </a:lnTo>
                <a:lnTo>
                  <a:pt x="3381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12554" y="4072952"/>
            <a:ext cx="70485" cy="76835"/>
          </a:xfrm>
          <a:custGeom>
            <a:avLst/>
            <a:gdLst/>
            <a:ahLst/>
            <a:cxnLst/>
            <a:rect l="l" t="t" r="r" b="b"/>
            <a:pathLst>
              <a:path w="70485" h="76835">
                <a:moveTo>
                  <a:pt x="70192" y="0"/>
                </a:moveTo>
                <a:lnTo>
                  <a:pt x="0" y="12606"/>
                </a:lnTo>
                <a:lnTo>
                  <a:pt x="36799" y="76482"/>
                </a:lnTo>
                <a:lnTo>
                  <a:pt x="701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87376" y="4067461"/>
            <a:ext cx="479425" cy="166370"/>
          </a:xfrm>
          <a:custGeom>
            <a:avLst/>
            <a:gdLst/>
            <a:ahLst/>
            <a:cxnLst/>
            <a:rect l="l" t="t" r="r" b="b"/>
            <a:pathLst>
              <a:path w="479425" h="166370">
                <a:moveTo>
                  <a:pt x="2044" y="0"/>
                </a:moveTo>
                <a:lnTo>
                  <a:pt x="0" y="11374"/>
                </a:lnTo>
                <a:lnTo>
                  <a:pt x="476125" y="166075"/>
                </a:lnTo>
                <a:lnTo>
                  <a:pt x="478169" y="158903"/>
                </a:lnTo>
                <a:lnTo>
                  <a:pt x="479169" y="15302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54279" y="4188095"/>
            <a:ext cx="69215" cy="74930"/>
          </a:xfrm>
          <a:custGeom>
            <a:avLst/>
            <a:gdLst/>
            <a:ahLst/>
            <a:cxnLst/>
            <a:rect l="l" t="t" r="r" b="b"/>
            <a:pathLst>
              <a:path w="69214" h="74929">
                <a:moveTo>
                  <a:pt x="16037" y="0"/>
                </a:moveTo>
                <a:lnTo>
                  <a:pt x="0" y="74857"/>
                </a:lnTo>
                <a:lnTo>
                  <a:pt x="68829" y="56759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92968" y="4045217"/>
            <a:ext cx="45720" cy="71755"/>
          </a:xfrm>
          <a:custGeom>
            <a:avLst/>
            <a:gdLst/>
            <a:ahLst/>
            <a:cxnLst/>
            <a:rect l="l" t="t" r="r" b="b"/>
            <a:pathLst>
              <a:path w="45720" h="71754">
                <a:moveTo>
                  <a:pt x="30666" y="0"/>
                </a:moveTo>
                <a:lnTo>
                  <a:pt x="17718" y="0"/>
                </a:lnTo>
                <a:lnTo>
                  <a:pt x="11585" y="3361"/>
                </a:lnTo>
                <a:lnTo>
                  <a:pt x="0" y="36532"/>
                </a:lnTo>
                <a:lnTo>
                  <a:pt x="445" y="44260"/>
                </a:lnTo>
                <a:lnTo>
                  <a:pt x="17036" y="71439"/>
                </a:lnTo>
                <a:lnTo>
                  <a:pt x="29303" y="71439"/>
                </a:lnTo>
                <a:lnTo>
                  <a:pt x="34437" y="68525"/>
                </a:lnTo>
                <a:lnTo>
                  <a:pt x="38208" y="63034"/>
                </a:lnTo>
                <a:lnTo>
                  <a:pt x="40737" y="59672"/>
                </a:lnTo>
                <a:lnTo>
                  <a:pt x="22488" y="59672"/>
                </a:lnTo>
                <a:lnTo>
                  <a:pt x="18081" y="56703"/>
                </a:lnTo>
                <a:lnTo>
                  <a:pt x="10222" y="45384"/>
                </a:lnTo>
                <a:lnTo>
                  <a:pt x="8177" y="37372"/>
                </a:lnTo>
                <a:lnTo>
                  <a:pt x="8177" y="27735"/>
                </a:lnTo>
                <a:lnTo>
                  <a:pt x="45340" y="27735"/>
                </a:lnTo>
                <a:lnTo>
                  <a:pt x="45340" y="23084"/>
                </a:lnTo>
                <a:lnTo>
                  <a:pt x="8177" y="23084"/>
                </a:lnTo>
                <a:lnTo>
                  <a:pt x="8859" y="17649"/>
                </a:lnTo>
                <a:lnTo>
                  <a:pt x="10222" y="13447"/>
                </a:lnTo>
                <a:lnTo>
                  <a:pt x="12630" y="10085"/>
                </a:lnTo>
                <a:lnTo>
                  <a:pt x="15355" y="7115"/>
                </a:lnTo>
                <a:lnTo>
                  <a:pt x="18399" y="5434"/>
                </a:lnTo>
                <a:lnTo>
                  <a:pt x="37978" y="5434"/>
                </a:lnTo>
                <a:lnTo>
                  <a:pt x="35800" y="2521"/>
                </a:lnTo>
                <a:lnTo>
                  <a:pt x="30666" y="0"/>
                </a:lnTo>
                <a:close/>
              </a:path>
              <a:path w="45720" h="71754">
                <a:moveTo>
                  <a:pt x="43659" y="43255"/>
                </a:moveTo>
                <a:lnTo>
                  <a:pt x="31347" y="59672"/>
                </a:lnTo>
                <a:lnTo>
                  <a:pt x="40737" y="59672"/>
                </a:lnTo>
                <a:lnTo>
                  <a:pt x="42297" y="57599"/>
                </a:lnTo>
                <a:lnTo>
                  <a:pt x="44659" y="51660"/>
                </a:lnTo>
                <a:lnTo>
                  <a:pt x="45340" y="44936"/>
                </a:lnTo>
                <a:lnTo>
                  <a:pt x="43659" y="43255"/>
                </a:lnTo>
                <a:close/>
              </a:path>
              <a:path w="45720" h="71754">
                <a:moveTo>
                  <a:pt x="37978" y="5434"/>
                </a:moveTo>
                <a:lnTo>
                  <a:pt x="23533" y="5434"/>
                </a:lnTo>
                <a:lnTo>
                  <a:pt x="25578" y="6275"/>
                </a:lnTo>
                <a:lnTo>
                  <a:pt x="27622" y="7564"/>
                </a:lnTo>
                <a:lnTo>
                  <a:pt x="29666" y="9245"/>
                </a:lnTo>
                <a:lnTo>
                  <a:pt x="31029" y="11318"/>
                </a:lnTo>
                <a:lnTo>
                  <a:pt x="32029" y="14287"/>
                </a:lnTo>
                <a:lnTo>
                  <a:pt x="32710" y="15968"/>
                </a:lnTo>
                <a:lnTo>
                  <a:pt x="33074" y="18882"/>
                </a:lnTo>
                <a:lnTo>
                  <a:pt x="33074" y="23084"/>
                </a:lnTo>
                <a:lnTo>
                  <a:pt x="45340" y="23084"/>
                </a:lnTo>
                <a:lnTo>
                  <a:pt x="45228" y="18882"/>
                </a:lnTo>
                <a:lnTo>
                  <a:pt x="43659" y="12606"/>
                </a:lnTo>
                <a:lnTo>
                  <a:pt x="39571" y="7564"/>
                </a:lnTo>
                <a:lnTo>
                  <a:pt x="37978" y="5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46169" y="4020003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4">
                <a:moveTo>
                  <a:pt x="0" y="0"/>
                </a:moveTo>
                <a:lnTo>
                  <a:pt x="15310" y="0"/>
                </a:lnTo>
                <a:lnTo>
                  <a:pt x="15310" y="5434"/>
                </a:lnTo>
                <a:lnTo>
                  <a:pt x="0" y="543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09637" y="4317974"/>
            <a:ext cx="51435" cy="60325"/>
          </a:xfrm>
          <a:custGeom>
            <a:avLst/>
            <a:gdLst/>
            <a:ahLst/>
            <a:cxnLst/>
            <a:rect l="l" t="t" r="r" b="b"/>
            <a:pathLst>
              <a:path w="51435" h="60325">
                <a:moveTo>
                  <a:pt x="18717" y="1680"/>
                </a:moveTo>
                <a:lnTo>
                  <a:pt x="2044" y="1680"/>
                </a:lnTo>
                <a:lnTo>
                  <a:pt x="3407" y="2521"/>
                </a:lnTo>
                <a:lnTo>
                  <a:pt x="4088" y="3361"/>
                </a:lnTo>
                <a:lnTo>
                  <a:pt x="4406" y="4202"/>
                </a:lnTo>
                <a:lnTo>
                  <a:pt x="5769" y="7564"/>
                </a:lnTo>
                <a:lnTo>
                  <a:pt x="7814" y="13447"/>
                </a:lnTo>
                <a:lnTo>
                  <a:pt x="24533" y="60121"/>
                </a:lnTo>
                <a:lnTo>
                  <a:pt x="25532" y="60121"/>
                </a:lnTo>
                <a:lnTo>
                  <a:pt x="32405" y="41238"/>
                </a:lnTo>
                <a:lnTo>
                  <a:pt x="29621" y="41238"/>
                </a:lnTo>
                <a:lnTo>
                  <a:pt x="18399" y="8852"/>
                </a:lnTo>
                <a:lnTo>
                  <a:pt x="17718" y="6723"/>
                </a:lnTo>
                <a:lnTo>
                  <a:pt x="17718" y="6331"/>
                </a:lnTo>
                <a:lnTo>
                  <a:pt x="17354" y="5491"/>
                </a:lnTo>
                <a:lnTo>
                  <a:pt x="17354" y="3361"/>
                </a:lnTo>
                <a:lnTo>
                  <a:pt x="17718" y="2969"/>
                </a:lnTo>
                <a:lnTo>
                  <a:pt x="18036" y="2521"/>
                </a:lnTo>
                <a:lnTo>
                  <a:pt x="18717" y="1680"/>
                </a:lnTo>
                <a:close/>
              </a:path>
              <a:path w="51435" h="60325">
                <a:moveTo>
                  <a:pt x="49384" y="1680"/>
                </a:moveTo>
                <a:lnTo>
                  <a:pt x="38480" y="1680"/>
                </a:lnTo>
                <a:lnTo>
                  <a:pt x="39525" y="2129"/>
                </a:lnTo>
                <a:lnTo>
                  <a:pt x="40207" y="2521"/>
                </a:lnTo>
                <a:lnTo>
                  <a:pt x="40888" y="2969"/>
                </a:lnTo>
                <a:lnTo>
                  <a:pt x="41206" y="3810"/>
                </a:lnTo>
                <a:lnTo>
                  <a:pt x="41570" y="4650"/>
                </a:lnTo>
                <a:lnTo>
                  <a:pt x="41570" y="7564"/>
                </a:lnTo>
                <a:lnTo>
                  <a:pt x="40888" y="10085"/>
                </a:lnTo>
                <a:lnTo>
                  <a:pt x="40207" y="12214"/>
                </a:lnTo>
                <a:lnTo>
                  <a:pt x="39162" y="15184"/>
                </a:lnTo>
                <a:lnTo>
                  <a:pt x="29621" y="41238"/>
                </a:lnTo>
                <a:lnTo>
                  <a:pt x="32405" y="41238"/>
                </a:lnTo>
                <a:lnTo>
                  <a:pt x="41888" y="15184"/>
                </a:lnTo>
                <a:lnTo>
                  <a:pt x="43932" y="9693"/>
                </a:lnTo>
                <a:lnTo>
                  <a:pt x="46340" y="5042"/>
                </a:lnTo>
                <a:lnTo>
                  <a:pt x="47703" y="2969"/>
                </a:lnTo>
                <a:lnTo>
                  <a:pt x="49384" y="1680"/>
                </a:lnTo>
                <a:close/>
              </a:path>
              <a:path w="51435" h="60325">
                <a:moveTo>
                  <a:pt x="23170" y="0"/>
                </a:moveTo>
                <a:lnTo>
                  <a:pt x="0" y="0"/>
                </a:lnTo>
                <a:lnTo>
                  <a:pt x="0" y="1680"/>
                </a:lnTo>
                <a:lnTo>
                  <a:pt x="23170" y="1680"/>
                </a:lnTo>
                <a:lnTo>
                  <a:pt x="23170" y="0"/>
                </a:lnTo>
                <a:close/>
              </a:path>
              <a:path w="51435" h="60325">
                <a:moveTo>
                  <a:pt x="51110" y="0"/>
                </a:moveTo>
                <a:lnTo>
                  <a:pt x="35436" y="0"/>
                </a:lnTo>
                <a:lnTo>
                  <a:pt x="35436" y="1680"/>
                </a:lnTo>
                <a:lnTo>
                  <a:pt x="51110" y="1680"/>
                </a:lnTo>
                <a:lnTo>
                  <a:pt x="51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56977" y="4334840"/>
            <a:ext cx="32384" cy="42545"/>
          </a:xfrm>
          <a:custGeom>
            <a:avLst/>
            <a:gdLst/>
            <a:ahLst/>
            <a:cxnLst/>
            <a:rect l="l" t="t" r="r" b="b"/>
            <a:pathLst>
              <a:path w="32385" h="42545">
                <a:moveTo>
                  <a:pt x="24374" y="3361"/>
                </a:moveTo>
                <a:lnTo>
                  <a:pt x="13993" y="3361"/>
                </a:lnTo>
                <a:lnTo>
                  <a:pt x="14992" y="3754"/>
                </a:lnTo>
                <a:lnTo>
                  <a:pt x="15673" y="4202"/>
                </a:lnTo>
                <a:lnTo>
                  <a:pt x="16355" y="5042"/>
                </a:lnTo>
                <a:lnTo>
                  <a:pt x="17036" y="5434"/>
                </a:lnTo>
                <a:lnTo>
                  <a:pt x="17036" y="6275"/>
                </a:lnTo>
                <a:lnTo>
                  <a:pt x="17400" y="7115"/>
                </a:lnTo>
                <a:lnTo>
                  <a:pt x="17651" y="8796"/>
                </a:lnTo>
                <a:lnTo>
                  <a:pt x="17718" y="16360"/>
                </a:lnTo>
                <a:lnTo>
                  <a:pt x="10222" y="20563"/>
                </a:lnTo>
                <a:lnTo>
                  <a:pt x="5451" y="23925"/>
                </a:lnTo>
                <a:lnTo>
                  <a:pt x="3407" y="26054"/>
                </a:lnTo>
                <a:lnTo>
                  <a:pt x="1362" y="28575"/>
                </a:lnTo>
                <a:lnTo>
                  <a:pt x="0" y="31489"/>
                </a:lnTo>
                <a:lnTo>
                  <a:pt x="0" y="36980"/>
                </a:lnTo>
                <a:lnTo>
                  <a:pt x="681" y="38661"/>
                </a:lnTo>
                <a:lnTo>
                  <a:pt x="3407" y="42023"/>
                </a:lnTo>
                <a:lnTo>
                  <a:pt x="4770" y="42415"/>
                </a:lnTo>
                <a:lnTo>
                  <a:pt x="9904" y="42415"/>
                </a:lnTo>
                <a:lnTo>
                  <a:pt x="13629" y="40342"/>
                </a:lnTo>
                <a:lnTo>
                  <a:pt x="17718" y="36139"/>
                </a:lnTo>
                <a:lnTo>
                  <a:pt x="27622" y="36139"/>
                </a:lnTo>
                <a:lnTo>
                  <a:pt x="27622" y="35299"/>
                </a:lnTo>
                <a:lnTo>
                  <a:pt x="12266" y="35299"/>
                </a:lnTo>
                <a:lnTo>
                  <a:pt x="11585" y="34851"/>
                </a:lnTo>
                <a:lnTo>
                  <a:pt x="10222" y="33170"/>
                </a:lnTo>
                <a:lnTo>
                  <a:pt x="9904" y="31937"/>
                </a:lnTo>
                <a:lnTo>
                  <a:pt x="9978" y="28575"/>
                </a:lnTo>
                <a:lnTo>
                  <a:pt x="10222" y="27287"/>
                </a:lnTo>
                <a:lnTo>
                  <a:pt x="11267" y="26054"/>
                </a:lnTo>
                <a:lnTo>
                  <a:pt x="12630" y="23532"/>
                </a:lnTo>
                <a:lnTo>
                  <a:pt x="14674" y="21403"/>
                </a:lnTo>
                <a:lnTo>
                  <a:pt x="17718" y="19330"/>
                </a:lnTo>
                <a:lnTo>
                  <a:pt x="27622" y="19330"/>
                </a:lnTo>
                <a:lnTo>
                  <a:pt x="27557" y="11318"/>
                </a:lnTo>
                <a:lnTo>
                  <a:pt x="27259" y="9245"/>
                </a:lnTo>
                <a:lnTo>
                  <a:pt x="26941" y="7956"/>
                </a:lnTo>
                <a:lnTo>
                  <a:pt x="26577" y="5883"/>
                </a:lnTo>
                <a:lnTo>
                  <a:pt x="25214" y="4202"/>
                </a:lnTo>
                <a:lnTo>
                  <a:pt x="24374" y="3361"/>
                </a:lnTo>
                <a:close/>
              </a:path>
              <a:path w="32385" h="42545">
                <a:moveTo>
                  <a:pt x="27622" y="36139"/>
                </a:moveTo>
                <a:lnTo>
                  <a:pt x="17718" y="36139"/>
                </a:lnTo>
                <a:lnTo>
                  <a:pt x="17718" y="38213"/>
                </a:lnTo>
                <a:lnTo>
                  <a:pt x="18399" y="39893"/>
                </a:lnTo>
                <a:lnTo>
                  <a:pt x="19444" y="41182"/>
                </a:lnTo>
                <a:lnTo>
                  <a:pt x="20444" y="42023"/>
                </a:lnTo>
                <a:lnTo>
                  <a:pt x="22170" y="42415"/>
                </a:lnTo>
                <a:lnTo>
                  <a:pt x="25578" y="42415"/>
                </a:lnTo>
                <a:lnTo>
                  <a:pt x="26941" y="42023"/>
                </a:lnTo>
                <a:lnTo>
                  <a:pt x="29666" y="40342"/>
                </a:lnTo>
                <a:lnTo>
                  <a:pt x="30666" y="38661"/>
                </a:lnTo>
                <a:lnTo>
                  <a:pt x="31742" y="36980"/>
                </a:lnTo>
                <a:lnTo>
                  <a:pt x="28304" y="36980"/>
                </a:lnTo>
                <a:lnTo>
                  <a:pt x="28304" y="36532"/>
                </a:lnTo>
                <a:lnTo>
                  <a:pt x="27940" y="36532"/>
                </a:lnTo>
                <a:lnTo>
                  <a:pt x="27622" y="36139"/>
                </a:lnTo>
                <a:close/>
              </a:path>
              <a:path w="32385" h="42545">
                <a:moveTo>
                  <a:pt x="31029" y="35299"/>
                </a:moveTo>
                <a:lnTo>
                  <a:pt x="30348" y="36532"/>
                </a:lnTo>
                <a:lnTo>
                  <a:pt x="29666" y="36980"/>
                </a:lnTo>
                <a:lnTo>
                  <a:pt x="31742" y="36980"/>
                </a:lnTo>
                <a:lnTo>
                  <a:pt x="32029" y="36532"/>
                </a:lnTo>
                <a:lnTo>
                  <a:pt x="31029" y="35299"/>
                </a:lnTo>
                <a:close/>
              </a:path>
              <a:path w="32385" h="42545">
                <a:moveTo>
                  <a:pt x="27622" y="19330"/>
                </a:moveTo>
                <a:lnTo>
                  <a:pt x="17718" y="19330"/>
                </a:lnTo>
                <a:lnTo>
                  <a:pt x="17718" y="32778"/>
                </a:lnTo>
                <a:lnTo>
                  <a:pt x="16037" y="34458"/>
                </a:lnTo>
                <a:lnTo>
                  <a:pt x="14674" y="35299"/>
                </a:lnTo>
                <a:lnTo>
                  <a:pt x="27622" y="35299"/>
                </a:lnTo>
                <a:lnTo>
                  <a:pt x="27622" y="19330"/>
                </a:lnTo>
                <a:close/>
              </a:path>
              <a:path w="32385" h="42545">
                <a:moveTo>
                  <a:pt x="19081" y="0"/>
                </a:moveTo>
                <a:lnTo>
                  <a:pt x="13311" y="0"/>
                </a:lnTo>
                <a:lnTo>
                  <a:pt x="6133" y="2521"/>
                </a:lnTo>
                <a:lnTo>
                  <a:pt x="4088" y="4202"/>
                </a:lnTo>
                <a:lnTo>
                  <a:pt x="2725" y="5883"/>
                </a:lnTo>
                <a:lnTo>
                  <a:pt x="1362" y="7956"/>
                </a:lnTo>
                <a:lnTo>
                  <a:pt x="681" y="10085"/>
                </a:lnTo>
                <a:lnTo>
                  <a:pt x="681" y="13447"/>
                </a:lnTo>
                <a:lnTo>
                  <a:pt x="1362" y="14680"/>
                </a:lnTo>
                <a:lnTo>
                  <a:pt x="3407" y="17201"/>
                </a:lnTo>
                <a:lnTo>
                  <a:pt x="4452" y="17649"/>
                </a:lnTo>
                <a:lnTo>
                  <a:pt x="7496" y="17649"/>
                </a:lnTo>
                <a:lnTo>
                  <a:pt x="8859" y="7956"/>
                </a:lnTo>
                <a:lnTo>
                  <a:pt x="8541" y="7115"/>
                </a:lnTo>
                <a:lnTo>
                  <a:pt x="8541" y="5883"/>
                </a:lnTo>
                <a:lnTo>
                  <a:pt x="8859" y="5434"/>
                </a:lnTo>
                <a:lnTo>
                  <a:pt x="9222" y="4594"/>
                </a:lnTo>
                <a:lnTo>
                  <a:pt x="10222" y="3754"/>
                </a:lnTo>
                <a:lnTo>
                  <a:pt x="11585" y="3361"/>
                </a:lnTo>
                <a:lnTo>
                  <a:pt x="24374" y="3361"/>
                </a:lnTo>
                <a:lnTo>
                  <a:pt x="23533" y="2521"/>
                </a:lnTo>
                <a:lnTo>
                  <a:pt x="21489" y="840"/>
                </a:lnTo>
                <a:lnTo>
                  <a:pt x="19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93459" y="4334840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9081" y="0"/>
                </a:moveTo>
                <a:lnTo>
                  <a:pt x="10585" y="0"/>
                </a:lnTo>
                <a:lnTo>
                  <a:pt x="6496" y="2521"/>
                </a:lnTo>
                <a:lnTo>
                  <a:pt x="3770" y="7956"/>
                </a:lnTo>
                <a:lnTo>
                  <a:pt x="1362" y="12158"/>
                </a:lnTo>
                <a:lnTo>
                  <a:pt x="0" y="16809"/>
                </a:lnTo>
                <a:lnTo>
                  <a:pt x="0" y="28127"/>
                </a:lnTo>
                <a:lnTo>
                  <a:pt x="1362" y="33170"/>
                </a:lnTo>
                <a:lnTo>
                  <a:pt x="4088" y="36980"/>
                </a:lnTo>
                <a:lnTo>
                  <a:pt x="6496" y="41182"/>
                </a:lnTo>
                <a:lnTo>
                  <a:pt x="10222" y="43255"/>
                </a:lnTo>
                <a:lnTo>
                  <a:pt x="17036" y="43255"/>
                </a:lnTo>
                <a:lnTo>
                  <a:pt x="19762" y="42415"/>
                </a:lnTo>
                <a:lnTo>
                  <a:pt x="22170" y="40734"/>
                </a:lnTo>
                <a:lnTo>
                  <a:pt x="24215" y="39053"/>
                </a:lnTo>
                <a:lnTo>
                  <a:pt x="25984" y="36532"/>
                </a:lnTo>
                <a:lnTo>
                  <a:pt x="18081" y="36532"/>
                </a:lnTo>
                <a:lnTo>
                  <a:pt x="16355" y="35691"/>
                </a:lnTo>
                <a:lnTo>
                  <a:pt x="14992" y="34458"/>
                </a:lnTo>
                <a:lnTo>
                  <a:pt x="13311" y="32778"/>
                </a:lnTo>
                <a:lnTo>
                  <a:pt x="11948" y="30256"/>
                </a:lnTo>
                <a:lnTo>
                  <a:pt x="11267" y="26446"/>
                </a:lnTo>
                <a:lnTo>
                  <a:pt x="10222" y="23084"/>
                </a:lnTo>
                <a:lnTo>
                  <a:pt x="9540" y="19330"/>
                </a:lnTo>
                <a:lnTo>
                  <a:pt x="9540" y="10926"/>
                </a:lnTo>
                <a:lnTo>
                  <a:pt x="10222" y="7564"/>
                </a:lnTo>
                <a:lnTo>
                  <a:pt x="11585" y="5434"/>
                </a:lnTo>
                <a:lnTo>
                  <a:pt x="12266" y="3754"/>
                </a:lnTo>
                <a:lnTo>
                  <a:pt x="13311" y="3361"/>
                </a:lnTo>
                <a:lnTo>
                  <a:pt x="23851" y="3361"/>
                </a:lnTo>
                <a:lnTo>
                  <a:pt x="21807" y="1232"/>
                </a:lnTo>
                <a:lnTo>
                  <a:pt x="19081" y="0"/>
                </a:lnTo>
                <a:close/>
              </a:path>
              <a:path w="27939" h="43814">
                <a:moveTo>
                  <a:pt x="26577" y="31489"/>
                </a:moveTo>
                <a:lnTo>
                  <a:pt x="25214" y="33618"/>
                </a:lnTo>
                <a:lnTo>
                  <a:pt x="24215" y="34851"/>
                </a:lnTo>
                <a:lnTo>
                  <a:pt x="23170" y="35299"/>
                </a:lnTo>
                <a:lnTo>
                  <a:pt x="22170" y="36139"/>
                </a:lnTo>
                <a:lnTo>
                  <a:pt x="20807" y="36532"/>
                </a:lnTo>
                <a:lnTo>
                  <a:pt x="25984" y="36532"/>
                </a:lnTo>
                <a:lnTo>
                  <a:pt x="26259" y="36139"/>
                </a:lnTo>
                <a:lnTo>
                  <a:pt x="27940" y="32778"/>
                </a:lnTo>
                <a:lnTo>
                  <a:pt x="26577" y="31489"/>
                </a:lnTo>
                <a:close/>
              </a:path>
              <a:path w="27939" h="43814">
                <a:moveTo>
                  <a:pt x="23851" y="3361"/>
                </a:moveTo>
                <a:lnTo>
                  <a:pt x="14992" y="3361"/>
                </a:lnTo>
                <a:lnTo>
                  <a:pt x="15673" y="3754"/>
                </a:lnTo>
                <a:lnTo>
                  <a:pt x="16355" y="4202"/>
                </a:lnTo>
                <a:lnTo>
                  <a:pt x="16718" y="5042"/>
                </a:lnTo>
                <a:lnTo>
                  <a:pt x="17036" y="6275"/>
                </a:lnTo>
                <a:lnTo>
                  <a:pt x="17315" y="7564"/>
                </a:lnTo>
                <a:lnTo>
                  <a:pt x="17400" y="10926"/>
                </a:lnTo>
                <a:lnTo>
                  <a:pt x="18081" y="12999"/>
                </a:lnTo>
                <a:lnTo>
                  <a:pt x="19081" y="14287"/>
                </a:lnTo>
                <a:lnTo>
                  <a:pt x="19762" y="15128"/>
                </a:lnTo>
                <a:lnTo>
                  <a:pt x="21125" y="15968"/>
                </a:lnTo>
                <a:lnTo>
                  <a:pt x="23851" y="15968"/>
                </a:lnTo>
                <a:lnTo>
                  <a:pt x="24896" y="15520"/>
                </a:lnTo>
                <a:lnTo>
                  <a:pt x="25578" y="14287"/>
                </a:lnTo>
                <a:lnTo>
                  <a:pt x="26577" y="13447"/>
                </a:lnTo>
                <a:lnTo>
                  <a:pt x="26941" y="12158"/>
                </a:lnTo>
                <a:lnTo>
                  <a:pt x="26941" y="7956"/>
                </a:lnTo>
                <a:lnTo>
                  <a:pt x="25896" y="5434"/>
                </a:lnTo>
                <a:lnTo>
                  <a:pt x="23851" y="3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24126" y="4336072"/>
            <a:ext cx="36195" cy="42545"/>
          </a:xfrm>
          <a:custGeom>
            <a:avLst/>
            <a:gdLst/>
            <a:ahLst/>
            <a:cxnLst/>
            <a:rect l="l" t="t" r="r" b="b"/>
            <a:pathLst>
              <a:path w="36195" h="42545">
                <a:moveTo>
                  <a:pt x="13311" y="0"/>
                </a:moveTo>
                <a:lnTo>
                  <a:pt x="0" y="0"/>
                </a:lnTo>
                <a:lnTo>
                  <a:pt x="0" y="1680"/>
                </a:lnTo>
                <a:lnTo>
                  <a:pt x="1362" y="2129"/>
                </a:lnTo>
                <a:lnTo>
                  <a:pt x="2407" y="2521"/>
                </a:lnTo>
                <a:lnTo>
                  <a:pt x="2725" y="3361"/>
                </a:lnTo>
                <a:lnTo>
                  <a:pt x="3407" y="3810"/>
                </a:lnTo>
                <a:lnTo>
                  <a:pt x="3498" y="30704"/>
                </a:lnTo>
                <a:lnTo>
                  <a:pt x="10222" y="42023"/>
                </a:lnTo>
                <a:lnTo>
                  <a:pt x="13993" y="42023"/>
                </a:lnTo>
                <a:lnTo>
                  <a:pt x="16037" y="41630"/>
                </a:lnTo>
                <a:lnTo>
                  <a:pt x="17400" y="40342"/>
                </a:lnTo>
                <a:lnTo>
                  <a:pt x="19081" y="39501"/>
                </a:lnTo>
                <a:lnTo>
                  <a:pt x="20444" y="37820"/>
                </a:lnTo>
                <a:lnTo>
                  <a:pt x="21595" y="36139"/>
                </a:lnTo>
                <a:lnTo>
                  <a:pt x="16037" y="36139"/>
                </a:lnTo>
                <a:lnTo>
                  <a:pt x="15355" y="35747"/>
                </a:lnTo>
                <a:lnTo>
                  <a:pt x="14674" y="35299"/>
                </a:lnTo>
                <a:lnTo>
                  <a:pt x="14311" y="34907"/>
                </a:lnTo>
                <a:lnTo>
                  <a:pt x="13993" y="34458"/>
                </a:lnTo>
                <a:lnTo>
                  <a:pt x="13629" y="33618"/>
                </a:lnTo>
                <a:lnTo>
                  <a:pt x="13629" y="32778"/>
                </a:lnTo>
                <a:lnTo>
                  <a:pt x="13311" y="30704"/>
                </a:lnTo>
                <a:lnTo>
                  <a:pt x="13311" y="0"/>
                </a:lnTo>
                <a:close/>
              </a:path>
              <a:path w="36195" h="42545">
                <a:moveTo>
                  <a:pt x="32098" y="35299"/>
                </a:moveTo>
                <a:lnTo>
                  <a:pt x="22170" y="35299"/>
                </a:lnTo>
                <a:lnTo>
                  <a:pt x="22170" y="40790"/>
                </a:lnTo>
                <a:lnTo>
                  <a:pt x="35800" y="40790"/>
                </a:lnTo>
                <a:lnTo>
                  <a:pt x="35800" y="39109"/>
                </a:lnTo>
                <a:lnTo>
                  <a:pt x="34073" y="39109"/>
                </a:lnTo>
                <a:lnTo>
                  <a:pt x="33392" y="38661"/>
                </a:lnTo>
                <a:lnTo>
                  <a:pt x="32710" y="37820"/>
                </a:lnTo>
                <a:lnTo>
                  <a:pt x="32392" y="36980"/>
                </a:lnTo>
                <a:lnTo>
                  <a:pt x="32098" y="35299"/>
                </a:lnTo>
                <a:close/>
              </a:path>
              <a:path w="36195" h="42545">
                <a:moveTo>
                  <a:pt x="32029" y="0"/>
                </a:moveTo>
                <a:lnTo>
                  <a:pt x="18763" y="0"/>
                </a:lnTo>
                <a:lnTo>
                  <a:pt x="18763" y="1680"/>
                </a:lnTo>
                <a:lnTo>
                  <a:pt x="20126" y="2129"/>
                </a:lnTo>
                <a:lnTo>
                  <a:pt x="21125" y="2521"/>
                </a:lnTo>
                <a:lnTo>
                  <a:pt x="21489" y="3361"/>
                </a:lnTo>
                <a:lnTo>
                  <a:pt x="21807" y="3810"/>
                </a:lnTo>
                <a:lnTo>
                  <a:pt x="22170" y="5883"/>
                </a:lnTo>
                <a:lnTo>
                  <a:pt x="22170" y="30704"/>
                </a:lnTo>
                <a:lnTo>
                  <a:pt x="20807" y="33226"/>
                </a:lnTo>
                <a:lnTo>
                  <a:pt x="19762" y="34458"/>
                </a:lnTo>
                <a:lnTo>
                  <a:pt x="18763" y="35299"/>
                </a:lnTo>
                <a:lnTo>
                  <a:pt x="18081" y="35747"/>
                </a:lnTo>
                <a:lnTo>
                  <a:pt x="17400" y="36139"/>
                </a:lnTo>
                <a:lnTo>
                  <a:pt x="21595" y="36139"/>
                </a:lnTo>
                <a:lnTo>
                  <a:pt x="22170" y="35299"/>
                </a:lnTo>
                <a:lnTo>
                  <a:pt x="32098" y="35299"/>
                </a:lnTo>
                <a:lnTo>
                  <a:pt x="3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64333" y="4336072"/>
            <a:ext cx="36195" cy="42545"/>
          </a:xfrm>
          <a:custGeom>
            <a:avLst/>
            <a:gdLst/>
            <a:ahLst/>
            <a:cxnLst/>
            <a:rect l="l" t="t" r="r" b="b"/>
            <a:pathLst>
              <a:path w="36195" h="42545">
                <a:moveTo>
                  <a:pt x="13629" y="0"/>
                </a:moveTo>
                <a:lnTo>
                  <a:pt x="0" y="0"/>
                </a:lnTo>
                <a:lnTo>
                  <a:pt x="0" y="1680"/>
                </a:lnTo>
                <a:lnTo>
                  <a:pt x="1362" y="2129"/>
                </a:lnTo>
                <a:lnTo>
                  <a:pt x="2407" y="2521"/>
                </a:lnTo>
                <a:lnTo>
                  <a:pt x="3089" y="3361"/>
                </a:lnTo>
                <a:lnTo>
                  <a:pt x="3407" y="3810"/>
                </a:lnTo>
                <a:lnTo>
                  <a:pt x="3770" y="5883"/>
                </a:lnTo>
                <a:lnTo>
                  <a:pt x="3770" y="33226"/>
                </a:lnTo>
                <a:lnTo>
                  <a:pt x="4452" y="34907"/>
                </a:lnTo>
                <a:lnTo>
                  <a:pt x="10222" y="42023"/>
                </a:lnTo>
                <a:lnTo>
                  <a:pt x="14311" y="42023"/>
                </a:lnTo>
                <a:lnTo>
                  <a:pt x="16037" y="41630"/>
                </a:lnTo>
                <a:lnTo>
                  <a:pt x="17718" y="40342"/>
                </a:lnTo>
                <a:lnTo>
                  <a:pt x="19081" y="39501"/>
                </a:lnTo>
                <a:lnTo>
                  <a:pt x="20807" y="37820"/>
                </a:lnTo>
                <a:lnTo>
                  <a:pt x="21716" y="36139"/>
                </a:lnTo>
                <a:lnTo>
                  <a:pt x="16037" y="36139"/>
                </a:lnTo>
                <a:lnTo>
                  <a:pt x="15355" y="35747"/>
                </a:lnTo>
                <a:lnTo>
                  <a:pt x="14992" y="35299"/>
                </a:lnTo>
                <a:lnTo>
                  <a:pt x="14311" y="34907"/>
                </a:lnTo>
                <a:lnTo>
                  <a:pt x="13993" y="34458"/>
                </a:lnTo>
                <a:lnTo>
                  <a:pt x="13993" y="33618"/>
                </a:lnTo>
                <a:lnTo>
                  <a:pt x="13629" y="32778"/>
                </a:lnTo>
                <a:lnTo>
                  <a:pt x="13629" y="0"/>
                </a:lnTo>
                <a:close/>
              </a:path>
              <a:path w="36195" h="42545">
                <a:moveTo>
                  <a:pt x="32392" y="35299"/>
                </a:moveTo>
                <a:lnTo>
                  <a:pt x="22170" y="35299"/>
                </a:lnTo>
                <a:lnTo>
                  <a:pt x="22170" y="40790"/>
                </a:lnTo>
                <a:lnTo>
                  <a:pt x="35800" y="40790"/>
                </a:lnTo>
                <a:lnTo>
                  <a:pt x="35800" y="39109"/>
                </a:lnTo>
                <a:lnTo>
                  <a:pt x="34437" y="39109"/>
                </a:lnTo>
                <a:lnTo>
                  <a:pt x="33392" y="38661"/>
                </a:lnTo>
                <a:lnTo>
                  <a:pt x="33074" y="37820"/>
                </a:lnTo>
                <a:lnTo>
                  <a:pt x="32392" y="36980"/>
                </a:lnTo>
                <a:lnTo>
                  <a:pt x="32392" y="35299"/>
                </a:lnTo>
                <a:close/>
              </a:path>
              <a:path w="36195" h="42545">
                <a:moveTo>
                  <a:pt x="32392" y="0"/>
                </a:moveTo>
                <a:lnTo>
                  <a:pt x="18763" y="0"/>
                </a:lnTo>
                <a:lnTo>
                  <a:pt x="18763" y="1680"/>
                </a:lnTo>
                <a:lnTo>
                  <a:pt x="20126" y="2129"/>
                </a:lnTo>
                <a:lnTo>
                  <a:pt x="21125" y="2521"/>
                </a:lnTo>
                <a:lnTo>
                  <a:pt x="21489" y="3361"/>
                </a:lnTo>
                <a:lnTo>
                  <a:pt x="22170" y="3810"/>
                </a:lnTo>
                <a:lnTo>
                  <a:pt x="22170" y="30704"/>
                </a:lnTo>
                <a:lnTo>
                  <a:pt x="17400" y="36139"/>
                </a:lnTo>
                <a:lnTo>
                  <a:pt x="21716" y="36139"/>
                </a:lnTo>
                <a:lnTo>
                  <a:pt x="22170" y="35299"/>
                </a:lnTo>
                <a:lnTo>
                  <a:pt x="32392" y="35299"/>
                </a:lnTo>
                <a:lnTo>
                  <a:pt x="32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04903" y="4334840"/>
            <a:ext cx="55880" cy="42545"/>
          </a:xfrm>
          <a:custGeom>
            <a:avLst/>
            <a:gdLst/>
            <a:ahLst/>
            <a:cxnLst/>
            <a:rect l="l" t="t" r="r" b="b"/>
            <a:pathLst>
              <a:path w="55879" h="42545">
                <a:moveTo>
                  <a:pt x="17036" y="40342"/>
                </a:moveTo>
                <a:lnTo>
                  <a:pt x="0" y="40342"/>
                </a:lnTo>
                <a:lnTo>
                  <a:pt x="0" y="42023"/>
                </a:lnTo>
                <a:lnTo>
                  <a:pt x="17036" y="42023"/>
                </a:lnTo>
                <a:lnTo>
                  <a:pt x="17036" y="40342"/>
                </a:lnTo>
                <a:close/>
              </a:path>
              <a:path w="55879" h="42545">
                <a:moveTo>
                  <a:pt x="36481" y="40342"/>
                </a:moveTo>
                <a:lnTo>
                  <a:pt x="19444" y="40342"/>
                </a:lnTo>
                <a:lnTo>
                  <a:pt x="19444" y="42023"/>
                </a:lnTo>
                <a:lnTo>
                  <a:pt x="36481" y="42023"/>
                </a:lnTo>
                <a:lnTo>
                  <a:pt x="36481" y="40342"/>
                </a:lnTo>
                <a:close/>
              </a:path>
              <a:path w="55879" h="42545">
                <a:moveTo>
                  <a:pt x="55881" y="40342"/>
                </a:moveTo>
                <a:lnTo>
                  <a:pt x="38844" y="40342"/>
                </a:lnTo>
                <a:lnTo>
                  <a:pt x="38844" y="42023"/>
                </a:lnTo>
                <a:lnTo>
                  <a:pt x="55881" y="42023"/>
                </a:lnTo>
                <a:lnTo>
                  <a:pt x="55881" y="40342"/>
                </a:lnTo>
                <a:close/>
              </a:path>
              <a:path w="55879" h="42545">
                <a:moveTo>
                  <a:pt x="13629" y="1232"/>
                </a:moveTo>
                <a:lnTo>
                  <a:pt x="0" y="1232"/>
                </a:lnTo>
                <a:lnTo>
                  <a:pt x="0" y="2913"/>
                </a:lnTo>
                <a:lnTo>
                  <a:pt x="1362" y="3361"/>
                </a:lnTo>
                <a:lnTo>
                  <a:pt x="2362" y="3754"/>
                </a:lnTo>
                <a:lnTo>
                  <a:pt x="2725" y="4594"/>
                </a:lnTo>
                <a:lnTo>
                  <a:pt x="3407" y="5042"/>
                </a:lnTo>
                <a:lnTo>
                  <a:pt x="3407" y="38213"/>
                </a:lnTo>
                <a:lnTo>
                  <a:pt x="3043" y="38661"/>
                </a:lnTo>
                <a:lnTo>
                  <a:pt x="2362" y="39893"/>
                </a:lnTo>
                <a:lnTo>
                  <a:pt x="1362" y="40342"/>
                </a:lnTo>
                <a:lnTo>
                  <a:pt x="15673" y="40342"/>
                </a:lnTo>
                <a:lnTo>
                  <a:pt x="14674" y="39893"/>
                </a:lnTo>
                <a:lnTo>
                  <a:pt x="14311" y="38661"/>
                </a:lnTo>
                <a:lnTo>
                  <a:pt x="13629" y="37820"/>
                </a:lnTo>
                <a:lnTo>
                  <a:pt x="13629" y="11318"/>
                </a:lnTo>
                <a:lnTo>
                  <a:pt x="14674" y="9245"/>
                </a:lnTo>
                <a:lnTo>
                  <a:pt x="16037" y="7564"/>
                </a:lnTo>
                <a:lnTo>
                  <a:pt x="17036" y="6723"/>
                </a:lnTo>
                <a:lnTo>
                  <a:pt x="13629" y="6723"/>
                </a:lnTo>
                <a:lnTo>
                  <a:pt x="13629" y="1232"/>
                </a:lnTo>
                <a:close/>
              </a:path>
              <a:path w="55879" h="42545">
                <a:moveTo>
                  <a:pt x="31696" y="5883"/>
                </a:moveTo>
                <a:lnTo>
                  <a:pt x="20807" y="5883"/>
                </a:lnTo>
                <a:lnTo>
                  <a:pt x="22488" y="7956"/>
                </a:lnTo>
                <a:lnTo>
                  <a:pt x="22488" y="8796"/>
                </a:lnTo>
                <a:lnTo>
                  <a:pt x="22852" y="9637"/>
                </a:lnTo>
                <a:lnTo>
                  <a:pt x="22852" y="37820"/>
                </a:lnTo>
                <a:lnTo>
                  <a:pt x="22488" y="38661"/>
                </a:lnTo>
                <a:lnTo>
                  <a:pt x="22170" y="39053"/>
                </a:lnTo>
                <a:lnTo>
                  <a:pt x="21489" y="39501"/>
                </a:lnTo>
                <a:lnTo>
                  <a:pt x="21125" y="40342"/>
                </a:lnTo>
                <a:lnTo>
                  <a:pt x="35118" y="40342"/>
                </a:lnTo>
                <a:lnTo>
                  <a:pt x="34073" y="39893"/>
                </a:lnTo>
                <a:lnTo>
                  <a:pt x="33392" y="38661"/>
                </a:lnTo>
                <a:lnTo>
                  <a:pt x="33074" y="37820"/>
                </a:lnTo>
                <a:lnTo>
                  <a:pt x="32710" y="36139"/>
                </a:lnTo>
                <a:lnTo>
                  <a:pt x="32710" y="11318"/>
                </a:lnTo>
                <a:lnTo>
                  <a:pt x="33755" y="9637"/>
                </a:lnTo>
                <a:lnTo>
                  <a:pt x="35118" y="7956"/>
                </a:lnTo>
                <a:lnTo>
                  <a:pt x="35585" y="7564"/>
                </a:lnTo>
                <a:lnTo>
                  <a:pt x="32392" y="7564"/>
                </a:lnTo>
                <a:lnTo>
                  <a:pt x="31696" y="5883"/>
                </a:lnTo>
                <a:close/>
              </a:path>
              <a:path w="55879" h="42545">
                <a:moveTo>
                  <a:pt x="51069" y="5883"/>
                </a:moveTo>
                <a:lnTo>
                  <a:pt x="39889" y="5883"/>
                </a:lnTo>
                <a:lnTo>
                  <a:pt x="40207" y="6275"/>
                </a:lnTo>
                <a:lnTo>
                  <a:pt x="40888" y="6723"/>
                </a:lnTo>
                <a:lnTo>
                  <a:pt x="41252" y="7115"/>
                </a:lnTo>
                <a:lnTo>
                  <a:pt x="41570" y="7956"/>
                </a:lnTo>
                <a:lnTo>
                  <a:pt x="41933" y="8796"/>
                </a:lnTo>
                <a:lnTo>
                  <a:pt x="42251" y="9637"/>
                </a:lnTo>
                <a:lnTo>
                  <a:pt x="42251" y="37820"/>
                </a:lnTo>
                <a:lnTo>
                  <a:pt x="40207" y="40342"/>
                </a:lnTo>
                <a:lnTo>
                  <a:pt x="54518" y="40342"/>
                </a:lnTo>
                <a:lnTo>
                  <a:pt x="53518" y="39893"/>
                </a:lnTo>
                <a:lnTo>
                  <a:pt x="52837" y="39053"/>
                </a:lnTo>
                <a:lnTo>
                  <a:pt x="52473" y="38213"/>
                </a:lnTo>
                <a:lnTo>
                  <a:pt x="52155" y="36139"/>
                </a:lnTo>
                <a:lnTo>
                  <a:pt x="52155" y="8796"/>
                </a:lnTo>
                <a:lnTo>
                  <a:pt x="51474" y="7115"/>
                </a:lnTo>
                <a:lnTo>
                  <a:pt x="51069" y="5883"/>
                </a:lnTo>
                <a:close/>
              </a:path>
              <a:path w="55879" h="42545">
                <a:moveTo>
                  <a:pt x="45340" y="0"/>
                </a:moveTo>
                <a:lnTo>
                  <a:pt x="41252" y="0"/>
                </a:lnTo>
                <a:lnTo>
                  <a:pt x="39525" y="840"/>
                </a:lnTo>
                <a:lnTo>
                  <a:pt x="37844" y="2073"/>
                </a:lnTo>
                <a:lnTo>
                  <a:pt x="36118" y="2913"/>
                </a:lnTo>
                <a:lnTo>
                  <a:pt x="34073" y="5042"/>
                </a:lnTo>
                <a:lnTo>
                  <a:pt x="32392" y="7564"/>
                </a:lnTo>
                <a:lnTo>
                  <a:pt x="35585" y="7564"/>
                </a:lnTo>
                <a:lnTo>
                  <a:pt x="37163" y="6275"/>
                </a:lnTo>
                <a:lnTo>
                  <a:pt x="38162" y="5883"/>
                </a:lnTo>
                <a:lnTo>
                  <a:pt x="51069" y="5883"/>
                </a:lnTo>
                <a:lnTo>
                  <a:pt x="50792" y="5042"/>
                </a:lnTo>
                <a:lnTo>
                  <a:pt x="50111" y="3361"/>
                </a:lnTo>
                <a:lnTo>
                  <a:pt x="48748" y="2073"/>
                </a:lnTo>
                <a:lnTo>
                  <a:pt x="47385" y="840"/>
                </a:lnTo>
                <a:lnTo>
                  <a:pt x="45340" y="0"/>
                </a:lnTo>
                <a:close/>
              </a:path>
              <a:path w="55879" h="42545">
                <a:moveTo>
                  <a:pt x="25578" y="0"/>
                </a:moveTo>
                <a:lnTo>
                  <a:pt x="21807" y="0"/>
                </a:lnTo>
                <a:lnTo>
                  <a:pt x="18399" y="1680"/>
                </a:lnTo>
                <a:lnTo>
                  <a:pt x="17036" y="2521"/>
                </a:lnTo>
                <a:lnTo>
                  <a:pt x="15355" y="4202"/>
                </a:lnTo>
                <a:lnTo>
                  <a:pt x="13629" y="6723"/>
                </a:lnTo>
                <a:lnTo>
                  <a:pt x="17036" y="6723"/>
                </a:lnTo>
                <a:lnTo>
                  <a:pt x="17718" y="6275"/>
                </a:lnTo>
                <a:lnTo>
                  <a:pt x="18763" y="5883"/>
                </a:lnTo>
                <a:lnTo>
                  <a:pt x="31696" y="5883"/>
                </a:lnTo>
                <a:lnTo>
                  <a:pt x="31347" y="5042"/>
                </a:lnTo>
                <a:lnTo>
                  <a:pt x="30348" y="3361"/>
                </a:lnTo>
                <a:lnTo>
                  <a:pt x="28985" y="2073"/>
                </a:lnTo>
                <a:lnTo>
                  <a:pt x="27622" y="840"/>
                </a:lnTo>
                <a:lnTo>
                  <a:pt x="25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81910" y="4317974"/>
            <a:ext cx="18415" cy="59055"/>
          </a:xfrm>
          <a:custGeom>
            <a:avLst/>
            <a:gdLst/>
            <a:ahLst/>
            <a:cxnLst/>
            <a:rect l="l" t="t" r="r" b="b"/>
            <a:pathLst>
              <a:path w="18414" h="59054">
                <a:moveTo>
                  <a:pt x="18081" y="57207"/>
                </a:moveTo>
                <a:lnTo>
                  <a:pt x="0" y="57207"/>
                </a:lnTo>
                <a:lnTo>
                  <a:pt x="0" y="58888"/>
                </a:lnTo>
                <a:lnTo>
                  <a:pt x="18081" y="58888"/>
                </a:lnTo>
                <a:lnTo>
                  <a:pt x="18081" y="57207"/>
                </a:lnTo>
                <a:close/>
              </a:path>
              <a:path w="18414" h="59054">
                <a:moveTo>
                  <a:pt x="13993" y="0"/>
                </a:moveTo>
                <a:lnTo>
                  <a:pt x="0" y="0"/>
                </a:lnTo>
                <a:lnTo>
                  <a:pt x="0" y="1680"/>
                </a:lnTo>
                <a:lnTo>
                  <a:pt x="1726" y="1680"/>
                </a:lnTo>
                <a:lnTo>
                  <a:pt x="2725" y="2129"/>
                </a:lnTo>
                <a:lnTo>
                  <a:pt x="3089" y="2969"/>
                </a:lnTo>
                <a:lnTo>
                  <a:pt x="3770" y="3810"/>
                </a:lnTo>
                <a:lnTo>
                  <a:pt x="4088" y="5491"/>
                </a:lnTo>
                <a:lnTo>
                  <a:pt x="4088" y="53397"/>
                </a:lnTo>
                <a:lnTo>
                  <a:pt x="3770" y="55078"/>
                </a:lnTo>
                <a:lnTo>
                  <a:pt x="3407" y="55918"/>
                </a:lnTo>
                <a:lnTo>
                  <a:pt x="2725" y="56759"/>
                </a:lnTo>
                <a:lnTo>
                  <a:pt x="1362" y="57207"/>
                </a:lnTo>
                <a:lnTo>
                  <a:pt x="16355" y="57207"/>
                </a:lnTo>
                <a:lnTo>
                  <a:pt x="15355" y="56759"/>
                </a:lnTo>
                <a:lnTo>
                  <a:pt x="14674" y="55918"/>
                </a:lnTo>
                <a:lnTo>
                  <a:pt x="14311" y="55078"/>
                </a:lnTo>
                <a:lnTo>
                  <a:pt x="13993" y="53397"/>
                </a:lnTo>
                <a:lnTo>
                  <a:pt x="13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03036" y="4334840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081" y="0"/>
                </a:moveTo>
                <a:lnTo>
                  <a:pt x="10903" y="0"/>
                </a:lnTo>
                <a:lnTo>
                  <a:pt x="7496" y="2073"/>
                </a:lnTo>
                <a:lnTo>
                  <a:pt x="4452" y="6275"/>
                </a:lnTo>
                <a:lnTo>
                  <a:pt x="1362" y="10085"/>
                </a:lnTo>
                <a:lnTo>
                  <a:pt x="0" y="15520"/>
                </a:lnTo>
                <a:lnTo>
                  <a:pt x="0" y="27735"/>
                </a:lnTo>
                <a:lnTo>
                  <a:pt x="1044" y="32778"/>
                </a:lnTo>
                <a:lnTo>
                  <a:pt x="3089" y="36139"/>
                </a:lnTo>
                <a:lnTo>
                  <a:pt x="5451" y="40734"/>
                </a:lnTo>
                <a:lnTo>
                  <a:pt x="9222" y="43255"/>
                </a:lnTo>
                <a:lnTo>
                  <a:pt x="17036" y="43255"/>
                </a:lnTo>
                <a:lnTo>
                  <a:pt x="19444" y="42415"/>
                </a:lnTo>
                <a:lnTo>
                  <a:pt x="21489" y="40342"/>
                </a:lnTo>
                <a:lnTo>
                  <a:pt x="23851" y="38661"/>
                </a:lnTo>
                <a:lnTo>
                  <a:pt x="25146" y="36532"/>
                </a:lnTo>
                <a:lnTo>
                  <a:pt x="16355" y="36532"/>
                </a:lnTo>
                <a:lnTo>
                  <a:pt x="14674" y="35299"/>
                </a:lnTo>
                <a:lnTo>
                  <a:pt x="12948" y="33170"/>
                </a:lnTo>
                <a:lnTo>
                  <a:pt x="10903" y="29808"/>
                </a:lnTo>
                <a:lnTo>
                  <a:pt x="9540" y="25606"/>
                </a:lnTo>
                <a:lnTo>
                  <a:pt x="9540" y="20171"/>
                </a:lnTo>
                <a:lnTo>
                  <a:pt x="27622" y="20171"/>
                </a:lnTo>
                <a:lnTo>
                  <a:pt x="27462" y="17201"/>
                </a:lnTo>
                <a:lnTo>
                  <a:pt x="9222" y="17201"/>
                </a:lnTo>
                <a:lnTo>
                  <a:pt x="9222" y="11318"/>
                </a:lnTo>
                <a:lnTo>
                  <a:pt x="9904" y="7956"/>
                </a:lnTo>
                <a:lnTo>
                  <a:pt x="11267" y="5042"/>
                </a:lnTo>
                <a:lnTo>
                  <a:pt x="11948" y="3754"/>
                </a:lnTo>
                <a:lnTo>
                  <a:pt x="12948" y="2913"/>
                </a:lnTo>
                <a:lnTo>
                  <a:pt x="22008" y="2913"/>
                </a:lnTo>
                <a:lnTo>
                  <a:pt x="21125" y="1680"/>
                </a:lnTo>
                <a:lnTo>
                  <a:pt x="18081" y="0"/>
                </a:lnTo>
                <a:close/>
              </a:path>
              <a:path w="27939" h="43814">
                <a:moveTo>
                  <a:pt x="26259" y="29808"/>
                </a:moveTo>
                <a:lnTo>
                  <a:pt x="20126" y="36532"/>
                </a:lnTo>
                <a:lnTo>
                  <a:pt x="25146" y="36532"/>
                </a:lnTo>
                <a:lnTo>
                  <a:pt x="25896" y="35299"/>
                </a:lnTo>
                <a:lnTo>
                  <a:pt x="27622" y="31097"/>
                </a:lnTo>
                <a:lnTo>
                  <a:pt x="26259" y="29808"/>
                </a:lnTo>
                <a:close/>
              </a:path>
              <a:path w="27939" h="43814">
                <a:moveTo>
                  <a:pt x="22008" y="2913"/>
                </a:moveTo>
                <a:lnTo>
                  <a:pt x="14992" y="2913"/>
                </a:lnTo>
                <a:lnTo>
                  <a:pt x="15673" y="3361"/>
                </a:lnTo>
                <a:lnTo>
                  <a:pt x="16355" y="3754"/>
                </a:lnTo>
                <a:lnTo>
                  <a:pt x="17036" y="4594"/>
                </a:lnTo>
                <a:lnTo>
                  <a:pt x="17718" y="5883"/>
                </a:lnTo>
                <a:lnTo>
                  <a:pt x="18081" y="7564"/>
                </a:lnTo>
                <a:lnTo>
                  <a:pt x="18763" y="9637"/>
                </a:lnTo>
                <a:lnTo>
                  <a:pt x="18763" y="17201"/>
                </a:lnTo>
                <a:lnTo>
                  <a:pt x="27462" y="17201"/>
                </a:lnTo>
                <a:lnTo>
                  <a:pt x="27259" y="13447"/>
                </a:lnTo>
                <a:lnTo>
                  <a:pt x="25896" y="8796"/>
                </a:lnTo>
                <a:lnTo>
                  <a:pt x="23533" y="5042"/>
                </a:lnTo>
                <a:lnTo>
                  <a:pt x="22008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33067" y="4336072"/>
            <a:ext cx="34925" cy="42545"/>
          </a:xfrm>
          <a:custGeom>
            <a:avLst/>
            <a:gdLst/>
            <a:ahLst/>
            <a:cxnLst/>
            <a:rect l="l" t="t" r="r" b="b"/>
            <a:pathLst>
              <a:path w="34925" h="42545">
                <a:moveTo>
                  <a:pt x="17354" y="0"/>
                </a:moveTo>
                <a:lnTo>
                  <a:pt x="0" y="0"/>
                </a:lnTo>
                <a:lnTo>
                  <a:pt x="0" y="1680"/>
                </a:lnTo>
                <a:lnTo>
                  <a:pt x="999" y="2129"/>
                </a:lnTo>
                <a:lnTo>
                  <a:pt x="1680" y="2521"/>
                </a:lnTo>
                <a:lnTo>
                  <a:pt x="3043" y="4202"/>
                </a:lnTo>
                <a:lnTo>
                  <a:pt x="4088" y="6723"/>
                </a:lnTo>
                <a:lnTo>
                  <a:pt x="16673" y="42023"/>
                </a:lnTo>
                <a:lnTo>
                  <a:pt x="18399" y="42023"/>
                </a:lnTo>
                <a:lnTo>
                  <a:pt x="23851" y="26054"/>
                </a:lnTo>
                <a:lnTo>
                  <a:pt x="21443" y="26054"/>
                </a:lnTo>
                <a:lnTo>
                  <a:pt x="15992" y="10926"/>
                </a:lnTo>
                <a:lnTo>
                  <a:pt x="14992" y="8012"/>
                </a:lnTo>
                <a:lnTo>
                  <a:pt x="14311" y="5883"/>
                </a:lnTo>
                <a:lnTo>
                  <a:pt x="14311" y="3810"/>
                </a:lnTo>
                <a:lnTo>
                  <a:pt x="14629" y="2969"/>
                </a:lnTo>
                <a:lnTo>
                  <a:pt x="15310" y="2521"/>
                </a:lnTo>
                <a:lnTo>
                  <a:pt x="15673" y="2129"/>
                </a:lnTo>
                <a:lnTo>
                  <a:pt x="16355" y="1680"/>
                </a:lnTo>
                <a:lnTo>
                  <a:pt x="17354" y="1680"/>
                </a:lnTo>
                <a:lnTo>
                  <a:pt x="17354" y="0"/>
                </a:lnTo>
                <a:close/>
              </a:path>
              <a:path w="34925" h="42545">
                <a:moveTo>
                  <a:pt x="34755" y="0"/>
                </a:moveTo>
                <a:lnTo>
                  <a:pt x="24169" y="0"/>
                </a:lnTo>
                <a:lnTo>
                  <a:pt x="24169" y="1680"/>
                </a:lnTo>
                <a:lnTo>
                  <a:pt x="25532" y="1680"/>
                </a:lnTo>
                <a:lnTo>
                  <a:pt x="26214" y="2129"/>
                </a:lnTo>
                <a:lnTo>
                  <a:pt x="26895" y="2521"/>
                </a:lnTo>
                <a:lnTo>
                  <a:pt x="27259" y="3361"/>
                </a:lnTo>
                <a:lnTo>
                  <a:pt x="27577" y="3810"/>
                </a:lnTo>
                <a:lnTo>
                  <a:pt x="27485" y="6723"/>
                </a:lnTo>
                <a:lnTo>
                  <a:pt x="26895" y="9245"/>
                </a:lnTo>
                <a:lnTo>
                  <a:pt x="25896" y="13055"/>
                </a:lnTo>
                <a:lnTo>
                  <a:pt x="21443" y="26054"/>
                </a:lnTo>
                <a:lnTo>
                  <a:pt x="23851" y="26054"/>
                </a:lnTo>
                <a:lnTo>
                  <a:pt x="29303" y="10085"/>
                </a:lnTo>
                <a:lnTo>
                  <a:pt x="30666" y="6331"/>
                </a:lnTo>
                <a:lnTo>
                  <a:pt x="31665" y="3810"/>
                </a:lnTo>
                <a:lnTo>
                  <a:pt x="32347" y="3361"/>
                </a:lnTo>
                <a:lnTo>
                  <a:pt x="33028" y="2521"/>
                </a:lnTo>
                <a:lnTo>
                  <a:pt x="33710" y="2129"/>
                </a:lnTo>
                <a:lnTo>
                  <a:pt x="34755" y="1680"/>
                </a:lnTo>
                <a:lnTo>
                  <a:pt x="34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70548" y="4334840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399" y="0"/>
                </a:moveTo>
                <a:lnTo>
                  <a:pt x="10903" y="0"/>
                </a:lnTo>
                <a:lnTo>
                  <a:pt x="7496" y="2073"/>
                </a:lnTo>
                <a:lnTo>
                  <a:pt x="4406" y="6275"/>
                </a:lnTo>
                <a:lnTo>
                  <a:pt x="1362" y="10085"/>
                </a:lnTo>
                <a:lnTo>
                  <a:pt x="0" y="15520"/>
                </a:lnTo>
                <a:lnTo>
                  <a:pt x="0" y="27735"/>
                </a:lnTo>
                <a:lnTo>
                  <a:pt x="999" y="32778"/>
                </a:lnTo>
                <a:lnTo>
                  <a:pt x="3043" y="36139"/>
                </a:lnTo>
                <a:lnTo>
                  <a:pt x="5451" y="40734"/>
                </a:lnTo>
                <a:lnTo>
                  <a:pt x="9177" y="43255"/>
                </a:lnTo>
                <a:lnTo>
                  <a:pt x="17036" y="43255"/>
                </a:lnTo>
                <a:lnTo>
                  <a:pt x="19762" y="42415"/>
                </a:lnTo>
                <a:lnTo>
                  <a:pt x="21807" y="40342"/>
                </a:lnTo>
                <a:lnTo>
                  <a:pt x="23851" y="38661"/>
                </a:lnTo>
                <a:lnTo>
                  <a:pt x="25146" y="36532"/>
                </a:lnTo>
                <a:lnTo>
                  <a:pt x="16673" y="36532"/>
                </a:lnTo>
                <a:lnTo>
                  <a:pt x="14629" y="35299"/>
                </a:lnTo>
                <a:lnTo>
                  <a:pt x="12948" y="33170"/>
                </a:lnTo>
                <a:lnTo>
                  <a:pt x="10903" y="29808"/>
                </a:lnTo>
                <a:lnTo>
                  <a:pt x="9858" y="25606"/>
                </a:lnTo>
                <a:lnTo>
                  <a:pt x="9540" y="20171"/>
                </a:lnTo>
                <a:lnTo>
                  <a:pt x="27577" y="20171"/>
                </a:lnTo>
                <a:lnTo>
                  <a:pt x="27577" y="17201"/>
                </a:lnTo>
                <a:lnTo>
                  <a:pt x="9540" y="17201"/>
                </a:lnTo>
                <a:lnTo>
                  <a:pt x="9540" y="11318"/>
                </a:lnTo>
                <a:lnTo>
                  <a:pt x="10222" y="7956"/>
                </a:lnTo>
                <a:lnTo>
                  <a:pt x="11585" y="5042"/>
                </a:lnTo>
                <a:lnTo>
                  <a:pt x="12266" y="3754"/>
                </a:lnTo>
                <a:lnTo>
                  <a:pt x="13266" y="2913"/>
                </a:lnTo>
                <a:lnTo>
                  <a:pt x="22125" y="2913"/>
                </a:lnTo>
                <a:lnTo>
                  <a:pt x="21125" y="1680"/>
                </a:lnTo>
                <a:lnTo>
                  <a:pt x="18399" y="0"/>
                </a:lnTo>
                <a:close/>
              </a:path>
              <a:path w="27939" h="43814">
                <a:moveTo>
                  <a:pt x="26577" y="29808"/>
                </a:moveTo>
                <a:lnTo>
                  <a:pt x="25214" y="32329"/>
                </a:lnTo>
                <a:lnTo>
                  <a:pt x="22806" y="35299"/>
                </a:lnTo>
                <a:lnTo>
                  <a:pt x="21807" y="36139"/>
                </a:lnTo>
                <a:lnTo>
                  <a:pt x="20444" y="36532"/>
                </a:lnTo>
                <a:lnTo>
                  <a:pt x="25146" y="36532"/>
                </a:lnTo>
                <a:lnTo>
                  <a:pt x="25896" y="35299"/>
                </a:lnTo>
                <a:lnTo>
                  <a:pt x="27577" y="31097"/>
                </a:lnTo>
                <a:lnTo>
                  <a:pt x="26577" y="29808"/>
                </a:lnTo>
                <a:close/>
              </a:path>
              <a:path w="27939" h="43814">
                <a:moveTo>
                  <a:pt x="22125" y="2913"/>
                </a:moveTo>
                <a:lnTo>
                  <a:pt x="15310" y="2913"/>
                </a:lnTo>
                <a:lnTo>
                  <a:pt x="15992" y="3361"/>
                </a:lnTo>
                <a:lnTo>
                  <a:pt x="16355" y="3754"/>
                </a:lnTo>
                <a:lnTo>
                  <a:pt x="19081" y="12606"/>
                </a:lnTo>
                <a:lnTo>
                  <a:pt x="19081" y="17201"/>
                </a:lnTo>
                <a:lnTo>
                  <a:pt x="27577" y="17201"/>
                </a:lnTo>
                <a:lnTo>
                  <a:pt x="27577" y="13447"/>
                </a:lnTo>
                <a:lnTo>
                  <a:pt x="26214" y="8796"/>
                </a:lnTo>
                <a:lnTo>
                  <a:pt x="23851" y="5042"/>
                </a:lnTo>
                <a:lnTo>
                  <a:pt x="22125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001532" y="4317974"/>
            <a:ext cx="17780" cy="59055"/>
          </a:xfrm>
          <a:custGeom>
            <a:avLst/>
            <a:gdLst/>
            <a:ahLst/>
            <a:cxnLst/>
            <a:rect l="l" t="t" r="r" b="b"/>
            <a:pathLst>
              <a:path w="17779" h="59054">
                <a:moveTo>
                  <a:pt x="17718" y="57207"/>
                </a:moveTo>
                <a:lnTo>
                  <a:pt x="0" y="57207"/>
                </a:lnTo>
                <a:lnTo>
                  <a:pt x="0" y="58888"/>
                </a:lnTo>
                <a:lnTo>
                  <a:pt x="17718" y="58888"/>
                </a:lnTo>
                <a:lnTo>
                  <a:pt x="17718" y="57207"/>
                </a:lnTo>
                <a:close/>
              </a:path>
              <a:path w="17779" h="59054">
                <a:moveTo>
                  <a:pt x="13993" y="0"/>
                </a:moveTo>
                <a:lnTo>
                  <a:pt x="0" y="0"/>
                </a:lnTo>
                <a:lnTo>
                  <a:pt x="0" y="1680"/>
                </a:lnTo>
                <a:lnTo>
                  <a:pt x="1362" y="1680"/>
                </a:lnTo>
                <a:lnTo>
                  <a:pt x="2407" y="2129"/>
                </a:lnTo>
                <a:lnTo>
                  <a:pt x="3770" y="3810"/>
                </a:lnTo>
                <a:lnTo>
                  <a:pt x="3770" y="55078"/>
                </a:lnTo>
                <a:lnTo>
                  <a:pt x="2407" y="56759"/>
                </a:lnTo>
                <a:lnTo>
                  <a:pt x="1362" y="57207"/>
                </a:lnTo>
                <a:lnTo>
                  <a:pt x="16355" y="57207"/>
                </a:lnTo>
                <a:lnTo>
                  <a:pt x="15355" y="56759"/>
                </a:lnTo>
                <a:lnTo>
                  <a:pt x="13993" y="55078"/>
                </a:lnTo>
                <a:lnTo>
                  <a:pt x="13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62429" y="4876602"/>
            <a:ext cx="40640" cy="59055"/>
          </a:xfrm>
          <a:custGeom>
            <a:avLst/>
            <a:gdLst/>
            <a:ahLst/>
            <a:cxnLst/>
            <a:rect l="l" t="t" r="r" b="b"/>
            <a:pathLst>
              <a:path w="40639" h="59054">
                <a:moveTo>
                  <a:pt x="25214" y="57207"/>
                </a:moveTo>
                <a:lnTo>
                  <a:pt x="0" y="57207"/>
                </a:lnTo>
                <a:lnTo>
                  <a:pt x="0" y="58888"/>
                </a:lnTo>
                <a:lnTo>
                  <a:pt x="25214" y="58888"/>
                </a:lnTo>
                <a:lnTo>
                  <a:pt x="25214" y="57207"/>
                </a:lnTo>
                <a:close/>
              </a:path>
              <a:path w="40639" h="59054">
                <a:moveTo>
                  <a:pt x="40570" y="0"/>
                </a:moveTo>
                <a:lnTo>
                  <a:pt x="0" y="0"/>
                </a:lnTo>
                <a:lnTo>
                  <a:pt x="0" y="1288"/>
                </a:lnTo>
                <a:lnTo>
                  <a:pt x="3089" y="1288"/>
                </a:lnTo>
                <a:lnTo>
                  <a:pt x="4088" y="1680"/>
                </a:lnTo>
                <a:lnTo>
                  <a:pt x="5133" y="2129"/>
                </a:lnTo>
                <a:lnTo>
                  <a:pt x="6133" y="3361"/>
                </a:lnTo>
                <a:lnTo>
                  <a:pt x="6496" y="4202"/>
                </a:lnTo>
                <a:lnTo>
                  <a:pt x="6814" y="5042"/>
                </a:lnTo>
                <a:lnTo>
                  <a:pt x="6814" y="53397"/>
                </a:lnTo>
                <a:lnTo>
                  <a:pt x="6496" y="54237"/>
                </a:lnTo>
                <a:lnTo>
                  <a:pt x="6133" y="55078"/>
                </a:lnTo>
                <a:lnTo>
                  <a:pt x="5815" y="55918"/>
                </a:lnTo>
                <a:lnTo>
                  <a:pt x="5133" y="56366"/>
                </a:lnTo>
                <a:lnTo>
                  <a:pt x="4452" y="56759"/>
                </a:lnTo>
                <a:lnTo>
                  <a:pt x="3089" y="57207"/>
                </a:lnTo>
                <a:lnTo>
                  <a:pt x="22488" y="57207"/>
                </a:lnTo>
                <a:lnTo>
                  <a:pt x="18686" y="53397"/>
                </a:lnTo>
                <a:lnTo>
                  <a:pt x="18399" y="51716"/>
                </a:lnTo>
                <a:lnTo>
                  <a:pt x="18399" y="30704"/>
                </a:lnTo>
                <a:lnTo>
                  <a:pt x="31711" y="30704"/>
                </a:lnTo>
                <a:lnTo>
                  <a:pt x="31711" y="27343"/>
                </a:lnTo>
                <a:lnTo>
                  <a:pt x="18399" y="27343"/>
                </a:lnTo>
                <a:lnTo>
                  <a:pt x="18399" y="3361"/>
                </a:lnTo>
                <a:lnTo>
                  <a:pt x="40570" y="3361"/>
                </a:lnTo>
                <a:lnTo>
                  <a:pt x="40570" y="0"/>
                </a:lnTo>
                <a:close/>
              </a:path>
              <a:path w="40639" h="59054">
                <a:moveTo>
                  <a:pt x="31711" y="30704"/>
                </a:moveTo>
                <a:lnTo>
                  <a:pt x="22488" y="30704"/>
                </a:lnTo>
                <a:lnTo>
                  <a:pt x="24533" y="31545"/>
                </a:lnTo>
                <a:lnTo>
                  <a:pt x="26577" y="33226"/>
                </a:lnTo>
                <a:lnTo>
                  <a:pt x="28667" y="35355"/>
                </a:lnTo>
                <a:lnTo>
                  <a:pt x="30030" y="38717"/>
                </a:lnTo>
                <a:lnTo>
                  <a:pt x="30348" y="44600"/>
                </a:lnTo>
                <a:lnTo>
                  <a:pt x="31711" y="44600"/>
                </a:lnTo>
                <a:lnTo>
                  <a:pt x="31711" y="30704"/>
                </a:lnTo>
                <a:close/>
              </a:path>
              <a:path w="40639" h="59054">
                <a:moveTo>
                  <a:pt x="31711" y="14736"/>
                </a:moveTo>
                <a:lnTo>
                  <a:pt x="30348" y="14736"/>
                </a:lnTo>
                <a:lnTo>
                  <a:pt x="30030" y="18097"/>
                </a:lnTo>
                <a:lnTo>
                  <a:pt x="29348" y="20619"/>
                </a:lnTo>
                <a:lnTo>
                  <a:pt x="28667" y="22300"/>
                </a:lnTo>
                <a:lnTo>
                  <a:pt x="27622" y="23981"/>
                </a:lnTo>
                <a:lnTo>
                  <a:pt x="26259" y="25662"/>
                </a:lnTo>
                <a:lnTo>
                  <a:pt x="25214" y="26054"/>
                </a:lnTo>
                <a:lnTo>
                  <a:pt x="23851" y="26950"/>
                </a:lnTo>
                <a:lnTo>
                  <a:pt x="21807" y="27343"/>
                </a:lnTo>
                <a:lnTo>
                  <a:pt x="31711" y="27343"/>
                </a:lnTo>
                <a:lnTo>
                  <a:pt x="31711" y="14736"/>
                </a:lnTo>
                <a:close/>
              </a:path>
              <a:path w="40639" h="59054">
                <a:moveTo>
                  <a:pt x="40570" y="3361"/>
                </a:moveTo>
                <a:lnTo>
                  <a:pt x="29348" y="3361"/>
                </a:lnTo>
                <a:lnTo>
                  <a:pt x="30711" y="3810"/>
                </a:lnTo>
                <a:lnTo>
                  <a:pt x="33437" y="4650"/>
                </a:lnTo>
                <a:lnTo>
                  <a:pt x="35482" y="5883"/>
                </a:lnTo>
                <a:lnTo>
                  <a:pt x="36845" y="8012"/>
                </a:lnTo>
                <a:lnTo>
                  <a:pt x="38208" y="9693"/>
                </a:lnTo>
                <a:lnTo>
                  <a:pt x="38889" y="12606"/>
                </a:lnTo>
                <a:lnTo>
                  <a:pt x="39207" y="16809"/>
                </a:lnTo>
                <a:lnTo>
                  <a:pt x="40570" y="16809"/>
                </a:lnTo>
                <a:lnTo>
                  <a:pt x="40570" y="3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07452" y="4893411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399" y="0"/>
                </a:moveTo>
                <a:lnTo>
                  <a:pt x="10903" y="0"/>
                </a:lnTo>
                <a:lnTo>
                  <a:pt x="7496" y="2129"/>
                </a:lnTo>
                <a:lnTo>
                  <a:pt x="4406" y="6331"/>
                </a:lnTo>
                <a:lnTo>
                  <a:pt x="1362" y="10141"/>
                </a:lnTo>
                <a:lnTo>
                  <a:pt x="0" y="15576"/>
                </a:lnTo>
                <a:lnTo>
                  <a:pt x="0" y="27791"/>
                </a:lnTo>
                <a:lnTo>
                  <a:pt x="999" y="32385"/>
                </a:lnTo>
                <a:lnTo>
                  <a:pt x="3043" y="36195"/>
                </a:lnTo>
                <a:lnTo>
                  <a:pt x="5451" y="40790"/>
                </a:lnTo>
                <a:lnTo>
                  <a:pt x="9177" y="43311"/>
                </a:lnTo>
                <a:lnTo>
                  <a:pt x="17036" y="43311"/>
                </a:lnTo>
                <a:lnTo>
                  <a:pt x="19399" y="42471"/>
                </a:lnTo>
                <a:lnTo>
                  <a:pt x="21807" y="40398"/>
                </a:lnTo>
                <a:lnTo>
                  <a:pt x="23851" y="38717"/>
                </a:lnTo>
                <a:lnTo>
                  <a:pt x="25146" y="36588"/>
                </a:lnTo>
                <a:lnTo>
                  <a:pt x="16673" y="36588"/>
                </a:lnTo>
                <a:lnTo>
                  <a:pt x="14629" y="35355"/>
                </a:lnTo>
                <a:lnTo>
                  <a:pt x="12948" y="32834"/>
                </a:lnTo>
                <a:lnTo>
                  <a:pt x="10903" y="29864"/>
                </a:lnTo>
                <a:lnTo>
                  <a:pt x="9858" y="25662"/>
                </a:lnTo>
                <a:lnTo>
                  <a:pt x="9540" y="20227"/>
                </a:lnTo>
                <a:lnTo>
                  <a:pt x="27577" y="20227"/>
                </a:lnTo>
                <a:lnTo>
                  <a:pt x="27577" y="17257"/>
                </a:lnTo>
                <a:lnTo>
                  <a:pt x="9177" y="17257"/>
                </a:lnTo>
                <a:lnTo>
                  <a:pt x="9177" y="11374"/>
                </a:lnTo>
                <a:lnTo>
                  <a:pt x="10222" y="7564"/>
                </a:lnTo>
                <a:lnTo>
                  <a:pt x="12266" y="3810"/>
                </a:lnTo>
                <a:lnTo>
                  <a:pt x="13266" y="2969"/>
                </a:lnTo>
                <a:lnTo>
                  <a:pt x="22170" y="2969"/>
                </a:lnTo>
                <a:lnTo>
                  <a:pt x="21125" y="1680"/>
                </a:lnTo>
                <a:lnTo>
                  <a:pt x="18399" y="0"/>
                </a:lnTo>
                <a:close/>
              </a:path>
              <a:path w="27939" h="43814">
                <a:moveTo>
                  <a:pt x="26577" y="29864"/>
                </a:moveTo>
                <a:lnTo>
                  <a:pt x="25214" y="32385"/>
                </a:lnTo>
                <a:lnTo>
                  <a:pt x="22806" y="35355"/>
                </a:lnTo>
                <a:lnTo>
                  <a:pt x="21443" y="36195"/>
                </a:lnTo>
                <a:lnTo>
                  <a:pt x="20444" y="36588"/>
                </a:lnTo>
                <a:lnTo>
                  <a:pt x="25146" y="36588"/>
                </a:lnTo>
                <a:lnTo>
                  <a:pt x="25896" y="35355"/>
                </a:lnTo>
                <a:lnTo>
                  <a:pt x="27577" y="30704"/>
                </a:lnTo>
                <a:lnTo>
                  <a:pt x="26577" y="29864"/>
                </a:lnTo>
                <a:close/>
              </a:path>
              <a:path w="27939" h="43814">
                <a:moveTo>
                  <a:pt x="22170" y="2969"/>
                </a:moveTo>
                <a:lnTo>
                  <a:pt x="15310" y="2969"/>
                </a:lnTo>
                <a:lnTo>
                  <a:pt x="15992" y="3361"/>
                </a:lnTo>
                <a:lnTo>
                  <a:pt x="16355" y="3810"/>
                </a:lnTo>
                <a:lnTo>
                  <a:pt x="19081" y="12662"/>
                </a:lnTo>
                <a:lnTo>
                  <a:pt x="19081" y="17257"/>
                </a:lnTo>
                <a:lnTo>
                  <a:pt x="27577" y="17257"/>
                </a:lnTo>
                <a:lnTo>
                  <a:pt x="27577" y="13503"/>
                </a:lnTo>
                <a:lnTo>
                  <a:pt x="26214" y="8404"/>
                </a:lnTo>
                <a:lnTo>
                  <a:pt x="23851" y="5042"/>
                </a:lnTo>
                <a:lnTo>
                  <a:pt x="22170" y="2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39482" y="4893411"/>
            <a:ext cx="28575" cy="42545"/>
          </a:xfrm>
          <a:custGeom>
            <a:avLst/>
            <a:gdLst/>
            <a:ahLst/>
            <a:cxnLst/>
            <a:rect l="l" t="t" r="r" b="b"/>
            <a:pathLst>
              <a:path w="28575" h="42545">
                <a:moveTo>
                  <a:pt x="17718" y="40398"/>
                </a:moveTo>
                <a:lnTo>
                  <a:pt x="0" y="40398"/>
                </a:lnTo>
                <a:lnTo>
                  <a:pt x="0" y="42079"/>
                </a:lnTo>
                <a:lnTo>
                  <a:pt x="17718" y="42079"/>
                </a:lnTo>
                <a:lnTo>
                  <a:pt x="17718" y="40398"/>
                </a:lnTo>
                <a:close/>
              </a:path>
              <a:path w="28575" h="42545">
                <a:moveTo>
                  <a:pt x="13629" y="1288"/>
                </a:moveTo>
                <a:lnTo>
                  <a:pt x="0" y="1288"/>
                </a:lnTo>
                <a:lnTo>
                  <a:pt x="0" y="2969"/>
                </a:lnTo>
                <a:lnTo>
                  <a:pt x="999" y="2969"/>
                </a:lnTo>
                <a:lnTo>
                  <a:pt x="2044" y="3361"/>
                </a:lnTo>
                <a:lnTo>
                  <a:pt x="2362" y="3810"/>
                </a:lnTo>
                <a:lnTo>
                  <a:pt x="2725" y="4202"/>
                </a:lnTo>
                <a:lnTo>
                  <a:pt x="3043" y="4650"/>
                </a:lnTo>
                <a:lnTo>
                  <a:pt x="3407" y="5491"/>
                </a:lnTo>
                <a:lnTo>
                  <a:pt x="3725" y="6331"/>
                </a:lnTo>
                <a:lnTo>
                  <a:pt x="3725" y="36195"/>
                </a:lnTo>
                <a:lnTo>
                  <a:pt x="3407" y="38269"/>
                </a:lnTo>
                <a:lnTo>
                  <a:pt x="3043" y="39109"/>
                </a:lnTo>
                <a:lnTo>
                  <a:pt x="2362" y="39949"/>
                </a:lnTo>
                <a:lnTo>
                  <a:pt x="1362" y="40398"/>
                </a:lnTo>
                <a:lnTo>
                  <a:pt x="16673" y="40398"/>
                </a:lnTo>
                <a:lnTo>
                  <a:pt x="15673" y="39949"/>
                </a:lnTo>
                <a:lnTo>
                  <a:pt x="14992" y="39949"/>
                </a:lnTo>
                <a:lnTo>
                  <a:pt x="14629" y="39557"/>
                </a:lnTo>
                <a:lnTo>
                  <a:pt x="13947" y="38717"/>
                </a:lnTo>
                <a:lnTo>
                  <a:pt x="13947" y="37876"/>
                </a:lnTo>
                <a:lnTo>
                  <a:pt x="13629" y="37428"/>
                </a:lnTo>
                <a:lnTo>
                  <a:pt x="13629" y="19778"/>
                </a:lnTo>
                <a:lnTo>
                  <a:pt x="13947" y="16417"/>
                </a:lnTo>
                <a:lnTo>
                  <a:pt x="14629" y="13895"/>
                </a:lnTo>
                <a:lnTo>
                  <a:pt x="14992" y="11822"/>
                </a:lnTo>
                <a:lnTo>
                  <a:pt x="15992" y="10533"/>
                </a:lnTo>
                <a:lnTo>
                  <a:pt x="13629" y="10533"/>
                </a:lnTo>
                <a:lnTo>
                  <a:pt x="13629" y="1288"/>
                </a:lnTo>
                <a:close/>
              </a:path>
              <a:path w="28575" h="42545">
                <a:moveTo>
                  <a:pt x="28157" y="8404"/>
                </a:moveTo>
                <a:lnTo>
                  <a:pt x="19081" y="8404"/>
                </a:lnTo>
                <a:lnTo>
                  <a:pt x="19399" y="8852"/>
                </a:lnTo>
                <a:lnTo>
                  <a:pt x="19762" y="8852"/>
                </a:lnTo>
                <a:lnTo>
                  <a:pt x="21125" y="10533"/>
                </a:lnTo>
                <a:lnTo>
                  <a:pt x="22125" y="11374"/>
                </a:lnTo>
                <a:lnTo>
                  <a:pt x="23170" y="11822"/>
                </a:lnTo>
                <a:lnTo>
                  <a:pt x="25532" y="11822"/>
                </a:lnTo>
                <a:lnTo>
                  <a:pt x="26577" y="11374"/>
                </a:lnTo>
                <a:lnTo>
                  <a:pt x="27259" y="10533"/>
                </a:lnTo>
                <a:lnTo>
                  <a:pt x="27940" y="9245"/>
                </a:lnTo>
                <a:lnTo>
                  <a:pt x="28157" y="8404"/>
                </a:lnTo>
                <a:close/>
              </a:path>
              <a:path w="28575" h="42545">
                <a:moveTo>
                  <a:pt x="25532" y="0"/>
                </a:moveTo>
                <a:lnTo>
                  <a:pt x="22488" y="0"/>
                </a:lnTo>
                <a:lnTo>
                  <a:pt x="20762" y="840"/>
                </a:lnTo>
                <a:lnTo>
                  <a:pt x="19399" y="2129"/>
                </a:lnTo>
                <a:lnTo>
                  <a:pt x="17718" y="3361"/>
                </a:lnTo>
                <a:lnTo>
                  <a:pt x="15673" y="6331"/>
                </a:lnTo>
                <a:lnTo>
                  <a:pt x="13629" y="10533"/>
                </a:lnTo>
                <a:lnTo>
                  <a:pt x="15992" y="10533"/>
                </a:lnTo>
                <a:lnTo>
                  <a:pt x="17354" y="8852"/>
                </a:lnTo>
                <a:lnTo>
                  <a:pt x="18036" y="8404"/>
                </a:lnTo>
                <a:lnTo>
                  <a:pt x="28157" y="8404"/>
                </a:lnTo>
                <a:lnTo>
                  <a:pt x="28099" y="3361"/>
                </a:lnTo>
                <a:lnTo>
                  <a:pt x="27940" y="2521"/>
                </a:lnTo>
                <a:lnTo>
                  <a:pt x="27259" y="1680"/>
                </a:lnTo>
                <a:lnTo>
                  <a:pt x="26577" y="448"/>
                </a:lnTo>
                <a:lnTo>
                  <a:pt x="25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71829" y="4893411"/>
            <a:ext cx="55880" cy="42545"/>
          </a:xfrm>
          <a:custGeom>
            <a:avLst/>
            <a:gdLst/>
            <a:ahLst/>
            <a:cxnLst/>
            <a:rect l="l" t="t" r="r" b="b"/>
            <a:pathLst>
              <a:path w="55879" h="42545">
                <a:moveTo>
                  <a:pt x="17036" y="40398"/>
                </a:moveTo>
                <a:lnTo>
                  <a:pt x="0" y="40398"/>
                </a:lnTo>
                <a:lnTo>
                  <a:pt x="0" y="42079"/>
                </a:lnTo>
                <a:lnTo>
                  <a:pt x="17036" y="42079"/>
                </a:lnTo>
                <a:lnTo>
                  <a:pt x="17036" y="40398"/>
                </a:lnTo>
                <a:close/>
              </a:path>
              <a:path w="55879" h="42545">
                <a:moveTo>
                  <a:pt x="36481" y="40398"/>
                </a:moveTo>
                <a:lnTo>
                  <a:pt x="19444" y="40398"/>
                </a:lnTo>
                <a:lnTo>
                  <a:pt x="19444" y="42079"/>
                </a:lnTo>
                <a:lnTo>
                  <a:pt x="36481" y="42079"/>
                </a:lnTo>
                <a:lnTo>
                  <a:pt x="36481" y="40398"/>
                </a:lnTo>
                <a:close/>
              </a:path>
              <a:path w="55879" h="42545">
                <a:moveTo>
                  <a:pt x="55563" y="40398"/>
                </a:moveTo>
                <a:lnTo>
                  <a:pt x="38526" y="40398"/>
                </a:lnTo>
                <a:lnTo>
                  <a:pt x="38526" y="42079"/>
                </a:lnTo>
                <a:lnTo>
                  <a:pt x="55563" y="42079"/>
                </a:lnTo>
                <a:lnTo>
                  <a:pt x="55563" y="40398"/>
                </a:lnTo>
                <a:close/>
              </a:path>
              <a:path w="55879" h="42545">
                <a:moveTo>
                  <a:pt x="13311" y="1288"/>
                </a:moveTo>
                <a:lnTo>
                  <a:pt x="0" y="1288"/>
                </a:lnTo>
                <a:lnTo>
                  <a:pt x="0" y="2969"/>
                </a:lnTo>
                <a:lnTo>
                  <a:pt x="1362" y="3361"/>
                </a:lnTo>
                <a:lnTo>
                  <a:pt x="2407" y="3810"/>
                </a:lnTo>
                <a:lnTo>
                  <a:pt x="2725" y="4202"/>
                </a:lnTo>
                <a:lnTo>
                  <a:pt x="3089" y="5042"/>
                </a:lnTo>
                <a:lnTo>
                  <a:pt x="3281" y="6331"/>
                </a:lnTo>
                <a:lnTo>
                  <a:pt x="3407" y="36195"/>
                </a:lnTo>
                <a:lnTo>
                  <a:pt x="3089" y="38269"/>
                </a:lnTo>
                <a:lnTo>
                  <a:pt x="1362" y="40398"/>
                </a:lnTo>
                <a:lnTo>
                  <a:pt x="15355" y="40398"/>
                </a:lnTo>
                <a:lnTo>
                  <a:pt x="14311" y="39557"/>
                </a:lnTo>
                <a:lnTo>
                  <a:pt x="13993" y="38717"/>
                </a:lnTo>
                <a:lnTo>
                  <a:pt x="13629" y="37876"/>
                </a:lnTo>
                <a:lnTo>
                  <a:pt x="13311" y="36195"/>
                </a:lnTo>
                <a:lnTo>
                  <a:pt x="13311" y="11374"/>
                </a:lnTo>
                <a:lnTo>
                  <a:pt x="14674" y="9245"/>
                </a:lnTo>
                <a:lnTo>
                  <a:pt x="15673" y="7564"/>
                </a:lnTo>
                <a:lnTo>
                  <a:pt x="16718" y="6723"/>
                </a:lnTo>
                <a:lnTo>
                  <a:pt x="13311" y="6723"/>
                </a:lnTo>
                <a:lnTo>
                  <a:pt x="13311" y="1288"/>
                </a:lnTo>
                <a:close/>
              </a:path>
              <a:path w="55879" h="42545">
                <a:moveTo>
                  <a:pt x="31575" y="5883"/>
                </a:moveTo>
                <a:lnTo>
                  <a:pt x="20807" y="5883"/>
                </a:lnTo>
                <a:lnTo>
                  <a:pt x="21125" y="6723"/>
                </a:lnTo>
                <a:lnTo>
                  <a:pt x="21807" y="7171"/>
                </a:lnTo>
                <a:lnTo>
                  <a:pt x="22170" y="8012"/>
                </a:lnTo>
                <a:lnTo>
                  <a:pt x="22488" y="8852"/>
                </a:lnTo>
                <a:lnTo>
                  <a:pt x="22488" y="9693"/>
                </a:lnTo>
                <a:lnTo>
                  <a:pt x="22775" y="11374"/>
                </a:lnTo>
                <a:lnTo>
                  <a:pt x="22852" y="37036"/>
                </a:lnTo>
                <a:lnTo>
                  <a:pt x="22488" y="37876"/>
                </a:lnTo>
                <a:lnTo>
                  <a:pt x="22488" y="38269"/>
                </a:lnTo>
                <a:lnTo>
                  <a:pt x="22170" y="39109"/>
                </a:lnTo>
                <a:lnTo>
                  <a:pt x="21489" y="39557"/>
                </a:lnTo>
                <a:lnTo>
                  <a:pt x="20807" y="39949"/>
                </a:lnTo>
                <a:lnTo>
                  <a:pt x="20126" y="40398"/>
                </a:lnTo>
                <a:lnTo>
                  <a:pt x="34755" y="40398"/>
                </a:lnTo>
                <a:lnTo>
                  <a:pt x="33755" y="39557"/>
                </a:lnTo>
                <a:lnTo>
                  <a:pt x="33392" y="38717"/>
                </a:lnTo>
                <a:lnTo>
                  <a:pt x="33074" y="37876"/>
                </a:lnTo>
                <a:lnTo>
                  <a:pt x="32710" y="36195"/>
                </a:lnTo>
                <a:lnTo>
                  <a:pt x="32710" y="11374"/>
                </a:lnTo>
                <a:lnTo>
                  <a:pt x="33755" y="9245"/>
                </a:lnTo>
                <a:lnTo>
                  <a:pt x="34755" y="8012"/>
                </a:lnTo>
                <a:lnTo>
                  <a:pt x="35312" y="7564"/>
                </a:lnTo>
                <a:lnTo>
                  <a:pt x="32029" y="7564"/>
                </a:lnTo>
                <a:lnTo>
                  <a:pt x="31575" y="5883"/>
                </a:lnTo>
                <a:close/>
              </a:path>
              <a:path w="55879" h="42545">
                <a:moveTo>
                  <a:pt x="51061" y="5883"/>
                </a:moveTo>
                <a:lnTo>
                  <a:pt x="40252" y="5883"/>
                </a:lnTo>
                <a:lnTo>
                  <a:pt x="40570" y="6331"/>
                </a:lnTo>
                <a:lnTo>
                  <a:pt x="41252" y="7171"/>
                </a:lnTo>
                <a:lnTo>
                  <a:pt x="41615" y="7564"/>
                </a:lnTo>
                <a:lnTo>
                  <a:pt x="41933" y="8852"/>
                </a:lnTo>
                <a:lnTo>
                  <a:pt x="41933" y="9693"/>
                </a:lnTo>
                <a:lnTo>
                  <a:pt x="42175" y="11374"/>
                </a:lnTo>
                <a:lnTo>
                  <a:pt x="42220" y="36195"/>
                </a:lnTo>
                <a:lnTo>
                  <a:pt x="41933" y="37876"/>
                </a:lnTo>
                <a:lnTo>
                  <a:pt x="41615" y="38717"/>
                </a:lnTo>
                <a:lnTo>
                  <a:pt x="40934" y="39557"/>
                </a:lnTo>
                <a:lnTo>
                  <a:pt x="39889" y="40398"/>
                </a:lnTo>
                <a:lnTo>
                  <a:pt x="54200" y="40398"/>
                </a:lnTo>
                <a:lnTo>
                  <a:pt x="52076" y="11374"/>
                </a:lnTo>
                <a:lnTo>
                  <a:pt x="51837" y="8852"/>
                </a:lnTo>
                <a:lnTo>
                  <a:pt x="51474" y="7171"/>
                </a:lnTo>
                <a:lnTo>
                  <a:pt x="51061" y="5883"/>
                </a:lnTo>
                <a:close/>
              </a:path>
              <a:path w="55879" h="42545">
                <a:moveTo>
                  <a:pt x="45340" y="0"/>
                </a:moveTo>
                <a:lnTo>
                  <a:pt x="41252" y="0"/>
                </a:lnTo>
                <a:lnTo>
                  <a:pt x="39207" y="840"/>
                </a:lnTo>
                <a:lnTo>
                  <a:pt x="37481" y="1680"/>
                </a:lnTo>
                <a:lnTo>
                  <a:pt x="35800" y="2969"/>
                </a:lnTo>
                <a:lnTo>
                  <a:pt x="34073" y="5042"/>
                </a:lnTo>
                <a:lnTo>
                  <a:pt x="32029" y="7564"/>
                </a:lnTo>
                <a:lnTo>
                  <a:pt x="35312" y="7564"/>
                </a:lnTo>
                <a:lnTo>
                  <a:pt x="36799" y="6331"/>
                </a:lnTo>
                <a:lnTo>
                  <a:pt x="37844" y="5883"/>
                </a:lnTo>
                <a:lnTo>
                  <a:pt x="51061" y="5883"/>
                </a:lnTo>
                <a:lnTo>
                  <a:pt x="50792" y="5042"/>
                </a:lnTo>
                <a:lnTo>
                  <a:pt x="49793" y="3361"/>
                </a:lnTo>
                <a:lnTo>
                  <a:pt x="48430" y="2129"/>
                </a:lnTo>
                <a:lnTo>
                  <a:pt x="47067" y="840"/>
                </a:lnTo>
                <a:lnTo>
                  <a:pt x="45340" y="0"/>
                </a:lnTo>
                <a:close/>
              </a:path>
              <a:path w="55879" h="42545">
                <a:moveTo>
                  <a:pt x="25578" y="0"/>
                </a:moveTo>
                <a:lnTo>
                  <a:pt x="21489" y="0"/>
                </a:lnTo>
                <a:lnTo>
                  <a:pt x="19762" y="448"/>
                </a:lnTo>
                <a:lnTo>
                  <a:pt x="18399" y="1680"/>
                </a:lnTo>
                <a:lnTo>
                  <a:pt x="16718" y="2521"/>
                </a:lnTo>
                <a:lnTo>
                  <a:pt x="14992" y="4202"/>
                </a:lnTo>
                <a:lnTo>
                  <a:pt x="13311" y="6723"/>
                </a:lnTo>
                <a:lnTo>
                  <a:pt x="16718" y="6723"/>
                </a:lnTo>
                <a:lnTo>
                  <a:pt x="17718" y="5883"/>
                </a:lnTo>
                <a:lnTo>
                  <a:pt x="31575" y="5883"/>
                </a:lnTo>
                <a:lnTo>
                  <a:pt x="31347" y="5042"/>
                </a:lnTo>
                <a:lnTo>
                  <a:pt x="30348" y="2969"/>
                </a:lnTo>
                <a:lnTo>
                  <a:pt x="28985" y="2129"/>
                </a:lnTo>
                <a:lnTo>
                  <a:pt x="27259" y="840"/>
                </a:lnTo>
                <a:lnTo>
                  <a:pt x="25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30482" y="4874921"/>
            <a:ext cx="17780" cy="60960"/>
          </a:xfrm>
          <a:custGeom>
            <a:avLst/>
            <a:gdLst/>
            <a:ahLst/>
            <a:cxnLst/>
            <a:rect l="l" t="t" r="r" b="b"/>
            <a:pathLst>
              <a:path w="17779" h="60960">
                <a:moveTo>
                  <a:pt x="10540" y="0"/>
                </a:moveTo>
                <a:lnTo>
                  <a:pt x="7496" y="0"/>
                </a:lnTo>
                <a:lnTo>
                  <a:pt x="6133" y="840"/>
                </a:lnTo>
                <a:lnTo>
                  <a:pt x="4088" y="3361"/>
                </a:lnTo>
                <a:lnTo>
                  <a:pt x="3407" y="5042"/>
                </a:lnTo>
                <a:lnTo>
                  <a:pt x="3407" y="8852"/>
                </a:lnTo>
                <a:lnTo>
                  <a:pt x="4088" y="10085"/>
                </a:lnTo>
                <a:lnTo>
                  <a:pt x="5088" y="11766"/>
                </a:lnTo>
                <a:lnTo>
                  <a:pt x="6133" y="13055"/>
                </a:lnTo>
                <a:lnTo>
                  <a:pt x="7496" y="13447"/>
                </a:lnTo>
                <a:lnTo>
                  <a:pt x="10540" y="13447"/>
                </a:lnTo>
                <a:lnTo>
                  <a:pt x="11585" y="13055"/>
                </a:lnTo>
                <a:lnTo>
                  <a:pt x="12948" y="11766"/>
                </a:lnTo>
                <a:lnTo>
                  <a:pt x="13947" y="10085"/>
                </a:lnTo>
                <a:lnTo>
                  <a:pt x="14311" y="8852"/>
                </a:lnTo>
                <a:lnTo>
                  <a:pt x="14311" y="5042"/>
                </a:lnTo>
                <a:lnTo>
                  <a:pt x="13947" y="3361"/>
                </a:lnTo>
                <a:lnTo>
                  <a:pt x="12948" y="2129"/>
                </a:lnTo>
                <a:lnTo>
                  <a:pt x="11585" y="840"/>
                </a:lnTo>
                <a:lnTo>
                  <a:pt x="10540" y="0"/>
                </a:lnTo>
                <a:close/>
              </a:path>
              <a:path w="17779" h="60960">
                <a:moveTo>
                  <a:pt x="17718" y="58888"/>
                </a:moveTo>
                <a:lnTo>
                  <a:pt x="0" y="58888"/>
                </a:lnTo>
                <a:lnTo>
                  <a:pt x="0" y="60569"/>
                </a:lnTo>
                <a:lnTo>
                  <a:pt x="17718" y="60569"/>
                </a:lnTo>
                <a:lnTo>
                  <a:pt x="17718" y="58888"/>
                </a:lnTo>
                <a:close/>
              </a:path>
              <a:path w="17779" h="60960">
                <a:moveTo>
                  <a:pt x="13947" y="19778"/>
                </a:moveTo>
                <a:lnTo>
                  <a:pt x="0" y="19778"/>
                </a:lnTo>
                <a:lnTo>
                  <a:pt x="0" y="21459"/>
                </a:lnTo>
                <a:lnTo>
                  <a:pt x="1680" y="21459"/>
                </a:lnTo>
                <a:lnTo>
                  <a:pt x="2725" y="21852"/>
                </a:lnTo>
                <a:lnTo>
                  <a:pt x="3043" y="22692"/>
                </a:lnTo>
                <a:lnTo>
                  <a:pt x="3725" y="23532"/>
                </a:lnTo>
                <a:lnTo>
                  <a:pt x="4088" y="25213"/>
                </a:lnTo>
                <a:lnTo>
                  <a:pt x="4088" y="55078"/>
                </a:lnTo>
                <a:lnTo>
                  <a:pt x="3725" y="56759"/>
                </a:lnTo>
                <a:lnTo>
                  <a:pt x="3407" y="57207"/>
                </a:lnTo>
                <a:lnTo>
                  <a:pt x="2362" y="58440"/>
                </a:lnTo>
                <a:lnTo>
                  <a:pt x="1362" y="58888"/>
                </a:lnTo>
                <a:lnTo>
                  <a:pt x="16355" y="58888"/>
                </a:lnTo>
                <a:lnTo>
                  <a:pt x="15310" y="58440"/>
                </a:lnTo>
                <a:lnTo>
                  <a:pt x="13947" y="56759"/>
                </a:lnTo>
                <a:lnTo>
                  <a:pt x="13947" y="197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68644" y="4876602"/>
            <a:ext cx="17780" cy="59055"/>
          </a:xfrm>
          <a:custGeom>
            <a:avLst/>
            <a:gdLst/>
            <a:ahLst/>
            <a:cxnLst/>
            <a:rect l="l" t="t" r="r" b="b"/>
            <a:pathLst>
              <a:path w="17779" h="59054">
                <a:moveTo>
                  <a:pt x="17718" y="57207"/>
                </a:moveTo>
                <a:lnTo>
                  <a:pt x="0" y="57207"/>
                </a:lnTo>
                <a:lnTo>
                  <a:pt x="0" y="58888"/>
                </a:lnTo>
                <a:lnTo>
                  <a:pt x="17718" y="58888"/>
                </a:lnTo>
                <a:lnTo>
                  <a:pt x="17718" y="57207"/>
                </a:lnTo>
                <a:close/>
              </a:path>
              <a:path w="17779" h="59054">
                <a:moveTo>
                  <a:pt x="13629" y="0"/>
                </a:moveTo>
                <a:lnTo>
                  <a:pt x="0" y="0"/>
                </a:lnTo>
                <a:lnTo>
                  <a:pt x="0" y="1288"/>
                </a:lnTo>
                <a:lnTo>
                  <a:pt x="1362" y="1680"/>
                </a:lnTo>
                <a:lnTo>
                  <a:pt x="2362" y="2129"/>
                </a:lnTo>
                <a:lnTo>
                  <a:pt x="3043" y="2969"/>
                </a:lnTo>
                <a:lnTo>
                  <a:pt x="3407" y="3810"/>
                </a:lnTo>
                <a:lnTo>
                  <a:pt x="3725" y="5491"/>
                </a:lnTo>
                <a:lnTo>
                  <a:pt x="3725" y="53397"/>
                </a:lnTo>
                <a:lnTo>
                  <a:pt x="3407" y="55078"/>
                </a:lnTo>
                <a:lnTo>
                  <a:pt x="3043" y="55526"/>
                </a:lnTo>
                <a:lnTo>
                  <a:pt x="2362" y="56759"/>
                </a:lnTo>
                <a:lnTo>
                  <a:pt x="1362" y="57207"/>
                </a:lnTo>
                <a:lnTo>
                  <a:pt x="15992" y="57207"/>
                </a:lnTo>
                <a:lnTo>
                  <a:pt x="14992" y="56759"/>
                </a:lnTo>
                <a:lnTo>
                  <a:pt x="14629" y="55918"/>
                </a:lnTo>
                <a:lnTo>
                  <a:pt x="13947" y="55078"/>
                </a:lnTo>
                <a:lnTo>
                  <a:pt x="13629" y="53397"/>
                </a:lnTo>
                <a:lnTo>
                  <a:pt x="13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89088" y="4893411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399" y="0"/>
                </a:moveTo>
                <a:lnTo>
                  <a:pt x="10903" y="0"/>
                </a:lnTo>
                <a:lnTo>
                  <a:pt x="7496" y="2129"/>
                </a:lnTo>
                <a:lnTo>
                  <a:pt x="4406" y="6331"/>
                </a:lnTo>
                <a:lnTo>
                  <a:pt x="1680" y="10141"/>
                </a:lnTo>
                <a:lnTo>
                  <a:pt x="0" y="15576"/>
                </a:lnTo>
                <a:lnTo>
                  <a:pt x="0" y="27791"/>
                </a:lnTo>
                <a:lnTo>
                  <a:pt x="999" y="32385"/>
                </a:lnTo>
                <a:lnTo>
                  <a:pt x="3043" y="36195"/>
                </a:lnTo>
                <a:lnTo>
                  <a:pt x="5769" y="40790"/>
                </a:lnTo>
                <a:lnTo>
                  <a:pt x="9540" y="43311"/>
                </a:lnTo>
                <a:lnTo>
                  <a:pt x="17036" y="43311"/>
                </a:lnTo>
                <a:lnTo>
                  <a:pt x="19762" y="42471"/>
                </a:lnTo>
                <a:lnTo>
                  <a:pt x="21807" y="40398"/>
                </a:lnTo>
                <a:lnTo>
                  <a:pt x="23851" y="38717"/>
                </a:lnTo>
                <a:lnTo>
                  <a:pt x="25146" y="36588"/>
                </a:lnTo>
                <a:lnTo>
                  <a:pt x="16673" y="36588"/>
                </a:lnTo>
                <a:lnTo>
                  <a:pt x="14629" y="35355"/>
                </a:lnTo>
                <a:lnTo>
                  <a:pt x="13266" y="32834"/>
                </a:lnTo>
                <a:lnTo>
                  <a:pt x="10903" y="29864"/>
                </a:lnTo>
                <a:lnTo>
                  <a:pt x="9858" y="25662"/>
                </a:lnTo>
                <a:lnTo>
                  <a:pt x="9540" y="20227"/>
                </a:lnTo>
                <a:lnTo>
                  <a:pt x="27940" y="20227"/>
                </a:lnTo>
                <a:lnTo>
                  <a:pt x="27780" y="17257"/>
                </a:lnTo>
                <a:lnTo>
                  <a:pt x="9540" y="17257"/>
                </a:lnTo>
                <a:lnTo>
                  <a:pt x="9540" y="11374"/>
                </a:lnTo>
                <a:lnTo>
                  <a:pt x="10222" y="7564"/>
                </a:lnTo>
                <a:lnTo>
                  <a:pt x="12266" y="3810"/>
                </a:lnTo>
                <a:lnTo>
                  <a:pt x="13266" y="2969"/>
                </a:lnTo>
                <a:lnTo>
                  <a:pt x="22366" y="2969"/>
                </a:lnTo>
                <a:lnTo>
                  <a:pt x="21443" y="1680"/>
                </a:lnTo>
                <a:lnTo>
                  <a:pt x="18399" y="0"/>
                </a:lnTo>
                <a:close/>
              </a:path>
              <a:path w="27939" h="43814">
                <a:moveTo>
                  <a:pt x="26577" y="29864"/>
                </a:moveTo>
                <a:lnTo>
                  <a:pt x="25214" y="32385"/>
                </a:lnTo>
                <a:lnTo>
                  <a:pt x="22806" y="35355"/>
                </a:lnTo>
                <a:lnTo>
                  <a:pt x="21807" y="36195"/>
                </a:lnTo>
                <a:lnTo>
                  <a:pt x="20444" y="36588"/>
                </a:lnTo>
                <a:lnTo>
                  <a:pt x="25146" y="36588"/>
                </a:lnTo>
                <a:lnTo>
                  <a:pt x="25896" y="35355"/>
                </a:lnTo>
                <a:lnTo>
                  <a:pt x="27940" y="30704"/>
                </a:lnTo>
                <a:lnTo>
                  <a:pt x="26577" y="29864"/>
                </a:lnTo>
                <a:close/>
              </a:path>
              <a:path w="27939" h="43814">
                <a:moveTo>
                  <a:pt x="22366" y="2969"/>
                </a:moveTo>
                <a:lnTo>
                  <a:pt x="15310" y="2969"/>
                </a:lnTo>
                <a:lnTo>
                  <a:pt x="15992" y="3361"/>
                </a:lnTo>
                <a:lnTo>
                  <a:pt x="16355" y="3810"/>
                </a:lnTo>
                <a:lnTo>
                  <a:pt x="19081" y="12662"/>
                </a:lnTo>
                <a:lnTo>
                  <a:pt x="19081" y="17257"/>
                </a:lnTo>
                <a:lnTo>
                  <a:pt x="27780" y="17257"/>
                </a:lnTo>
                <a:lnTo>
                  <a:pt x="27577" y="13503"/>
                </a:lnTo>
                <a:lnTo>
                  <a:pt x="26214" y="8404"/>
                </a:lnTo>
                <a:lnTo>
                  <a:pt x="23851" y="5042"/>
                </a:lnTo>
                <a:lnTo>
                  <a:pt x="22366" y="2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19073" y="4894700"/>
            <a:ext cx="35560" cy="42545"/>
          </a:xfrm>
          <a:custGeom>
            <a:avLst/>
            <a:gdLst/>
            <a:ahLst/>
            <a:cxnLst/>
            <a:rect l="l" t="t" r="r" b="b"/>
            <a:pathLst>
              <a:path w="35560" h="42545">
                <a:moveTo>
                  <a:pt x="17718" y="0"/>
                </a:moveTo>
                <a:lnTo>
                  <a:pt x="0" y="0"/>
                </a:lnTo>
                <a:lnTo>
                  <a:pt x="0" y="1680"/>
                </a:lnTo>
                <a:lnTo>
                  <a:pt x="1362" y="2073"/>
                </a:lnTo>
                <a:lnTo>
                  <a:pt x="2044" y="2521"/>
                </a:lnTo>
                <a:lnTo>
                  <a:pt x="2362" y="3361"/>
                </a:lnTo>
                <a:lnTo>
                  <a:pt x="3407" y="4202"/>
                </a:lnTo>
                <a:lnTo>
                  <a:pt x="4406" y="6723"/>
                </a:lnTo>
                <a:lnTo>
                  <a:pt x="5769" y="10533"/>
                </a:lnTo>
                <a:lnTo>
                  <a:pt x="16718" y="42023"/>
                </a:lnTo>
                <a:lnTo>
                  <a:pt x="18399" y="42023"/>
                </a:lnTo>
                <a:lnTo>
                  <a:pt x="24033" y="26054"/>
                </a:lnTo>
                <a:lnTo>
                  <a:pt x="21807" y="26054"/>
                </a:lnTo>
                <a:lnTo>
                  <a:pt x="16355" y="10533"/>
                </a:lnTo>
                <a:lnTo>
                  <a:pt x="14992" y="7564"/>
                </a:lnTo>
                <a:lnTo>
                  <a:pt x="14748" y="6275"/>
                </a:lnTo>
                <a:lnTo>
                  <a:pt x="14674" y="3754"/>
                </a:lnTo>
                <a:lnTo>
                  <a:pt x="14992" y="2913"/>
                </a:lnTo>
                <a:lnTo>
                  <a:pt x="15355" y="2521"/>
                </a:lnTo>
                <a:lnTo>
                  <a:pt x="16037" y="2073"/>
                </a:lnTo>
                <a:lnTo>
                  <a:pt x="16718" y="1680"/>
                </a:lnTo>
                <a:lnTo>
                  <a:pt x="17718" y="1680"/>
                </a:lnTo>
                <a:lnTo>
                  <a:pt x="17718" y="0"/>
                </a:lnTo>
                <a:close/>
              </a:path>
              <a:path w="35560" h="42545">
                <a:moveTo>
                  <a:pt x="34073" y="1680"/>
                </a:moveTo>
                <a:lnTo>
                  <a:pt x="25578" y="1680"/>
                </a:lnTo>
                <a:lnTo>
                  <a:pt x="26577" y="2073"/>
                </a:lnTo>
                <a:lnTo>
                  <a:pt x="27940" y="3754"/>
                </a:lnTo>
                <a:lnTo>
                  <a:pt x="27822" y="6723"/>
                </a:lnTo>
                <a:lnTo>
                  <a:pt x="27259" y="8852"/>
                </a:lnTo>
                <a:lnTo>
                  <a:pt x="25896" y="12606"/>
                </a:lnTo>
                <a:lnTo>
                  <a:pt x="21807" y="26054"/>
                </a:lnTo>
                <a:lnTo>
                  <a:pt x="24033" y="26054"/>
                </a:lnTo>
                <a:lnTo>
                  <a:pt x="29666" y="10085"/>
                </a:lnTo>
                <a:lnTo>
                  <a:pt x="31029" y="6275"/>
                </a:lnTo>
                <a:lnTo>
                  <a:pt x="32029" y="3754"/>
                </a:lnTo>
                <a:lnTo>
                  <a:pt x="32710" y="2913"/>
                </a:lnTo>
                <a:lnTo>
                  <a:pt x="33074" y="2073"/>
                </a:lnTo>
                <a:lnTo>
                  <a:pt x="34073" y="1680"/>
                </a:lnTo>
                <a:close/>
              </a:path>
              <a:path w="35560" h="42545">
                <a:moveTo>
                  <a:pt x="35118" y="0"/>
                </a:moveTo>
                <a:lnTo>
                  <a:pt x="24215" y="0"/>
                </a:lnTo>
                <a:lnTo>
                  <a:pt x="24215" y="1680"/>
                </a:lnTo>
                <a:lnTo>
                  <a:pt x="35118" y="1680"/>
                </a:lnTo>
                <a:lnTo>
                  <a:pt x="35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56918" y="4893411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399" y="0"/>
                </a:moveTo>
                <a:lnTo>
                  <a:pt x="10903" y="0"/>
                </a:lnTo>
                <a:lnTo>
                  <a:pt x="7496" y="2129"/>
                </a:lnTo>
                <a:lnTo>
                  <a:pt x="4406" y="6331"/>
                </a:lnTo>
                <a:lnTo>
                  <a:pt x="1362" y="10141"/>
                </a:lnTo>
                <a:lnTo>
                  <a:pt x="0" y="15576"/>
                </a:lnTo>
                <a:lnTo>
                  <a:pt x="0" y="27791"/>
                </a:lnTo>
                <a:lnTo>
                  <a:pt x="999" y="32385"/>
                </a:lnTo>
                <a:lnTo>
                  <a:pt x="3043" y="36195"/>
                </a:lnTo>
                <a:lnTo>
                  <a:pt x="5451" y="40790"/>
                </a:lnTo>
                <a:lnTo>
                  <a:pt x="9177" y="43311"/>
                </a:lnTo>
                <a:lnTo>
                  <a:pt x="17036" y="43311"/>
                </a:lnTo>
                <a:lnTo>
                  <a:pt x="19762" y="42471"/>
                </a:lnTo>
                <a:lnTo>
                  <a:pt x="21807" y="40398"/>
                </a:lnTo>
                <a:lnTo>
                  <a:pt x="23851" y="38717"/>
                </a:lnTo>
                <a:lnTo>
                  <a:pt x="25146" y="36588"/>
                </a:lnTo>
                <a:lnTo>
                  <a:pt x="16673" y="36588"/>
                </a:lnTo>
                <a:lnTo>
                  <a:pt x="14629" y="35355"/>
                </a:lnTo>
                <a:lnTo>
                  <a:pt x="12948" y="32834"/>
                </a:lnTo>
                <a:lnTo>
                  <a:pt x="10903" y="29864"/>
                </a:lnTo>
                <a:lnTo>
                  <a:pt x="9858" y="25662"/>
                </a:lnTo>
                <a:lnTo>
                  <a:pt x="9540" y="20227"/>
                </a:lnTo>
                <a:lnTo>
                  <a:pt x="27577" y="20227"/>
                </a:lnTo>
                <a:lnTo>
                  <a:pt x="27577" y="17257"/>
                </a:lnTo>
                <a:lnTo>
                  <a:pt x="9540" y="17257"/>
                </a:lnTo>
                <a:lnTo>
                  <a:pt x="9540" y="11374"/>
                </a:lnTo>
                <a:lnTo>
                  <a:pt x="10222" y="7564"/>
                </a:lnTo>
                <a:lnTo>
                  <a:pt x="12266" y="3810"/>
                </a:lnTo>
                <a:lnTo>
                  <a:pt x="13266" y="2969"/>
                </a:lnTo>
                <a:lnTo>
                  <a:pt x="22170" y="2969"/>
                </a:lnTo>
                <a:lnTo>
                  <a:pt x="21125" y="1680"/>
                </a:lnTo>
                <a:lnTo>
                  <a:pt x="18399" y="0"/>
                </a:lnTo>
                <a:close/>
              </a:path>
              <a:path w="27939" h="43814">
                <a:moveTo>
                  <a:pt x="26577" y="29864"/>
                </a:moveTo>
                <a:lnTo>
                  <a:pt x="25214" y="32385"/>
                </a:lnTo>
                <a:lnTo>
                  <a:pt x="22806" y="35355"/>
                </a:lnTo>
                <a:lnTo>
                  <a:pt x="21807" y="36195"/>
                </a:lnTo>
                <a:lnTo>
                  <a:pt x="20444" y="36588"/>
                </a:lnTo>
                <a:lnTo>
                  <a:pt x="25146" y="36588"/>
                </a:lnTo>
                <a:lnTo>
                  <a:pt x="25896" y="35355"/>
                </a:lnTo>
                <a:lnTo>
                  <a:pt x="27577" y="30704"/>
                </a:lnTo>
                <a:lnTo>
                  <a:pt x="26577" y="29864"/>
                </a:lnTo>
                <a:close/>
              </a:path>
              <a:path w="27939" h="43814">
                <a:moveTo>
                  <a:pt x="22170" y="2969"/>
                </a:moveTo>
                <a:lnTo>
                  <a:pt x="15310" y="2969"/>
                </a:lnTo>
                <a:lnTo>
                  <a:pt x="15992" y="3361"/>
                </a:lnTo>
                <a:lnTo>
                  <a:pt x="16355" y="3810"/>
                </a:lnTo>
                <a:lnTo>
                  <a:pt x="19081" y="12662"/>
                </a:lnTo>
                <a:lnTo>
                  <a:pt x="19081" y="17257"/>
                </a:lnTo>
                <a:lnTo>
                  <a:pt x="27577" y="17257"/>
                </a:lnTo>
                <a:lnTo>
                  <a:pt x="27577" y="13503"/>
                </a:lnTo>
                <a:lnTo>
                  <a:pt x="26214" y="8404"/>
                </a:lnTo>
                <a:lnTo>
                  <a:pt x="23851" y="5042"/>
                </a:lnTo>
                <a:lnTo>
                  <a:pt x="22170" y="2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87903" y="4876602"/>
            <a:ext cx="17780" cy="59055"/>
          </a:xfrm>
          <a:custGeom>
            <a:avLst/>
            <a:gdLst/>
            <a:ahLst/>
            <a:cxnLst/>
            <a:rect l="l" t="t" r="r" b="b"/>
            <a:pathLst>
              <a:path w="17779" h="59054">
                <a:moveTo>
                  <a:pt x="17718" y="57207"/>
                </a:moveTo>
                <a:lnTo>
                  <a:pt x="0" y="57207"/>
                </a:lnTo>
                <a:lnTo>
                  <a:pt x="0" y="58888"/>
                </a:lnTo>
                <a:lnTo>
                  <a:pt x="17718" y="58888"/>
                </a:lnTo>
                <a:lnTo>
                  <a:pt x="17718" y="57207"/>
                </a:lnTo>
                <a:close/>
              </a:path>
              <a:path w="17779" h="59054">
                <a:moveTo>
                  <a:pt x="13629" y="0"/>
                </a:moveTo>
                <a:lnTo>
                  <a:pt x="0" y="0"/>
                </a:lnTo>
                <a:lnTo>
                  <a:pt x="0" y="1288"/>
                </a:lnTo>
                <a:lnTo>
                  <a:pt x="1362" y="1680"/>
                </a:lnTo>
                <a:lnTo>
                  <a:pt x="2407" y="2129"/>
                </a:lnTo>
                <a:lnTo>
                  <a:pt x="3770" y="3810"/>
                </a:lnTo>
                <a:lnTo>
                  <a:pt x="3770" y="55078"/>
                </a:lnTo>
                <a:lnTo>
                  <a:pt x="3089" y="55526"/>
                </a:lnTo>
                <a:lnTo>
                  <a:pt x="2407" y="56759"/>
                </a:lnTo>
                <a:lnTo>
                  <a:pt x="1362" y="57207"/>
                </a:lnTo>
                <a:lnTo>
                  <a:pt x="16355" y="57207"/>
                </a:lnTo>
                <a:lnTo>
                  <a:pt x="14992" y="56759"/>
                </a:lnTo>
                <a:lnTo>
                  <a:pt x="14674" y="55918"/>
                </a:lnTo>
                <a:lnTo>
                  <a:pt x="13993" y="55078"/>
                </a:lnTo>
                <a:lnTo>
                  <a:pt x="13629" y="53397"/>
                </a:lnTo>
                <a:lnTo>
                  <a:pt x="13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52066" y="5888798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9081" y="0"/>
                </a:moveTo>
                <a:lnTo>
                  <a:pt x="10585" y="0"/>
                </a:lnTo>
                <a:lnTo>
                  <a:pt x="6496" y="2521"/>
                </a:lnTo>
                <a:lnTo>
                  <a:pt x="3770" y="7564"/>
                </a:lnTo>
                <a:lnTo>
                  <a:pt x="1362" y="11766"/>
                </a:lnTo>
                <a:lnTo>
                  <a:pt x="0" y="16809"/>
                </a:lnTo>
                <a:lnTo>
                  <a:pt x="0" y="28127"/>
                </a:lnTo>
                <a:lnTo>
                  <a:pt x="1362" y="32778"/>
                </a:lnTo>
                <a:lnTo>
                  <a:pt x="4088" y="36980"/>
                </a:lnTo>
                <a:lnTo>
                  <a:pt x="6496" y="41182"/>
                </a:lnTo>
                <a:lnTo>
                  <a:pt x="10222" y="43255"/>
                </a:lnTo>
                <a:lnTo>
                  <a:pt x="17036" y="43255"/>
                </a:lnTo>
                <a:lnTo>
                  <a:pt x="19762" y="42415"/>
                </a:lnTo>
                <a:lnTo>
                  <a:pt x="21807" y="40734"/>
                </a:lnTo>
                <a:lnTo>
                  <a:pt x="24215" y="38661"/>
                </a:lnTo>
                <a:lnTo>
                  <a:pt x="26259" y="36139"/>
                </a:lnTo>
                <a:lnTo>
                  <a:pt x="18081" y="36139"/>
                </a:lnTo>
                <a:lnTo>
                  <a:pt x="16355" y="35691"/>
                </a:lnTo>
                <a:lnTo>
                  <a:pt x="9540" y="19330"/>
                </a:lnTo>
                <a:lnTo>
                  <a:pt x="9540" y="10926"/>
                </a:lnTo>
                <a:lnTo>
                  <a:pt x="10222" y="7564"/>
                </a:lnTo>
                <a:lnTo>
                  <a:pt x="11267" y="5434"/>
                </a:lnTo>
                <a:lnTo>
                  <a:pt x="12266" y="3754"/>
                </a:lnTo>
                <a:lnTo>
                  <a:pt x="13311" y="2913"/>
                </a:lnTo>
                <a:lnTo>
                  <a:pt x="23421" y="2913"/>
                </a:lnTo>
                <a:lnTo>
                  <a:pt x="21807" y="1232"/>
                </a:lnTo>
                <a:lnTo>
                  <a:pt x="19081" y="0"/>
                </a:lnTo>
                <a:close/>
              </a:path>
              <a:path w="27939" h="43814">
                <a:moveTo>
                  <a:pt x="26577" y="31489"/>
                </a:moveTo>
                <a:lnTo>
                  <a:pt x="25214" y="33170"/>
                </a:lnTo>
                <a:lnTo>
                  <a:pt x="24215" y="34458"/>
                </a:lnTo>
                <a:lnTo>
                  <a:pt x="23170" y="35299"/>
                </a:lnTo>
                <a:lnTo>
                  <a:pt x="21807" y="36139"/>
                </a:lnTo>
                <a:lnTo>
                  <a:pt x="26259" y="36139"/>
                </a:lnTo>
                <a:lnTo>
                  <a:pt x="27940" y="32329"/>
                </a:lnTo>
                <a:lnTo>
                  <a:pt x="26577" y="31489"/>
                </a:lnTo>
                <a:close/>
              </a:path>
              <a:path w="27939" h="43814">
                <a:moveTo>
                  <a:pt x="23421" y="2913"/>
                </a:moveTo>
                <a:lnTo>
                  <a:pt x="14992" y="2913"/>
                </a:lnTo>
                <a:lnTo>
                  <a:pt x="15673" y="3361"/>
                </a:lnTo>
                <a:lnTo>
                  <a:pt x="16355" y="4202"/>
                </a:lnTo>
                <a:lnTo>
                  <a:pt x="16718" y="5042"/>
                </a:lnTo>
                <a:lnTo>
                  <a:pt x="17036" y="6275"/>
                </a:lnTo>
                <a:lnTo>
                  <a:pt x="17315" y="7564"/>
                </a:lnTo>
                <a:lnTo>
                  <a:pt x="17400" y="10926"/>
                </a:lnTo>
                <a:lnTo>
                  <a:pt x="18081" y="12999"/>
                </a:lnTo>
                <a:lnTo>
                  <a:pt x="19081" y="14287"/>
                </a:lnTo>
                <a:lnTo>
                  <a:pt x="19762" y="15128"/>
                </a:lnTo>
                <a:lnTo>
                  <a:pt x="21125" y="15968"/>
                </a:lnTo>
                <a:lnTo>
                  <a:pt x="23851" y="15968"/>
                </a:lnTo>
                <a:lnTo>
                  <a:pt x="24896" y="15128"/>
                </a:lnTo>
                <a:lnTo>
                  <a:pt x="26259" y="13447"/>
                </a:lnTo>
                <a:lnTo>
                  <a:pt x="26941" y="12158"/>
                </a:lnTo>
                <a:lnTo>
                  <a:pt x="26941" y="7564"/>
                </a:lnTo>
                <a:lnTo>
                  <a:pt x="25896" y="5434"/>
                </a:lnTo>
                <a:lnTo>
                  <a:pt x="23421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84096" y="5888798"/>
            <a:ext cx="31115" cy="43815"/>
          </a:xfrm>
          <a:custGeom>
            <a:avLst/>
            <a:gdLst/>
            <a:ahLst/>
            <a:cxnLst/>
            <a:rect l="l" t="t" r="r" b="b"/>
            <a:pathLst>
              <a:path w="31114" h="43814">
                <a:moveTo>
                  <a:pt x="18399" y="0"/>
                </a:moveTo>
                <a:lnTo>
                  <a:pt x="10585" y="0"/>
                </a:lnTo>
                <a:lnTo>
                  <a:pt x="6814" y="2073"/>
                </a:lnTo>
                <a:lnTo>
                  <a:pt x="4088" y="6723"/>
                </a:lnTo>
                <a:lnTo>
                  <a:pt x="1362" y="10926"/>
                </a:lnTo>
                <a:lnTo>
                  <a:pt x="0" y="15968"/>
                </a:lnTo>
                <a:lnTo>
                  <a:pt x="0" y="27287"/>
                </a:lnTo>
                <a:lnTo>
                  <a:pt x="1362" y="32329"/>
                </a:lnTo>
                <a:lnTo>
                  <a:pt x="4088" y="36532"/>
                </a:lnTo>
                <a:lnTo>
                  <a:pt x="6814" y="41182"/>
                </a:lnTo>
                <a:lnTo>
                  <a:pt x="10585" y="43255"/>
                </a:lnTo>
                <a:lnTo>
                  <a:pt x="20807" y="43255"/>
                </a:lnTo>
                <a:lnTo>
                  <a:pt x="24533" y="40734"/>
                </a:lnTo>
                <a:lnTo>
                  <a:pt x="24796" y="40342"/>
                </a:lnTo>
                <a:lnTo>
                  <a:pt x="14311" y="40342"/>
                </a:lnTo>
                <a:lnTo>
                  <a:pt x="13311" y="39501"/>
                </a:lnTo>
                <a:lnTo>
                  <a:pt x="11585" y="37372"/>
                </a:lnTo>
                <a:lnTo>
                  <a:pt x="11267" y="36139"/>
                </a:lnTo>
                <a:lnTo>
                  <a:pt x="10903" y="34010"/>
                </a:lnTo>
                <a:lnTo>
                  <a:pt x="10585" y="31097"/>
                </a:lnTo>
                <a:lnTo>
                  <a:pt x="10222" y="28127"/>
                </a:lnTo>
                <a:lnTo>
                  <a:pt x="10222" y="19330"/>
                </a:lnTo>
                <a:lnTo>
                  <a:pt x="10585" y="14680"/>
                </a:lnTo>
                <a:lnTo>
                  <a:pt x="10903" y="11318"/>
                </a:lnTo>
                <a:lnTo>
                  <a:pt x="10903" y="7956"/>
                </a:lnTo>
                <a:lnTo>
                  <a:pt x="11585" y="5883"/>
                </a:lnTo>
                <a:lnTo>
                  <a:pt x="12630" y="5042"/>
                </a:lnTo>
                <a:lnTo>
                  <a:pt x="13311" y="3754"/>
                </a:lnTo>
                <a:lnTo>
                  <a:pt x="14311" y="3361"/>
                </a:lnTo>
                <a:lnTo>
                  <a:pt x="24163" y="3361"/>
                </a:lnTo>
                <a:lnTo>
                  <a:pt x="23533" y="2913"/>
                </a:lnTo>
                <a:lnTo>
                  <a:pt x="21125" y="840"/>
                </a:lnTo>
                <a:lnTo>
                  <a:pt x="18399" y="0"/>
                </a:lnTo>
                <a:close/>
              </a:path>
              <a:path w="31114" h="43814">
                <a:moveTo>
                  <a:pt x="24163" y="3361"/>
                </a:moveTo>
                <a:lnTo>
                  <a:pt x="17400" y="3361"/>
                </a:lnTo>
                <a:lnTo>
                  <a:pt x="18763" y="5042"/>
                </a:lnTo>
                <a:lnTo>
                  <a:pt x="19444" y="6275"/>
                </a:lnTo>
                <a:lnTo>
                  <a:pt x="20126" y="7956"/>
                </a:lnTo>
                <a:lnTo>
                  <a:pt x="20444" y="10085"/>
                </a:lnTo>
                <a:lnTo>
                  <a:pt x="20577" y="11318"/>
                </a:lnTo>
                <a:lnTo>
                  <a:pt x="20703" y="28127"/>
                </a:lnTo>
                <a:lnTo>
                  <a:pt x="20444" y="32329"/>
                </a:lnTo>
                <a:lnTo>
                  <a:pt x="20126" y="34851"/>
                </a:lnTo>
                <a:lnTo>
                  <a:pt x="19762" y="36532"/>
                </a:lnTo>
                <a:lnTo>
                  <a:pt x="19081" y="38213"/>
                </a:lnTo>
                <a:lnTo>
                  <a:pt x="18081" y="39053"/>
                </a:lnTo>
                <a:lnTo>
                  <a:pt x="17400" y="39893"/>
                </a:lnTo>
                <a:lnTo>
                  <a:pt x="16355" y="40342"/>
                </a:lnTo>
                <a:lnTo>
                  <a:pt x="24796" y="40342"/>
                </a:lnTo>
                <a:lnTo>
                  <a:pt x="27622" y="36139"/>
                </a:lnTo>
                <a:lnTo>
                  <a:pt x="30030" y="32329"/>
                </a:lnTo>
                <a:lnTo>
                  <a:pt x="31029" y="27287"/>
                </a:lnTo>
                <a:lnTo>
                  <a:pt x="31029" y="17649"/>
                </a:lnTo>
                <a:lnTo>
                  <a:pt x="30348" y="13839"/>
                </a:lnTo>
                <a:lnTo>
                  <a:pt x="28985" y="10477"/>
                </a:lnTo>
                <a:lnTo>
                  <a:pt x="27986" y="7115"/>
                </a:lnTo>
                <a:lnTo>
                  <a:pt x="25896" y="4594"/>
                </a:lnTo>
                <a:lnTo>
                  <a:pt x="24163" y="3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19896" y="5888798"/>
            <a:ext cx="28575" cy="42545"/>
          </a:xfrm>
          <a:custGeom>
            <a:avLst/>
            <a:gdLst/>
            <a:ahLst/>
            <a:cxnLst/>
            <a:rect l="l" t="t" r="r" b="b"/>
            <a:pathLst>
              <a:path w="28575" h="42545">
                <a:moveTo>
                  <a:pt x="17718" y="40342"/>
                </a:moveTo>
                <a:lnTo>
                  <a:pt x="0" y="40342"/>
                </a:lnTo>
                <a:lnTo>
                  <a:pt x="0" y="42023"/>
                </a:lnTo>
                <a:lnTo>
                  <a:pt x="17718" y="42023"/>
                </a:lnTo>
                <a:lnTo>
                  <a:pt x="17718" y="40342"/>
                </a:lnTo>
                <a:close/>
              </a:path>
              <a:path w="28575" h="42545">
                <a:moveTo>
                  <a:pt x="13629" y="1232"/>
                </a:moveTo>
                <a:lnTo>
                  <a:pt x="0" y="1232"/>
                </a:lnTo>
                <a:lnTo>
                  <a:pt x="0" y="2913"/>
                </a:lnTo>
                <a:lnTo>
                  <a:pt x="1044" y="2913"/>
                </a:lnTo>
                <a:lnTo>
                  <a:pt x="1726" y="3361"/>
                </a:lnTo>
                <a:lnTo>
                  <a:pt x="2407" y="3754"/>
                </a:lnTo>
                <a:lnTo>
                  <a:pt x="2725" y="4202"/>
                </a:lnTo>
                <a:lnTo>
                  <a:pt x="3089" y="4594"/>
                </a:lnTo>
                <a:lnTo>
                  <a:pt x="3407" y="5434"/>
                </a:lnTo>
                <a:lnTo>
                  <a:pt x="3407" y="6275"/>
                </a:lnTo>
                <a:lnTo>
                  <a:pt x="3770" y="7564"/>
                </a:lnTo>
                <a:lnTo>
                  <a:pt x="3770" y="36139"/>
                </a:lnTo>
                <a:lnTo>
                  <a:pt x="3407" y="38213"/>
                </a:lnTo>
                <a:lnTo>
                  <a:pt x="2725" y="39053"/>
                </a:lnTo>
                <a:lnTo>
                  <a:pt x="2407" y="39893"/>
                </a:lnTo>
                <a:lnTo>
                  <a:pt x="1362" y="40342"/>
                </a:lnTo>
                <a:lnTo>
                  <a:pt x="16355" y="40342"/>
                </a:lnTo>
                <a:lnTo>
                  <a:pt x="15673" y="39893"/>
                </a:lnTo>
                <a:lnTo>
                  <a:pt x="14992" y="39893"/>
                </a:lnTo>
                <a:lnTo>
                  <a:pt x="14311" y="39501"/>
                </a:lnTo>
                <a:lnTo>
                  <a:pt x="13993" y="38661"/>
                </a:lnTo>
                <a:lnTo>
                  <a:pt x="13629" y="37820"/>
                </a:lnTo>
                <a:lnTo>
                  <a:pt x="13629" y="19722"/>
                </a:lnTo>
                <a:lnTo>
                  <a:pt x="13993" y="16360"/>
                </a:lnTo>
                <a:lnTo>
                  <a:pt x="14674" y="13839"/>
                </a:lnTo>
                <a:lnTo>
                  <a:pt x="14992" y="11766"/>
                </a:lnTo>
                <a:lnTo>
                  <a:pt x="15673" y="10477"/>
                </a:lnTo>
                <a:lnTo>
                  <a:pt x="13629" y="10477"/>
                </a:lnTo>
                <a:lnTo>
                  <a:pt x="13629" y="1232"/>
                </a:lnTo>
                <a:close/>
              </a:path>
              <a:path w="28575" h="42545">
                <a:moveTo>
                  <a:pt x="28122" y="8404"/>
                </a:moveTo>
                <a:lnTo>
                  <a:pt x="19081" y="8404"/>
                </a:lnTo>
                <a:lnTo>
                  <a:pt x="19444" y="8796"/>
                </a:lnTo>
                <a:lnTo>
                  <a:pt x="19762" y="8796"/>
                </a:lnTo>
                <a:lnTo>
                  <a:pt x="20126" y="9637"/>
                </a:lnTo>
                <a:lnTo>
                  <a:pt x="21125" y="10477"/>
                </a:lnTo>
                <a:lnTo>
                  <a:pt x="22170" y="11318"/>
                </a:lnTo>
                <a:lnTo>
                  <a:pt x="23170" y="11766"/>
                </a:lnTo>
                <a:lnTo>
                  <a:pt x="25578" y="11766"/>
                </a:lnTo>
                <a:lnTo>
                  <a:pt x="26577" y="11318"/>
                </a:lnTo>
                <a:lnTo>
                  <a:pt x="27259" y="10477"/>
                </a:lnTo>
                <a:lnTo>
                  <a:pt x="27940" y="9245"/>
                </a:lnTo>
                <a:lnTo>
                  <a:pt x="28122" y="8404"/>
                </a:lnTo>
                <a:close/>
              </a:path>
              <a:path w="28575" h="42545">
                <a:moveTo>
                  <a:pt x="25214" y="0"/>
                </a:moveTo>
                <a:lnTo>
                  <a:pt x="22488" y="0"/>
                </a:lnTo>
                <a:lnTo>
                  <a:pt x="20807" y="840"/>
                </a:lnTo>
                <a:lnTo>
                  <a:pt x="19081" y="2073"/>
                </a:lnTo>
                <a:lnTo>
                  <a:pt x="17718" y="3361"/>
                </a:lnTo>
                <a:lnTo>
                  <a:pt x="15673" y="6275"/>
                </a:lnTo>
                <a:lnTo>
                  <a:pt x="13629" y="10477"/>
                </a:lnTo>
                <a:lnTo>
                  <a:pt x="15673" y="10477"/>
                </a:lnTo>
                <a:lnTo>
                  <a:pt x="16718" y="9637"/>
                </a:lnTo>
                <a:lnTo>
                  <a:pt x="17400" y="8796"/>
                </a:lnTo>
                <a:lnTo>
                  <a:pt x="18081" y="8404"/>
                </a:lnTo>
                <a:lnTo>
                  <a:pt x="28122" y="8404"/>
                </a:lnTo>
                <a:lnTo>
                  <a:pt x="28304" y="7564"/>
                </a:lnTo>
                <a:lnTo>
                  <a:pt x="28207" y="3754"/>
                </a:lnTo>
                <a:lnTo>
                  <a:pt x="27940" y="2521"/>
                </a:lnTo>
                <a:lnTo>
                  <a:pt x="27259" y="1680"/>
                </a:lnTo>
                <a:lnTo>
                  <a:pt x="26259" y="392"/>
                </a:lnTo>
                <a:lnTo>
                  <a:pt x="25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50926" y="5888798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399" y="0"/>
                </a:moveTo>
                <a:lnTo>
                  <a:pt x="11221" y="0"/>
                </a:lnTo>
                <a:lnTo>
                  <a:pt x="7496" y="2073"/>
                </a:lnTo>
                <a:lnTo>
                  <a:pt x="4770" y="6275"/>
                </a:lnTo>
                <a:lnTo>
                  <a:pt x="1680" y="10085"/>
                </a:lnTo>
                <a:lnTo>
                  <a:pt x="0" y="15520"/>
                </a:lnTo>
                <a:lnTo>
                  <a:pt x="0" y="27735"/>
                </a:lnTo>
                <a:lnTo>
                  <a:pt x="999" y="32329"/>
                </a:lnTo>
                <a:lnTo>
                  <a:pt x="3043" y="36139"/>
                </a:lnTo>
                <a:lnTo>
                  <a:pt x="5769" y="40734"/>
                </a:lnTo>
                <a:lnTo>
                  <a:pt x="9540" y="43255"/>
                </a:lnTo>
                <a:lnTo>
                  <a:pt x="17036" y="43255"/>
                </a:lnTo>
                <a:lnTo>
                  <a:pt x="19762" y="42415"/>
                </a:lnTo>
                <a:lnTo>
                  <a:pt x="21807" y="40342"/>
                </a:lnTo>
                <a:lnTo>
                  <a:pt x="24169" y="38661"/>
                </a:lnTo>
                <a:lnTo>
                  <a:pt x="25263" y="36532"/>
                </a:lnTo>
                <a:lnTo>
                  <a:pt x="16673" y="36532"/>
                </a:lnTo>
                <a:lnTo>
                  <a:pt x="14629" y="35299"/>
                </a:lnTo>
                <a:lnTo>
                  <a:pt x="13266" y="32778"/>
                </a:lnTo>
                <a:lnTo>
                  <a:pt x="10903" y="29808"/>
                </a:lnTo>
                <a:lnTo>
                  <a:pt x="9858" y="25606"/>
                </a:lnTo>
                <a:lnTo>
                  <a:pt x="9540" y="20171"/>
                </a:lnTo>
                <a:lnTo>
                  <a:pt x="27940" y="20171"/>
                </a:lnTo>
                <a:lnTo>
                  <a:pt x="27780" y="17201"/>
                </a:lnTo>
                <a:lnTo>
                  <a:pt x="9540" y="17201"/>
                </a:lnTo>
                <a:lnTo>
                  <a:pt x="9540" y="11318"/>
                </a:lnTo>
                <a:lnTo>
                  <a:pt x="10222" y="7564"/>
                </a:lnTo>
                <a:lnTo>
                  <a:pt x="12266" y="3754"/>
                </a:lnTo>
                <a:lnTo>
                  <a:pt x="13266" y="2913"/>
                </a:lnTo>
                <a:lnTo>
                  <a:pt x="22326" y="2913"/>
                </a:lnTo>
                <a:lnTo>
                  <a:pt x="21443" y="1680"/>
                </a:lnTo>
                <a:lnTo>
                  <a:pt x="18399" y="0"/>
                </a:lnTo>
                <a:close/>
              </a:path>
              <a:path w="27939" h="43814">
                <a:moveTo>
                  <a:pt x="26577" y="29808"/>
                </a:moveTo>
                <a:lnTo>
                  <a:pt x="20444" y="36532"/>
                </a:lnTo>
                <a:lnTo>
                  <a:pt x="25263" y="36532"/>
                </a:lnTo>
                <a:lnTo>
                  <a:pt x="25896" y="35299"/>
                </a:lnTo>
                <a:lnTo>
                  <a:pt x="27940" y="30648"/>
                </a:lnTo>
                <a:lnTo>
                  <a:pt x="26577" y="29808"/>
                </a:lnTo>
                <a:close/>
              </a:path>
              <a:path w="27939" h="43814">
                <a:moveTo>
                  <a:pt x="22326" y="2913"/>
                </a:moveTo>
                <a:lnTo>
                  <a:pt x="15310" y="2913"/>
                </a:lnTo>
                <a:lnTo>
                  <a:pt x="15992" y="3361"/>
                </a:lnTo>
                <a:lnTo>
                  <a:pt x="16673" y="3754"/>
                </a:lnTo>
                <a:lnTo>
                  <a:pt x="17354" y="4594"/>
                </a:lnTo>
                <a:lnTo>
                  <a:pt x="18036" y="5883"/>
                </a:lnTo>
                <a:lnTo>
                  <a:pt x="18399" y="7564"/>
                </a:lnTo>
                <a:lnTo>
                  <a:pt x="19081" y="9245"/>
                </a:lnTo>
                <a:lnTo>
                  <a:pt x="19081" y="17201"/>
                </a:lnTo>
                <a:lnTo>
                  <a:pt x="27780" y="17201"/>
                </a:lnTo>
                <a:lnTo>
                  <a:pt x="27577" y="13447"/>
                </a:lnTo>
                <a:lnTo>
                  <a:pt x="26214" y="8404"/>
                </a:lnTo>
                <a:lnTo>
                  <a:pt x="23851" y="5042"/>
                </a:lnTo>
                <a:lnTo>
                  <a:pt x="22326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99311" y="5871989"/>
            <a:ext cx="17780" cy="59055"/>
          </a:xfrm>
          <a:custGeom>
            <a:avLst/>
            <a:gdLst/>
            <a:ahLst/>
            <a:cxnLst/>
            <a:rect l="l" t="t" r="r" b="b"/>
            <a:pathLst>
              <a:path w="17779" h="59054">
                <a:moveTo>
                  <a:pt x="17718" y="57151"/>
                </a:moveTo>
                <a:lnTo>
                  <a:pt x="0" y="57151"/>
                </a:lnTo>
                <a:lnTo>
                  <a:pt x="0" y="58832"/>
                </a:lnTo>
                <a:lnTo>
                  <a:pt x="17718" y="58832"/>
                </a:lnTo>
                <a:lnTo>
                  <a:pt x="17718" y="57151"/>
                </a:lnTo>
                <a:close/>
              </a:path>
              <a:path w="17779" h="59054">
                <a:moveTo>
                  <a:pt x="13629" y="0"/>
                </a:moveTo>
                <a:lnTo>
                  <a:pt x="0" y="0"/>
                </a:lnTo>
                <a:lnTo>
                  <a:pt x="0" y="1232"/>
                </a:lnTo>
                <a:lnTo>
                  <a:pt x="1362" y="1680"/>
                </a:lnTo>
                <a:lnTo>
                  <a:pt x="2362" y="2073"/>
                </a:lnTo>
                <a:lnTo>
                  <a:pt x="3043" y="2913"/>
                </a:lnTo>
                <a:lnTo>
                  <a:pt x="3407" y="3754"/>
                </a:lnTo>
                <a:lnTo>
                  <a:pt x="3725" y="5434"/>
                </a:lnTo>
                <a:lnTo>
                  <a:pt x="3725" y="55022"/>
                </a:lnTo>
                <a:lnTo>
                  <a:pt x="3043" y="55470"/>
                </a:lnTo>
                <a:lnTo>
                  <a:pt x="2362" y="56703"/>
                </a:lnTo>
                <a:lnTo>
                  <a:pt x="1362" y="57151"/>
                </a:lnTo>
                <a:lnTo>
                  <a:pt x="15992" y="57151"/>
                </a:lnTo>
                <a:lnTo>
                  <a:pt x="14992" y="56703"/>
                </a:lnTo>
                <a:lnTo>
                  <a:pt x="14629" y="55862"/>
                </a:lnTo>
                <a:lnTo>
                  <a:pt x="13947" y="55022"/>
                </a:lnTo>
                <a:lnTo>
                  <a:pt x="13629" y="53341"/>
                </a:lnTo>
                <a:lnTo>
                  <a:pt x="13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20073" y="5888798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445" y="0"/>
                </a:moveTo>
                <a:lnTo>
                  <a:pt x="10949" y="0"/>
                </a:lnTo>
                <a:lnTo>
                  <a:pt x="7496" y="2073"/>
                </a:lnTo>
                <a:lnTo>
                  <a:pt x="4452" y="6275"/>
                </a:lnTo>
                <a:lnTo>
                  <a:pt x="1362" y="10085"/>
                </a:lnTo>
                <a:lnTo>
                  <a:pt x="0" y="15520"/>
                </a:lnTo>
                <a:lnTo>
                  <a:pt x="0" y="27735"/>
                </a:lnTo>
                <a:lnTo>
                  <a:pt x="1044" y="32329"/>
                </a:lnTo>
                <a:lnTo>
                  <a:pt x="3089" y="36139"/>
                </a:lnTo>
                <a:lnTo>
                  <a:pt x="5451" y="40734"/>
                </a:lnTo>
                <a:lnTo>
                  <a:pt x="9222" y="43255"/>
                </a:lnTo>
                <a:lnTo>
                  <a:pt x="17082" y="43255"/>
                </a:lnTo>
                <a:lnTo>
                  <a:pt x="19444" y="42415"/>
                </a:lnTo>
                <a:lnTo>
                  <a:pt x="21852" y="40342"/>
                </a:lnTo>
                <a:lnTo>
                  <a:pt x="23897" y="38661"/>
                </a:lnTo>
                <a:lnTo>
                  <a:pt x="25191" y="36532"/>
                </a:lnTo>
                <a:lnTo>
                  <a:pt x="16718" y="36532"/>
                </a:lnTo>
                <a:lnTo>
                  <a:pt x="14674" y="35299"/>
                </a:lnTo>
                <a:lnTo>
                  <a:pt x="12993" y="32778"/>
                </a:lnTo>
                <a:lnTo>
                  <a:pt x="10949" y="29808"/>
                </a:lnTo>
                <a:lnTo>
                  <a:pt x="9904" y="25606"/>
                </a:lnTo>
                <a:lnTo>
                  <a:pt x="9540" y="20171"/>
                </a:lnTo>
                <a:lnTo>
                  <a:pt x="27622" y="20171"/>
                </a:lnTo>
                <a:lnTo>
                  <a:pt x="27622" y="17201"/>
                </a:lnTo>
                <a:lnTo>
                  <a:pt x="9222" y="17201"/>
                </a:lnTo>
                <a:lnTo>
                  <a:pt x="9222" y="11318"/>
                </a:lnTo>
                <a:lnTo>
                  <a:pt x="9904" y="7564"/>
                </a:lnTo>
                <a:lnTo>
                  <a:pt x="11630" y="5042"/>
                </a:lnTo>
                <a:lnTo>
                  <a:pt x="12312" y="3754"/>
                </a:lnTo>
                <a:lnTo>
                  <a:pt x="13311" y="2913"/>
                </a:lnTo>
                <a:lnTo>
                  <a:pt x="22170" y="2913"/>
                </a:lnTo>
                <a:lnTo>
                  <a:pt x="21171" y="1680"/>
                </a:lnTo>
                <a:lnTo>
                  <a:pt x="18445" y="0"/>
                </a:lnTo>
                <a:close/>
              </a:path>
              <a:path w="27939" h="43814">
                <a:moveTo>
                  <a:pt x="26623" y="29808"/>
                </a:moveTo>
                <a:lnTo>
                  <a:pt x="25260" y="32329"/>
                </a:lnTo>
                <a:lnTo>
                  <a:pt x="22852" y="35299"/>
                </a:lnTo>
                <a:lnTo>
                  <a:pt x="21489" y="36139"/>
                </a:lnTo>
                <a:lnTo>
                  <a:pt x="20489" y="36532"/>
                </a:lnTo>
                <a:lnTo>
                  <a:pt x="25191" y="36532"/>
                </a:lnTo>
                <a:lnTo>
                  <a:pt x="25941" y="35299"/>
                </a:lnTo>
                <a:lnTo>
                  <a:pt x="27622" y="30648"/>
                </a:lnTo>
                <a:lnTo>
                  <a:pt x="26623" y="29808"/>
                </a:lnTo>
                <a:close/>
              </a:path>
              <a:path w="27939" h="43814">
                <a:moveTo>
                  <a:pt x="22170" y="2913"/>
                </a:moveTo>
                <a:lnTo>
                  <a:pt x="15355" y="2913"/>
                </a:lnTo>
                <a:lnTo>
                  <a:pt x="16037" y="3361"/>
                </a:lnTo>
                <a:lnTo>
                  <a:pt x="16400" y="3754"/>
                </a:lnTo>
                <a:lnTo>
                  <a:pt x="19126" y="12606"/>
                </a:lnTo>
                <a:lnTo>
                  <a:pt x="19126" y="17201"/>
                </a:lnTo>
                <a:lnTo>
                  <a:pt x="27622" y="17201"/>
                </a:lnTo>
                <a:lnTo>
                  <a:pt x="27622" y="13447"/>
                </a:lnTo>
                <a:lnTo>
                  <a:pt x="26259" y="8404"/>
                </a:lnTo>
                <a:lnTo>
                  <a:pt x="23897" y="5042"/>
                </a:lnTo>
                <a:lnTo>
                  <a:pt x="22170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50103" y="5890031"/>
            <a:ext cx="35560" cy="42545"/>
          </a:xfrm>
          <a:custGeom>
            <a:avLst/>
            <a:gdLst/>
            <a:ahLst/>
            <a:cxnLst/>
            <a:rect l="l" t="t" r="r" b="b"/>
            <a:pathLst>
              <a:path w="35560" h="42545">
                <a:moveTo>
                  <a:pt x="17718" y="0"/>
                </a:moveTo>
                <a:lnTo>
                  <a:pt x="0" y="0"/>
                </a:lnTo>
                <a:lnTo>
                  <a:pt x="0" y="1680"/>
                </a:lnTo>
                <a:lnTo>
                  <a:pt x="999" y="2129"/>
                </a:lnTo>
                <a:lnTo>
                  <a:pt x="2044" y="2521"/>
                </a:lnTo>
                <a:lnTo>
                  <a:pt x="2362" y="3361"/>
                </a:lnTo>
                <a:lnTo>
                  <a:pt x="3043" y="4202"/>
                </a:lnTo>
                <a:lnTo>
                  <a:pt x="4406" y="6723"/>
                </a:lnTo>
                <a:lnTo>
                  <a:pt x="5769" y="10533"/>
                </a:lnTo>
                <a:lnTo>
                  <a:pt x="16673" y="42023"/>
                </a:lnTo>
                <a:lnTo>
                  <a:pt x="18399" y="42023"/>
                </a:lnTo>
                <a:lnTo>
                  <a:pt x="24010" y="26054"/>
                </a:lnTo>
                <a:lnTo>
                  <a:pt x="21443" y="26054"/>
                </a:lnTo>
                <a:lnTo>
                  <a:pt x="15992" y="10533"/>
                </a:lnTo>
                <a:lnTo>
                  <a:pt x="14992" y="7564"/>
                </a:lnTo>
                <a:lnTo>
                  <a:pt x="14725" y="6331"/>
                </a:lnTo>
                <a:lnTo>
                  <a:pt x="14629" y="3810"/>
                </a:lnTo>
                <a:lnTo>
                  <a:pt x="14992" y="2969"/>
                </a:lnTo>
                <a:lnTo>
                  <a:pt x="15310" y="2521"/>
                </a:lnTo>
                <a:lnTo>
                  <a:pt x="15673" y="2129"/>
                </a:lnTo>
                <a:lnTo>
                  <a:pt x="16673" y="1680"/>
                </a:lnTo>
                <a:lnTo>
                  <a:pt x="17718" y="1680"/>
                </a:lnTo>
                <a:lnTo>
                  <a:pt x="17718" y="0"/>
                </a:lnTo>
                <a:close/>
              </a:path>
              <a:path w="35560" h="42545">
                <a:moveTo>
                  <a:pt x="34073" y="1680"/>
                </a:moveTo>
                <a:lnTo>
                  <a:pt x="25532" y="1680"/>
                </a:lnTo>
                <a:lnTo>
                  <a:pt x="26577" y="2129"/>
                </a:lnTo>
                <a:lnTo>
                  <a:pt x="26895" y="2521"/>
                </a:lnTo>
                <a:lnTo>
                  <a:pt x="27577" y="2969"/>
                </a:lnTo>
                <a:lnTo>
                  <a:pt x="27746" y="3361"/>
                </a:lnTo>
                <a:lnTo>
                  <a:pt x="27834" y="6723"/>
                </a:lnTo>
                <a:lnTo>
                  <a:pt x="27259" y="8852"/>
                </a:lnTo>
                <a:lnTo>
                  <a:pt x="25896" y="12606"/>
                </a:lnTo>
                <a:lnTo>
                  <a:pt x="21443" y="26054"/>
                </a:lnTo>
                <a:lnTo>
                  <a:pt x="24010" y="26054"/>
                </a:lnTo>
                <a:lnTo>
                  <a:pt x="29621" y="10085"/>
                </a:lnTo>
                <a:lnTo>
                  <a:pt x="30666" y="6331"/>
                </a:lnTo>
                <a:lnTo>
                  <a:pt x="31665" y="3810"/>
                </a:lnTo>
                <a:lnTo>
                  <a:pt x="33028" y="2129"/>
                </a:lnTo>
                <a:lnTo>
                  <a:pt x="34073" y="1680"/>
                </a:lnTo>
                <a:close/>
              </a:path>
              <a:path w="35560" h="42545">
                <a:moveTo>
                  <a:pt x="35073" y="0"/>
                </a:moveTo>
                <a:lnTo>
                  <a:pt x="24169" y="0"/>
                </a:lnTo>
                <a:lnTo>
                  <a:pt x="24169" y="1680"/>
                </a:lnTo>
                <a:lnTo>
                  <a:pt x="35073" y="1680"/>
                </a:lnTo>
                <a:lnTo>
                  <a:pt x="350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87585" y="5888798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399" y="0"/>
                </a:moveTo>
                <a:lnTo>
                  <a:pt x="11221" y="0"/>
                </a:lnTo>
                <a:lnTo>
                  <a:pt x="7496" y="2073"/>
                </a:lnTo>
                <a:lnTo>
                  <a:pt x="4770" y="6275"/>
                </a:lnTo>
                <a:lnTo>
                  <a:pt x="1680" y="10085"/>
                </a:lnTo>
                <a:lnTo>
                  <a:pt x="0" y="15520"/>
                </a:lnTo>
                <a:lnTo>
                  <a:pt x="0" y="27735"/>
                </a:lnTo>
                <a:lnTo>
                  <a:pt x="999" y="32329"/>
                </a:lnTo>
                <a:lnTo>
                  <a:pt x="3043" y="36139"/>
                </a:lnTo>
                <a:lnTo>
                  <a:pt x="5769" y="40734"/>
                </a:lnTo>
                <a:lnTo>
                  <a:pt x="9540" y="43255"/>
                </a:lnTo>
                <a:lnTo>
                  <a:pt x="17354" y="43255"/>
                </a:lnTo>
                <a:lnTo>
                  <a:pt x="19762" y="42415"/>
                </a:lnTo>
                <a:lnTo>
                  <a:pt x="21807" y="40342"/>
                </a:lnTo>
                <a:lnTo>
                  <a:pt x="24169" y="38661"/>
                </a:lnTo>
                <a:lnTo>
                  <a:pt x="25263" y="36532"/>
                </a:lnTo>
                <a:lnTo>
                  <a:pt x="16673" y="36532"/>
                </a:lnTo>
                <a:lnTo>
                  <a:pt x="14992" y="35299"/>
                </a:lnTo>
                <a:lnTo>
                  <a:pt x="13266" y="32778"/>
                </a:lnTo>
                <a:lnTo>
                  <a:pt x="10903" y="29808"/>
                </a:lnTo>
                <a:lnTo>
                  <a:pt x="9858" y="25606"/>
                </a:lnTo>
                <a:lnTo>
                  <a:pt x="9540" y="20171"/>
                </a:lnTo>
                <a:lnTo>
                  <a:pt x="27940" y="20171"/>
                </a:lnTo>
                <a:lnTo>
                  <a:pt x="27780" y="17201"/>
                </a:lnTo>
                <a:lnTo>
                  <a:pt x="9540" y="17201"/>
                </a:lnTo>
                <a:lnTo>
                  <a:pt x="9540" y="11318"/>
                </a:lnTo>
                <a:lnTo>
                  <a:pt x="10222" y="7564"/>
                </a:lnTo>
                <a:lnTo>
                  <a:pt x="12266" y="3754"/>
                </a:lnTo>
                <a:lnTo>
                  <a:pt x="13266" y="2913"/>
                </a:lnTo>
                <a:lnTo>
                  <a:pt x="22326" y="2913"/>
                </a:lnTo>
                <a:lnTo>
                  <a:pt x="21443" y="1680"/>
                </a:lnTo>
                <a:lnTo>
                  <a:pt x="18399" y="0"/>
                </a:lnTo>
                <a:close/>
              </a:path>
              <a:path w="27939" h="43814">
                <a:moveTo>
                  <a:pt x="26577" y="29808"/>
                </a:moveTo>
                <a:lnTo>
                  <a:pt x="20444" y="36532"/>
                </a:lnTo>
                <a:lnTo>
                  <a:pt x="25263" y="36532"/>
                </a:lnTo>
                <a:lnTo>
                  <a:pt x="25896" y="35299"/>
                </a:lnTo>
                <a:lnTo>
                  <a:pt x="27940" y="30648"/>
                </a:lnTo>
                <a:lnTo>
                  <a:pt x="26577" y="29808"/>
                </a:lnTo>
                <a:close/>
              </a:path>
              <a:path w="27939" h="43814">
                <a:moveTo>
                  <a:pt x="22326" y="2913"/>
                </a:moveTo>
                <a:lnTo>
                  <a:pt x="15310" y="2913"/>
                </a:lnTo>
                <a:lnTo>
                  <a:pt x="15992" y="3361"/>
                </a:lnTo>
                <a:lnTo>
                  <a:pt x="16673" y="3754"/>
                </a:lnTo>
                <a:lnTo>
                  <a:pt x="17354" y="4594"/>
                </a:lnTo>
                <a:lnTo>
                  <a:pt x="18036" y="5883"/>
                </a:lnTo>
                <a:lnTo>
                  <a:pt x="18399" y="7564"/>
                </a:lnTo>
                <a:lnTo>
                  <a:pt x="19081" y="9245"/>
                </a:lnTo>
                <a:lnTo>
                  <a:pt x="19081" y="17201"/>
                </a:lnTo>
                <a:lnTo>
                  <a:pt x="27780" y="17201"/>
                </a:lnTo>
                <a:lnTo>
                  <a:pt x="27577" y="13447"/>
                </a:lnTo>
                <a:lnTo>
                  <a:pt x="26214" y="8404"/>
                </a:lnTo>
                <a:lnTo>
                  <a:pt x="23851" y="5042"/>
                </a:lnTo>
                <a:lnTo>
                  <a:pt x="22326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18569" y="5871989"/>
            <a:ext cx="18415" cy="59055"/>
          </a:xfrm>
          <a:custGeom>
            <a:avLst/>
            <a:gdLst/>
            <a:ahLst/>
            <a:cxnLst/>
            <a:rect l="l" t="t" r="r" b="b"/>
            <a:pathLst>
              <a:path w="18414" h="59054">
                <a:moveTo>
                  <a:pt x="18081" y="57151"/>
                </a:moveTo>
                <a:lnTo>
                  <a:pt x="0" y="57151"/>
                </a:lnTo>
                <a:lnTo>
                  <a:pt x="0" y="58832"/>
                </a:lnTo>
                <a:lnTo>
                  <a:pt x="18081" y="58832"/>
                </a:lnTo>
                <a:lnTo>
                  <a:pt x="18081" y="57151"/>
                </a:lnTo>
                <a:close/>
              </a:path>
              <a:path w="18414" h="59054">
                <a:moveTo>
                  <a:pt x="13993" y="0"/>
                </a:moveTo>
                <a:lnTo>
                  <a:pt x="0" y="0"/>
                </a:lnTo>
                <a:lnTo>
                  <a:pt x="0" y="1232"/>
                </a:lnTo>
                <a:lnTo>
                  <a:pt x="1726" y="1680"/>
                </a:lnTo>
                <a:lnTo>
                  <a:pt x="2725" y="2073"/>
                </a:lnTo>
                <a:lnTo>
                  <a:pt x="3089" y="2913"/>
                </a:lnTo>
                <a:lnTo>
                  <a:pt x="3770" y="3754"/>
                </a:lnTo>
                <a:lnTo>
                  <a:pt x="4088" y="5434"/>
                </a:lnTo>
                <a:lnTo>
                  <a:pt x="4088" y="53341"/>
                </a:lnTo>
                <a:lnTo>
                  <a:pt x="3770" y="55022"/>
                </a:lnTo>
                <a:lnTo>
                  <a:pt x="3407" y="55470"/>
                </a:lnTo>
                <a:lnTo>
                  <a:pt x="2725" y="56703"/>
                </a:lnTo>
                <a:lnTo>
                  <a:pt x="1362" y="57151"/>
                </a:lnTo>
                <a:lnTo>
                  <a:pt x="16355" y="57151"/>
                </a:lnTo>
                <a:lnTo>
                  <a:pt x="15355" y="56703"/>
                </a:lnTo>
                <a:lnTo>
                  <a:pt x="14674" y="55862"/>
                </a:lnTo>
                <a:lnTo>
                  <a:pt x="14311" y="55022"/>
                </a:lnTo>
                <a:lnTo>
                  <a:pt x="13993" y="53341"/>
                </a:lnTo>
                <a:lnTo>
                  <a:pt x="139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85592" y="5982394"/>
            <a:ext cx="296593" cy="1061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51552" y="5395727"/>
            <a:ext cx="45085" cy="82550"/>
          </a:xfrm>
          <a:custGeom>
            <a:avLst/>
            <a:gdLst/>
            <a:ahLst/>
            <a:cxnLst/>
            <a:rect l="l" t="t" r="r" b="b"/>
            <a:pathLst>
              <a:path w="45085" h="82550">
                <a:moveTo>
                  <a:pt x="2725" y="52556"/>
                </a:moveTo>
                <a:lnTo>
                  <a:pt x="0" y="52556"/>
                </a:lnTo>
                <a:lnTo>
                  <a:pt x="0" y="82421"/>
                </a:lnTo>
                <a:lnTo>
                  <a:pt x="2725" y="82421"/>
                </a:lnTo>
                <a:lnTo>
                  <a:pt x="2725" y="81132"/>
                </a:lnTo>
                <a:lnTo>
                  <a:pt x="3770" y="79451"/>
                </a:lnTo>
                <a:lnTo>
                  <a:pt x="4770" y="78162"/>
                </a:lnTo>
                <a:lnTo>
                  <a:pt x="19762" y="78162"/>
                </a:lnTo>
                <a:lnTo>
                  <a:pt x="17718" y="76930"/>
                </a:lnTo>
                <a:lnTo>
                  <a:pt x="16355" y="76930"/>
                </a:lnTo>
                <a:lnTo>
                  <a:pt x="14992" y="75249"/>
                </a:lnTo>
                <a:lnTo>
                  <a:pt x="12948" y="75249"/>
                </a:lnTo>
                <a:lnTo>
                  <a:pt x="11948" y="73960"/>
                </a:lnTo>
                <a:lnTo>
                  <a:pt x="10585" y="71047"/>
                </a:lnTo>
                <a:lnTo>
                  <a:pt x="8177" y="69758"/>
                </a:lnTo>
                <a:lnTo>
                  <a:pt x="7178" y="68525"/>
                </a:lnTo>
                <a:lnTo>
                  <a:pt x="5815" y="65163"/>
                </a:lnTo>
                <a:lnTo>
                  <a:pt x="4770" y="63875"/>
                </a:lnTo>
                <a:lnTo>
                  <a:pt x="4770" y="61353"/>
                </a:lnTo>
                <a:lnTo>
                  <a:pt x="2725" y="55470"/>
                </a:lnTo>
                <a:lnTo>
                  <a:pt x="2725" y="52556"/>
                </a:lnTo>
                <a:close/>
              </a:path>
              <a:path w="45085" h="82550">
                <a:moveTo>
                  <a:pt x="29985" y="81132"/>
                </a:moveTo>
                <a:lnTo>
                  <a:pt x="17718" y="81132"/>
                </a:lnTo>
                <a:lnTo>
                  <a:pt x="17718" y="82421"/>
                </a:lnTo>
                <a:lnTo>
                  <a:pt x="27940" y="82421"/>
                </a:lnTo>
                <a:lnTo>
                  <a:pt x="29985" y="81132"/>
                </a:lnTo>
                <a:close/>
              </a:path>
              <a:path w="45085" h="82550">
                <a:moveTo>
                  <a:pt x="26577" y="31545"/>
                </a:moveTo>
                <a:lnTo>
                  <a:pt x="2725" y="31545"/>
                </a:lnTo>
                <a:lnTo>
                  <a:pt x="2725" y="34458"/>
                </a:lnTo>
                <a:lnTo>
                  <a:pt x="3770" y="35747"/>
                </a:lnTo>
                <a:lnTo>
                  <a:pt x="4770" y="35747"/>
                </a:lnTo>
                <a:lnTo>
                  <a:pt x="4770" y="36980"/>
                </a:lnTo>
                <a:lnTo>
                  <a:pt x="7178" y="39949"/>
                </a:lnTo>
                <a:lnTo>
                  <a:pt x="8177" y="41630"/>
                </a:lnTo>
                <a:lnTo>
                  <a:pt x="9540" y="42863"/>
                </a:lnTo>
                <a:lnTo>
                  <a:pt x="10585" y="42863"/>
                </a:lnTo>
                <a:lnTo>
                  <a:pt x="11948" y="44152"/>
                </a:lnTo>
                <a:lnTo>
                  <a:pt x="12948" y="45384"/>
                </a:lnTo>
                <a:lnTo>
                  <a:pt x="14992" y="46673"/>
                </a:lnTo>
                <a:lnTo>
                  <a:pt x="16355" y="46673"/>
                </a:lnTo>
                <a:lnTo>
                  <a:pt x="18763" y="48354"/>
                </a:lnTo>
                <a:lnTo>
                  <a:pt x="20807" y="50035"/>
                </a:lnTo>
                <a:lnTo>
                  <a:pt x="21807" y="51268"/>
                </a:lnTo>
                <a:lnTo>
                  <a:pt x="23170" y="52556"/>
                </a:lnTo>
                <a:lnTo>
                  <a:pt x="24533" y="52556"/>
                </a:lnTo>
                <a:lnTo>
                  <a:pt x="25578" y="54237"/>
                </a:lnTo>
                <a:lnTo>
                  <a:pt x="26577" y="54237"/>
                </a:lnTo>
                <a:lnTo>
                  <a:pt x="27940" y="55470"/>
                </a:lnTo>
                <a:lnTo>
                  <a:pt x="28985" y="55470"/>
                </a:lnTo>
                <a:lnTo>
                  <a:pt x="28985" y="56759"/>
                </a:lnTo>
                <a:lnTo>
                  <a:pt x="29985" y="56759"/>
                </a:lnTo>
                <a:lnTo>
                  <a:pt x="32392" y="59672"/>
                </a:lnTo>
                <a:lnTo>
                  <a:pt x="32392" y="61353"/>
                </a:lnTo>
                <a:lnTo>
                  <a:pt x="33755" y="61353"/>
                </a:lnTo>
                <a:lnTo>
                  <a:pt x="33755" y="63875"/>
                </a:lnTo>
                <a:lnTo>
                  <a:pt x="34755" y="65163"/>
                </a:lnTo>
                <a:lnTo>
                  <a:pt x="34755" y="68525"/>
                </a:lnTo>
                <a:lnTo>
                  <a:pt x="33755" y="68525"/>
                </a:lnTo>
                <a:lnTo>
                  <a:pt x="33755" y="72279"/>
                </a:lnTo>
                <a:lnTo>
                  <a:pt x="32392" y="72279"/>
                </a:lnTo>
                <a:lnTo>
                  <a:pt x="32392" y="73960"/>
                </a:lnTo>
                <a:lnTo>
                  <a:pt x="31347" y="75249"/>
                </a:lnTo>
                <a:lnTo>
                  <a:pt x="29985" y="75249"/>
                </a:lnTo>
                <a:lnTo>
                  <a:pt x="28985" y="76930"/>
                </a:lnTo>
                <a:lnTo>
                  <a:pt x="27940" y="76930"/>
                </a:lnTo>
                <a:lnTo>
                  <a:pt x="26577" y="78162"/>
                </a:lnTo>
                <a:lnTo>
                  <a:pt x="10585" y="78162"/>
                </a:lnTo>
                <a:lnTo>
                  <a:pt x="11948" y="79451"/>
                </a:lnTo>
                <a:lnTo>
                  <a:pt x="13993" y="79451"/>
                </a:lnTo>
                <a:lnTo>
                  <a:pt x="13993" y="81132"/>
                </a:lnTo>
                <a:lnTo>
                  <a:pt x="31347" y="81132"/>
                </a:lnTo>
                <a:lnTo>
                  <a:pt x="33755" y="79451"/>
                </a:lnTo>
                <a:lnTo>
                  <a:pt x="35800" y="78162"/>
                </a:lnTo>
                <a:lnTo>
                  <a:pt x="36799" y="76930"/>
                </a:lnTo>
                <a:lnTo>
                  <a:pt x="39525" y="75249"/>
                </a:lnTo>
                <a:lnTo>
                  <a:pt x="40570" y="73960"/>
                </a:lnTo>
                <a:lnTo>
                  <a:pt x="41570" y="71047"/>
                </a:lnTo>
                <a:lnTo>
                  <a:pt x="42615" y="69758"/>
                </a:lnTo>
                <a:lnTo>
                  <a:pt x="43978" y="66844"/>
                </a:lnTo>
                <a:lnTo>
                  <a:pt x="43978" y="65163"/>
                </a:lnTo>
                <a:lnTo>
                  <a:pt x="44977" y="62642"/>
                </a:lnTo>
                <a:lnTo>
                  <a:pt x="44977" y="54237"/>
                </a:lnTo>
                <a:lnTo>
                  <a:pt x="43978" y="52556"/>
                </a:lnTo>
                <a:lnTo>
                  <a:pt x="43978" y="50035"/>
                </a:lnTo>
                <a:lnTo>
                  <a:pt x="42615" y="48354"/>
                </a:lnTo>
                <a:lnTo>
                  <a:pt x="41570" y="45384"/>
                </a:lnTo>
                <a:lnTo>
                  <a:pt x="41570" y="44152"/>
                </a:lnTo>
                <a:lnTo>
                  <a:pt x="40570" y="42863"/>
                </a:lnTo>
                <a:lnTo>
                  <a:pt x="38162" y="41630"/>
                </a:lnTo>
                <a:lnTo>
                  <a:pt x="35800" y="38269"/>
                </a:lnTo>
                <a:lnTo>
                  <a:pt x="33755" y="36980"/>
                </a:lnTo>
                <a:lnTo>
                  <a:pt x="31347" y="35747"/>
                </a:lnTo>
                <a:lnTo>
                  <a:pt x="28985" y="34458"/>
                </a:lnTo>
                <a:lnTo>
                  <a:pt x="26577" y="31545"/>
                </a:lnTo>
                <a:close/>
              </a:path>
              <a:path w="45085" h="82550">
                <a:moveTo>
                  <a:pt x="27940" y="1680"/>
                </a:moveTo>
                <a:lnTo>
                  <a:pt x="12948" y="1680"/>
                </a:lnTo>
                <a:lnTo>
                  <a:pt x="10585" y="2969"/>
                </a:lnTo>
                <a:lnTo>
                  <a:pt x="9540" y="4650"/>
                </a:lnTo>
                <a:lnTo>
                  <a:pt x="7178" y="5883"/>
                </a:lnTo>
                <a:lnTo>
                  <a:pt x="5815" y="7171"/>
                </a:lnTo>
                <a:lnTo>
                  <a:pt x="4770" y="8852"/>
                </a:lnTo>
                <a:lnTo>
                  <a:pt x="3770" y="10085"/>
                </a:lnTo>
                <a:lnTo>
                  <a:pt x="2725" y="13055"/>
                </a:lnTo>
                <a:lnTo>
                  <a:pt x="1362" y="14287"/>
                </a:lnTo>
                <a:lnTo>
                  <a:pt x="1362" y="18490"/>
                </a:lnTo>
                <a:lnTo>
                  <a:pt x="0" y="19778"/>
                </a:lnTo>
                <a:lnTo>
                  <a:pt x="0" y="26894"/>
                </a:lnTo>
                <a:lnTo>
                  <a:pt x="1362" y="28575"/>
                </a:lnTo>
                <a:lnTo>
                  <a:pt x="1362" y="31545"/>
                </a:lnTo>
                <a:lnTo>
                  <a:pt x="24533" y="31545"/>
                </a:lnTo>
                <a:lnTo>
                  <a:pt x="21807" y="29864"/>
                </a:lnTo>
                <a:lnTo>
                  <a:pt x="20807" y="28575"/>
                </a:lnTo>
                <a:lnTo>
                  <a:pt x="19762" y="26894"/>
                </a:lnTo>
                <a:lnTo>
                  <a:pt x="18763" y="26894"/>
                </a:lnTo>
                <a:lnTo>
                  <a:pt x="17718" y="25662"/>
                </a:lnTo>
                <a:lnTo>
                  <a:pt x="16355" y="25662"/>
                </a:lnTo>
                <a:lnTo>
                  <a:pt x="14992" y="24373"/>
                </a:lnTo>
                <a:lnTo>
                  <a:pt x="13993" y="24373"/>
                </a:lnTo>
                <a:lnTo>
                  <a:pt x="13993" y="23140"/>
                </a:lnTo>
                <a:lnTo>
                  <a:pt x="12948" y="23140"/>
                </a:lnTo>
                <a:lnTo>
                  <a:pt x="12948" y="21459"/>
                </a:lnTo>
                <a:lnTo>
                  <a:pt x="11948" y="19778"/>
                </a:lnTo>
                <a:lnTo>
                  <a:pt x="11948" y="18490"/>
                </a:lnTo>
                <a:lnTo>
                  <a:pt x="10585" y="18490"/>
                </a:lnTo>
                <a:lnTo>
                  <a:pt x="10585" y="13055"/>
                </a:lnTo>
                <a:lnTo>
                  <a:pt x="11948" y="11374"/>
                </a:lnTo>
                <a:lnTo>
                  <a:pt x="11948" y="10085"/>
                </a:lnTo>
                <a:lnTo>
                  <a:pt x="12948" y="8852"/>
                </a:lnTo>
                <a:lnTo>
                  <a:pt x="12948" y="7171"/>
                </a:lnTo>
                <a:lnTo>
                  <a:pt x="13993" y="7171"/>
                </a:lnTo>
                <a:lnTo>
                  <a:pt x="14992" y="5883"/>
                </a:lnTo>
                <a:lnTo>
                  <a:pt x="17718" y="5883"/>
                </a:lnTo>
                <a:lnTo>
                  <a:pt x="18763" y="4650"/>
                </a:lnTo>
                <a:lnTo>
                  <a:pt x="31347" y="4650"/>
                </a:lnTo>
                <a:lnTo>
                  <a:pt x="29985" y="2969"/>
                </a:lnTo>
                <a:lnTo>
                  <a:pt x="28985" y="2969"/>
                </a:lnTo>
                <a:lnTo>
                  <a:pt x="27940" y="1680"/>
                </a:lnTo>
                <a:close/>
              </a:path>
              <a:path w="45085" h="82550">
                <a:moveTo>
                  <a:pt x="40570" y="0"/>
                </a:moveTo>
                <a:lnTo>
                  <a:pt x="39525" y="0"/>
                </a:lnTo>
                <a:lnTo>
                  <a:pt x="39525" y="1680"/>
                </a:lnTo>
                <a:lnTo>
                  <a:pt x="38162" y="2969"/>
                </a:lnTo>
                <a:lnTo>
                  <a:pt x="38162" y="4650"/>
                </a:lnTo>
                <a:lnTo>
                  <a:pt x="36799" y="5883"/>
                </a:lnTo>
                <a:lnTo>
                  <a:pt x="26577" y="5883"/>
                </a:lnTo>
                <a:lnTo>
                  <a:pt x="27940" y="7171"/>
                </a:lnTo>
                <a:lnTo>
                  <a:pt x="29985" y="8852"/>
                </a:lnTo>
                <a:lnTo>
                  <a:pt x="31347" y="8852"/>
                </a:lnTo>
                <a:lnTo>
                  <a:pt x="32392" y="10085"/>
                </a:lnTo>
                <a:lnTo>
                  <a:pt x="33755" y="13055"/>
                </a:lnTo>
                <a:lnTo>
                  <a:pt x="34755" y="14287"/>
                </a:lnTo>
                <a:lnTo>
                  <a:pt x="35800" y="15968"/>
                </a:lnTo>
                <a:lnTo>
                  <a:pt x="36799" y="17257"/>
                </a:lnTo>
                <a:lnTo>
                  <a:pt x="36799" y="19778"/>
                </a:lnTo>
                <a:lnTo>
                  <a:pt x="38162" y="21459"/>
                </a:lnTo>
                <a:lnTo>
                  <a:pt x="38162" y="24373"/>
                </a:lnTo>
                <a:lnTo>
                  <a:pt x="39525" y="26894"/>
                </a:lnTo>
                <a:lnTo>
                  <a:pt x="40570" y="26894"/>
                </a:lnTo>
                <a:lnTo>
                  <a:pt x="40570" y="0"/>
                </a:lnTo>
                <a:close/>
              </a:path>
              <a:path w="45085" h="82550">
                <a:moveTo>
                  <a:pt x="33755" y="4650"/>
                </a:moveTo>
                <a:lnTo>
                  <a:pt x="21807" y="4650"/>
                </a:lnTo>
                <a:lnTo>
                  <a:pt x="24533" y="5883"/>
                </a:lnTo>
                <a:lnTo>
                  <a:pt x="33755" y="5883"/>
                </a:lnTo>
                <a:lnTo>
                  <a:pt x="33755" y="4650"/>
                </a:lnTo>
                <a:close/>
              </a:path>
              <a:path w="45085" h="82550">
                <a:moveTo>
                  <a:pt x="24533" y="0"/>
                </a:moveTo>
                <a:lnTo>
                  <a:pt x="16355" y="0"/>
                </a:lnTo>
                <a:lnTo>
                  <a:pt x="13993" y="1680"/>
                </a:lnTo>
                <a:lnTo>
                  <a:pt x="24533" y="1680"/>
                </a:lnTo>
                <a:lnTo>
                  <a:pt x="245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30967" y="5420100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448"/>
                </a:lnTo>
                <a:lnTo>
                  <a:pt x="0" y="448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30967" y="5420549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130967" y="542094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89" y="0"/>
                </a:moveTo>
                <a:lnTo>
                  <a:pt x="3089" y="448"/>
                </a:lnTo>
                <a:lnTo>
                  <a:pt x="0" y="448"/>
                </a:lnTo>
                <a:lnTo>
                  <a:pt x="0" y="0"/>
                </a:lnTo>
                <a:lnTo>
                  <a:pt x="308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27878" y="542138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67" y="0"/>
                </a:moveTo>
                <a:lnTo>
                  <a:pt x="10267" y="392"/>
                </a:lnTo>
                <a:lnTo>
                  <a:pt x="0" y="392"/>
                </a:lnTo>
                <a:lnTo>
                  <a:pt x="0" y="0"/>
                </a:lnTo>
                <a:lnTo>
                  <a:pt x="10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127560" y="542178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26878" y="542223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392"/>
                </a:lnTo>
                <a:lnTo>
                  <a:pt x="0" y="392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26515" y="542262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312" y="0"/>
                </a:moveTo>
                <a:lnTo>
                  <a:pt x="12312" y="448"/>
                </a:lnTo>
                <a:lnTo>
                  <a:pt x="0" y="448"/>
                </a:lnTo>
                <a:lnTo>
                  <a:pt x="0" y="0"/>
                </a:lnTo>
                <a:lnTo>
                  <a:pt x="1231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102345" y="5423070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392"/>
                </a:lnTo>
                <a:lnTo>
                  <a:pt x="0" y="392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25152" y="5423070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55" y="0"/>
                </a:moveTo>
                <a:lnTo>
                  <a:pt x="15355" y="392"/>
                </a:lnTo>
                <a:lnTo>
                  <a:pt x="0" y="392"/>
                </a:lnTo>
                <a:lnTo>
                  <a:pt x="0" y="0"/>
                </a:lnTo>
                <a:lnTo>
                  <a:pt x="15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02345" y="5423462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448"/>
                </a:lnTo>
                <a:lnTo>
                  <a:pt x="0" y="448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24834" y="5423462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448"/>
                </a:lnTo>
                <a:lnTo>
                  <a:pt x="0" y="448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02345" y="5423911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392"/>
                </a:lnTo>
                <a:lnTo>
                  <a:pt x="0" y="392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24834" y="5423911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392"/>
                </a:lnTo>
                <a:lnTo>
                  <a:pt x="0" y="392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02345" y="5424303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448"/>
                </a:lnTo>
                <a:lnTo>
                  <a:pt x="0" y="448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24470" y="5424303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6718" y="0"/>
                </a:moveTo>
                <a:lnTo>
                  <a:pt x="16718" y="448"/>
                </a:lnTo>
                <a:lnTo>
                  <a:pt x="0" y="448"/>
                </a:lnTo>
                <a:lnTo>
                  <a:pt x="0" y="0"/>
                </a:lnTo>
                <a:lnTo>
                  <a:pt x="16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04708" y="5424751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392"/>
                </a:lnTo>
                <a:lnTo>
                  <a:pt x="0" y="392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23789" y="5424751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63" y="0"/>
                </a:moveTo>
                <a:lnTo>
                  <a:pt x="17763" y="392"/>
                </a:lnTo>
                <a:lnTo>
                  <a:pt x="0" y="392"/>
                </a:lnTo>
                <a:lnTo>
                  <a:pt x="0" y="0"/>
                </a:lnTo>
                <a:lnTo>
                  <a:pt x="1776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04708" y="5425143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448"/>
                </a:lnTo>
                <a:lnTo>
                  <a:pt x="0" y="448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23789" y="5425143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081" y="0"/>
                </a:moveTo>
                <a:lnTo>
                  <a:pt x="18081" y="448"/>
                </a:lnTo>
                <a:lnTo>
                  <a:pt x="0" y="448"/>
                </a:lnTo>
                <a:lnTo>
                  <a:pt x="0" y="0"/>
                </a:lnTo>
                <a:lnTo>
                  <a:pt x="180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04708" y="5425592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392"/>
                </a:lnTo>
                <a:lnTo>
                  <a:pt x="0" y="392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23471" y="5425592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5">
                <a:moveTo>
                  <a:pt x="18763" y="0"/>
                </a:moveTo>
                <a:lnTo>
                  <a:pt x="18763" y="392"/>
                </a:lnTo>
                <a:lnTo>
                  <a:pt x="0" y="392"/>
                </a:lnTo>
                <a:lnTo>
                  <a:pt x="0" y="0"/>
                </a:lnTo>
                <a:lnTo>
                  <a:pt x="1876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06071" y="5425984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74" y="0"/>
                </a:moveTo>
                <a:lnTo>
                  <a:pt x="14674" y="448"/>
                </a:lnTo>
                <a:lnTo>
                  <a:pt x="0" y="448"/>
                </a:lnTo>
                <a:lnTo>
                  <a:pt x="0" y="0"/>
                </a:lnTo>
                <a:lnTo>
                  <a:pt x="1467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23108" y="5425984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444" y="0"/>
                </a:moveTo>
                <a:lnTo>
                  <a:pt x="19444" y="448"/>
                </a:lnTo>
                <a:lnTo>
                  <a:pt x="0" y="448"/>
                </a:lnTo>
                <a:lnTo>
                  <a:pt x="0" y="0"/>
                </a:lnTo>
                <a:lnTo>
                  <a:pt x="194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06434" y="5426432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22426" y="5426432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4" h="635">
                <a:moveTo>
                  <a:pt x="20807" y="0"/>
                </a:moveTo>
                <a:lnTo>
                  <a:pt x="20807" y="392"/>
                </a:lnTo>
                <a:lnTo>
                  <a:pt x="0" y="392"/>
                </a:lnTo>
                <a:lnTo>
                  <a:pt x="0" y="0"/>
                </a:lnTo>
                <a:lnTo>
                  <a:pt x="208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06752" y="542682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22426" y="5426824"/>
            <a:ext cx="21590" cy="635"/>
          </a:xfrm>
          <a:custGeom>
            <a:avLst/>
            <a:gdLst/>
            <a:ahLst/>
            <a:cxnLst/>
            <a:rect l="l" t="t" r="r" b="b"/>
            <a:pathLst>
              <a:path w="21589" h="635">
                <a:moveTo>
                  <a:pt x="21171" y="0"/>
                </a:moveTo>
                <a:lnTo>
                  <a:pt x="21171" y="448"/>
                </a:lnTo>
                <a:lnTo>
                  <a:pt x="0" y="448"/>
                </a:lnTo>
                <a:lnTo>
                  <a:pt x="0" y="0"/>
                </a:lnTo>
                <a:lnTo>
                  <a:pt x="2117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07116" y="542727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22108" y="5427272"/>
            <a:ext cx="22225" cy="635"/>
          </a:xfrm>
          <a:custGeom>
            <a:avLst/>
            <a:gdLst/>
            <a:ahLst/>
            <a:cxnLst/>
            <a:rect l="l" t="t" r="r" b="b"/>
            <a:pathLst>
              <a:path w="22225" h="635">
                <a:moveTo>
                  <a:pt x="21807" y="0"/>
                </a:moveTo>
                <a:lnTo>
                  <a:pt x="21807" y="392"/>
                </a:lnTo>
                <a:lnTo>
                  <a:pt x="0" y="392"/>
                </a:lnTo>
                <a:lnTo>
                  <a:pt x="0" y="0"/>
                </a:lnTo>
                <a:lnTo>
                  <a:pt x="218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07116" y="542766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21745" y="5427665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29241" y="542766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5037" y="0"/>
                </a:moveTo>
                <a:lnTo>
                  <a:pt x="15037" y="448"/>
                </a:lnTo>
                <a:lnTo>
                  <a:pt x="0" y="448"/>
                </a:lnTo>
                <a:lnTo>
                  <a:pt x="0" y="0"/>
                </a:lnTo>
                <a:lnTo>
                  <a:pt x="15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07116" y="542811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21063" y="5428113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29604" y="542811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07116" y="5428505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036" y="0"/>
                </a:moveTo>
                <a:lnTo>
                  <a:pt x="18036" y="448"/>
                </a:lnTo>
                <a:lnTo>
                  <a:pt x="0" y="448"/>
                </a:lnTo>
                <a:lnTo>
                  <a:pt x="0" y="0"/>
                </a:lnTo>
                <a:lnTo>
                  <a:pt x="18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30967" y="542850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07116" y="5428953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036" y="0"/>
                </a:moveTo>
                <a:lnTo>
                  <a:pt x="18036" y="392"/>
                </a:lnTo>
                <a:lnTo>
                  <a:pt x="0" y="392"/>
                </a:lnTo>
                <a:lnTo>
                  <a:pt x="0" y="0"/>
                </a:lnTo>
                <a:lnTo>
                  <a:pt x="18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31286" y="542895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07116" y="5429346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18" y="0"/>
                </a:moveTo>
                <a:lnTo>
                  <a:pt x="17718" y="448"/>
                </a:lnTo>
                <a:lnTo>
                  <a:pt x="0" y="448"/>
                </a:lnTo>
                <a:lnTo>
                  <a:pt x="0" y="0"/>
                </a:lnTo>
                <a:lnTo>
                  <a:pt x="17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131649" y="542934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07116" y="5429794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354" y="0"/>
                </a:moveTo>
                <a:lnTo>
                  <a:pt x="17354" y="392"/>
                </a:lnTo>
                <a:lnTo>
                  <a:pt x="0" y="392"/>
                </a:lnTo>
                <a:lnTo>
                  <a:pt x="0" y="0"/>
                </a:lnTo>
                <a:lnTo>
                  <a:pt x="1735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32012" y="542979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107116" y="5430186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7036" y="0"/>
                </a:moveTo>
                <a:lnTo>
                  <a:pt x="17036" y="448"/>
                </a:lnTo>
                <a:lnTo>
                  <a:pt x="0" y="448"/>
                </a:lnTo>
                <a:lnTo>
                  <a:pt x="0" y="0"/>
                </a:lnTo>
                <a:lnTo>
                  <a:pt x="17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132330" y="543018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07116" y="5430634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6673" y="0"/>
                </a:moveTo>
                <a:lnTo>
                  <a:pt x="16673" y="392"/>
                </a:lnTo>
                <a:lnTo>
                  <a:pt x="0" y="392"/>
                </a:lnTo>
                <a:lnTo>
                  <a:pt x="0" y="0"/>
                </a:lnTo>
                <a:lnTo>
                  <a:pt x="16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32694" y="5430634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266" y="0"/>
                </a:moveTo>
                <a:lnTo>
                  <a:pt x="13266" y="392"/>
                </a:lnTo>
                <a:lnTo>
                  <a:pt x="0" y="392"/>
                </a:lnTo>
                <a:lnTo>
                  <a:pt x="0" y="0"/>
                </a:lnTo>
                <a:lnTo>
                  <a:pt x="13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07116" y="5431027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6673" y="0"/>
                </a:moveTo>
                <a:lnTo>
                  <a:pt x="16673" y="448"/>
                </a:lnTo>
                <a:lnTo>
                  <a:pt x="0" y="448"/>
                </a:lnTo>
                <a:lnTo>
                  <a:pt x="0" y="0"/>
                </a:lnTo>
                <a:lnTo>
                  <a:pt x="16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133012" y="5431027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07116" y="5431475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392"/>
                </a:lnTo>
                <a:lnTo>
                  <a:pt x="0" y="392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133375" y="5431475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107116" y="5431867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448"/>
                </a:lnTo>
                <a:lnTo>
                  <a:pt x="0" y="448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133375" y="5431867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07116" y="5432315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10" y="0"/>
                </a:moveTo>
                <a:lnTo>
                  <a:pt x="15310" y="392"/>
                </a:lnTo>
                <a:lnTo>
                  <a:pt x="0" y="392"/>
                </a:lnTo>
                <a:lnTo>
                  <a:pt x="0" y="0"/>
                </a:lnTo>
                <a:lnTo>
                  <a:pt x="1531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33375" y="5432315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266" y="0"/>
                </a:moveTo>
                <a:lnTo>
                  <a:pt x="13266" y="392"/>
                </a:lnTo>
                <a:lnTo>
                  <a:pt x="0" y="392"/>
                </a:lnTo>
                <a:lnTo>
                  <a:pt x="0" y="0"/>
                </a:lnTo>
                <a:lnTo>
                  <a:pt x="13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107116" y="5432707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10" y="0"/>
                </a:moveTo>
                <a:lnTo>
                  <a:pt x="15310" y="448"/>
                </a:lnTo>
                <a:lnTo>
                  <a:pt x="0" y="448"/>
                </a:lnTo>
                <a:lnTo>
                  <a:pt x="0" y="0"/>
                </a:lnTo>
                <a:lnTo>
                  <a:pt x="1531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33375" y="543270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07116" y="5433156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29" y="0"/>
                </a:moveTo>
                <a:lnTo>
                  <a:pt x="14629" y="392"/>
                </a:lnTo>
                <a:lnTo>
                  <a:pt x="0" y="392"/>
                </a:lnTo>
                <a:lnTo>
                  <a:pt x="0" y="0"/>
                </a:lnTo>
                <a:lnTo>
                  <a:pt x="14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133693" y="5433156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392"/>
                </a:lnTo>
                <a:lnTo>
                  <a:pt x="0" y="392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107116" y="543354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947" y="0"/>
                </a:moveTo>
                <a:lnTo>
                  <a:pt x="13947" y="448"/>
                </a:lnTo>
                <a:lnTo>
                  <a:pt x="0" y="448"/>
                </a:lnTo>
                <a:lnTo>
                  <a:pt x="0" y="0"/>
                </a:lnTo>
                <a:lnTo>
                  <a:pt x="1394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134057" y="5433548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07116" y="543399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947" y="0"/>
                </a:moveTo>
                <a:lnTo>
                  <a:pt x="13947" y="392"/>
                </a:lnTo>
                <a:lnTo>
                  <a:pt x="0" y="392"/>
                </a:lnTo>
                <a:lnTo>
                  <a:pt x="0" y="0"/>
                </a:lnTo>
                <a:lnTo>
                  <a:pt x="1394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34375" y="5433996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107116" y="543438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34738" y="5434388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07116" y="543483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134738" y="5434837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07116" y="543522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134738" y="543522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07116" y="543567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134738" y="5435677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07116" y="543606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34738" y="543606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266" y="0"/>
                </a:moveTo>
                <a:lnTo>
                  <a:pt x="13266" y="448"/>
                </a:lnTo>
                <a:lnTo>
                  <a:pt x="0" y="448"/>
                </a:lnTo>
                <a:lnTo>
                  <a:pt x="0" y="0"/>
                </a:lnTo>
                <a:lnTo>
                  <a:pt x="13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07116" y="543651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34738" y="543651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07116" y="543691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34738" y="543691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107116" y="543735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134738" y="543735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07116" y="543775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34738" y="543775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07116" y="543819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134738" y="543819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107116" y="543859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134738" y="543859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107116" y="543903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134738" y="543903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107116" y="543943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134738" y="543943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107116" y="543987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135056" y="543987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392"/>
                </a:lnTo>
                <a:lnTo>
                  <a:pt x="0" y="392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107116" y="544027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135420" y="5440272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266" y="0"/>
                </a:moveTo>
                <a:lnTo>
                  <a:pt x="13266" y="448"/>
                </a:lnTo>
                <a:lnTo>
                  <a:pt x="0" y="448"/>
                </a:lnTo>
                <a:lnTo>
                  <a:pt x="0" y="0"/>
                </a:lnTo>
                <a:lnTo>
                  <a:pt x="13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107116" y="544072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135420" y="544072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107116" y="544111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135738" y="544111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107116" y="544156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135738" y="5441560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07116" y="544195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135738" y="544195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07116" y="544240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135738" y="544240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107116" y="544279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135738" y="544279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107116" y="544324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135738" y="544324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107116" y="544363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135738" y="544363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107116" y="544408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135738" y="5444082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107116" y="544447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135738" y="544447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107116" y="544492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35738" y="5444922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07116" y="544531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35738" y="544531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07116" y="544576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35738" y="544576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07116" y="544615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135738" y="544615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107116" y="544660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135738" y="544660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107116" y="544699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135738" y="544699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107116" y="544744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135738" y="544744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107116" y="544783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135738" y="544783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107116" y="544828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135738" y="544828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107116" y="544867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35738" y="544867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07116" y="544912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135738" y="544912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107116" y="544951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35738" y="5449517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07116" y="544996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135738" y="544996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107116" y="545035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135738" y="5450357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107116" y="545080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135738" y="545080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107116" y="545119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135738" y="5451198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107116" y="545164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135738" y="545164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107116" y="545203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135738" y="5452038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107116" y="545248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135738" y="545248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107116" y="545287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35738" y="5452879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107116" y="545332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135738" y="5453327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107116" y="545371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135738" y="5453719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107116" y="545416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135738" y="5454167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107116" y="545456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135738" y="5454560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107116" y="545500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135738" y="5455008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107116" y="545540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135738" y="5455400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107116" y="545584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135738" y="5455848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07116" y="545624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135738" y="5456240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107116" y="545668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135738" y="5456689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107116" y="545708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135738" y="545708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07116" y="545752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35738" y="545752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107116" y="545792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135738" y="5457921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448"/>
                </a:lnTo>
                <a:lnTo>
                  <a:pt x="0" y="448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107116" y="545836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135738" y="545836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07116" y="545876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135738" y="545876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107116" y="545921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135738" y="545921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107116" y="545960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135738" y="545960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107116" y="546005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35420" y="5460050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107116" y="546044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135056" y="5460443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448"/>
                </a:lnTo>
                <a:lnTo>
                  <a:pt x="0" y="448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07116" y="546089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134738" y="546089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107116" y="546128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134738" y="546128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107116" y="546173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134738" y="546173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107116" y="546212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134738" y="546212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107116" y="546257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134738" y="546257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107116" y="546296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134738" y="546296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107116" y="546341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134738" y="5463413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107116" y="546380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134738" y="5463805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107116" y="546425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134738" y="546425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107116" y="546464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134738" y="5464645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107116" y="546509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134738" y="546509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107116" y="546548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134738" y="5465486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107116" y="546593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947" y="0"/>
                </a:moveTo>
                <a:lnTo>
                  <a:pt x="13947" y="392"/>
                </a:lnTo>
                <a:lnTo>
                  <a:pt x="0" y="392"/>
                </a:lnTo>
                <a:lnTo>
                  <a:pt x="0" y="0"/>
                </a:lnTo>
                <a:lnTo>
                  <a:pt x="1394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134375" y="5465934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107116" y="546632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448"/>
                </a:lnTo>
                <a:lnTo>
                  <a:pt x="0" y="448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134057" y="5466326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107116" y="5466774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133375" y="5466774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107116" y="5467167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10" y="0"/>
                </a:moveTo>
                <a:lnTo>
                  <a:pt x="15310" y="448"/>
                </a:lnTo>
                <a:lnTo>
                  <a:pt x="0" y="448"/>
                </a:lnTo>
                <a:lnTo>
                  <a:pt x="0" y="0"/>
                </a:lnTo>
                <a:lnTo>
                  <a:pt x="1531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133375" y="5467167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107116" y="5467615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10" y="0"/>
                </a:moveTo>
                <a:lnTo>
                  <a:pt x="15310" y="392"/>
                </a:lnTo>
                <a:lnTo>
                  <a:pt x="0" y="392"/>
                </a:lnTo>
                <a:lnTo>
                  <a:pt x="0" y="0"/>
                </a:lnTo>
                <a:lnTo>
                  <a:pt x="1531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133375" y="5467615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107116" y="5468007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448"/>
                </a:lnTo>
                <a:lnTo>
                  <a:pt x="0" y="448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133375" y="5468007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448"/>
                </a:lnTo>
                <a:lnTo>
                  <a:pt x="0" y="448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107116" y="5468455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392"/>
                </a:lnTo>
                <a:lnTo>
                  <a:pt x="0" y="392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133375" y="5468455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107116" y="5468847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448"/>
                </a:lnTo>
                <a:lnTo>
                  <a:pt x="0" y="448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133375" y="5468847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107116" y="5469296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392"/>
                </a:lnTo>
                <a:lnTo>
                  <a:pt x="0" y="392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133375" y="5469296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107116" y="5469688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448"/>
                </a:lnTo>
                <a:lnTo>
                  <a:pt x="0" y="448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133375" y="5469688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107116" y="5470136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354" y="0"/>
                </a:moveTo>
                <a:lnTo>
                  <a:pt x="17354" y="392"/>
                </a:lnTo>
                <a:lnTo>
                  <a:pt x="0" y="392"/>
                </a:lnTo>
                <a:lnTo>
                  <a:pt x="0" y="0"/>
                </a:lnTo>
                <a:lnTo>
                  <a:pt x="1735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132330" y="5470136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107116" y="5470528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18" y="0"/>
                </a:moveTo>
                <a:lnTo>
                  <a:pt x="17718" y="448"/>
                </a:lnTo>
                <a:lnTo>
                  <a:pt x="0" y="448"/>
                </a:lnTo>
                <a:lnTo>
                  <a:pt x="0" y="0"/>
                </a:lnTo>
                <a:lnTo>
                  <a:pt x="17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132330" y="5470528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448"/>
                </a:lnTo>
                <a:lnTo>
                  <a:pt x="0" y="448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107116" y="5470976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036" y="0"/>
                </a:moveTo>
                <a:lnTo>
                  <a:pt x="18036" y="392"/>
                </a:lnTo>
                <a:lnTo>
                  <a:pt x="0" y="392"/>
                </a:lnTo>
                <a:lnTo>
                  <a:pt x="0" y="0"/>
                </a:lnTo>
                <a:lnTo>
                  <a:pt x="18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132330" y="5470976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392"/>
                </a:lnTo>
                <a:lnTo>
                  <a:pt x="0" y="392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107116" y="5471369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399" y="0"/>
                </a:moveTo>
                <a:lnTo>
                  <a:pt x="19399" y="448"/>
                </a:lnTo>
                <a:lnTo>
                  <a:pt x="0" y="448"/>
                </a:lnTo>
                <a:lnTo>
                  <a:pt x="0" y="0"/>
                </a:lnTo>
                <a:lnTo>
                  <a:pt x="19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129922" y="5471369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107116" y="547181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121427" y="5471817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769" y="0"/>
                </a:moveTo>
                <a:lnTo>
                  <a:pt x="5769" y="392"/>
                </a:lnTo>
                <a:lnTo>
                  <a:pt x="0" y="392"/>
                </a:lnTo>
                <a:lnTo>
                  <a:pt x="0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129922" y="5471817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93" y="0"/>
                </a:moveTo>
                <a:lnTo>
                  <a:pt x="12993" y="392"/>
                </a:lnTo>
                <a:lnTo>
                  <a:pt x="0" y="392"/>
                </a:lnTo>
                <a:lnTo>
                  <a:pt x="0" y="0"/>
                </a:lnTo>
                <a:lnTo>
                  <a:pt x="12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107116" y="547220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121745" y="5472209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815" y="0"/>
                </a:moveTo>
                <a:lnTo>
                  <a:pt x="5815" y="448"/>
                </a:lnTo>
                <a:lnTo>
                  <a:pt x="0" y="448"/>
                </a:lnTo>
                <a:lnTo>
                  <a:pt x="0" y="0"/>
                </a:lnTo>
                <a:lnTo>
                  <a:pt x="581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129922" y="547220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93" y="0"/>
                </a:moveTo>
                <a:lnTo>
                  <a:pt x="12993" y="448"/>
                </a:lnTo>
                <a:lnTo>
                  <a:pt x="0" y="448"/>
                </a:lnTo>
                <a:lnTo>
                  <a:pt x="0" y="0"/>
                </a:lnTo>
                <a:lnTo>
                  <a:pt x="12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107116" y="547265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122108" y="5472657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4" h="635">
                <a:moveTo>
                  <a:pt x="20444" y="0"/>
                </a:moveTo>
                <a:lnTo>
                  <a:pt x="20444" y="392"/>
                </a:lnTo>
                <a:lnTo>
                  <a:pt x="0" y="392"/>
                </a:lnTo>
                <a:lnTo>
                  <a:pt x="0" y="0"/>
                </a:lnTo>
                <a:lnTo>
                  <a:pt x="204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107116" y="547305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122426" y="5473050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20126" y="0"/>
                </a:moveTo>
                <a:lnTo>
                  <a:pt x="20126" y="448"/>
                </a:lnTo>
                <a:lnTo>
                  <a:pt x="0" y="448"/>
                </a:lnTo>
                <a:lnTo>
                  <a:pt x="0" y="0"/>
                </a:lnTo>
                <a:lnTo>
                  <a:pt x="2012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107116" y="547349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122790" y="5473498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19762" y="0"/>
                </a:moveTo>
                <a:lnTo>
                  <a:pt x="19762" y="392"/>
                </a:lnTo>
                <a:lnTo>
                  <a:pt x="0" y="392"/>
                </a:lnTo>
                <a:lnTo>
                  <a:pt x="0" y="0"/>
                </a:lnTo>
                <a:lnTo>
                  <a:pt x="197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107116" y="547389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123108" y="5473890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5">
                <a:moveTo>
                  <a:pt x="18445" y="0"/>
                </a:moveTo>
                <a:lnTo>
                  <a:pt x="18445" y="448"/>
                </a:lnTo>
                <a:lnTo>
                  <a:pt x="0" y="448"/>
                </a:lnTo>
                <a:lnTo>
                  <a:pt x="0" y="0"/>
                </a:lnTo>
                <a:lnTo>
                  <a:pt x="1844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107116" y="547433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123471" y="5474338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18" y="0"/>
                </a:moveTo>
                <a:lnTo>
                  <a:pt x="17718" y="392"/>
                </a:lnTo>
                <a:lnTo>
                  <a:pt x="0" y="392"/>
                </a:lnTo>
                <a:lnTo>
                  <a:pt x="0" y="0"/>
                </a:lnTo>
                <a:lnTo>
                  <a:pt x="17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107116" y="547473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123789" y="5474730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7082" y="0"/>
                </a:moveTo>
                <a:lnTo>
                  <a:pt x="17082" y="448"/>
                </a:lnTo>
                <a:lnTo>
                  <a:pt x="0" y="448"/>
                </a:lnTo>
                <a:lnTo>
                  <a:pt x="0" y="0"/>
                </a:lnTo>
                <a:lnTo>
                  <a:pt x="1708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107116" y="547517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125152" y="5475179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107116" y="547557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125516" y="5475571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448"/>
                </a:lnTo>
                <a:lnTo>
                  <a:pt x="0" y="448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107116" y="547601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125834" y="547601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93" y="0"/>
                </a:moveTo>
                <a:lnTo>
                  <a:pt x="12993" y="448"/>
                </a:lnTo>
                <a:lnTo>
                  <a:pt x="0" y="448"/>
                </a:lnTo>
                <a:lnTo>
                  <a:pt x="0" y="0"/>
                </a:lnTo>
                <a:lnTo>
                  <a:pt x="12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107116" y="547646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125834" y="5476468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93" y="0"/>
                </a:moveTo>
                <a:lnTo>
                  <a:pt x="12993" y="392"/>
                </a:lnTo>
                <a:lnTo>
                  <a:pt x="0" y="392"/>
                </a:lnTo>
                <a:lnTo>
                  <a:pt x="0" y="0"/>
                </a:lnTo>
                <a:lnTo>
                  <a:pt x="12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107116" y="547686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128923" y="5476860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107116" y="547730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129241" y="5477308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78" y="0"/>
                </a:moveTo>
                <a:lnTo>
                  <a:pt x="6178" y="392"/>
                </a:lnTo>
                <a:lnTo>
                  <a:pt x="0" y="392"/>
                </a:lnTo>
                <a:lnTo>
                  <a:pt x="0" y="0"/>
                </a:lnTo>
                <a:lnTo>
                  <a:pt x="6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107116" y="547770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129241" y="5477700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815" y="0"/>
                </a:moveTo>
                <a:lnTo>
                  <a:pt x="5815" y="448"/>
                </a:lnTo>
                <a:lnTo>
                  <a:pt x="0" y="448"/>
                </a:lnTo>
                <a:lnTo>
                  <a:pt x="0" y="0"/>
                </a:lnTo>
                <a:lnTo>
                  <a:pt x="581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107116" y="547814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129604" y="5478148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5133" y="0"/>
                </a:moveTo>
                <a:lnTo>
                  <a:pt x="5133" y="392"/>
                </a:lnTo>
                <a:lnTo>
                  <a:pt x="0" y="392"/>
                </a:lnTo>
                <a:lnTo>
                  <a:pt x="0" y="0"/>
                </a:lnTo>
                <a:lnTo>
                  <a:pt x="5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107116" y="5478541"/>
            <a:ext cx="13970" cy="19050"/>
          </a:xfrm>
          <a:custGeom>
            <a:avLst/>
            <a:gdLst/>
            <a:ahLst/>
            <a:cxnLst/>
            <a:rect l="l" t="t" r="r" b="b"/>
            <a:pathLst>
              <a:path w="13970" h="19050">
                <a:moveTo>
                  <a:pt x="13629" y="0"/>
                </a:moveTo>
                <a:lnTo>
                  <a:pt x="13629" y="18490"/>
                </a:lnTo>
                <a:lnTo>
                  <a:pt x="0" y="18490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107116" y="5497031"/>
            <a:ext cx="15240" cy="1905"/>
          </a:xfrm>
          <a:custGeom>
            <a:avLst/>
            <a:gdLst/>
            <a:ahLst/>
            <a:cxnLst/>
            <a:rect l="l" t="t" r="r" b="b"/>
            <a:pathLst>
              <a:path w="15239" h="1904">
                <a:moveTo>
                  <a:pt x="14992" y="0"/>
                </a:moveTo>
                <a:lnTo>
                  <a:pt x="14992" y="1288"/>
                </a:lnTo>
                <a:lnTo>
                  <a:pt x="0" y="128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104708" y="5498320"/>
            <a:ext cx="18415" cy="1270"/>
          </a:xfrm>
          <a:custGeom>
            <a:avLst/>
            <a:gdLst/>
            <a:ahLst/>
            <a:cxnLst/>
            <a:rect l="l" t="t" r="r" b="b"/>
            <a:pathLst>
              <a:path w="18414" h="1270">
                <a:moveTo>
                  <a:pt x="18399" y="0"/>
                </a:moveTo>
                <a:lnTo>
                  <a:pt x="18399" y="1232"/>
                </a:lnTo>
                <a:lnTo>
                  <a:pt x="0" y="1232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102345" y="5499552"/>
            <a:ext cx="26034" cy="1905"/>
          </a:xfrm>
          <a:custGeom>
            <a:avLst/>
            <a:gdLst/>
            <a:ahLst/>
            <a:cxnLst/>
            <a:rect l="l" t="t" r="r" b="b"/>
            <a:pathLst>
              <a:path w="26035" h="1904">
                <a:moveTo>
                  <a:pt x="25532" y="0"/>
                </a:moveTo>
                <a:lnTo>
                  <a:pt x="25532" y="1288"/>
                </a:lnTo>
                <a:lnTo>
                  <a:pt x="0" y="1288"/>
                </a:lnTo>
                <a:lnTo>
                  <a:pt x="0" y="0"/>
                </a:lnTo>
                <a:lnTo>
                  <a:pt x="255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176626" y="542054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681" y="0"/>
                </a:moveTo>
                <a:lnTo>
                  <a:pt x="681" y="392"/>
                </a:lnTo>
                <a:lnTo>
                  <a:pt x="0" y="392"/>
                </a:lnTo>
                <a:lnTo>
                  <a:pt x="0" y="0"/>
                </a:lnTo>
                <a:lnTo>
                  <a:pt x="6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175945" y="542094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726" y="0"/>
                </a:moveTo>
                <a:lnTo>
                  <a:pt x="1726" y="448"/>
                </a:lnTo>
                <a:lnTo>
                  <a:pt x="0" y="448"/>
                </a:lnTo>
                <a:lnTo>
                  <a:pt x="0" y="0"/>
                </a:lnTo>
                <a:lnTo>
                  <a:pt x="172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171538" y="542138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171175" y="542178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170856" y="542223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170493" y="542262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448"/>
                </a:lnTo>
                <a:lnTo>
                  <a:pt x="0" y="448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169811" y="5423070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55" y="0"/>
                </a:moveTo>
                <a:lnTo>
                  <a:pt x="15355" y="392"/>
                </a:lnTo>
                <a:lnTo>
                  <a:pt x="0" y="392"/>
                </a:lnTo>
                <a:lnTo>
                  <a:pt x="0" y="0"/>
                </a:lnTo>
                <a:lnTo>
                  <a:pt x="15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169130" y="5423462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355" y="0"/>
                </a:moveTo>
                <a:lnTo>
                  <a:pt x="16355" y="448"/>
                </a:lnTo>
                <a:lnTo>
                  <a:pt x="0" y="448"/>
                </a:lnTo>
                <a:lnTo>
                  <a:pt x="0" y="0"/>
                </a:lnTo>
                <a:lnTo>
                  <a:pt x="16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168812" y="5423911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7036" y="0"/>
                </a:moveTo>
                <a:lnTo>
                  <a:pt x="17036" y="392"/>
                </a:lnTo>
                <a:lnTo>
                  <a:pt x="0" y="392"/>
                </a:lnTo>
                <a:lnTo>
                  <a:pt x="0" y="0"/>
                </a:lnTo>
                <a:lnTo>
                  <a:pt x="17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168131" y="5424303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036" y="0"/>
                </a:moveTo>
                <a:lnTo>
                  <a:pt x="18036" y="448"/>
                </a:lnTo>
                <a:lnTo>
                  <a:pt x="0" y="448"/>
                </a:lnTo>
                <a:lnTo>
                  <a:pt x="0" y="0"/>
                </a:lnTo>
                <a:lnTo>
                  <a:pt x="18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167449" y="5424751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392"/>
                </a:lnTo>
                <a:lnTo>
                  <a:pt x="0" y="392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178353" y="5424751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67449" y="5425143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178353" y="5425143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495" y="0"/>
                </a:moveTo>
                <a:lnTo>
                  <a:pt x="8495" y="448"/>
                </a:lnTo>
                <a:lnTo>
                  <a:pt x="0" y="448"/>
                </a:lnTo>
                <a:lnTo>
                  <a:pt x="0" y="0"/>
                </a:lnTo>
                <a:lnTo>
                  <a:pt x="849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167086" y="5425592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178353" y="5425592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166767" y="542598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179352" y="542598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165723" y="542643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179352" y="5426432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392"/>
                </a:lnTo>
                <a:lnTo>
                  <a:pt x="0" y="392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165041" y="542682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179352" y="542682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164723" y="542727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392"/>
                </a:lnTo>
                <a:lnTo>
                  <a:pt x="0" y="392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180715" y="542727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164360" y="542766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180715" y="542766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163360" y="5428113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180715" y="5428113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392"/>
                </a:lnTo>
                <a:lnTo>
                  <a:pt x="0" y="392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163360" y="542850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180715" y="5428505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163360" y="5428953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181079" y="5428953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162997" y="542934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448"/>
                </a:lnTo>
                <a:lnTo>
                  <a:pt x="0" y="448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181079" y="542934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162679" y="542979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181397" y="542979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162679" y="543018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181760" y="543018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162315" y="543063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181760" y="543063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162315" y="543102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448"/>
                </a:lnTo>
                <a:lnTo>
                  <a:pt x="0" y="448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181760" y="543102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161997" y="543147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181760" y="5431475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161997" y="543186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181760" y="543186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161634" y="5432315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392"/>
                </a:lnTo>
                <a:lnTo>
                  <a:pt x="0" y="392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181760" y="5432315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392"/>
                </a:lnTo>
                <a:lnTo>
                  <a:pt x="0" y="392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161316" y="543270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181760" y="543270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160952" y="5433156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181760" y="543315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160635" y="543354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181760" y="543354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160635" y="543399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181760" y="543399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160635" y="543438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181760" y="543438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160271" y="543483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392"/>
                </a:lnTo>
                <a:lnTo>
                  <a:pt x="0" y="392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181760" y="543483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160271" y="5435229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181760" y="543522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159953" y="543567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181760" y="543567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159590" y="543606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182078" y="5436069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159271" y="543651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182442" y="543651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392"/>
                </a:lnTo>
                <a:lnTo>
                  <a:pt x="0" y="392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159271" y="543691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182442" y="543691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159271" y="543735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182760" y="543735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392"/>
                </a:lnTo>
                <a:lnTo>
                  <a:pt x="0" y="392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59271" y="543775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182760" y="543775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158908" y="543819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392"/>
                </a:lnTo>
                <a:lnTo>
                  <a:pt x="0" y="392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182760" y="543819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158590" y="543859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182760" y="543859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158590" y="543903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182760" y="543903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158590" y="543943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182760" y="543943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158590" y="543987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182760" y="543987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158590" y="544027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182760" y="544027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158590" y="544072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182760" y="544072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158590" y="544111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182760" y="544111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158590" y="544156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182760" y="544156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158227" y="544195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448"/>
                </a:lnTo>
                <a:lnTo>
                  <a:pt x="0" y="448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182760" y="544195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158227" y="544240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392"/>
                </a:lnTo>
                <a:lnTo>
                  <a:pt x="0" y="392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182760" y="544240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157908" y="544279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182760" y="544279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157908" y="544324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182760" y="544324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157908" y="5443634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182760" y="544363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157545" y="544408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182760" y="544408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157545" y="5444474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800" y="0"/>
                </a:moveTo>
                <a:lnTo>
                  <a:pt x="35800" y="448"/>
                </a:lnTo>
                <a:lnTo>
                  <a:pt x="0" y="448"/>
                </a:lnTo>
                <a:lnTo>
                  <a:pt x="0" y="0"/>
                </a:lnTo>
                <a:lnTo>
                  <a:pt x="3580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157545" y="5444922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800" y="0"/>
                </a:moveTo>
                <a:lnTo>
                  <a:pt x="35800" y="392"/>
                </a:lnTo>
                <a:lnTo>
                  <a:pt x="0" y="392"/>
                </a:lnTo>
                <a:lnTo>
                  <a:pt x="0" y="0"/>
                </a:lnTo>
                <a:lnTo>
                  <a:pt x="3580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157545" y="5445314"/>
            <a:ext cx="36195" cy="1270"/>
          </a:xfrm>
          <a:custGeom>
            <a:avLst/>
            <a:gdLst/>
            <a:ahLst/>
            <a:cxnLst/>
            <a:rect l="l" t="t" r="r" b="b"/>
            <a:pathLst>
              <a:path w="36195" h="1270">
                <a:moveTo>
                  <a:pt x="36118" y="0"/>
                </a:moveTo>
                <a:lnTo>
                  <a:pt x="36118" y="840"/>
                </a:lnTo>
                <a:lnTo>
                  <a:pt x="0" y="840"/>
                </a:lnTo>
                <a:lnTo>
                  <a:pt x="0" y="0"/>
                </a:lnTo>
                <a:lnTo>
                  <a:pt x="361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157545" y="5446155"/>
            <a:ext cx="36830" cy="635"/>
          </a:xfrm>
          <a:custGeom>
            <a:avLst/>
            <a:gdLst/>
            <a:ahLst/>
            <a:cxnLst/>
            <a:rect l="l" t="t" r="r" b="b"/>
            <a:pathLst>
              <a:path w="36829" h="635">
                <a:moveTo>
                  <a:pt x="36481" y="0"/>
                </a:moveTo>
                <a:lnTo>
                  <a:pt x="36481" y="448"/>
                </a:lnTo>
                <a:lnTo>
                  <a:pt x="0" y="448"/>
                </a:lnTo>
                <a:lnTo>
                  <a:pt x="0" y="0"/>
                </a:lnTo>
                <a:lnTo>
                  <a:pt x="364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157545" y="5446603"/>
            <a:ext cx="36830" cy="635"/>
          </a:xfrm>
          <a:custGeom>
            <a:avLst/>
            <a:gdLst/>
            <a:ahLst/>
            <a:cxnLst/>
            <a:rect l="l" t="t" r="r" b="b"/>
            <a:pathLst>
              <a:path w="36829" h="635">
                <a:moveTo>
                  <a:pt x="36799" y="0"/>
                </a:moveTo>
                <a:lnTo>
                  <a:pt x="36799" y="392"/>
                </a:lnTo>
                <a:lnTo>
                  <a:pt x="0" y="392"/>
                </a:lnTo>
                <a:lnTo>
                  <a:pt x="0" y="0"/>
                </a:lnTo>
                <a:lnTo>
                  <a:pt x="367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157545" y="5446995"/>
            <a:ext cx="12700" cy="8255"/>
          </a:xfrm>
          <a:custGeom>
            <a:avLst/>
            <a:gdLst/>
            <a:ahLst/>
            <a:cxnLst/>
            <a:rect l="l" t="t" r="r" b="b"/>
            <a:pathLst>
              <a:path w="12700" h="8254">
                <a:moveTo>
                  <a:pt x="12630" y="0"/>
                </a:moveTo>
                <a:lnTo>
                  <a:pt x="12630" y="8012"/>
                </a:lnTo>
                <a:lnTo>
                  <a:pt x="0" y="801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157545" y="5455008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157545" y="5455400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3311" y="0"/>
                </a:moveTo>
                <a:lnTo>
                  <a:pt x="13311" y="840"/>
                </a:lnTo>
                <a:lnTo>
                  <a:pt x="0" y="840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157545" y="545624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157545" y="5456689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13993" y="0"/>
                </a:moveTo>
                <a:lnTo>
                  <a:pt x="13993" y="2073"/>
                </a:lnTo>
                <a:lnTo>
                  <a:pt x="0" y="2073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157908" y="545876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157908" y="545921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158227" y="545960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158590" y="546005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191982" y="546005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681" y="0"/>
                </a:moveTo>
                <a:lnTo>
                  <a:pt x="681" y="392"/>
                </a:lnTo>
                <a:lnTo>
                  <a:pt x="0" y="392"/>
                </a:lnTo>
                <a:lnTo>
                  <a:pt x="0" y="0"/>
                </a:lnTo>
                <a:lnTo>
                  <a:pt x="6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158590" y="546044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191982" y="546044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62" y="0"/>
                </a:moveTo>
                <a:lnTo>
                  <a:pt x="1362" y="448"/>
                </a:lnTo>
                <a:lnTo>
                  <a:pt x="0" y="448"/>
                </a:lnTo>
                <a:lnTo>
                  <a:pt x="0" y="0"/>
                </a:lnTo>
                <a:lnTo>
                  <a:pt x="1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158590" y="546089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947" y="0"/>
                </a:moveTo>
                <a:lnTo>
                  <a:pt x="13947" y="392"/>
                </a:lnTo>
                <a:lnTo>
                  <a:pt x="0" y="392"/>
                </a:lnTo>
                <a:lnTo>
                  <a:pt x="0" y="0"/>
                </a:lnTo>
                <a:lnTo>
                  <a:pt x="1394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91982" y="546089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680" y="0"/>
                </a:moveTo>
                <a:lnTo>
                  <a:pt x="1680" y="392"/>
                </a:lnTo>
                <a:lnTo>
                  <a:pt x="0" y="392"/>
                </a:lnTo>
                <a:lnTo>
                  <a:pt x="0" y="0"/>
                </a:lnTo>
                <a:lnTo>
                  <a:pt x="168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158590" y="546128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947" y="0"/>
                </a:moveTo>
                <a:lnTo>
                  <a:pt x="13947" y="448"/>
                </a:lnTo>
                <a:lnTo>
                  <a:pt x="0" y="448"/>
                </a:lnTo>
                <a:lnTo>
                  <a:pt x="0" y="0"/>
                </a:lnTo>
                <a:lnTo>
                  <a:pt x="1394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191982" y="546128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362" y="0"/>
                </a:moveTo>
                <a:lnTo>
                  <a:pt x="2362" y="448"/>
                </a:lnTo>
                <a:lnTo>
                  <a:pt x="0" y="448"/>
                </a:lnTo>
                <a:lnTo>
                  <a:pt x="0" y="0"/>
                </a:lnTo>
                <a:lnTo>
                  <a:pt x="2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158590" y="5461732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91619" y="546173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392"/>
                </a:lnTo>
                <a:lnTo>
                  <a:pt x="0" y="392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158590" y="546212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29" y="0"/>
                </a:moveTo>
                <a:lnTo>
                  <a:pt x="14629" y="448"/>
                </a:lnTo>
                <a:lnTo>
                  <a:pt x="0" y="448"/>
                </a:lnTo>
                <a:lnTo>
                  <a:pt x="0" y="0"/>
                </a:lnTo>
                <a:lnTo>
                  <a:pt x="14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191301" y="546212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448"/>
                </a:lnTo>
                <a:lnTo>
                  <a:pt x="0" y="448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158590" y="5462572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190937" y="546257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158908" y="5462964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190937" y="546296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448"/>
                </a:lnTo>
                <a:lnTo>
                  <a:pt x="0" y="448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159271" y="546341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190937" y="546341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392"/>
                </a:lnTo>
                <a:lnTo>
                  <a:pt x="0" y="392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159590" y="546380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190937" y="5463805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448"/>
                </a:lnTo>
                <a:lnTo>
                  <a:pt x="0" y="448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159953" y="546425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189575" y="546425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70" y="0"/>
                </a:moveTo>
                <a:lnTo>
                  <a:pt x="3770" y="392"/>
                </a:lnTo>
                <a:lnTo>
                  <a:pt x="0" y="392"/>
                </a:lnTo>
                <a:lnTo>
                  <a:pt x="0" y="0"/>
                </a:lnTo>
                <a:lnTo>
                  <a:pt x="37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159953" y="546464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189575" y="546464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448"/>
                </a:lnTo>
                <a:lnTo>
                  <a:pt x="0" y="448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159953" y="546509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189575" y="546509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159953" y="5465486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188575" y="5465486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448"/>
                </a:lnTo>
                <a:lnTo>
                  <a:pt x="0" y="448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159953" y="5465934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10" y="0"/>
                </a:moveTo>
                <a:lnTo>
                  <a:pt x="15310" y="392"/>
                </a:lnTo>
                <a:lnTo>
                  <a:pt x="0" y="392"/>
                </a:lnTo>
                <a:lnTo>
                  <a:pt x="0" y="0"/>
                </a:lnTo>
                <a:lnTo>
                  <a:pt x="1531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5188211" y="5465934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70" y="0"/>
                </a:moveTo>
                <a:lnTo>
                  <a:pt x="3770" y="392"/>
                </a:lnTo>
                <a:lnTo>
                  <a:pt x="0" y="392"/>
                </a:lnTo>
                <a:lnTo>
                  <a:pt x="0" y="0"/>
                </a:lnTo>
                <a:lnTo>
                  <a:pt x="37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159953" y="5466326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448"/>
                </a:lnTo>
                <a:lnTo>
                  <a:pt x="0" y="448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187893" y="5466326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25" y="0"/>
                </a:moveTo>
                <a:lnTo>
                  <a:pt x="3725" y="448"/>
                </a:lnTo>
                <a:lnTo>
                  <a:pt x="0" y="448"/>
                </a:lnTo>
                <a:lnTo>
                  <a:pt x="0" y="0"/>
                </a:lnTo>
                <a:lnTo>
                  <a:pt x="3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159953" y="5466774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7036" y="0"/>
                </a:moveTo>
                <a:lnTo>
                  <a:pt x="17036" y="392"/>
                </a:lnTo>
                <a:lnTo>
                  <a:pt x="0" y="392"/>
                </a:lnTo>
                <a:lnTo>
                  <a:pt x="0" y="0"/>
                </a:lnTo>
                <a:lnTo>
                  <a:pt x="17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187530" y="5466774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392"/>
                </a:lnTo>
                <a:lnTo>
                  <a:pt x="0" y="392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160271" y="5467167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7036" y="0"/>
                </a:moveTo>
                <a:lnTo>
                  <a:pt x="17036" y="448"/>
                </a:lnTo>
                <a:lnTo>
                  <a:pt x="0" y="448"/>
                </a:lnTo>
                <a:lnTo>
                  <a:pt x="0" y="0"/>
                </a:lnTo>
                <a:lnTo>
                  <a:pt x="17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187212" y="5467167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448"/>
                </a:lnTo>
                <a:lnTo>
                  <a:pt x="0" y="448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160635" y="5467615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7036" y="0"/>
                </a:moveTo>
                <a:lnTo>
                  <a:pt x="17036" y="392"/>
                </a:lnTo>
                <a:lnTo>
                  <a:pt x="0" y="392"/>
                </a:lnTo>
                <a:lnTo>
                  <a:pt x="0" y="0"/>
                </a:lnTo>
                <a:lnTo>
                  <a:pt x="17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186848" y="546761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70" y="0"/>
                </a:moveTo>
                <a:lnTo>
                  <a:pt x="3770" y="392"/>
                </a:lnTo>
                <a:lnTo>
                  <a:pt x="0" y="392"/>
                </a:lnTo>
                <a:lnTo>
                  <a:pt x="0" y="0"/>
                </a:lnTo>
                <a:lnTo>
                  <a:pt x="37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160635" y="5468007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354" y="0"/>
                </a:moveTo>
                <a:lnTo>
                  <a:pt x="17354" y="448"/>
                </a:lnTo>
                <a:lnTo>
                  <a:pt x="0" y="448"/>
                </a:lnTo>
                <a:lnTo>
                  <a:pt x="0" y="0"/>
                </a:lnTo>
                <a:lnTo>
                  <a:pt x="1735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186531" y="5468007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088" y="0"/>
                </a:moveTo>
                <a:lnTo>
                  <a:pt x="4088" y="448"/>
                </a:lnTo>
                <a:lnTo>
                  <a:pt x="0" y="448"/>
                </a:lnTo>
                <a:lnTo>
                  <a:pt x="0" y="0"/>
                </a:lnTo>
                <a:lnTo>
                  <a:pt x="408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160952" y="5468455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20126" y="0"/>
                </a:moveTo>
                <a:lnTo>
                  <a:pt x="20126" y="392"/>
                </a:lnTo>
                <a:lnTo>
                  <a:pt x="0" y="392"/>
                </a:lnTo>
                <a:lnTo>
                  <a:pt x="0" y="0"/>
                </a:lnTo>
                <a:lnTo>
                  <a:pt x="2012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183804" y="5468455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392"/>
                </a:lnTo>
                <a:lnTo>
                  <a:pt x="0" y="392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161316" y="5468847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19762" y="0"/>
                </a:moveTo>
                <a:lnTo>
                  <a:pt x="19762" y="448"/>
                </a:lnTo>
                <a:lnTo>
                  <a:pt x="0" y="448"/>
                </a:lnTo>
                <a:lnTo>
                  <a:pt x="0" y="0"/>
                </a:lnTo>
                <a:lnTo>
                  <a:pt x="197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183804" y="5468847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448"/>
                </a:lnTo>
                <a:lnTo>
                  <a:pt x="0" y="448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161316" y="5469296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19762" y="0"/>
                </a:moveTo>
                <a:lnTo>
                  <a:pt x="19762" y="392"/>
                </a:lnTo>
                <a:lnTo>
                  <a:pt x="0" y="392"/>
                </a:lnTo>
                <a:lnTo>
                  <a:pt x="0" y="0"/>
                </a:lnTo>
                <a:lnTo>
                  <a:pt x="197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183804" y="5469296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33" y="0"/>
                </a:moveTo>
                <a:lnTo>
                  <a:pt x="6133" y="392"/>
                </a:lnTo>
                <a:lnTo>
                  <a:pt x="0" y="392"/>
                </a:lnTo>
                <a:lnTo>
                  <a:pt x="0" y="0"/>
                </a:lnTo>
                <a:lnTo>
                  <a:pt x="6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161634" y="5469688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19762" y="0"/>
                </a:moveTo>
                <a:lnTo>
                  <a:pt x="19762" y="448"/>
                </a:lnTo>
                <a:lnTo>
                  <a:pt x="0" y="448"/>
                </a:lnTo>
                <a:lnTo>
                  <a:pt x="0" y="0"/>
                </a:lnTo>
                <a:lnTo>
                  <a:pt x="197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183804" y="5469688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33" y="0"/>
                </a:moveTo>
                <a:lnTo>
                  <a:pt x="6133" y="448"/>
                </a:lnTo>
                <a:lnTo>
                  <a:pt x="0" y="448"/>
                </a:lnTo>
                <a:lnTo>
                  <a:pt x="0" y="0"/>
                </a:lnTo>
                <a:lnTo>
                  <a:pt x="6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161997" y="5470136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39" h="1270">
                <a:moveTo>
                  <a:pt x="27577" y="0"/>
                </a:moveTo>
                <a:lnTo>
                  <a:pt x="27577" y="840"/>
                </a:lnTo>
                <a:lnTo>
                  <a:pt x="0" y="840"/>
                </a:lnTo>
                <a:lnTo>
                  <a:pt x="0" y="0"/>
                </a:lnTo>
                <a:lnTo>
                  <a:pt x="275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161997" y="5470976"/>
            <a:ext cx="27940" cy="1270"/>
          </a:xfrm>
          <a:custGeom>
            <a:avLst/>
            <a:gdLst/>
            <a:ahLst/>
            <a:cxnLst/>
            <a:rect l="l" t="t" r="r" b="b"/>
            <a:pathLst>
              <a:path w="27939" h="1270">
                <a:moveTo>
                  <a:pt x="27577" y="0"/>
                </a:moveTo>
                <a:lnTo>
                  <a:pt x="27577" y="840"/>
                </a:lnTo>
                <a:lnTo>
                  <a:pt x="0" y="840"/>
                </a:lnTo>
                <a:lnTo>
                  <a:pt x="0" y="0"/>
                </a:lnTo>
                <a:lnTo>
                  <a:pt x="275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163360" y="5471817"/>
            <a:ext cx="26034" cy="635"/>
          </a:xfrm>
          <a:custGeom>
            <a:avLst/>
            <a:gdLst/>
            <a:ahLst/>
            <a:cxnLst/>
            <a:rect l="l" t="t" r="r" b="b"/>
            <a:pathLst>
              <a:path w="26035" h="635">
                <a:moveTo>
                  <a:pt x="25896" y="0"/>
                </a:moveTo>
                <a:lnTo>
                  <a:pt x="25896" y="392"/>
                </a:lnTo>
                <a:lnTo>
                  <a:pt x="0" y="392"/>
                </a:lnTo>
                <a:lnTo>
                  <a:pt x="0" y="0"/>
                </a:lnTo>
                <a:lnTo>
                  <a:pt x="258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164042" y="5472209"/>
            <a:ext cx="25400" cy="635"/>
          </a:xfrm>
          <a:custGeom>
            <a:avLst/>
            <a:gdLst/>
            <a:ahLst/>
            <a:cxnLst/>
            <a:rect l="l" t="t" r="r" b="b"/>
            <a:pathLst>
              <a:path w="25400" h="635">
                <a:moveTo>
                  <a:pt x="24851" y="0"/>
                </a:moveTo>
                <a:lnTo>
                  <a:pt x="24851" y="448"/>
                </a:lnTo>
                <a:lnTo>
                  <a:pt x="0" y="448"/>
                </a:lnTo>
                <a:lnTo>
                  <a:pt x="0" y="0"/>
                </a:lnTo>
                <a:lnTo>
                  <a:pt x="248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164723" y="5472657"/>
            <a:ext cx="22860" cy="635"/>
          </a:xfrm>
          <a:custGeom>
            <a:avLst/>
            <a:gdLst/>
            <a:ahLst/>
            <a:cxnLst/>
            <a:rect l="l" t="t" r="r" b="b"/>
            <a:pathLst>
              <a:path w="22860" h="635">
                <a:moveTo>
                  <a:pt x="22806" y="0"/>
                </a:moveTo>
                <a:lnTo>
                  <a:pt x="22806" y="392"/>
                </a:lnTo>
                <a:lnTo>
                  <a:pt x="0" y="392"/>
                </a:lnTo>
                <a:lnTo>
                  <a:pt x="0" y="0"/>
                </a:lnTo>
                <a:lnTo>
                  <a:pt x="2280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164723" y="5473050"/>
            <a:ext cx="22860" cy="635"/>
          </a:xfrm>
          <a:custGeom>
            <a:avLst/>
            <a:gdLst/>
            <a:ahLst/>
            <a:cxnLst/>
            <a:rect l="l" t="t" r="r" b="b"/>
            <a:pathLst>
              <a:path w="22860" h="635">
                <a:moveTo>
                  <a:pt x="22488" y="0"/>
                </a:moveTo>
                <a:lnTo>
                  <a:pt x="22488" y="448"/>
                </a:lnTo>
                <a:lnTo>
                  <a:pt x="0" y="448"/>
                </a:lnTo>
                <a:lnTo>
                  <a:pt x="0" y="0"/>
                </a:lnTo>
                <a:lnTo>
                  <a:pt x="2248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165405" y="5473498"/>
            <a:ext cx="21590" cy="635"/>
          </a:xfrm>
          <a:custGeom>
            <a:avLst/>
            <a:gdLst/>
            <a:ahLst/>
            <a:cxnLst/>
            <a:rect l="l" t="t" r="r" b="b"/>
            <a:pathLst>
              <a:path w="21589" h="635">
                <a:moveTo>
                  <a:pt x="21125" y="0"/>
                </a:moveTo>
                <a:lnTo>
                  <a:pt x="21125" y="392"/>
                </a:lnTo>
                <a:lnTo>
                  <a:pt x="0" y="392"/>
                </a:lnTo>
                <a:lnTo>
                  <a:pt x="0" y="0"/>
                </a:lnTo>
                <a:lnTo>
                  <a:pt x="211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165723" y="5473890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4" h="635">
                <a:moveTo>
                  <a:pt x="20807" y="0"/>
                </a:moveTo>
                <a:lnTo>
                  <a:pt x="20807" y="448"/>
                </a:lnTo>
                <a:lnTo>
                  <a:pt x="0" y="448"/>
                </a:lnTo>
                <a:lnTo>
                  <a:pt x="0" y="0"/>
                </a:lnTo>
                <a:lnTo>
                  <a:pt x="208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166086" y="5474338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20080" y="0"/>
                </a:moveTo>
                <a:lnTo>
                  <a:pt x="20080" y="392"/>
                </a:lnTo>
                <a:lnTo>
                  <a:pt x="0" y="392"/>
                </a:lnTo>
                <a:lnTo>
                  <a:pt x="0" y="0"/>
                </a:lnTo>
                <a:lnTo>
                  <a:pt x="2008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166767" y="5474730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5">
                <a:moveTo>
                  <a:pt x="18717" y="0"/>
                </a:moveTo>
                <a:lnTo>
                  <a:pt x="18717" y="448"/>
                </a:lnTo>
                <a:lnTo>
                  <a:pt x="0" y="448"/>
                </a:lnTo>
                <a:lnTo>
                  <a:pt x="0" y="0"/>
                </a:lnTo>
                <a:lnTo>
                  <a:pt x="1871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167767" y="5475179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392"/>
                </a:lnTo>
                <a:lnTo>
                  <a:pt x="0" y="392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168131" y="5475571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448"/>
                </a:lnTo>
                <a:lnTo>
                  <a:pt x="0" y="448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168449" y="5476019"/>
            <a:ext cx="15240" cy="1270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14992" y="0"/>
                </a:moveTo>
                <a:lnTo>
                  <a:pt x="14992" y="840"/>
                </a:lnTo>
                <a:lnTo>
                  <a:pt x="0" y="840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171538" y="547686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171856" y="547730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392"/>
                </a:lnTo>
                <a:lnTo>
                  <a:pt x="0" y="392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172538" y="547770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448"/>
                </a:lnTo>
                <a:lnTo>
                  <a:pt x="0" y="448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172901" y="5478148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200160" y="5420100"/>
            <a:ext cx="36830" cy="58419"/>
          </a:xfrm>
          <a:custGeom>
            <a:avLst/>
            <a:gdLst/>
            <a:ahLst/>
            <a:cxnLst/>
            <a:rect l="l" t="t" r="r" b="b"/>
            <a:pathLst>
              <a:path w="36829" h="58420">
                <a:moveTo>
                  <a:pt x="23170" y="56759"/>
                </a:moveTo>
                <a:lnTo>
                  <a:pt x="14992" y="56759"/>
                </a:lnTo>
                <a:lnTo>
                  <a:pt x="17354" y="58047"/>
                </a:lnTo>
                <a:lnTo>
                  <a:pt x="21807" y="58047"/>
                </a:lnTo>
                <a:lnTo>
                  <a:pt x="23170" y="56759"/>
                </a:lnTo>
                <a:close/>
              </a:path>
              <a:path w="36829" h="58420">
                <a:moveTo>
                  <a:pt x="26214" y="55078"/>
                </a:moveTo>
                <a:lnTo>
                  <a:pt x="11221" y="55078"/>
                </a:lnTo>
                <a:lnTo>
                  <a:pt x="12584" y="56759"/>
                </a:lnTo>
                <a:lnTo>
                  <a:pt x="25214" y="56759"/>
                </a:lnTo>
                <a:lnTo>
                  <a:pt x="26214" y="55078"/>
                </a:lnTo>
                <a:close/>
              </a:path>
              <a:path w="36829" h="58420">
                <a:moveTo>
                  <a:pt x="26214" y="1288"/>
                </a:moveTo>
                <a:lnTo>
                  <a:pt x="13629" y="1288"/>
                </a:lnTo>
                <a:lnTo>
                  <a:pt x="11221" y="2521"/>
                </a:lnTo>
                <a:lnTo>
                  <a:pt x="9177" y="4202"/>
                </a:lnTo>
                <a:lnTo>
                  <a:pt x="8177" y="5491"/>
                </a:lnTo>
                <a:lnTo>
                  <a:pt x="5451" y="8404"/>
                </a:lnTo>
                <a:lnTo>
                  <a:pt x="4406" y="11374"/>
                </a:lnTo>
                <a:lnTo>
                  <a:pt x="3407" y="12606"/>
                </a:lnTo>
                <a:lnTo>
                  <a:pt x="2362" y="15576"/>
                </a:lnTo>
                <a:lnTo>
                  <a:pt x="999" y="17257"/>
                </a:lnTo>
                <a:lnTo>
                  <a:pt x="999" y="19778"/>
                </a:lnTo>
                <a:lnTo>
                  <a:pt x="0" y="22300"/>
                </a:lnTo>
                <a:lnTo>
                  <a:pt x="0" y="38269"/>
                </a:lnTo>
                <a:lnTo>
                  <a:pt x="999" y="40790"/>
                </a:lnTo>
                <a:lnTo>
                  <a:pt x="2362" y="42471"/>
                </a:lnTo>
                <a:lnTo>
                  <a:pt x="2362" y="45384"/>
                </a:lnTo>
                <a:lnTo>
                  <a:pt x="3407" y="47906"/>
                </a:lnTo>
                <a:lnTo>
                  <a:pt x="4406" y="49587"/>
                </a:lnTo>
                <a:lnTo>
                  <a:pt x="6814" y="50875"/>
                </a:lnTo>
                <a:lnTo>
                  <a:pt x="8177" y="53789"/>
                </a:lnTo>
                <a:lnTo>
                  <a:pt x="9177" y="55078"/>
                </a:lnTo>
                <a:lnTo>
                  <a:pt x="27259" y="55078"/>
                </a:lnTo>
                <a:lnTo>
                  <a:pt x="28622" y="53789"/>
                </a:lnTo>
                <a:lnTo>
                  <a:pt x="29985" y="53789"/>
                </a:lnTo>
                <a:lnTo>
                  <a:pt x="32029" y="50875"/>
                </a:lnTo>
                <a:lnTo>
                  <a:pt x="33392" y="49587"/>
                </a:lnTo>
                <a:lnTo>
                  <a:pt x="34391" y="47906"/>
                </a:lnTo>
                <a:lnTo>
                  <a:pt x="21807" y="47906"/>
                </a:lnTo>
                <a:lnTo>
                  <a:pt x="20444" y="46673"/>
                </a:lnTo>
                <a:lnTo>
                  <a:pt x="19399" y="46673"/>
                </a:lnTo>
                <a:lnTo>
                  <a:pt x="18399" y="45384"/>
                </a:lnTo>
                <a:lnTo>
                  <a:pt x="18399" y="44152"/>
                </a:lnTo>
                <a:lnTo>
                  <a:pt x="17354" y="42471"/>
                </a:lnTo>
                <a:lnTo>
                  <a:pt x="15992" y="42471"/>
                </a:lnTo>
                <a:lnTo>
                  <a:pt x="15992" y="40790"/>
                </a:lnTo>
                <a:lnTo>
                  <a:pt x="14992" y="39501"/>
                </a:lnTo>
                <a:lnTo>
                  <a:pt x="14992" y="36980"/>
                </a:lnTo>
                <a:lnTo>
                  <a:pt x="13629" y="35299"/>
                </a:lnTo>
                <a:lnTo>
                  <a:pt x="13629" y="32385"/>
                </a:lnTo>
                <a:lnTo>
                  <a:pt x="12584" y="31097"/>
                </a:lnTo>
                <a:lnTo>
                  <a:pt x="12584" y="12606"/>
                </a:lnTo>
                <a:lnTo>
                  <a:pt x="13629" y="11374"/>
                </a:lnTo>
                <a:lnTo>
                  <a:pt x="13629" y="8404"/>
                </a:lnTo>
                <a:lnTo>
                  <a:pt x="15992" y="5491"/>
                </a:lnTo>
                <a:lnTo>
                  <a:pt x="17354" y="5491"/>
                </a:lnTo>
                <a:lnTo>
                  <a:pt x="17354" y="4202"/>
                </a:lnTo>
                <a:lnTo>
                  <a:pt x="29985" y="4202"/>
                </a:lnTo>
                <a:lnTo>
                  <a:pt x="28622" y="2521"/>
                </a:lnTo>
                <a:lnTo>
                  <a:pt x="27259" y="2521"/>
                </a:lnTo>
                <a:lnTo>
                  <a:pt x="26214" y="1288"/>
                </a:lnTo>
                <a:close/>
              </a:path>
              <a:path w="36829" h="58420">
                <a:moveTo>
                  <a:pt x="34391" y="42471"/>
                </a:moveTo>
                <a:lnTo>
                  <a:pt x="33392" y="44152"/>
                </a:lnTo>
                <a:lnTo>
                  <a:pt x="33392" y="45384"/>
                </a:lnTo>
                <a:lnTo>
                  <a:pt x="32029" y="45384"/>
                </a:lnTo>
                <a:lnTo>
                  <a:pt x="30984" y="46673"/>
                </a:lnTo>
                <a:lnTo>
                  <a:pt x="29985" y="46673"/>
                </a:lnTo>
                <a:lnTo>
                  <a:pt x="29985" y="47906"/>
                </a:lnTo>
                <a:lnTo>
                  <a:pt x="34391" y="47906"/>
                </a:lnTo>
                <a:lnTo>
                  <a:pt x="34391" y="46673"/>
                </a:lnTo>
                <a:lnTo>
                  <a:pt x="36799" y="44152"/>
                </a:lnTo>
                <a:lnTo>
                  <a:pt x="34391" y="42471"/>
                </a:lnTo>
                <a:close/>
              </a:path>
              <a:path w="36829" h="58420">
                <a:moveTo>
                  <a:pt x="30984" y="4202"/>
                </a:moveTo>
                <a:lnTo>
                  <a:pt x="19399" y="4202"/>
                </a:lnTo>
                <a:lnTo>
                  <a:pt x="19399" y="5491"/>
                </a:lnTo>
                <a:lnTo>
                  <a:pt x="20444" y="5491"/>
                </a:lnTo>
                <a:lnTo>
                  <a:pt x="21807" y="7171"/>
                </a:lnTo>
                <a:lnTo>
                  <a:pt x="21807" y="10085"/>
                </a:lnTo>
                <a:lnTo>
                  <a:pt x="23170" y="10085"/>
                </a:lnTo>
                <a:lnTo>
                  <a:pt x="23170" y="15576"/>
                </a:lnTo>
                <a:lnTo>
                  <a:pt x="24169" y="17257"/>
                </a:lnTo>
                <a:lnTo>
                  <a:pt x="24169" y="18490"/>
                </a:lnTo>
                <a:lnTo>
                  <a:pt x="26214" y="21011"/>
                </a:lnTo>
                <a:lnTo>
                  <a:pt x="32029" y="21011"/>
                </a:lnTo>
                <a:lnTo>
                  <a:pt x="32029" y="19778"/>
                </a:lnTo>
                <a:lnTo>
                  <a:pt x="33392" y="19778"/>
                </a:lnTo>
                <a:lnTo>
                  <a:pt x="34391" y="18490"/>
                </a:lnTo>
                <a:lnTo>
                  <a:pt x="34391" y="15576"/>
                </a:lnTo>
                <a:lnTo>
                  <a:pt x="35436" y="15576"/>
                </a:lnTo>
                <a:lnTo>
                  <a:pt x="35436" y="12606"/>
                </a:lnTo>
                <a:lnTo>
                  <a:pt x="34391" y="11374"/>
                </a:lnTo>
                <a:lnTo>
                  <a:pt x="34391" y="10085"/>
                </a:lnTo>
                <a:lnTo>
                  <a:pt x="33392" y="8404"/>
                </a:lnTo>
                <a:lnTo>
                  <a:pt x="33392" y="7171"/>
                </a:lnTo>
                <a:lnTo>
                  <a:pt x="30984" y="4202"/>
                </a:lnTo>
                <a:close/>
              </a:path>
              <a:path w="36829" h="58420">
                <a:moveTo>
                  <a:pt x="20444" y="0"/>
                </a:moveTo>
                <a:lnTo>
                  <a:pt x="18399" y="1288"/>
                </a:lnTo>
                <a:lnTo>
                  <a:pt x="21807" y="1288"/>
                </a:lnTo>
                <a:lnTo>
                  <a:pt x="204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240367" y="5402899"/>
            <a:ext cx="29845" cy="74295"/>
          </a:xfrm>
          <a:custGeom>
            <a:avLst/>
            <a:gdLst/>
            <a:ahLst/>
            <a:cxnLst/>
            <a:rect l="l" t="t" r="r" b="b"/>
            <a:pathLst>
              <a:path w="29845" h="74295">
                <a:moveTo>
                  <a:pt x="19762" y="25606"/>
                </a:moveTo>
                <a:lnTo>
                  <a:pt x="5769" y="25606"/>
                </a:lnTo>
                <a:lnTo>
                  <a:pt x="5769" y="63875"/>
                </a:lnTo>
                <a:lnTo>
                  <a:pt x="6814" y="65107"/>
                </a:lnTo>
                <a:lnTo>
                  <a:pt x="6814" y="66788"/>
                </a:lnTo>
                <a:lnTo>
                  <a:pt x="7814" y="68077"/>
                </a:lnTo>
                <a:lnTo>
                  <a:pt x="7814" y="69758"/>
                </a:lnTo>
                <a:lnTo>
                  <a:pt x="9177" y="69758"/>
                </a:lnTo>
                <a:lnTo>
                  <a:pt x="9177" y="70991"/>
                </a:lnTo>
                <a:lnTo>
                  <a:pt x="10222" y="70991"/>
                </a:lnTo>
                <a:lnTo>
                  <a:pt x="10222" y="72279"/>
                </a:lnTo>
                <a:lnTo>
                  <a:pt x="12630" y="72279"/>
                </a:lnTo>
                <a:lnTo>
                  <a:pt x="13629" y="73960"/>
                </a:lnTo>
                <a:lnTo>
                  <a:pt x="20807" y="73960"/>
                </a:lnTo>
                <a:lnTo>
                  <a:pt x="22852" y="72279"/>
                </a:lnTo>
                <a:lnTo>
                  <a:pt x="23851" y="70991"/>
                </a:lnTo>
                <a:lnTo>
                  <a:pt x="25214" y="69758"/>
                </a:lnTo>
                <a:lnTo>
                  <a:pt x="27622" y="68077"/>
                </a:lnTo>
                <a:lnTo>
                  <a:pt x="28056" y="66788"/>
                </a:lnTo>
                <a:lnTo>
                  <a:pt x="20807" y="66788"/>
                </a:lnTo>
                <a:lnTo>
                  <a:pt x="19762" y="65107"/>
                </a:lnTo>
                <a:lnTo>
                  <a:pt x="19762" y="25606"/>
                </a:lnTo>
                <a:close/>
              </a:path>
              <a:path w="29845" h="74295">
                <a:moveTo>
                  <a:pt x="27622" y="61353"/>
                </a:moveTo>
                <a:lnTo>
                  <a:pt x="27622" y="62586"/>
                </a:lnTo>
                <a:lnTo>
                  <a:pt x="26577" y="63875"/>
                </a:lnTo>
                <a:lnTo>
                  <a:pt x="26577" y="65107"/>
                </a:lnTo>
                <a:lnTo>
                  <a:pt x="25214" y="65107"/>
                </a:lnTo>
                <a:lnTo>
                  <a:pt x="23851" y="66788"/>
                </a:lnTo>
                <a:lnTo>
                  <a:pt x="28056" y="66788"/>
                </a:lnTo>
                <a:lnTo>
                  <a:pt x="28622" y="65107"/>
                </a:lnTo>
                <a:lnTo>
                  <a:pt x="29666" y="62586"/>
                </a:lnTo>
                <a:lnTo>
                  <a:pt x="27622" y="61353"/>
                </a:lnTo>
                <a:close/>
              </a:path>
              <a:path w="29845" h="74295">
                <a:moveTo>
                  <a:pt x="19762" y="0"/>
                </a:moveTo>
                <a:lnTo>
                  <a:pt x="17036" y="0"/>
                </a:lnTo>
                <a:lnTo>
                  <a:pt x="16037" y="1680"/>
                </a:lnTo>
                <a:lnTo>
                  <a:pt x="16037" y="2913"/>
                </a:lnTo>
                <a:lnTo>
                  <a:pt x="12630" y="7115"/>
                </a:lnTo>
                <a:lnTo>
                  <a:pt x="12630" y="10085"/>
                </a:lnTo>
                <a:lnTo>
                  <a:pt x="10222" y="12606"/>
                </a:lnTo>
                <a:lnTo>
                  <a:pt x="9177" y="14287"/>
                </a:lnTo>
                <a:lnTo>
                  <a:pt x="6814" y="17201"/>
                </a:lnTo>
                <a:lnTo>
                  <a:pt x="5769" y="17201"/>
                </a:lnTo>
                <a:lnTo>
                  <a:pt x="4770" y="18490"/>
                </a:lnTo>
                <a:lnTo>
                  <a:pt x="3407" y="19722"/>
                </a:lnTo>
                <a:lnTo>
                  <a:pt x="999" y="21403"/>
                </a:lnTo>
                <a:lnTo>
                  <a:pt x="0" y="22692"/>
                </a:lnTo>
                <a:lnTo>
                  <a:pt x="0" y="25606"/>
                </a:lnTo>
                <a:lnTo>
                  <a:pt x="29666" y="25606"/>
                </a:lnTo>
                <a:lnTo>
                  <a:pt x="29666" y="19722"/>
                </a:lnTo>
                <a:lnTo>
                  <a:pt x="19762" y="19722"/>
                </a:lnTo>
                <a:lnTo>
                  <a:pt x="197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273760" y="5420100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24215" y="53789"/>
                </a:moveTo>
                <a:lnTo>
                  <a:pt x="0" y="53789"/>
                </a:lnTo>
                <a:lnTo>
                  <a:pt x="0" y="56759"/>
                </a:lnTo>
                <a:lnTo>
                  <a:pt x="24215" y="56759"/>
                </a:lnTo>
                <a:lnTo>
                  <a:pt x="24215" y="53789"/>
                </a:lnTo>
                <a:close/>
              </a:path>
              <a:path w="38100" h="57150">
                <a:moveTo>
                  <a:pt x="20444" y="52556"/>
                </a:moveTo>
                <a:lnTo>
                  <a:pt x="3407" y="52556"/>
                </a:lnTo>
                <a:lnTo>
                  <a:pt x="3407" y="53789"/>
                </a:lnTo>
                <a:lnTo>
                  <a:pt x="20444" y="53789"/>
                </a:lnTo>
                <a:lnTo>
                  <a:pt x="20444" y="52556"/>
                </a:lnTo>
                <a:close/>
              </a:path>
              <a:path w="38100" h="57150">
                <a:moveTo>
                  <a:pt x="18399" y="2521"/>
                </a:moveTo>
                <a:lnTo>
                  <a:pt x="0" y="2521"/>
                </a:lnTo>
                <a:lnTo>
                  <a:pt x="0" y="4202"/>
                </a:lnTo>
                <a:lnTo>
                  <a:pt x="2407" y="4202"/>
                </a:lnTo>
                <a:lnTo>
                  <a:pt x="3407" y="5491"/>
                </a:lnTo>
                <a:lnTo>
                  <a:pt x="4452" y="5491"/>
                </a:lnTo>
                <a:lnTo>
                  <a:pt x="4452" y="8404"/>
                </a:lnTo>
                <a:lnTo>
                  <a:pt x="5451" y="10085"/>
                </a:lnTo>
                <a:lnTo>
                  <a:pt x="5451" y="47906"/>
                </a:lnTo>
                <a:lnTo>
                  <a:pt x="4452" y="49587"/>
                </a:lnTo>
                <a:lnTo>
                  <a:pt x="4452" y="52556"/>
                </a:lnTo>
                <a:lnTo>
                  <a:pt x="19444" y="52556"/>
                </a:lnTo>
                <a:lnTo>
                  <a:pt x="19444" y="50875"/>
                </a:lnTo>
                <a:lnTo>
                  <a:pt x="18399" y="50875"/>
                </a:lnTo>
                <a:lnTo>
                  <a:pt x="18399" y="22300"/>
                </a:lnTo>
                <a:lnTo>
                  <a:pt x="19444" y="21011"/>
                </a:lnTo>
                <a:lnTo>
                  <a:pt x="19444" y="18490"/>
                </a:lnTo>
                <a:lnTo>
                  <a:pt x="20444" y="18490"/>
                </a:lnTo>
                <a:lnTo>
                  <a:pt x="20444" y="15576"/>
                </a:lnTo>
                <a:lnTo>
                  <a:pt x="21807" y="13895"/>
                </a:lnTo>
                <a:lnTo>
                  <a:pt x="18399" y="13895"/>
                </a:lnTo>
                <a:lnTo>
                  <a:pt x="18399" y="2521"/>
                </a:lnTo>
                <a:close/>
              </a:path>
              <a:path w="38100" h="57150">
                <a:moveTo>
                  <a:pt x="33074" y="15576"/>
                </a:moveTo>
                <a:lnTo>
                  <a:pt x="32029" y="15576"/>
                </a:lnTo>
                <a:lnTo>
                  <a:pt x="32029" y="17257"/>
                </a:lnTo>
                <a:lnTo>
                  <a:pt x="33074" y="17257"/>
                </a:lnTo>
                <a:lnTo>
                  <a:pt x="33074" y="15576"/>
                </a:lnTo>
                <a:close/>
              </a:path>
              <a:path w="38100" h="57150">
                <a:moveTo>
                  <a:pt x="35436" y="13895"/>
                </a:moveTo>
                <a:lnTo>
                  <a:pt x="28622" y="13895"/>
                </a:lnTo>
                <a:lnTo>
                  <a:pt x="28622" y="15576"/>
                </a:lnTo>
                <a:lnTo>
                  <a:pt x="35436" y="15576"/>
                </a:lnTo>
                <a:lnTo>
                  <a:pt x="35436" y="13895"/>
                </a:lnTo>
                <a:close/>
              </a:path>
              <a:path w="38100" h="57150">
                <a:moveTo>
                  <a:pt x="36799" y="2521"/>
                </a:moveTo>
                <a:lnTo>
                  <a:pt x="26259" y="2521"/>
                </a:lnTo>
                <a:lnTo>
                  <a:pt x="25214" y="4202"/>
                </a:lnTo>
                <a:lnTo>
                  <a:pt x="24215" y="5491"/>
                </a:lnTo>
                <a:lnTo>
                  <a:pt x="22852" y="5491"/>
                </a:lnTo>
                <a:lnTo>
                  <a:pt x="22852" y="7171"/>
                </a:lnTo>
                <a:lnTo>
                  <a:pt x="21807" y="8404"/>
                </a:lnTo>
                <a:lnTo>
                  <a:pt x="20444" y="11374"/>
                </a:lnTo>
                <a:lnTo>
                  <a:pt x="18399" y="13895"/>
                </a:lnTo>
                <a:lnTo>
                  <a:pt x="21807" y="13895"/>
                </a:lnTo>
                <a:lnTo>
                  <a:pt x="22852" y="12606"/>
                </a:lnTo>
                <a:lnTo>
                  <a:pt x="24215" y="12606"/>
                </a:lnTo>
                <a:lnTo>
                  <a:pt x="24215" y="11374"/>
                </a:lnTo>
                <a:lnTo>
                  <a:pt x="37844" y="11374"/>
                </a:lnTo>
                <a:lnTo>
                  <a:pt x="37844" y="4202"/>
                </a:lnTo>
                <a:lnTo>
                  <a:pt x="36799" y="4202"/>
                </a:lnTo>
                <a:lnTo>
                  <a:pt x="36799" y="2521"/>
                </a:lnTo>
                <a:close/>
              </a:path>
              <a:path w="38100" h="57150">
                <a:moveTo>
                  <a:pt x="36799" y="12606"/>
                </a:moveTo>
                <a:lnTo>
                  <a:pt x="27259" y="12606"/>
                </a:lnTo>
                <a:lnTo>
                  <a:pt x="27259" y="13895"/>
                </a:lnTo>
                <a:lnTo>
                  <a:pt x="36799" y="13895"/>
                </a:lnTo>
                <a:lnTo>
                  <a:pt x="36799" y="12606"/>
                </a:lnTo>
                <a:close/>
              </a:path>
              <a:path w="38100" h="57150">
                <a:moveTo>
                  <a:pt x="37844" y="11374"/>
                </a:moveTo>
                <a:lnTo>
                  <a:pt x="26259" y="11374"/>
                </a:lnTo>
                <a:lnTo>
                  <a:pt x="26259" y="12606"/>
                </a:lnTo>
                <a:lnTo>
                  <a:pt x="37844" y="12606"/>
                </a:lnTo>
                <a:lnTo>
                  <a:pt x="37844" y="11374"/>
                </a:lnTo>
                <a:close/>
              </a:path>
              <a:path w="38100" h="57150">
                <a:moveTo>
                  <a:pt x="35436" y="1288"/>
                </a:moveTo>
                <a:lnTo>
                  <a:pt x="28622" y="1288"/>
                </a:lnTo>
                <a:lnTo>
                  <a:pt x="27259" y="2521"/>
                </a:lnTo>
                <a:lnTo>
                  <a:pt x="35436" y="2521"/>
                </a:lnTo>
                <a:lnTo>
                  <a:pt x="35436" y="1288"/>
                </a:lnTo>
                <a:close/>
              </a:path>
              <a:path w="38100" h="57150">
                <a:moveTo>
                  <a:pt x="33074" y="0"/>
                </a:moveTo>
                <a:lnTo>
                  <a:pt x="31029" y="0"/>
                </a:lnTo>
                <a:lnTo>
                  <a:pt x="31029" y="1288"/>
                </a:lnTo>
                <a:lnTo>
                  <a:pt x="33074" y="1288"/>
                </a:lnTo>
                <a:lnTo>
                  <a:pt x="3307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335774" y="542010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44" y="0"/>
                </a:moveTo>
                <a:lnTo>
                  <a:pt x="1044" y="448"/>
                </a:lnTo>
                <a:lnTo>
                  <a:pt x="0" y="448"/>
                </a:lnTo>
                <a:lnTo>
                  <a:pt x="0" y="0"/>
                </a:lnTo>
                <a:lnTo>
                  <a:pt x="1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335092" y="5420549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392"/>
                </a:lnTo>
                <a:lnTo>
                  <a:pt x="0" y="392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334411" y="542094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89" y="0"/>
                </a:moveTo>
                <a:lnTo>
                  <a:pt x="3089" y="448"/>
                </a:lnTo>
                <a:lnTo>
                  <a:pt x="0" y="448"/>
                </a:lnTo>
                <a:lnTo>
                  <a:pt x="0" y="0"/>
                </a:lnTo>
                <a:lnTo>
                  <a:pt x="308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328641" y="542138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947" y="0"/>
                </a:moveTo>
                <a:lnTo>
                  <a:pt x="13947" y="392"/>
                </a:lnTo>
                <a:lnTo>
                  <a:pt x="0" y="392"/>
                </a:lnTo>
                <a:lnTo>
                  <a:pt x="0" y="0"/>
                </a:lnTo>
                <a:lnTo>
                  <a:pt x="1394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328278" y="5421781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74" y="0"/>
                </a:moveTo>
                <a:lnTo>
                  <a:pt x="14674" y="448"/>
                </a:lnTo>
                <a:lnTo>
                  <a:pt x="0" y="448"/>
                </a:lnTo>
                <a:lnTo>
                  <a:pt x="0" y="0"/>
                </a:lnTo>
                <a:lnTo>
                  <a:pt x="1467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327596" y="5422230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392"/>
                </a:lnTo>
                <a:lnTo>
                  <a:pt x="0" y="392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326915" y="5422622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355" y="0"/>
                </a:moveTo>
                <a:lnTo>
                  <a:pt x="16355" y="448"/>
                </a:lnTo>
                <a:lnTo>
                  <a:pt x="0" y="448"/>
                </a:lnTo>
                <a:lnTo>
                  <a:pt x="0" y="0"/>
                </a:lnTo>
                <a:lnTo>
                  <a:pt x="16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326233" y="5423070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081" y="0"/>
                </a:moveTo>
                <a:lnTo>
                  <a:pt x="19081" y="392"/>
                </a:lnTo>
                <a:lnTo>
                  <a:pt x="0" y="392"/>
                </a:lnTo>
                <a:lnTo>
                  <a:pt x="0" y="0"/>
                </a:lnTo>
                <a:lnTo>
                  <a:pt x="190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325915" y="5423462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19762" y="0"/>
                </a:moveTo>
                <a:lnTo>
                  <a:pt x="19762" y="840"/>
                </a:lnTo>
                <a:lnTo>
                  <a:pt x="0" y="840"/>
                </a:lnTo>
                <a:lnTo>
                  <a:pt x="0" y="0"/>
                </a:lnTo>
                <a:lnTo>
                  <a:pt x="197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325552" y="5424303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4" h="635">
                <a:moveTo>
                  <a:pt x="20444" y="0"/>
                </a:moveTo>
                <a:lnTo>
                  <a:pt x="20444" y="448"/>
                </a:lnTo>
                <a:lnTo>
                  <a:pt x="0" y="448"/>
                </a:lnTo>
                <a:lnTo>
                  <a:pt x="0" y="0"/>
                </a:lnTo>
                <a:lnTo>
                  <a:pt x="204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324552" y="5424751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392"/>
                </a:lnTo>
                <a:lnTo>
                  <a:pt x="0" y="392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336819" y="5424751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324189" y="5425143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336819" y="5425143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448"/>
                </a:lnTo>
                <a:lnTo>
                  <a:pt x="0" y="448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323508" y="542559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336819" y="542559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322826" y="5425984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339181" y="5425984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322508" y="5426432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392"/>
                </a:lnTo>
                <a:lnTo>
                  <a:pt x="0" y="392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339181" y="5426432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322144" y="542682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339181" y="5426824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321827" y="5427272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340544" y="5427272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321827" y="5427665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340544" y="5427665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5321463" y="5428113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340544" y="5428113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392"/>
                </a:lnTo>
                <a:lnTo>
                  <a:pt x="0" y="392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321463" y="5428505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340544" y="542850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321463" y="5428953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340544" y="542895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321145" y="542934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340544" y="542934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320781" y="5429794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340544" y="542979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320781" y="5430186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341589" y="5430186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320464" y="5430634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341589" y="5430634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320100" y="543102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341589" y="543102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448"/>
                </a:lnTo>
                <a:lnTo>
                  <a:pt x="0" y="448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319782" y="543147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341589" y="543147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319782" y="543186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341589" y="543186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319419" y="543231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341589" y="543231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319419" y="543270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341589" y="5432707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319100" y="543315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341589" y="5433156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392"/>
                </a:lnTo>
                <a:lnTo>
                  <a:pt x="0" y="392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318737" y="543354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341589" y="543354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318737" y="543399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341589" y="5433996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392"/>
                </a:lnTo>
                <a:lnTo>
                  <a:pt x="0" y="392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318737" y="543438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341589" y="543438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317738" y="5434837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341589" y="5434837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392"/>
                </a:lnTo>
                <a:lnTo>
                  <a:pt x="0" y="392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317374" y="543522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448"/>
                </a:lnTo>
                <a:lnTo>
                  <a:pt x="0" y="448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341589" y="543522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317374" y="5435677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392"/>
                </a:lnTo>
                <a:lnTo>
                  <a:pt x="0" y="392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341589" y="5435677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317374" y="543606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448"/>
                </a:lnTo>
                <a:lnTo>
                  <a:pt x="0" y="448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341589" y="543606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317056" y="5436518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341589" y="5436518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316693" y="543691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448"/>
                </a:lnTo>
                <a:lnTo>
                  <a:pt x="0" y="448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341589" y="543691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316693" y="5437358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392"/>
                </a:lnTo>
                <a:lnTo>
                  <a:pt x="0" y="392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341589" y="5437358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316375" y="543775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341907" y="543775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316011" y="543819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342271" y="543819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392"/>
                </a:lnTo>
                <a:lnTo>
                  <a:pt x="0" y="392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316011" y="543859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342589" y="543859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316011" y="543903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342589" y="543903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316011" y="543943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342589" y="543943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448"/>
                </a:lnTo>
                <a:lnTo>
                  <a:pt x="0" y="448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316011" y="543987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342589" y="543987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316011" y="544027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342589" y="544027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316011" y="544072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342589" y="544072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316011" y="544111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342589" y="544111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316011" y="544156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342589" y="544156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316011" y="544195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342589" y="544195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316011" y="544240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342589" y="544240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315693" y="5442793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342589" y="544279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315330" y="5443241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392"/>
                </a:lnTo>
                <a:lnTo>
                  <a:pt x="0" y="392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342589" y="544324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315330" y="5443634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448"/>
                </a:lnTo>
                <a:lnTo>
                  <a:pt x="0" y="448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342589" y="5443634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315012" y="544408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342589" y="544408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315012" y="544447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342589" y="5444474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315012" y="544492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342589" y="544492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315012" y="544531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342589" y="5445314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315012" y="544576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342589" y="544576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315012" y="544615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342589" y="5446155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315012" y="544660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342589" y="544660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315012" y="544699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342589" y="544699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315012" y="544744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342589" y="544744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315012" y="544783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5342589" y="544783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315012" y="544828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342589" y="544828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315012" y="544867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5342589" y="544867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315012" y="544912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5342589" y="544912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5315012" y="544951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5342589" y="5449517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5315012" y="544996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5342589" y="5449965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5315012" y="545035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5342589" y="5450357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5315012" y="545080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342589" y="545080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315012" y="545119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342589" y="5451198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315012" y="545164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342589" y="545164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315012" y="545203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342589" y="5452038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315012" y="5452486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342589" y="5452486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315012" y="545287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342589" y="5452879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315012" y="545332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342589" y="545332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315012" y="545371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342589" y="545371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448"/>
                </a:lnTo>
                <a:lnTo>
                  <a:pt x="0" y="448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315012" y="5454167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342589" y="5454167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392"/>
                </a:lnTo>
                <a:lnTo>
                  <a:pt x="0" y="392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315012" y="545456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342589" y="5454560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315012" y="5455008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342589" y="5455008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315012" y="545540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342589" y="545540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315330" y="5455848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392"/>
                </a:lnTo>
                <a:lnTo>
                  <a:pt x="0" y="392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342589" y="5455848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315693" y="5456240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342271" y="5456240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316011" y="545668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341907" y="545668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392"/>
                </a:lnTo>
                <a:lnTo>
                  <a:pt x="0" y="392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316011" y="545708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341907" y="5457081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448"/>
                </a:lnTo>
                <a:lnTo>
                  <a:pt x="0" y="448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316011" y="545752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341907" y="545752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392"/>
                </a:lnTo>
                <a:lnTo>
                  <a:pt x="0" y="392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316011" y="545792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341907" y="5457921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448"/>
                </a:lnTo>
                <a:lnTo>
                  <a:pt x="0" y="448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316011" y="545836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341589" y="545836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316011" y="545876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341589" y="545876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316011" y="545921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341589" y="545921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316011" y="545960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341589" y="545960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316375" y="546005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341589" y="546005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316375" y="546044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341589" y="5460443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266" y="0"/>
                </a:moveTo>
                <a:lnTo>
                  <a:pt x="13266" y="448"/>
                </a:lnTo>
                <a:lnTo>
                  <a:pt x="0" y="448"/>
                </a:lnTo>
                <a:lnTo>
                  <a:pt x="0" y="0"/>
                </a:lnTo>
                <a:lnTo>
                  <a:pt x="13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316693" y="546089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392"/>
                </a:lnTo>
                <a:lnTo>
                  <a:pt x="0" y="392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341589" y="5460891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266" y="0"/>
                </a:moveTo>
                <a:lnTo>
                  <a:pt x="13266" y="392"/>
                </a:lnTo>
                <a:lnTo>
                  <a:pt x="0" y="392"/>
                </a:lnTo>
                <a:lnTo>
                  <a:pt x="0" y="0"/>
                </a:lnTo>
                <a:lnTo>
                  <a:pt x="13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316693" y="546128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448"/>
                </a:lnTo>
                <a:lnTo>
                  <a:pt x="0" y="448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341589" y="5461283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317056" y="546173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341589" y="546173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317374" y="546212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448"/>
                </a:lnTo>
                <a:lnTo>
                  <a:pt x="0" y="448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341589" y="546212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317374" y="546257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392"/>
                </a:lnTo>
                <a:lnTo>
                  <a:pt x="0" y="392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341589" y="546257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317374" y="546296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448"/>
                </a:lnTo>
                <a:lnTo>
                  <a:pt x="0" y="448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341589" y="5462964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317738" y="546341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341589" y="546341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392"/>
                </a:lnTo>
                <a:lnTo>
                  <a:pt x="0" y="392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317738" y="546380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341589" y="5463805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318056" y="546425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341589" y="546425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392"/>
                </a:lnTo>
                <a:lnTo>
                  <a:pt x="0" y="392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318056" y="546464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341589" y="546464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318419" y="546509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341589" y="546509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392"/>
                </a:lnTo>
                <a:lnTo>
                  <a:pt x="0" y="392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318737" y="546548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341589" y="5465486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318737" y="546593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341589" y="546593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318737" y="5466326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341589" y="546632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318737" y="546677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392"/>
                </a:lnTo>
                <a:lnTo>
                  <a:pt x="0" y="392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341589" y="546677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318737" y="5467167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448"/>
                </a:lnTo>
                <a:lnTo>
                  <a:pt x="0" y="448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341589" y="546716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448"/>
                </a:lnTo>
                <a:lnTo>
                  <a:pt x="0" y="448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319100" y="546761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341589" y="5467615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392"/>
                </a:lnTo>
                <a:lnTo>
                  <a:pt x="0" y="392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319419" y="546800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341589" y="546800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319782" y="546845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340544" y="5468455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392"/>
                </a:lnTo>
                <a:lnTo>
                  <a:pt x="0" y="392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320100" y="546884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340544" y="546884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320100" y="546929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392"/>
                </a:lnTo>
                <a:lnTo>
                  <a:pt x="0" y="392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340544" y="546929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320464" y="546968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340544" y="546968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321145" y="5470136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340544" y="547013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321463" y="5470528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340544" y="5470528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321463" y="547097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340544" y="5470976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321827" y="547136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339181" y="547136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322508" y="5471817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339181" y="547181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322826" y="547220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339181" y="5472209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322826" y="547265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337818" y="547265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323871" y="5473050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495" y="0"/>
                </a:moveTo>
                <a:lnTo>
                  <a:pt x="8495" y="448"/>
                </a:lnTo>
                <a:lnTo>
                  <a:pt x="0" y="448"/>
                </a:lnTo>
                <a:lnTo>
                  <a:pt x="0" y="0"/>
                </a:lnTo>
                <a:lnTo>
                  <a:pt x="849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337818" y="547305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324870" y="547349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337818" y="547349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325552" y="5473890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4" h="635">
                <a:moveTo>
                  <a:pt x="20444" y="0"/>
                </a:moveTo>
                <a:lnTo>
                  <a:pt x="20444" y="448"/>
                </a:lnTo>
                <a:lnTo>
                  <a:pt x="0" y="448"/>
                </a:lnTo>
                <a:lnTo>
                  <a:pt x="0" y="0"/>
                </a:lnTo>
                <a:lnTo>
                  <a:pt x="204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325552" y="5474338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4" h="635">
                <a:moveTo>
                  <a:pt x="20444" y="0"/>
                </a:moveTo>
                <a:lnTo>
                  <a:pt x="20444" y="392"/>
                </a:lnTo>
                <a:lnTo>
                  <a:pt x="0" y="392"/>
                </a:lnTo>
                <a:lnTo>
                  <a:pt x="0" y="0"/>
                </a:lnTo>
                <a:lnTo>
                  <a:pt x="204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325915" y="5474730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19762" y="0"/>
                </a:moveTo>
                <a:lnTo>
                  <a:pt x="19762" y="448"/>
                </a:lnTo>
                <a:lnTo>
                  <a:pt x="0" y="448"/>
                </a:lnTo>
                <a:lnTo>
                  <a:pt x="0" y="0"/>
                </a:lnTo>
                <a:lnTo>
                  <a:pt x="197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326597" y="5475179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392"/>
                </a:lnTo>
                <a:lnTo>
                  <a:pt x="0" y="392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326915" y="5475571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18" y="0"/>
                </a:moveTo>
                <a:lnTo>
                  <a:pt x="17718" y="448"/>
                </a:lnTo>
                <a:lnTo>
                  <a:pt x="0" y="448"/>
                </a:lnTo>
                <a:lnTo>
                  <a:pt x="0" y="0"/>
                </a:lnTo>
                <a:lnTo>
                  <a:pt x="17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5327278" y="5476019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6673" y="0"/>
                </a:moveTo>
                <a:lnTo>
                  <a:pt x="16673" y="448"/>
                </a:lnTo>
                <a:lnTo>
                  <a:pt x="0" y="448"/>
                </a:lnTo>
                <a:lnTo>
                  <a:pt x="0" y="0"/>
                </a:lnTo>
                <a:lnTo>
                  <a:pt x="16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327960" y="5476468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10" y="0"/>
                </a:moveTo>
                <a:lnTo>
                  <a:pt x="15310" y="392"/>
                </a:lnTo>
                <a:lnTo>
                  <a:pt x="0" y="392"/>
                </a:lnTo>
                <a:lnTo>
                  <a:pt x="0" y="0"/>
                </a:lnTo>
                <a:lnTo>
                  <a:pt x="1531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5331004" y="547686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331685" y="547730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5332367" y="5477700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5332730" y="5478148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769" y="0"/>
                </a:moveTo>
                <a:lnTo>
                  <a:pt x="5769" y="392"/>
                </a:lnTo>
                <a:lnTo>
                  <a:pt x="0" y="392"/>
                </a:lnTo>
                <a:lnTo>
                  <a:pt x="0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5363397" y="5420100"/>
            <a:ext cx="73660" cy="57150"/>
          </a:xfrm>
          <a:custGeom>
            <a:avLst/>
            <a:gdLst/>
            <a:ahLst/>
            <a:cxnLst/>
            <a:rect l="l" t="t" r="r" b="b"/>
            <a:pathLst>
              <a:path w="73660" h="57150">
                <a:moveTo>
                  <a:pt x="21807" y="53789"/>
                </a:moveTo>
                <a:lnTo>
                  <a:pt x="0" y="53789"/>
                </a:lnTo>
                <a:lnTo>
                  <a:pt x="0" y="56759"/>
                </a:lnTo>
                <a:lnTo>
                  <a:pt x="21807" y="56759"/>
                </a:lnTo>
                <a:lnTo>
                  <a:pt x="21807" y="53789"/>
                </a:lnTo>
                <a:close/>
              </a:path>
              <a:path w="73660" h="57150">
                <a:moveTo>
                  <a:pt x="48066" y="53789"/>
                </a:moveTo>
                <a:lnTo>
                  <a:pt x="25214" y="53789"/>
                </a:lnTo>
                <a:lnTo>
                  <a:pt x="25214" y="56759"/>
                </a:lnTo>
                <a:lnTo>
                  <a:pt x="48066" y="56759"/>
                </a:lnTo>
                <a:lnTo>
                  <a:pt x="48066" y="53789"/>
                </a:lnTo>
                <a:close/>
              </a:path>
              <a:path w="73660" h="57150">
                <a:moveTo>
                  <a:pt x="73599" y="53789"/>
                </a:moveTo>
                <a:lnTo>
                  <a:pt x="50429" y="53789"/>
                </a:lnTo>
                <a:lnTo>
                  <a:pt x="50429" y="56759"/>
                </a:lnTo>
                <a:lnTo>
                  <a:pt x="73599" y="56759"/>
                </a:lnTo>
                <a:lnTo>
                  <a:pt x="73599" y="53789"/>
                </a:lnTo>
                <a:close/>
              </a:path>
              <a:path w="73660" h="57150">
                <a:moveTo>
                  <a:pt x="19444" y="52556"/>
                </a:moveTo>
                <a:lnTo>
                  <a:pt x="2044" y="52556"/>
                </a:lnTo>
                <a:lnTo>
                  <a:pt x="2044" y="53789"/>
                </a:lnTo>
                <a:lnTo>
                  <a:pt x="19444" y="53789"/>
                </a:lnTo>
                <a:lnTo>
                  <a:pt x="19444" y="52556"/>
                </a:lnTo>
                <a:close/>
              </a:path>
              <a:path w="73660" h="57150">
                <a:moveTo>
                  <a:pt x="47021" y="10085"/>
                </a:moveTo>
                <a:lnTo>
                  <a:pt x="28622" y="10085"/>
                </a:lnTo>
                <a:lnTo>
                  <a:pt x="28622" y="11374"/>
                </a:lnTo>
                <a:lnTo>
                  <a:pt x="29985" y="11374"/>
                </a:lnTo>
                <a:lnTo>
                  <a:pt x="29985" y="50875"/>
                </a:lnTo>
                <a:lnTo>
                  <a:pt x="28622" y="50875"/>
                </a:lnTo>
                <a:lnTo>
                  <a:pt x="28622" y="52556"/>
                </a:lnTo>
                <a:lnTo>
                  <a:pt x="27622" y="53789"/>
                </a:lnTo>
                <a:lnTo>
                  <a:pt x="44659" y="53789"/>
                </a:lnTo>
                <a:lnTo>
                  <a:pt x="44659" y="52556"/>
                </a:lnTo>
                <a:lnTo>
                  <a:pt x="43614" y="52556"/>
                </a:lnTo>
                <a:lnTo>
                  <a:pt x="43614" y="47906"/>
                </a:lnTo>
                <a:lnTo>
                  <a:pt x="42615" y="46673"/>
                </a:lnTo>
                <a:lnTo>
                  <a:pt x="42615" y="15576"/>
                </a:lnTo>
                <a:lnTo>
                  <a:pt x="44659" y="12606"/>
                </a:lnTo>
                <a:lnTo>
                  <a:pt x="46022" y="11374"/>
                </a:lnTo>
                <a:lnTo>
                  <a:pt x="47021" y="10085"/>
                </a:lnTo>
                <a:close/>
              </a:path>
              <a:path w="73660" h="57150">
                <a:moveTo>
                  <a:pt x="67829" y="8404"/>
                </a:moveTo>
                <a:lnTo>
                  <a:pt x="53836" y="8404"/>
                </a:lnTo>
                <a:lnTo>
                  <a:pt x="53836" y="10085"/>
                </a:lnTo>
                <a:lnTo>
                  <a:pt x="54881" y="11374"/>
                </a:lnTo>
                <a:lnTo>
                  <a:pt x="54881" y="50875"/>
                </a:lnTo>
                <a:lnTo>
                  <a:pt x="52837" y="53789"/>
                </a:lnTo>
                <a:lnTo>
                  <a:pt x="71237" y="53789"/>
                </a:lnTo>
                <a:lnTo>
                  <a:pt x="68829" y="50875"/>
                </a:lnTo>
                <a:lnTo>
                  <a:pt x="68829" y="13895"/>
                </a:lnTo>
                <a:lnTo>
                  <a:pt x="67829" y="12606"/>
                </a:lnTo>
                <a:lnTo>
                  <a:pt x="67829" y="8404"/>
                </a:lnTo>
                <a:close/>
              </a:path>
              <a:path w="73660" h="57150">
                <a:moveTo>
                  <a:pt x="17036" y="2521"/>
                </a:moveTo>
                <a:lnTo>
                  <a:pt x="0" y="2521"/>
                </a:lnTo>
                <a:lnTo>
                  <a:pt x="0" y="4202"/>
                </a:lnTo>
                <a:lnTo>
                  <a:pt x="999" y="4202"/>
                </a:lnTo>
                <a:lnTo>
                  <a:pt x="2044" y="5491"/>
                </a:lnTo>
                <a:lnTo>
                  <a:pt x="3407" y="5491"/>
                </a:lnTo>
                <a:lnTo>
                  <a:pt x="3407" y="8404"/>
                </a:lnTo>
                <a:lnTo>
                  <a:pt x="4406" y="8404"/>
                </a:lnTo>
                <a:lnTo>
                  <a:pt x="4406" y="49587"/>
                </a:lnTo>
                <a:lnTo>
                  <a:pt x="3407" y="49587"/>
                </a:lnTo>
                <a:lnTo>
                  <a:pt x="3407" y="52556"/>
                </a:lnTo>
                <a:lnTo>
                  <a:pt x="18081" y="52556"/>
                </a:lnTo>
                <a:lnTo>
                  <a:pt x="18081" y="50875"/>
                </a:lnTo>
                <a:lnTo>
                  <a:pt x="17036" y="49587"/>
                </a:lnTo>
                <a:lnTo>
                  <a:pt x="17036" y="15576"/>
                </a:lnTo>
                <a:lnTo>
                  <a:pt x="18081" y="13895"/>
                </a:lnTo>
                <a:lnTo>
                  <a:pt x="18081" y="12606"/>
                </a:lnTo>
                <a:lnTo>
                  <a:pt x="19444" y="12606"/>
                </a:lnTo>
                <a:lnTo>
                  <a:pt x="19444" y="11374"/>
                </a:lnTo>
                <a:lnTo>
                  <a:pt x="20807" y="11374"/>
                </a:lnTo>
                <a:lnTo>
                  <a:pt x="20807" y="10085"/>
                </a:lnTo>
                <a:lnTo>
                  <a:pt x="17036" y="10085"/>
                </a:lnTo>
                <a:lnTo>
                  <a:pt x="17036" y="2521"/>
                </a:lnTo>
                <a:close/>
              </a:path>
              <a:path w="73660" h="57150">
                <a:moveTo>
                  <a:pt x="37844" y="2521"/>
                </a:moveTo>
                <a:lnTo>
                  <a:pt x="22852" y="2521"/>
                </a:lnTo>
                <a:lnTo>
                  <a:pt x="22852" y="4202"/>
                </a:lnTo>
                <a:lnTo>
                  <a:pt x="21807" y="4202"/>
                </a:lnTo>
                <a:lnTo>
                  <a:pt x="20807" y="5491"/>
                </a:lnTo>
                <a:lnTo>
                  <a:pt x="19444" y="5491"/>
                </a:lnTo>
                <a:lnTo>
                  <a:pt x="19444" y="7171"/>
                </a:lnTo>
                <a:lnTo>
                  <a:pt x="18081" y="8404"/>
                </a:lnTo>
                <a:lnTo>
                  <a:pt x="17036" y="10085"/>
                </a:lnTo>
                <a:lnTo>
                  <a:pt x="21807" y="10085"/>
                </a:lnTo>
                <a:lnTo>
                  <a:pt x="22852" y="8404"/>
                </a:lnTo>
                <a:lnTo>
                  <a:pt x="41252" y="8404"/>
                </a:lnTo>
                <a:lnTo>
                  <a:pt x="41252" y="7171"/>
                </a:lnTo>
                <a:lnTo>
                  <a:pt x="40207" y="5491"/>
                </a:lnTo>
                <a:lnTo>
                  <a:pt x="38844" y="4202"/>
                </a:lnTo>
                <a:lnTo>
                  <a:pt x="37844" y="2521"/>
                </a:lnTo>
                <a:close/>
              </a:path>
              <a:path w="73660" h="57150">
                <a:moveTo>
                  <a:pt x="41252" y="8404"/>
                </a:moveTo>
                <a:lnTo>
                  <a:pt x="27622" y="8404"/>
                </a:lnTo>
                <a:lnTo>
                  <a:pt x="27622" y="10085"/>
                </a:lnTo>
                <a:lnTo>
                  <a:pt x="41252" y="10085"/>
                </a:lnTo>
                <a:lnTo>
                  <a:pt x="41252" y="8404"/>
                </a:lnTo>
                <a:close/>
              </a:path>
              <a:path w="73660" h="57150">
                <a:moveTo>
                  <a:pt x="66784" y="5491"/>
                </a:moveTo>
                <a:lnTo>
                  <a:pt x="46022" y="5491"/>
                </a:lnTo>
                <a:lnTo>
                  <a:pt x="44659" y="7171"/>
                </a:lnTo>
                <a:lnTo>
                  <a:pt x="43614" y="8404"/>
                </a:lnTo>
                <a:lnTo>
                  <a:pt x="42615" y="10085"/>
                </a:lnTo>
                <a:lnTo>
                  <a:pt x="48066" y="10085"/>
                </a:lnTo>
                <a:lnTo>
                  <a:pt x="48066" y="8404"/>
                </a:lnTo>
                <a:lnTo>
                  <a:pt x="66784" y="8404"/>
                </a:lnTo>
                <a:lnTo>
                  <a:pt x="66784" y="5491"/>
                </a:lnTo>
                <a:close/>
              </a:path>
              <a:path w="73660" h="57150">
                <a:moveTo>
                  <a:pt x="64422" y="2521"/>
                </a:moveTo>
                <a:lnTo>
                  <a:pt x="49429" y="2521"/>
                </a:lnTo>
                <a:lnTo>
                  <a:pt x="47021" y="5491"/>
                </a:lnTo>
                <a:lnTo>
                  <a:pt x="65421" y="5491"/>
                </a:lnTo>
                <a:lnTo>
                  <a:pt x="65421" y="4202"/>
                </a:lnTo>
                <a:lnTo>
                  <a:pt x="64422" y="4202"/>
                </a:lnTo>
                <a:lnTo>
                  <a:pt x="64422" y="2521"/>
                </a:lnTo>
                <a:close/>
              </a:path>
              <a:path w="73660" h="57150">
                <a:moveTo>
                  <a:pt x="36799" y="1288"/>
                </a:moveTo>
                <a:lnTo>
                  <a:pt x="25214" y="1288"/>
                </a:lnTo>
                <a:lnTo>
                  <a:pt x="24215" y="2521"/>
                </a:lnTo>
                <a:lnTo>
                  <a:pt x="36799" y="2521"/>
                </a:lnTo>
                <a:lnTo>
                  <a:pt x="36799" y="1288"/>
                </a:lnTo>
                <a:close/>
              </a:path>
              <a:path w="73660" h="57150">
                <a:moveTo>
                  <a:pt x="62014" y="1288"/>
                </a:moveTo>
                <a:lnTo>
                  <a:pt x="51792" y="1288"/>
                </a:lnTo>
                <a:lnTo>
                  <a:pt x="50429" y="2521"/>
                </a:lnTo>
                <a:lnTo>
                  <a:pt x="63059" y="2521"/>
                </a:lnTo>
                <a:lnTo>
                  <a:pt x="62014" y="1288"/>
                </a:lnTo>
                <a:close/>
              </a:path>
              <a:path w="73660" h="57150">
                <a:moveTo>
                  <a:pt x="32029" y="0"/>
                </a:moveTo>
                <a:lnTo>
                  <a:pt x="29985" y="0"/>
                </a:lnTo>
                <a:lnTo>
                  <a:pt x="28622" y="1288"/>
                </a:lnTo>
                <a:lnTo>
                  <a:pt x="33074" y="1288"/>
                </a:lnTo>
                <a:lnTo>
                  <a:pt x="32029" y="0"/>
                </a:lnTo>
                <a:close/>
              </a:path>
              <a:path w="73660" h="57150">
                <a:moveTo>
                  <a:pt x="57607" y="0"/>
                </a:moveTo>
                <a:lnTo>
                  <a:pt x="54881" y="0"/>
                </a:lnTo>
                <a:lnTo>
                  <a:pt x="54881" y="1288"/>
                </a:lnTo>
                <a:lnTo>
                  <a:pt x="58607" y="1288"/>
                </a:lnTo>
                <a:lnTo>
                  <a:pt x="576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5461893" y="542054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99" y="0"/>
                </a:moveTo>
                <a:lnTo>
                  <a:pt x="999" y="392"/>
                </a:lnTo>
                <a:lnTo>
                  <a:pt x="0" y="392"/>
                </a:lnTo>
                <a:lnTo>
                  <a:pt x="0" y="0"/>
                </a:lnTo>
                <a:lnTo>
                  <a:pt x="9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5461529" y="542094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726" y="0"/>
                </a:moveTo>
                <a:lnTo>
                  <a:pt x="1726" y="448"/>
                </a:lnTo>
                <a:lnTo>
                  <a:pt x="0" y="448"/>
                </a:lnTo>
                <a:lnTo>
                  <a:pt x="0" y="0"/>
                </a:lnTo>
                <a:lnTo>
                  <a:pt x="172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5456441" y="542138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5456077" y="542178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5455760" y="5422230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5455396" y="5422622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448"/>
                </a:lnTo>
                <a:lnTo>
                  <a:pt x="0" y="448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5454715" y="5423070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392"/>
                </a:lnTo>
                <a:lnTo>
                  <a:pt x="0" y="392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454396" y="5423462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355" y="0"/>
                </a:moveTo>
                <a:lnTo>
                  <a:pt x="16355" y="448"/>
                </a:lnTo>
                <a:lnTo>
                  <a:pt x="0" y="448"/>
                </a:lnTo>
                <a:lnTo>
                  <a:pt x="0" y="0"/>
                </a:lnTo>
                <a:lnTo>
                  <a:pt x="16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453715" y="5423911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7036" y="0"/>
                </a:moveTo>
                <a:lnTo>
                  <a:pt x="17036" y="392"/>
                </a:lnTo>
                <a:lnTo>
                  <a:pt x="0" y="392"/>
                </a:lnTo>
                <a:lnTo>
                  <a:pt x="0" y="0"/>
                </a:lnTo>
                <a:lnTo>
                  <a:pt x="17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453352" y="5424303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18" y="0"/>
                </a:moveTo>
                <a:lnTo>
                  <a:pt x="17718" y="448"/>
                </a:lnTo>
                <a:lnTo>
                  <a:pt x="0" y="448"/>
                </a:lnTo>
                <a:lnTo>
                  <a:pt x="0" y="0"/>
                </a:lnTo>
                <a:lnTo>
                  <a:pt x="17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452670" y="5424751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463574" y="5424751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452352" y="542514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448"/>
                </a:lnTo>
                <a:lnTo>
                  <a:pt x="0" y="448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463937" y="5425143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452352" y="542559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464255" y="542559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451988" y="542598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464619" y="542598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450989" y="542643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392"/>
                </a:lnTo>
                <a:lnTo>
                  <a:pt x="0" y="392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464937" y="542643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450989" y="542682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465300" y="542682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450626" y="542727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465618" y="542727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5449944" y="542766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5465982" y="542766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5448945" y="5428113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5466300" y="5428113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5448263" y="5428505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5466663" y="542850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448263" y="5428953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5466663" y="5428953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5448263" y="542934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466663" y="542934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495" y="0"/>
                </a:moveTo>
                <a:lnTo>
                  <a:pt x="8495" y="448"/>
                </a:lnTo>
                <a:lnTo>
                  <a:pt x="0" y="448"/>
                </a:lnTo>
                <a:lnTo>
                  <a:pt x="0" y="0"/>
                </a:lnTo>
                <a:lnTo>
                  <a:pt x="849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447900" y="542979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392"/>
                </a:lnTo>
                <a:lnTo>
                  <a:pt x="0" y="392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466663" y="542979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447900" y="543018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448"/>
                </a:lnTo>
                <a:lnTo>
                  <a:pt x="0" y="448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466663" y="543018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447582" y="543063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466663" y="543063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447582" y="543102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466663" y="543102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447218" y="5431475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466663" y="5431475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446900" y="543186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466981" y="5431867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446900" y="5432315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467344" y="5432315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446537" y="543270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467663" y="5432707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445855" y="543315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468026" y="5433156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445855" y="543354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468026" y="5433548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445537" y="543399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468026" y="543399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445537" y="543438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468026" y="543438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448"/>
                </a:lnTo>
                <a:lnTo>
                  <a:pt x="0" y="448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445174" y="543483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468026" y="543483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445174" y="543522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468026" y="543522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444856" y="543567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468026" y="543567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444856" y="543606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468026" y="543606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444856" y="543651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468026" y="543651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444856" y="543691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468026" y="543691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444856" y="543735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468026" y="543735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444856" y="543775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468026" y="543775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444856" y="543819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468026" y="543819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444856" y="543859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468026" y="543859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444856" y="543903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468026" y="543903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444492" y="543943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5468026" y="543943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5444174" y="543987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5468026" y="5439879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5444174" y="544027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5468026" y="544027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5444174" y="544072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5468026" y="544072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392"/>
                </a:lnTo>
                <a:lnTo>
                  <a:pt x="0" y="392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5444174" y="544111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5468026" y="544111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5443811" y="544156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392"/>
                </a:lnTo>
                <a:lnTo>
                  <a:pt x="0" y="392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5468026" y="544156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5443811" y="544195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448"/>
                </a:lnTo>
                <a:lnTo>
                  <a:pt x="0" y="448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5468026" y="544195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5443811" y="544240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392"/>
                </a:lnTo>
                <a:lnTo>
                  <a:pt x="0" y="392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5468026" y="544240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5443811" y="544279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448"/>
                </a:lnTo>
                <a:lnTo>
                  <a:pt x="0" y="448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5468026" y="544279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5443811" y="544324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392"/>
                </a:lnTo>
                <a:lnTo>
                  <a:pt x="0" y="392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5468026" y="544324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443811" y="544363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448"/>
                </a:lnTo>
                <a:lnTo>
                  <a:pt x="0" y="448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468026" y="5443634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443811" y="544408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392"/>
                </a:lnTo>
                <a:lnTo>
                  <a:pt x="0" y="392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468026" y="544408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443811" y="5444474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800" y="0"/>
                </a:moveTo>
                <a:lnTo>
                  <a:pt x="35800" y="448"/>
                </a:lnTo>
                <a:lnTo>
                  <a:pt x="0" y="448"/>
                </a:lnTo>
                <a:lnTo>
                  <a:pt x="0" y="0"/>
                </a:lnTo>
                <a:lnTo>
                  <a:pt x="3580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443493" y="5444922"/>
            <a:ext cx="36195" cy="1270"/>
          </a:xfrm>
          <a:custGeom>
            <a:avLst/>
            <a:gdLst/>
            <a:ahLst/>
            <a:cxnLst/>
            <a:rect l="l" t="t" r="r" b="b"/>
            <a:pathLst>
              <a:path w="36195" h="1270">
                <a:moveTo>
                  <a:pt x="36118" y="0"/>
                </a:moveTo>
                <a:lnTo>
                  <a:pt x="36118" y="840"/>
                </a:lnTo>
                <a:lnTo>
                  <a:pt x="0" y="840"/>
                </a:lnTo>
                <a:lnTo>
                  <a:pt x="0" y="0"/>
                </a:lnTo>
                <a:lnTo>
                  <a:pt x="361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443129" y="5445763"/>
            <a:ext cx="36830" cy="1270"/>
          </a:xfrm>
          <a:custGeom>
            <a:avLst/>
            <a:gdLst/>
            <a:ahLst/>
            <a:cxnLst/>
            <a:rect l="l" t="t" r="r" b="b"/>
            <a:pathLst>
              <a:path w="36829" h="1270">
                <a:moveTo>
                  <a:pt x="36481" y="0"/>
                </a:moveTo>
                <a:lnTo>
                  <a:pt x="36481" y="840"/>
                </a:lnTo>
                <a:lnTo>
                  <a:pt x="0" y="840"/>
                </a:lnTo>
                <a:lnTo>
                  <a:pt x="0" y="0"/>
                </a:lnTo>
                <a:lnTo>
                  <a:pt x="364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442811" y="5446603"/>
            <a:ext cx="36830" cy="635"/>
          </a:xfrm>
          <a:custGeom>
            <a:avLst/>
            <a:gdLst/>
            <a:ahLst/>
            <a:cxnLst/>
            <a:rect l="l" t="t" r="r" b="b"/>
            <a:pathLst>
              <a:path w="36829" h="635">
                <a:moveTo>
                  <a:pt x="36799" y="0"/>
                </a:moveTo>
                <a:lnTo>
                  <a:pt x="36799" y="392"/>
                </a:lnTo>
                <a:lnTo>
                  <a:pt x="0" y="392"/>
                </a:lnTo>
                <a:lnTo>
                  <a:pt x="0" y="0"/>
                </a:lnTo>
                <a:lnTo>
                  <a:pt x="367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442811" y="5446995"/>
            <a:ext cx="12700" cy="3810"/>
          </a:xfrm>
          <a:custGeom>
            <a:avLst/>
            <a:gdLst/>
            <a:ahLst/>
            <a:cxnLst/>
            <a:rect l="l" t="t" r="r" b="b"/>
            <a:pathLst>
              <a:path w="12700" h="3810">
                <a:moveTo>
                  <a:pt x="12266" y="0"/>
                </a:moveTo>
                <a:lnTo>
                  <a:pt x="12266" y="3361"/>
                </a:lnTo>
                <a:lnTo>
                  <a:pt x="0" y="3361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442811" y="5450357"/>
            <a:ext cx="12700" cy="1270"/>
          </a:xfrm>
          <a:custGeom>
            <a:avLst/>
            <a:gdLst/>
            <a:ahLst/>
            <a:cxnLst/>
            <a:rect l="l" t="t" r="r" b="b"/>
            <a:pathLst>
              <a:path w="12700" h="1270">
                <a:moveTo>
                  <a:pt x="12584" y="0"/>
                </a:moveTo>
                <a:lnTo>
                  <a:pt x="12584" y="840"/>
                </a:lnTo>
                <a:lnTo>
                  <a:pt x="0" y="840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442811" y="5451198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442811" y="5451646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3266" y="0"/>
                </a:moveTo>
                <a:lnTo>
                  <a:pt x="13266" y="840"/>
                </a:lnTo>
                <a:lnTo>
                  <a:pt x="0" y="840"/>
                </a:lnTo>
                <a:lnTo>
                  <a:pt x="0" y="0"/>
                </a:lnTo>
                <a:lnTo>
                  <a:pt x="13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442811" y="5452486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13629" y="0"/>
                </a:moveTo>
                <a:lnTo>
                  <a:pt x="13629" y="3754"/>
                </a:lnTo>
                <a:lnTo>
                  <a:pt x="0" y="3754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442811" y="5456240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443129" y="5456689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13311" y="0"/>
                </a:moveTo>
                <a:lnTo>
                  <a:pt x="13311" y="840"/>
                </a:lnTo>
                <a:lnTo>
                  <a:pt x="0" y="840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443493" y="5457529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443493" y="545792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443811" y="5458369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443811" y="5458762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13993" y="0"/>
                </a:moveTo>
                <a:lnTo>
                  <a:pt x="13993" y="840"/>
                </a:lnTo>
                <a:lnTo>
                  <a:pt x="0" y="840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443811" y="5459602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448"/>
                </a:lnTo>
                <a:lnTo>
                  <a:pt x="0" y="448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444174" y="5460050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478248" y="546005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318" y="0"/>
                </a:moveTo>
                <a:lnTo>
                  <a:pt x="318" y="392"/>
                </a:lnTo>
                <a:lnTo>
                  <a:pt x="0" y="392"/>
                </a:lnTo>
                <a:lnTo>
                  <a:pt x="0" y="0"/>
                </a:lnTo>
                <a:lnTo>
                  <a:pt x="3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444174" y="546044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448"/>
                </a:lnTo>
                <a:lnTo>
                  <a:pt x="0" y="448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477567" y="546044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62" y="0"/>
                </a:moveTo>
                <a:lnTo>
                  <a:pt x="1362" y="448"/>
                </a:lnTo>
                <a:lnTo>
                  <a:pt x="0" y="448"/>
                </a:lnTo>
                <a:lnTo>
                  <a:pt x="0" y="0"/>
                </a:lnTo>
                <a:lnTo>
                  <a:pt x="1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444174" y="5460891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29" y="0"/>
                </a:moveTo>
                <a:lnTo>
                  <a:pt x="14629" y="392"/>
                </a:lnTo>
                <a:lnTo>
                  <a:pt x="0" y="392"/>
                </a:lnTo>
                <a:lnTo>
                  <a:pt x="0" y="0"/>
                </a:lnTo>
                <a:lnTo>
                  <a:pt x="14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5477203" y="546089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392"/>
                </a:lnTo>
                <a:lnTo>
                  <a:pt x="0" y="392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5444174" y="546128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29" y="0"/>
                </a:moveTo>
                <a:lnTo>
                  <a:pt x="14629" y="448"/>
                </a:lnTo>
                <a:lnTo>
                  <a:pt x="0" y="448"/>
                </a:lnTo>
                <a:lnTo>
                  <a:pt x="0" y="0"/>
                </a:lnTo>
                <a:lnTo>
                  <a:pt x="14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5476885" y="546128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448"/>
                </a:lnTo>
                <a:lnTo>
                  <a:pt x="0" y="448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5444492" y="5461732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5476885" y="546173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362" y="0"/>
                </a:moveTo>
                <a:lnTo>
                  <a:pt x="2362" y="392"/>
                </a:lnTo>
                <a:lnTo>
                  <a:pt x="0" y="392"/>
                </a:lnTo>
                <a:lnTo>
                  <a:pt x="0" y="0"/>
                </a:lnTo>
                <a:lnTo>
                  <a:pt x="2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5444856" y="546212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947" y="0"/>
                </a:moveTo>
                <a:lnTo>
                  <a:pt x="13947" y="448"/>
                </a:lnTo>
                <a:lnTo>
                  <a:pt x="0" y="448"/>
                </a:lnTo>
                <a:lnTo>
                  <a:pt x="0" y="0"/>
                </a:lnTo>
                <a:lnTo>
                  <a:pt x="1394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5476885" y="546212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362" y="0"/>
                </a:moveTo>
                <a:lnTo>
                  <a:pt x="2362" y="448"/>
                </a:lnTo>
                <a:lnTo>
                  <a:pt x="0" y="448"/>
                </a:lnTo>
                <a:lnTo>
                  <a:pt x="0" y="0"/>
                </a:lnTo>
                <a:lnTo>
                  <a:pt x="2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5444856" y="5462572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947" y="0"/>
                </a:moveTo>
                <a:lnTo>
                  <a:pt x="13947" y="392"/>
                </a:lnTo>
                <a:lnTo>
                  <a:pt x="0" y="392"/>
                </a:lnTo>
                <a:lnTo>
                  <a:pt x="0" y="0"/>
                </a:lnTo>
                <a:lnTo>
                  <a:pt x="1394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5476885" y="546257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392"/>
                </a:lnTo>
                <a:lnTo>
                  <a:pt x="0" y="392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5444856" y="546296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448"/>
                </a:lnTo>
                <a:lnTo>
                  <a:pt x="0" y="448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5476885" y="5462964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448"/>
                </a:lnTo>
                <a:lnTo>
                  <a:pt x="0" y="448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5444856" y="546341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5476522" y="546341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392"/>
                </a:lnTo>
                <a:lnTo>
                  <a:pt x="0" y="392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444856" y="546380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29" y="0"/>
                </a:moveTo>
                <a:lnTo>
                  <a:pt x="14629" y="448"/>
                </a:lnTo>
                <a:lnTo>
                  <a:pt x="0" y="448"/>
                </a:lnTo>
                <a:lnTo>
                  <a:pt x="0" y="0"/>
                </a:lnTo>
                <a:lnTo>
                  <a:pt x="14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476204" y="5463805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448"/>
                </a:lnTo>
                <a:lnTo>
                  <a:pt x="0" y="448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444856" y="546425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474841" y="546425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392"/>
                </a:lnTo>
                <a:lnTo>
                  <a:pt x="0" y="392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445174" y="546464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74841" y="546464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448"/>
                </a:lnTo>
                <a:lnTo>
                  <a:pt x="0" y="448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45537" y="546509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474841" y="546509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362" y="0"/>
                </a:moveTo>
                <a:lnTo>
                  <a:pt x="2362" y="392"/>
                </a:lnTo>
                <a:lnTo>
                  <a:pt x="0" y="392"/>
                </a:lnTo>
                <a:lnTo>
                  <a:pt x="0" y="0"/>
                </a:lnTo>
                <a:lnTo>
                  <a:pt x="2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445537" y="5465486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10" y="0"/>
                </a:moveTo>
                <a:lnTo>
                  <a:pt x="15310" y="448"/>
                </a:lnTo>
                <a:lnTo>
                  <a:pt x="0" y="448"/>
                </a:lnTo>
                <a:lnTo>
                  <a:pt x="0" y="0"/>
                </a:lnTo>
                <a:lnTo>
                  <a:pt x="1531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473796" y="546548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89" y="0"/>
                </a:moveTo>
                <a:lnTo>
                  <a:pt x="3089" y="448"/>
                </a:lnTo>
                <a:lnTo>
                  <a:pt x="0" y="448"/>
                </a:lnTo>
                <a:lnTo>
                  <a:pt x="0" y="0"/>
                </a:lnTo>
                <a:lnTo>
                  <a:pt x="308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445537" y="5465934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392"/>
                </a:lnTo>
                <a:lnTo>
                  <a:pt x="0" y="392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473796" y="546593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89" y="0"/>
                </a:moveTo>
                <a:lnTo>
                  <a:pt x="3089" y="392"/>
                </a:lnTo>
                <a:lnTo>
                  <a:pt x="0" y="392"/>
                </a:lnTo>
                <a:lnTo>
                  <a:pt x="0" y="0"/>
                </a:lnTo>
                <a:lnTo>
                  <a:pt x="308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445855" y="5466326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448"/>
                </a:lnTo>
                <a:lnTo>
                  <a:pt x="0" y="448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473796" y="546632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89" y="0"/>
                </a:moveTo>
                <a:lnTo>
                  <a:pt x="3089" y="448"/>
                </a:lnTo>
                <a:lnTo>
                  <a:pt x="0" y="448"/>
                </a:lnTo>
                <a:lnTo>
                  <a:pt x="0" y="0"/>
                </a:lnTo>
                <a:lnTo>
                  <a:pt x="308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446219" y="5466774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392"/>
                </a:lnTo>
                <a:lnTo>
                  <a:pt x="0" y="392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472433" y="546677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452" y="0"/>
                </a:moveTo>
                <a:lnTo>
                  <a:pt x="4452" y="392"/>
                </a:lnTo>
                <a:lnTo>
                  <a:pt x="0" y="392"/>
                </a:lnTo>
                <a:lnTo>
                  <a:pt x="0" y="0"/>
                </a:lnTo>
                <a:lnTo>
                  <a:pt x="445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446537" y="5467167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448"/>
                </a:lnTo>
                <a:lnTo>
                  <a:pt x="0" y="448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5472433" y="5467167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452" y="0"/>
                </a:moveTo>
                <a:lnTo>
                  <a:pt x="4452" y="448"/>
                </a:lnTo>
                <a:lnTo>
                  <a:pt x="0" y="448"/>
                </a:lnTo>
                <a:lnTo>
                  <a:pt x="0" y="0"/>
                </a:lnTo>
                <a:lnTo>
                  <a:pt x="445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5446900" y="5467615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392"/>
                </a:lnTo>
                <a:lnTo>
                  <a:pt x="0" y="392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5472433" y="5467615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452" y="0"/>
                </a:moveTo>
                <a:lnTo>
                  <a:pt x="4452" y="392"/>
                </a:lnTo>
                <a:lnTo>
                  <a:pt x="0" y="392"/>
                </a:lnTo>
                <a:lnTo>
                  <a:pt x="0" y="0"/>
                </a:lnTo>
                <a:lnTo>
                  <a:pt x="445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5446900" y="5468007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355" y="0"/>
                </a:moveTo>
                <a:lnTo>
                  <a:pt x="16355" y="448"/>
                </a:lnTo>
                <a:lnTo>
                  <a:pt x="0" y="448"/>
                </a:lnTo>
                <a:lnTo>
                  <a:pt x="0" y="0"/>
                </a:lnTo>
                <a:lnTo>
                  <a:pt x="16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5472433" y="5468007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452" y="0"/>
                </a:moveTo>
                <a:lnTo>
                  <a:pt x="4452" y="448"/>
                </a:lnTo>
                <a:lnTo>
                  <a:pt x="0" y="448"/>
                </a:lnTo>
                <a:lnTo>
                  <a:pt x="0" y="0"/>
                </a:lnTo>
                <a:lnTo>
                  <a:pt x="445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5447218" y="5468455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5">
                <a:moveTo>
                  <a:pt x="18763" y="0"/>
                </a:moveTo>
                <a:lnTo>
                  <a:pt x="18763" y="392"/>
                </a:lnTo>
                <a:lnTo>
                  <a:pt x="0" y="392"/>
                </a:lnTo>
                <a:lnTo>
                  <a:pt x="0" y="0"/>
                </a:lnTo>
                <a:lnTo>
                  <a:pt x="1876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5470071" y="5468455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392"/>
                </a:lnTo>
                <a:lnTo>
                  <a:pt x="0" y="392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47582" y="5468847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448"/>
                </a:lnTo>
                <a:lnTo>
                  <a:pt x="0" y="448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469707" y="5468847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96" y="0"/>
                </a:moveTo>
                <a:lnTo>
                  <a:pt x="6496" y="448"/>
                </a:lnTo>
                <a:lnTo>
                  <a:pt x="0" y="448"/>
                </a:lnTo>
                <a:lnTo>
                  <a:pt x="0" y="0"/>
                </a:lnTo>
                <a:lnTo>
                  <a:pt x="6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447582" y="5469296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392"/>
                </a:lnTo>
                <a:lnTo>
                  <a:pt x="0" y="392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469707" y="5469296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96" y="0"/>
                </a:moveTo>
                <a:lnTo>
                  <a:pt x="6496" y="392"/>
                </a:lnTo>
                <a:lnTo>
                  <a:pt x="0" y="392"/>
                </a:lnTo>
                <a:lnTo>
                  <a:pt x="0" y="0"/>
                </a:lnTo>
                <a:lnTo>
                  <a:pt x="6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447900" y="5469688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448"/>
                </a:lnTo>
                <a:lnTo>
                  <a:pt x="0" y="448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469389" y="5469688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448"/>
                </a:lnTo>
                <a:lnTo>
                  <a:pt x="0" y="448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448263" y="5470136"/>
            <a:ext cx="27305" cy="635"/>
          </a:xfrm>
          <a:custGeom>
            <a:avLst/>
            <a:gdLst/>
            <a:ahLst/>
            <a:cxnLst/>
            <a:rect l="l" t="t" r="r" b="b"/>
            <a:pathLst>
              <a:path w="27304" h="635">
                <a:moveTo>
                  <a:pt x="27259" y="0"/>
                </a:moveTo>
                <a:lnTo>
                  <a:pt x="27259" y="392"/>
                </a:lnTo>
                <a:lnTo>
                  <a:pt x="0" y="392"/>
                </a:lnTo>
                <a:lnTo>
                  <a:pt x="0" y="0"/>
                </a:lnTo>
                <a:lnTo>
                  <a:pt x="272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448263" y="5470528"/>
            <a:ext cx="27305" cy="635"/>
          </a:xfrm>
          <a:custGeom>
            <a:avLst/>
            <a:gdLst/>
            <a:ahLst/>
            <a:cxnLst/>
            <a:rect l="l" t="t" r="r" b="b"/>
            <a:pathLst>
              <a:path w="27304" h="635">
                <a:moveTo>
                  <a:pt x="27259" y="0"/>
                </a:moveTo>
                <a:lnTo>
                  <a:pt x="27259" y="448"/>
                </a:lnTo>
                <a:lnTo>
                  <a:pt x="0" y="448"/>
                </a:lnTo>
                <a:lnTo>
                  <a:pt x="0" y="0"/>
                </a:lnTo>
                <a:lnTo>
                  <a:pt x="272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448263" y="5470976"/>
            <a:ext cx="27305" cy="635"/>
          </a:xfrm>
          <a:custGeom>
            <a:avLst/>
            <a:gdLst/>
            <a:ahLst/>
            <a:cxnLst/>
            <a:rect l="l" t="t" r="r" b="b"/>
            <a:pathLst>
              <a:path w="27304" h="635">
                <a:moveTo>
                  <a:pt x="26895" y="0"/>
                </a:moveTo>
                <a:lnTo>
                  <a:pt x="26895" y="392"/>
                </a:lnTo>
                <a:lnTo>
                  <a:pt x="0" y="392"/>
                </a:lnTo>
                <a:lnTo>
                  <a:pt x="0" y="0"/>
                </a:lnTo>
                <a:lnTo>
                  <a:pt x="2689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448263" y="5471369"/>
            <a:ext cx="26670" cy="635"/>
          </a:xfrm>
          <a:custGeom>
            <a:avLst/>
            <a:gdLst/>
            <a:ahLst/>
            <a:cxnLst/>
            <a:rect l="l" t="t" r="r" b="b"/>
            <a:pathLst>
              <a:path w="26670" h="635">
                <a:moveTo>
                  <a:pt x="26577" y="0"/>
                </a:moveTo>
                <a:lnTo>
                  <a:pt x="26577" y="448"/>
                </a:lnTo>
                <a:lnTo>
                  <a:pt x="0" y="448"/>
                </a:lnTo>
                <a:lnTo>
                  <a:pt x="0" y="0"/>
                </a:lnTo>
                <a:lnTo>
                  <a:pt x="265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448945" y="5471817"/>
            <a:ext cx="25400" cy="635"/>
          </a:xfrm>
          <a:custGeom>
            <a:avLst/>
            <a:gdLst/>
            <a:ahLst/>
            <a:cxnLst/>
            <a:rect l="l" t="t" r="r" b="b"/>
            <a:pathLst>
              <a:path w="25400" h="635">
                <a:moveTo>
                  <a:pt x="25214" y="0"/>
                </a:moveTo>
                <a:lnTo>
                  <a:pt x="25214" y="392"/>
                </a:lnTo>
                <a:lnTo>
                  <a:pt x="0" y="392"/>
                </a:lnTo>
                <a:lnTo>
                  <a:pt x="0" y="0"/>
                </a:lnTo>
                <a:lnTo>
                  <a:pt x="252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449263" y="5472209"/>
            <a:ext cx="25400" cy="635"/>
          </a:xfrm>
          <a:custGeom>
            <a:avLst/>
            <a:gdLst/>
            <a:ahLst/>
            <a:cxnLst/>
            <a:rect l="l" t="t" r="r" b="b"/>
            <a:pathLst>
              <a:path w="25400" h="635">
                <a:moveTo>
                  <a:pt x="24896" y="0"/>
                </a:moveTo>
                <a:lnTo>
                  <a:pt x="24896" y="448"/>
                </a:lnTo>
                <a:lnTo>
                  <a:pt x="0" y="448"/>
                </a:lnTo>
                <a:lnTo>
                  <a:pt x="0" y="0"/>
                </a:lnTo>
                <a:lnTo>
                  <a:pt x="248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449626" y="5472657"/>
            <a:ext cx="22860" cy="635"/>
          </a:xfrm>
          <a:custGeom>
            <a:avLst/>
            <a:gdLst/>
            <a:ahLst/>
            <a:cxnLst/>
            <a:rect l="l" t="t" r="r" b="b"/>
            <a:pathLst>
              <a:path w="22860" h="635">
                <a:moveTo>
                  <a:pt x="22806" y="0"/>
                </a:moveTo>
                <a:lnTo>
                  <a:pt x="22806" y="392"/>
                </a:lnTo>
                <a:lnTo>
                  <a:pt x="0" y="392"/>
                </a:lnTo>
                <a:lnTo>
                  <a:pt x="0" y="0"/>
                </a:lnTo>
                <a:lnTo>
                  <a:pt x="2280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450308" y="5473050"/>
            <a:ext cx="22225" cy="635"/>
          </a:xfrm>
          <a:custGeom>
            <a:avLst/>
            <a:gdLst/>
            <a:ahLst/>
            <a:cxnLst/>
            <a:rect l="l" t="t" r="r" b="b"/>
            <a:pathLst>
              <a:path w="22225" h="635">
                <a:moveTo>
                  <a:pt x="21807" y="0"/>
                </a:moveTo>
                <a:lnTo>
                  <a:pt x="21807" y="448"/>
                </a:lnTo>
                <a:lnTo>
                  <a:pt x="0" y="448"/>
                </a:lnTo>
                <a:lnTo>
                  <a:pt x="0" y="0"/>
                </a:lnTo>
                <a:lnTo>
                  <a:pt x="218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5451307" y="5473498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20126" y="0"/>
                </a:moveTo>
                <a:lnTo>
                  <a:pt x="20126" y="392"/>
                </a:lnTo>
                <a:lnTo>
                  <a:pt x="0" y="392"/>
                </a:lnTo>
                <a:lnTo>
                  <a:pt x="0" y="0"/>
                </a:lnTo>
                <a:lnTo>
                  <a:pt x="2012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5451988" y="5473890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444" y="0"/>
                </a:moveTo>
                <a:lnTo>
                  <a:pt x="19444" y="448"/>
                </a:lnTo>
                <a:lnTo>
                  <a:pt x="0" y="448"/>
                </a:lnTo>
                <a:lnTo>
                  <a:pt x="0" y="0"/>
                </a:lnTo>
                <a:lnTo>
                  <a:pt x="194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5452352" y="5474338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5">
                <a:moveTo>
                  <a:pt x="18717" y="0"/>
                </a:moveTo>
                <a:lnTo>
                  <a:pt x="18717" y="392"/>
                </a:lnTo>
                <a:lnTo>
                  <a:pt x="0" y="392"/>
                </a:lnTo>
                <a:lnTo>
                  <a:pt x="0" y="0"/>
                </a:lnTo>
                <a:lnTo>
                  <a:pt x="1871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5452352" y="5474730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448"/>
                </a:lnTo>
                <a:lnTo>
                  <a:pt x="0" y="448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5453034" y="5475179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392"/>
                </a:lnTo>
                <a:lnTo>
                  <a:pt x="0" y="392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5453715" y="5475571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5453715" y="5476019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454396" y="5476468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5457804" y="5476860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5457804" y="5477308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5458122" y="5477700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5458485" y="5478148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33" y="0"/>
                </a:moveTo>
                <a:lnTo>
                  <a:pt x="6133" y="392"/>
                </a:lnTo>
                <a:lnTo>
                  <a:pt x="0" y="392"/>
                </a:lnTo>
                <a:lnTo>
                  <a:pt x="0" y="0"/>
                </a:lnTo>
                <a:lnTo>
                  <a:pt x="6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5484018" y="5402899"/>
            <a:ext cx="29209" cy="74295"/>
          </a:xfrm>
          <a:custGeom>
            <a:avLst/>
            <a:gdLst/>
            <a:ahLst/>
            <a:cxnLst/>
            <a:rect l="l" t="t" r="r" b="b"/>
            <a:pathLst>
              <a:path w="29210" h="74295">
                <a:moveTo>
                  <a:pt x="27622" y="61353"/>
                </a:moveTo>
                <a:lnTo>
                  <a:pt x="26623" y="62586"/>
                </a:lnTo>
                <a:lnTo>
                  <a:pt x="26623" y="63875"/>
                </a:lnTo>
                <a:lnTo>
                  <a:pt x="25260" y="65107"/>
                </a:lnTo>
                <a:lnTo>
                  <a:pt x="24215" y="65107"/>
                </a:lnTo>
                <a:lnTo>
                  <a:pt x="24215" y="66788"/>
                </a:lnTo>
                <a:lnTo>
                  <a:pt x="6814" y="66788"/>
                </a:lnTo>
                <a:lnTo>
                  <a:pt x="6814" y="68077"/>
                </a:lnTo>
                <a:lnTo>
                  <a:pt x="9222" y="70991"/>
                </a:lnTo>
                <a:lnTo>
                  <a:pt x="10585" y="72279"/>
                </a:lnTo>
                <a:lnTo>
                  <a:pt x="11630" y="72279"/>
                </a:lnTo>
                <a:lnTo>
                  <a:pt x="12630" y="73960"/>
                </a:lnTo>
                <a:lnTo>
                  <a:pt x="20807" y="73960"/>
                </a:lnTo>
                <a:lnTo>
                  <a:pt x="21852" y="72279"/>
                </a:lnTo>
                <a:lnTo>
                  <a:pt x="24215" y="70991"/>
                </a:lnTo>
                <a:lnTo>
                  <a:pt x="25260" y="69758"/>
                </a:lnTo>
                <a:lnTo>
                  <a:pt x="26623" y="68077"/>
                </a:lnTo>
                <a:lnTo>
                  <a:pt x="27622" y="65107"/>
                </a:lnTo>
                <a:lnTo>
                  <a:pt x="28667" y="62586"/>
                </a:lnTo>
                <a:lnTo>
                  <a:pt x="27622" y="61353"/>
                </a:lnTo>
                <a:close/>
              </a:path>
              <a:path w="29210" h="74295">
                <a:moveTo>
                  <a:pt x="18445" y="25606"/>
                </a:moveTo>
                <a:lnTo>
                  <a:pt x="5815" y="25606"/>
                </a:lnTo>
                <a:lnTo>
                  <a:pt x="5815" y="66788"/>
                </a:lnTo>
                <a:lnTo>
                  <a:pt x="19444" y="66788"/>
                </a:lnTo>
                <a:lnTo>
                  <a:pt x="19444" y="65107"/>
                </a:lnTo>
                <a:lnTo>
                  <a:pt x="18445" y="65107"/>
                </a:lnTo>
                <a:lnTo>
                  <a:pt x="18445" y="25606"/>
                </a:lnTo>
                <a:close/>
              </a:path>
              <a:path w="29210" h="74295">
                <a:moveTo>
                  <a:pt x="18445" y="0"/>
                </a:moveTo>
                <a:lnTo>
                  <a:pt x="17400" y="0"/>
                </a:lnTo>
                <a:lnTo>
                  <a:pt x="16037" y="1680"/>
                </a:lnTo>
                <a:lnTo>
                  <a:pt x="14674" y="2913"/>
                </a:lnTo>
                <a:lnTo>
                  <a:pt x="13674" y="4202"/>
                </a:lnTo>
                <a:lnTo>
                  <a:pt x="13674" y="5883"/>
                </a:lnTo>
                <a:lnTo>
                  <a:pt x="12630" y="7115"/>
                </a:lnTo>
                <a:lnTo>
                  <a:pt x="11630" y="10085"/>
                </a:lnTo>
                <a:lnTo>
                  <a:pt x="10585" y="11318"/>
                </a:lnTo>
                <a:lnTo>
                  <a:pt x="9222" y="12606"/>
                </a:lnTo>
                <a:lnTo>
                  <a:pt x="7859" y="14287"/>
                </a:lnTo>
                <a:lnTo>
                  <a:pt x="5815" y="17201"/>
                </a:lnTo>
                <a:lnTo>
                  <a:pt x="4770" y="17201"/>
                </a:lnTo>
                <a:lnTo>
                  <a:pt x="3407" y="18490"/>
                </a:lnTo>
                <a:lnTo>
                  <a:pt x="0" y="22692"/>
                </a:lnTo>
                <a:lnTo>
                  <a:pt x="0" y="25606"/>
                </a:lnTo>
                <a:lnTo>
                  <a:pt x="28667" y="25606"/>
                </a:lnTo>
                <a:lnTo>
                  <a:pt x="28667" y="19722"/>
                </a:lnTo>
                <a:lnTo>
                  <a:pt x="18445" y="19722"/>
                </a:lnTo>
                <a:lnTo>
                  <a:pt x="1844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5536855" y="542054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681" y="0"/>
                </a:moveTo>
                <a:lnTo>
                  <a:pt x="681" y="392"/>
                </a:lnTo>
                <a:lnTo>
                  <a:pt x="0" y="392"/>
                </a:lnTo>
                <a:lnTo>
                  <a:pt x="0" y="0"/>
                </a:lnTo>
                <a:lnTo>
                  <a:pt x="6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536174" y="542094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448"/>
                </a:lnTo>
                <a:lnTo>
                  <a:pt x="0" y="448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5531403" y="5421389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392"/>
                </a:lnTo>
                <a:lnTo>
                  <a:pt x="0" y="392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5531086" y="542178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5530404" y="542223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5530041" y="5422622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448"/>
                </a:lnTo>
                <a:lnTo>
                  <a:pt x="0" y="448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5529359" y="5423070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392"/>
                </a:lnTo>
                <a:lnTo>
                  <a:pt x="0" y="392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5529041" y="5423462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355" y="0"/>
                </a:moveTo>
                <a:lnTo>
                  <a:pt x="16355" y="448"/>
                </a:lnTo>
                <a:lnTo>
                  <a:pt x="0" y="448"/>
                </a:lnTo>
                <a:lnTo>
                  <a:pt x="0" y="0"/>
                </a:lnTo>
                <a:lnTo>
                  <a:pt x="16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528678" y="5423911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6718" y="0"/>
                </a:moveTo>
                <a:lnTo>
                  <a:pt x="16718" y="392"/>
                </a:lnTo>
                <a:lnTo>
                  <a:pt x="0" y="392"/>
                </a:lnTo>
                <a:lnTo>
                  <a:pt x="0" y="0"/>
                </a:lnTo>
                <a:lnTo>
                  <a:pt x="16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527996" y="5424303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18" y="0"/>
                </a:moveTo>
                <a:lnTo>
                  <a:pt x="17718" y="448"/>
                </a:lnTo>
                <a:lnTo>
                  <a:pt x="0" y="448"/>
                </a:lnTo>
                <a:lnTo>
                  <a:pt x="0" y="0"/>
                </a:lnTo>
                <a:lnTo>
                  <a:pt x="17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527314" y="5424751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538218" y="5424751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527314" y="542514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448"/>
                </a:lnTo>
                <a:lnTo>
                  <a:pt x="0" y="448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538218" y="5425143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448"/>
                </a:lnTo>
                <a:lnTo>
                  <a:pt x="0" y="448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526997" y="542559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538218" y="5425592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526633" y="542598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539263" y="542598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525270" y="542643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539581" y="542643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524589" y="542682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539945" y="542682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524270" y="542727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540262" y="542727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5523907" y="5427665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448"/>
                </a:lnTo>
                <a:lnTo>
                  <a:pt x="0" y="448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5540262" y="5427665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448"/>
                </a:lnTo>
                <a:lnTo>
                  <a:pt x="0" y="448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5523226" y="5428113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540262" y="5428113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5523226" y="5428505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541307" y="542850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5523226" y="5428953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5541307" y="5428953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5522908" y="542934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5541307" y="542934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495" y="0"/>
                </a:moveTo>
                <a:lnTo>
                  <a:pt x="8495" y="448"/>
                </a:lnTo>
                <a:lnTo>
                  <a:pt x="0" y="448"/>
                </a:lnTo>
                <a:lnTo>
                  <a:pt x="0" y="0"/>
                </a:lnTo>
                <a:lnTo>
                  <a:pt x="849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5522544" y="542979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541307" y="5429794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5522544" y="543018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5541307" y="543018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5522226" y="5430634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5541307" y="5430634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522226" y="5431027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541307" y="5431027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521863" y="5431475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541307" y="5431475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521863" y="5431867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541307" y="543186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521545" y="5432315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541307" y="5432315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392"/>
                </a:lnTo>
                <a:lnTo>
                  <a:pt x="0" y="392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521181" y="543270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541307" y="543270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520500" y="543315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541626" y="543315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520500" y="543354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542307" y="543354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520500" y="543399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542307" y="543399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392"/>
                </a:lnTo>
                <a:lnTo>
                  <a:pt x="0" y="392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520500" y="543438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542670" y="543438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448"/>
                </a:lnTo>
                <a:lnTo>
                  <a:pt x="0" y="448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519818" y="543483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542670" y="543483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519818" y="543522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542670" y="543522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519500" y="543567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542670" y="543567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519500" y="543606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542670" y="543606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519137" y="543651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542670" y="543651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519137" y="543691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542670" y="543691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519137" y="543735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392"/>
                </a:lnTo>
                <a:lnTo>
                  <a:pt x="0" y="392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542670" y="543735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518819" y="543775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542670" y="543775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518455" y="543819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542670" y="543819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518455" y="543859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542670" y="543859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518455" y="543903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542670" y="543903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518455" y="543943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542670" y="543943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518455" y="543987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542670" y="543987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5518455" y="544027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542670" y="544027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5518455" y="544072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5542670" y="544072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5518455" y="544111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5542670" y="544111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518455" y="544156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5542670" y="544156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518137" y="544195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448"/>
                </a:lnTo>
                <a:lnTo>
                  <a:pt x="0" y="448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5542670" y="544195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5518137" y="544240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392"/>
                </a:lnTo>
                <a:lnTo>
                  <a:pt x="0" y="392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542670" y="544240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517774" y="544279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542670" y="544279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517774" y="544324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5542670" y="5443241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392"/>
                </a:lnTo>
                <a:lnTo>
                  <a:pt x="0" y="392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517774" y="5443634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542670" y="544363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517456" y="544408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542670" y="544408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517456" y="5444474"/>
            <a:ext cx="36830" cy="2540"/>
          </a:xfrm>
          <a:custGeom>
            <a:avLst/>
            <a:gdLst/>
            <a:ahLst/>
            <a:cxnLst/>
            <a:rect l="l" t="t" r="r" b="b"/>
            <a:pathLst>
              <a:path w="36829" h="2539">
                <a:moveTo>
                  <a:pt x="36799" y="0"/>
                </a:moveTo>
                <a:lnTo>
                  <a:pt x="36799" y="2521"/>
                </a:lnTo>
                <a:lnTo>
                  <a:pt x="0" y="2521"/>
                </a:lnTo>
                <a:lnTo>
                  <a:pt x="0" y="0"/>
                </a:lnTo>
                <a:lnTo>
                  <a:pt x="367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517456" y="5446995"/>
            <a:ext cx="12700" cy="6350"/>
          </a:xfrm>
          <a:custGeom>
            <a:avLst/>
            <a:gdLst/>
            <a:ahLst/>
            <a:cxnLst/>
            <a:rect l="l" t="t" r="r" b="b"/>
            <a:pathLst>
              <a:path w="12700" h="6350">
                <a:moveTo>
                  <a:pt x="12584" y="0"/>
                </a:moveTo>
                <a:lnTo>
                  <a:pt x="12584" y="6331"/>
                </a:lnTo>
                <a:lnTo>
                  <a:pt x="0" y="6331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517456" y="5453327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266" y="0"/>
                </a:moveTo>
                <a:lnTo>
                  <a:pt x="13266" y="392"/>
                </a:lnTo>
                <a:lnTo>
                  <a:pt x="0" y="392"/>
                </a:lnTo>
                <a:lnTo>
                  <a:pt x="0" y="0"/>
                </a:lnTo>
                <a:lnTo>
                  <a:pt x="13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517456" y="545371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517456" y="5454167"/>
            <a:ext cx="13970" cy="3810"/>
          </a:xfrm>
          <a:custGeom>
            <a:avLst/>
            <a:gdLst/>
            <a:ahLst/>
            <a:cxnLst/>
            <a:rect l="l" t="t" r="r" b="b"/>
            <a:pathLst>
              <a:path w="13970" h="3810">
                <a:moveTo>
                  <a:pt x="13947" y="0"/>
                </a:moveTo>
                <a:lnTo>
                  <a:pt x="13947" y="3361"/>
                </a:lnTo>
                <a:lnTo>
                  <a:pt x="0" y="3361"/>
                </a:lnTo>
                <a:lnTo>
                  <a:pt x="0" y="0"/>
                </a:lnTo>
                <a:lnTo>
                  <a:pt x="1394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517456" y="5457529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947" y="0"/>
                </a:moveTo>
                <a:lnTo>
                  <a:pt x="13947" y="392"/>
                </a:lnTo>
                <a:lnTo>
                  <a:pt x="0" y="392"/>
                </a:lnTo>
                <a:lnTo>
                  <a:pt x="0" y="0"/>
                </a:lnTo>
                <a:lnTo>
                  <a:pt x="1394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517456" y="545792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448"/>
                </a:lnTo>
                <a:lnTo>
                  <a:pt x="0" y="448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517456" y="5458369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517774" y="5458762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74" y="0"/>
                </a:moveTo>
                <a:lnTo>
                  <a:pt x="14674" y="448"/>
                </a:lnTo>
                <a:lnTo>
                  <a:pt x="0" y="448"/>
                </a:lnTo>
                <a:lnTo>
                  <a:pt x="0" y="0"/>
                </a:lnTo>
                <a:lnTo>
                  <a:pt x="1467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517774" y="5459210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74" y="0"/>
                </a:moveTo>
                <a:lnTo>
                  <a:pt x="14674" y="392"/>
                </a:lnTo>
                <a:lnTo>
                  <a:pt x="0" y="392"/>
                </a:lnTo>
                <a:lnTo>
                  <a:pt x="0" y="0"/>
                </a:lnTo>
                <a:lnTo>
                  <a:pt x="1467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518137" y="5459602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448"/>
                </a:lnTo>
                <a:lnTo>
                  <a:pt x="0" y="448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518455" y="5460050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551848" y="546005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681" y="0"/>
                </a:moveTo>
                <a:lnTo>
                  <a:pt x="681" y="392"/>
                </a:lnTo>
                <a:lnTo>
                  <a:pt x="0" y="392"/>
                </a:lnTo>
                <a:lnTo>
                  <a:pt x="0" y="0"/>
                </a:lnTo>
                <a:lnTo>
                  <a:pt x="6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518455" y="546044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551848" y="5460443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62" y="0"/>
                </a:moveTo>
                <a:lnTo>
                  <a:pt x="1362" y="448"/>
                </a:lnTo>
                <a:lnTo>
                  <a:pt x="0" y="448"/>
                </a:lnTo>
                <a:lnTo>
                  <a:pt x="0" y="0"/>
                </a:lnTo>
                <a:lnTo>
                  <a:pt x="1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518455" y="546089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551848" y="546089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726" y="0"/>
                </a:moveTo>
                <a:lnTo>
                  <a:pt x="1726" y="392"/>
                </a:lnTo>
                <a:lnTo>
                  <a:pt x="0" y="392"/>
                </a:lnTo>
                <a:lnTo>
                  <a:pt x="0" y="0"/>
                </a:lnTo>
                <a:lnTo>
                  <a:pt x="172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518455" y="546128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551848" y="546128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448"/>
                </a:lnTo>
                <a:lnTo>
                  <a:pt x="0" y="448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518455" y="5461732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551166" y="546173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18455" y="546212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74" y="0"/>
                </a:moveTo>
                <a:lnTo>
                  <a:pt x="14674" y="448"/>
                </a:lnTo>
                <a:lnTo>
                  <a:pt x="0" y="448"/>
                </a:lnTo>
                <a:lnTo>
                  <a:pt x="0" y="0"/>
                </a:lnTo>
                <a:lnTo>
                  <a:pt x="1467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50848" y="546212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448"/>
                </a:lnTo>
                <a:lnTo>
                  <a:pt x="0" y="448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18455" y="5462572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550485" y="546257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89" y="0"/>
                </a:moveTo>
                <a:lnTo>
                  <a:pt x="3089" y="392"/>
                </a:lnTo>
                <a:lnTo>
                  <a:pt x="0" y="392"/>
                </a:lnTo>
                <a:lnTo>
                  <a:pt x="0" y="0"/>
                </a:lnTo>
                <a:lnTo>
                  <a:pt x="308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518819" y="5462964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550485" y="546296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89" y="0"/>
                </a:moveTo>
                <a:lnTo>
                  <a:pt x="3089" y="448"/>
                </a:lnTo>
                <a:lnTo>
                  <a:pt x="0" y="448"/>
                </a:lnTo>
                <a:lnTo>
                  <a:pt x="0" y="0"/>
                </a:lnTo>
                <a:lnTo>
                  <a:pt x="308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519137" y="546341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550485" y="546341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519137" y="546380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550485" y="546380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448"/>
                </a:lnTo>
                <a:lnTo>
                  <a:pt x="0" y="448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519500" y="546425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549485" y="546425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25" y="0"/>
                </a:moveTo>
                <a:lnTo>
                  <a:pt x="3725" y="392"/>
                </a:lnTo>
                <a:lnTo>
                  <a:pt x="0" y="392"/>
                </a:lnTo>
                <a:lnTo>
                  <a:pt x="0" y="0"/>
                </a:lnTo>
                <a:lnTo>
                  <a:pt x="3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5519818" y="546464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5549485" y="5464645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448"/>
                </a:lnTo>
                <a:lnTo>
                  <a:pt x="0" y="448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5520182" y="5465093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10" y="0"/>
                </a:moveTo>
                <a:lnTo>
                  <a:pt x="15310" y="392"/>
                </a:lnTo>
                <a:lnTo>
                  <a:pt x="0" y="392"/>
                </a:lnTo>
                <a:lnTo>
                  <a:pt x="0" y="0"/>
                </a:lnTo>
                <a:lnTo>
                  <a:pt x="1531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5549485" y="546509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362" y="0"/>
                </a:moveTo>
                <a:lnTo>
                  <a:pt x="2362" y="392"/>
                </a:lnTo>
                <a:lnTo>
                  <a:pt x="0" y="392"/>
                </a:lnTo>
                <a:lnTo>
                  <a:pt x="0" y="0"/>
                </a:lnTo>
                <a:lnTo>
                  <a:pt x="2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5520500" y="5465486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548440" y="5465486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448"/>
                </a:lnTo>
                <a:lnTo>
                  <a:pt x="0" y="448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5520500" y="5465934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5548440" y="546593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89" y="0"/>
                </a:moveTo>
                <a:lnTo>
                  <a:pt x="3089" y="392"/>
                </a:lnTo>
                <a:lnTo>
                  <a:pt x="0" y="392"/>
                </a:lnTo>
                <a:lnTo>
                  <a:pt x="0" y="0"/>
                </a:lnTo>
                <a:lnTo>
                  <a:pt x="308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5520500" y="5466326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5548440" y="546632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448"/>
                </a:lnTo>
                <a:lnTo>
                  <a:pt x="0" y="448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5520863" y="5466774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392"/>
                </a:lnTo>
                <a:lnTo>
                  <a:pt x="0" y="392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5547441" y="546677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392"/>
                </a:lnTo>
                <a:lnTo>
                  <a:pt x="0" y="392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5520863" y="5467167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355" y="0"/>
                </a:moveTo>
                <a:lnTo>
                  <a:pt x="16355" y="448"/>
                </a:lnTo>
                <a:lnTo>
                  <a:pt x="0" y="448"/>
                </a:lnTo>
                <a:lnTo>
                  <a:pt x="0" y="0"/>
                </a:lnTo>
                <a:lnTo>
                  <a:pt x="16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547441" y="546716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448"/>
                </a:lnTo>
                <a:lnTo>
                  <a:pt x="0" y="448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520863" y="5467615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6673" y="0"/>
                </a:moveTo>
                <a:lnTo>
                  <a:pt x="16673" y="392"/>
                </a:lnTo>
                <a:lnTo>
                  <a:pt x="0" y="392"/>
                </a:lnTo>
                <a:lnTo>
                  <a:pt x="0" y="0"/>
                </a:lnTo>
                <a:lnTo>
                  <a:pt x="16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547441" y="546761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392"/>
                </a:lnTo>
                <a:lnTo>
                  <a:pt x="0" y="392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520863" y="5468007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7036" y="0"/>
                </a:moveTo>
                <a:lnTo>
                  <a:pt x="17036" y="448"/>
                </a:lnTo>
                <a:lnTo>
                  <a:pt x="0" y="448"/>
                </a:lnTo>
                <a:lnTo>
                  <a:pt x="0" y="0"/>
                </a:lnTo>
                <a:lnTo>
                  <a:pt x="17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547441" y="5468007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448"/>
                </a:lnTo>
                <a:lnTo>
                  <a:pt x="0" y="448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521181" y="5468455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444" y="0"/>
                </a:moveTo>
                <a:lnTo>
                  <a:pt x="19444" y="392"/>
                </a:lnTo>
                <a:lnTo>
                  <a:pt x="0" y="392"/>
                </a:lnTo>
                <a:lnTo>
                  <a:pt x="0" y="0"/>
                </a:lnTo>
                <a:lnTo>
                  <a:pt x="194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543670" y="5468455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521545" y="5468847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399" y="0"/>
                </a:moveTo>
                <a:lnTo>
                  <a:pt x="19399" y="448"/>
                </a:lnTo>
                <a:lnTo>
                  <a:pt x="0" y="448"/>
                </a:lnTo>
                <a:lnTo>
                  <a:pt x="0" y="0"/>
                </a:lnTo>
                <a:lnTo>
                  <a:pt x="19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543670" y="5468847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521863" y="5469296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081" y="0"/>
                </a:moveTo>
                <a:lnTo>
                  <a:pt x="19081" y="392"/>
                </a:lnTo>
                <a:lnTo>
                  <a:pt x="0" y="392"/>
                </a:lnTo>
                <a:lnTo>
                  <a:pt x="0" y="0"/>
                </a:lnTo>
                <a:lnTo>
                  <a:pt x="190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543670" y="5469296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521863" y="5469688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081" y="0"/>
                </a:moveTo>
                <a:lnTo>
                  <a:pt x="19081" y="448"/>
                </a:lnTo>
                <a:lnTo>
                  <a:pt x="0" y="448"/>
                </a:lnTo>
                <a:lnTo>
                  <a:pt x="0" y="0"/>
                </a:lnTo>
                <a:lnTo>
                  <a:pt x="190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543670" y="5469688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522226" y="5470136"/>
            <a:ext cx="28575" cy="635"/>
          </a:xfrm>
          <a:custGeom>
            <a:avLst/>
            <a:gdLst/>
            <a:ahLst/>
            <a:cxnLst/>
            <a:rect l="l" t="t" r="r" b="b"/>
            <a:pathLst>
              <a:path w="28575" h="635">
                <a:moveTo>
                  <a:pt x="28258" y="0"/>
                </a:moveTo>
                <a:lnTo>
                  <a:pt x="28258" y="392"/>
                </a:lnTo>
                <a:lnTo>
                  <a:pt x="0" y="392"/>
                </a:lnTo>
                <a:lnTo>
                  <a:pt x="0" y="0"/>
                </a:lnTo>
                <a:lnTo>
                  <a:pt x="282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522544" y="5470528"/>
            <a:ext cx="27940" cy="635"/>
          </a:xfrm>
          <a:custGeom>
            <a:avLst/>
            <a:gdLst/>
            <a:ahLst/>
            <a:cxnLst/>
            <a:rect l="l" t="t" r="r" b="b"/>
            <a:pathLst>
              <a:path w="27939" h="635">
                <a:moveTo>
                  <a:pt x="27622" y="0"/>
                </a:moveTo>
                <a:lnTo>
                  <a:pt x="27622" y="448"/>
                </a:lnTo>
                <a:lnTo>
                  <a:pt x="0" y="448"/>
                </a:lnTo>
                <a:lnTo>
                  <a:pt x="0" y="0"/>
                </a:lnTo>
                <a:lnTo>
                  <a:pt x="276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522908" y="5470976"/>
            <a:ext cx="27305" cy="635"/>
          </a:xfrm>
          <a:custGeom>
            <a:avLst/>
            <a:gdLst/>
            <a:ahLst/>
            <a:cxnLst/>
            <a:rect l="l" t="t" r="r" b="b"/>
            <a:pathLst>
              <a:path w="27304" h="635">
                <a:moveTo>
                  <a:pt x="26895" y="0"/>
                </a:moveTo>
                <a:lnTo>
                  <a:pt x="26895" y="392"/>
                </a:lnTo>
                <a:lnTo>
                  <a:pt x="0" y="392"/>
                </a:lnTo>
                <a:lnTo>
                  <a:pt x="0" y="0"/>
                </a:lnTo>
                <a:lnTo>
                  <a:pt x="2689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5523226" y="5471369"/>
            <a:ext cx="26670" cy="635"/>
          </a:xfrm>
          <a:custGeom>
            <a:avLst/>
            <a:gdLst/>
            <a:ahLst/>
            <a:cxnLst/>
            <a:rect l="l" t="t" r="r" b="b"/>
            <a:pathLst>
              <a:path w="26670" h="635">
                <a:moveTo>
                  <a:pt x="26259" y="0"/>
                </a:moveTo>
                <a:lnTo>
                  <a:pt x="26259" y="448"/>
                </a:lnTo>
                <a:lnTo>
                  <a:pt x="0" y="448"/>
                </a:lnTo>
                <a:lnTo>
                  <a:pt x="0" y="0"/>
                </a:lnTo>
                <a:lnTo>
                  <a:pt x="262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5523589" y="5471817"/>
            <a:ext cx="26034" cy="635"/>
          </a:xfrm>
          <a:custGeom>
            <a:avLst/>
            <a:gdLst/>
            <a:ahLst/>
            <a:cxnLst/>
            <a:rect l="l" t="t" r="r" b="b"/>
            <a:pathLst>
              <a:path w="26035" h="635">
                <a:moveTo>
                  <a:pt x="25532" y="0"/>
                </a:moveTo>
                <a:lnTo>
                  <a:pt x="25532" y="392"/>
                </a:lnTo>
                <a:lnTo>
                  <a:pt x="0" y="392"/>
                </a:lnTo>
                <a:lnTo>
                  <a:pt x="0" y="0"/>
                </a:lnTo>
                <a:lnTo>
                  <a:pt x="255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5523907" y="5472209"/>
            <a:ext cx="25400" cy="635"/>
          </a:xfrm>
          <a:custGeom>
            <a:avLst/>
            <a:gdLst/>
            <a:ahLst/>
            <a:cxnLst/>
            <a:rect l="l" t="t" r="r" b="b"/>
            <a:pathLst>
              <a:path w="25400" h="635">
                <a:moveTo>
                  <a:pt x="24896" y="0"/>
                </a:moveTo>
                <a:lnTo>
                  <a:pt x="24896" y="448"/>
                </a:lnTo>
                <a:lnTo>
                  <a:pt x="0" y="448"/>
                </a:lnTo>
                <a:lnTo>
                  <a:pt x="0" y="0"/>
                </a:lnTo>
                <a:lnTo>
                  <a:pt x="248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524270" y="5472657"/>
            <a:ext cx="23495" cy="635"/>
          </a:xfrm>
          <a:custGeom>
            <a:avLst/>
            <a:gdLst/>
            <a:ahLst/>
            <a:cxnLst/>
            <a:rect l="l" t="t" r="r" b="b"/>
            <a:pathLst>
              <a:path w="23495" h="635">
                <a:moveTo>
                  <a:pt x="23170" y="0"/>
                </a:moveTo>
                <a:lnTo>
                  <a:pt x="23170" y="392"/>
                </a:lnTo>
                <a:lnTo>
                  <a:pt x="0" y="392"/>
                </a:lnTo>
                <a:lnTo>
                  <a:pt x="0" y="0"/>
                </a:lnTo>
                <a:lnTo>
                  <a:pt x="231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5524589" y="5473050"/>
            <a:ext cx="22860" cy="635"/>
          </a:xfrm>
          <a:custGeom>
            <a:avLst/>
            <a:gdLst/>
            <a:ahLst/>
            <a:cxnLst/>
            <a:rect l="l" t="t" r="r" b="b"/>
            <a:pathLst>
              <a:path w="22860" h="635">
                <a:moveTo>
                  <a:pt x="22488" y="0"/>
                </a:moveTo>
                <a:lnTo>
                  <a:pt x="22488" y="448"/>
                </a:lnTo>
                <a:lnTo>
                  <a:pt x="0" y="448"/>
                </a:lnTo>
                <a:lnTo>
                  <a:pt x="0" y="0"/>
                </a:lnTo>
                <a:lnTo>
                  <a:pt x="2248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5524952" y="5473498"/>
            <a:ext cx="21590" cy="635"/>
          </a:xfrm>
          <a:custGeom>
            <a:avLst/>
            <a:gdLst/>
            <a:ahLst/>
            <a:cxnLst/>
            <a:rect l="l" t="t" r="r" b="b"/>
            <a:pathLst>
              <a:path w="21589" h="635">
                <a:moveTo>
                  <a:pt x="21443" y="0"/>
                </a:moveTo>
                <a:lnTo>
                  <a:pt x="21443" y="392"/>
                </a:lnTo>
                <a:lnTo>
                  <a:pt x="0" y="392"/>
                </a:lnTo>
                <a:lnTo>
                  <a:pt x="0" y="0"/>
                </a:lnTo>
                <a:lnTo>
                  <a:pt x="214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525270" y="5473890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4" h="635">
                <a:moveTo>
                  <a:pt x="20807" y="0"/>
                </a:moveTo>
                <a:lnTo>
                  <a:pt x="20807" y="448"/>
                </a:lnTo>
                <a:lnTo>
                  <a:pt x="0" y="448"/>
                </a:lnTo>
                <a:lnTo>
                  <a:pt x="0" y="0"/>
                </a:lnTo>
                <a:lnTo>
                  <a:pt x="208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5525952" y="5474338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19762" y="0"/>
                </a:moveTo>
                <a:lnTo>
                  <a:pt x="19762" y="392"/>
                </a:lnTo>
                <a:lnTo>
                  <a:pt x="0" y="392"/>
                </a:lnTo>
                <a:lnTo>
                  <a:pt x="0" y="0"/>
                </a:lnTo>
                <a:lnTo>
                  <a:pt x="197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526633" y="5474730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5">
                <a:moveTo>
                  <a:pt x="18763" y="0"/>
                </a:moveTo>
                <a:lnTo>
                  <a:pt x="18763" y="448"/>
                </a:lnTo>
                <a:lnTo>
                  <a:pt x="0" y="448"/>
                </a:lnTo>
                <a:lnTo>
                  <a:pt x="0" y="0"/>
                </a:lnTo>
                <a:lnTo>
                  <a:pt x="1876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527678" y="5475179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392"/>
                </a:lnTo>
                <a:lnTo>
                  <a:pt x="0" y="392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528359" y="5475571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10" y="0"/>
                </a:moveTo>
                <a:lnTo>
                  <a:pt x="15310" y="448"/>
                </a:lnTo>
                <a:lnTo>
                  <a:pt x="0" y="448"/>
                </a:lnTo>
                <a:lnTo>
                  <a:pt x="0" y="0"/>
                </a:lnTo>
                <a:lnTo>
                  <a:pt x="1531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528678" y="5476019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74" y="0"/>
                </a:moveTo>
                <a:lnTo>
                  <a:pt x="14674" y="448"/>
                </a:lnTo>
                <a:lnTo>
                  <a:pt x="0" y="448"/>
                </a:lnTo>
                <a:lnTo>
                  <a:pt x="0" y="0"/>
                </a:lnTo>
                <a:lnTo>
                  <a:pt x="1467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529041" y="5476468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531403" y="5476860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531767" y="547730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532448" y="5477700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448"/>
                </a:lnTo>
                <a:lnTo>
                  <a:pt x="0" y="448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532766" y="5478148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560026" y="5420100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22852" y="53789"/>
                </a:moveTo>
                <a:lnTo>
                  <a:pt x="0" y="53789"/>
                </a:lnTo>
                <a:lnTo>
                  <a:pt x="0" y="56759"/>
                </a:lnTo>
                <a:lnTo>
                  <a:pt x="22852" y="56759"/>
                </a:lnTo>
                <a:lnTo>
                  <a:pt x="22852" y="53789"/>
                </a:lnTo>
                <a:close/>
              </a:path>
              <a:path w="38100" h="57150">
                <a:moveTo>
                  <a:pt x="17036" y="2521"/>
                </a:moveTo>
                <a:lnTo>
                  <a:pt x="0" y="2521"/>
                </a:lnTo>
                <a:lnTo>
                  <a:pt x="0" y="4202"/>
                </a:lnTo>
                <a:lnTo>
                  <a:pt x="2044" y="4202"/>
                </a:lnTo>
                <a:lnTo>
                  <a:pt x="2044" y="5491"/>
                </a:lnTo>
                <a:lnTo>
                  <a:pt x="3407" y="5491"/>
                </a:lnTo>
                <a:lnTo>
                  <a:pt x="3407" y="7171"/>
                </a:lnTo>
                <a:lnTo>
                  <a:pt x="4452" y="7171"/>
                </a:lnTo>
                <a:lnTo>
                  <a:pt x="4452" y="50875"/>
                </a:lnTo>
                <a:lnTo>
                  <a:pt x="3407" y="50875"/>
                </a:lnTo>
                <a:lnTo>
                  <a:pt x="3407" y="52556"/>
                </a:lnTo>
                <a:lnTo>
                  <a:pt x="2044" y="53789"/>
                </a:lnTo>
                <a:lnTo>
                  <a:pt x="19444" y="53789"/>
                </a:lnTo>
                <a:lnTo>
                  <a:pt x="19444" y="52556"/>
                </a:lnTo>
                <a:lnTo>
                  <a:pt x="18081" y="52556"/>
                </a:lnTo>
                <a:lnTo>
                  <a:pt x="18081" y="49587"/>
                </a:lnTo>
                <a:lnTo>
                  <a:pt x="17036" y="47906"/>
                </a:lnTo>
                <a:lnTo>
                  <a:pt x="17036" y="28183"/>
                </a:lnTo>
                <a:lnTo>
                  <a:pt x="18081" y="25662"/>
                </a:lnTo>
                <a:lnTo>
                  <a:pt x="18081" y="19778"/>
                </a:lnTo>
                <a:lnTo>
                  <a:pt x="19444" y="18490"/>
                </a:lnTo>
                <a:lnTo>
                  <a:pt x="19444" y="15576"/>
                </a:lnTo>
                <a:lnTo>
                  <a:pt x="20444" y="15576"/>
                </a:lnTo>
                <a:lnTo>
                  <a:pt x="20444" y="13895"/>
                </a:lnTo>
                <a:lnTo>
                  <a:pt x="17036" y="13895"/>
                </a:lnTo>
                <a:lnTo>
                  <a:pt x="17036" y="2521"/>
                </a:lnTo>
                <a:close/>
              </a:path>
              <a:path w="38100" h="57150">
                <a:moveTo>
                  <a:pt x="33074" y="15576"/>
                </a:moveTo>
                <a:lnTo>
                  <a:pt x="31029" y="15576"/>
                </a:lnTo>
                <a:lnTo>
                  <a:pt x="31029" y="17257"/>
                </a:lnTo>
                <a:lnTo>
                  <a:pt x="32029" y="17257"/>
                </a:lnTo>
                <a:lnTo>
                  <a:pt x="33074" y="15576"/>
                </a:lnTo>
                <a:close/>
              </a:path>
              <a:path w="38100" h="57150">
                <a:moveTo>
                  <a:pt x="36799" y="11374"/>
                </a:moveTo>
                <a:lnTo>
                  <a:pt x="25214" y="11374"/>
                </a:lnTo>
                <a:lnTo>
                  <a:pt x="25214" y="12606"/>
                </a:lnTo>
                <a:lnTo>
                  <a:pt x="26259" y="12606"/>
                </a:lnTo>
                <a:lnTo>
                  <a:pt x="28622" y="15576"/>
                </a:lnTo>
                <a:lnTo>
                  <a:pt x="35436" y="15576"/>
                </a:lnTo>
                <a:lnTo>
                  <a:pt x="35436" y="13895"/>
                </a:lnTo>
                <a:lnTo>
                  <a:pt x="36799" y="13895"/>
                </a:lnTo>
                <a:lnTo>
                  <a:pt x="36799" y="11374"/>
                </a:lnTo>
                <a:close/>
              </a:path>
              <a:path w="38100" h="57150">
                <a:moveTo>
                  <a:pt x="34073" y="1288"/>
                </a:moveTo>
                <a:lnTo>
                  <a:pt x="27259" y="1288"/>
                </a:lnTo>
                <a:lnTo>
                  <a:pt x="26259" y="2521"/>
                </a:lnTo>
                <a:lnTo>
                  <a:pt x="25214" y="2521"/>
                </a:lnTo>
                <a:lnTo>
                  <a:pt x="23851" y="4202"/>
                </a:lnTo>
                <a:lnTo>
                  <a:pt x="23851" y="5491"/>
                </a:lnTo>
                <a:lnTo>
                  <a:pt x="22852" y="5491"/>
                </a:lnTo>
                <a:lnTo>
                  <a:pt x="20444" y="8404"/>
                </a:lnTo>
                <a:lnTo>
                  <a:pt x="19444" y="11374"/>
                </a:lnTo>
                <a:lnTo>
                  <a:pt x="18081" y="12606"/>
                </a:lnTo>
                <a:lnTo>
                  <a:pt x="17036" y="13895"/>
                </a:lnTo>
                <a:lnTo>
                  <a:pt x="21807" y="13895"/>
                </a:lnTo>
                <a:lnTo>
                  <a:pt x="21807" y="12606"/>
                </a:lnTo>
                <a:lnTo>
                  <a:pt x="23851" y="12606"/>
                </a:lnTo>
                <a:lnTo>
                  <a:pt x="23851" y="11374"/>
                </a:lnTo>
                <a:lnTo>
                  <a:pt x="36799" y="11374"/>
                </a:lnTo>
                <a:lnTo>
                  <a:pt x="36799" y="10085"/>
                </a:lnTo>
                <a:lnTo>
                  <a:pt x="37844" y="8404"/>
                </a:lnTo>
                <a:lnTo>
                  <a:pt x="37844" y="7171"/>
                </a:lnTo>
                <a:lnTo>
                  <a:pt x="36799" y="7171"/>
                </a:lnTo>
                <a:lnTo>
                  <a:pt x="36799" y="4202"/>
                </a:lnTo>
                <a:lnTo>
                  <a:pt x="35436" y="2521"/>
                </a:lnTo>
                <a:lnTo>
                  <a:pt x="34073" y="1288"/>
                </a:lnTo>
                <a:close/>
              </a:path>
              <a:path w="38100" h="57150">
                <a:moveTo>
                  <a:pt x="32029" y="0"/>
                </a:moveTo>
                <a:lnTo>
                  <a:pt x="31029" y="0"/>
                </a:lnTo>
                <a:lnTo>
                  <a:pt x="29985" y="1288"/>
                </a:lnTo>
                <a:lnTo>
                  <a:pt x="33074" y="1288"/>
                </a:lnTo>
                <a:lnTo>
                  <a:pt x="320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051553" y="5395727"/>
            <a:ext cx="45085" cy="82550"/>
          </a:xfrm>
          <a:custGeom>
            <a:avLst/>
            <a:gdLst/>
            <a:ahLst/>
            <a:cxnLst/>
            <a:rect l="l" t="t" r="r" b="b"/>
            <a:pathLst>
              <a:path w="45085" h="82550">
                <a:moveTo>
                  <a:pt x="40570" y="0"/>
                </a:moveTo>
                <a:lnTo>
                  <a:pt x="40570" y="26894"/>
                </a:lnTo>
                <a:lnTo>
                  <a:pt x="39525" y="26894"/>
                </a:lnTo>
                <a:lnTo>
                  <a:pt x="38162" y="24373"/>
                </a:lnTo>
                <a:lnTo>
                  <a:pt x="38162" y="21459"/>
                </a:lnTo>
                <a:lnTo>
                  <a:pt x="36799" y="19778"/>
                </a:lnTo>
                <a:lnTo>
                  <a:pt x="36799" y="17257"/>
                </a:lnTo>
                <a:lnTo>
                  <a:pt x="35800" y="15968"/>
                </a:lnTo>
                <a:lnTo>
                  <a:pt x="34755" y="14287"/>
                </a:lnTo>
                <a:lnTo>
                  <a:pt x="33755" y="13055"/>
                </a:lnTo>
                <a:lnTo>
                  <a:pt x="32392" y="10085"/>
                </a:lnTo>
                <a:lnTo>
                  <a:pt x="31347" y="8852"/>
                </a:lnTo>
                <a:lnTo>
                  <a:pt x="29985" y="8852"/>
                </a:lnTo>
                <a:lnTo>
                  <a:pt x="27940" y="7171"/>
                </a:lnTo>
                <a:lnTo>
                  <a:pt x="26577" y="5883"/>
                </a:lnTo>
                <a:lnTo>
                  <a:pt x="24533" y="5883"/>
                </a:lnTo>
                <a:lnTo>
                  <a:pt x="21807" y="4650"/>
                </a:lnTo>
                <a:lnTo>
                  <a:pt x="18763" y="4650"/>
                </a:lnTo>
                <a:lnTo>
                  <a:pt x="17718" y="5883"/>
                </a:lnTo>
                <a:lnTo>
                  <a:pt x="14992" y="5883"/>
                </a:lnTo>
                <a:lnTo>
                  <a:pt x="13993" y="7171"/>
                </a:lnTo>
                <a:lnTo>
                  <a:pt x="12948" y="7171"/>
                </a:lnTo>
                <a:lnTo>
                  <a:pt x="12948" y="8852"/>
                </a:lnTo>
                <a:lnTo>
                  <a:pt x="11948" y="10085"/>
                </a:lnTo>
                <a:lnTo>
                  <a:pt x="11948" y="11374"/>
                </a:lnTo>
                <a:lnTo>
                  <a:pt x="10585" y="13055"/>
                </a:lnTo>
                <a:lnTo>
                  <a:pt x="10585" y="18490"/>
                </a:lnTo>
                <a:lnTo>
                  <a:pt x="11948" y="18490"/>
                </a:lnTo>
                <a:lnTo>
                  <a:pt x="11948" y="19778"/>
                </a:lnTo>
                <a:lnTo>
                  <a:pt x="12948" y="21459"/>
                </a:lnTo>
                <a:lnTo>
                  <a:pt x="12948" y="23140"/>
                </a:lnTo>
                <a:lnTo>
                  <a:pt x="13993" y="23140"/>
                </a:lnTo>
                <a:lnTo>
                  <a:pt x="13993" y="24373"/>
                </a:lnTo>
                <a:lnTo>
                  <a:pt x="14992" y="24373"/>
                </a:lnTo>
                <a:lnTo>
                  <a:pt x="16355" y="25662"/>
                </a:lnTo>
                <a:lnTo>
                  <a:pt x="17718" y="25662"/>
                </a:lnTo>
                <a:lnTo>
                  <a:pt x="18763" y="26894"/>
                </a:lnTo>
                <a:lnTo>
                  <a:pt x="19762" y="26894"/>
                </a:lnTo>
                <a:lnTo>
                  <a:pt x="20807" y="28575"/>
                </a:lnTo>
                <a:lnTo>
                  <a:pt x="21807" y="29864"/>
                </a:lnTo>
                <a:lnTo>
                  <a:pt x="24533" y="31545"/>
                </a:lnTo>
                <a:lnTo>
                  <a:pt x="26577" y="31545"/>
                </a:lnTo>
                <a:lnTo>
                  <a:pt x="28985" y="34458"/>
                </a:lnTo>
                <a:lnTo>
                  <a:pt x="31347" y="35747"/>
                </a:lnTo>
                <a:lnTo>
                  <a:pt x="33755" y="36980"/>
                </a:lnTo>
                <a:lnTo>
                  <a:pt x="35800" y="38269"/>
                </a:lnTo>
                <a:lnTo>
                  <a:pt x="38162" y="41630"/>
                </a:lnTo>
                <a:lnTo>
                  <a:pt x="40570" y="42863"/>
                </a:lnTo>
                <a:lnTo>
                  <a:pt x="41570" y="44152"/>
                </a:lnTo>
                <a:lnTo>
                  <a:pt x="41570" y="45384"/>
                </a:lnTo>
                <a:lnTo>
                  <a:pt x="42615" y="48354"/>
                </a:lnTo>
                <a:lnTo>
                  <a:pt x="43978" y="50035"/>
                </a:lnTo>
                <a:lnTo>
                  <a:pt x="43978" y="52556"/>
                </a:lnTo>
                <a:lnTo>
                  <a:pt x="44977" y="54237"/>
                </a:lnTo>
                <a:lnTo>
                  <a:pt x="44977" y="62642"/>
                </a:lnTo>
                <a:lnTo>
                  <a:pt x="43978" y="65163"/>
                </a:lnTo>
                <a:lnTo>
                  <a:pt x="43978" y="66844"/>
                </a:lnTo>
                <a:lnTo>
                  <a:pt x="42615" y="69758"/>
                </a:lnTo>
                <a:lnTo>
                  <a:pt x="41570" y="71047"/>
                </a:lnTo>
                <a:lnTo>
                  <a:pt x="40570" y="73960"/>
                </a:lnTo>
                <a:lnTo>
                  <a:pt x="39525" y="75249"/>
                </a:lnTo>
                <a:lnTo>
                  <a:pt x="36799" y="76930"/>
                </a:lnTo>
                <a:lnTo>
                  <a:pt x="35800" y="78162"/>
                </a:lnTo>
                <a:lnTo>
                  <a:pt x="33755" y="79451"/>
                </a:lnTo>
                <a:lnTo>
                  <a:pt x="31347" y="81132"/>
                </a:lnTo>
                <a:lnTo>
                  <a:pt x="29985" y="81132"/>
                </a:lnTo>
                <a:lnTo>
                  <a:pt x="27940" y="82421"/>
                </a:lnTo>
                <a:lnTo>
                  <a:pt x="17718" y="82421"/>
                </a:lnTo>
                <a:lnTo>
                  <a:pt x="17718" y="81132"/>
                </a:lnTo>
                <a:lnTo>
                  <a:pt x="13993" y="81132"/>
                </a:lnTo>
                <a:lnTo>
                  <a:pt x="13993" y="79451"/>
                </a:lnTo>
                <a:lnTo>
                  <a:pt x="11948" y="79451"/>
                </a:lnTo>
                <a:lnTo>
                  <a:pt x="10585" y="78162"/>
                </a:lnTo>
                <a:lnTo>
                  <a:pt x="4770" y="78162"/>
                </a:lnTo>
                <a:lnTo>
                  <a:pt x="3770" y="79451"/>
                </a:lnTo>
                <a:lnTo>
                  <a:pt x="2725" y="81132"/>
                </a:lnTo>
                <a:lnTo>
                  <a:pt x="2725" y="82421"/>
                </a:lnTo>
                <a:lnTo>
                  <a:pt x="0" y="82421"/>
                </a:lnTo>
                <a:lnTo>
                  <a:pt x="0" y="52556"/>
                </a:lnTo>
                <a:lnTo>
                  <a:pt x="2725" y="52556"/>
                </a:lnTo>
                <a:lnTo>
                  <a:pt x="2725" y="55470"/>
                </a:lnTo>
                <a:lnTo>
                  <a:pt x="3770" y="58440"/>
                </a:lnTo>
                <a:lnTo>
                  <a:pt x="4770" y="61353"/>
                </a:lnTo>
                <a:lnTo>
                  <a:pt x="4770" y="63875"/>
                </a:lnTo>
                <a:lnTo>
                  <a:pt x="5815" y="65163"/>
                </a:lnTo>
                <a:lnTo>
                  <a:pt x="7178" y="68525"/>
                </a:lnTo>
                <a:lnTo>
                  <a:pt x="8177" y="69758"/>
                </a:lnTo>
                <a:lnTo>
                  <a:pt x="10585" y="71047"/>
                </a:lnTo>
                <a:lnTo>
                  <a:pt x="11948" y="73960"/>
                </a:lnTo>
                <a:lnTo>
                  <a:pt x="12948" y="75249"/>
                </a:lnTo>
                <a:lnTo>
                  <a:pt x="14992" y="75249"/>
                </a:lnTo>
                <a:lnTo>
                  <a:pt x="16355" y="76930"/>
                </a:lnTo>
                <a:lnTo>
                  <a:pt x="17718" y="76930"/>
                </a:lnTo>
                <a:lnTo>
                  <a:pt x="19762" y="78162"/>
                </a:lnTo>
                <a:lnTo>
                  <a:pt x="26577" y="78162"/>
                </a:lnTo>
                <a:lnTo>
                  <a:pt x="27940" y="76930"/>
                </a:lnTo>
                <a:lnTo>
                  <a:pt x="28985" y="76930"/>
                </a:lnTo>
                <a:lnTo>
                  <a:pt x="29985" y="75249"/>
                </a:lnTo>
                <a:lnTo>
                  <a:pt x="31347" y="75249"/>
                </a:lnTo>
                <a:lnTo>
                  <a:pt x="32392" y="73960"/>
                </a:lnTo>
                <a:lnTo>
                  <a:pt x="32392" y="72279"/>
                </a:lnTo>
                <a:lnTo>
                  <a:pt x="33755" y="72279"/>
                </a:lnTo>
                <a:lnTo>
                  <a:pt x="33755" y="68525"/>
                </a:lnTo>
                <a:lnTo>
                  <a:pt x="34755" y="68525"/>
                </a:lnTo>
                <a:lnTo>
                  <a:pt x="34755" y="65163"/>
                </a:lnTo>
                <a:lnTo>
                  <a:pt x="33755" y="63875"/>
                </a:lnTo>
                <a:lnTo>
                  <a:pt x="33755" y="61353"/>
                </a:lnTo>
                <a:lnTo>
                  <a:pt x="32392" y="61353"/>
                </a:lnTo>
                <a:lnTo>
                  <a:pt x="32392" y="59672"/>
                </a:lnTo>
                <a:lnTo>
                  <a:pt x="29985" y="56759"/>
                </a:lnTo>
                <a:lnTo>
                  <a:pt x="28985" y="56759"/>
                </a:lnTo>
                <a:lnTo>
                  <a:pt x="28985" y="55470"/>
                </a:lnTo>
                <a:lnTo>
                  <a:pt x="27940" y="55470"/>
                </a:lnTo>
                <a:lnTo>
                  <a:pt x="26577" y="54237"/>
                </a:lnTo>
                <a:lnTo>
                  <a:pt x="25578" y="54237"/>
                </a:lnTo>
                <a:lnTo>
                  <a:pt x="24533" y="52556"/>
                </a:lnTo>
                <a:lnTo>
                  <a:pt x="23170" y="52556"/>
                </a:lnTo>
                <a:lnTo>
                  <a:pt x="21807" y="51268"/>
                </a:lnTo>
                <a:lnTo>
                  <a:pt x="20807" y="50035"/>
                </a:lnTo>
                <a:lnTo>
                  <a:pt x="18763" y="48354"/>
                </a:lnTo>
                <a:lnTo>
                  <a:pt x="16355" y="46673"/>
                </a:lnTo>
                <a:lnTo>
                  <a:pt x="14992" y="46673"/>
                </a:lnTo>
                <a:lnTo>
                  <a:pt x="12948" y="45384"/>
                </a:lnTo>
                <a:lnTo>
                  <a:pt x="11948" y="44152"/>
                </a:lnTo>
                <a:lnTo>
                  <a:pt x="10585" y="42863"/>
                </a:lnTo>
                <a:lnTo>
                  <a:pt x="9540" y="42863"/>
                </a:lnTo>
                <a:lnTo>
                  <a:pt x="8177" y="41630"/>
                </a:lnTo>
                <a:lnTo>
                  <a:pt x="7178" y="39949"/>
                </a:lnTo>
                <a:lnTo>
                  <a:pt x="5815" y="38269"/>
                </a:lnTo>
                <a:lnTo>
                  <a:pt x="4770" y="36980"/>
                </a:lnTo>
                <a:lnTo>
                  <a:pt x="4770" y="35747"/>
                </a:lnTo>
                <a:lnTo>
                  <a:pt x="3770" y="35747"/>
                </a:lnTo>
                <a:lnTo>
                  <a:pt x="2725" y="34458"/>
                </a:lnTo>
                <a:lnTo>
                  <a:pt x="2725" y="31545"/>
                </a:lnTo>
                <a:lnTo>
                  <a:pt x="1362" y="31545"/>
                </a:lnTo>
                <a:lnTo>
                  <a:pt x="1362" y="28575"/>
                </a:lnTo>
                <a:lnTo>
                  <a:pt x="0" y="26894"/>
                </a:lnTo>
                <a:lnTo>
                  <a:pt x="0" y="19778"/>
                </a:lnTo>
                <a:lnTo>
                  <a:pt x="1362" y="18490"/>
                </a:lnTo>
                <a:lnTo>
                  <a:pt x="1362" y="14287"/>
                </a:lnTo>
                <a:lnTo>
                  <a:pt x="2725" y="13055"/>
                </a:lnTo>
                <a:lnTo>
                  <a:pt x="3770" y="10085"/>
                </a:lnTo>
                <a:lnTo>
                  <a:pt x="4770" y="8852"/>
                </a:lnTo>
                <a:lnTo>
                  <a:pt x="5815" y="7171"/>
                </a:lnTo>
                <a:lnTo>
                  <a:pt x="7178" y="5883"/>
                </a:lnTo>
                <a:lnTo>
                  <a:pt x="9540" y="4650"/>
                </a:lnTo>
                <a:lnTo>
                  <a:pt x="10585" y="2969"/>
                </a:lnTo>
                <a:lnTo>
                  <a:pt x="12948" y="1680"/>
                </a:lnTo>
                <a:lnTo>
                  <a:pt x="13993" y="1680"/>
                </a:lnTo>
                <a:lnTo>
                  <a:pt x="16355" y="0"/>
                </a:lnTo>
                <a:lnTo>
                  <a:pt x="24533" y="0"/>
                </a:lnTo>
                <a:lnTo>
                  <a:pt x="24533" y="1680"/>
                </a:lnTo>
                <a:lnTo>
                  <a:pt x="27940" y="1680"/>
                </a:lnTo>
                <a:lnTo>
                  <a:pt x="28985" y="2969"/>
                </a:lnTo>
                <a:lnTo>
                  <a:pt x="29985" y="2969"/>
                </a:lnTo>
                <a:lnTo>
                  <a:pt x="31347" y="4650"/>
                </a:lnTo>
                <a:lnTo>
                  <a:pt x="33755" y="4650"/>
                </a:lnTo>
                <a:lnTo>
                  <a:pt x="33755" y="5883"/>
                </a:lnTo>
                <a:lnTo>
                  <a:pt x="36799" y="5883"/>
                </a:lnTo>
                <a:lnTo>
                  <a:pt x="38162" y="4650"/>
                </a:lnTo>
                <a:lnTo>
                  <a:pt x="38162" y="2969"/>
                </a:lnTo>
                <a:lnTo>
                  <a:pt x="39525" y="1680"/>
                </a:lnTo>
                <a:lnTo>
                  <a:pt x="39525" y="0"/>
                </a:lnTo>
                <a:lnTo>
                  <a:pt x="40570" y="0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102345" y="5420100"/>
            <a:ext cx="47625" cy="81280"/>
          </a:xfrm>
          <a:custGeom>
            <a:avLst/>
            <a:gdLst/>
            <a:ahLst/>
            <a:cxnLst/>
            <a:rect l="l" t="t" r="r" b="b"/>
            <a:pathLst>
              <a:path w="47625" h="81279">
                <a:moveTo>
                  <a:pt x="18399" y="50875"/>
                </a:moveTo>
                <a:lnTo>
                  <a:pt x="18399" y="76538"/>
                </a:lnTo>
                <a:lnTo>
                  <a:pt x="19762" y="76538"/>
                </a:lnTo>
                <a:lnTo>
                  <a:pt x="19762" y="77770"/>
                </a:lnTo>
                <a:lnTo>
                  <a:pt x="20762" y="77770"/>
                </a:lnTo>
                <a:lnTo>
                  <a:pt x="20762" y="79451"/>
                </a:lnTo>
                <a:lnTo>
                  <a:pt x="25532" y="79451"/>
                </a:lnTo>
                <a:lnTo>
                  <a:pt x="25532" y="80740"/>
                </a:lnTo>
                <a:lnTo>
                  <a:pt x="0" y="80740"/>
                </a:lnTo>
                <a:lnTo>
                  <a:pt x="0" y="79451"/>
                </a:lnTo>
                <a:lnTo>
                  <a:pt x="2362" y="79451"/>
                </a:lnTo>
                <a:lnTo>
                  <a:pt x="2362" y="77770"/>
                </a:lnTo>
                <a:lnTo>
                  <a:pt x="4770" y="77770"/>
                </a:lnTo>
                <a:lnTo>
                  <a:pt x="4770" y="7171"/>
                </a:lnTo>
                <a:lnTo>
                  <a:pt x="3725" y="5491"/>
                </a:lnTo>
                <a:lnTo>
                  <a:pt x="2362" y="5491"/>
                </a:lnTo>
                <a:lnTo>
                  <a:pt x="2362" y="4202"/>
                </a:lnTo>
                <a:lnTo>
                  <a:pt x="0" y="4202"/>
                </a:lnTo>
                <a:lnTo>
                  <a:pt x="0" y="2521"/>
                </a:lnTo>
                <a:lnTo>
                  <a:pt x="18399" y="2521"/>
                </a:lnTo>
                <a:lnTo>
                  <a:pt x="18399" y="10085"/>
                </a:lnTo>
                <a:lnTo>
                  <a:pt x="18399" y="8404"/>
                </a:lnTo>
                <a:lnTo>
                  <a:pt x="19762" y="7171"/>
                </a:lnTo>
                <a:lnTo>
                  <a:pt x="21807" y="4202"/>
                </a:lnTo>
                <a:lnTo>
                  <a:pt x="22806" y="2521"/>
                </a:lnTo>
                <a:lnTo>
                  <a:pt x="24169" y="2521"/>
                </a:lnTo>
                <a:lnTo>
                  <a:pt x="25532" y="1288"/>
                </a:lnTo>
                <a:lnTo>
                  <a:pt x="28622" y="1288"/>
                </a:lnTo>
                <a:lnTo>
                  <a:pt x="28622" y="0"/>
                </a:lnTo>
                <a:lnTo>
                  <a:pt x="31029" y="0"/>
                </a:lnTo>
                <a:lnTo>
                  <a:pt x="32392" y="1288"/>
                </a:lnTo>
                <a:lnTo>
                  <a:pt x="35800" y="1288"/>
                </a:lnTo>
                <a:lnTo>
                  <a:pt x="36799" y="2521"/>
                </a:lnTo>
                <a:lnTo>
                  <a:pt x="37844" y="2521"/>
                </a:lnTo>
                <a:lnTo>
                  <a:pt x="39207" y="4202"/>
                </a:lnTo>
                <a:lnTo>
                  <a:pt x="40207" y="5491"/>
                </a:lnTo>
                <a:lnTo>
                  <a:pt x="41570" y="7171"/>
                </a:lnTo>
                <a:lnTo>
                  <a:pt x="42615" y="8404"/>
                </a:lnTo>
                <a:lnTo>
                  <a:pt x="43614" y="10085"/>
                </a:lnTo>
                <a:lnTo>
                  <a:pt x="43614" y="11374"/>
                </a:lnTo>
                <a:lnTo>
                  <a:pt x="44659" y="12606"/>
                </a:lnTo>
                <a:lnTo>
                  <a:pt x="44659" y="13895"/>
                </a:lnTo>
                <a:lnTo>
                  <a:pt x="46022" y="17257"/>
                </a:lnTo>
                <a:lnTo>
                  <a:pt x="46022" y="19778"/>
                </a:lnTo>
                <a:lnTo>
                  <a:pt x="47385" y="21011"/>
                </a:lnTo>
                <a:lnTo>
                  <a:pt x="47385" y="36980"/>
                </a:lnTo>
                <a:lnTo>
                  <a:pt x="46022" y="38269"/>
                </a:lnTo>
                <a:lnTo>
                  <a:pt x="46022" y="42471"/>
                </a:lnTo>
                <a:lnTo>
                  <a:pt x="44659" y="44152"/>
                </a:lnTo>
                <a:lnTo>
                  <a:pt x="44659" y="45384"/>
                </a:lnTo>
                <a:lnTo>
                  <a:pt x="42615" y="47906"/>
                </a:lnTo>
                <a:lnTo>
                  <a:pt x="42615" y="49587"/>
                </a:lnTo>
                <a:lnTo>
                  <a:pt x="41570" y="50875"/>
                </a:lnTo>
                <a:lnTo>
                  <a:pt x="40207" y="52556"/>
                </a:lnTo>
                <a:lnTo>
                  <a:pt x="40207" y="53789"/>
                </a:lnTo>
                <a:lnTo>
                  <a:pt x="39207" y="53789"/>
                </a:lnTo>
                <a:lnTo>
                  <a:pt x="37844" y="55078"/>
                </a:lnTo>
                <a:lnTo>
                  <a:pt x="36799" y="55078"/>
                </a:lnTo>
                <a:lnTo>
                  <a:pt x="35800" y="56759"/>
                </a:lnTo>
                <a:lnTo>
                  <a:pt x="33392" y="56759"/>
                </a:lnTo>
                <a:lnTo>
                  <a:pt x="32392" y="58047"/>
                </a:lnTo>
                <a:lnTo>
                  <a:pt x="27577" y="58047"/>
                </a:lnTo>
                <a:lnTo>
                  <a:pt x="26577" y="56759"/>
                </a:lnTo>
                <a:lnTo>
                  <a:pt x="24169" y="56759"/>
                </a:lnTo>
                <a:lnTo>
                  <a:pt x="22806" y="55078"/>
                </a:lnTo>
                <a:lnTo>
                  <a:pt x="21807" y="55078"/>
                </a:lnTo>
                <a:lnTo>
                  <a:pt x="19762" y="52556"/>
                </a:lnTo>
                <a:lnTo>
                  <a:pt x="18399" y="50875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120745" y="5427272"/>
            <a:ext cx="15240" cy="45720"/>
          </a:xfrm>
          <a:custGeom>
            <a:avLst/>
            <a:gdLst/>
            <a:ahLst/>
            <a:cxnLst/>
            <a:rect l="l" t="t" r="r" b="b"/>
            <a:pathLst>
              <a:path w="15239" h="45720">
                <a:moveTo>
                  <a:pt x="0" y="38213"/>
                </a:moveTo>
                <a:lnTo>
                  <a:pt x="1362" y="39501"/>
                </a:lnTo>
                <a:lnTo>
                  <a:pt x="2362" y="40734"/>
                </a:lnTo>
                <a:lnTo>
                  <a:pt x="2362" y="42415"/>
                </a:lnTo>
                <a:lnTo>
                  <a:pt x="3407" y="42415"/>
                </a:lnTo>
                <a:lnTo>
                  <a:pt x="4406" y="43704"/>
                </a:lnTo>
                <a:lnTo>
                  <a:pt x="5769" y="43704"/>
                </a:lnTo>
                <a:lnTo>
                  <a:pt x="7132" y="45384"/>
                </a:lnTo>
                <a:lnTo>
                  <a:pt x="9177" y="45384"/>
                </a:lnTo>
                <a:lnTo>
                  <a:pt x="9177" y="43704"/>
                </a:lnTo>
                <a:lnTo>
                  <a:pt x="11585" y="43704"/>
                </a:lnTo>
                <a:lnTo>
                  <a:pt x="11585" y="42415"/>
                </a:lnTo>
                <a:lnTo>
                  <a:pt x="12630" y="42415"/>
                </a:lnTo>
                <a:lnTo>
                  <a:pt x="12630" y="39501"/>
                </a:lnTo>
                <a:lnTo>
                  <a:pt x="13993" y="38213"/>
                </a:lnTo>
                <a:lnTo>
                  <a:pt x="13993" y="33618"/>
                </a:lnTo>
                <a:lnTo>
                  <a:pt x="14992" y="32329"/>
                </a:lnTo>
                <a:lnTo>
                  <a:pt x="14992" y="13839"/>
                </a:lnTo>
                <a:lnTo>
                  <a:pt x="13993" y="11318"/>
                </a:lnTo>
                <a:lnTo>
                  <a:pt x="13993" y="6723"/>
                </a:lnTo>
                <a:lnTo>
                  <a:pt x="12630" y="5434"/>
                </a:lnTo>
                <a:lnTo>
                  <a:pt x="12630" y="4202"/>
                </a:lnTo>
                <a:lnTo>
                  <a:pt x="10222" y="1232"/>
                </a:lnTo>
                <a:lnTo>
                  <a:pt x="9177" y="1232"/>
                </a:lnTo>
                <a:lnTo>
                  <a:pt x="8177" y="0"/>
                </a:lnTo>
                <a:lnTo>
                  <a:pt x="7132" y="1232"/>
                </a:lnTo>
                <a:lnTo>
                  <a:pt x="4406" y="1232"/>
                </a:lnTo>
                <a:lnTo>
                  <a:pt x="3407" y="2913"/>
                </a:lnTo>
                <a:lnTo>
                  <a:pt x="1362" y="5434"/>
                </a:lnTo>
                <a:lnTo>
                  <a:pt x="0" y="6723"/>
                </a:lnTo>
                <a:lnTo>
                  <a:pt x="0" y="38213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157545" y="5420100"/>
            <a:ext cx="36830" cy="58419"/>
          </a:xfrm>
          <a:custGeom>
            <a:avLst/>
            <a:gdLst/>
            <a:ahLst/>
            <a:cxnLst/>
            <a:rect l="l" t="t" r="r" b="b"/>
            <a:pathLst>
              <a:path w="36829" h="58420">
                <a:moveTo>
                  <a:pt x="36799" y="26894"/>
                </a:moveTo>
                <a:lnTo>
                  <a:pt x="12630" y="26894"/>
                </a:lnTo>
                <a:lnTo>
                  <a:pt x="12630" y="34066"/>
                </a:lnTo>
                <a:lnTo>
                  <a:pt x="13993" y="36980"/>
                </a:lnTo>
                <a:lnTo>
                  <a:pt x="13993" y="38269"/>
                </a:lnTo>
                <a:lnTo>
                  <a:pt x="14992" y="40790"/>
                </a:lnTo>
                <a:lnTo>
                  <a:pt x="17400" y="44152"/>
                </a:lnTo>
                <a:lnTo>
                  <a:pt x="17400" y="45384"/>
                </a:lnTo>
                <a:lnTo>
                  <a:pt x="18399" y="46673"/>
                </a:lnTo>
                <a:lnTo>
                  <a:pt x="19444" y="46673"/>
                </a:lnTo>
                <a:lnTo>
                  <a:pt x="20807" y="47906"/>
                </a:lnTo>
                <a:lnTo>
                  <a:pt x="23170" y="47906"/>
                </a:lnTo>
                <a:lnTo>
                  <a:pt x="24215" y="49587"/>
                </a:lnTo>
                <a:lnTo>
                  <a:pt x="26259" y="49587"/>
                </a:lnTo>
                <a:lnTo>
                  <a:pt x="26259" y="47906"/>
                </a:lnTo>
                <a:lnTo>
                  <a:pt x="28985" y="47906"/>
                </a:lnTo>
                <a:lnTo>
                  <a:pt x="31029" y="45384"/>
                </a:lnTo>
                <a:lnTo>
                  <a:pt x="32029" y="45384"/>
                </a:lnTo>
                <a:lnTo>
                  <a:pt x="32029" y="44152"/>
                </a:lnTo>
                <a:lnTo>
                  <a:pt x="33392" y="44152"/>
                </a:lnTo>
                <a:lnTo>
                  <a:pt x="33392" y="42471"/>
                </a:lnTo>
                <a:lnTo>
                  <a:pt x="34437" y="40790"/>
                </a:lnTo>
                <a:lnTo>
                  <a:pt x="34437" y="39501"/>
                </a:lnTo>
                <a:lnTo>
                  <a:pt x="36799" y="40790"/>
                </a:lnTo>
                <a:lnTo>
                  <a:pt x="35800" y="44152"/>
                </a:lnTo>
                <a:lnTo>
                  <a:pt x="33392" y="46673"/>
                </a:lnTo>
                <a:lnTo>
                  <a:pt x="32029" y="49587"/>
                </a:lnTo>
                <a:lnTo>
                  <a:pt x="32029" y="50875"/>
                </a:lnTo>
                <a:lnTo>
                  <a:pt x="31029" y="52556"/>
                </a:lnTo>
                <a:lnTo>
                  <a:pt x="29985" y="52556"/>
                </a:lnTo>
                <a:lnTo>
                  <a:pt x="28985" y="53789"/>
                </a:lnTo>
                <a:lnTo>
                  <a:pt x="27622" y="55078"/>
                </a:lnTo>
                <a:lnTo>
                  <a:pt x="26259" y="55078"/>
                </a:lnTo>
                <a:lnTo>
                  <a:pt x="25214" y="56759"/>
                </a:lnTo>
                <a:lnTo>
                  <a:pt x="23170" y="56759"/>
                </a:lnTo>
                <a:lnTo>
                  <a:pt x="21807" y="58047"/>
                </a:lnTo>
                <a:lnTo>
                  <a:pt x="16037" y="58047"/>
                </a:lnTo>
                <a:lnTo>
                  <a:pt x="13993" y="56759"/>
                </a:lnTo>
                <a:lnTo>
                  <a:pt x="11267" y="56759"/>
                </a:lnTo>
                <a:lnTo>
                  <a:pt x="10222" y="55078"/>
                </a:lnTo>
                <a:lnTo>
                  <a:pt x="8177" y="53789"/>
                </a:lnTo>
                <a:lnTo>
                  <a:pt x="7178" y="52556"/>
                </a:lnTo>
                <a:lnTo>
                  <a:pt x="4452" y="50875"/>
                </a:lnTo>
                <a:lnTo>
                  <a:pt x="3407" y="47906"/>
                </a:lnTo>
                <a:lnTo>
                  <a:pt x="2407" y="46673"/>
                </a:lnTo>
                <a:lnTo>
                  <a:pt x="2407" y="44152"/>
                </a:lnTo>
                <a:lnTo>
                  <a:pt x="1044" y="42471"/>
                </a:lnTo>
                <a:lnTo>
                  <a:pt x="1044" y="39501"/>
                </a:lnTo>
                <a:lnTo>
                  <a:pt x="0" y="38269"/>
                </a:lnTo>
                <a:lnTo>
                  <a:pt x="0" y="23981"/>
                </a:lnTo>
                <a:lnTo>
                  <a:pt x="1044" y="21011"/>
                </a:lnTo>
                <a:lnTo>
                  <a:pt x="1044" y="18490"/>
                </a:lnTo>
                <a:lnTo>
                  <a:pt x="2407" y="15576"/>
                </a:lnTo>
                <a:lnTo>
                  <a:pt x="3407" y="12606"/>
                </a:lnTo>
                <a:lnTo>
                  <a:pt x="4452" y="11374"/>
                </a:lnTo>
                <a:lnTo>
                  <a:pt x="5815" y="8404"/>
                </a:lnTo>
                <a:lnTo>
                  <a:pt x="7178" y="7171"/>
                </a:lnTo>
                <a:lnTo>
                  <a:pt x="9222" y="5491"/>
                </a:lnTo>
                <a:lnTo>
                  <a:pt x="10222" y="4202"/>
                </a:lnTo>
                <a:lnTo>
                  <a:pt x="12630" y="2521"/>
                </a:lnTo>
                <a:lnTo>
                  <a:pt x="13993" y="1288"/>
                </a:lnTo>
                <a:lnTo>
                  <a:pt x="17400" y="1288"/>
                </a:lnTo>
                <a:lnTo>
                  <a:pt x="19444" y="0"/>
                </a:lnTo>
                <a:lnTo>
                  <a:pt x="20807" y="1288"/>
                </a:lnTo>
                <a:lnTo>
                  <a:pt x="24215" y="1288"/>
                </a:lnTo>
                <a:lnTo>
                  <a:pt x="25214" y="2521"/>
                </a:lnTo>
                <a:lnTo>
                  <a:pt x="27622" y="2521"/>
                </a:lnTo>
                <a:lnTo>
                  <a:pt x="32029" y="8404"/>
                </a:lnTo>
                <a:lnTo>
                  <a:pt x="33392" y="11374"/>
                </a:lnTo>
                <a:lnTo>
                  <a:pt x="34437" y="12606"/>
                </a:lnTo>
                <a:lnTo>
                  <a:pt x="34437" y="15576"/>
                </a:lnTo>
                <a:lnTo>
                  <a:pt x="35800" y="18490"/>
                </a:lnTo>
                <a:lnTo>
                  <a:pt x="35800" y="23981"/>
                </a:lnTo>
                <a:lnTo>
                  <a:pt x="36799" y="26894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170175" y="5424303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584" y="19778"/>
                </a:moveTo>
                <a:lnTo>
                  <a:pt x="12584" y="13055"/>
                </a:lnTo>
                <a:lnTo>
                  <a:pt x="11585" y="11374"/>
                </a:lnTo>
                <a:lnTo>
                  <a:pt x="11585" y="5883"/>
                </a:lnTo>
                <a:lnTo>
                  <a:pt x="10540" y="4202"/>
                </a:lnTo>
                <a:lnTo>
                  <a:pt x="10540" y="2969"/>
                </a:lnTo>
                <a:lnTo>
                  <a:pt x="9177" y="2969"/>
                </a:lnTo>
                <a:lnTo>
                  <a:pt x="9177" y="1288"/>
                </a:lnTo>
                <a:lnTo>
                  <a:pt x="8177" y="1288"/>
                </a:lnTo>
                <a:lnTo>
                  <a:pt x="8177" y="0"/>
                </a:lnTo>
                <a:lnTo>
                  <a:pt x="4770" y="0"/>
                </a:lnTo>
                <a:lnTo>
                  <a:pt x="3407" y="1288"/>
                </a:lnTo>
                <a:lnTo>
                  <a:pt x="1362" y="4202"/>
                </a:lnTo>
                <a:lnTo>
                  <a:pt x="1362" y="5883"/>
                </a:lnTo>
                <a:lnTo>
                  <a:pt x="0" y="7171"/>
                </a:lnTo>
                <a:lnTo>
                  <a:pt x="0" y="19778"/>
                </a:lnTo>
                <a:lnTo>
                  <a:pt x="12584" y="19778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200160" y="5420100"/>
            <a:ext cx="36830" cy="58419"/>
          </a:xfrm>
          <a:custGeom>
            <a:avLst/>
            <a:gdLst/>
            <a:ahLst/>
            <a:cxnLst/>
            <a:rect l="l" t="t" r="r" b="b"/>
            <a:pathLst>
              <a:path w="36829" h="58420">
                <a:moveTo>
                  <a:pt x="34391" y="42471"/>
                </a:moveTo>
                <a:lnTo>
                  <a:pt x="36799" y="44152"/>
                </a:lnTo>
                <a:lnTo>
                  <a:pt x="34391" y="46673"/>
                </a:lnTo>
                <a:lnTo>
                  <a:pt x="34391" y="47906"/>
                </a:lnTo>
                <a:lnTo>
                  <a:pt x="33392" y="49587"/>
                </a:lnTo>
                <a:lnTo>
                  <a:pt x="32029" y="50875"/>
                </a:lnTo>
                <a:lnTo>
                  <a:pt x="29985" y="53789"/>
                </a:lnTo>
                <a:lnTo>
                  <a:pt x="28622" y="53789"/>
                </a:lnTo>
                <a:lnTo>
                  <a:pt x="27259" y="55078"/>
                </a:lnTo>
                <a:lnTo>
                  <a:pt x="26214" y="55078"/>
                </a:lnTo>
                <a:lnTo>
                  <a:pt x="25214" y="56759"/>
                </a:lnTo>
                <a:lnTo>
                  <a:pt x="23170" y="56759"/>
                </a:lnTo>
                <a:lnTo>
                  <a:pt x="21807" y="58047"/>
                </a:lnTo>
                <a:lnTo>
                  <a:pt x="17354" y="58047"/>
                </a:lnTo>
                <a:lnTo>
                  <a:pt x="14992" y="56759"/>
                </a:lnTo>
                <a:lnTo>
                  <a:pt x="12584" y="56759"/>
                </a:lnTo>
                <a:lnTo>
                  <a:pt x="11221" y="55078"/>
                </a:lnTo>
                <a:lnTo>
                  <a:pt x="9177" y="55078"/>
                </a:lnTo>
                <a:lnTo>
                  <a:pt x="8177" y="53789"/>
                </a:lnTo>
                <a:lnTo>
                  <a:pt x="6814" y="50875"/>
                </a:lnTo>
                <a:lnTo>
                  <a:pt x="4406" y="49587"/>
                </a:lnTo>
                <a:lnTo>
                  <a:pt x="3407" y="47906"/>
                </a:lnTo>
                <a:lnTo>
                  <a:pt x="2362" y="45384"/>
                </a:lnTo>
                <a:lnTo>
                  <a:pt x="2362" y="42471"/>
                </a:lnTo>
                <a:lnTo>
                  <a:pt x="999" y="40790"/>
                </a:lnTo>
                <a:lnTo>
                  <a:pt x="0" y="38269"/>
                </a:lnTo>
                <a:lnTo>
                  <a:pt x="0" y="22300"/>
                </a:lnTo>
                <a:lnTo>
                  <a:pt x="999" y="19778"/>
                </a:lnTo>
                <a:lnTo>
                  <a:pt x="999" y="17257"/>
                </a:lnTo>
                <a:lnTo>
                  <a:pt x="2362" y="15576"/>
                </a:lnTo>
                <a:lnTo>
                  <a:pt x="3407" y="12606"/>
                </a:lnTo>
                <a:lnTo>
                  <a:pt x="4406" y="11374"/>
                </a:lnTo>
                <a:lnTo>
                  <a:pt x="5451" y="8404"/>
                </a:lnTo>
                <a:lnTo>
                  <a:pt x="8177" y="5491"/>
                </a:lnTo>
                <a:lnTo>
                  <a:pt x="9177" y="4202"/>
                </a:lnTo>
                <a:lnTo>
                  <a:pt x="11221" y="2521"/>
                </a:lnTo>
                <a:lnTo>
                  <a:pt x="13629" y="1288"/>
                </a:lnTo>
                <a:lnTo>
                  <a:pt x="18399" y="1288"/>
                </a:lnTo>
                <a:lnTo>
                  <a:pt x="20444" y="0"/>
                </a:lnTo>
                <a:lnTo>
                  <a:pt x="21807" y="1288"/>
                </a:lnTo>
                <a:lnTo>
                  <a:pt x="26214" y="1288"/>
                </a:lnTo>
                <a:lnTo>
                  <a:pt x="27259" y="2521"/>
                </a:lnTo>
                <a:lnTo>
                  <a:pt x="28622" y="2521"/>
                </a:lnTo>
                <a:lnTo>
                  <a:pt x="29985" y="4202"/>
                </a:lnTo>
                <a:lnTo>
                  <a:pt x="30984" y="4202"/>
                </a:lnTo>
                <a:lnTo>
                  <a:pt x="32029" y="5491"/>
                </a:lnTo>
                <a:lnTo>
                  <a:pt x="33392" y="7171"/>
                </a:lnTo>
                <a:lnTo>
                  <a:pt x="33392" y="8404"/>
                </a:lnTo>
                <a:lnTo>
                  <a:pt x="34391" y="10085"/>
                </a:lnTo>
                <a:lnTo>
                  <a:pt x="34391" y="11374"/>
                </a:lnTo>
                <a:lnTo>
                  <a:pt x="35436" y="12606"/>
                </a:lnTo>
                <a:lnTo>
                  <a:pt x="35436" y="15576"/>
                </a:lnTo>
                <a:lnTo>
                  <a:pt x="34391" y="15576"/>
                </a:lnTo>
                <a:lnTo>
                  <a:pt x="34391" y="18490"/>
                </a:lnTo>
                <a:lnTo>
                  <a:pt x="33392" y="19778"/>
                </a:lnTo>
                <a:lnTo>
                  <a:pt x="32029" y="19778"/>
                </a:lnTo>
                <a:lnTo>
                  <a:pt x="32029" y="21011"/>
                </a:lnTo>
                <a:lnTo>
                  <a:pt x="26214" y="21011"/>
                </a:lnTo>
                <a:lnTo>
                  <a:pt x="24169" y="18490"/>
                </a:lnTo>
                <a:lnTo>
                  <a:pt x="24169" y="17257"/>
                </a:lnTo>
                <a:lnTo>
                  <a:pt x="23170" y="15576"/>
                </a:lnTo>
                <a:lnTo>
                  <a:pt x="23170" y="10085"/>
                </a:lnTo>
                <a:lnTo>
                  <a:pt x="21807" y="10085"/>
                </a:lnTo>
                <a:lnTo>
                  <a:pt x="21807" y="7171"/>
                </a:lnTo>
                <a:lnTo>
                  <a:pt x="20444" y="5491"/>
                </a:lnTo>
                <a:lnTo>
                  <a:pt x="19399" y="5491"/>
                </a:lnTo>
                <a:lnTo>
                  <a:pt x="19399" y="4202"/>
                </a:lnTo>
                <a:lnTo>
                  <a:pt x="17354" y="4202"/>
                </a:lnTo>
                <a:lnTo>
                  <a:pt x="17354" y="5491"/>
                </a:lnTo>
                <a:lnTo>
                  <a:pt x="15992" y="5491"/>
                </a:lnTo>
                <a:lnTo>
                  <a:pt x="13629" y="8404"/>
                </a:lnTo>
                <a:lnTo>
                  <a:pt x="13629" y="11374"/>
                </a:lnTo>
                <a:lnTo>
                  <a:pt x="12584" y="12606"/>
                </a:lnTo>
                <a:lnTo>
                  <a:pt x="12584" y="31097"/>
                </a:lnTo>
                <a:lnTo>
                  <a:pt x="13629" y="32385"/>
                </a:lnTo>
                <a:lnTo>
                  <a:pt x="13629" y="35299"/>
                </a:lnTo>
                <a:lnTo>
                  <a:pt x="14992" y="36980"/>
                </a:lnTo>
                <a:lnTo>
                  <a:pt x="14992" y="39501"/>
                </a:lnTo>
                <a:lnTo>
                  <a:pt x="15992" y="40790"/>
                </a:lnTo>
                <a:lnTo>
                  <a:pt x="15992" y="42471"/>
                </a:lnTo>
                <a:lnTo>
                  <a:pt x="17354" y="42471"/>
                </a:lnTo>
                <a:lnTo>
                  <a:pt x="18399" y="44152"/>
                </a:lnTo>
                <a:lnTo>
                  <a:pt x="18399" y="45384"/>
                </a:lnTo>
                <a:lnTo>
                  <a:pt x="19399" y="46673"/>
                </a:lnTo>
                <a:lnTo>
                  <a:pt x="20444" y="46673"/>
                </a:lnTo>
                <a:lnTo>
                  <a:pt x="21807" y="47906"/>
                </a:lnTo>
                <a:lnTo>
                  <a:pt x="29985" y="47906"/>
                </a:lnTo>
                <a:lnTo>
                  <a:pt x="29985" y="46673"/>
                </a:lnTo>
                <a:lnTo>
                  <a:pt x="30984" y="46673"/>
                </a:lnTo>
                <a:lnTo>
                  <a:pt x="32029" y="45384"/>
                </a:lnTo>
                <a:lnTo>
                  <a:pt x="33392" y="45384"/>
                </a:lnTo>
                <a:lnTo>
                  <a:pt x="33392" y="44152"/>
                </a:lnTo>
                <a:lnTo>
                  <a:pt x="34391" y="42471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240367" y="5402899"/>
            <a:ext cx="29845" cy="74295"/>
          </a:xfrm>
          <a:custGeom>
            <a:avLst/>
            <a:gdLst/>
            <a:ahLst/>
            <a:cxnLst/>
            <a:rect l="l" t="t" r="r" b="b"/>
            <a:pathLst>
              <a:path w="29845" h="74295">
                <a:moveTo>
                  <a:pt x="19762" y="0"/>
                </a:moveTo>
                <a:lnTo>
                  <a:pt x="19762" y="19722"/>
                </a:lnTo>
                <a:lnTo>
                  <a:pt x="29666" y="19722"/>
                </a:lnTo>
                <a:lnTo>
                  <a:pt x="29666" y="25606"/>
                </a:lnTo>
                <a:lnTo>
                  <a:pt x="19762" y="25606"/>
                </a:lnTo>
                <a:lnTo>
                  <a:pt x="19762" y="65107"/>
                </a:lnTo>
                <a:lnTo>
                  <a:pt x="20807" y="66788"/>
                </a:lnTo>
                <a:lnTo>
                  <a:pt x="23851" y="66788"/>
                </a:lnTo>
                <a:lnTo>
                  <a:pt x="25214" y="65107"/>
                </a:lnTo>
                <a:lnTo>
                  <a:pt x="26577" y="65107"/>
                </a:lnTo>
                <a:lnTo>
                  <a:pt x="26577" y="63875"/>
                </a:lnTo>
                <a:lnTo>
                  <a:pt x="27622" y="62586"/>
                </a:lnTo>
                <a:lnTo>
                  <a:pt x="27622" y="61353"/>
                </a:lnTo>
                <a:lnTo>
                  <a:pt x="29666" y="62586"/>
                </a:lnTo>
                <a:lnTo>
                  <a:pt x="28622" y="65107"/>
                </a:lnTo>
                <a:lnTo>
                  <a:pt x="27622" y="68077"/>
                </a:lnTo>
                <a:lnTo>
                  <a:pt x="25214" y="69758"/>
                </a:lnTo>
                <a:lnTo>
                  <a:pt x="23851" y="70991"/>
                </a:lnTo>
                <a:lnTo>
                  <a:pt x="22852" y="72279"/>
                </a:lnTo>
                <a:lnTo>
                  <a:pt x="20807" y="73960"/>
                </a:lnTo>
                <a:lnTo>
                  <a:pt x="13629" y="73960"/>
                </a:lnTo>
                <a:lnTo>
                  <a:pt x="12630" y="72279"/>
                </a:lnTo>
                <a:lnTo>
                  <a:pt x="10222" y="72279"/>
                </a:lnTo>
                <a:lnTo>
                  <a:pt x="10222" y="70991"/>
                </a:lnTo>
                <a:lnTo>
                  <a:pt x="9177" y="70991"/>
                </a:lnTo>
                <a:lnTo>
                  <a:pt x="9177" y="69758"/>
                </a:lnTo>
                <a:lnTo>
                  <a:pt x="7814" y="69758"/>
                </a:lnTo>
                <a:lnTo>
                  <a:pt x="7814" y="68077"/>
                </a:lnTo>
                <a:lnTo>
                  <a:pt x="6814" y="66788"/>
                </a:lnTo>
                <a:lnTo>
                  <a:pt x="6814" y="65107"/>
                </a:lnTo>
                <a:lnTo>
                  <a:pt x="5769" y="63875"/>
                </a:lnTo>
                <a:lnTo>
                  <a:pt x="5769" y="25606"/>
                </a:lnTo>
                <a:lnTo>
                  <a:pt x="0" y="25606"/>
                </a:lnTo>
                <a:lnTo>
                  <a:pt x="0" y="22692"/>
                </a:lnTo>
                <a:lnTo>
                  <a:pt x="999" y="21403"/>
                </a:lnTo>
                <a:lnTo>
                  <a:pt x="3407" y="19722"/>
                </a:lnTo>
                <a:lnTo>
                  <a:pt x="4770" y="18490"/>
                </a:lnTo>
                <a:lnTo>
                  <a:pt x="5769" y="17201"/>
                </a:lnTo>
                <a:lnTo>
                  <a:pt x="6814" y="17201"/>
                </a:lnTo>
                <a:lnTo>
                  <a:pt x="7814" y="15968"/>
                </a:lnTo>
                <a:lnTo>
                  <a:pt x="9177" y="14287"/>
                </a:lnTo>
                <a:lnTo>
                  <a:pt x="10222" y="12606"/>
                </a:lnTo>
                <a:lnTo>
                  <a:pt x="12630" y="10085"/>
                </a:lnTo>
                <a:lnTo>
                  <a:pt x="12630" y="7115"/>
                </a:lnTo>
                <a:lnTo>
                  <a:pt x="13629" y="5883"/>
                </a:lnTo>
                <a:lnTo>
                  <a:pt x="14992" y="4202"/>
                </a:lnTo>
                <a:lnTo>
                  <a:pt x="16037" y="2913"/>
                </a:lnTo>
                <a:lnTo>
                  <a:pt x="16037" y="1680"/>
                </a:lnTo>
                <a:lnTo>
                  <a:pt x="17036" y="0"/>
                </a:lnTo>
                <a:lnTo>
                  <a:pt x="19762" y="0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273760" y="5420100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18399" y="2521"/>
                </a:moveTo>
                <a:lnTo>
                  <a:pt x="18399" y="13895"/>
                </a:lnTo>
                <a:lnTo>
                  <a:pt x="20444" y="11374"/>
                </a:lnTo>
                <a:lnTo>
                  <a:pt x="21807" y="8404"/>
                </a:lnTo>
                <a:lnTo>
                  <a:pt x="22852" y="7171"/>
                </a:lnTo>
                <a:lnTo>
                  <a:pt x="22852" y="5491"/>
                </a:lnTo>
                <a:lnTo>
                  <a:pt x="24215" y="5491"/>
                </a:lnTo>
                <a:lnTo>
                  <a:pt x="25214" y="4202"/>
                </a:lnTo>
                <a:lnTo>
                  <a:pt x="26259" y="2521"/>
                </a:lnTo>
                <a:lnTo>
                  <a:pt x="27259" y="2521"/>
                </a:lnTo>
                <a:lnTo>
                  <a:pt x="28622" y="1288"/>
                </a:lnTo>
                <a:lnTo>
                  <a:pt x="31029" y="1288"/>
                </a:lnTo>
                <a:lnTo>
                  <a:pt x="31029" y="0"/>
                </a:lnTo>
                <a:lnTo>
                  <a:pt x="33074" y="0"/>
                </a:lnTo>
                <a:lnTo>
                  <a:pt x="33074" y="1288"/>
                </a:lnTo>
                <a:lnTo>
                  <a:pt x="35436" y="1288"/>
                </a:lnTo>
                <a:lnTo>
                  <a:pt x="35436" y="2521"/>
                </a:lnTo>
                <a:lnTo>
                  <a:pt x="36799" y="2521"/>
                </a:lnTo>
                <a:lnTo>
                  <a:pt x="36799" y="4202"/>
                </a:lnTo>
                <a:lnTo>
                  <a:pt x="37844" y="4202"/>
                </a:lnTo>
                <a:lnTo>
                  <a:pt x="37844" y="12606"/>
                </a:lnTo>
                <a:lnTo>
                  <a:pt x="36799" y="12606"/>
                </a:lnTo>
                <a:lnTo>
                  <a:pt x="36799" y="13895"/>
                </a:lnTo>
                <a:lnTo>
                  <a:pt x="35436" y="13895"/>
                </a:lnTo>
                <a:lnTo>
                  <a:pt x="35436" y="15576"/>
                </a:lnTo>
                <a:lnTo>
                  <a:pt x="33074" y="15576"/>
                </a:lnTo>
                <a:lnTo>
                  <a:pt x="33074" y="17257"/>
                </a:lnTo>
                <a:lnTo>
                  <a:pt x="32029" y="17257"/>
                </a:lnTo>
                <a:lnTo>
                  <a:pt x="32029" y="15576"/>
                </a:lnTo>
                <a:lnTo>
                  <a:pt x="28622" y="15576"/>
                </a:lnTo>
                <a:lnTo>
                  <a:pt x="28622" y="13895"/>
                </a:lnTo>
                <a:lnTo>
                  <a:pt x="27259" y="13895"/>
                </a:lnTo>
                <a:lnTo>
                  <a:pt x="27259" y="12606"/>
                </a:lnTo>
                <a:lnTo>
                  <a:pt x="26259" y="12606"/>
                </a:lnTo>
                <a:lnTo>
                  <a:pt x="26259" y="11374"/>
                </a:lnTo>
                <a:lnTo>
                  <a:pt x="24215" y="11374"/>
                </a:lnTo>
                <a:lnTo>
                  <a:pt x="24215" y="12606"/>
                </a:lnTo>
                <a:lnTo>
                  <a:pt x="22852" y="12606"/>
                </a:lnTo>
                <a:lnTo>
                  <a:pt x="20444" y="15576"/>
                </a:lnTo>
                <a:lnTo>
                  <a:pt x="20444" y="18490"/>
                </a:lnTo>
                <a:lnTo>
                  <a:pt x="19444" y="18490"/>
                </a:lnTo>
                <a:lnTo>
                  <a:pt x="19444" y="21011"/>
                </a:lnTo>
                <a:lnTo>
                  <a:pt x="18399" y="22300"/>
                </a:lnTo>
                <a:lnTo>
                  <a:pt x="18399" y="50875"/>
                </a:lnTo>
                <a:lnTo>
                  <a:pt x="19444" y="50875"/>
                </a:lnTo>
                <a:lnTo>
                  <a:pt x="19444" y="52556"/>
                </a:lnTo>
                <a:lnTo>
                  <a:pt x="20444" y="52556"/>
                </a:lnTo>
                <a:lnTo>
                  <a:pt x="20444" y="53789"/>
                </a:lnTo>
                <a:lnTo>
                  <a:pt x="24215" y="53789"/>
                </a:lnTo>
                <a:lnTo>
                  <a:pt x="24215" y="56759"/>
                </a:lnTo>
                <a:lnTo>
                  <a:pt x="0" y="56759"/>
                </a:lnTo>
                <a:lnTo>
                  <a:pt x="0" y="53789"/>
                </a:lnTo>
                <a:lnTo>
                  <a:pt x="3407" y="53789"/>
                </a:lnTo>
                <a:lnTo>
                  <a:pt x="3407" y="52556"/>
                </a:lnTo>
                <a:lnTo>
                  <a:pt x="4452" y="52556"/>
                </a:lnTo>
                <a:lnTo>
                  <a:pt x="4452" y="49587"/>
                </a:lnTo>
                <a:lnTo>
                  <a:pt x="5451" y="47906"/>
                </a:lnTo>
                <a:lnTo>
                  <a:pt x="5451" y="10085"/>
                </a:lnTo>
                <a:lnTo>
                  <a:pt x="4452" y="8404"/>
                </a:lnTo>
                <a:lnTo>
                  <a:pt x="4452" y="5491"/>
                </a:lnTo>
                <a:lnTo>
                  <a:pt x="3407" y="5491"/>
                </a:lnTo>
                <a:lnTo>
                  <a:pt x="2407" y="4202"/>
                </a:lnTo>
                <a:lnTo>
                  <a:pt x="0" y="4202"/>
                </a:lnTo>
                <a:lnTo>
                  <a:pt x="0" y="2521"/>
                </a:lnTo>
                <a:lnTo>
                  <a:pt x="18399" y="2521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315012" y="5420100"/>
            <a:ext cx="41910" cy="58419"/>
          </a:xfrm>
          <a:custGeom>
            <a:avLst/>
            <a:gdLst/>
            <a:ahLst/>
            <a:cxnLst/>
            <a:rect l="l" t="t" r="r" b="b"/>
            <a:pathLst>
              <a:path w="41910" h="58420">
                <a:moveTo>
                  <a:pt x="20762" y="0"/>
                </a:moveTo>
                <a:lnTo>
                  <a:pt x="21807" y="0"/>
                </a:lnTo>
                <a:lnTo>
                  <a:pt x="22806" y="1288"/>
                </a:lnTo>
                <a:lnTo>
                  <a:pt x="27577" y="1288"/>
                </a:lnTo>
                <a:lnTo>
                  <a:pt x="28622" y="2521"/>
                </a:lnTo>
                <a:lnTo>
                  <a:pt x="29985" y="2521"/>
                </a:lnTo>
                <a:lnTo>
                  <a:pt x="30984" y="4202"/>
                </a:lnTo>
                <a:lnTo>
                  <a:pt x="32347" y="5491"/>
                </a:lnTo>
                <a:lnTo>
                  <a:pt x="33392" y="5491"/>
                </a:lnTo>
                <a:lnTo>
                  <a:pt x="34391" y="7171"/>
                </a:lnTo>
                <a:lnTo>
                  <a:pt x="35754" y="8404"/>
                </a:lnTo>
                <a:lnTo>
                  <a:pt x="35754" y="10085"/>
                </a:lnTo>
                <a:lnTo>
                  <a:pt x="37799" y="12606"/>
                </a:lnTo>
                <a:lnTo>
                  <a:pt x="37799" y="13895"/>
                </a:lnTo>
                <a:lnTo>
                  <a:pt x="39162" y="15576"/>
                </a:lnTo>
                <a:lnTo>
                  <a:pt x="39162" y="18490"/>
                </a:lnTo>
                <a:lnTo>
                  <a:pt x="40207" y="19778"/>
                </a:lnTo>
                <a:lnTo>
                  <a:pt x="40207" y="25662"/>
                </a:lnTo>
                <a:lnTo>
                  <a:pt x="41570" y="26894"/>
                </a:lnTo>
                <a:lnTo>
                  <a:pt x="41570" y="32385"/>
                </a:lnTo>
                <a:lnTo>
                  <a:pt x="40207" y="35299"/>
                </a:lnTo>
                <a:lnTo>
                  <a:pt x="40207" y="39501"/>
                </a:lnTo>
                <a:lnTo>
                  <a:pt x="39162" y="42471"/>
                </a:lnTo>
                <a:lnTo>
                  <a:pt x="37799" y="44152"/>
                </a:lnTo>
                <a:lnTo>
                  <a:pt x="36799" y="46673"/>
                </a:lnTo>
                <a:lnTo>
                  <a:pt x="35754" y="47906"/>
                </a:lnTo>
                <a:lnTo>
                  <a:pt x="34391" y="50875"/>
                </a:lnTo>
                <a:lnTo>
                  <a:pt x="33392" y="52556"/>
                </a:lnTo>
                <a:lnTo>
                  <a:pt x="30984" y="53789"/>
                </a:lnTo>
                <a:lnTo>
                  <a:pt x="29985" y="55078"/>
                </a:lnTo>
                <a:lnTo>
                  <a:pt x="27577" y="56759"/>
                </a:lnTo>
                <a:lnTo>
                  <a:pt x="25532" y="56759"/>
                </a:lnTo>
                <a:lnTo>
                  <a:pt x="22806" y="58047"/>
                </a:lnTo>
                <a:lnTo>
                  <a:pt x="18399" y="58047"/>
                </a:lnTo>
                <a:lnTo>
                  <a:pt x="15992" y="56759"/>
                </a:lnTo>
                <a:lnTo>
                  <a:pt x="13629" y="56759"/>
                </a:lnTo>
                <a:lnTo>
                  <a:pt x="11585" y="55078"/>
                </a:lnTo>
                <a:lnTo>
                  <a:pt x="10540" y="53789"/>
                </a:lnTo>
                <a:lnTo>
                  <a:pt x="7814" y="52556"/>
                </a:lnTo>
                <a:lnTo>
                  <a:pt x="5769" y="49587"/>
                </a:lnTo>
                <a:lnTo>
                  <a:pt x="3725" y="46673"/>
                </a:lnTo>
                <a:lnTo>
                  <a:pt x="3725" y="45384"/>
                </a:lnTo>
                <a:lnTo>
                  <a:pt x="2362" y="42471"/>
                </a:lnTo>
                <a:lnTo>
                  <a:pt x="999" y="39501"/>
                </a:lnTo>
                <a:lnTo>
                  <a:pt x="999" y="36980"/>
                </a:lnTo>
                <a:lnTo>
                  <a:pt x="0" y="35299"/>
                </a:lnTo>
                <a:lnTo>
                  <a:pt x="0" y="23981"/>
                </a:lnTo>
                <a:lnTo>
                  <a:pt x="999" y="21011"/>
                </a:lnTo>
                <a:lnTo>
                  <a:pt x="999" y="18490"/>
                </a:lnTo>
                <a:lnTo>
                  <a:pt x="2362" y="15576"/>
                </a:lnTo>
                <a:lnTo>
                  <a:pt x="3725" y="13895"/>
                </a:lnTo>
                <a:lnTo>
                  <a:pt x="4770" y="11374"/>
                </a:lnTo>
                <a:lnTo>
                  <a:pt x="5769" y="10085"/>
                </a:lnTo>
                <a:lnTo>
                  <a:pt x="6814" y="7171"/>
                </a:lnTo>
                <a:lnTo>
                  <a:pt x="7814" y="5491"/>
                </a:lnTo>
                <a:lnTo>
                  <a:pt x="10540" y="4202"/>
                </a:lnTo>
                <a:lnTo>
                  <a:pt x="11585" y="2521"/>
                </a:lnTo>
                <a:lnTo>
                  <a:pt x="13629" y="1288"/>
                </a:lnTo>
                <a:lnTo>
                  <a:pt x="18399" y="1288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328641" y="5424303"/>
            <a:ext cx="13970" cy="50165"/>
          </a:xfrm>
          <a:custGeom>
            <a:avLst/>
            <a:gdLst/>
            <a:ahLst/>
            <a:cxnLst/>
            <a:rect l="l" t="t" r="r" b="b"/>
            <a:pathLst>
              <a:path w="13970" h="50164">
                <a:moveTo>
                  <a:pt x="7132" y="0"/>
                </a:moveTo>
                <a:lnTo>
                  <a:pt x="6133" y="0"/>
                </a:lnTo>
                <a:lnTo>
                  <a:pt x="4770" y="1288"/>
                </a:lnTo>
                <a:lnTo>
                  <a:pt x="3725" y="1288"/>
                </a:lnTo>
                <a:lnTo>
                  <a:pt x="3725" y="2969"/>
                </a:lnTo>
                <a:lnTo>
                  <a:pt x="2362" y="2969"/>
                </a:lnTo>
                <a:lnTo>
                  <a:pt x="2362" y="4202"/>
                </a:lnTo>
                <a:lnTo>
                  <a:pt x="1362" y="5883"/>
                </a:lnTo>
                <a:lnTo>
                  <a:pt x="1362" y="8404"/>
                </a:lnTo>
                <a:lnTo>
                  <a:pt x="0" y="9693"/>
                </a:lnTo>
                <a:lnTo>
                  <a:pt x="0" y="41182"/>
                </a:lnTo>
                <a:lnTo>
                  <a:pt x="1362" y="42471"/>
                </a:lnTo>
                <a:lnTo>
                  <a:pt x="1362" y="45384"/>
                </a:lnTo>
                <a:lnTo>
                  <a:pt x="4770" y="49587"/>
                </a:lnTo>
                <a:lnTo>
                  <a:pt x="9177" y="49587"/>
                </a:lnTo>
                <a:lnTo>
                  <a:pt x="9177" y="48354"/>
                </a:lnTo>
                <a:lnTo>
                  <a:pt x="10540" y="48354"/>
                </a:lnTo>
                <a:lnTo>
                  <a:pt x="10540" y="46673"/>
                </a:lnTo>
                <a:lnTo>
                  <a:pt x="11903" y="46673"/>
                </a:lnTo>
                <a:lnTo>
                  <a:pt x="11903" y="43704"/>
                </a:lnTo>
                <a:lnTo>
                  <a:pt x="12948" y="43704"/>
                </a:lnTo>
                <a:lnTo>
                  <a:pt x="12948" y="34066"/>
                </a:lnTo>
                <a:lnTo>
                  <a:pt x="13947" y="31097"/>
                </a:lnTo>
                <a:lnTo>
                  <a:pt x="13947" y="14287"/>
                </a:lnTo>
                <a:lnTo>
                  <a:pt x="12948" y="13055"/>
                </a:lnTo>
                <a:lnTo>
                  <a:pt x="12948" y="5883"/>
                </a:lnTo>
                <a:lnTo>
                  <a:pt x="11903" y="5883"/>
                </a:lnTo>
                <a:lnTo>
                  <a:pt x="11903" y="2969"/>
                </a:lnTo>
                <a:lnTo>
                  <a:pt x="10540" y="2969"/>
                </a:lnTo>
                <a:lnTo>
                  <a:pt x="10540" y="1288"/>
                </a:lnTo>
                <a:lnTo>
                  <a:pt x="8177" y="1288"/>
                </a:lnTo>
                <a:lnTo>
                  <a:pt x="8177" y="0"/>
                </a:lnTo>
                <a:lnTo>
                  <a:pt x="7132" y="0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363397" y="5420100"/>
            <a:ext cx="73660" cy="57150"/>
          </a:xfrm>
          <a:custGeom>
            <a:avLst/>
            <a:gdLst/>
            <a:ahLst/>
            <a:cxnLst/>
            <a:rect l="l" t="t" r="r" b="b"/>
            <a:pathLst>
              <a:path w="73660" h="57150">
                <a:moveTo>
                  <a:pt x="17036" y="2521"/>
                </a:moveTo>
                <a:lnTo>
                  <a:pt x="17036" y="10085"/>
                </a:lnTo>
                <a:lnTo>
                  <a:pt x="18081" y="8404"/>
                </a:lnTo>
                <a:lnTo>
                  <a:pt x="19444" y="7171"/>
                </a:lnTo>
                <a:lnTo>
                  <a:pt x="19444" y="5491"/>
                </a:lnTo>
                <a:lnTo>
                  <a:pt x="20807" y="5491"/>
                </a:lnTo>
                <a:lnTo>
                  <a:pt x="21807" y="4202"/>
                </a:lnTo>
                <a:lnTo>
                  <a:pt x="22852" y="4202"/>
                </a:lnTo>
                <a:lnTo>
                  <a:pt x="22852" y="2521"/>
                </a:lnTo>
                <a:lnTo>
                  <a:pt x="24215" y="2521"/>
                </a:lnTo>
                <a:lnTo>
                  <a:pt x="25214" y="1288"/>
                </a:lnTo>
                <a:lnTo>
                  <a:pt x="28622" y="1288"/>
                </a:lnTo>
                <a:lnTo>
                  <a:pt x="29985" y="0"/>
                </a:lnTo>
                <a:lnTo>
                  <a:pt x="32029" y="0"/>
                </a:lnTo>
                <a:lnTo>
                  <a:pt x="33074" y="1288"/>
                </a:lnTo>
                <a:lnTo>
                  <a:pt x="36799" y="1288"/>
                </a:lnTo>
                <a:lnTo>
                  <a:pt x="36799" y="2521"/>
                </a:lnTo>
                <a:lnTo>
                  <a:pt x="37844" y="2521"/>
                </a:lnTo>
                <a:lnTo>
                  <a:pt x="38844" y="4202"/>
                </a:lnTo>
                <a:lnTo>
                  <a:pt x="40207" y="5491"/>
                </a:lnTo>
                <a:lnTo>
                  <a:pt x="41252" y="7171"/>
                </a:lnTo>
                <a:lnTo>
                  <a:pt x="41252" y="10085"/>
                </a:lnTo>
                <a:lnTo>
                  <a:pt x="42615" y="10085"/>
                </a:lnTo>
                <a:lnTo>
                  <a:pt x="43614" y="8404"/>
                </a:lnTo>
                <a:lnTo>
                  <a:pt x="44659" y="7171"/>
                </a:lnTo>
                <a:lnTo>
                  <a:pt x="46022" y="5491"/>
                </a:lnTo>
                <a:lnTo>
                  <a:pt x="47021" y="5491"/>
                </a:lnTo>
                <a:lnTo>
                  <a:pt x="48066" y="4202"/>
                </a:lnTo>
                <a:lnTo>
                  <a:pt x="49429" y="2521"/>
                </a:lnTo>
                <a:lnTo>
                  <a:pt x="50429" y="2521"/>
                </a:lnTo>
                <a:lnTo>
                  <a:pt x="51792" y="1288"/>
                </a:lnTo>
                <a:lnTo>
                  <a:pt x="54881" y="1288"/>
                </a:lnTo>
                <a:lnTo>
                  <a:pt x="54881" y="0"/>
                </a:lnTo>
                <a:lnTo>
                  <a:pt x="57607" y="0"/>
                </a:lnTo>
                <a:lnTo>
                  <a:pt x="58607" y="1288"/>
                </a:lnTo>
                <a:lnTo>
                  <a:pt x="62014" y="1288"/>
                </a:lnTo>
                <a:lnTo>
                  <a:pt x="63059" y="2521"/>
                </a:lnTo>
                <a:lnTo>
                  <a:pt x="64422" y="2521"/>
                </a:lnTo>
                <a:lnTo>
                  <a:pt x="64422" y="4202"/>
                </a:lnTo>
                <a:lnTo>
                  <a:pt x="65421" y="4202"/>
                </a:lnTo>
                <a:lnTo>
                  <a:pt x="65421" y="5491"/>
                </a:lnTo>
                <a:lnTo>
                  <a:pt x="66784" y="5491"/>
                </a:lnTo>
                <a:lnTo>
                  <a:pt x="66784" y="8404"/>
                </a:lnTo>
                <a:lnTo>
                  <a:pt x="67829" y="8404"/>
                </a:lnTo>
                <a:lnTo>
                  <a:pt x="67829" y="12606"/>
                </a:lnTo>
                <a:lnTo>
                  <a:pt x="68829" y="13895"/>
                </a:lnTo>
                <a:lnTo>
                  <a:pt x="68829" y="50875"/>
                </a:lnTo>
                <a:lnTo>
                  <a:pt x="71237" y="53789"/>
                </a:lnTo>
                <a:lnTo>
                  <a:pt x="73599" y="53789"/>
                </a:lnTo>
                <a:lnTo>
                  <a:pt x="73599" y="56759"/>
                </a:lnTo>
                <a:lnTo>
                  <a:pt x="50429" y="56759"/>
                </a:lnTo>
                <a:lnTo>
                  <a:pt x="50429" y="53789"/>
                </a:lnTo>
                <a:lnTo>
                  <a:pt x="52837" y="53789"/>
                </a:lnTo>
                <a:lnTo>
                  <a:pt x="54881" y="50875"/>
                </a:lnTo>
                <a:lnTo>
                  <a:pt x="54881" y="11374"/>
                </a:lnTo>
                <a:lnTo>
                  <a:pt x="53836" y="10085"/>
                </a:lnTo>
                <a:lnTo>
                  <a:pt x="53836" y="8404"/>
                </a:lnTo>
                <a:lnTo>
                  <a:pt x="48066" y="8404"/>
                </a:lnTo>
                <a:lnTo>
                  <a:pt x="48066" y="10085"/>
                </a:lnTo>
                <a:lnTo>
                  <a:pt x="47021" y="10085"/>
                </a:lnTo>
                <a:lnTo>
                  <a:pt x="46022" y="11374"/>
                </a:lnTo>
                <a:lnTo>
                  <a:pt x="44659" y="12606"/>
                </a:lnTo>
                <a:lnTo>
                  <a:pt x="42615" y="15576"/>
                </a:lnTo>
                <a:lnTo>
                  <a:pt x="42615" y="46673"/>
                </a:lnTo>
                <a:lnTo>
                  <a:pt x="43614" y="47906"/>
                </a:lnTo>
                <a:lnTo>
                  <a:pt x="43614" y="52556"/>
                </a:lnTo>
                <a:lnTo>
                  <a:pt x="44659" y="52556"/>
                </a:lnTo>
                <a:lnTo>
                  <a:pt x="44659" y="53789"/>
                </a:lnTo>
                <a:lnTo>
                  <a:pt x="48066" y="53789"/>
                </a:lnTo>
                <a:lnTo>
                  <a:pt x="48066" y="56759"/>
                </a:lnTo>
                <a:lnTo>
                  <a:pt x="25214" y="56759"/>
                </a:lnTo>
                <a:lnTo>
                  <a:pt x="25214" y="53789"/>
                </a:lnTo>
                <a:lnTo>
                  <a:pt x="27622" y="53789"/>
                </a:lnTo>
                <a:lnTo>
                  <a:pt x="28622" y="52556"/>
                </a:lnTo>
                <a:lnTo>
                  <a:pt x="28622" y="50875"/>
                </a:lnTo>
                <a:lnTo>
                  <a:pt x="29985" y="50875"/>
                </a:lnTo>
                <a:lnTo>
                  <a:pt x="29985" y="11374"/>
                </a:lnTo>
                <a:lnTo>
                  <a:pt x="28622" y="11374"/>
                </a:lnTo>
                <a:lnTo>
                  <a:pt x="28622" y="10085"/>
                </a:lnTo>
                <a:lnTo>
                  <a:pt x="27622" y="10085"/>
                </a:lnTo>
                <a:lnTo>
                  <a:pt x="27622" y="8404"/>
                </a:lnTo>
                <a:lnTo>
                  <a:pt x="22852" y="8404"/>
                </a:lnTo>
                <a:lnTo>
                  <a:pt x="21807" y="10085"/>
                </a:lnTo>
                <a:lnTo>
                  <a:pt x="20807" y="10085"/>
                </a:lnTo>
                <a:lnTo>
                  <a:pt x="20807" y="11374"/>
                </a:lnTo>
                <a:lnTo>
                  <a:pt x="19444" y="11374"/>
                </a:lnTo>
                <a:lnTo>
                  <a:pt x="19444" y="12606"/>
                </a:lnTo>
                <a:lnTo>
                  <a:pt x="18081" y="12606"/>
                </a:lnTo>
                <a:lnTo>
                  <a:pt x="18081" y="13895"/>
                </a:lnTo>
                <a:lnTo>
                  <a:pt x="17036" y="15576"/>
                </a:lnTo>
                <a:lnTo>
                  <a:pt x="17036" y="49587"/>
                </a:lnTo>
                <a:lnTo>
                  <a:pt x="18081" y="50875"/>
                </a:lnTo>
                <a:lnTo>
                  <a:pt x="18081" y="52556"/>
                </a:lnTo>
                <a:lnTo>
                  <a:pt x="19444" y="52556"/>
                </a:lnTo>
                <a:lnTo>
                  <a:pt x="19444" y="53789"/>
                </a:lnTo>
                <a:lnTo>
                  <a:pt x="21807" y="53789"/>
                </a:lnTo>
                <a:lnTo>
                  <a:pt x="21807" y="56759"/>
                </a:lnTo>
                <a:lnTo>
                  <a:pt x="0" y="56759"/>
                </a:lnTo>
                <a:lnTo>
                  <a:pt x="0" y="53789"/>
                </a:lnTo>
                <a:lnTo>
                  <a:pt x="2044" y="53789"/>
                </a:lnTo>
                <a:lnTo>
                  <a:pt x="2044" y="52556"/>
                </a:lnTo>
                <a:lnTo>
                  <a:pt x="3407" y="52556"/>
                </a:lnTo>
                <a:lnTo>
                  <a:pt x="3407" y="49587"/>
                </a:lnTo>
                <a:lnTo>
                  <a:pt x="4406" y="49587"/>
                </a:lnTo>
                <a:lnTo>
                  <a:pt x="4406" y="8404"/>
                </a:lnTo>
                <a:lnTo>
                  <a:pt x="3407" y="8404"/>
                </a:lnTo>
                <a:lnTo>
                  <a:pt x="3407" y="5491"/>
                </a:lnTo>
                <a:lnTo>
                  <a:pt x="2044" y="5491"/>
                </a:lnTo>
                <a:lnTo>
                  <a:pt x="999" y="4202"/>
                </a:lnTo>
                <a:lnTo>
                  <a:pt x="0" y="4202"/>
                </a:lnTo>
                <a:lnTo>
                  <a:pt x="0" y="2521"/>
                </a:lnTo>
                <a:lnTo>
                  <a:pt x="17036" y="2521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442811" y="5420100"/>
            <a:ext cx="36830" cy="58419"/>
          </a:xfrm>
          <a:custGeom>
            <a:avLst/>
            <a:gdLst/>
            <a:ahLst/>
            <a:cxnLst/>
            <a:rect l="l" t="t" r="r" b="b"/>
            <a:pathLst>
              <a:path w="36829" h="58420">
                <a:moveTo>
                  <a:pt x="36799" y="26894"/>
                </a:moveTo>
                <a:lnTo>
                  <a:pt x="12266" y="26894"/>
                </a:lnTo>
                <a:lnTo>
                  <a:pt x="12266" y="29864"/>
                </a:lnTo>
                <a:lnTo>
                  <a:pt x="13629" y="32385"/>
                </a:lnTo>
                <a:lnTo>
                  <a:pt x="13629" y="36980"/>
                </a:lnTo>
                <a:lnTo>
                  <a:pt x="14992" y="38269"/>
                </a:lnTo>
                <a:lnTo>
                  <a:pt x="15992" y="40790"/>
                </a:lnTo>
                <a:lnTo>
                  <a:pt x="15992" y="42471"/>
                </a:lnTo>
                <a:lnTo>
                  <a:pt x="17036" y="44152"/>
                </a:lnTo>
                <a:lnTo>
                  <a:pt x="18036" y="45384"/>
                </a:lnTo>
                <a:lnTo>
                  <a:pt x="19399" y="46673"/>
                </a:lnTo>
                <a:lnTo>
                  <a:pt x="20444" y="47906"/>
                </a:lnTo>
                <a:lnTo>
                  <a:pt x="22806" y="47906"/>
                </a:lnTo>
                <a:lnTo>
                  <a:pt x="23851" y="49587"/>
                </a:lnTo>
                <a:lnTo>
                  <a:pt x="26214" y="49587"/>
                </a:lnTo>
                <a:lnTo>
                  <a:pt x="27259" y="47906"/>
                </a:lnTo>
                <a:lnTo>
                  <a:pt x="29621" y="47906"/>
                </a:lnTo>
                <a:lnTo>
                  <a:pt x="29621" y="46673"/>
                </a:lnTo>
                <a:lnTo>
                  <a:pt x="30984" y="46673"/>
                </a:lnTo>
                <a:lnTo>
                  <a:pt x="30984" y="45384"/>
                </a:lnTo>
                <a:lnTo>
                  <a:pt x="32029" y="45384"/>
                </a:lnTo>
                <a:lnTo>
                  <a:pt x="32029" y="44152"/>
                </a:lnTo>
                <a:lnTo>
                  <a:pt x="33028" y="44152"/>
                </a:lnTo>
                <a:lnTo>
                  <a:pt x="34073" y="42471"/>
                </a:lnTo>
                <a:lnTo>
                  <a:pt x="34073" y="40790"/>
                </a:lnTo>
                <a:lnTo>
                  <a:pt x="35436" y="39501"/>
                </a:lnTo>
                <a:lnTo>
                  <a:pt x="36799" y="40790"/>
                </a:lnTo>
                <a:lnTo>
                  <a:pt x="35436" y="44152"/>
                </a:lnTo>
                <a:lnTo>
                  <a:pt x="34073" y="45384"/>
                </a:lnTo>
                <a:lnTo>
                  <a:pt x="34073" y="46673"/>
                </a:lnTo>
                <a:lnTo>
                  <a:pt x="33028" y="49587"/>
                </a:lnTo>
                <a:lnTo>
                  <a:pt x="30984" y="52556"/>
                </a:lnTo>
                <a:lnTo>
                  <a:pt x="29621" y="52556"/>
                </a:lnTo>
                <a:lnTo>
                  <a:pt x="27259" y="55078"/>
                </a:lnTo>
                <a:lnTo>
                  <a:pt x="26214" y="55078"/>
                </a:lnTo>
                <a:lnTo>
                  <a:pt x="25214" y="56759"/>
                </a:lnTo>
                <a:lnTo>
                  <a:pt x="22806" y="56759"/>
                </a:lnTo>
                <a:lnTo>
                  <a:pt x="21807" y="58047"/>
                </a:lnTo>
                <a:lnTo>
                  <a:pt x="15992" y="58047"/>
                </a:lnTo>
                <a:lnTo>
                  <a:pt x="14992" y="56759"/>
                </a:lnTo>
                <a:lnTo>
                  <a:pt x="12266" y="56759"/>
                </a:lnTo>
                <a:lnTo>
                  <a:pt x="10222" y="55078"/>
                </a:lnTo>
                <a:lnTo>
                  <a:pt x="9177" y="53789"/>
                </a:lnTo>
                <a:lnTo>
                  <a:pt x="6814" y="52556"/>
                </a:lnTo>
                <a:lnTo>
                  <a:pt x="5451" y="50875"/>
                </a:lnTo>
                <a:lnTo>
                  <a:pt x="4406" y="47906"/>
                </a:lnTo>
                <a:lnTo>
                  <a:pt x="3407" y="46673"/>
                </a:lnTo>
                <a:lnTo>
                  <a:pt x="2044" y="44152"/>
                </a:lnTo>
                <a:lnTo>
                  <a:pt x="2044" y="42471"/>
                </a:lnTo>
                <a:lnTo>
                  <a:pt x="999" y="39501"/>
                </a:lnTo>
                <a:lnTo>
                  <a:pt x="999" y="38269"/>
                </a:lnTo>
                <a:lnTo>
                  <a:pt x="0" y="35299"/>
                </a:lnTo>
                <a:lnTo>
                  <a:pt x="0" y="26894"/>
                </a:lnTo>
                <a:lnTo>
                  <a:pt x="999" y="23981"/>
                </a:lnTo>
                <a:lnTo>
                  <a:pt x="999" y="21011"/>
                </a:lnTo>
                <a:lnTo>
                  <a:pt x="2044" y="18490"/>
                </a:lnTo>
                <a:lnTo>
                  <a:pt x="2044" y="15576"/>
                </a:lnTo>
                <a:lnTo>
                  <a:pt x="3407" y="12606"/>
                </a:lnTo>
                <a:lnTo>
                  <a:pt x="4406" y="11374"/>
                </a:lnTo>
                <a:lnTo>
                  <a:pt x="5451" y="8404"/>
                </a:lnTo>
                <a:lnTo>
                  <a:pt x="7814" y="7171"/>
                </a:lnTo>
                <a:lnTo>
                  <a:pt x="9177" y="5491"/>
                </a:lnTo>
                <a:lnTo>
                  <a:pt x="10222" y="4202"/>
                </a:lnTo>
                <a:lnTo>
                  <a:pt x="12266" y="2521"/>
                </a:lnTo>
                <a:lnTo>
                  <a:pt x="13629" y="1288"/>
                </a:lnTo>
                <a:lnTo>
                  <a:pt x="18036" y="1288"/>
                </a:lnTo>
                <a:lnTo>
                  <a:pt x="19399" y="0"/>
                </a:lnTo>
                <a:lnTo>
                  <a:pt x="21807" y="1288"/>
                </a:lnTo>
                <a:lnTo>
                  <a:pt x="25214" y="1288"/>
                </a:lnTo>
                <a:lnTo>
                  <a:pt x="26214" y="2521"/>
                </a:lnTo>
                <a:lnTo>
                  <a:pt x="27259" y="2521"/>
                </a:lnTo>
                <a:lnTo>
                  <a:pt x="28622" y="4202"/>
                </a:lnTo>
                <a:lnTo>
                  <a:pt x="29621" y="5491"/>
                </a:lnTo>
                <a:lnTo>
                  <a:pt x="30984" y="7171"/>
                </a:lnTo>
                <a:lnTo>
                  <a:pt x="32029" y="8404"/>
                </a:lnTo>
                <a:lnTo>
                  <a:pt x="33028" y="11374"/>
                </a:lnTo>
                <a:lnTo>
                  <a:pt x="34073" y="12606"/>
                </a:lnTo>
                <a:lnTo>
                  <a:pt x="35436" y="15576"/>
                </a:lnTo>
                <a:lnTo>
                  <a:pt x="35436" y="18490"/>
                </a:lnTo>
                <a:lnTo>
                  <a:pt x="36799" y="21011"/>
                </a:lnTo>
                <a:lnTo>
                  <a:pt x="36799" y="26894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455078" y="5424303"/>
            <a:ext cx="13335" cy="20320"/>
          </a:xfrm>
          <a:custGeom>
            <a:avLst/>
            <a:gdLst/>
            <a:ahLst/>
            <a:cxnLst/>
            <a:rect l="l" t="t" r="r" b="b"/>
            <a:pathLst>
              <a:path w="13335" h="20320">
                <a:moveTo>
                  <a:pt x="12948" y="19778"/>
                </a:moveTo>
                <a:lnTo>
                  <a:pt x="12948" y="8404"/>
                </a:lnTo>
                <a:lnTo>
                  <a:pt x="11585" y="7171"/>
                </a:lnTo>
                <a:lnTo>
                  <a:pt x="11585" y="4202"/>
                </a:lnTo>
                <a:lnTo>
                  <a:pt x="8177" y="0"/>
                </a:lnTo>
                <a:lnTo>
                  <a:pt x="4770" y="0"/>
                </a:lnTo>
                <a:lnTo>
                  <a:pt x="4770" y="1288"/>
                </a:lnTo>
                <a:lnTo>
                  <a:pt x="3725" y="1288"/>
                </a:lnTo>
                <a:lnTo>
                  <a:pt x="3725" y="2969"/>
                </a:lnTo>
                <a:lnTo>
                  <a:pt x="2725" y="2969"/>
                </a:lnTo>
                <a:lnTo>
                  <a:pt x="2725" y="4202"/>
                </a:lnTo>
                <a:lnTo>
                  <a:pt x="1362" y="5883"/>
                </a:lnTo>
                <a:lnTo>
                  <a:pt x="1362" y="8404"/>
                </a:lnTo>
                <a:lnTo>
                  <a:pt x="0" y="11374"/>
                </a:lnTo>
                <a:lnTo>
                  <a:pt x="0" y="19778"/>
                </a:lnTo>
                <a:lnTo>
                  <a:pt x="12948" y="19778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484018" y="5402899"/>
            <a:ext cx="29209" cy="74295"/>
          </a:xfrm>
          <a:custGeom>
            <a:avLst/>
            <a:gdLst/>
            <a:ahLst/>
            <a:cxnLst/>
            <a:rect l="l" t="t" r="r" b="b"/>
            <a:pathLst>
              <a:path w="29210" h="74295">
                <a:moveTo>
                  <a:pt x="18445" y="0"/>
                </a:moveTo>
                <a:lnTo>
                  <a:pt x="18445" y="19722"/>
                </a:lnTo>
                <a:lnTo>
                  <a:pt x="28667" y="19722"/>
                </a:lnTo>
                <a:lnTo>
                  <a:pt x="28667" y="25606"/>
                </a:lnTo>
                <a:lnTo>
                  <a:pt x="18445" y="25606"/>
                </a:lnTo>
                <a:lnTo>
                  <a:pt x="18445" y="65107"/>
                </a:lnTo>
                <a:lnTo>
                  <a:pt x="19444" y="65107"/>
                </a:lnTo>
                <a:lnTo>
                  <a:pt x="19444" y="66788"/>
                </a:lnTo>
                <a:lnTo>
                  <a:pt x="24215" y="66788"/>
                </a:lnTo>
                <a:lnTo>
                  <a:pt x="24215" y="65107"/>
                </a:lnTo>
                <a:lnTo>
                  <a:pt x="25260" y="65107"/>
                </a:lnTo>
                <a:lnTo>
                  <a:pt x="26623" y="63875"/>
                </a:lnTo>
                <a:lnTo>
                  <a:pt x="26623" y="62586"/>
                </a:lnTo>
                <a:lnTo>
                  <a:pt x="27622" y="61353"/>
                </a:lnTo>
                <a:lnTo>
                  <a:pt x="28667" y="62586"/>
                </a:lnTo>
                <a:lnTo>
                  <a:pt x="27622" y="65107"/>
                </a:lnTo>
                <a:lnTo>
                  <a:pt x="26623" y="68077"/>
                </a:lnTo>
                <a:lnTo>
                  <a:pt x="25260" y="69758"/>
                </a:lnTo>
                <a:lnTo>
                  <a:pt x="24215" y="70991"/>
                </a:lnTo>
                <a:lnTo>
                  <a:pt x="21852" y="72279"/>
                </a:lnTo>
                <a:lnTo>
                  <a:pt x="20807" y="73960"/>
                </a:lnTo>
                <a:lnTo>
                  <a:pt x="12630" y="73960"/>
                </a:lnTo>
                <a:lnTo>
                  <a:pt x="11630" y="72279"/>
                </a:lnTo>
                <a:lnTo>
                  <a:pt x="10585" y="72279"/>
                </a:lnTo>
                <a:lnTo>
                  <a:pt x="9222" y="70991"/>
                </a:lnTo>
                <a:lnTo>
                  <a:pt x="6814" y="68077"/>
                </a:lnTo>
                <a:lnTo>
                  <a:pt x="6814" y="66788"/>
                </a:lnTo>
                <a:lnTo>
                  <a:pt x="5815" y="66788"/>
                </a:lnTo>
                <a:lnTo>
                  <a:pt x="5815" y="25606"/>
                </a:lnTo>
                <a:lnTo>
                  <a:pt x="0" y="25606"/>
                </a:lnTo>
                <a:lnTo>
                  <a:pt x="0" y="22692"/>
                </a:lnTo>
                <a:lnTo>
                  <a:pt x="1044" y="21403"/>
                </a:lnTo>
                <a:lnTo>
                  <a:pt x="2407" y="19722"/>
                </a:lnTo>
                <a:lnTo>
                  <a:pt x="3407" y="18490"/>
                </a:lnTo>
                <a:lnTo>
                  <a:pt x="4770" y="17201"/>
                </a:lnTo>
                <a:lnTo>
                  <a:pt x="5815" y="17201"/>
                </a:lnTo>
                <a:lnTo>
                  <a:pt x="7859" y="14287"/>
                </a:lnTo>
                <a:lnTo>
                  <a:pt x="9222" y="12606"/>
                </a:lnTo>
                <a:lnTo>
                  <a:pt x="10585" y="11318"/>
                </a:lnTo>
                <a:lnTo>
                  <a:pt x="11630" y="10085"/>
                </a:lnTo>
                <a:lnTo>
                  <a:pt x="12630" y="7115"/>
                </a:lnTo>
                <a:lnTo>
                  <a:pt x="13674" y="5883"/>
                </a:lnTo>
                <a:lnTo>
                  <a:pt x="13674" y="4202"/>
                </a:lnTo>
                <a:lnTo>
                  <a:pt x="14674" y="2913"/>
                </a:lnTo>
                <a:lnTo>
                  <a:pt x="16037" y="1680"/>
                </a:lnTo>
                <a:lnTo>
                  <a:pt x="17400" y="0"/>
                </a:lnTo>
                <a:lnTo>
                  <a:pt x="18445" y="0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517456" y="5420100"/>
            <a:ext cx="36830" cy="58419"/>
          </a:xfrm>
          <a:custGeom>
            <a:avLst/>
            <a:gdLst/>
            <a:ahLst/>
            <a:cxnLst/>
            <a:rect l="l" t="t" r="r" b="b"/>
            <a:pathLst>
              <a:path w="36829" h="58420">
                <a:moveTo>
                  <a:pt x="36799" y="26894"/>
                </a:moveTo>
                <a:lnTo>
                  <a:pt x="12584" y="26894"/>
                </a:lnTo>
                <a:lnTo>
                  <a:pt x="12584" y="32385"/>
                </a:lnTo>
                <a:lnTo>
                  <a:pt x="13947" y="34066"/>
                </a:lnTo>
                <a:lnTo>
                  <a:pt x="13947" y="36980"/>
                </a:lnTo>
                <a:lnTo>
                  <a:pt x="14992" y="38269"/>
                </a:lnTo>
                <a:lnTo>
                  <a:pt x="14992" y="40790"/>
                </a:lnTo>
                <a:lnTo>
                  <a:pt x="15992" y="42471"/>
                </a:lnTo>
                <a:lnTo>
                  <a:pt x="17036" y="44152"/>
                </a:lnTo>
                <a:lnTo>
                  <a:pt x="18036" y="45384"/>
                </a:lnTo>
                <a:lnTo>
                  <a:pt x="18036" y="46673"/>
                </a:lnTo>
                <a:lnTo>
                  <a:pt x="19399" y="46673"/>
                </a:lnTo>
                <a:lnTo>
                  <a:pt x="20762" y="47906"/>
                </a:lnTo>
                <a:lnTo>
                  <a:pt x="22806" y="47906"/>
                </a:lnTo>
                <a:lnTo>
                  <a:pt x="23851" y="49587"/>
                </a:lnTo>
                <a:lnTo>
                  <a:pt x="26214" y="49587"/>
                </a:lnTo>
                <a:lnTo>
                  <a:pt x="26214" y="47906"/>
                </a:lnTo>
                <a:lnTo>
                  <a:pt x="29985" y="47906"/>
                </a:lnTo>
                <a:lnTo>
                  <a:pt x="29985" y="46673"/>
                </a:lnTo>
                <a:lnTo>
                  <a:pt x="30984" y="46673"/>
                </a:lnTo>
                <a:lnTo>
                  <a:pt x="30984" y="45384"/>
                </a:lnTo>
                <a:lnTo>
                  <a:pt x="32029" y="45384"/>
                </a:lnTo>
                <a:lnTo>
                  <a:pt x="32029" y="44152"/>
                </a:lnTo>
                <a:lnTo>
                  <a:pt x="33028" y="44152"/>
                </a:lnTo>
                <a:lnTo>
                  <a:pt x="33028" y="42471"/>
                </a:lnTo>
                <a:lnTo>
                  <a:pt x="34391" y="40790"/>
                </a:lnTo>
                <a:lnTo>
                  <a:pt x="34391" y="39501"/>
                </a:lnTo>
                <a:lnTo>
                  <a:pt x="36799" y="40790"/>
                </a:lnTo>
                <a:lnTo>
                  <a:pt x="35754" y="44152"/>
                </a:lnTo>
                <a:lnTo>
                  <a:pt x="34391" y="45384"/>
                </a:lnTo>
                <a:lnTo>
                  <a:pt x="33028" y="46673"/>
                </a:lnTo>
                <a:lnTo>
                  <a:pt x="33028" y="49587"/>
                </a:lnTo>
                <a:lnTo>
                  <a:pt x="30984" y="52556"/>
                </a:lnTo>
                <a:lnTo>
                  <a:pt x="29985" y="52556"/>
                </a:lnTo>
                <a:lnTo>
                  <a:pt x="28622" y="53789"/>
                </a:lnTo>
                <a:lnTo>
                  <a:pt x="27577" y="55078"/>
                </a:lnTo>
                <a:lnTo>
                  <a:pt x="26214" y="55078"/>
                </a:lnTo>
                <a:lnTo>
                  <a:pt x="25214" y="56759"/>
                </a:lnTo>
                <a:lnTo>
                  <a:pt x="22806" y="56759"/>
                </a:lnTo>
                <a:lnTo>
                  <a:pt x="21807" y="58047"/>
                </a:lnTo>
                <a:lnTo>
                  <a:pt x="15992" y="58047"/>
                </a:lnTo>
                <a:lnTo>
                  <a:pt x="13947" y="56759"/>
                </a:lnTo>
                <a:lnTo>
                  <a:pt x="12584" y="56759"/>
                </a:lnTo>
                <a:lnTo>
                  <a:pt x="10222" y="55078"/>
                </a:lnTo>
                <a:lnTo>
                  <a:pt x="7814" y="53789"/>
                </a:lnTo>
                <a:lnTo>
                  <a:pt x="5769" y="50875"/>
                </a:lnTo>
                <a:lnTo>
                  <a:pt x="3407" y="47906"/>
                </a:lnTo>
                <a:lnTo>
                  <a:pt x="3407" y="46673"/>
                </a:lnTo>
                <a:lnTo>
                  <a:pt x="2044" y="44152"/>
                </a:lnTo>
                <a:lnTo>
                  <a:pt x="999" y="42471"/>
                </a:lnTo>
                <a:lnTo>
                  <a:pt x="999" y="39501"/>
                </a:lnTo>
                <a:lnTo>
                  <a:pt x="0" y="38269"/>
                </a:lnTo>
                <a:lnTo>
                  <a:pt x="0" y="23981"/>
                </a:lnTo>
                <a:lnTo>
                  <a:pt x="999" y="21011"/>
                </a:lnTo>
                <a:lnTo>
                  <a:pt x="999" y="18490"/>
                </a:lnTo>
                <a:lnTo>
                  <a:pt x="2044" y="15576"/>
                </a:lnTo>
                <a:lnTo>
                  <a:pt x="3407" y="12606"/>
                </a:lnTo>
                <a:lnTo>
                  <a:pt x="4406" y="11374"/>
                </a:lnTo>
                <a:lnTo>
                  <a:pt x="5769" y="8404"/>
                </a:lnTo>
                <a:lnTo>
                  <a:pt x="6814" y="7171"/>
                </a:lnTo>
                <a:lnTo>
                  <a:pt x="9177" y="5491"/>
                </a:lnTo>
                <a:lnTo>
                  <a:pt x="10222" y="4202"/>
                </a:lnTo>
                <a:lnTo>
                  <a:pt x="12584" y="2521"/>
                </a:lnTo>
                <a:lnTo>
                  <a:pt x="13947" y="1288"/>
                </a:lnTo>
                <a:lnTo>
                  <a:pt x="18036" y="1288"/>
                </a:lnTo>
                <a:lnTo>
                  <a:pt x="19399" y="0"/>
                </a:lnTo>
                <a:lnTo>
                  <a:pt x="21807" y="1288"/>
                </a:lnTo>
                <a:lnTo>
                  <a:pt x="23851" y="1288"/>
                </a:lnTo>
                <a:lnTo>
                  <a:pt x="26214" y="2521"/>
                </a:lnTo>
                <a:lnTo>
                  <a:pt x="27577" y="2521"/>
                </a:lnTo>
                <a:lnTo>
                  <a:pt x="28622" y="4202"/>
                </a:lnTo>
                <a:lnTo>
                  <a:pt x="29985" y="5491"/>
                </a:lnTo>
                <a:lnTo>
                  <a:pt x="32029" y="8404"/>
                </a:lnTo>
                <a:lnTo>
                  <a:pt x="33028" y="11374"/>
                </a:lnTo>
                <a:lnTo>
                  <a:pt x="34391" y="12606"/>
                </a:lnTo>
                <a:lnTo>
                  <a:pt x="35754" y="15576"/>
                </a:lnTo>
                <a:lnTo>
                  <a:pt x="35754" y="21011"/>
                </a:lnTo>
                <a:lnTo>
                  <a:pt x="36799" y="23981"/>
                </a:lnTo>
                <a:lnTo>
                  <a:pt x="36799" y="26894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530041" y="5424303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20">
                <a:moveTo>
                  <a:pt x="12630" y="19778"/>
                </a:moveTo>
                <a:lnTo>
                  <a:pt x="12630" y="9693"/>
                </a:lnTo>
                <a:lnTo>
                  <a:pt x="11267" y="8404"/>
                </a:lnTo>
                <a:lnTo>
                  <a:pt x="11267" y="4202"/>
                </a:lnTo>
                <a:lnTo>
                  <a:pt x="10222" y="4202"/>
                </a:lnTo>
                <a:lnTo>
                  <a:pt x="10222" y="2969"/>
                </a:lnTo>
                <a:lnTo>
                  <a:pt x="9222" y="1288"/>
                </a:lnTo>
                <a:lnTo>
                  <a:pt x="8177" y="1288"/>
                </a:lnTo>
                <a:lnTo>
                  <a:pt x="8177" y="0"/>
                </a:lnTo>
                <a:lnTo>
                  <a:pt x="4452" y="0"/>
                </a:lnTo>
                <a:lnTo>
                  <a:pt x="4452" y="1288"/>
                </a:lnTo>
                <a:lnTo>
                  <a:pt x="3407" y="1288"/>
                </a:lnTo>
                <a:lnTo>
                  <a:pt x="2407" y="2969"/>
                </a:lnTo>
                <a:lnTo>
                  <a:pt x="2407" y="4202"/>
                </a:lnTo>
                <a:lnTo>
                  <a:pt x="1362" y="5883"/>
                </a:lnTo>
                <a:lnTo>
                  <a:pt x="1362" y="7171"/>
                </a:lnTo>
                <a:lnTo>
                  <a:pt x="0" y="8404"/>
                </a:lnTo>
                <a:lnTo>
                  <a:pt x="0" y="19778"/>
                </a:lnTo>
                <a:lnTo>
                  <a:pt x="12630" y="19778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560026" y="5420100"/>
            <a:ext cx="38100" cy="57150"/>
          </a:xfrm>
          <a:custGeom>
            <a:avLst/>
            <a:gdLst/>
            <a:ahLst/>
            <a:cxnLst/>
            <a:rect l="l" t="t" r="r" b="b"/>
            <a:pathLst>
              <a:path w="38100" h="57150">
                <a:moveTo>
                  <a:pt x="17036" y="2521"/>
                </a:moveTo>
                <a:lnTo>
                  <a:pt x="17036" y="13895"/>
                </a:lnTo>
                <a:lnTo>
                  <a:pt x="18081" y="12606"/>
                </a:lnTo>
                <a:lnTo>
                  <a:pt x="19444" y="11374"/>
                </a:lnTo>
                <a:lnTo>
                  <a:pt x="20444" y="8404"/>
                </a:lnTo>
                <a:lnTo>
                  <a:pt x="22852" y="5491"/>
                </a:lnTo>
                <a:lnTo>
                  <a:pt x="23851" y="5491"/>
                </a:lnTo>
                <a:lnTo>
                  <a:pt x="23851" y="4202"/>
                </a:lnTo>
                <a:lnTo>
                  <a:pt x="25214" y="2521"/>
                </a:lnTo>
                <a:lnTo>
                  <a:pt x="26259" y="2521"/>
                </a:lnTo>
                <a:lnTo>
                  <a:pt x="27259" y="1288"/>
                </a:lnTo>
                <a:lnTo>
                  <a:pt x="29985" y="1288"/>
                </a:lnTo>
                <a:lnTo>
                  <a:pt x="31029" y="0"/>
                </a:lnTo>
                <a:lnTo>
                  <a:pt x="32029" y="0"/>
                </a:lnTo>
                <a:lnTo>
                  <a:pt x="33074" y="1288"/>
                </a:lnTo>
                <a:lnTo>
                  <a:pt x="34073" y="1288"/>
                </a:lnTo>
                <a:lnTo>
                  <a:pt x="35436" y="2521"/>
                </a:lnTo>
                <a:lnTo>
                  <a:pt x="36799" y="4202"/>
                </a:lnTo>
                <a:lnTo>
                  <a:pt x="36799" y="7171"/>
                </a:lnTo>
                <a:lnTo>
                  <a:pt x="37844" y="7171"/>
                </a:lnTo>
                <a:lnTo>
                  <a:pt x="37844" y="8404"/>
                </a:lnTo>
                <a:lnTo>
                  <a:pt x="36799" y="10085"/>
                </a:lnTo>
                <a:lnTo>
                  <a:pt x="36799" y="13895"/>
                </a:lnTo>
                <a:lnTo>
                  <a:pt x="35436" y="13895"/>
                </a:lnTo>
                <a:lnTo>
                  <a:pt x="35436" y="15576"/>
                </a:lnTo>
                <a:lnTo>
                  <a:pt x="33074" y="15576"/>
                </a:lnTo>
                <a:lnTo>
                  <a:pt x="32029" y="17257"/>
                </a:lnTo>
                <a:lnTo>
                  <a:pt x="31029" y="17257"/>
                </a:lnTo>
                <a:lnTo>
                  <a:pt x="31029" y="15576"/>
                </a:lnTo>
                <a:lnTo>
                  <a:pt x="28622" y="15576"/>
                </a:lnTo>
                <a:lnTo>
                  <a:pt x="26259" y="12606"/>
                </a:lnTo>
                <a:lnTo>
                  <a:pt x="25214" y="12606"/>
                </a:lnTo>
                <a:lnTo>
                  <a:pt x="25214" y="11374"/>
                </a:lnTo>
                <a:lnTo>
                  <a:pt x="23851" y="11374"/>
                </a:lnTo>
                <a:lnTo>
                  <a:pt x="23851" y="12606"/>
                </a:lnTo>
                <a:lnTo>
                  <a:pt x="21807" y="12606"/>
                </a:lnTo>
                <a:lnTo>
                  <a:pt x="21807" y="13895"/>
                </a:lnTo>
                <a:lnTo>
                  <a:pt x="20444" y="13895"/>
                </a:lnTo>
                <a:lnTo>
                  <a:pt x="20444" y="15576"/>
                </a:lnTo>
                <a:lnTo>
                  <a:pt x="19444" y="15576"/>
                </a:lnTo>
                <a:lnTo>
                  <a:pt x="19444" y="18490"/>
                </a:lnTo>
                <a:lnTo>
                  <a:pt x="18081" y="19778"/>
                </a:lnTo>
                <a:lnTo>
                  <a:pt x="18081" y="25662"/>
                </a:lnTo>
                <a:lnTo>
                  <a:pt x="17036" y="28183"/>
                </a:lnTo>
                <a:lnTo>
                  <a:pt x="17036" y="47906"/>
                </a:lnTo>
                <a:lnTo>
                  <a:pt x="18081" y="49587"/>
                </a:lnTo>
                <a:lnTo>
                  <a:pt x="18081" y="52556"/>
                </a:lnTo>
                <a:lnTo>
                  <a:pt x="19444" y="52556"/>
                </a:lnTo>
                <a:lnTo>
                  <a:pt x="19444" y="53789"/>
                </a:lnTo>
                <a:lnTo>
                  <a:pt x="22852" y="53789"/>
                </a:lnTo>
                <a:lnTo>
                  <a:pt x="22852" y="56759"/>
                </a:lnTo>
                <a:lnTo>
                  <a:pt x="0" y="56759"/>
                </a:lnTo>
                <a:lnTo>
                  <a:pt x="0" y="53789"/>
                </a:lnTo>
                <a:lnTo>
                  <a:pt x="2044" y="53789"/>
                </a:lnTo>
                <a:lnTo>
                  <a:pt x="3407" y="52556"/>
                </a:lnTo>
                <a:lnTo>
                  <a:pt x="3407" y="50875"/>
                </a:lnTo>
                <a:lnTo>
                  <a:pt x="4452" y="50875"/>
                </a:lnTo>
                <a:lnTo>
                  <a:pt x="4452" y="7171"/>
                </a:lnTo>
                <a:lnTo>
                  <a:pt x="3407" y="7171"/>
                </a:lnTo>
                <a:lnTo>
                  <a:pt x="3407" y="5491"/>
                </a:lnTo>
                <a:lnTo>
                  <a:pt x="2044" y="5491"/>
                </a:lnTo>
                <a:lnTo>
                  <a:pt x="2044" y="4202"/>
                </a:lnTo>
                <a:lnTo>
                  <a:pt x="0" y="4202"/>
                </a:lnTo>
                <a:lnTo>
                  <a:pt x="0" y="2521"/>
                </a:lnTo>
                <a:lnTo>
                  <a:pt x="17036" y="2521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122426" y="4864835"/>
            <a:ext cx="40640" cy="59690"/>
          </a:xfrm>
          <a:custGeom>
            <a:avLst/>
            <a:gdLst/>
            <a:ahLst/>
            <a:cxnLst/>
            <a:rect l="l" t="t" r="r" b="b"/>
            <a:pathLst>
              <a:path w="40639" h="59689">
                <a:moveTo>
                  <a:pt x="24896" y="57599"/>
                </a:moveTo>
                <a:lnTo>
                  <a:pt x="0" y="57599"/>
                </a:lnTo>
                <a:lnTo>
                  <a:pt x="0" y="59280"/>
                </a:lnTo>
                <a:lnTo>
                  <a:pt x="24896" y="59280"/>
                </a:lnTo>
                <a:lnTo>
                  <a:pt x="24896" y="57599"/>
                </a:lnTo>
                <a:close/>
              </a:path>
              <a:path w="40639" h="59689">
                <a:moveTo>
                  <a:pt x="40570" y="0"/>
                </a:moveTo>
                <a:lnTo>
                  <a:pt x="0" y="0"/>
                </a:lnTo>
                <a:lnTo>
                  <a:pt x="0" y="1680"/>
                </a:lnTo>
                <a:lnTo>
                  <a:pt x="2725" y="1680"/>
                </a:lnTo>
                <a:lnTo>
                  <a:pt x="3770" y="2129"/>
                </a:lnTo>
                <a:lnTo>
                  <a:pt x="4770" y="2521"/>
                </a:lnTo>
                <a:lnTo>
                  <a:pt x="5451" y="3361"/>
                </a:lnTo>
                <a:lnTo>
                  <a:pt x="6133" y="3810"/>
                </a:lnTo>
                <a:lnTo>
                  <a:pt x="6133" y="4650"/>
                </a:lnTo>
                <a:lnTo>
                  <a:pt x="6496" y="5491"/>
                </a:lnTo>
                <a:lnTo>
                  <a:pt x="6814" y="7171"/>
                </a:lnTo>
                <a:lnTo>
                  <a:pt x="6814" y="52164"/>
                </a:lnTo>
                <a:lnTo>
                  <a:pt x="6496" y="53845"/>
                </a:lnTo>
                <a:lnTo>
                  <a:pt x="6133" y="54686"/>
                </a:lnTo>
                <a:lnTo>
                  <a:pt x="5815" y="55526"/>
                </a:lnTo>
                <a:lnTo>
                  <a:pt x="5451" y="56366"/>
                </a:lnTo>
                <a:lnTo>
                  <a:pt x="4770" y="56759"/>
                </a:lnTo>
                <a:lnTo>
                  <a:pt x="4088" y="57207"/>
                </a:lnTo>
                <a:lnTo>
                  <a:pt x="2725" y="57599"/>
                </a:lnTo>
                <a:lnTo>
                  <a:pt x="22170" y="57599"/>
                </a:lnTo>
                <a:lnTo>
                  <a:pt x="21171" y="57207"/>
                </a:lnTo>
                <a:lnTo>
                  <a:pt x="20126" y="56759"/>
                </a:lnTo>
                <a:lnTo>
                  <a:pt x="19444" y="55918"/>
                </a:lnTo>
                <a:lnTo>
                  <a:pt x="18763" y="55526"/>
                </a:lnTo>
                <a:lnTo>
                  <a:pt x="18763" y="54686"/>
                </a:lnTo>
                <a:lnTo>
                  <a:pt x="18445" y="53845"/>
                </a:lnTo>
                <a:lnTo>
                  <a:pt x="18081" y="52164"/>
                </a:lnTo>
                <a:lnTo>
                  <a:pt x="18081" y="31097"/>
                </a:lnTo>
                <a:lnTo>
                  <a:pt x="31393" y="31097"/>
                </a:lnTo>
                <a:lnTo>
                  <a:pt x="31393" y="27735"/>
                </a:lnTo>
                <a:lnTo>
                  <a:pt x="18081" y="27735"/>
                </a:lnTo>
                <a:lnTo>
                  <a:pt x="18081" y="3361"/>
                </a:lnTo>
                <a:lnTo>
                  <a:pt x="40570" y="3361"/>
                </a:lnTo>
                <a:lnTo>
                  <a:pt x="40570" y="0"/>
                </a:lnTo>
                <a:close/>
              </a:path>
              <a:path w="40639" h="59689">
                <a:moveTo>
                  <a:pt x="31393" y="31097"/>
                </a:moveTo>
                <a:lnTo>
                  <a:pt x="22170" y="31097"/>
                </a:lnTo>
                <a:lnTo>
                  <a:pt x="24215" y="31937"/>
                </a:lnTo>
                <a:lnTo>
                  <a:pt x="28304" y="35299"/>
                </a:lnTo>
                <a:lnTo>
                  <a:pt x="29666" y="39109"/>
                </a:lnTo>
                <a:lnTo>
                  <a:pt x="30030" y="44600"/>
                </a:lnTo>
                <a:lnTo>
                  <a:pt x="31393" y="44600"/>
                </a:lnTo>
                <a:lnTo>
                  <a:pt x="31393" y="31097"/>
                </a:lnTo>
                <a:close/>
              </a:path>
              <a:path w="40639" h="59689">
                <a:moveTo>
                  <a:pt x="31393" y="15128"/>
                </a:moveTo>
                <a:lnTo>
                  <a:pt x="30030" y="15128"/>
                </a:lnTo>
                <a:lnTo>
                  <a:pt x="29666" y="18097"/>
                </a:lnTo>
                <a:lnTo>
                  <a:pt x="28985" y="20619"/>
                </a:lnTo>
                <a:lnTo>
                  <a:pt x="21852" y="27735"/>
                </a:lnTo>
                <a:lnTo>
                  <a:pt x="31393" y="27735"/>
                </a:lnTo>
                <a:lnTo>
                  <a:pt x="31393" y="15128"/>
                </a:lnTo>
                <a:close/>
              </a:path>
              <a:path w="40639" h="59689">
                <a:moveTo>
                  <a:pt x="40570" y="3361"/>
                </a:moveTo>
                <a:lnTo>
                  <a:pt x="26623" y="3361"/>
                </a:lnTo>
                <a:lnTo>
                  <a:pt x="28985" y="3810"/>
                </a:lnTo>
                <a:lnTo>
                  <a:pt x="30711" y="4202"/>
                </a:lnTo>
                <a:lnTo>
                  <a:pt x="33074" y="5042"/>
                </a:lnTo>
                <a:lnTo>
                  <a:pt x="35118" y="6331"/>
                </a:lnTo>
                <a:lnTo>
                  <a:pt x="36481" y="8404"/>
                </a:lnTo>
                <a:lnTo>
                  <a:pt x="37844" y="10085"/>
                </a:lnTo>
                <a:lnTo>
                  <a:pt x="38526" y="13055"/>
                </a:lnTo>
                <a:lnTo>
                  <a:pt x="38889" y="17257"/>
                </a:lnTo>
                <a:lnTo>
                  <a:pt x="40570" y="17257"/>
                </a:lnTo>
                <a:lnTo>
                  <a:pt x="40570" y="3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167086" y="4882093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399" y="0"/>
                </a:moveTo>
                <a:lnTo>
                  <a:pt x="10903" y="0"/>
                </a:lnTo>
                <a:lnTo>
                  <a:pt x="7496" y="2073"/>
                </a:lnTo>
                <a:lnTo>
                  <a:pt x="4452" y="5883"/>
                </a:lnTo>
                <a:lnTo>
                  <a:pt x="1726" y="10085"/>
                </a:lnTo>
                <a:lnTo>
                  <a:pt x="0" y="15520"/>
                </a:lnTo>
                <a:lnTo>
                  <a:pt x="0" y="27735"/>
                </a:lnTo>
                <a:lnTo>
                  <a:pt x="1044" y="32385"/>
                </a:lnTo>
                <a:lnTo>
                  <a:pt x="3089" y="36139"/>
                </a:lnTo>
                <a:lnTo>
                  <a:pt x="5815" y="40790"/>
                </a:lnTo>
                <a:lnTo>
                  <a:pt x="9540" y="43311"/>
                </a:lnTo>
                <a:lnTo>
                  <a:pt x="17036" y="43311"/>
                </a:lnTo>
                <a:lnTo>
                  <a:pt x="19762" y="42023"/>
                </a:lnTo>
                <a:lnTo>
                  <a:pt x="21807" y="40342"/>
                </a:lnTo>
                <a:lnTo>
                  <a:pt x="23851" y="38269"/>
                </a:lnTo>
                <a:lnTo>
                  <a:pt x="25008" y="36588"/>
                </a:lnTo>
                <a:lnTo>
                  <a:pt x="16718" y="36588"/>
                </a:lnTo>
                <a:lnTo>
                  <a:pt x="14674" y="35299"/>
                </a:lnTo>
                <a:lnTo>
                  <a:pt x="12948" y="32778"/>
                </a:lnTo>
                <a:lnTo>
                  <a:pt x="10903" y="29864"/>
                </a:lnTo>
                <a:lnTo>
                  <a:pt x="9904" y="25662"/>
                </a:lnTo>
                <a:lnTo>
                  <a:pt x="9540" y="20171"/>
                </a:lnTo>
                <a:lnTo>
                  <a:pt x="27622" y="20171"/>
                </a:lnTo>
                <a:lnTo>
                  <a:pt x="27622" y="17201"/>
                </a:lnTo>
                <a:lnTo>
                  <a:pt x="9540" y="17201"/>
                </a:lnTo>
                <a:lnTo>
                  <a:pt x="9540" y="11318"/>
                </a:lnTo>
                <a:lnTo>
                  <a:pt x="10222" y="7564"/>
                </a:lnTo>
                <a:lnTo>
                  <a:pt x="11585" y="5042"/>
                </a:lnTo>
                <a:lnTo>
                  <a:pt x="12266" y="3361"/>
                </a:lnTo>
                <a:lnTo>
                  <a:pt x="13311" y="2913"/>
                </a:lnTo>
                <a:lnTo>
                  <a:pt x="22355" y="2913"/>
                </a:lnTo>
                <a:lnTo>
                  <a:pt x="21489" y="1680"/>
                </a:lnTo>
                <a:lnTo>
                  <a:pt x="18399" y="0"/>
                </a:lnTo>
                <a:close/>
              </a:path>
              <a:path w="27939" h="43814">
                <a:moveTo>
                  <a:pt x="26577" y="29864"/>
                </a:moveTo>
                <a:lnTo>
                  <a:pt x="25214" y="32385"/>
                </a:lnTo>
                <a:lnTo>
                  <a:pt x="23851" y="34066"/>
                </a:lnTo>
                <a:lnTo>
                  <a:pt x="22852" y="34907"/>
                </a:lnTo>
                <a:lnTo>
                  <a:pt x="21807" y="36139"/>
                </a:lnTo>
                <a:lnTo>
                  <a:pt x="20444" y="36588"/>
                </a:lnTo>
                <a:lnTo>
                  <a:pt x="25008" y="36588"/>
                </a:lnTo>
                <a:lnTo>
                  <a:pt x="25896" y="35299"/>
                </a:lnTo>
                <a:lnTo>
                  <a:pt x="27622" y="30704"/>
                </a:lnTo>
                <a:lnTo>
                  <a:pt x="26577" y="29864"/>
                </a:lnTo>
                <a:close/>
              </a:path>
              <a:path w="27939" h="43814">
                <a:moveTo>
                  <a:pt x="22355" y="2913"/>
                </a:moveTo>
                <a:lnTo>
                  <a:pt x="16037" y="2913"/>
                </a:lnTo>
                <a:lnTo>
                  <a:pt x="16355" y="3754"/>
                </a:lnTo>
                <a:lnTo>
                  <a:pt x="17400" y="4594"/>
                </a:lnTo>
                <a:lnTo>
                  <a:pt x="18081" y="5883"/>
                </a:lnTo>
                <a:lnTo>
                  <a:pt x="18399" y="7564"/>
                </a:lnTo>
                <a:lnTo>
                  <a:pt x="18763" y="9245"/>
                </a:lnTo>
                <a:lnTo>
                  <a:pt x="18959" y="11318"/>
                </a:lnTo>
                <a:lnTo>
                  <a:pt x="19081" y="17201"/>
                </a:lnTo>
                <a:lnTo>
                  <a:pt x="27622" y="17201"/>
                </a:lnTo>
                <a:lnTo>
                  <a:pt x="27622" y="13447"/>
                </a:lnTo>
                <a:lnTo>
                  <a:pt x="26259" y="8404"/>
                </a:lnTo>
                <a:lnTo>
                  <a:pt x="23851" y="5042"/>
                </a:lnTo>
                <a:lnTo>
                  <a:pt x="22355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199115" y="4882093"/>
            <a:ext cx="29209" cy="42545"/>
          </a:xfrm>
          <a:custGeom>
            <a:avLst/>
            <a:gdLst/>
            <a:ahLst/>
            <a:cxnLst/>
            <a:rect l="l" t="t" r="r" b="b"/>
            <a:pathLst>
              <a:path w="29210" h="42545">
                <a:moveTo>
                  <a:pt x="18081" y="40342"/>
                </a:moveTo>
                <a:lnTo>
                  <a:pt x="0" y="40342"/>
                </a:lnTo>
                <a:lnTo>
                  <a:pt x="0" y="42023"/>
                </a:lnTo>
                <a:lnTo>
                  <a:pt x="18081" y="42023"/>
                </a:lnTo>
                <a:lnTo>
                  <a:pt x="18081" y="40342"/>
                </a:lnTo>
                <a:close/>
              </a:path>
              <a:path w="29210" h="42545">
                <a:moveTo>
                  <a:pt x="13629" y="1232"/>
                </a:moveTo>
                <a:lnTo>
                  <a:pt x="0" y="1232"/>
                </a:lnTo>
                <a:lnTo>
                  <a:pt x="0" y="2913"/>
                </a:lnTo>
                <a:lnTo>
                  <a:pt x="1362" y="2913"/>
                </a:lnTo>
                <a:lnTo>
                  <a:pt x="2044" y="3361"/>
                </a:lnTo>
                <a:lnTo>
                  <a:pt x="2407" y="3754"/>
                </a:lnTo>
                <a:lnTo>
                  <a:pt x="2725" y="3754"/>
                </a:lnTo>
                <a:lnTo>
                  <a:pt x="3407" y="4594"/>
                </a:lnTo>
                <a:lnTo>
                  <a:pt x="3407" y="5434"/>
                </a:lnTo>
                <a:lnTo>
                  <a:pt x="3770" y="5883"/>
                </a:lnTo>
                <a:lnTo>
                  <a:pt x="3770" y="35747"/>
                </a:lnTo>
                <a:lnTo>
                  <a:pt x="3407" y="38269"/>
                </a:lnTo>
                <a:lnTo>
                  <a:pt x="2407" y="39501"/>
                </a:lnTo>
                <a:lnTo>
                  <a:pt x="1362" y="40342"/>
                </a:lnTo>
                <a:lnTo>
                  <a:pt x="16718" y="40342"/>
                </a:lnTo>
                <a:lnTo>
                  <a:pt x="15673" y="39949"/>
                </a:lnTo>
                <a:lnTo>
                  <a:pt x="14992" y="39501"/>
                </a:lnTo>
                <a:lnTo>
                  <a:pt x="14311" y="38661"/>
                </a:lnTo>
                <a:lnTo>
                  <a:pt x="13993" y="37820"/>
                </a:lnTo>
                <a:lnTo>
                  <a:pt x="13629" y="37428"/>
                </a:lnTo>
                <a:lnTo>
                  <a:pt x="13629" y="19722"/>
                </a:lnTo>
                <a:lnTo>
                  <a:pt x="13993" y="16360"/>
                </a:lnTo>
                <a:lnTo>
                  <a:pt x="14674" y="13447"/>
                </a:lnTo>
                <a:lnTo>
                  <a:pt x="15355" y="11766"/>
                </a:lnTo>
                <a:lnTo>
                  <a:pt x="16037" y="10477"/>
                </a:lnTo>
                <a:lnTo>
                  <a:pt x="13629" y="10477"/>
                </a:lnTo>
                <a:lnTo>
                  <a:pt x="13629" y="1232"/>
                </a:lnTo>
                <a:close/>
              </a:path>
              <a:path w="29210" h="42545">
                <a:moveTo>
                  <a:pt x="28463" y="8404"/>
                </a:moveTo>
                <a:lnTo>
                  <a:pt x="19444" y="8404"/>
                </a:lnTo>
                <a:lnTo>
                  <a:pt x="19762" y="8796"/>
                </a:lnTo>
                <a:lnTo>
                  <a:pt x="20444" y="9245"/>
                </a:lnTo>
                <a:lnTo>
                  <a:pt x="21489" y="10477"/>
                </a:lnTo>
                <a:lnTo>
                  <a:pt x="22170" y="11318"/>
                </a:lnTo>
                <a:lnTo>
                  <a:pt x="23170" y="11766"/>
                </a:lnTo>
                <a:lnTo>
                  <a:pt x="25578" y="11766"/>
                </a:lnTo>
                <a:lnTo>
                  <a:pt x="26577" y="11318"/>
                </a:lnTo>
                <a:lnTo>
                  <a:pt x="27259" y="10085"/>
                </a:lnTo>
                <a:lnTo>
                  <a:pt x="28304" y="9245"/>
                </a:lnTo>
                <a:lnTo>
                  <a:pt x="28463" y="8404"/>
                </a:lnTo>
                <a:close/>
              </a:path>
              <a:path w="29210" h="42545">
                <a:moveTo>
                  <a:pt x="25578" y="0"/>
                </a:moveTo>
                <a:lnTo>
                  <a:pt x="22488" y="0"/>
                </a:lnTo>
                <a:lnTo>
                  <a:pt x="21125" y="840"/>
                </a:lnTo>
                <a:lnTo>
                  <a:pt x="17718" y="3361"/>
                </a:lnTo>
                <a:lnTo>
                  <a:pt x="15673" y="6275"/>
                </a:lnTo>
                <a:lnTo>
                  <a:pt x="13629" y="10477"/>
                </a:lnTo>
                <a:lnTo>
                  <a:pt x="16037" y="10477"/>
                </a:lnTo>
                <a:lnTo>
                  <a:pt x="17400" y="8796"/>
                </a:lnTo>
                <a:lnTo>
                  <a:pt x="18081" y="8404"/>
                </a:lnTo>
                <a:lnTo>
                  <a:pt x="28463" y="8404"/>
                </a:lnTo>
                <a:lnTo>
                  <a:pt x="28622" y="7564"/>
                </a:lnTo>
                <a:lnTo>
                  <a:pt x="28622" y="3754"/>
                </a:lnTo>
                <a:lnTo>
                  <a:pt x="27940" y="2521"/>
                </a:lnTo>
                <a:lnTo>
                  <a:pt x="27259" y="1680"/>
                </a:lnTo>
                <a:lnTo>
                  <a:pt x="26577" y="392"/>
                </a:lnTo>
                <a:lnTo>
                  <a:pt x="25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231508" y="4882093"/>
            <a:ext cx="55880" cy="42545"/>
          </a:xfrm>
          <a:custGeom>
            <a:avLst/>
            <a:gdLst/>
            <a:ahLst/>
            <a:cxnLst/>
            <a:rect l="l" t="t" r="r" b="b"/>
            <a:pathLst>
              <a:path w="55879" h="42545">
                <a:moveTo>
                  <a:pt x="17036" y="40342"/>
                </a:moveTo>
                <a:lnTo>
                  <a:pt x="0" y="40342"/>
                </a:lnTo>
                <a:lnTo>
                  <a:pt x="0" y="42023"/>
                </a:lnTo>
                <a:lnTo>
                  <a:pt x="17036" y="42023"/>
                </a:lnTo>
                <a:lnTo>
                  <a:pt x="17036" y="40342"/>
                </a:lnTo>
                <a:close/>
              </a:path>
              <a:path w="55879" h="42545">
                <a:moveTo>
                  <a:pt x="36481" y="40342"/>
                </a:moveTo>
                <a:lnTo>
                  <a:pt x="19399" y="40342"/>
                </a:lnTo>
                <a:lnTo>
                  <a:pt x="19399" y="42023"/>
                </a:lnTo>
                <a:lnTo>
                  <a:pt x="36481" y="42023"/>
                </a:lnTo>
                <a:lnTo>
                  <a:pt x="36481" y="40342"/>
                </a:lnTo>
                <a:close/>
              </a:path>
              <a:path w="55879" h="42545">
                <a:moveTo>
                  <a:pt x="51133" y="5883"/>
                </a:moveTo>
                <a:lnTo>
                  <a:pt x="40207" y="5883"/>
                </a:lnTo>
                <a:lnTo>
                  <a:pt x="40888" y="6275"/>
                </a:lnTo>
                <a:lnTo>
                  <a:pt x="41252" y="6723"/>
                </a:lnTo>
                <a:lnTo>
                  <a:pt x="41570" y="7564"/>
                </a:lnTo>
                <a:lnTo>
                  <a:pt x="41933" y="8404"/>
                </a:lnTo>
                <a:lnTo>
                  <a:pt x="42150" y="9245"/>
                </a:lnTo>
                <a:lnTo>
                  <a:pt x="42191" y="36139"/>
                </a:lnTo>
                <a:lnTo>
                  <a:pt x="41933" y="37820"/>
                </a:lnTo>
                <a:lnTo>
                  <a:pt x="41570" y="38269"/>
                </a:lnTo>
                <a:lnTo>
                  <a:pt x="40888" y="39501"/>
                </a:lnTo>
                <a:lnTo>
                  <a:pt x="39889" y="40342"/>
                </a:lnTo>
                <a:lnTo>
                  <a:pt x="38526" y="40342"/>
                </a:lnTo>
                <a:lnTo>
                  <a:pt x="38526" y="42023"/>
                </a:lnTo>
                <a:lnTo>
                  <a:pt x="55881" y="42023"/>
                </a:lnTo>
                <a:lnTo>
                  <a:pt x="55881" y="40342"/>
                </a:lnTo>
                <a:lnTo>
                  <a:pt x="54200" y="39949"/>
                </a:lnTo>
                <a:lnTo>
                  <a:pt x="53155" y="39501"/>
                </a:lnTo>
                <a:lnTo>
                  <a:pt x="52837" y="38661"/>
                </a:lnTo>
                <a:lnTo>
                  <a:pt x="52473" y="38269"/>
                </a:lnTo>
                <a:lnTo>
                  <a:pt x="52281" y="36980"/>
                </a:lnTo>
                <a:lnTo>
                  <a:pt x="52155" y="12158"/>
                </a:lnTo>
                <a:lnTo>
                  <a:pt x="51792" y="8796"/>
                </a:lnTo>
                <a:lnTo>
                  <a:pt x="51474" y="6723"/>
                </a:lnTo>
                <a:lnTo>
                  <a:pt x="51133" y="5883"/>
                </a:lnTo>
                <a:close/>
              </a:path>
              <a:path w="55879" h="42545">
                <a:moveTo>
                  <a:pt x="13266" y="1232"/>
                </a:moveTo>
                <a:lnTo>
                  <a:pt x="0" y="1232"/>
                </a:lnTo>
                <a:lnTo>
                  <a:pt x="0" y="2913"/>
                </a:lnTo>
                <a:lnTo>
                  <a:pt x="1362" y="2913"/>
                </a:lnTo>
                <a:lnTo>
                  <a:pt x="2362" y="3361"/>
                </a:lnTo>
                <a:lnTo>
                  <a:pt x="2725" y="4202"/>
                </a:lnTo>
                <a:lnTo>
                  <a:pt x="3407" y="5042"/>
                </a:lnTo>
                <a:lnTo>
                  <a:pt x="3407" y="38269"/>
                </a:lnTo>
                <a:lnTo>
                  <a:pt x="2725" y="38661"/>
                </a:lnTo>
                <a:lnTo>
                  <a:pt x="2362" y="39501"/>
                </a:lnTo>
                <a:lnTo>
                  <a:pt x="1362" y="40342"/>
                </a:lnTo>
                <a:lnTo>
                  <a:pt x="15310" y="40342"/>
                </a:lnTo>
                <a:lnTo>
                  <a:pt x="13947" y="38661"/>
                </a:lnTo>
                <a:lnTo>
                  <a:pt x="13629" y="37820"/>
                </a:lnTo>
                <a:lnTo>
                  <a:pt x="13334" y="36139"/>
                </a:lnTo>
                <a:lnTo>
                  <a:pt x="13266" y="11318"/>
                </a:lnTo>
                <a:lnTo>
                  <a:pt x="14629" y="8796"/>
                </a:lnTo>
                <a:lnTo>
                  <a:pt x="15673" y="7564"/>
                </a:lnTo>
                <a:lnTo>
                  <a:pt x="17036" y="6723"/>
                </a:lnTo>
                <a:lnTo>
                  <a:pt x="13266" y="6723"/>
                </a:lnTo>
                <a:lnTo>
                  <a:pt x="13266" y="1232"/>
                </a:lnTo>
                <a:close/>
              </a:path>
              <a:path w="55879" h="42545">
                <a:moveTo>
                  <a:pt x="31453" y="5434"/>
                </a:moveTo>
                <a:lnTo>
                  <a:pt x="20126" y="5434"/>
                </a:lnTo>
                <a:lnTo>
                  <a:pt x="20807" y="5883"/>
                </a:lnTo>
                <a:lnTo>
                  <a:pt x="21489" y="6275"/>
                </a:lnTo>
                <a:lnTo>
                  <a:pt x="21807" y="7115"/>
                </a:lnTo>
                <a:lnTo>
                  <a:pt x="22170" y="7564"/>
                </a:lnTo>
                <a:lnTo>
                  <a:pt x="22488" y="8404"/>
                </a:lnTo>
                <a:lnTo>
                  <a:pt x="22736" y="9245"/>
                </a:lnTo>
                <a:lnTo>
                  <a:pt x="22852" y="36980"/>
                </a:lnTo>
                <a:lnTo>
                  <a:pt x="22488" y="37820"/>
                </a:lnTo>
                <a:lnTo>
                  <a:pt x="22488" y="38269"/>
                </a:lnTo>
                <a:lnTo>
                  <a:pt x="22170" y="39109"/>
                </a:lnTo>
                <a:lnTo>
                  <a:pt x="21489" y="39501"/>
                </a:lnTo>
                <a:lnTo>
                  <a:pt x="21125" y="39949"/>
                </a:lnTo>
                <a:lnTo>
                  <a:pt x="20126" y="40342"/>
                </a:lnTo>
                <a:lnTo>
                  <a:pt x="35118" y="40342"/>
                </a:lnTo>
                <a:lnTo>
                  <a:pt x="33755" y="39501"/>
                </a:lnTo>
                <a:lnTo>
                  <a:pt x="33392" y="38661"/>
                </a:lnTo>
                <a:lnTo>
                  <a:pt x="33074" y="37820"/>
                </a:lnTo>
                <a:lnTo>
                  <a:pt x="32710" y="36139"/>
                </a:lnTo>
                <a:lnTo>
                  <a:pt x="32710" y="11318"/>
                </a:lnTo>
                <a:lnTo>
                  <a:pt x="33755" y="9245"/>
                </a:lnTo>
                <a:lnTo>
                  <a:pt x="34755" y="7956"/>
                </a:lnTo>
                <a:lnTo>
                  <a:pt x="35242" y="7564"/>
                </a:lnTo>
                <a:lnTo>
                  <a:pt x="32029" y="7564"/>
                </a:lnTo>
                <a:lnTo>
                  <a:pt x="31453" y="5434"/>
                </a:lnTo>
                <a:close/>
              </a:path>
              <a:path w="55879" h="42545">
                <a:moveTo>
                  <a:pt x="45340" y="0"/>
                </a:moveTo>
                <a:lnTo>
                  <a:pt x="41252" y="0"/>
                </a:lnTo>
                <a:lnTo>
                  <a:pt x="39525" y="392"/>
                </a:lnTo>
                <a:lnTo>
                  <a:pt x="37481" y="1680"/>
                </a:lnTo>
                <a:lnTo>
                  <a:pt x="35800" y="2913"/>
                </a:lnTo>
                <a:lnTo>
                  <a:pt x="34073" y="4594"/>
                </a:lnTo>
                <a:lnTo>
                  <a:pt x="32029" y="7564"/>
                </a:lnTo>
                <a:lnTo>
                  <a:pt x="35242" y="7564"/>
                </a:lnTo>
                <a:lnTo>
                  <a:pt x="36799" y="6275"/>
                </a:lnTo>
                <a:lnTo>
                  <a:pt x="37844" y="5883"/>
                </a:lnTo>
                <a:lnTo>
                  <a:pt x="51133" y="5883"/>
                </a:lnTo>
                <a:lnTo>
                  <a:pt x="50792" y="5042"/>
                </a:lnTo>
                <a:lnTo>
                  <a:pt x="49747" y="3361"/>
                </a:lnTo>
                <a:lnTo>
                  <a:pt x="48384" y="2073"/>
                </a:lnTo>
                <a:lnTo>
                  <a:pt x="47021" y="840"/>
                </a:lnTo>
                <a:lnTo>
                  <a:pt x="45340" y="0"/>
                </a:lnTo>
                <a:close/>
              </a:path>
              <a:path w="55879" h="42545">
                <a:moveTo>
                  <a:pt x="25578" y="0"/>
                </a:moveTo>
                <a:lnTo>
                  <a:pt x="21807" y="0"/>
                </a:lnTo>
                <a:lnTo>
                  <a:pt x="20126" y="392"/>
                </a:lnTo>
                <a:lnTo>
                  <a:pt x="18399" y="1232"/>
                </a:lnTo>
                <a:lnTo>
                  <a:pt x="17036" y="2521"/>
                </a:lnTo>
                <a:lnTo>
                  <a:pt x="15310" y="4202"/>
                </a:lnTo>
                <a:lnTo>
                  <a:pt x="13266" y="6723"/>
                </a:lnTo>
                <a:lnTo>
                  <a:pt x="17036" y="6723"/>
                </a:lnTo>
                <a:lnTo>
                  <a:pt x="17718" y="5883"/>
                </a:lnTo>
                <a:lnTo>
                  <a:pt x="18717" y="5434"/>
                </a:lnTo>
                <a:lnTo>
                  <a:pt x="31453" y="5434"/>
                </a:lnTo>
                <a:lnTo>
                  <a:pt x="31347" y="5042"/>
                </a:lnTo>
                <a:lnTo>
                  <a:pt x="30348" y="2913"/>
                </a:lnTo>
                <a:lnTo>
                  <a:pt x="28985" y="1680"/>
                </a:lnTo>
                <a:lnTo>
                  <a:pt x="27259" y="392"/>
                </a:lnTo>
                <a:lnTo>
                  <a:pt x="25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290115" y="4863603"/>
            <a:ext cx="18415" cy="60960"/>
          </a:xfrm>
          <a:custGeom>
            <a:avLst/>
            <a:gdLst/>
            <a:ahLst/>
            <a:cxnLst/>
            <a:rect l="l" t="t" r="r" b="b"/>
            <a:pathLst>
              <a:path w="18414" h="60960">
                <a:moveTo>
                  <a:pt x="10585" y="0"/>
                </a:moveTo>
                <a:lnTo>
                  <a:pt x="7496" y="0"/>
                </a:lnTo>
                <a:lnTo>
                  <a:pt x="6133" y="840"/>
                </a:lnTo>
                <a:lnTo>
                  <a:pt x="4088" y="3361"/>
                </a:lnTo>
                <a:lnTo>
                  <a:pt x="3407" y="5042"/>
                </a:lnTo>
                <a:lnTo>
                  <a:pt x="3407" y="8404"/>
                </a:lnTo>
                <a:lnTo>
                  <a:pt x="4088" y="10085"/>
                </a:lnTo>
                <a:lnTo>
                  <a:pt x="5133" y="11318"/>
                </a:lnTo>
                <a:lnTo>
                  <a:pt x="6133" y="12606"/>
                </a:lnTo>
                <a:lnTo>
                  <a:pt x="7496" y="13447"/>
                </a:lnTo>
                <a:lnTo>
                  <a:pt x="10585" y="13447"/>
                </a:lnTo>
                <a:lnTo>
                  <a:pt x="11948" y="12606"/>
                </a:lnTo>
                <a:lnTo>
                  <a:pt x="12948" y="11318"/>
                </a:lnTo>
                <a:lnTo>
                  <a:pt x="13993" y="10085"/>
                </a:lnTo>
                <a:lnTo>
                  <a:pt x="14311" y="8404"/>
                </a:lnTo>
                <a:lnTo>
                  <a:pt x="14311" y="5042"/>
                </a:lnTo>
                <a:lnTo>
                  <a:pt x="13993" y="3361"/>
                </a:lnTo>
                <a:lnTo>
                  <a:pt x="11948" y="840"/>
                </a:lnTo>
                <a:lnTo>
                  <a:pt x="10585" y="0"/>
                </a:lnTo>
                <a:close/>
              </a:path>
              <a:path w="18414" h="60960">
                <a:moveTo>
                  <a:pt x="18081" y="58832"/>
                </a:moveTo>
                <a:lnTo>
                  <a:pt x="0" y="58832"/>
                </a:lnTo>
                <a:lnTo>
                  <a:pt x="0" y="60513"/>
                </a:lnTo>
                <a:lnTo>
                  <a:pt x="18081" y="60513"/>
                </a:lnTo>
                <a:lnTo>
                  <a:pt x="18081" y="58832"/>
                </a:lnTo>
                <a:close/>
              </a:path>
              <a:path w="18414" h="60960">
                <a:moveTo>
                  <a:pt x="13993" y="19722"/>
                </a:moveTo>
                <a:lnTo>
                  <a:pt x="0" y="19722"/>
                </a:lnTo>
                <a:lnTo>
                  <a:pt x="0" y="21403"/>
                </a:lnTo>
                <a:lnTo>
                  <a:pt x="1726" y="21403"/>
                </a:lnTo>
                <a:lnTo>
                  <a:pt x="2725" y="21852"/>
                </a:lnTo>
                <a:lnTo>
                  <a:pt x="3089" y="22692"/>
                </a:lnTo>
                <a:lnTo>
                  <a:pt x="3770" y="23532"/>
                </a:lnTo>
                <a:lnTo>
                  <a:pt x="4088" y="25213"/>
                </a:lnTo>
                <a:lnTo>
                  <a:pt x="4088" y="54630"/>
                </a:lnTo>
                <a:lnTo>
                  <a:pt x="3770" y="56759"/>
                </a:lnTo>
                <a:lnTo>
                  <a:pt x="3407" y="57151"/>
                </a:lnTo>
                <a:lnTo>
                  <a:pt x="2725" y="58440"/>
                </a:lnTo>
                <a:lnTo>
                  <a:pt x="1362" y="58832"/>
                </a:lnTo>
                <a:lnTo>
                  <a:pt x="16355" y="58832"/>
                </a:lnTo>
                <a:lnTo>
                  <a:pt x="15355" y="58440"/>
                </a:lnTo>
                <a:lnTo>
                  <a:pt x="14674" y="57599"/>
                </a:lnTo>
                <a:lnTo>
                  <a:pt x="14311" y="56759"/>
                </a:lnTo>
                <a:lnTo>
                  <a:pt x="13993" y="54630"/>
                </a:lnTo>
                <a:lnTo>
                  <a:pt x="13993" y="197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328278" y="4864835"/>
            <a:ext cx="17780" cy="59690"/>
          </a:xfrm>
          <a:custGeom>
            <a:avLst/>
            <a:gdLst/>
            <a:ahLst/>
            <a:cxnLst/>
            <a:rect l="l" t="t" r="r" b="b"/>
            <a:pathLst>
              <a:path w="17779" h="59689">
                <a:moveTo>
                  <a:pt x="17718" y="57599"/>
                </a:moveTo>
                <a:lnTo>
                  <a:pt x="0" y="57599"/>
                </a:lnTo>
                <a:lnTo>
                  <a:pt x="0" y="59280"/>
                </a:lnTo>
                <a:lnTo>
                  <a:pt x="17718" y="59280"/>
                </a:lnTo>
                <a:lnTo>
                  <a:pt x="17718" y="57599"/>
                </a:lnTo>
                <a:close/>
              </a:path>
              <a:path w="17779" h="59689">
                <a:moveTo>
                  <a:pt x="13629" y="0"/>
                </a:moveTo>
                <a:lnTo>
                  <a:pt x="0" y="0"/>
                </a:lnTo>
                <a:lnTo>
                  <a:pt x="0" y="1680"/>
                </a:lnTo>
                <a:lnTo>
                  <a:pt x="1362" y="1680"/>
                </a:lnTo>
                <a:lnTo>
                  <a:pt x="2407" y="2521"/>
                </a:lnTo>
                <a:lnTo>
                  <a:pt x="3089" y="2969"/>
                </a:lnTo>
                <a:lnTo>
                  <a:pt x="3770" y="3810"/>
                </a:lnTo>
                <a:lnTo>
                  <a:pt x="3770" y="55526"/>
                </a:lnTo>
                <a:lnTo>
                  <a:pt x="3089" y="55918"/>
                </a:lnTo>
                <a:lnTo>
                  <a:pt x="2407" y="57207"/>
                </a:lnTo>
                <a:lnTo>
                  <a:pt x="1362" y="57599"/>
                </a:lnTo>
                <a:lnTo>
                  <a:pt x="16355" y="57599"/>
                </a:lnTo>
                <a:lnTo>
                  <a:pt x="14992" y="57207"/>
                </a:lnTo>
                <a:lnTo>
                  <a:pt x="14674" y="56366"/>
                </a:lnTo>
                <a:lnTo>
                  <a:pt x="13993" y="55526"/>
                </a:lnTo>
                <a:lnTo>
                  <a:pt x="13629" y="53397"/>
                </a:lnTo>
                <a:lnTo>
                  <a:pt x="13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348722" y="4882093"/>
            <a:ext cx="28575" cy="43815"/>
          </a:xfrm>
          <a:custGeom>
            <a:avLst/>
            <a:gdLst/>
            <a:ahLst/>
            <a:cxnLst/>
            <a:rect l="l" t="t" r="r" b="b"/>
            <a:pathLst>
              <a:path w="28575" h="43814">
                <a:moveTo>
                  <a:pt x="18399" y="0"/>
                </a:moveTo>
                <a:lnTo>
                  <a:pt x="11267" y="0"/>
                </a:lnTo>
                <a:lnTo>
                  <a:pt x="7496" y="2073"/>
                </a:lnTo>
                <a:lnTo>
                  <a:pt x="4770" y="5883"/>
                </a:lnTo>
                <a:lnTo>
                  <a:pt x="1726" y="10085"/>
                </a:lnTo>
                <a:lnTo>
                  <a:pt x="0" y="15520"/>
                </a:lnTo>
                <a:lnTo>
                  <a:pt x="0" y="27735"/>
                </a:lnTo>
                <a:lnTo>
                  <a:pt x="1044" y="32385"/>
                </a:lnTo>
                <a:lnTo>
                  <a:pt x="3089" y="36139"/>
                </a:lnTo>
                <a:lnTo>
                  <a:pt x="5815" y="40790"/>
                </a:lnTo>
                <a:lnTo>
                  <a:pt x="9540" y="43311"/>
                </a:lnTo>
                <a:lnTo>
                  <a:pt x="17400" y="43311"/>
                </a:lnTo>
                <a:lnTo>
                  <a:pt x="19762" y="42023"/>
                </a:lnTo>
                <a:lnTo>
                  <a:pt x="21807" y="40342"/>
                </a:lnTo>
                <a:lnTo>
                  <a:pt x="24215" y="38269"/>
                </a:lnTo>
                <a:lnTo>
                  <a:pt x="25192" y="36588"/>
                </a:lnTo>
                <a:lnTo>
                  <a:pt x="16718" y="36588"/>
                </a:lnTo>
                <a:lnTo>
                  <a:pt x="14674" y="35299"/>
                </a:lnTo>
                <a:lnTo>
                  <a:pt x="13311" y="32778"/>
                </a:lnTo>
                <a:lnTo>
                  <a:pt x="10903" y="29864"/>
                </a:lnTo>
                <a:lnTo>
                  <a:pt x="9904" y="25662"/>
                </a:lnTo>
                <a:lnTo>
                  <a:pt x="9540" y="20171"/>
                </a:lnTo>
                <a:lnTo>
                  <a:pt x="27986" y="20171"/>
                </a:lnTo>
                <a:lnTo>
                  <a:pt x="27825" y="17201"/>
                </a:lnTo>
                <a:lnTo>
                  <a:pt x="9540" y="17201"/>
                </a:lnTo>
                <a:lnTo>
                  <a:pt x="9540" y="11318"/>
                </a:lnTo>
                <a:lnTo>
                  <a:pt x="10222" y="7564"/>
                </a:lnTo>
                <a:lnTo>
                  <a:pt x="11585" y="5042"/>
                </a:lnTo>
                <a:lnTo>
                  <a:pt x="12266" y="3361"/>
                </a:lnTo>
                <a:lnTo>
                  <a:pt x="13311" y="2913"/>
                </a:lnTo>
                <a:lnTo>
                  <a:pt x="22372" y="2913"/>
                </a:lnTo>
                <a:lnTo>
                  <a:pt x="21489" y="1680"/>
                </a:lnTo>
                <a:lnTo>
                  <a:pt x="18399" y="0"/>
                </a:lnTo>
                <a:close/>
              </a:path>
              <a:path w="28575" h="43814">
                <a:moveTo>
                  <a:pt x="26623" y="29864"/>
                </a:moveTo>
                <a:lnTo>
                  <a:pt x="25260" y="32385"/>
                </a:lnTo>
                <a:lnTo>
                  <a:pt x="24215" y="34066"/>
                </a:lnTo>
                <a:lnTo>
                  <a:pt x="22852" y="34907"/>
                </a:lnTo>
                <a:lnTo>
                  <a:pt x="21807" y="36139"/>
                </a:lnTo>
                <a:lnTo>
                  <a:pt x="20444" y="36588"/>
                </a:lnTo>
                <a:lnTo>
                  <a:pt x="25192" y="36588"/>
                </a:lnTo>
                <a:lnTo>
                  <a:pt x="25941" y="35299"/>
                </a:lnTo>
                <a:lnTo>
                  <a:pt x="27986" y="30704"/>
                </a:lnTo>
                <a:lnTo>
                  <a:pt x="26623" y="29864"/>
                </a:lnTo>
                <a:close/>
              </a:path>
              <a:path w="28575" h="43814">
                <a:moveTo>
                  <a:pt x="22372" y="2913"/>
                </a:moveTo>
                <a:lnTo>
                  <a:pt x="16037" y="2913"/>
                </a:lnTo>
                <a:lnTo>
                  <a:pt x="17400" y="4594"/>
                </a:lnTo>
                <a:lnTo>
                  <a:pt x="18081" y="5883"/>
                </a:lnTo>
                <a:lnTo>
                  <a:pt x="18399" y="7564"/>
                </a:lnTo>
                <a:lnTo>
                  <a:pt x="19081" y="9245"/>
                </a:lnTo>
                <a:lnTo>
                  <a:pt x="19081" y="17201"/>
                </a:lnTo>
                <a:lnTo>
                  <a:pt x="27825" y="17201"/>
                </a:lnTo>
                <a:lnTo>
                  <a:pt x="27622" y="13447"/>
                </a:lnTo>
                <a:lnTo>
                  <a:pt x="26259" y="8404"/>
                </a:lnTo>
                <a:lnTo>
                  <a:pt x="23897" y="5042"/>
                </a:lnTo>
                <a:lnTo>
                  <a:pt x="22372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379070" y="4883325"/>
            <a:ext cx="34925" cy="42545"/>
          </a:xfrm>
          <a:custGeom>
            <a:avLst/>
            <a:gdLst/>
            <a:ahLst/>
            <a:cxnLst/>
            <a:rect l="l" t="t" r="r" b="b"/>
            <a:pathLst>
              <a:path w="34925" h="42545">
                <a:moveTo>
                  <a:pt x="15673" y="1680"/>
                </a:moveTo>
                <a:lnTo>
                  <a:pt x="1044" y="1680"/>
                </a:lnTo>
                <a:lnTo>
                  <a:pt x="1726" y="2521"/>
                </a:lnTo>
                <a:lnTo>
                  <a:pt x="2407" y="2969"/>
                </a:lnTo>
                <a:lnTo>
                  <a:pt x="3089" y="4202"/>
                </a:lnTo>
                <a:lnTo>
                  <a:pt x="4088" y="6331"/>
                </a:lnTo>
                <a:lnTo>
                  <a:pt x="5451" y="10533"/>
                </a:lnTo>
                <a:lnTo>
                  <a:pt x="16718" y="42079"/>
                </a:lnTo>
                <a:lnTo>
                  <a:pt x="18399" y="42079"/>
                </a:lnTo>
                <a:lnTo>
                  <a:pt x="23842" y="26110"/>
                </a:lnTo>
                <a:lnTo>
                  <a:pt x="21489" y="26110"/>
                </a:lnTo>
                <a:lnTo>
                  <a:pt x="14992" y="7564"/>
                </a:lnTo>
                <a:lnTo>
                  <a:pt x="14311" y="5491"/>
                </a:lnTo>
                <a:lnTo>
                  <a:pt x="14311" y="3810"/>
                </a:lnTo>
                <a:lnTo>
                  <a:pt x="14674" y="2969"/>
                </a:lnTo>
                <a:lnTo>
                  <a:pt x="15355" y="2129"/>
                </a:lnTo>
                <a:lnTo>
                  <a:pt x="15673" y="1680"/>
                </a:lnTo>
                <a:close/>
              </a:path>
              <a:path w="34925" h="42545">
                <a:moveTo>
                  <a:pt x="33755" y="1680"/>
                </a:moveTo>
                <a:lnTo>
                  <a:pt x="25214" y="1680"/>
                </a:lnTo>
                <a:lnTo>
                  <a:pt x="26259" y="2129"/>
                </a:lnTo>
                <a:lnTo>
                  <a:pt x="26941" y="2521"/>
                </a:lnTo>
                <a:lnTo>
                  <a:pt x="27259" y="2969"/>
                </a:lnTo>
                <a:lnTo>
                  <a:pt x="27622" y="3810"/>
                </a:lnTo>
                <a:lnTo>
                  <a:pt x="27622" y="6331"/>
                </a:lnTo>
                <a:lnTo>
                  <a:pt x="26941" y="8852"/>
                </a:lnTo>
                <a:lnTo>
                  <a:pt x="25578" y="12606"/>
                </a:lnTo>
                <a:lnTo>
                  <a:pt x="21489" y="26110"/>
                </a:lnTo>
                <a:lnTo>
                  <a:pt x="23842" y="26110"/>
                </a:lnTo>
                <a:lnTo>
                  <a:pt x="29303" y="10085"/>
                </a:lnTo>
                <a:lnTo>
                  <a:pt x="30666" y="5883"/>
                </a:lnTo>
                <a:lnTo>
                  <a:pt x="31711" y="3810"/>
                </a:lnTo>
                <a:lnTo>
                  <a:pt x="33074" y="2129"/>
                </a:lnTo>
                <a:lnTo>
                  <a:pt x="33755" y="1680"/>
                </a:lnTo>
                <a:close/>
              </a:path>
              <a:path w="34925" h="42545">
                <a:moveTo>
                  <a:pt x="17400" y="0"/>
                </a:moveTo>
                <a:lnTo>
                  <a:pt x="0" y="0"/>
                </a:lnTo>
                <a:lnTo>
                  <a:pt x="0" y="1680"/>
                </a:lnTo>
                <a:lnTo>
                  <a:pt x="17400" y="1680"/>
                </a:lnTo>
                <a:lnTo>
                  <a:pt x="17400" y="0"/>
                </a:lnTo>
                <a:close/>
              </a:path>
              <a:path w="34925" h="42545">
                <a:moveTo>
                  <a:pt x="34755" y="0"/>
                </a:moveTo>
                <a:lnTo>
                  <a:pt x="23851" y="0"/>
                </a:lnTo>
                <a:lnTo>
                  <a:pt x="23851" y="1680"/>
                </a:lnTo>
                <a:lnTo>
                  <a:pt x="34755" y="1680"/>
                </a:lnTo>
                <a:lnTo>
                  <a:pt x="34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416552" y="4882093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399" y="0"/>
                </a:moveTo>
                <a:lnTo>
                  <a:pt x="10903" y="0"/>
                </a:lnTo>
                <a:lnTo>
                  <a:pt x="7496" y="2073"/>
                </a:lnTo>
                <a:lnTo>
                  <a:pt x="4452" y="5883"/>
                </a:lnTo>
                <a:lnTo>
                  <a:pt x="1726" y="10085"/>
                </a:lnTo>
                <a:lnTo>
                  <a:pt x="0" y="15520"/>
                </a:lnTo>
                <a:lnTo>
                  <a:pt x="0" y="27735"/>
                </a:lnTo>
                <a:lnTo>
                  <a:pt x="1044" y="32385"/>
                </a:lnTo>
                <a:lnTo>
                  <a:pt x="3089" y="36139"/>
                </a:lnTo>
                <a:lnTo>
                  <a:pt x="5815" y="40790"/>
                </a:lnTo>
                <a:lnTo>
                  <a:pt x="9540" y="43311"/>
                </a:lnTo>
                <a:lnTo>
                  <a:pt x="17036" y="43311"/>
                </a:lnTo>
                <a:lnTo>
                  <a:pt x="19762" y="42023"/>
                </a:lnTo>
                <a:lnTo>
                  <a:pt x="21807" y="40342"/>
                </a:lnTo>
                <a:lnTo>
                  <a:pt x="23851" y="38269"/>
                </a:lnTo>
                <a:lnTo>
                  <a:pt x="25008" y="36588"/>
                </a:lnTo>
                <a:lnTo>
                  <a:pt x="16718" y="36588"/>
                </a:lnTo>
                <a:lnTo>
                  <a:pt x="14674" y="35299"/>
                </a:lnTo>
                <a:lnTo>
                  <a:pt x="13311" y="32778"/>
                </a:lnTo>
                <a:lnTo>
                  <a:pt x="10903" y="29864"/>
                </a:lnTo>
                <a:lnTo>
                  <a:pt x="9904" y="25662"/>
                </a:lnTo>
                <a:lnTo>
                  <a:pt x="9540" y="20171"/>
                </a:lnTo>
                <a:lnTo>
                  <a:pt x="27940" y="20171"/>
                </a:lnTo>
                <a:lnTo>
                  <a:pt x="27800" y="17201"/>
                </a:lnTo>
                <a:lnTo>
                  <a:pt x="9540" y="17201"/>
                </a:lnTo>
                <a:lnTo>
                  <a:pt x="9540" y="11318"/>
                </a:lnTo>
                <a:lnTo>
                  <a:pt x="10222" y="7564"/>
                </a:lnTo>
                <a:lnTo>
                  <a:pt x="11585" y="5042"/>
                </a:lnTo>
                <a:lnTo>
                  <a:pt x="12266" y="3361"/>
                </a:lnTo>
                <a:lnTo>
                  <a:pt x="13311" y="2913"/>
                </a:lnTo>
                <a:lnTo>
                  <a:pt x="22355" y="2913"/>
                </a:lnTo>
                <a:lnTo>
                  <a:pt x="21489" y="1680"/>
                </a:lnTo>
                <a:lnTo>
                  <a:pt x="18399" y="0"/>
                </a:lnTo>
                <a:close/>
              </a:path>
              <a:path w="27939" h="43814">
                <a:moveTo>
                  <a:pt x="26577" y="29864"/>
                </a:moveTo>
                <a:lnTo>
                  <a:pt x="25214" y="32385"/>
                </a:lnTo>
                <a:lnTo>
                  <a:pt x="23851" y="34066"/>
                </a:lnTo>
                <a:lnTo>
                  <a:pt x="22852" y="34907"/>
                </a:lnTo>
                <a:lnTo>
                  <a:pt x="21807" y="36139"/>
                </a:lnTo>
                <a:lnTo>
                  <a:pt x="20444" y="36588"/>
                </a:lnTo>
                <a:lnTo>
                  <a:pt x="25008" y="36588"/>
                </a:lnTo>
                <a:lnTo>
                  <a:pt x="25896" y="35299"/>
                </a:lnTo>
                <a:lnTo>
                  <a:pt x="27940" y="30704"/>
                </a:lnTo>
                <a:lnTo>
                  <a:pt x="26577" y="29864"/>
                </a:lnTo>
                <a:close/>
              </a:path>
              <a:path w="27939" h="43814">
                <a:moveTo>
                  <a:pt x="22355" y="2913"/>
                </a:moveTo>
                <a:lnTo>
                  <a:pt x="16037" y="2913"/>
                </a:lnTo>
                <a:lnTo>
                  <a:pt x="17400" y="4594"/>
                </a:lnTo>
                <a:lnTo>
                  <a:pt x="18081" y="5883"/>
                </a:lnTo>
                <a:lnTo>
                  <a:pt x="18399" y="7564"/>
                </a:lnTo>
                <a:lnTo>
                  <a:pt x="18763" y="9245"/>
                </a:lnTo>
                <a:lnTo>
                  <a:pt x="18959" y="11318"/>
                </a:lnTo>
                <a:lnTo>
                  <a:pt x="19081" y="17201"/>
                </a:lnTo>
                <a:lnTo>
                  <a:pt x="27800" y="17201"/>
                </a:lnTo>
                <a:lnTo>
                  <a:pt x="27622" y="13447"/>
                </a:lnTo>
                <a:lnTo>
                  <a:pt x="26259" y="8404"/>
                </a:lnTo>
                <a:lnTo>
                  <a:pt x="23851" y="5042"/>
                </a:lnTo>
                <a:lnTo>
                  <a:pt x="22355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447582" y="4864835"/>
            <a:ext cx="17780" cy="59690"/>
          </a:xfrm>
          <a:custGeom>
            <a:avLst/>
            <a:gdLst/>
            <a:ahLst/>
            <a:cxnLst/>
            <a:rect l="l" t="t" r="r" b="b"/>
            <a:pathLst>
              <a:path w="17779" h="59689">
                <a:moveTo>
                  <a:pt x="17718" y="57599"/>
                </a:moveTo>
                <a:lnTo>
                  <a:pt x="0" y="57599"/>
                </a:lnTo>
                <a:lnTo>
                  <a:pt x="0" y="59280"/>
                </a:lnTo>
                <a:lnTo>
                  <a:pt x="17718" y="59280"/>
                </a:lnTo>
                <a:lnTo>
                  <a:pt x="17718" y="57599"/>
                </a:lnTo>
                <a:close/>
              </a:path>
              <a:path w="17779" h="59689">
                <a:moveTo>
                  <a:pt x="13947" y="0"/>
                </a:moveTo>
                <a:lnTo>
                  <a:pt x="0" y="0"/>
                </a:lnTo>
                <a:lnTo>
                  <a:pt x="0" y="1680"/>
                </a:lnTo>
                <a:lnTo>
                  <a:pt x="1680" y="1680"/>
                </a:lnTo>
                <a:lnTo>
                  <a:pt x="2725" y="2521"/>
                </a:lnTo>
                <a:lnTo>
                  <a:pt x="3043" y="2969"/>
                </a:lnTo>
                <a:lnTo>
                  <a:pt x="3725" y="3810"/>
                </a:lnTo>
                <a:lnTo>
                  <a:pt x="4088" y="5883"/>
                </a:lnTo>
                <a:lnTo>
                  <a:pt x="4088" y="53397"/>
                </a:lnTo>
                <a:lnTo>
                  <a:pt x="3725" y="55526"/>
                </a:lnTo>
                <a:lnTo>
                  <a:pt x="3043" y="55918"/>
                </a:lnTo>
                <a:lnTo>
                  <a:pt x="2362" y="57207"/>
                </a:lnTo>
                <a:lnTo>
                  <a:pt x="1362" y="57599"/>
                </a:lnTo>
                <a:lnTo>
                  <a:pt x="16355" y="57599"/>
                </a:lnTo>
                <a:lnTo>
                  <a:pt x="15310" y="57207"/>
                </a:lnTo>
                <a:lnTo>
                  <a:pt x="13947" y="55526"/>
                </a:lnTo>
                <a:lnTo>
                  <a:pt x="13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229464" y="4163329"/>
            <a:ext cx="51435" cy="60325"/>
          </a:xfrm>
          <a:custGeom>
            <a:avLst/>
            <a:gdLst/>
            <a:ahLst/>
            <a:cxnLst/>
            <a:rect l="l" t="t" r="r" b="b"/>
            <a:pathLst>
              <a:path w="51435" h="60325">
                <a:moveTo>
                  <a:pt x="18717" y="1680"/>
                </a:moveTo>
                <a:lnTo>
                  <a:pt x="2044" y="1680"/>
                </a:lnTo>
                <a:lnTo>
                  <a:pt x="3043" y="2521"/>
                </a:lnTo>
                <a:lnTo>
                  <a:pt x="4406" y="4202"/>
                </a:lnTo>
                <a:lnTo>
                  <a:pt x="5769" y="7564"/>
                </a:lnTo>
                <a:lnTo>
                  <a:pt x="7814" y="13447"/>
                </a:lnTo>
                <a:lnTo>
                  <a:pt x="24215" y="60121"/>
                </a:lnTo>
                <a:lnTo>
                  <a:pt x="25578" y="60121"/>
                </a:lnTo>
                <a:lnTo>
                  <a:pt x="32462" y="41182"/>
                </a:lnTo>
                <a:lnTo>
                  <a:pt x="29666" y="41182"/>
                </a:lnTo>
                <a:lnTo>
                  <a:pt x="19399" y="11766"/>
                </a:lnTo>
                <a:lnTo>
                  <a:pt x="17718" y="6723"/>
                </a:lnTo>
                <a:lnTo>
                  <a:pt x="17354" y="6275"/>
                </a:lnTo>
                <a:lnTo>
                  <a:pt x="17354" y="2913"/>
                </a:lnTo>
                <a:lnTo>
                  <a:pt x="18036" y="2521"/>
                </a:lnTo>
                <a:lnTo>
                  <a:pt x="18717" y="1680"/>
                </a:lnTo>
                <a:close/>
              </a:path>
              <a:path w="51435" h="60325">
                <a:moveTo>
                  <a:pt x="49429" y="1680"/>
                </a:moveTo>
                <a:lnTo>
                  <a:pt x="38526" y="1680"/>
                </a:lnTo>
                <a:lnTo>
                  <a:pt x="39525" y="2073"/>
                </a:lnTo>
                <a:lnTo>
                  <a:pt x="40207" y="2521"/>
                </a:lnTo>
                <a:lnTo>
                  <a:pt x="40570" y="2913"/>
                </a:lnTo>
                <a:lnTo>
                  <a:pt x="40888" y="3754"/>
                </a:lnTo>
                <a:lnTo>
                  <a:pt x="41570" y="4594"/>
                </a:lnTo>
                <a:lnTo>
                  <a:pt x="41570" y="7564"/>
                </a:lnTo>
                <a:lnTo>
                  <a:pt x="41252" y="8796"/>
                </a:lnTo>
                <a:lnTo>
                  <a:pt x="40888" y="9637"/>
                </a:lnTo>
                <a:lnTo>
                  <a:pt x="40207" y="12158"/>
                </a:lnTo>
                <a:lnTo>
                  <a:pt x="39207" y="15128"/>
                </a:lnTo>
                <a:lnTo>
                  <a:pt x="29666" y="41182"/>
                </a:lnTo>
                <a:lnTo>
                  <a:pt x="32462" y="41182"/>
                </a:lnTo>
                <a:lnTo>
                  <a:pt x="41933" y="15128"/>
                </a:lnTo>
                <a:lnTo>
                  <a:pt x="43978" y="9637"/>
                </a:lnTo>
                <a:lnTo>
                  <a:pt x="45340" y="6275"/>
                </a:lnTo>
                <a:lnTo>
                  <a:pt x="46340" y="5042"/>
                </a:lnTo>
                <a:lnTo>
                  <a:pt x="47703" y="2913"/>
                </a:lnTo>
                <a:lnTo>
                  <a:pt x="49429" y="1680"/>
                </a:lnTo>
                <a:close/>
              </a:path>
              <a:path w="51435" h="60325">
                <a:moveTo>
                  <a:pt x="23170" y="0"/>
                </a:moveTo>
                <a:lnTo>
                  <a:pt x="0" y="0"/>
                </a:lnTo>
                <a:lnTo>
                  <a:pt x="0" y="1680"/>
                </a:lnTo>
                <a:lnTo>
                  <a:pt x="23170" y="1680"/>
                </a:lnTo>
                <a:lnTo>
                  <a:pt x="23170" y="0"/>
                </a:lnTo>
                <a:close/>
              </a:path>
              <a:path w="51435" h="60325">
                <a:moveTo>
                  <a:pt x="51110" y="0"/>
                </a:moveTo>
                <a:lnTo>
                  <a:pt x="35436" y="0"/>
                </a:lnTo>
                <a:lnTo>
                  <a:pt x="35436" y="1680"/>
                </a:lnTo>
                <a:lnTo>
                  <a:pt x="51110" y="1680"/>
                </a:lnTo>
                <a:lnTo>
                  <a:pt x="51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276849" y="4180139"/>
            <a:ext cx="32384" cy="42545"/>
          </a:xfrm>
          <a:custGeom>
            <a:avLst/>
            <a:gdLst/>
            <a:ahLst/>
            <a:cxnLst/>
            <a:rect l="l" t="t" r="r" b="b"/>
            <a:pathLst>
              <a:path w="32385" h="42545">
                <a:moveTo>
                  <a:pt x="24351" y="3361"/>
                </a:moveTo>
                <a:lnTo>
                  <a:pt x="13947" y="3361"/>
                </a:lnTo>
                <a:lnTo>
                  <a:pt x="14992" y="3754"/>
                </a:lnTo>
                <a:lnTo>
                  <a:pt x="15673" y="4202"/>
                </a:lnTo>
                <a:lnTo>
                  <a:pt x="16673" y="5434"/>
                </a:lnTo>
                <a:lnTo>
                  <a:pt x="17036" y="6275"/>
                </a:lnTo>
                <a:lnTo>
                  <a:pt x="17354" y="7115"/>
                </a:lnTo>
                <a:lnTo>
                  <a:pt x="17354" y="16360"/>
                </a:lnTo>
                <a:lnTo>
                  <a:pt x="10222" y="20563"/>
                </a:lnTo>
                <a:lnTo>
                  <a:pt x="5451" y="23925"/>
                </a:lnTo>
                <a:lnTo>
                  <a:pt x="999" y="28575"/>
                </a:lnTo>
                <a:lnTo>
                  <a:pt x="0" y="31489"/>
                </a:lnTo>
                <a:lnTo>
                  <a:pt x="0" y="36980"/>
                </a:lnTo>
                <a:lnTo>
                  <a:pt x="681" y="38661"/>
                </a:lnTo>
                <a:lnTo>
                  <a:pt x="2044" y="40342"/>
                </a:lnTo>
                <a:lnTo>
                  <a:pt x="3043" y="42023"/>
                </a:lnTo>
                <a:lnTo>
                  <a:pt x="4770" y="42471"/>
                </a:lnTo>
                <a:lnTo>
                  <a:pt x="9858" y="42471"/>
                </a:lnTo>
                <a:lnTo>
                  <a:pt x="13629" y="40342"/>
                </a:lnTo>
                <a:lnTo>
                  <a:pt x="17354" y="36139"/>
                </a:lnTo>
                <a:lnTo>
                  <a:pt x="27577" y="36139"/>
                </a:lnTo>
                <a:lnTo>
                  <a:pt x="27577" y="35299"/>
                </a:lnTo>
                <a:lnTo>
                  <a:pt x="12266" y="35299"/>
                </a:lnTo>
                <a:lnTo>
                  <a:pt x="11585" y="34851"/>
                </a:lnTo>
                <a:lnTo>
                  <a:pt x="10222" y="33170"/>
                </a:lnTo>
                <a:lnTo>
                  <a:pt x="9858" y="31937"/>
                </a:lnTo>
                <a:lnTo>
                  <a:pt x="9943" y="28575"/>
                </a:lnTo>
                <a:lnTo>
                  <a:pt x="10222" y="27287"/>
                </a:lnTo>
                <a:lnTo>
                  <a:pt x="11221" y="26054"/>
                </a:lnTo>
                <a:lnTo>
                  <a:pt x="12584" y="23532"/>
                </a:lnTo>
                <a:lnTo>
                  <a:pt x="14629" y="21403"/>
                </a:lnTo>
                <a:lnTo>
                  <a:pt x="17354" y="19330"/>
                </a:lnTo>
                <a:lnTo>
                  <a:pt x="27259" y="19330"/>
                </a:lnTo>
                <a:lnTo>
                  <a:pt x="27259" y="9245"/>
                </a:lnTo>
                <a:lnTo>
                  <a:pt x="26895" y="7956"/>
                </a:lnTo>
                <a:lnTo>
                  <a:pt x="26214" y="5883"/>
                </a:lnTo>
                <a:lnTo>
                  <a:pt x="25214" y="4202"/>
                </a:lnTo>
                <a:lnTo>
                  <a:pt x="24351" y="3361"/>
                </a:lnTo>
                <a:close/>
              </a:path>
              <a:path w="32385" h="42545">
                <a:moveTo>
                  <a:pt x="27577" y="36139"/>
                </a:moveTo>
                <a:lnTo>
                  <a:pt x="17354" y="36139"/>
                </a:lnTo>
                <a:lnTo>
                  <a:pt x="17718" y="38269"/>
                </a:lnTo>
                <a:lnTo>
                  <a:pt x="18399" y="39949"/>
                </a:lnTo>
                <a:lnTo>
                  <a:pt x="19399" y="41182"/>
                </a:lnTo>
                <a:lnTo>
                  <a:pt x="20444" y="42023"/>
                </a:lnTo>
                <a:lnTo>
                  <a:pt x="22125" y="42471"/>
                </a:lnTo>
                <a:lnTo>
                  <a:pt x="25532" y="42471"/>
                </a:lnTo>
                <a:lnTo>
                  <a:pt x="31742" y="36980"/>
                </a:lnTo>
                <a:lnTo>
                  <a:pt x="28258" y="36980"/>
                </a:lnTo>
                <a:lnTo>
                  <a:pt x="28258" y="36532"/>
                </a:lnTo>
                <a:lnTo>
                  <a:pt x="27940" y="36532"/>
                </a:lnTo>
                <a:lnTo>
                  <a:pt x="27577" y="36139"/>
                </a:lnTo>
                <a:close/>
              </a:path>
              <a:path w="32385" h="42545">
                <a:moveTo>
                  <a:pt x="30666" y="35299"/>
                </a:moveTo>
                <a:lnTo>
                  <a:pt x="30303" y="36532"/>
                </a:lnTo>
                <a:lnTo>
                  <a:pt x="29621" y="36980"/>
                </a:lnTo>
                <a:lnTo>
                  <a:pt x="31742" y="36980"/>
                </a:lnTo>
                <a:lnTo>
                  <a:pt x="32029" y="36532"/>
                </a:lnTo>
                <a:lnTo>
                  <a:pt x="30666" y="35299"/>
                </a:lnTo>
                <a:close/>
              </a:path>
              <a:path w="32385" h="42545">
                <a:moveTo>
                  <a:pt x="27259" y="19330"/>
                </a:moveTo>
                <a:lnTo>
                  <a:pt x="17354" y="19330"/>
                </a:lnTo>
                <a:lnTo>
                  <a:pt x="17354" y="32778"/>
                </a:lnTo>
                <a:lnTo>
                  <a:pt x="15992" y="34458"/>
                </a:lnTo>
                <a:lnTo>
                  <a:pt x="14629" y="35299"/>
                </a:lnTo>
                <a:lnTo>
                  <a:pt x="27577" y="35299"/>
                </a:lnTo>
                <a:lnTo>
                  <a:pt x="27369" y="34458"/>
                </a:lnTo>
                <a:lnTo>
                  <a:pt x="27259" y="19330"/>
                </a:lnTo>
                <a:close/>
              </a:path>
              <a:path w="32385" h="42545">
                <a:moveTo>
                  <a:pt x="19081" y="0"/>
                </a:moveTo>
                <a:lnTo>
                  <a:pt x="13266" y="0"/>
                </a:lnTo>
                <a:lnTo>
                  <a:pt x="6133" y="2521"/>
                </a:lnTo>
                <a:lnTo>
                  <a:pt x="4088" y="4202"/>
                </a:lnTo>
                <a:lnTo>
                  <a:pt x="2725" y="5883"/>
                </a:lnTo>
                <a:lnTo>
                  <a:pt x="1362" y="7956"/>
                </a:lnTo>
                <a:lnTo>
                  <a:pt x="681" y="10085"/>
                </a:lnTo>
                <a:lnTo>
                  <a:pt x="681" y="13447"/>
                </a:lnTo>
                <a:lnTo>
                  <a:pt x="1362" y="14680"/>
                </a:lnTo>
                <a:lnTo>
                  <a:pt x="2362" y="15968"/>
                </a:lnTo>
                <a:lnTo>
                  <a:pt x="3407" y="16809"/>
                </a:lnTo>
                <a:lnTo>
                  <a:pt x="4406" y="17649"/>
                </a:lnTo>
                <a:lnTo>
                  <a:pt x="7496" y="17649"/>
                </a:lnTo>
                <a:lnTo>
                  <a:pt x="8495" y="17201"/>
                </a:lnTo>
                <a:lnTo>
                  <a:pt x="9540" y="15968"/>
                </a:lnTo>
                <a:lnTo>
                  <a:pt x="10222" y="15128"/>
                </a:lnTo>
                <a:lnTo>
                  <a:pt x="10540" y="13839"/>
                </a:lnTo>
                <a:lnTo>
                  <a:pt x="10540" y="11318"/>
                </a:lnTo>
                <a:lnTo>
                  <a:pt x="10222" y="10085"/>
                </a:lnTo>
                <a:lnTo>
                  <a:pt x="8495" y="7956"/>
                </a:lnTo>
                <a:lnTo>
                  <a:pt x="8177" y="7115"/>
                </a:lnTo>
                <a:lnTo>
                  <a:pt x="8177" y="5883"/>
                </a:lnTo>
                <a:lnTo>
                  <a:pt x="8495" y="5434"/>
                </a:lnTo>
                <a:lnTo>
                  <a:pt x="9177" y="4594"/>
                </a:lnTo>
                <a:lnTo>
                  <a:pt x="10222" y="3754"/>
                </a:lnTo>
                <a:lnTo>
                  <a:pt x="11585" y="3361"/>
                </a:lnTo>
                <a:lnTo>
                  <a:pt x="24351" y="3361"/>
                </a:lnTo>
                <a:lnTo>
                  <a:pt x="23488" y="2521"/>
                </a:lnTo>
                <a:lnTo>
                  <a:pt x="21443" y="840"/>
                </a:lnTo>
                <a:lnTo>
                  <a:pt x="19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313285" y="4180139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9081" y="0"/>
                </a:moveTo>
                <a:lnTo>
                  <a:pt x="10585" y="0"/>
                </a:lnTo>
                <a:lnTo>
                  <a:pt x="6496" y="2521"/>
                </a:lnTo>
                <a:lnTo>
                  <a:pt x="3407" y="7564"/>
                </a:lnTo>
                <a:lnTo>
                  <a:pt x="1044" y="12158"/>
                </a:lnTo>
                <a:lnTo>
                  <a:pt x="0" y="16809"/>
                </a:lnTo>
                <a:lnTo>
                  <a:pt x="0" y="28127"/>
                </a:lnTo>
                <a:lnTo>
                  <a:pt x="1362" y="33170"/>
                </a:lnTo>
                <a:lnTo>
                  <a:pt x="4088" y="36980"/>
                </a:lnTo>
                <a:lnTo>
                  <a:pt x="6496" y="41182"/>
                </a:lnTo>
                <a:lnTo>
                  <a:pt x="10222" y="43311"/>
                </a:lnTo>
                <a:lnTo>
                  <a:pt x="17036" y="43311"/>
                </a:lnTo>
                <a:lnTo>
                  <a:pt x="19762" y="42471"/>
                </a:lnTo>
                <a:lnTo>
                  <a:pt x="21807" y="40790"/>
                </a:lnTo>
                <a:lnTo>
                  <a:pt x="24215" y="39109"/>
                </a:lnTo>
                <a:lnTo>
                  <a:pt x="25989" y="36532"/>
                </a:lnTo>
                <a:lnTo>
                  <a:pt x="18081" y="36532"/>
                </a:lnTo>
                <a:lnTo>
                  <a:pt x="16355" y="35691"/>
                </a:lnTo>
                <a:lnTo>
                  <a:pt x="14992" y="34458"/>
                </a:lnTo>
                <a:lnTo>
                  <a:pt x="13311" y="32778"/>
                </a:lnTo>
                <a:lnTo>
                  <a:pt x="11948" y="30256"/>
                </a:lnTo>
                <a:lnTo>
                  <a:pt x="10903" y="26446"/>
                </a:lnTo>
                <a:lnTo>
                  <a:pt x="9904" y="23084"/>
                </a:lnTo>
                <a:lnTo>
                  <a:pt x="9540" y="19330"/>
                </a:lnTo>
                <a:lnTo>
                  <a:pt x="9540" y="10926"/>
                </a:lnTo>
                <a:lnTo>
                  <a:pt x="10222" y="7564"/>
                </a:lnTo>
                <a:lnTo>
                  <a:pt x="11267" y="5434"/>
                </a:lnTo>
                <a:lnTo>
                  <a:pt x="12266" y="3754"/>
                </a:lnTo>
                <a:lnTo>
                  <a:pt x="13311" y="3361"/>
                </a:lnTo>
                <a:lnTo>
                  <a:pt x="23851" y="3361"/>
                </a:lnTo>
                <a:lnTo>
                  <a:pt x="21807" y="1232"/>
                </a:lnTo>
                <a:lnTo>
                  <a:pt x="19081" y="0"/>
                </a:lnTo>
                <a:close/>
              </a:path>
              <a:path w="27939" h="43814">
                <a:moveTo>
                  <a:pt x="26577" y="31489"/>
                </a:moveTo>
                <a:lnTo>
                  <a:pt x="25214" y="33618"/>
                </a:lnTo>
                <a:lnTo>
                  <a:pt x="23851" y="34851"/>
                </a:lnTo>
                <a:lnTo>
                  <a:pt x="22852" y="35299"/>
                </a:lnTo>
                <a:lnTo>
                  <a:pt x="21807" y="36139"/>
                </a:lnTo>
                <a:lnTo>
                  <a:pt x="20807" y="36532"/>
                </a:lnTo>
                <a:lnTo>
                  <a:pt x="25989" y="36532"/>
                </a:lnTo>
                <a:lnTo>
                  <a:pt x="26259" y="36139"/>
                </a:lnTo>
                <a:lnTo>
                  <a:pt x="27622" y="32778"/>
                </a:lnTo>
                <a:lnTo>
                  <a:pt x="26577" y="31489"/>
                </a:lnTo>
                <a:close/>
              </a:path>
              <a:path w="27939" h="43814">
                <a:moveTo>
                  <a:pt x="23851" y="3361"/>
                </a:moveTo>
                <a:lnTo>
                  <a:pt x="15673" y="3361"/>
                </a:lnTo>
                <a:lnTo>
                  <a:pt x="16037" y="4202"/>
                </a:lnTo>
                <a:lnTo>
                  <a:pt x="16718" y="5042"/>
                </a:lnTo>
                <a:lnTo>
                  <a:pt x="17036" y="6275"/>
                </a:lnTo>
                <a:lnTo>
                  <a:pt x="17036" y="7956"/>
                </a:lnTo>
                <a:lnTo>
                  <a:pt x="17400" y="10926"/>
                </a:lnTo>
                <a:lnTo>
                  <a:pt x="18081" y="12999"/>
                </a:lnTo>
                <a:lnTo>
                  <a:pt x="18763" y="14287"/>
                </a:lnTo>
                <a:lnTo>
                  <a:pt x="19762" y="15128"/>
                </a:lnTo>
                <a:lnTo>
                  <a:pt x="20807" y="15968"/>
                </a:lnTo>
                <a:lnTo>
                  <a:pt x="23533" y="15968"/>
                </a:lnTo>
                <a:lnTo>
                  <a:pt x="24896" y="15520"/>
                </a:lnTo>
                <a:lnTo>
                  <a:pt x="25578" y="14287"/>
                </a:lnTo>
                <a:lnTo>
                  <a:pt x="26259" y="13447"/>
                </a:lnTo>
                <a:lnTo>
                  <a:pt x="26941" y="12158"/>
                </a:lnTo>
                <a:lnTo>
                  <a:pt x="26941" y="7956"/>
                </a:lnTo>
                <a:lnTo>
                  <a:pt x="25896" y="5434"/>
                </a:lnTo>
                <a:lnTo>
                  <a:pt x="23851" y="3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343952" y="4181371"/>
            <a:ext cx="36195" cy="42545"/>
          </a:xfrm>
          <a:custGeom>
            <a:avLst/>
            <a:gdLst/>
            <a:ahLst/>
            <a:cxnLst/>
            <a:rect l="l" t="t" r="r" b="b"/>
            <a:pathLst>
              <a:path w="36195" h="42545">
                <a:moveTo>
                  <a:pt x="13311" y="0"/>
                </a:moveTo>
                <a:lnTo>
                  <a:pt x="0" y="0"/>
                </a:lnTo>
                <a:lnTo>
                  <a:pt x="0" y="1680"/>
                </a:lnTo>
                <a:lnTo>
                  <a:pt x="1362" y="2129"/>
                </a:lnTo>
                <a:lnTo>
                  <a:pt x="2407" y="2521"/>
                </a:lnTo>
                <a:lnTo>
                  <a:pt x="2725" y="3361"/>
                </a:lnTo>
                <a:lnTo>
                  <a:pt x="3089" y="3810"/>
                </a:lnTo>
                <a:lnTo>
                  <a:pt x="3407" y="5883"/>
                </a:lnTo>
                <a:lnTo>
                  <a:pt x="7178" y="39949"/>
                </a:lnTo>
                <a:lnTo>
                  <a:pt x="8541" y="41238"/>
                </a:lnTo>
                <a:lnTo>
                  <a:pt x="10222" y="42079"/>
                </a:lnTo>
                <a:lnTo>
                  <a:pt x="13993" y="42079"/>
                </a:lnTo>
                <a:lnTo>
                  <a:pt x="15673" y="41630"/>
                </a:lnTo>
                <a:lnTo>
                  <a:pt x="17400" y="40398"/>
                </a:lnTo>
                <a:lnTo>
                  <a:pt x="19081" y="39557"/>
                </a:lnTo>
                <a:lnTo>
                  <a:pt x="20444" y="37876"/>
                </a:lnTo>
                <a:lnTo>
                  <a:pt x="21570" y="36195"/>
                </a:lnTo>
                <a:lnTo>
                  <a:pt x="15673" y="36195"/>
                </a:lnTo>
                <a:lnTo>
                  <a:pt x="15355" y="35747"/>
                </a:lnTo>
                <a:lnTo>
                  <a:pt x="13311" y="32778"/>
                </a:lnTo>
                <a:lnTo>
                  <a:pt x="13311" y="0"/>
                </a:lnTo>
                <a:close/>
              </a:path>
              <a:path w="36195" h="42545">
                <a:moveTo>
                  <a:pt x="32133" y="35299"/>
                </a:moveTo>
                <a:lnTo>
                  <a:pt x="22170" y="35299"/>
                </a:lnTo>
                <a:lnTo>
                  <a:pt x="22170" y="40790"/>
                </a:lnTo>
                <a:lnTo>
                  <a:pt x="35800" y="40790"/>
                </a:lnTo>
                <a:lnTo>
                  <a:pt x="35800" y="39109"/>
                </a:lnTo>
                <a:lnTo>
                  <a:pt x="34119" y="39109"/>
                </a:lnTo>
                <a:lnTo>
                  <a:pt x="33074" y="38717"/>
                </a:lnTo>
                <a:lnTo>
                  <a:pt x="32756" y="37876"/>
                </a:lnTo>
                <a:lnTo>
                  <a:pt x="32392" y="37036"/>
                </a:lnTo>
                <a:lnTo>
                  <a:pt x="32133" y="35299"/>
                </a:lnTo>
                <a:close/>
              </a:path>
              <a:path w="36195" h="42545">
                <a:moveTo>
                  <a:pt x="32074" y="0"/>
                </a:moveTo>
                <a:lnTo>
                  <a:pt x="18399" y="0"/>
                </a:lnTo>
                <a:lnTo>
                  <a:pt x="18399" y="1680"/>
                </a:lnTo>
                <a:lnTo>
                  <a:pt x="20126" y="2129"/>
                </a:lnTo>
                <a:lnTo>
                  <a:pt x="21125" y="2521"/>
                </a:lnTo>
                <a:lnTo>
                  <a:pt x="21489" y="3361"/>
                </a:lnTo>
                <a:lnTo>
                  <a:pt x="21807" y="3810"/>
                </a:lnTo>
                <a:lnTo>
                  <a:pt x="22170" y="5883"/>
                </a:lnTo>
                <a:lnTo>
                  <a:pt x="22170" y="30704"/>
                </a:lnTo>
                <a:lnTo>
                  <a:pt x="20807" y="33226"/>
                </a:lnTo>
                <a:lnTo>
                  <a:pt x="19762" y="34458"/>
                </a:lnTo>
                <a:lnTo>
                  <a:pt x="18763" y="35299"/>
                </a:lnTo>
                <a:lnTo>
                  <a:pt x="17400" y="36195"/>
                </a:lnTo>
                <a:lnTo>
                  <a:pt x="21570" y="36195"/>
                </a:lnTo>
                <a:lnTo>
                  <a:pt x="22170" y="35299"/>
                </a:lnTo>
                <a:lnTo>
                  <a:pt x="32133" y="35299"/>
                </a:lnTo>
                <a:lnTo>
                  <a:pt x="320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384204" y="4181371"/>
            <a:ext cx="36195" cy="42545"/>
          </a:xfrm>
          <a:custGeom>
            <a:avLst/>
            <a:gdLst/>
            <a:ahLst/>
            <a:cxnLst/>
            <a:rect l="l" t="t" r="r" b="b"/>
            <a:pathLst>
              <a:path w="36195" h="42545">
                <a:moveTo>
                  <a:pt x="13629" y="0"/>
                </a:moveTo>
                <a:lnTo>
                  <a:pt x="0" y="0"/>
                </a:lnTo>
                <a:lnTo>
                  <a:pt x="0" y="1680"/>
                </a:lnTo>
                <a:lnTo>
                  <a:pt x="1362" y="2129"/>
                </a:lnTo>
                <a:lnTo>
                  <a:pt x="2362" y="2521"/>
                </a:lnTo>
                <a:lnTo>
                  <a:pt x="2725" y="3361"/>
                </a:lnTo>
                <a:lnTo>
                  <a:pt x="3407" y="3810"/>
                </a:lnTo>
                <a:lnTo>
                  <a:pt x="3486" y="30704"/>
                </a:lnTo>
                <a:lnTo>
                  <a:pt x="3725" y="33226"/>
                </a:lnTo>
                <a:lnTo>
                  <a:pt x="4406" y="34907"/>
                </a:lnTo>
                <a:lnTo>
                  <a:pt x="4770" y="37036"/>
                </a:lnTo>
                <a:lnTo>
                  <a:pt x="5769" y="38717"/>
                </a:lnTo>
                <a:lnTo>
                  <a:pt x="7132" y="39949"/>
                </a:lnTo>
                <a:lnTo>
                  <a:pt x="8495" y="41238"/>
                </a:lnTo>
                <a:lnTo>
                  <a:pt x="10222" y="42079"/>
                </a:lnTo>
                <a:lnTo>
                  <a:pt x="14311" y="42079"/>
                </a:lnTo>
                <a:lnTo>
                  <a:pt x="15992" y="41630"/>
                </a:lnTo>
                <a:lnTo>
                  <a:pt x="17354" y="40398"/>
                </a:lnTo>
                <a:lnTo>
                  <a:pt x="19081" y="39557"/>
                </a:lnTo>
                <a:lnTo>
                  <a:pt x="20762" y="37876"/>
                </a:lnTo>
                <a:lnTo>
                  <a:pt x="21651" y="36195"/>
                </a:lnTo>
                <a:lnTo>
                  <a:pt x="15992" y="36195"/>
                </a:lnTo>
                <a:lnTo>
                  <a:pt x="15310" y="35747"/>
                </a:lnTo>
                <a:lnTo>
                  <a:pt x="14992" y="35299"/>
                </a:lnTo>
                <a:lnTo>
                  <a:pt x="14311" y="34907"/>
                </a:lnTo>
                <a:lnTo>
                  <a:pt x="13947" y="34458"/>
                </a:lnTo>
                <a:lnTo>
                  <a:pt x="13629" y="33618"/>
                </a:lnTo>
                <a:lnTo>
                  <a:pt x="13629" y="0"/>
                </a:lnTo>
                <a:close/>
              </a:path>
              <a:path w="36195" h="42545">
                <a:moveTo>
                  <a:pt x="32088" y="35299"/>
                </a:moveTo>
                <a:lnTo>
                  <a:pt x="22125" y="35299"/>
                </a:lnTo>
                <a:lnTo>
                  <a:pt x="22125" y="40790"/>
                </a:lnTo>
                <a:lnTo>
                  <a:pt x="35754" y="40790"/>
                </a:lnTo>
                <a:lnTo>
                  <a:pt x="35754" y="39109"/>
                </a:lnTo>
                <a:lnTo>
                  <a:pt x="34391" y="39109"/>
                </a:lnTo>
                <a:lnTo>
                  <a:pt x="33392" y="38717"/>
                </a:lnTo>
                <a:lnTo>
                  <a:pt x="32710" y="37876"/>
                </a:lnTo>
                <a:lnTo>
                  <a:pt x="32347" y="37036"/>
                </a:lnTo>
                <a:lnTo>
                  <a:pt x="32088" y="35299"/>
                </a:lnTo>
                <a:close/>
              </a:path>
              <a:path w="36195" h="42545">
                <a:moveTo>
                  <a:pt x="32029" y="0"/>
                </a:moveTo>
                <a:lnTo>
                  <a:pt x="18717" y="0"/>
                </a:lnTo>
                <a:lnTo>
                  <a:pt x="18717" y="1680"/>
                </a:lnTo>
                <a:lnTo>
                  <a:pt x="20080" y="2129"/>
                </a:lnTo>
                <a:lnTo>
                  <a:pt x="21125" y="2521"/>
                </a:lnTo>
                <a:lnTo>
                  <a:pt x="21443" y="3361"/>
                </a:lnTo>
                <a:lnTo>
                  <a:pt x="22125" y="3810"/>
                </a:lnTo>
                <a:lnTo>
                  <a:pt x="22125" y="30704"/>
                </a:lnTo>
                <a:lnTo>
                  <a:pt x="20762" y="33226"/>
                </a:lnTo>
                <a:lnTo>
                  <a:pt x="19762" y="34458"/>
                </a:lnTo>
                <a:lnTo>
                  <a:pt x="18717" y="35299"/>
                </a:lnTo>
                <a:lnTo>
                  <a:pt x="17354" y="36195"/>
                </a:lnTo>
                <a:lnTo>
                  <a:pt x="21651" y="36195"/>
                </a:lnTo>
                <a:lnTo>
                  <a:pt x="22125" y="35299"/>
                </a:lnTo>
                <a:lnTo>
                  <a:pt x="32088" y="35299"/>
                </a:lnTo>
                <a:lnTo>
                  <a:pt x="32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424730" y="4180139"/>
            <a:ext cx="55880" cy="42545"/>
          </a:xfrm>
          <a:custGeom>
            <a:avLst/>
            <a:gdLst/>
            <a:ahLst/>
            <a:cxnLst/>
            <a:rect l="l" t="t" r="r" b="b"/>
            <a:pathLst>
              <a:path w="55879" h="42545">
                <a:moveTo>
                  <a:pt x="17036" y="40342"/>
                </a:moveTo>
                <a:lnTo>
                  <a:pt x="0" y="40342"/>
                </a:lnTo>
                <a:lnTo>
                  <a:pt x="0" y="42023"/>
                </a:lnTo>
                <a:lnTo>
                  <a:pt x="17036" y="42023"/>
                </a:lnTo>
                <a:lnTo>
                  <a:pt x="17036" y="40342"/>
                </a:lnTo>
                <a:close/>
              </a:path>
              <a:path w="55879" h="42545">
                <a:moveTo>
                  <a:pt x="36481" y="40342"/>
                </a:moveTo>
                <a:lnTo>
                  <a:pt x="19444" y="40342"/>
                </a:lnTo>
                <a:lnTo>
                  <a:pt x="19444" y="42023"/>
                </a:lnTo>
                <a:lnTo>
                  <a:pt x="36481" y="42023"/>
                </a:lnTo>
                <a:lnTo>
                  <a:pt x="36481" y="40342"/>
                </a:lnTo>
                <a:close/>
              </a:path>
              <a:path w="55879" h="42545">
                <a:moveTo>
                  <a:pt x="55881" y="40342"/>
                </a:moveTo>
                <a:lnTo>
                  <a:pt x="38526" y="40342"/>
                </a:lnTo>
                <a:lnTo>
                  <a:pt x="38526" y="42023"/>
                </a:lnTo>
                <a:lnTo>
                  <a:pt x="55881" y="42023"/>
                </a:lnTo>
                <a:lnTo>
                  <a:pt x="55881" y="40342"/>
                </a:lnTo>
                <a:close/>
              </a:path>
              <a:path w="55879" h="42545">
                <a:moveTo>
                  <a:pt x="13311" y="1232"/>
                </a:moveTo>
                <a:lnTo>
                  <a:pt x="0" y="1232"/>
                </a:lnTo>
                <a:lnTo>
                  <a:pt x="0" y="2913"/>
                </a:lnTo>
                <a:lnTo>
                  <a:pt x="1362" y="3361"/>
                </a:lnTo>
                <a:lnTo>
                  <a:pt x="2407" y="3754"/>
                </a:lnTo>
                <a:lnTo>
                  <a:pt x="2725" y="4594"/>
                </a:lnTo>
                <a:lnTo>
                  <a:pt x="3407" y="5042"/>
                </a:lnTo>
                <a:lnTo>
                  <a:pt x="3407" y="38269"/>
                </a:lnTo>
                <a:lnTo>
                  <a:pt x="2725" y="38661"/>
                </a:lnTo>
                <a:lnTo>
                  <a:pt x="2407" y="39949"/>
                </a:lnTo>
                <a:lnTo>
                  <a:pt x="1362" y="40342"/>
                </a:lnTo>
                <a:lnTo>
                  <a:pt x="15673" y="40342"/>
                </a:lnTo>
                <a:lnTo>
                  <a:pt x="14674" y="39949"/>
                </a:lnTo>
                <a:lnTo>
                  <a:pt x="13993" y="38661"/>
                </a:lnTo>
                <a:lnTo>
                  <a:pt x="13629" y="37820"/>
                </a:lnTo>
                <a:lnTo>
                  <a:pt x="13311" y="36139"/>
                </a:lnTo>
                <a:lnTo>
                  <a:pt x="13311" y="11318"/>
                </a:lnTo>
                <a:lnTo>
                  <a:pt x="14674" y="9245"/>
                </a:lnTo>
                <a:lnTo>
                  <a:pt x="15673" y="7564"/>
                </a:lnTo>
                <a:lnTo>
                  <a:pt x="17036" y="6723"/>
                </a:lnTo>
                <a:lnTo>
                  <a:pt x="13311" y="6723"/>
                </a:lnTo>
                <a:lnTo>
                  <a:pt x="13311" y="1232"/>
                </a:lnTo>
                <a:close/>
              </a:path>
              <a:path w="55879" h="42545">
                <a:moveTo>
                  <a:pt x="31696" y="5883"/>
                </a:moveTo>
                <a:lnTo>
                  <a:pt x="20807" y="5883"/>
                </a:lnTo>
                <a:lnTo>
                  <a:pt x="21807" y="7115"/>
                </a:lnTo>
                <a:lnTo>
                  <a:pt x="22170" y="7956"/>
                </a:lnTo>
                <a:lnTo>
                  <a:pt x="22488" y="8796"/>
                </a:lnTo>
                <a:lnTo>
                  <a:pt x="22852" y="9637"/>
                </a:lnTo>
                <a:lnTo>
                  <a:pt x="22852" y="36980"/>
                </a:lnTo>
                <a:lnTo>
                  <a:pt x="22488" y="37820"/>
                </a:lnTo>
                <a:lnTo>
                  <a:pt x="22488" y="38661"/>
                </a:lnTo>
                <a:lnTo>
                  <a:pt x="22170" y="39109"/>
                </a:lnTo>
                <a:lnTo>
                  <a:pt x="21489" y="39501"/>
                </a:lnTo>
                <a:lnTo>
                  <a:pt x="21125" y="40342"/>
                </a:lnTo>
                <a:lnTo>
                  <a:pt x="35118" y="40342"/>
                </a:lnTo>
                <a:lnTo>
                  <a:pt x="34073" y="39949"/>
                </a:lnTo>
                <a:lnTo>
                  <a:pt x="33392" y="38661"/>
                </a:lnTo>
                <a:lnTo>
                  <a:pt x="33074" y="37820"/>
                </a:lnTo>
                <a:lnTo>
                  <a:pt x="32710" y="36139"/>
                </a:lnTo>
                <a:lnTo>
                  <a:pt x="32710" y="11318"/>
                </a:lnTo>
                <a:lnTo>
                  <a:pt x="33755" y="9637"/>
                </a:lnTo>
                <a:lnTo>
                  <a:pt x="34755" y="7956"/>
                </a:lnTo>
                <a:lnTo>
                  <a:pt x="35242" y="7564"/>
                </a:lnTo>
                <a:lnTo>
                  <a:pt x="32392" y="7564"/>
                </a:lnTo>
                <a:lnTo>
                  <a:pt x="31696" y="5883"/>
                </a:lnTo>
                <a:close/>
              </a:path>
              <a:path w="55879" h="42545">
                <a:moveTo>
                  <a:pt x="51069" y="5883"/>
                </a:moveTo>
                <a:lnTo>
                  <a:pt x="39525" y="5883"/>
                </a:lnTo>
                <a:lnTo>
                  <a:pt x="40207" y="6275"/>
                </a:lnTo>
                <a:lnTo>
                  <a:pt x="40888" y="6723"/>
                </a:lnTo>
                <a:lnTo>
                  <a:pt x="41252" y="7115"/>
                </a:lnTo>
                <a:lnTo>
                  <a:pt x="41570" y="7956"/>
                </a:lnTo>
                <a:lnTo>
                  <a:pt x="41933" y="8796"/>
                </a:lnTo>
                <a:lnTo>
                  <a:pt x="42251" y="9637"/>
                </a:lnTo>
                <a:lnTo>
                  <a:pt x="42251" y="36139"/>
                </a:lnTo>
                <a:lnTo>
                  <a:pt x="41933" y="37820"/>
                </a:lnTo>
                <a:lnTo>
                  <a:pt x="41570" y="38661"/>
                </a:lnTo>
                <a:lnTo>
                  <a:pt x="40888" y="39501"/>
                </a:lnTo>
                <a:lnTo>
                  <a:pt x="39889" y="40342"/>
                </a:lnTo>
                <a:lnTo>
                  <a:pt x="54200" y="40342"/>
                </a:lnTo>
                <a:lnTo>
                  <a:pt x="53155" y="39949"/>
                </a:lnTo>
                <a:lnTo>
                  <a:pt x="52837" y="39109"/>
                </a:lnTo>
                <a:lnTo>
                  <a:pt x="52473" y="38269"/>
                </a:lnTo>
                <a:lnTo>
                  <a:pt x="52281" y="36980"/>
                </a:lnTo>
                <a:lnTo>
                  <a:pt x="52155" y="12158"/>
                </a:lnTo>
                <a:lnTo>
                  <a:pt x="51792" y="8796"/>
                </a:lnTo>
                <a:lnTo>
                  <a:pt x="51474" y="7115"/>
                </a:lnTo>
                <a:lnTo>
                  <a:pt x="51069" y="5883"/>
                </a:lnTo>
                <a:close/>
              </a:path>
              <a:path w="55879" h="42545">
                <a:moveTo>
                  <a:pt x="45340" y="0"/>
                </a:moveTo>
                <a:lnTo>
                  <a:pt x="41252" y="0"/>
                </a:lnTo>
                <a:lnTo>
                  <a:pt x="39525" y="840"/>
                </a:lnTo>
                <a:lnTo>
                  <a:pt x="37481" y="2073"/>
                </a:lnTo>
                <a:lnTo>
                  <a:pt x="35800" y="2913"/>
                </a:lnTo>
                <a:lnTo>
                  <a:pt x="34073" y="5042"/>
                </a:lnTo>
                <a:lnTo>
                  <a:pt x="32392" y="7564"/>
                </a:lnTo>
                <a:lnTo>
                  <a:pt x="35242" y="7564"/>
                </a:lnTo>
                <a:lnTo>
                  <a:pt x="36799" y="6275"/>
                </a:lnTo>
                <a:lnTo>
                  <a:pt x="37844" y="5883"/>
                </a:lnTo>
                <a:lnTo>
                  <a:pt x="51069" y="5883"/>
                </a:lnTo>
                <a:lnTo>
                  <a:pt x="50792" y="5042"/>
                </a:lnTo>
                <a:lnTo>
                  <a:pt x="49747" y="3361"/>
                </a:lnTo>
                <a:lnTo>
                  <a:pt x="48384" y="2073"/>
                </a:lnTo>
                <a:lnTo>
                  <a:pt x="47021" y="840"/>
                </a:lnTo>
                <a:lnTo>
                  <a:pt x="45340" y="0"/>
                </a:lnTo>
                <a:close/>
              </a:path>
              <a:path w="55879" h="42545">
                <a:moveTo>
                  <a:pt x="25578" y="0"/>
                </a:moveTo>
                <a:lnTo>
                  <a:pt x="21807" y="0"/>
                </a:lnTo>
                <a:lnTo>
                  <a:pt x="18399" y="1680"/>
                </a:lnTo>
                <a:lnTo>
                  <a:pt x="17036" y="2521"/>
                </a:lnTo>
                <a:lnTo>
                  <a:pt x="15355" y="4202"/>
                </a:lnTo>
                <a:lnTo>
                  <a:pt x="13311" y="6723"/>
                </a:lnTo>
                <a:lnTo>
                  <a:pt x="17036" y="6723"/>
                </a:lnTo>
                <a:lnTo>
                  <a:pt x="17718" y="6275"/>
                </a:lnTo>
                <a:lnTo>
                  <a:pt x="18763" y="5883"/>
                </a:lnTo>
                <a:lnTo>
                  <a:pt x="31696" y="5883"/>
                </a:lnTo>
                <a:lnTo>
                  <a:pt x="31347" y="5042"/>
                </a:lnTo>
                <a:lnTo>
                  <a:pt x="30348" y="3361"/>
                </a:lnTo>
                <a:lnTo>
                  <a:pt x="28985" y="2073"/>
                </a:lnTo>
                <a:lnTo>
                  <a:pt x="27622" y="840"/>
                </a:lnTo>
                <a:lnTo>
                  <a:pt x="255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501782" y="4163329"/>
            <a:ext cx="17780" cy="59055"/>
          </a:xfrm>
          <a:custGeom>
            <a:avLst/>
            <a:gdLst/>
            <a:ahLst/>
            <a:cxnLst/>
            <a:rect l="l" t="t" r="r" b="b"/>
            <a:pathLst>
              <a:path w="17779" h="59054">
                <a:moveTo>
                  <a:pt x="17718" y="57151"/>
                </a:moveTo>
                <a:lnTo>
                  <a:pt x="0" y="57151"/>
                </a:lnTo>
                <a:lnTo>
                  <a:pt x="0" y="58832"/>
                </a:lnTo>
                <a:lnTo>
                  <a:pt x="17718" y="58832"/>
                </a:lnTo>
                <a:lnTo>
                  <a:pt x="17718" y="57151"/>
                </a:lnTo>
                <a:close/>
              </a:path>
              <a:path w="17779" h="59054">
                <a:moveTo>
                  <a:pt x="13947" y="0"/>
                </a:moveTo>
                <a:lnTo>
                  <a:pt x="0" y="0"/>
                </a:lnTo>
                <a:lnTo>
                  <a:pt x="0" y="1680"/>
                </a:lnTo>
                <a:lnTo>
                  <a:pt x="1680" y="1680"/>
                </a:lnTo>
                <a:lnTo>
                  <a:pt x="2725" y="2073"/>
                </a:lnTo>
                <a:lnTo>
                  <a:pt x="3043" y="2913"/>
                </a:lnTo>
                <a:lnTo>
                  <a:pt x="3725" y="3754"/>
                </a:lnTo>
                <a:lnTo>
                  <a:pt x="4088" y="5434"/>
                </a:lnTo>
                <a:lnTo>
                  <a:pt x="4088" y="53341"/>
                </a:lnTo>
                <a:lnTo>
                  <a:pt x="3725" y="55078"/>
                </a:lnTo>
                <a:lnTo>
                  <a:pt x="3407" y="55918"/>
                </a:lnTo>
                <a:lnTo>
                  <a:pt x="2362" y="56759"/>
                </a:lnTo>
                <a:lnTo>
                  <a:pt x="1362" y="57151"/>
                </a:lnTo>
                <a:lnTo>
                  <a:pt x="16355" y="57151"/>
                </a:lnTo>
                <a:lnTo>
                  <a:pt x="15310" y="56759"/>
                </a:lnTo>
                <a:lnTo>
                  <a:pt x="14629" y="55918"/>
                </a:lnTo>
                <a:lnTo>
                  <a:pt x="14311" y="55078"/>
                </a:lnTo>
                <a:lnTo>
                  <a:pt x="13947" y="53341"/>
                </a:lnTo>
                <a:lnTo>
                  <a:pt x="13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522544" y="4180139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399" y="0"/>
                </a:moveTo>
                <a:lnTo>
                  <a:pt x="11267" y="0"/>
                </a:lnTo>
                <a:lnTo>
                  <a:pt x="7496" y="2073"/>
                </a:lnTo>
                <a:lnTo>
                  <a:pt x="4770" y="6275"/>
                </a:lnTo>
                <a:lnTo>
                  <a:pt x="1726" y="10085"/>
                </a:lnTo>
                <a:lnTo>
                  <a:pt x="0" y="15520"/>
                </a:lnTo>
                <a:lnTo>
                  <a:pt x="0" y="27735"/>
                </a:lnTo>
                <a:lnTo>
                  <a:pt x="1044" y="32778"/>
                </a:lnTo>
                <a:lnTo>
                  <a:pt x="3089" y="36139"/>
                </a:lnTo>
                <a:lnTo>
                  <a:pt x="5815" y="40790"/>
                </a:lnTo>
                <a:lnTo>
                  <a:pt x="9540" y="43311"/>
                </a:lnTo>
                <a:lnTo>
                  <a:pt x="17036" y="43311"/>
                </a:lnTo>
                <a:lnTo>
                  <a:pt x="19762" y="42471"/>
                </a:lnTo>
                <a:lnTo>
                  <a:pt x="21807" y="40342"/>
                </a:lnTo>
                <a:lnTo>
                  <a:pt x="24215" y="38661"/>
                </a:lnTo>
                <a:lnTo>
                  <a:pt x="25279" y="36532"/>
                </a:lnTo>
                <a:lnTo>
                  <a:pt x="16718" y="36532"/>
                </a:lnTo>
                <a:lnTo>
                  <a:pt x="14674" y="35299"/>
                </a:lnTo>
                <a:lnTo>
                  <a:pt x="13311" y="33170"/>
                </a:lnTo>
                <a:lnTo>
                  <a:pt x="10903" y="29808"/>
                </a:lnTo>
                <a:lnTo>
                  <a:pt x="9904" y="25606"/>
                </a:lnTo>
                <a:lnTo>
                  <a:pt x="9540" y="20171"/>
                </a:lnTo>
                <a:lnTo>
                  <a:pt x="27940" y="20171"/>
                </a:lnTo>
                <a:lnTo>
                  <a:pt x="27800" y="17201"/>
                </a:lnTo>
                <a:lnTo>
                  <a:pt x="9540" y="17201"/>
                </a:lnTo>
                <a:lnTo>
                  <a:pt x="9540" y="11318"/>
                </a:lnTo>
                <a:lnTo>
                  <a:pt x="10222" y="7956"/>
                </a:lnTo>
                <a:lnTo>
                  <a:pt x="11585" y="5042"/>
                </a:lnTo>
                <a:lnTo>
                  <a:pt x="12266" y="3754"/>
                </a:lnTo>
                <a:lnTo>
                  <a:pt x="13311" y="2913"/>
                </a:lnTo>
                <a:lnTo>
                  <a:pt x="22355" y="2913"/>
                </a:lnTo>
                <a:lnTo>
                  <a:pt x="21489" y="1680"/>
                </a:lnTo>
                <a:lnTo>
                  <a:pt x="18399" y="0"/>
                </a:lnTo>
                <a:close/>
              </a:path>
              <a:path w="27939" h="43814">
                <a:moveTo>
                  <a:pt x="26577" y="29808"/>
                </a:moveTo>
                <a:lnTo>
                  <a:pt x="20444" y="36532"/>
                </a:lnTo>
                <a:lnTo>
                  <a:pt x="25279" y="36532"/>
                </a:lnTo>
                <a:lnTo>
                  <a:pt x="27940" y="31097"/>
                </a:lnTo>
                <a:lnTo>
                  <a:pt x="26577" y="29808"/>
                </a:lnTo>
                <a:close/>
              </a:path>
              <a:path w="27939" h="43814">
                <a:moveTo>
                  <a:pt x="22355" y="2913"/>
                </a:moveTo>
                <a:lnTo>
                  <a:pt x="15355" y="2913"/>
                </a:lnTo>
                <a:lnTo>
                  <a:pt x="16037" y="3361"/>
                </a:lnTo>
                <a:lnTo>
                  <a:pt x="16718" y="3754"/>
                </a:lnTo>
                <a:lnTo>
                  <a:pt x="17400" y="4594"/>
                </a:lnTo>
                <a:lnTo>
                  <a:pt x="18081" y="5883"/>
                </a:lnTo>
                <a:lnTo>
                  <a:pt x="18763" y="9637"/>
                </a:lnTo>
                <a:lnTo>
                  <a:pt x="19081" y="12606"/>
                </a:lnTo>
                <a:lnTo>
                  <a:pt x="19081" y="17201"/>
                </a:lnTo>
                <a:lnTo>
                  <a:pt x="27800" y="17201"/>
                </a:lnTo>
                <a:lnTo>
                  <a:pt x="27622" y="13447"/>
                </a:lnTo>
                <a:lnTo>
                  <a:pt x="26259" y="8404"/>
                </a:lnTo>
                <a:lnTo>
                  <a:pt x="23851" y="5042"/>
                </a:lnTo>
                <a:lnTo>
                  <a:pt x="22355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552893" y="4181371"/>
            <a:ext cx="34925" cy="42545"/>
          </a:xfrm>
          <a:custGeom>
            <a:avLst/>
            <a:gdLst/>
            <a:ahLst/>
            <a:cxnLst/>
            <a:rect l="l" t="t" r="r" b="b"/>
            <a:pathLst>
              <a:path w="34925" h="42545">
                <a:moveTo>
                  <a:pt x="17354" y="0"/>
                </a:moveTo>
                <a:lnTo>
                  <a:pt x="0" y="0"/>
                </a:lnTo>
                <a:lnTo>
                  <a:pt x="0" y="1680"/>
                </a:lnTo>
                <a:lnTo>
                  <a:pt x="999" y="2129"/>
                </a:lnTo>
                <a:lnTo>
                  <a:pt x="1680" y="2521"/>
                </a:lnTo>
                <a:lnTo>
                  <a:pt x="3043" y="4202"/>
                </a:lnTo>
                <a:lnTo>
                  <a:pt x="4088" y="6723"/>
                </a:lnTo>
                <a:lnTo>
                  <a:pt x="16673" y="42079"/>
                </a:lnTo>
                <a:lnTo>
                  <a:pt x="18399" y="42079"/>
                </a:lnTo>
                <a:lnTo>
                  <a:pt x="23861" y="26054"/>
                </a:lnTo>
                <a:lnTo>
                  <a:pt x="21443" y="26054"/>
                </a:lnTo>
                <a:lnTo>
                  <a:pt x="15992" y="10926"/>
                </a:lnTo>
                <a:lnTo>
                  <a:pt x="14992" y="8012"/>
                </a:lnTo>
                <a:lnTo>
                  <a:pt x="14311" y="5883"/>
                </a:lnTo>
                <a:lnTo>
                  <a:pt x="14311" y="3810"/>
                </a:lnTo>
                <a:lnTo>
                  <a:pt x="14629" y="2969"/>
                </a:lnTo>
                <a:lnTo>
                  <a:pt x="15310" y="2521"/>
                </a:lnTo>
                <a:lnTo>
                  <a:pt x="15673" y="2129"/>
                </a:lnTo>
                <a:lnTo>
                  <a:pt x="16355" y="1680"/>
                </a:lnTo>
                <a:lnTo>
                  <a:pt x="17354" y="1680"/>
                </a:lnTo>
                <a:lnTo>
                  <a:pt x="17354" y="0"/>
                </a:lnTo>
                <a:close/>
              </a:path>
              <a:path w="34925" h="42545">
                <a:moveTo>
                  <a:pt x="34755" y="0"/>
                </a:moveTo>
                <a:lnTo>
                  <a:pt x="23851" y="0"/>
                </a:lnTo>
                <a:lnTo>
                  <a:pt x="23851" y="1680"/>
                </a:lnTo>
                <a:lnTo>
                  <a:pt x="25214" y="1680"/>
                </a:lnTo>
                <a:lnTo>
                  <a:pt x="26214" y="2129"/>
                </a:lnTo>
                <a:lnTo>
                  <a:pt x="26895" y="2521"/>
                </a:lnTo>
                <a:lnTo>
                  <a:pt x="27259" y="3361"/>
                </a:lnTo>
                <a:lnTo>
                  <a:pt x="27577" y="3810"/>
                </a:lnTo>
                <a:lnTo>
                  <a:pt x="27485" y="6723"/>
                </a:lnTo>
                <a:lnTo>
                  <a:pt x="26895" y="9245"/>
                </a:lnTo>
                <a:lnTo>
                  <a:pt x="25532" y="13055"/>
                </a:lnTo>
                <a:lnTo>
                  <a:pt x="21443" y="26054"/>
                </a:lnTo>
                <a:lnTo>
                  <a:pt x="23861" y="26054"/>
                </a:lnTo>
                <a:lnTo>
                  <a:pt x="29303" y="10085"/>
                </a:lnTo>
                <a:lnTo>
                  <a:pt x="30666" y="6331"/>
                </a:lnTo>
                <a:lnTo>
                  <a:pt x="31665" y="3810"/>
                </a:lnTo>
                <a:lnTo>
                  <a:pt x="32347" y="3361"/>
                </a:lnTo>
                <a:lnTo>
                  <a:pt x="33028" y="2521"/>
                </a:lnTo>
                <a:lnTo>
                  <a:pt x="33710" y="2129"/>
                </a:lnTo>
                <a:lnTo>
                  <a:pt x="34755" y="1680"/>
                </a:lnTo>
                <a:lnTo>
                  <a:pt x="347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590374" y="4180139"/>
            <a:ext cx="27940" cy="43815"/>
          </a:xfrm>
          <a:custGeom>
            <a:avLst/>
            <a:gdLst/>
            <a:ahLst/>
            <a:cxnLst/>
            <a:rect l="l" t="t" r="r" b="b"/>
            <a:pathLst>
              <a:path w="27939" h="43814">
                <a:moveTo>
                  <a:pt x="18399" y="0"/>
                </a:moveTo>
                <a:lnTo>
                  <a:pt x="10903" y="0"/>
                </a:lnTo>
                <a:lnTo>
                  <a:pt x="7496" y="2073"/>
                </a:lnTo>
                <a:lnTo>
                  <a:pt x="4406" y="6275"/>
                </a:lnTo>
                <a:lnTo>
                  <a:pt x="1362" y="10085"/>
                </a:lnTo>
                <a:lnTo>
                  <a:pt x="0" y="15520"/>
                </a:lnTo>
                <a:lnTo>
                  <a:pt x="0" y="27735"/>
                </a:lnTo>
                <a:lnTo>
                  <a:pt x="999" y="32778"/>
                </a:lnTo>
                <a:lnTo>
                  <a:pt x="3043" y="36139"/>
                </a:lnTo>
                <a:lnTo>
                  <a:pt x="5451" y="40790"/>
                </a:lnTo>
                <a:lnTo>
                  <a:pt x="9177" y="43311"/>
                </a:lnTo>
                <a:lnTo>
                  <a:pt x="17036" y="43311"/>
                </a:lnTo>
                <a:lnTo>
                  <a:pt x="19399" y="42471"/>
                </a:lnTo>
                <a:lnTo>
                  <a:pt x="21807" y="40342"/>
                </a:lnTo>
                <a:lnTo>
                  <a:pt x="23851" y="38661"/>
                </a:lnTo>
                <a:lnTo>
                  <a:pt x="25146" y="36532"/>
                </a:lnTo>
                <a:lnTo>
                  <a:pt x="16673" y="36532"/>
                </a:lnTo>
                <a:lnTo>
                  <a:pt x="14629" y="35299"/>
                </a:lnTo>
                <a:lnTo>
                  <a:pt x="12948" y="33170"/>
                </a:lnTo>
                <a:lnTo>
                  <a:pt x="10903" y="29808"/>
                </a:lnTo>
                <a:lnTo>
                  <a:pt x="9540" y="25606"/>
                </a:lnTo>
                <a:lnTo>
                  <a:pt x="9540" y="20171"/>
                </a:lnTo>
                <a:lnTo>
                  <a:pt x="27622" y="20171"/>
                </a:lnTo>
                <a:lnTo>
                  <a:pt x="27622" y="17201"/>
                </a:lnTo>
                <a:lnTo>
                  <a:pt x="9177" y="17201"/>
                </a:lnTo>
                <a:lnTo>
                  <a:pt x="9177" y="11318"/>
                </a:lnTo>
                <a:lnTo>
                  <a:pt x="9858" y="7956"/>
                </a:lnTo>
                <a:lnTo>
                  <a:pt x="11221" y="5042"/>
                </a:lnTo>
                <a:lnTo>
                  <a:pt x="12266" y="3754"/>
                </a:lnTo>
                <a:lnTo>
                  <a:pt x="13266" y="2913"/>
                </a:lnTo>
                <a:lnTo>
                  <a:pt x="22008" y="2913"/>
                </a:lnTo>
                <a:lnTo>
                  <a:pt x="21125" y="1680"/>
                </a:lnTo>
                <a:lnTo>
                  <a:pt x="18399" y="0"/>
                </a:lnTo>
                <a:close/>
              </a:path>
              <a:path w="27939" h="43814">
                <a:moveTo>
                  <a:pt x="26577" y="29808"/>
                </a:moveTo>
                <a:lnTo>
                  <a:pt x="25214" y="32329"/>
                </a:lnTo>
                <a:lnTo>
                  <a:pt x="23851" y="34010"/>
                </a:lnTo>
                <a:lnTo>
                  <a:pt x="22852" y="35299"/>
                </a:lnTo>
                <a:lnTo>
                  <a:pt x="21489" y="36139"/>
                </a:lnTo>
                <a:lnTo>
                  <a:pt x="20444" y="36532"/>
                </a:lnTo>
                <a:lnTo>
                  <a:pt x="25146" y="36532"/>
                </a:lnTo>
                <a:lnTo>
                  <a:pt x="25896" y="35299"/>
                </a:lnTo>
                <a:lnTo>
                  <a:pt x="27622" y="31097"/>
                </a:lnTo>
                <a:lnTo>
                  <a:pt x="26577" y="29808"/>
                </a:lnTo>
                <a:close/>
              </a:path>
              <a:path w="27939" h="43814">
                <a:moveTo>
                  <a:pt x="22008" y="2913"/>
                </a:moveTo>
                <a:lnTo>
                  <a:pt x="15310" y="2913"/>
                </a:lnTo>
                <a:lnTo>
                  <a:pt x="15992" y="3361"/>
                </a:lnTo>
                <a:lnTo>
                  <a:pt x="16355" y="3754"/>
                </a:lnTo>
                <a:lnTo>
                  <a:pt x="19081" y="12606"/>
                </a:lnTo>
                <a:lnTo>
                  <a:pt x="19081" y="17201"/>
                </a:lnTo>
                <a:lnTo>
                  <a:pt x="27622" y="17201"/>
                </a:lnTo>
                <a:lnTo>
                  <a:pt x="27622" y="13447"/>
                </a:lnTo>
                <a:lnTo>
                  <a:pt x="26259" y="8404"/>
                </a:lnTo>
                <a:lnTo>
                  <a:pt x="23533" y="5042"/>
                </a:lnTo>
                <a:lnTo>
                  <a:pt x="22008" y="29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621404" y="4163329"/>
            <a:ext cx="17780" cy="59055"/>
          </a:xfrm>
          <a:custGeom>
            <a:avLst/>
            <a:gdLst/>
            <a:ahLst/>
            <a:cxnLst/>
            <a:rect l="l" t="t" r="r" b="b"/>
            <a:pathLst>
              <a:path w="17779" h="59054">
                <a:moveTo>
                  <a:pt x="17718" y="57151"/>
                </a:moveTo>
                <a:lnTo>
                  <a:pt x="0" y="57151"/>
                </a:lnTo>
                <a:lnTo>
                  <a:pt x="0" y="58832"/>
                </a:lnTo>
                <a:lnTo>
                  <a:pt x="17718" y="58832"/>
                </a:lnTo>
                <a:lnTo>
                  <a:pt x="17718" y="57151"/>
                </a:lnTo>
                <a:close/>
              </a:path>
              <a:path w="17779" h="59054">
                <a:moveTo>
                  <a:pt x="13629" y="0"/>
                </a:moveTo>
                <a:lnTo>
                  <a:pt x="0" y="0"/>
                </a:lnTo>
                <a:lnTo>
                  <a:pt x="0" y="1680"/>
                </a:lnTo>
                <a:lnTo>
                  <a:pt x="1362" y="1680"/>
                </a:lnTo>
                <a:lnTo>
                  <a:pt x="2362" y="2073"/>
                </a:lnTo>
                <a:lnTo>
                  <a:pt x="3043" y="2913"/>
                </a:lnTo>
                <a:lnTo>
                  <a:pt x="3407" y="3754"/>
                </a:lnTo>
                <a:lnTo>
                  <a:pt x="3725" y="5434"/>
                </a:lnTo>
                <a:lnTo>
                  <a:pt x="3725" y="55078"/>
                </a:lnTo>
                <a:lnTo>
                  <a:pt x="2362" y="56759"/>
                </a:lnTo>
                <a:lnTo>
                  <a:pt x="1362" y="57151"/>
                </a:lnTo>
                <a:lnTo>
                  <a:pt x="15992" y="57151"/>
                </a:lnTo>
                <a:lnTo>
                  <a:pt x="14992" y="56759"/>
                </a:lnTo>
                <a:lnTo>
                  <a:pt x="14629" y="55918"/>
                </a:lnTo>
                <a:lnTo>
                  <a:pt x="13947" y="55078"/>
                </a:lnTo>
                <a:lnTo>
                  <a:pt x="13629" y="53341"/>
                </a:lnTo>
                <a:lnTo>
                  <a:pt x="13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3864192" y="4618132"/>
            <a:ext cx="184044" cy="1143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458804" y="4502932"/>
            <a:ext cx="140747" cy="1227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3725171" y="3897239"/>
            <a:ext cx="179228" cy="790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3935111" y="3923293"/>
            <a:ext cx="50800" cy="26670"/>
          </a:xfrm>
          <a:custGeom>
            <a:avLst/>
            <a:gdLst/>
            <a:ahLst/>
            <a:cxnLst/>
            <a:rect l="l" t="t" r="r" b="b"/>
            <a:pathLst>
              <a:path w="50800" h="26670">
                <a:moveTo>
                  <a:pt x="50429" y="0"/>
                </a:moveTo>
                <a:lnTo>
                  <a:pt x="0" y="0"/>
                </a:lnTo>
                <a:lnTo>
                  <a:pt x="0" y="7564"/>
                </a:lnTo>
                <a:lnTo>
                  <a:pt x="50429" y="7564"/>
                </a:lnTo>
                <a:lnTo>
                  <a:pt x="50429" y="0"/>
                </a:lnTo>
                <a:close/>
              </a:path>
              <a:path w="50800" h="26670">
                <a:moveTo>
                  <a:pt x="50429" y="18490"/>
                </a:moveTo>
                <a:lnTo>
                  <a:pt x="0" y="18490"/>
                </a:lnTo>
                <a:lnTo>
                  <a:pt x="0" y="26054"/>
                </a:lnTo>
                <a:lnTo>
                  <a:pt x="50429" y="26054"/>
                </a:lnTo>
                <a:lnTo>
                  <a:pt x="50429" y="18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4014480" y="3897239"/>
            <a:ext cx="46990" cy="78105"/>
          </a:xfrm>
          <a:custGeom>
            <a:avLst/>
            <a:gdLst/>
            <a:ahLst/>
            <a:cxnLst/>
            <a:rect l="l" t="t" r="r" b="b"/>
            <a:pathLst>
              <a:path w="46989" h="78104">
                <a:moveTo>
                  <a:pt x="17718" y="0"/>
                </a:moveTo>
                <a:lnTo>
                  <a:pt x="0" y="0"/>
                </a:lnTo>
                <a:lnTo>
                  <a:pt x="0" y="2129"/>
                </a:lnTo>
                <a:lnTo>
                  <a:pt x="2044" y="2521"/>
                </a:lnTo>
                <a:lnTo>
                  <a:pt x="3407" y="3361"/>
                </a:lnTo>
                <a:lnTo>
                  <a:pt x="3770" y="4202"/>
                </a:lnTo>
                <a:lnTo>
                  <a:pt x="4452" y="5042"/>
                </a:lnTo>
                <a:lnTo>
                  <a:pt x="4770" y="7564"/>
                </a:lnTo>
                <a:lnTo>
                  <a:pt x="4770" y="70206"/>
                </a:lnTo>
                <a:lnTo>
                  <a:pt x="4452" y="72727"/>
                </a:lnTo>
                <a:lnTo>
                  <a:pt x="4088" y="73568"/>
                </a:lnTo>
                <a:lnTo>
                  <a:pt x="3089" y="74801"/>
                </a:lnTo>
                <a:lnTo>
                  <a:pt x="2044" y="75641"/>
                </a:lnTo>
                <a:lnTo>
                  <a:pt x="0" y="75641"/>
                </a:lnTo>
                <a:lnTo>
                  <a:pt x="0" y="77770"/>
                </a:lnTo>
                <a:lnTo>
                  <a:pt x="21807" y="77770"/>
                </a:lnTo>
                <a:lnTo>
                  <a:pt x="21807" y="75641"/>
                </a:lnTo>
                <a:lnTo>
                  <a:pt x="20126" y="75249"/>
                </a:lnTo>
                <a:lnTo>
                  <a:pt x="19081" y="74408"/>
                </a:lnTo>
                <a:lnTo>
                  <a:pt x="18399" y="73120"/>
                </a:lnTo>
                <a:lnTo>
                  <a:pt x="18081" y="72279"/>
                </a:lnTo>
                <a:lnTo>
                  <a:pt x="17783" y="70206"/>
                </a:lnTo>
                <a:lnTo>
                  <a:pt x="17718" y="37428"/>
                </a:lnTo>
                <a:lnTo>
                  <a:pt x="19081" y="34907"/>
                </a:lnTo>
                <a:lnTo>
                  <a:pt x="20126" y="32778"/>
                </a:lnTo>
                <a:lnTo>
                  <a:pt x="21489" y="31937"/>
                </a:lnTo>
                <a:lnTo>
                  <a:pt x="22170" y="31097"/>
                </a:lnTo>
                <a:lnTo>
                  <a:pt x="17718" y="31097"/>
                </a:lnTo>
                <a:lnTo>
                  <a:pt x="17718" y="0"/>
                </a:lnTo>
                <a:close/>
              </a:path>
              <a:path w="46989" h="78104">
                <a:moveTo>
                  <a:pt x="40673" y="30256"/>
                </a:moveTo>
                <a:lnTo>
                  <a:pt x="25896" y="30256"/>
                </a:lnTo>
                <a:lnTo>
                  <a:pt x="26577" y="30704"/>
                </a:lnTo>
                <a:lnTo>
                  <a:pt x="27259" y="31097"/>
                </a:lnTo>
                <a:lnTo>
                  <a:pt x="27940" y="31937"/>
                </a:lnTo>
                <a:lnTo>
                  <a:pt x="28304" y="32778"/>
                </a:lnTo>
                <a:lnTo>
                  <a:pt x="28622" y="34066"/>
                </a:lnTo>
                <a:lnTo>
                  <a:pt x="28985" y="34907"/>
                </a:lnTo>
                <a:lnTo>
                  <a:pt x="28985" y="72279"/>
                </a:lnTo>
                <a:lnTo>
                  <a:pt x="28304" y="73568"/>
                </a:lnTo>
                <a:lnTo>
                  <a:pt x="27622" y="74801"/>
                </a:lnTo>
                <a:lnTo>
                  <a:pt x="26259" y="75249"/>
                </a:lnTo>
                <a:lnTo>
                  <a:pt x="24896" y="75641"/>
                </a:lnTo>
                <a:lnTo>
                  <a:pt x="24896" y="77770"/>
                </a:lnTo>
                <a:lnTo>
                  <a:pt x="46703" y="77770"/>
                </a:lnTo>
                <a:lnTo>
                  <a:pt x="46703" y="75641"/>
                </a:lnTo>
                <a:lnTo>
                  <a:pt x="44659" y="75249"/>
                </a:lnTo>
                <a:lnTo>
                  <a:pt x="43659" y="74801"/>
                </a:lnTo>
                <a:lnTo>
                  <a:pt x="42978" y="73568"/>
                </a:lnTo>
                <a:lnTo>
                  <a:pt x="42297" y="72727"/>
                </a:lnTo>
                <a:lnTo>
                  <a:pt x="41933" y="70206"/>
                </a:lnTo>
                <a:lnTo>
                  <a:pt x="41933" y="39109"/>
                </a:lnTo>
                <a:lnTo>
                  <a:pt x="41615" y="34907"/>
                </a:lnTo>
                <a:lnTo>
                  <a:pt x="40934" y="32385"/>
                </a:lnTo>
                <a:lnTo>
                  <a:pt x="40673" y="30256"/>
                </a:lnTo>
                <a:close/>
              </a:path>
              <a:path w="46989" h="78104">
                <a:moveTo>
                  <a:pt x="33074" y="22692"/>
                </a:moveTo>
                <a:lnTo>
                  <a:pt x="28304" y="22692"/>
                </a:lnTo>
                <a:lnTo>
                  <a:pt x="26259" y="23140"/>
                </a:lnTo>
                <a:lnTo>
                  <a:pt x="24215" y="24373"/>
                </a:lnTo>
                <a:lnTo>
                  <a:pt x="22170" y="25662"/>
                </a:lnTo>
                <a:lnTo>
                  <a:pt x="20126" y="28183"/>
                </a:lnTo>
                <a:lnTo>
                  <a:pt x="17718" y="31097"/>
                </a:lnTo>
                <a:lnTo>
                  <a:pt x="22170" y="31097"/>
                </a:lnTo>
                <a:lnTo>
                  <a:pt x="22488" y="30704"/>
                </a:lnTo>
                <a:lnTo>
                  <a:pt x="23851" y="30256"/>
                </a:lnTo>
                <a:lnTo>
                  <a:pt x="40673" y="30256"/>
                </a:lnTo>
                <a:lnTo>
                  <a:pt x="40570" y="29416"/>
                </a:lnTo>
                <a:lnTo>
                  <a:pt x="39207" y="27343"/>
                </a:lnTo>
                <a:lnTo>
                  <a:pt x="37163" y="25662"/>
                </a:lnTo>
                <a:lnTo>
                  <a:pt x="35436" y="23532"/>
                </a:lnTo>
                <a:lnTo>
                  <a:pt x="33074" y="2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4117429" y="3942232"/>
            <a:ext cx="27305" cy="12065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26895" y="11766"/>
                </a:moveTo>
                <a:lnTo>
                  <a:pt x="0" y="11766"/>
                </a:lnTo>
                <a:lnTo>
                  <a:pt x="0" y="0"/>
                </a:lnTo>
                <a:lnTo>
                  <a:pt x="26895" y="0"/>
                </a:lnTo>
                <a:lnTo>
                  <a:pt x="26895" y="11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4149095" y="3897239"/>
            <a:ext cx="57785" cy="78105"/>
          </a:xfrm>
          <a:custGeom>
            <a:avLst/>
            <a:gdLst/>
            <a:ahLst/>
            <a:cxnLst/>
            <a:rect l="l" t="t" r="r" b="b"/>
            <a:pathLst>
              <a:path w="57785" h="78104">
                <a:moveTo>
                  <a:pt x="37163" y="0"/>
                </a:moveTo>
                <a:lnTo>
                  <a:pt x="0" y="0"/>
                </a:lnTo>
                <a:lnTo>
                  <a:pt x="0" y="2129"/>
                </a:lnTo>
                <a:lnTo>
                  <a:pt x="3089" y="2129"/>
                </a:lnTo>
                <a:lnTo>
                  <a:pt x="4770" y="2521"/>
                </a:lnTo>
                <a:lnTo>
                  <a:pt x="5815" y="3361"/>
                </a:lnTo>
                <a:lnTo>
                  <a:pt x="7178" y="3810"/>
                </a:lnTo>
                <a:lnTo>
                  <a:pt x="7859" y="4650"/>
                </a:lnTo>
                <a:lnTo>
                  <a:pt x="8177" y="5883"/>
                </a:lnTo>
                <a:lnTo>
                  <a:pt x="8541" y="6723"/>
                </a:lnTo>
                <a:lnTo>
                  <a:pt x="8769" y="8852"/>
                </a:lnTo>
                <a:lnTo>
                  <a:pt x="8753" y="69366"/>
                </a:lnTo>
                <a:lnTo>
                  <a:pt x="8541" y="71047"/>
                </a:lnTo>
                <a:lnTo>
                  <a:pt x="8177" y="71887"/>
                </a:lnTo>
                <a:lnTo>
                  <a:pt x="7859" y="73120"/>
                </a:lnTo>
                <a:lnTo>
                  <a:pt x="7178" y="73960"/>
                </a:lnTo>
                <a:lnTo>
                  <a:pt x="6133" y="74801"/>
                </a:lnTo>
                <a:lnTo>
                  <a:pt x="5133" y="75249"/>
                </a:lnTo>
                <a:lnTo>
                  <a:pt x="3089" y="75641"/>
                </a:lnTo>
                <a:lnTo>
                  <a:pt x="0" y="75641"/>
                </a:lnTo>
                <a:lnTo>
                  <a:pt x="0" y="77770"/>
                </a:lnTo>
                <a:lnTo>
                  <a:pt x="40570" y="77770"/>
                </a:lnTo>
                <a:lnTo>
                  <a:pt x="47385" y="75249"/>
                </a:lnTo>
                <a:lnTo>
                  <a:pt x="49109" y="73568"/>
                </a:lnTo>
                <a:lnTo>
                  <a:pt x="26623" y="73568"/>
                </a:lnTo>
                <a:lnTo>
                  <a:pt x="25260" y="73120"/>
                </a:lnTo>
                <a:lnTo>
                  <a:pt x="24578" y="71887"/>
                </a:lnTo>
                <a:lnTo>
                  <a:pt x="23533" y="71047"/>
                </a:lnTo>
                <a:lnTo>
                  <a:pt x="23215" y="69366"/>
                </a:lnTo>
                <a:lnTo>
                  <a:pt x="23215" y="39501"/>
                </a:lnTo>
                <a:lnTo>
                  <a:pt x="48453" y="39501"/>
                </a:lnTo>
                <a:lnTo>
                  <a:pt x="46022" y="38269"/>
                </a:lnTo>
                <a:lnTo>
                  <a:pt x="40252" y="36588"/>
                </a:lnTo>
                <a:lnTo>
                  <a:pt x="45704" y="34907"/>
                </a:lnTo>
                <a:lnTo>
                  <a:pt x="23215" y="34907"/>
                </a:lnTo>
                <a:lnTo>
                  <a:pt x="23215" y="4650"/>
                </a:lnTo>
                <a:lnTo>
                  <a:pt x="27986" y="4202"/>
                </a:lnTo>
                <a:lnTo>
                  <a:pt x="48066" y="4202"/>
                </a:lnTo>
                <a:lnTo>
                  <a:pt x="45340" y="2521"/>
                </a:lnTo>
                <a:lnTo>
                  <a:pt x="42297" y="840"/>
                </a:lnTo>
                <a:lnTo>
                  <a:pt x="37163" y="0"/>
                </a:lnTo>
                <a:close/>
              </a:path>
              <a:path w="57785" h="78104">
                <a:moveTo>
                  <a:pt x="48453" y="39501"/>
                </a:moveTo>
                <a:lnTo>
                  <a:pt x="27986" y="39501"/>
                </a:lnTo>
                <a:lnTo>
                  <a:pt x="31711" y="39949"/>
                </a:lnTo>
                <a:lnTo>
                  <a:pt x="33755" y="41182"/>
                </a:lnTo>
                <a:lnTo>
                  <a:pt x="36163" y="42471"/>
                </a:lnTo>
                <a:lnTo>
                  <a:pt x="38208" y="44152"/>
                </a:lnTo>
                <a:lnTo>
                  <a:pt x="40934" y="50035"/>
                </a:lnTo>
                <a:lnTo>
                  <a:pt x="41615" y="53397"/>
                </a:lnTo>
                <a:lnTo>
                  <a:pt x="41615" y="60121"/>
                </a:lnTo>
                <a:lnTo>
                  <a:pt x="40934" y="63034"/>
                </a:lnTo>
                <a:lnTo>
                  <a:pt x="39889" y="65556"/>
                </a:lnTo>
                <a:lnTo>
                  <a:pt x="38889" y="68077"/>
                </a:lnTo>
                <a:lnTo>
                  <a:pt x="37163" y="70206"/>
                </a:lnTo>
                <a:lnTo>
                  <a:pt x="35118" y="71439"/>
                </a:lnTo>
                <a:lnTo>
                  <a:pt x="33074" y="72727"/>
                </a:lnTo>
                <a:lnTo>
                  <a:pt x="30711" y="73568"/>
                </a:lnTo>
                <a:lnTo>
                  <a:pt x="49109" y="73568"/>
                </a:lnTo>
                <a:lnTo>
                  <a:pt x="52155" y="70598"/>
                </a:lnTo>
                <a:lnTo>
                  <a:pt x="55926" y="66844"/>
                </a:lnTo>
                <a:lnTo>
                  <a:pt x="57607" y="62194"/>
                </a:lnTo>
                <a:lnTo>
                  <a:pt x="57607" y="50875"/>
                </a:lnTo>
                <a:lnTo>
                  <a:pt x="55926" y="46225"/>
                </a:lnTo>
                <a:lnTo>
                  <a:pt x="52519" y="42863"/>
                </a:lnTo>
                <a:lnTo>
                  <a:pt x="50111" y="40342"/>
                </a:lnTo>
                <a:lnTo>
                  <a:pt x="48453" y="39501"/>
                </a:lnTo>
                <a:close/>
              </a:path>
              <a:path w="57785" h="78104">
                <a:moveTo>
                  <a:pt x="48066" y="4202"/>
                </a:moveTo>
                <a:lnTo>
                  <a:pt x="27986" y="4202"/>
                </a:lnTo>
                <a:lnTo>
                  <a:pt x="31029" y="5042"/>
                </a:lnTo>
                <a:lnTo>
                  <a:pt x="33074" y="6331"/>
                </a:lnTo>
                <a:lnTo>
                  <a:pt x="39571" y="15968"/>
                </a:lnTo>
                <a:lnTo>
                  <a:pt x="39465" y="23532"/>
                </a:lnTo>
                <a:lnTo>
                  <a:pt x="27622" y="34907"/>
                </a:lnTo>
                <a:lnTo>
                  <a:pt x="45704" y="34907"/>
                </a:lnTo>
                <a:lnTo>
                  <a:pt x="49429" y="32385"/>
                </a:lnTo>
                <a:lnTo>
                  <a:pt x="51474" y="29416"/>
                </a:lnTo>
                <a:lnTo>
                  <a:pt x="53882" y="26894"/>
                </a:lnTo>
                <a:lnTo>
                  <a:pt x="54881" y="23532"/>
                </a:lnTo>
                <a:lnTo>
                  <a:pt x="54881" y="15968"/>
                </a:lnTo>
                <a:lnTo>
                  <a:pt x="53882" y="12606"/>
                </a:lnTo>
                <a:lnTo>
                  <a:pt x="52155" y="9693"/>
                </a:lnTo>
                <a:lnTo>
                  <a:pt x="50474" y="6331"/>
                </a:lnTo>
                <a:lnTo>
                  <a:pt x="48066" y="4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4214562" y="3957360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9858" y="0"/>
                </a:moveTo>
                <a:lnTo>
                  <a:pt x="5451" y="0"/>
                </a:lnTo>
                <a:lnTo>
                  <a:pt x="3725" y="840"/>
                </a:lnTo>
                <a:lnTo>
                  <a:pt x="2362" y="2913"/>
                </a:lnTo>
                <a:lnTo>
                  <a:pt x="681" y="4594"/>
                </a:lnTo>
                <a:lnTo>
                  <a:pt x="0" y="6723"/>
                </a:lnTo>
                <a:lnTo>
                  <a:pt x="0" y="12158"/>
                </a:lnTo>
                <a:lnTo>
                  <a:pt x="681" y="14287"/>
                </a:lnTo>
                <a:lnTo>
                  <a:pt x="3725" y="18041"/>
                </a:lnTo>
                <a:lnTo>
                  <a:pt x="5451" y="18882"/>
                </a:lnTo>
                <a:lnTo>
                  <a:pt x="9858" y="18882"/>
                </a:lnTo>
                <a:lnTo>
                  <a:pt x="11585" y="18041"/>
                </a:lnTo>
                <a:lnTo>
                  <a:pt x="13266" y="16360"/>
                </a:lnTo>
                <a:lnTo>
                  <a:pt x="14629" y="14287"/>
                </a:lnTo>
                <a:lnTo>
                  <a:pt x="15310" y="12158"/>
                </a:lnTo>
                <a:lnTo>
                  <a:pt x="15310" y="6723"/>
                </a:lnTo>
                <a:lnTo>
                  <a:pt x="14629" y="4594"/>
                </a:lnTo>
                <a:lnTo>
                  <a:pt x="11585" y="840"/>
                </a:lnTo>
                <a:lnTo>
                  <a:pt x="9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4236370" y="3897239"/>
            <a:ext cx="57150" cy="78105"/>
          </a:xfrm>
          <a:custGeom>
            <a:avLst/>
            <a:gdLst/>
            <a:ahLst/>
            <a:cxnLst/>
            <a:rect l="l" t="t" r="r" b="b"/>
            <a:pathLst>
              <a:path w="57150" h="78104">
                <a:moveTo>
                  <a:pt x="52110" y="0"/>
                </a:moveTo>
                <a:lnTo>
                  <a:pt x="0" y="0"/>
                </a:lnTo>
                <a:lnTo>
                  <a:pt x="0" y="2129"/>
                </a:lnTo>
                <a:lnTo>
                  <a:pt x="4088" y="2129"/>
                </a:lnTo>
                <a:lnTo>
                  <a:pt x="5769" y="2969"/>
                </a:lnTo>
                <a:lnTo>
                  <a:pt x="6814" y="3810"/>
                </a:lnTo>
                <a:lnTo>
                  <a:pt x="8177" y="5491"/>
                </a:lnTo>
                <a:lnTo>
                  <a:pt x="8495" y="6723"/>
                </a:lnTo>
                <a:lnTo>
                  <a:pt x="8859" y="7564"/>
                </a:lnTo>
                <a:lnTo>
                  <a:pt x="8859" y="68525"/>
                </a:lnTo>
                <a:lnTo>
                  <a:pt x="8495" y="70598"/>
                </a:lnTo>
                <a:lnTo>
                  <a:pt x="8177" y="71887"/>
                </a:lnTo>
                <a:lnTo>
                  <a:pt x="7814" y="73120"/>
                </a:lnTo>
                <a:lnTo>
                  <a:pt x="7132" y="73960"/>
                </a:lnTo>
                <a:lnTo>
                  <a:pt x="6451" y="74408"/>
                </a:lnTo>
                <a:lnTo>
                  <a:pt x="5451" y="75249"/>
                </a:lnTo>
                <a:lnTo>
                  <a:pt x="3725" y="75641"/>
                </a:lnTo>
                <a:lnTo>
                  <a:pt x="0" y="75641"/>
                </a:lnTo>
                <a:lnTo>
                  <a:pt x="0" y="77770"/>
                </a:lnTo>
                <a:lnTo>
                  <a:pt x="53836" y="77770"/>
                </a:lnTo>
                <a:lnTo>
                  <a:pt x="54298" y="73568"/>
                </a:lnTo>
                <a:lnTo>
                  <a:pt x="27940" y="73568"/>
                </a:lnTo>
                <a:lnTo>
                  <a:pt x="26577" y="73120"/>
                </a:lnTo>
                <a:lnTo>
                  <a:pt x="25896" y="72727"/>
                </a:lnTo>
                <a:lnTo>
                  <a:pt x="24851" y="71887"/>
                </a:lnTo>
                <a:lnTo>
                  <a:pt x="24533" y="71047"/>
                </a:lnTo>
                <a:lnTo>
                  <a:pt x="24169" y="70206"/>
                </a:lnTo>
                <a:lnTo>
                  <a:pt x="23851" y="69366"/>
                </a:lnTo>
                <a:lnTo>
                  <a:pt x="23851" y="40342"/>
                </a:lnTo>
                <a:lnTo>
                  <a:pt x="38844" y="40342"/>
                </a:lnTo>
                <a:lnTo>
                  <a:pt x="38844" y="36139"/>
                </a:lnTo>
                <a:lnTo>
                  <a:pt x="23851" y="36139"/>
                </a:lnTo>
                <a:lnTo>
                  <a:pt x="23851" y="4650"/>
                </a:lnTo>
                <a:lnTo>
                  <a:pt x="52110" y="4650"/>
                </a:lnTo>
                <a:lnTo>
                  <a:pt x="52110" y="0"/>
                </a:lnTo>
                <a:close/>
              </a:path>
              <a:path w="57150" h="78104">
                <a:moveTo>
                  <a:pt x="56562" y="52949"/>
                </a:moveTo>
                <a:lnTo>
                  <a:pt x="54881" y="52949"/>
                </a:lnTo>
                <a:lnTo>
                  <a:pt x="53473" y="60121"/>
                </a:lnTo>
                <a:lnTo>
                  <a:pt x="51110" y="65163"/>
                </a:lnTo>
                <a:lnTo>
                  <a:pt x="47339" y="68525"/>
                </a:lnTo>
                <a:lnTo>
                  <a:pt x="43932" y="71887"/>
                </a:lnTo>
                <a:lnTo>
                  <a:pt x="39162" y="73568"/>
                </a:lnTo>
                <a:lnTo>
                  <a:pt x="54298" y="73568"/>
                </a:lnTo>
                <a:lnTo>
                  <a:pt x="56562" y="52949"/>
                </a:lnTo>
                <a:close/>
              </a:path>
              <a:path w="57150" h="78104">
                <a:moveTo>
                  <a:pt x="38844" y="40342"/>
                </a:moveTo>
                <a:lnTo>
                  <a:pt x="26577" y="40342"/>
                </a:lnTo>
                <a:lnTo>
                  <a:pt x="28940" y="40790"/>
                </a:lnTo>
                <a:lnTo>
                  <a:pt x="30666" y="42023"/>
                </a:lnTo>
                <a:lnTo>
                  <a:pt x="37117" y="58440"/>
                </a:lnTo>
                <a:lnTo>
                  <a:pt x="38844" y="58440"/>
                </a:lnTo>
                <a:lnTo>
                  <a:pt x="38844" y="40342"/>
                </a:lnTo>
                <a:close/>
              </a:path>
              <a:path w="57150" h="78104">
                <a:moveTo>
                  <a:pt x="38844" y="17649"/>
                </a:moveTo>
                <a:lnTo>
                  <a:pt x="37117" y="17649"/>
                </a:lnTo>
                <a:lnTo>
                  <a:pt x="36436" y="23981"/>
                </a:lnTo>
                <a:lnTo>
                  <a:pt x="35436" y="28575"/>
                </a:lnTo>
                <a:lnTo>
                  <a:pt x="33710" y="31545"/>
                </a:lnTo>
                <a:lnTo>
                  <a:pt x="31665" y="34458"/>
                </a:lnTo>
                <a:lnTo>
                  <a:pt x="28940" y="36139"/>
                </a:lnTo>
                <a:lnTo>
                  <a:pt x="38844" y="36139"/>
                </a:lnTo>
                <a:lnTo>
                  <a:pt x="38844" y="17649"/>
                </a:lnTo>
                <a:close/>
              </a:path>
              <a:path w="57150" h="78104">
                <a:moveTo>
                  <a:pt x="52110" y="4650"/>
                </a:moveTo>
                <a:lnTo>
                  <a:pt x="35073" y="4650"/>
                </a:lnTo>
                <a:lnTo>
                  <a:pt x="38162" y="5042"/>
                </a:lnTo>
                <a:lnTo>
                  <a:pt x="39843" y="5491"/>
                </a:lnTo>
                <a:lnTo>
                  <a:pt x="42933" y="6723"/>
                </a:lnTo>
                <a:lnTo>
                  <a:pt x="44977" y="8404"/>
                </a:lnTo>
                <a:lnTo>
                  <a:pt x="46658" y="10926"/>
                </a:lnTo>
                <a:lnTo>
                  <a:pt x="48384" y="13447"/>
                </a:lnTo>
                <a:lnTo>
                  <a:pt x="49384" y="17649"/>
                </a:lnTo>
                <a:lnTo>
                  <a:pt x="50429" y="23140"/>
                </a:lnTo>
                <a:lnTo>
                  <a:pt x="52110" y="23140"/>
                </a:lnTo>
                <a:lnTo>
                  <a:pt x="52110" y="4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4302836" y="3957360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9858" y="0"/>
                </a:moveTo>
                <a:lnTo>
                  <a:pt x="5451" y="0"/>
                </a:lnTo>
                <a:lnTo>
                  <a:pt x="3725" y="840"/>
                </a:lnTo>
                <a:lnTo>
                  <a:pt x="2362" y="2913"/>
                </a:lnTo>
                <a:lnTo>
                  <a:pt x="681" y="4594"/>
                </a:lnTo>
                <a:lnTo>
                  <a:pt x="0" y="6723"/>
                </a:lnTo>
                <a:lnTo>
                  <a:pt x="0" y="12158"/>
                </a:lnTo>
                <a:lnTo>
                  <a:pt x="681" y="14287"/>
                </a:lnTo>
                <a:lnTo>
                  <a:pt x="3725" y="18041"/>
                </a:lnTo>
                <a:lnTo>
                  <a:pt x="5451" y="18882"/>
                </a:lnTo>
                <a:lnTo>
                  <a:pt x="9858" y="18882"/>
                </a:lnTo>
                <a:lnTo>
                  <a:pt x="11585" y="18041"/>
                </a:lnTo>
                <a:lnTo>
                  <a:pt x="13266" y="16360"/>
                </a:lnTo>
                <a:lnTo>
                  <a:pt x="14629" y="14287"/>
                </a:lnTo>
                <a:lnTo>
                  <a:pt x="15310" y="12158"/>
                </a:lnTo>
                <a:lnTo>
                  <a:pt x="15310" y="6723"/>
                </a:lnTo>
                <a:lnTo>
                  <a:pt x="14629" y="4594"/>
                </a:lnTo>
                <a:lnTo>
                  <a:pt x="11585" y="840"/>
                </a:lnTo>
                <a:lnTo>
                  <a:pt x="9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4366895" y="3942232"/>
            <a:ext cx="26670" cy="12065"/>
          </a:xfrm>
          <a:custGeom>
            <a:avLst/>
            <a:gdLst/>
            <a:ahLst/>
            <a:cxnLst/>
            <a:rect l="l" t="t" r="r" b="b"/>
            <a:pathLst>
              <a:path w="26670" h="12064">
                <a:moveTo>
                  <a:pt x="26577" y="11766"/>
                </a:moveTo>
                <a:lnTo>
                  <a:pt x="0" y="11766"/>
                </a:lnTo>
                <a:lnTo>
                  <a:pt x="0" y="0"/>
                </a:lnTo>
                <a:lnTo>
                  <a:pt x="26577" y="0"/>
                </a:lnTo>
                <a:lnTo>
                  <a:pt x="26577" y="11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4067318" y="3920380"/>
            <a:ext cx="45085" cy="55880"/>
          </a:xfrm>
          <a:custGeom>
            <a:avLst/>
            <a:gdLst/>
            <a:ahLst/>
            <a:cxnLst/>
            <a:rect l="l" t="t" r="r" b="b"/>
            <a:pathLst>
              <a:path w="45085" h="55879">
                <a:moveTo>
                  <a:pt x="14320" y="5434"/>
                </a:moveTo>
                <a:lnTo>
                  <a:pt x="3407" y="5434"/>
                </a:lnTo>
                <a:lnTo>
                  <a:pt x="4770" y="6723"/>
                </a:lnTo>
                <a:lnTo>
                  <a:pt x="6133" y="8796"/>
                </a:lnTo>
                <a:lnTo>
                  <a:pt x="6814" y="10085"/>
                </a:lnTo>
                <a:lnTo>
                  <a:pt x="8177" y="13447"/>
                </a:lnTo>
                <a:lnTo>
                  <a:pt x="10222" y="19330"/>
                </a:lnTo>
                <a:lnTo>
                  <a:pt x="22488" y="55470"/>
                </a:lnTo>
                <a:lnTo>
                  <a:pt x="24215" y="55470"/>
                </a:lnTo>
                <a:lnTo>
                  <a:pt x="29929" y="43255"/>
                </a:lnTo>
                <a:lnTo>
                  <a:pt x="26259" y="43255"/>
                </a:lnTo>
                <a:lnTo>
                  <a:pt x="16718" y="12606"/>
                </a:lnTo>
                <a:lnTo>
                  <a:pt x="15355" y="7956"/>
                </a:lnTo>
                <a:lnTo>
                  <a:pt x="14320" y="5434"/>
                </a:lnTo>
                <a:close/>
              </a:path>
              <a:path w="45085" h="55879">
                <a:moveTo>
                  <a:pt x="41933" y="0"/>
                </a:moveTo>
                <a:lnTo>
                  <a:pt x="39207" y="0"/>
                </a:lnTo>
                <a:lnTo>
                  <a:pt x="38162" y="392"/>
                </a:lnTo>
                <a:lnTo>
                  <a:pt x="37163" y="1680"/>
                </a:lnTo>
                <a:lnTo>
                  <a:pt x="36481" y="2913"/>
                </a:lnTo>
                <a:lnTo>
                  <a:pt x="35800" y="4202"/>
                </a:lnTo>
                <a:lnTo>
                  <a:pt x="35800" y="7115"/>
                </a:lnTo>
                <a:lnTo>
                  <a:pt x="36118" y="8796"/>
                </a:lnTo>
                <a:lnTo>
                  <a:pt x="36799" y="13447"/>
                </a:lnTo>
                <a:lnTo>
                  <a:pt x="37163" y="14680"/>
                </a:lnTo>
                <a:lnTo>
                  <a:pt x="37071" y="18882"/>
                </a:lnTo>
                <a:lnTo>
                  <a:pt x="36481" y="21403"/>
                </a:lnTo>
                <a:lnTo>
                  <a:pt x="34755" y="24765"/>
                </a:lnTo>
                <a:lnTo>
                  <a:pt x="26259" y="43255"/>
                </a:lnTo>
                <a:lnTo>
                  <a:pt x="29929" y="43255"/>
                </a:lnTo>
                <a:lnTo>
                  <a:pt x="34437" y="33618"/>
                </a:lnTo>
                <a:lnTo>
                  <a:pt x="41252" y="18882"/>
                </a:lnTo>
                <a:lnTo>
                  <a:pt x="42933" y="15520"/>
                </a:lnTo>
                <a:lnTo>
                  <a:pt x="43978" y="12606"/>
                </a:lnTo>
                <a:lnTo>
                  <a:pt x="44659" y="10085"/>
                </a:lnTo>
                <a:lnTo>
                  <a:pt x="44977" y="8796"/>
                </a:lnTo>
                <a:lnTo>
                  <a:pt x="44892" y="3754"/>
                </a:lnTo>
                <a:lnTo>
                  <a:pt x="44659" y="2521"/>
                </a:lnTo>
                <a:lnTo>
                  <a:pt x="43614" y="1680"/>
                </a:lnTo>
                <a:lnTo>
                  <a:pt x="42933" y="392"/>
                </a:lnTo>
                <a:lnTo>
                  <a:pt x="41933" y="0"/>
                </a:lnTo>
                <a:close/>
              </a:path>
              <a:path w="45085" h="55879">
                <a:moveTo>
                  <a:pt x="11948" y="0"/>
                </a:moveTo>
                <a:lnTo>
                  <a:pt x="10585" y="0"/>
                </a:lnTo>
                <a:lnTo>
                  <a:pt x="0" y="3754"/>
                </a:lnTo>
                <a:lnTo>
                  <a:pt x="0" y="5883"/>
                </a:lnTo>
                <a:lnTo>
                  <a:pt x="681" y="5883"/>
                </a:lnTo>
                <a:lnTo>
                  <a:pt x="1362" y="5434"/>
                </a:lnTo>
                <a:lnTo>
                  <a:pt x="14320" y="5434"/>
                </a:lnTo>
                <a:lnTo>
                  <a:pt x="13629" y="3754"/>
                </a:lnTo>
                <a:lnTo>
                  <a:pt x="1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4399924" y="3893037"/>
            <a:ext cx="43815" cy="107314"/>
          </a:xfrm>
          <a:custGeom>
            <a:avLst/>
            <a:gdLst/>
            <a:ahLst/>
            <a:cxnLst/>
            <a:rect l="l" t="t" r="r" b="b"/>
            <a:pathLst>
              <a:path w="43814" h="107314">
                <a:moveTo>
                  <a:pt x="24215" y="0"/>
                </a:moveTo>
                <a:lnTo>
                  <a:pt x="18763" y="0"/>
                </a:lnTo>
                <a:lnTo>
                  <a:pt x="18763" y="27343"/>
                </a:lnTo>
                <a:lnTo>
                  <a:pt x="16718" y="27735"/>
                </a:lnTo>
                <a:lnTo>
                  <a:pt x="14674" y="28183"/>
                </a:lnTo>
                <a:lnTo>
                  <a:pt x="11630" y="29416"/>
                </a:lnTo>
                <a:lnTo>
                  <a:pt x="10222" y="30704"/>
                </a:lnTo>
                <a:lnTo>
                  <a:pt x="6814" y="33226"/>
                </a:lnTo>
                <a:lnTo>
                  <a:pt x="5451" y="35299"/>
                </a:lnTo>
                <a:lnTo>
                  <a:pt x="4088" y="37428"/>
                </a:lnTo>
                <a:lnTo>
                  <a:pt x="2725" y="39501"/>
                </a:lnTo>
                <a:lnTo>
                  <a:pt x="1726" y="42471"/>
                </a:lnTo>
                <a:lnTo>
                  <a:pt x="363" y="48354"/>
                </a:lnTo>
                <a:lnTo>
                  <a:pt x="90" y="50875"/>
                </a:lnTo>
                <a:lnTo>
                  <a:pt x="0" y="64715"/>
                </a:lnTo>
                <a:lnTo>
                  <a:pt x="2407" y="72279"/>
                </a:lnTo>
                <a:lnTo>
                  <a:pt x="7496" y="77322"/>
                </a:lnTo>
                <a:lnTo>
                  <a:pt x="10222" y="80684"/>
                </a:lnTo>
                <a:lnTo>
                  <a:pt x="14356" y="82365"/>
                </a:lnTo>
                <a:lnTo>
                  <a:pt x="18763" y="82813"/>
                </a:lnTo>
                <a:lnTo>
                  <a:pt x="18763" y="106794"/>
                </a:lnTo>
                <a:lnTo>
                  <a:pt x="24215" y="106794"/>
                </a:lnTo>
                <a:lnTo>
                  <a:pt x="24215" y="82813"/>
                </a:lnTo>
                <a:lnTo>
                  <a:pt x="26623" y="82813"/>
                </a:lnTo>
                <a:lnTo>
                  <a:pt x="28304" y="82365"/>
                </a:lnTo>
                <a:lnTo>
                  <a:pt x="29666" y="81524"/>
                </a:lnTo>
                <a:lnTo>
                  <a:pt x="33074" y="79843"/>
                </a:lnTo>
                <a:lnTo>
                  <a:pt x="33477" y="79451"/>
                </a:lnTo>
                <a:lnTo>
                  <a:pt x="18763" y="79451"/>
                </a:lnTo>
                <a:lnTo>
                  <a:pt x="17082" y="79003"/>
                </a:lnTo>
                <a:lnTo>
                  <a:pt x="15719" y="78162"/>
                </a:lnTo>
                <a:lnTo>
                  <a:pt x="15037" y="77322"/>
                </a:lnTo>
                <a:lnTo>
                  <a:pt x="12993" y="75249"/>
                </a:lnTo>
                <a:lnTo>
                  <a:pt x="11267" y="72279"/>
                </a:lnTo>
                <a:lnTo>
                  <a:pt x="10222" y="68525"/>
                </a:lnTo>
                <a:lnTo>
                  <a:pt x="8859" y="64715"/>
                </a:lnTo>
                <a:lnTo>
                  <a:pt x="8177" y="59672"/>
                </a:lnTo>
                <a:lnTo>
                  <a:pt x="8177" y="48354"/>
                </a:lnTo>
                <a:lnTo>
                  <a:pt x="18763" y="30704"/>
                </a:lnTo>
                <a:lnTo>
                  <a:pt x="34476" y="30704"/>
                </a:lnTo>
                <a:lnTo>
                  <a:pt x="30348" y="28183"/>
                </a:lnTo>
                <a:lnTo>
                  <a:pt x="24215" y="27343"/>
                </a:lnTo>
                <a:lnTo>
                  <a:pt x="24215" y="0"/>
                </a:lnTo>
                <a:close/>
              </a:path>
              <a:path w="43814" h="107314">
                <a:moveTo>
                  <a:pt x="24215" y="30704"/>
                </a:moveTo>
                <a:lnTo>
                  <a:pt x="18763" y="30704"/>
                </a:lnTo>
                <a:lnTo>
                  <a:pt x="18763" y="79451"/>
                </a:lnTo>
                <a:lnTo>
                  <a:pt x="24215" y="79451"/>
                </a:lnTo>
                <a:lnTo>
                  <a:pt x="24215" y="30704"/>
                </a:lnTo>
                <a:close/>
              </a:path>
              <a:path w="43814" h="107314">
                <a:moveTo>
                  <a:pt x="34476" y="30704"/>
                </a:moveTo>
                <a:lnTo>
                  <a:pt x="24215" y="30704"/>
                </a:lnTo>
                <a:lnTo>
                  <a:pt x="26259" y="31937"/>
                </a:lnTo>
                <a:lnTo>
                  <a:pt x="27986" y="32778"/>
                </a:lnTo>
                <a:lnTo>
                  <a:pt x="28985" y="34066"/>
                </a:lnTo>
                <a:lnTo>
                  <a:pt x="34800" y="50875"/>
                </a:lnTo>
                <a:lnTo>
                  <a:pt x="34800" y="61801"/>
                </a:lnTo>
                <a:lnTo>
                  <a:pt x="34119" y="66396"/>
                </a:lnTo>
                <a:lnTo>
                  <a:pt x="33074" y="69758"/>
                </a:lnTo>
                <a:lnTo>
                  <a:pt x="32074" y="73120"/>
                </a:lnTo>
                <a:lnTo>
                  <a:pt x="24215" y="79451"/>
                </a:lnTo>
                <a:lnTo>
                  <a:pt x="33477" y="79451"/>
                </a:lnTo>
                <a:lnTo>
                  <a:pt x="34800" y="78162"/>
                </a:lnTo>
                <a:lnTo>
                  <a:pt x="37526" y="74801"/>
                </a:lnTo>
                <a:lnTo>
                  <a:pt x="38889" y="72279"/>
                </a:lnTo>
                <a:lnTo>
                  <a:pt x="40252" y="70206"/>
                </a:lnTo>
                <a:lnTo>
                  <a:pt x="41252" y="67685"/>
                </a:lnTo>
                <a:lnTo>
                  <a:pt x="41933" y="64323"/>
                </a:lnTo>
                <a:lnTo>
                  <a:pt x="42615" y="61353"/>
                </a:lnTo>
                <a:lnTo>
                  <a:pt x="43296" y="57991"/>
                </a:lnTo>
                <a:lnTo>
                  <a:pt x="43296" y="47514"/>
                </a:lnTo>
                <a:lnTo>
                  <a:pt x="41615" y="41630"/>
                </a:lnTo>
                <a:lnTo>
                  <a:pt x="38208" y="36588"/>
                </a:lnTo>
                <a:lnTo>
                  <a:pt x="35118" y="31097"/>
                </a:lnTo>
                <a:lnTo>
                  <a:pt x="34476" y="30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4324961" y="3989746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4" h="10160">
                <a:moveTo>
                  <a:pt x="5133" y="0"/>
                </a:moveTo>
                <a:lnTo>
                  <a:pt x="3089" y="0"/>
                </a:lnTo>
                <a:lnTo>
                  <a:pt x="2044" y="392"/>
                </a:lnTo>
                <a:lnTo>
                  <a:pt x="1362" y="1232"/>
                </a:lnTo>
                <a:lnTo>
                  <a:pt x="363" y="2521"/>
                </a:lnTo>
                <a:lnTo>
                  <a:pt x="0" y="3361"/>
                </a:lnTo>
                <a:lnTo>
                  <a:pt x="0" y="6275"/>
                </a:lnTo>
                <a:lnTo>
                  <a:pt x="363" y="7115"/>
                </a:lnTo>
                <a:lnTo>
                  <a:pt x="1362" y="7956"/>
                </a:lnTo>
                <a:lnTo>
                  <a:pt x="2044" y="9245"/>
                </a:lnTo>
                <a:lnTo>
                  <a:pt x="3089" y="9637"/>
                </a:lnTo>
                <a:lnTo>
                  <a:pt x="5133" y="9637"/>
                </a:lnTo>
                <a:lnTo>
                  <a:pt x="6133" y="9245"/>
                </a:lnTo>
                <a:lnTo>
                  <a:pt x="6814" y="7956"/>
                </a:lnTo>
                <a:lnTo>
                  <a:pt x="7496" y="7115"/>
                </a:lnTo>
                <a:lnTo>
                  <a:pt x="7859" y="6275"/>
                </a:lnTo>
                <a:lnTo>
                  <a:pt x="7859" y="3361"/>
                </a:lnTo>
                <a:lnTo>
                  <a:pt x="7496" y="2521"/>
                </a:lnTo>
                <a:lnTo>
                  <a:pt x="6814" y="1232"/>
                </a:lnTo>
                <a:lnTo>
                  <a:pt x="6133" y="392"/>
                </a:lnTo>
                <a:lnTo>
                  <a:pt x="5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4336910" y="3959433"/>
            <a:ext cx="27305" cy="39370"/>
          </a:xfrm>
          <a:custGeom>
            <a:avLst/>
            <a:gdLst/>
            <a:ahLst/>
            <a:cxnLst/>
            <a:rect l="l" t="t" r="r" b="b"/>
            <a:pathLst>
              <a:path w="27304" h="39370">
                <a:moveTo>
                  <a:pt x="16673" y="38269"/>
                </a:moveTo>
                <a:lnTo>
                  <a:pt x="0" y="38269"/>
                </a:lnTo>
                <a:lnTo>
                  <a:pt x="0" y="39109"/>
                </a:lnTo>
                <a:lnTo>
                  <a:pt x="16673" y="39109"/>
                </a:lnTo>
                <a:lnTo>
                  <a:pt x="16673" y="38269"/>
                </a:lnTo>
                <a:close/>
              </a:path>
              <a:path w="27304" h="39370">
                <a:moveTo>
                  <a:pt x="26895" y="0"/>
                </a:moveTo>
                <a:lnTo>
                  <a:pt x="0" y="0"/>
                </a:lnTo>
                <a:lnTo>
                  <a:pt x="0" y="840"/>
                </a:lnTo>
                <a:lnTo>
                  <a:pt x="2044" y="840"/>
                </a:lnTo>
                <a:lnTo>
                  <a:pt x="2725" y="1288"/>
                </a:lnTo>
                <a:lnTo>
                  <a:pt x="3043" y="1680"/>
                </a:lnTo>
                <a:lnTo>
                  <a:pt x="3725" y="2129"/>
                </a:lnTo>
                <a:lnTo>
                  <a:pt x="4088" y="2521"/>
                </a:lnTo>
                <a:lnTo>
                  <a:pt x="4088" y="2969"/>
                </a:lnTo>
                <a:lnTo>
                  <a:pt x="4406" y="3361"/>
                </a:lnTo>
                <a:lnTo>
                  <a:pt x="4406" y="35747"/>
                </a:lnTo>
                <a:lnTo>
                  <a:pt x="4088" y="36195"/>
                </a:lnTo>
                <a:lnTo>
                  <a:pt x="4088" y="36588"/>
                </a:lnTo>
                <a:lnTo>
                  <a:pt x="3407" y="37428"/>
                </a:lnTo>
                <a:lnTo>
                  <a:pt x="2725" y="37876"/>
                </a:lnTo>
                <a:lnTo>
                  <a:pt x="2044" y="38269"/>
                </a:lnTo>
                <a:lnTo>
                  <a:pt x="14629" y="38269"/>
                </a:lnTo>
                <a:lnTo>
                  <a:pt x="13947" y="37876"/>
                </a:lnTo>
                <a:lnTo>
                  <a:pt x="13629" y="37428"/>
                </a:lnTo>
                <a:lnTo>
                  <a:pt x="12948" y="37036"/>
                </a:lnTo>
                <a:lnTo>
                  <a:pt x="12584" y="36588"/>
                </a:lnTo>
                <a:lnTo>
                  <a:pt x="12584" y="36195"/>
                </a:lnTo>
                <a:lnTo>
                  <a:pt x="12266" y="35747"/>
                </a:lnTo>
                <a:lnTo>
                  <a:pt x="12266" y="20619"/>
                </a:lnTo>
                <a:lnTo>
                  <a:pt x="20762" y="20619"/>
                </a:lnTo>
                <a:lnTo>
                  <a:pt x="20762" y="18097"/>
                </a:lnTo>
                <a:lnTo>
                  <a:pt x="12266" y="18097"/>
                </a:lnTo>
                <a:lnTo>
                  <a:pt x="12266" y="2129"/>
                </a:lnTo>
                <a:lnTo>
                  <a:pt x="26895" y="2129"/>
                </a:lnTo>
                <a:lnTo>
                  <a:pt x="26895" y="0"/>
                </a:lnTo>
                <a:close/>
              </a:path>
              <a:path w="27304" h="39370">
                <a:moveTo>
                  <a:pt x="20762" y="20619"/>
                </a:moveTo>
                <a:lnTo>
                  <a:pt x="14629" y="20619"/>
                </a:lnTo>
                <a:lnTo>
                  <a:pt x="16355" y="21011"/>
                </a:lnTo>
                <a:lnTo>
                  <a:pt x="17718" y="22300"/>
                </a:lnTo>
                <a:lnTo>
                  <a:pt x="19081" y="23532"/>
                </a:lnTo>
                <a:lnTo>
                  <a:pt x="19762" y="25662"/>
                </a:lnTo>
                <a:lnTo>
                  <a:pt x="20080" y="29416"/>
                </a:lnTo>
                <a:lnTo>
                  <a:pt x="20762" y="29416"/>
                </a:lnTo>
                <a:lnTo>
                  <a:pt x="20762" y="20619"/>
                </a:lnTo>
                <a:close/>
              </a:path>
              <a:path w="27304" h="39370">
                <a:moveTo>
                  <a:pt x="20762" y="9693"/>
                </a:moveTo>
                <a:lnTo>
                  <a:pt x="20080" y="9693"/>
                </a:lnTo>
                <a:lnTo>
                  <a:pt x="19762" y="11766"/>
                </a:lnTo>
                <a:lnTo>
                  <a:pt x="19399" y="13447"/>
                </a:lnTo>
                <a:lnTo>
                  <a:pt x="18717" y="14736"/>
                </a:lnTo>
                <a:lnTo>
                  <a:pt x="18036" y="15968"/>
                </a:lnTo>
                <a:lnTo>
                  <a:pt x="16673" y="17649"/>
                </a:lnTo>
                <a:lnTo>
                  <a:pt x="15673" y="18097"/>
                </a:lnTo>
                <a:lnTo>
                  <a:pt x="20762" y="18097"/>
                </a:lnTo>
                <a:lnTo>
                  <a:pt x="20762" y="9693"/>
                </a:lnTo>
                <a:close/>
              </a:path>
              <a:path w="27304" h="39370">
                <a:moveTo>
                  <a:pt x="26895" y="2129"/>
                </a:moveTo>
                <a:lnTo>
                  <a:pt x="19399" y="2129"/>
                </a:lnTo>
                <a:lnTo>
                  <a:pt x="20444" y="2521"/>
                </a:lnTo>
                <a:lnTo>
                  <a:pt x="22125" y="2969"/>
                </a:lnTo>
                <a:lnTo>
                  <a:pt x="23488" y="4202"/>
                </a:lnTo>
                <a:lnTo>
                  <a:pt x="24169" y="5491"/>
                </a:lnTo>
                <a:lnTo>
                  <a:pt x="25214" y="6723"/>
                </a:lnTo>
                <a:lnTo>
                  <a:pt x="25896" y="8404"/>
                </a:lnTo>
                <a:lnTo>
                  <a:pt x="25896" y="11374"/>
                </a:lnTo>
                <a:lnTo>
                  <a:pt x="26895" y="11374"/>
                </a:lnTo>
                <a:lnTo>
                  <a:pt x="26895" y="2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4447991" y="3970808"/>
            <a:ext cx="15240" cy="28575"/>
          </a:xfrm>
          <a:custGeom>
            <a:avLst/>
            <a:gdLst/>
            <a:ahLst/>
            <a:cxnLst/>
            <a:rect l="l" t="t" r="r" b="b"/>
            <a:pathLst>
              <a:path w="15239" h="28575">
                <a:moveTo>
                  <a:pt x="1044" y="18938"/>
                </a:moveTo>
                <a:lnTo>
                  <a:pt x="0" y="18938"/>
                </a:lnTo>
                <a:lnTo>
                  <a:pt x="681" y="28575"/>
                </a:lnTo>
                <a:lnTo>
                  <a:pt x="1362" y="28575"/>
                </a:lnTo>
                <a:lnTo>
                  <a:pt x="1726" y="27735"/>
                </a:lnTo>
                <a:lnTo>
                  <a:pt x="2044" y="26894"/>
                </a:lnTo>
                <a:lnTo>
                  <a:pt x="12142" y="26894"/>
                </a:lnTo>
                <a:lnTo>
                  <a:pt x="12630" y="26502"/>
                </a:lnTo>
                <a:lnTo>
                  <a:pt x="6133" y="26502"/>
                </a:lnTo>
                <a:lnTo>
                  <a:pt x="5133" y="25662"/>
                </a:lnTo>
                <a:lnTo>
                  <a:pt x="3770" y="24373"/>
                </a:lnTo>
                <a:lnTo>
                  <a:pt x="2725" y="23140"/>
                </a:lnTo>
                <a:lnTo>
                  <a:pt x="1726" y="21459"/>
                </a:lnTo>
                <a:lnTo>
                  <a:pt x="1044" y="18938"/>
                </a:lnTo>
                <a:close/>
              </a:path>
              <a:path w="15239" h="28575">
                <a:moveTo>
                  <a:pt x="12142" y="26894"/>
                </a:moveTo>
                <a:lnTo>
                  <a:pt x="2725" y="26894"/>
                </a:lnTo>
                <a:lnTo>
                  <a:pt x="3089" y="27343"/>
                </a:lnTo>
                <a:lnTo>
                  <a:pt x="3770" y="27343"/>
                </a:lnTo>
                <a:lnTo>
                  <a:pt x="5451" y="28183"/>
                </a:lnTo>
                <a:lnTo>
                  <a:pt x="6814" y="28575"/>
                </a:lnTo>
                <a:lnTo>
                  <a:pt x="9222" y="28575"/>
                </a:lnTo>
                <a:lnTo>
                  <a:pt x="10585" y="28183"/>
                </a:lnTo>
                <a:lnTo>
                  <a:pt x="12142" y="26894"/>
                </a:lnTo>
                <a:close/>
              </a:path>
              <a:path w="15239" h="28575">
                <a:moveTo>
                  <a:pt x="7859" y="0"/>
                </a:moveTo>
                <a:lnTo>
                  <a:pt x="4452" y="0"/>
                </a:lnTo>
                <a:lnTo>
                  <a:pt x="2725" y="840"/>
                </a:lnTo>
                <a:lnTo>
                  <a:pt x="1726" y="2521"/>
                </a:lnTo>
                <a:lnTo>
                  <a:pt x="363" y="4202"/>
                </a:lnTo>
                <a:lnTo>
                  <a:pt x="0" y="5883"/>
                </a:lnTo>
                <a:lnTo>
                  <a:pt x="0" y="10085"/>
                </a:lnTo>
                <a:lnTo>
                  <a:pt x="7859" y="19330"/>
                </a:lnTo>
                <a:lnTo>
                  <a:pt x="8859" y="20619"/>
                </a:lnTo>
                <a:lnTo>
                  <a:pt x="9222" y="21011"/>
                </a:lnTo>
                <a:lnTo>
                  <a:pt x="9904" y="21852"/>
                </a:lnTo>
                <a:lnTo>
                  <a:pt x="9904" y="24821"/>
                </a:lnTo>
                <a:lnTo>
                  <a:pt x="9222" y="25662"/>
                </a:lnTo>
                <a:lnTo>
                  <a:pt x="8859" y="26054"/>
                </a:lnTo>
                <a:lnTo>
                  <a:pt x="8177" y="26502"/>
                </a:lnTo>
                <a:lnTo>
                  <a:pt x="12630" y="26502"/>
                </a:lnTo>
                <a:lnTo>
                  <a:pt x="13629" y="25662"/>
                </a:lnTo>
                <a:lnTo>
                  <a:pt x="13993" y="23981"/>
                </a:lnTo>
                <a:lnTo>
                  <a:pt x="14674" y="22692"/>
                </a:lnTo>
                <a:lnTo>
                  <a:pt x="14907" y="21459"/>
                </a:lnTo>
                <a:lnTo>
                  <a:pt x="14992" y="18041"/>
                </a:lnTo>
                <a:lnTo>
                  <a:pt x="14674" y="16360"/>
                </a:lnTo>
                <a:lnTo>
                  <a:pt x="13993" y="15128"/>
                </a:lnTo>
                <a:lnTo>
                  <a:pt x="13311" y="13839"/>
                </a:lnTo>
                <a:lnTo>
                  <a:pt x="11585" y="12158"/>
                </a:lnTo>
                <a:lnTo>
                  <a:pt x="9222" y="10085"/>
                </a:lnTo>
                <a:lnTo>
                  <a:pt x="7178" y="8404"/>
                </a:lnTo>
                <a:lnTo>
                  <a:pt x="5815" y="7115"/>
                </a:lnTo>
                <a:lnTo>
                  <a:pt x="5133" y="6275"/>
                </a:lnTo>
                <a:lnTo>
                  <a:pt x="4770" y="5883"/>
                </a:lnTo>
                <a:lnTo>
                  <a:pt x="4770" y="3361"/>
                </a:lnTo>
                <a:lnTo>
                  <a:pt x="5451" y="2913"/>
                </a:lnTo>
                <a:lnTo>
                  <a:pt x="5815" y="2521"/>
                </a:lnTo>
                <a:lnTo>
                  <a:pt x="6496" y="2073"/>
                </a:lnTo>
                <a:lnTo>
                  <a:pt x="13711" y="2073"/>
                </a:lnTo>
                <a:lnTo>
                  <a:pt x="13678" y="1232"/>
                </a:lnTo>
                <a:lnTo>
                  <a:pt x="10585" y="1232"/>
                </a:lnTo>
                <a:lnTo>
                  <a:pt x="10222" y="840"/>
                </a:lnTo>
                <a:lnTo>
                  <a:pt x="9222" y="392"/>
                </a:lnTo>
                <a:lnTo>
                  <a:pt x="7859" y="0"/>
                </a:lnTo>
                <a:close/>
              </a:path>
              <a:path w="15239" h="28575">
                <a:moveTo>
                  <a:pt x="13711" y="2073"/>
                </a:moveTo>
                <a:lnTo>
                  <a:pt x="8177" y="2073"/>
                </a:lnTo>
                <a:lnTo>
                  <a:pt x="9222" y="2521"/>
                </a:lnTo>
                <a:lnTo>
                  <a:pt x="10222" y="3754"/>
                </a:lnTo>
                <a:lnTo>
                  <a:pt x="11267" y="4594"/>
                </a:lnTo>
                <a:lnTo>
                  <a:pt x="12266" y="6275"/>
                </a:lnTo>
                <a:lnTo>
                  <a:pt x="12948" y="9245"/>
                </a:lnTo>
                <a:lnTo>
                  <a:pt x="13993" y="9245"/>
                </a:lnTo>
                <a:lnTo>
                  <a:pt x="13711" y="2073"/>
                </a:lnTo>
                <a:close/>
              </a:path>
              <a:path w="15239" h="28575">
                <a:moveTo>
                  <a:pt x="13629" y="0"/>
                </a:moveTo>
                <a:lnTo>
                  <a:pt x="12630" y="0"/>
                </a:lnTo>
                <a:lnTo>
                  <a:pt x="12266" y="840"/>
                </a:lnTo>
                <a:lnTo>
                  <a:pt x="11948" y="1232"/>
                </a:lnTo>
                <a:lnTo>
                  <a:pt x="13678" y="1232"/>
                </a:lnTo>
                <a:lnTo>
                  <a:pt x="13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4467754" y="3970808"/>
            <a:ext cx="21590" cy="28575"/>
          </a:xfrm>
          <a:custGeom>
            <a:avLst/>
            <a:gdLst/>
            <a:ahLst/>
            <a:cxnLst/>
            <a:rect l="l" t="t" r="r" b="b"/>
            <a:pathLst>
              <a:path w="21589" h="28575">
                <a:moveTo>
                  <a:pt x="15992" y="2073"/>
                </a:moveTo>
                <a:lnTo>
                  <a:pt x="9222" y="2073"/>
                </a:lnTo>
                <a:lnTo>
                  <a:pt x="9904" y="2521"/>
                </a:lnTo>
                <a:lnTo>
                  <a:pt x="10222" y="2521"/>
                </a:lnTo>
                <a:lnTo>
                  <a:pt x="10903" y="2913"/>
                </a:lnTo>
                <a:lnTo>
                  <a:pt x="11267" y="3361"/>
                </a:lnTo>
                <a:lnTo>
                  <a:pt x="11267" y="4202"/>
                </a:lnTo>
                <a:lnTo>
                  <a:pt x="11585" y="4594"/>
                </a:lnTo>
                <a:lnTo>
                  <a:pt x="11585" y="10477"/>
                </a:lnTo>
                <a:lnTo>
                  <a:pt x="6814" y="13447"/>
                </a:lnTo>
                <a:lnTo>
                  <a:pt x="3407" y="15520"/>
                </a:lnTo>
                <a:lnTo>
                  <a:pt x="2044" y="17201"/>
                </a:lnTo>
                <a:lnTo>
                  <a:pt x="681" y="18938"/>
                </a:lnTo>
                <a:lnTo>
                  <a:pt x="0" y="20619"/>
                </a:lnTo>
                <a:lnTo>
                  <a:pt x="0" y="24373"/>
                </a:lnTo>
                <a:lnTo>
                  <a:pt x="363" y="25662"/>
                </a:lnTo>
                <a:lnTo>
                  <a:pt x="1362" y="26502"/>
                </a:lnTo>
                <a:lnTo>
                  <a:pt x="2044" y="27735"/>
                </a:lnTo>
                <a:lnTo>
                  <a:pt x="3089" y="28183"/>
                </a:lnTo>
                <a:lnTo>
                  <a:pt x="6496" y="28183"/>
                </a:lnTo>
                <a:lnTo>
                  <a:pt x="8859" y="26894"/>
                </a:lnTo>
                <a:lnTo>
                  <a:pt x="11585" y="23981"/>
                </a:lnTo>
                <a:lnTo>
                  <a:pt x="18399" y="23981"/>
                </a:lnTo>
                <a:lnTo>
                  <a:pt x="18399" y="23532"/>
                </a:lnTo>
                <a:lnTo>
                  <a:pt x="18081" y="23140"/>
                </a:lnTo>
                <a:lnTo>
                  <a:pt x="7496" y="23140"/>
                </a:lnTo>
                <a:lnTo>
                  <a:pt x="7178" y="22692"/>
                </a:lnTo>
                <a:lnTo>
                  <a:pt x="6814" y="21852"/>
                </a:lnTo>
                <a:lnTo>
                  <a:pt x="6496" y="21011"/>
                </a:lnTo>
                <a:lnTo>
                  <a:pt x="6496" y="18938"/>
                </a:lnTo>
                <a:lnTo>
                  <a:pt x="6814" y="18041"/>
                </a:lnTo>
                <a:lnTo>
                  <a:pt x="7496" y="16809"/>
                </a:lnTo>
                <a:lnTo>
                  <a:pt x="8177" y="15520"/>
                </a:lnTo>
                <a:lnTo>
                  <a:pt x="9540" y="13839"/>
                </a:lnTo>
                <a:lnTo>
                  <a:pt x="11585" y="12606"/>
                </a:lnTo>
                <a:lnTo>
                  <a:pt x="18081" y="12606"/>
                </a:lnTo>
                <a:lnTo>
                  <a:pt x="18081" y="5883"/>
                </a:lnTo>
                <a:lnTo>
                  <a:pt x="17718" y="5042"/>
                </a:lnTo>
                <a:lnTo>
                  <a:pt x="17400" y="3754"/>
                </a:lnTo>
                <a:lnTo>
                  <a:pt x="16718" y="2521"/>
                </a:lnTo>
                <a:lnTo>
                  <a:pt x="15992" y="2073"/>
                </a:lnTo>
                <a:close/>
              </a:path>
              <a:path w="21589" h="28575">
                <a:moveTo>
                  <a:pt x="18399" y="23981"/>
                </a:moveTo>
                <a:lnTo>
                  <a:pt x="11585" y="23981"/>
                </a:lnTo>
                <a:lnTo>
                  <a:pt x="11585" y="25213"/>
                </a:lnTo>
                <a:lnTo>
                  <a:pt x="12266" y="26502"/>
                </a:lnTo>
                <a:lnTo>
                  <a:pt x="12948" y="26894"/>
                </a:lnTo>
                <a:lnTo>
                  <a:pt x="13629" y="27735"/>
                </a:lnTo>
                <a:lnTo>
                  <a:pt x="14674" y="28183"/>
                </a:lnTo>
                <a:lnTo>
                  <a:pt x="17036" y="28183"/>
                </a:lnTo>
                <a:lnTo>
                  <a:pt x="17718" y="27735"/>
                </a:lnTo>
                <a:lnTo>
                  <a:pt x="18763" y="27343"/>
                </a:lnTo>
                <a:lnTo>
                  <a:pt x="19444" y="26502"/>
                </a:lnTo>
                <a:lnTo>
                  <a:pt x="20444" y="25662"/>
                </a:lnTo>
                <a:lnTo>
                  <a:pt x="20966" y="24373"/>
                </a:lnTo>
                <a:lnTo>
                  <a:pt x="18763" y="24373"/>
                </a:lnTo>
                <a:lnTo>
                  <a:pt x="18399" y="23981"/>
                </a:lnTo>
                <a:close/>
              </a:path>
              <a:path w="21589" h="28575">
                <a:moveTo>
                  <a:pt x="20444" y="23532"/>
                </a:moveTo>
                <a:lnTo>
                  <a:pt x="20126" y="23981"/>
                </a:lnTo>
                <a:lnTo>
                  <a:pt x="19444" y="24373"/>
                </a:lnTo>
                <a:lnTo>
                  <a:pt x="20966" y="24373"/>
                </a:lnTo>
                <a:lnTo>
                  <a:pt x="21125" y="23981"/>
                </a:lnTo>
                <a:lnTo>
                  <a:pt x="20444" y="23532"/>
                </a:lnTo>
                <a:close/>
              </a:path>
              <a:path w="21589" h="28575">
                <a:moveTo>
                  <a:pt x="18081" y="12606"/>
                </a:moveTo>
                <a:lnTo>
                  <a:pt x="11585" y="12606"/>
                </a:lnTo>
                <a:lnTo>
                  <a:pt x="11585" y="21852"/>
                </a:lnTo>
                <a:lnTo>
                  <a:pt x="10585" y="22692"/>
                </a:lnTo>
                <a:lnTo>
                  <a:pt x="9540" y="23140"/>
                </a:lnTo>
                <a:lnTo>
                  <a:pt x="18081" y="23140"/>
                </a:lnTo>
                <a:lnTo>
                  <a:pt x="18081" y="12606"/>
                </a:lnTo>
                <a:close/>
              </a:path>
              <a:path w="21589" h="28575">
                <a:moveTo>
                  <a:pt x="12630" y="0"/>
                </a:moveTo>
                <a:lnTo>
                  <a:pt x="8859" y="0"/>
                </a:lnTo>
                <a:lnTo>
                  <a:pt x="7178" y="392"/>
                </a:lnTo>
                <a:lnTo>
                  <a:pt x="363" y="8796"/>
                </a:lnTo>
                <a:lnTo>
                  <a:pt x="681" y="9637"/>
                </a:lnTo>
                <a:lnTo>
                  <a:pt x="1362" y="10477"/>
                </a:lnTo>
                <a:lnTo>
                  <a:pt x="2044" y="10926"/>
                </a:lnTo>
                <a:lnTo>
                  <a:pt x="3089" y="11318"/>
                </a:lnTo>
                <a:lnTo>
                  <a:pt x="5451" y="11318"/>
                </a:lnTo>
                <a:lnTo>
                  <a:pt x="6133" y="5883"/>
                </a:lnTo>
                <a:lnTo>
                  <a:pt x="5815" y="5042"/>
                </a:lnTo>
                <a:lnTo>
                  <a:pt x="5451" y="4594"/>
                </a:lnTo>
                <a:lnTo>
                  <a:pt x="5451" y="3754"/>
                </a:lnTo>
                <a:lnTo>
                  <a:pt x="5815" y="3361"/>
                </a:lnTo>
                <a:lnTo>
                  <a:pt x="6133" y="2913"/>
                </a:lnTo>
                <a:lnTo>
                  <a:pt x="6814" y="2521"/>
                </a:lnTo>
                <a:lnTo>
                  <a:pt x="7496" y="2073"/>
                </a:lnTo>
                <a:lnTo>
                  <a:pt x="15992" y="2073"/>
                </a:lnTo>
                <a:lnTo>
                  <a:pt x="15355" y="1680"/>
                </a:lnTo>
                <a:lnTo>
                  <a:pt x="14311" y="392"/>
                </a:lnTo>
                <a:lnTo>
                  <a:pt x="12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4490242" y="3970808"/>
            <a:ext cx="37465" cy="27940"/>
          </a:xfrm>
          <a:custGeom>
            <a:avLst/>
            <a:gdLst/>
            <a:ahLst/>
            <a:cxnLst/>
            <a:rect l="l" t="t" r="r" b="b"/>
            <a:pathLst>
              <a:path w="37464" h="27939">
                <a:moveTo>
                  <a:pt x="8859" y="840"/>
                </a:moveTo>
                <a:lnTo>
                  <a:pt x="0" y="840"/>
                </a:lnTo>
                <a:lnTo>
                  <a:pt x="0" y="1680"/>
                </a:lnTo>
                <a:lnTo>
                  <a:pt x="1044" y="2073"/>
                </a:lnTo>
                <a:lnTo>
                  <a:pt x="1726" y="2073"/>
                </a:lnTo>
                <a:lnTo>
                  <a:pt x="2044" y="2913"/>
                </a:lnTo>
                <a:lnTo>
                  <a:pt x="2160" y="3754"/>
                </a:lnTo>
                <a:lnTo>
                  <a:pt x="2292" y="4202"/>
                </a:lnTo>
                <a:lnTo>
                  <a:pt x="2407" y="25213"/>
                </a:lnTo>
                <a:lnTo>
                  <a:pt x="1726" y="26054"/>
                </a:lnTo>
                <a:lnTo>
                  <a:pt x="1044" y="26502"/>
                </a:lnTo>
                <a:lnTo>
                  <a:pt x="0" y="26894"/>
                </a:lnTo>
                <a:lnTo>
                  <a:pt x="0" y="27735"/>
                </a:lnTo>
                <a:lnTo>
                  <a:pt x="11267" y="27735"/>
                </a:lnTo>
                <a:lnTo>
                  <a:pt x="11267" y="26894"/>
                </a:lnTo>
                <a:lnTo>
                  <a:pt x="10222" y="26502"/>
                </a:lnTo>
                <a:lnTo>
                  <a:pt x="9904" y="26054"/>
                </a:lnTo>
                <a:lnTo>
                  <a:pt x="9540" y="25662"/>
                </a:lnTo>
                <a:lnTo>
                  <a:pt x="9222" y="25213"/>
                </a:lnTo>
                <a:lnTo>
                  <a:pt x="8974" y="24373"/>
                </a:lnTo>
                <a:lnTo>
                  <a:pt x="8859" y="7115"/>
                </a:lnTo>
                <a:lnTo>
                  <a:pt x="9904" y="5883"/>
                </a:lnTo>
                <a:lnTo>
                  <a:pt x="11267" y="4202"/>
                </a:lnTo>
                <a:lnTo>
                  <a:pt x="8859" y="4202"/>
                </a:lnTo>
                <a:lnTo>
                  <a:pt x="8859" y="840"/>
                </a:lnTo>
                <a:close/>
              </a:path>
              <a:path w="37464" h="27939">
                <a:moveTo>
                  <a:pt x="21210" y="3754"/>
                </a:moveTo>
                <a:lnTo>
                  <a:pt x="13993" y="3754"/>
                </a:lnTo>
                <a:lnTo>
                  <a:pt x="14311" y="4202"/>
                </a:lnTo>
                <a:lnTo>
                  <a:pt x="14674" y="4594"/>
                </a:lnTo>
                <a:lnTo>
                  <a:pt x="14992" y="5042"/>
                </a:lnTo>
                <a:lnTo>
                  <a:pt x="14992" y="5434"/>
                </a:lnTo>
                <a:lnTo>
                  <a:pt x="15355" y="6275"/>
                </a:lnTo>
                <a:lnTo>
                  <a:pt x="15355" y="24373"/>
                </a:lnTo>
                <a:lnTo>
                  <a:pt x="14992" y="24821"/>
                </a:lnTo>
                <a:lnTo>
                  <a:pt x="14992" y="25662"/>
                </a:lnTo>
                <a:lnTo>
                  <a:pt x="14674" y="25662"/>
                </a:lnTo>
                <a:lnTo>
                  <a:pt x="14311" y="26054"/>
                </a:lnTo>
                <a:lnTo>
                  <a:pt x="13993" y="26502"/>
                </a:lnTo>
                <a:lnTo>
                  <a:pt x="13629" y="26894"/>
                </a:lnTo>
                <a:lnTo>
                  <a:pt x="12948" y="26894"/>
                </a:lnTo>
                <a:lnTo>
                  <a:pt x="12948" y="27735"/>
                </a:lnTo>
                <a:lnTo>
                  <a:pt x="24215" y="27735"/>
                </a:lnTo>
                <a:lnTo>
                  <a:pt x="24215" y="26894"/>
                </a:lnTo>
                <a:lnTo>
                  <a:pt x="23170" y="26502"/>
                </a:lnTo>
                <a:lnTo>
                  <a:pt x="22488" y="26502"/>
                </a:lnTo>
                <a:lnTo>
                  <a:pt x="22170" y="25662"/>
                </a:lnTo>
                <a:lnTo>
                  <a:pt x="22055" y="24821"/>
                </a:lnTo>
                <a:lnTo>
                  <a:pt x="21922" y="24373"/>
                </a:lnTo>
                <a:lnTo>
                  <a:pt x="21807" y="7115"/>
                </a:lnTo>
                <a:lnTo>
                  <a:pt x="22488" y="6275"/>
                </a:lnTo>
                <a:lnTo>
                  <a:pt x="23170" y="5042"/>
                </a:lnTo>
                <a:lnTo>
                  <a:pt x="21489" y="5042"/>
                </a:lnTo>
                <a:lnTo>
                  <a:pt x="21210" y="3754"/>
                </a:lnTo>
                <a:close/>
              </a:path>
              <a:path w="37464" h="27939">
                <a:moveTo>
                  <a:pt x="33972" y="3754"/>
                </a:moveTo>
                <a:lnTo>
                  <a:pt x="26941" y="3754"/>
                </a:lnTo>
                <a:lnTo>
                  <a:pt x="27259" y="4202"/>
                </a:lnTo>
                <a:lnTo>
                  <a:pt x="27622" y="4594"/>
                </a:lnTo>
                <a:lnTo>
                  <a:pt x="27940" y="5042"/>
                </a:lnTo>
                <a:lnTo>
                  <a:pt x="27940" y="6275"/>
                </a:lnTo>
                <a:lnTo>
                  <a:pt x="28304" y="7956"/>
                </a:lnTo>
                <a:lnTo>
                  <a:pt x="28304" y="23981"/>
                </a:lnTo>
                <a:lnTo>
                  <a:pt x="27940" y="24821"/>
                </a:lnTo>
                <a:lnTo>
                  <a:pt x="27622" y="25662"/>
                </a:lnTo>
                <a:lnTo>
                  <a:pt x="27259" y="26054"/>
                </a:lnTo>
                <a:lnTo>
                  <a:pt x="26577" y="26502"/>
                </a:lnTo>
                <a:lnTo>
                  <a:pt x="25896" y="26894"/>
                </a:lnTo>
                <a:lnTo>
                  <a:pt x="25896" y="27735"/>
                </a:lnTo>
                <a:lnTo>
                  <a:pt x="37163" y="27735"/>
                </a:lnTo>
                <a:lnTo>
                  <a:pt x="37163" y="26894"/>
                </a:lnTo>
                <a:lnTo>
                  <a:pt x="36118" y="26502"/>
                </a:lnTo>
                <a:lnTo>
                  <a:pt x="35436" y="26054"/>
                </a:lnTo>
                <a:lnTo>
                  <a:pt x="35118" y="25662"/>
                </a:lnTo>
                <a:lnTo>
                  <a:pt x="35003" y="24821"/>
                </a:lnTo>
                <a:lnTo>
                  <a:pt x="34870" y="24373"/>
                </a:lnTo>
                <a:lnTo>
                  <a:pt x="34755" y="5883"/>
                </a:lnTo>
                <a:lnTo>
                  <a:pt x="34437" y="4594"/>
                </a:lnTo>
                <a:lnTo>
                  <a:pt x="33972" y="3754"/>
                </a:lnTo>
                <a:close/>
              </a:path>
              <a:path w="37464" h="27939">
                <a:moveTo>
                  <a:pt x="30348" y="0"/>
                </a:moveTo>
                <a:lnTo>
                  <a:pt x="27622" y="0"/>
                </a:lnTo>
                <a:lnTo>
                  <a:pt x="26259" y="392"/>
                </a:lnTo>
                <a:lnTo>
                  <a:pt x="25214" y="1232"/>
                </a:lnTo>
                <a:lnTo>
                  <a:pt x="23851" y="1680"/>
                </a:lnTo>
                <a:lnTo>
                  <a:pt x="22852" y="2913"/>
                </a:lnTo>
                <a:lnTo>
                  <a:pt x="21489" y="5042"/>
                </a:lnTo>
                <a:lnTo>
                  <a:pt x="23170" y="5042"/>
                </a:lnTo>
                <a:lnTo>
                  <a:pt x="23851" y="4594"/>
                </a:lnTo>
                <a:lnTo>
                  <a:pt x="24533" y="4202"/>
                </a:lnTo>
                <a:lnTo>
                  <a:pt x="25214" y="3754"/>
                </a:lnTo>
                <a:lnTo>
                  <a:pt x="33972" y="3754"/>
                </a:lnTo>
                <a:lnTo>
                  <a:pt x="33755" y="3361"/>
                </a:lnTo>
                <a:lnTo>
                  <a:pt x="33392" y="2073"/>
                </a:lnTo>
                <a:lnTo>
                  <a:pt x="32392" y="1232"/>
                </a:lnTo>
                <a:lnTo>
                  <a:pt x="31347" y="392"/>
                </a:lnTo>
                <a:lnTo>
                  <a:pt x="30348" y="0"/>
                </a:lnTo>
                <a:close/>
              </a:path>
              <a:path w="37464" h="27939">
                <a:moveTo>
                  <a:pt x="17036" y="0"/>
                </a:moveTo>
                <a:lnTo>
                  <a:pt x="14311" y="0"/>
                </a:lnTo>
                <a:lnTo>
                  <a:pt x="13311" y="392"/>
                </a:lnTo>
                <a:lnTo>
                  <a:pt x="12266" y="840"/>
                </a:lnTo>
                <a:lnTo>
                  <a:pt x="11267" y="1680"/>
                </a:lnTo>
                <a:lnTo>
                  <a:pt x="10222" y="2521"/>
                </a:lnTo>
                <a:lnTo>
                  <a:pt x="8859" y="4202"/>
                </a:lnTo>
                <a:lnTo>
                  <a:pt x="11267" y="4202"/>
                </a:lnTo>
                <a:lnTo>
                  <a:pt x="11948" y="3754"/>
                </a:lnTo>
                <a:lnTo>
                  <a:pt x="21210" y="3754"/>
                </a:lnTo>
                <a:lnTo>
                  <a:pt x="21125" y="3361"/>
                </a:lnTo>
                <a:lnTo>
                  <a:pt x="20126" y="2073"/>
                </a:lnTo>
                <a:lnTo>
                  <a:pt x="19444" y="1232"/>
                </a:lnTo>
                <a:lnTo>
                  <a:pt x="18399" y="392"/>
                </a:lnTo>
                <a:lnTo>
                  <a:pt x="17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4529768" y="3970808"/>
            <a:ext cx="24130" cy="40640"/>
          </a:xfrm>
          <a:custGeom>
            <a:avLst/>
            <a:gdLst/>
            <a:ahLst/>
            <a:cxnLst/>
            <a:rect l="l" t="t" r="r" b="b"/>
            <a:pathLst>
              <a:path w="24129" h="40639">
                <a:moveTo>
                  <a:pt x="12630" y="39501"/>
                </a:moveTo>
                <a:lnTo>
                  <a:pt x="0" y="39501"/>
                </a:lnTo>
                <a:lnTo>
                  <a:pt x="0" y="40342"/>
                </a:lnTo>
                <a:lnTo>
                  <a:pt x="12630" y="40342"/>
                </a:lnTo>
                <a:lnTo>
                  <a:pt x="12630" y="39501"/>
                </a:lnTo>
                <a:close/>
              </a:path>
              <a:path w="24129" h="40639">
                <a:moveTo>
                  <a:pt x="9222" y="840"/>
                </a:moveTo>
                <a:lnTo>
                  <a:pt x="0" y="840"/>
                </a:lnTo>
                <a:lnTo>
                  <a:pt x="0" y="1680"/>
                </a:lnTo>
                <a:lnTo>
                  <a:pt x="1044" y="1680"/>
                </a:lnTo>
                <a:lnTo>
                  <a:pt x="1726" y="2073"/>
                </a:lnTo>
                <a:lnTo>
                  <a:pt x="2089" y="2521"/>
                </a:lnTo>
                <a:lnTo>
                  <a:pt x="2407" y="3361"/>
                </a:lnTo>
                <a:lnTo>
                  <a:pt x="2655" y="4202"/>
                </a:lnTo>
                <a:lnTo>
                  <a:pt x="2771" y="36980"/>
                </a:lnTo>
                <a:lnTo>
                  <a:pt x="2407" y="37820"/>
                </a:lnTo>
                <a:lnTo>
                  <a:pt x="2089" y="38269"/>
                </a:lnTo>
                <a:lnTo>
                  <a:pt x="1726" y="39109"/>
                </a:lnTo>
                <a:lnTo>
                  <a:pt x="1044" y="39501"/>
                </a:lnTo>
                <a:lnTo>
                  <a:pt x="11267" y="39501"/>
                </a:lnTo>
                <a:lnTo>
                  <a:pt x="10585" y="39109"/>
                </a:lnTo>
                <a:lnTo>
                  <a:pt x="10267" y="39109"/>
                </a:lnTo>
                <a:lnTo>
                  <a:pt x="9586" y="38269"/>
                </a:lnTo>
                <a:lnTo>
                  <a:pt x="9586" y="37820"/>
                </a:lnTo>
                <a:lnTo>
                  <a:pt x="9222" y="37428"/>
                </a:lnTo>
                <a:lnTo>
                  <a:pt x="9222" y="25213"/>
                </a:lnTo>
                <a:lnTo>
                  <a:pt x="11474" y="25213"/>
                </a:lnTo>
                <a:lnTo>
                  <a:pt x="10585" y="24373"/>
                </a:lnTo>
                <a:lnTo>
                  <a:pt x="9222" y="22300"/>
                </a:lnTo>
                <a:lnTo>
                  <a:pt x="9222" y="7564"/>
                </a:lnTo>
                <a:lnTo>
                  <a:pt x="10267" y="5042"/>
                </a:lnTo>
                <a:lnTo>
                  <a:pt x="10949" y="4202"/>
                </a:lnTo>
                <a:lnTo>
                  <a:pt x="9222" y="4202"/>
                </a:lnTo>
                <a:lnTo>
                  <a:pt x="9222" y="840"/>
                </a:lnTo>
                <a:close/>
              </a:path>
              <a:path w="24129" h="40639">
                <a:moveTo>
                  <a:pt x="11474" y="25213"/>
                </a:moveTo>
                <a:lnTo>
                  <a:pt x="9222" y="25213"/>
                </a:lnTo>
                <a:lnTo>
                  <a:pt x="10949" y="27343"/>
                </a:lnTo>
                <a:lnTo>
                  <a:pt x="11630" y="27735"/>
                </a:lnTo>
                <a:lnTo>
                  <a:pt x="12630" y="28183"/>
                </a:lnTo>
                <a:lnTo>
                  <a:pt x="13993" y="28575"/>
                </a:lnTo>
                <a:lnTo>
                  <a:pt x="16718" y="28575"/>
                </a:lnTo>
                <a:lnTo>
                  <a:pt x="18081" y="28183"/>
                </a:lnTo>
                <a:lnTo>
                  <a:pt x="19444" y="26894"/>
                </a:lnTo>
                <a:lnTo>
                  <a:pt x="20807" y="25662"/>
                </a:lnTo>
                <a:lnTo>
                  <a:pt x="11948" y="25662"/>
                </a:lnTo>
                <a:lnTo>
                  <a:pt x="11474" y="25213"/>
                </a:lnTo>
                <a:close/>
              </a:path>
              <a:path w="24129" h="40639">
                <a:moveTo>
                  <a:pt x="21437" y="3361"/>
                </a:moveTo>
                <a:lnTo>
                  <a:pt x="13993" y="3361"/>
                </a:lnTo>
                <a:lnTo>
                  <a:pt x="15037" y="4202"/>
                </a:lnTo>
                <a:lnTo>
                  <a:pt x="15355" y="5042"/>
                </a:lnTo>
                <a:lnTo>
                  <a:pt x="16400" y="6723"/>
                </a:lnTo>
                <a:lnTo>
                  <a:pt x="16639" y="9245"/>
                </a:lnTo>
                <a:lnTo>
                  <a:pt x="16718" y="19330"/>
                </a:lnTo>
                <a:lnTo>
                  <a:pt x="16400" y="22300"/>
                </a:lnTo>
                <a:lnTo>
                  <a:pt x="15719" y="23981"/>
                </a:lnTo>
                <a:lnTo>
                  <a:pt x="15037" y="25213"/>
                </a:lnTo>
                <a:lnTo>
                  <a:pt x="14356" y="25662"/>
                </a:lnTo>
                <a:lnTo>
                  <a:pt x="20807" y="25662"/>
                </a:lnTo>
                <a:lnTo>
                  <a:pt x="22170" y="23981"/>
                </a:lnTo>
                <a:lnTo>
                  <a:pt x="22852" y="21459"/>
                </a:lnTo>
                <a:lnTo>
                  <a:pt x="23533" y="19330"/>
                </a:lnTo>
                <a:lnTo>
                  <a:pt x="23897" y="16809"/>
                </a:lnTo>
                <a:lnTo>
                  <a:pt x="23897" y="11766"/>
                </a:lnTo>
                <a:lnTo>
                  <a:pt x="23533" y="9245"/>
                </a:lnTo>
                <a:lnTo>
                  <a:pt x="22852" y="7115"/>
                </a:lnTo>
                <a:lnTo>
                  <a:pt x="22170" y="4594"/>
                </a:lnTo>
                <a:lnTo>
                  <a:pt x="21437" y="3361"/>
                </a:lnTo>
                <a:close/>
              </a:path>
              <a:path w="24129" h="40639">
                <a:moveTo>
                  <a:pt x="17082" y="0"/>
                </a:moveTo>
                <a:lnTo>
                  <a:pt x="13993" y="0"/>
                </a:lnTo>
                <a:lnTo>
                  <a:pt x="12630" y="392"/>
                </a:lnTo>
                <a:lnTo>
                  <a:pt x="11630" y="1232"/>
                </a:lnTo>
                <a:lnTo>
                  <a:pt x="10585" y="2073"/>
                </a:lnTo>
                <a:lnTo>
                  <a:pt x="9904" y="2913"/>
                </a:lnTo>
                <a:lnTo>
                  <a:pt x="9222" y="4202"/>
                </a:lnTo>
                <a:lnTo>
                  <a:pt x="10949" y="4202"/>
                </a:lnTo>
                <a:lnTo>
                  <a:pt x="11630" y="3361"/>
                </a:lnTo>
                <a:lnTo>
                  <a:pt x="21437" y="3361"/>
                </a:lnTo>
                <a:lnTo>
                  <a:pt x="21171" y="2913"/>
                </a:lnTo>
                <a:lnTo>
                  <a:pt x="19808" y="1680"/>
                </a:lnTo>
                <a:lnTo>
                  <a:pt x="18445" y="392"/>
                </a:lnTo>
                <a:lnTo>
                  <a:pt x="17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4556391" y="3959433"/>
            <a:ext cx="12065" cy="39370"/>
          </a:xfrm>
          <a:custGeom>
            <a:avLst/>
            <a:gdLst/>
            <a:ahLst/>
            <a:cxnLst/>
            <a:rect l="l" t="t" r="r" b="b"/>
            <a:pathLst>
              <a:path w="12064" h="39370">
                <a:moveTo>
                  <a:pt x="9177" y="0"/>
                </a:moveTo>
                <a:lnTo>
                  <a:pt x="0" y="0"/>
                </a:lnTo>
                <a:lnTo>
                  <a:pt x="0" y="840"/>
                </a:lnTo>
                <a:lnTo>
                  <a:pt x="999" y="840"/>
                </a:lnTo>
                <a:lnTo>
                  <a:pt x="1680" y="1288"/>
                </a:lnTo>
                <a:lnTo>
                  <a:pt x="2044" y="1680"/>
                </a:lnTo>
                <a:lnTo>
                  <a:pt x="2362" y="2521"/>
                </a:lnTo>
                <a:lnTo>
                  <a:pt x="2362" y="36588"/>
                </a:lnTo>
                <a:lnTo>
                  <a:pt x="2044" y="37036"/>
                </a:lnTo>
                <a:lnTo>
                  <a:pt x="1680" y="37876"/>
                </a:lnTo>
                <a:lnTo>
                  <a:pt x="681" y="38269"/>
                </a:lnTo>
                <a:lnTo>
                  <a:pt x="0" y="38269"/>
                </a:lnTo>
                <a:lnTo>
                  <a:pt x="0" y="39109"/>
                </a:lnTo>
                <a:lnTo>
                  <a:pt x="11903" y="39109"/>
                </a:lnTo>
                <a:lnTo>
                  <a:pt x="11903" y="38269"/>
                </a:lnTo>
                <a:lnTo>
                  <a:pt x="10540" y="37876"/>
                </a:lnTo>
                <a:lnTo>
                  <a:pt x="9858" y="37876"/>
                </a:lnTo>
                <a:lnTo>
                  <a:pt x="9540" y="37036"/>
                </a:lnTo>
                <a:lnTo>
                  <a:pt x="9177" y="36588"/>
                </a:lnTo>
                <a:lnTo>
                  <a:pt x="9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4571020" y="3970808"/>
            <a:ext cx="18415" cy="28575"/>
          </a:xfrm>
          <a:custGeom>
            <a:avLst/>
            <a:gdLst/>
            <a:ahLst/>
            <a:cxnLst/>
            <a:rect l="l" t="t" r="r" b="b"/>
            <a:pathLst>
              <a:path w="18414" h="28575">
                <a:moveTo>
                  <a:pt x="12266" y="0"/>
                </a:moveTo>
                <a:lnTo>
                  <a:pt x="7178" y="0"/>
                </a:lnTo>
                <a:lnTo>
                  <a:pt x="5133" y="1232"/>
                </a:lnTo>
                <a:lnTo>
                  <a:pt x="3089" y="3754"/>
                </a:lnTo>
                <a:lnTo>
                  <a:pt x="1044" y="6723"/>
                </a:lnTo>
                <a:lnTo>
                  <a:pt x="0" y="10085"/>
                </a:lnTo>
                <a:lnTo>
                  <a:pt x="0" y="18490"/>
                </a:lnTo>
                <a:lnTo>
                  <a:pt x="681" y="21459"/>
                </a:lnTo>
                <a:lnTo>
                  <a:pt x="2044" y="23981"/>
                </a:lnTo>
                <a:lnTo>
                  <a:pt x="3770" y="26894"/>
                </a:lnTo>
                <a:lnTo>
                  <a:pt x="6133" y="28575"/>
                </a:lnTo>
                <a:lnTo>
                  <a:pt x="11267" y="28575"/>
                </a:lnTo>
                <a:lnTo>
                  <a:pt x="12948" y="28183"/>
                </a:lnTo>
                <a:lnTo>
                  <a:pt x="14311" y="26894"/>
                </a:lnTo>
                <a:lnTo>
                  <a:pt x="16037" y="25662"/>
                </a:lnTo>
                <a:lnTo>
                  <a:pt x="16862" y="24373"/>
                </a:lnTo>
                <a:lnTo>
                  <a:pt x="10903" y="24373"/>
                </a:lnTo>
                <a:lnTo>
                  <a:pt x="9904" y="23532"/>
                </a:lnTo>
                <a:lnTo>
                  <a:pt x="8541" y="21852"/>
                </a:lnTo>
                <a:lnTo>
                  <a:pt x="7178" y="19778"/>
                </a:lnTo>
                <a:lnTo>
                  <a:pt x="6496" y="16809"/>
                </a:lnTo>
                <a:lnTo>
                  <a:pt x="6496" y="13447"/>
                </a:lnTo>
                <a:lnTo>
                  <a:pt x="18399" y="13447"/>
                </a:lnTo>
                <a:lnTo>
                  <a:pt x="18399" y="11318"/>
                </a:lnTo>
                <a:lnTo>
                  <a:pt x="6133" y="11318"/>
                </a:lnTo>
                <a:lnTo>
                  <a:pt x="6133" y="7115"/>
                </a:lnTo>
                <a:lnTo>
                  <a:pt x="6814" y="5042"/>
                </a:lnTo>
                <a:lnTo>
                  <a:pt x="7496" y="3361"/>
                </a:lnTo>
                <a:lnTo>
                  <a:pt x="8177" y="2073"/>
                </a:lnTo>
                <a:lnTo>
                  <a:pt x="8859" y="1680"/>
                </a:lnTo>
                <a:lnTo>
                  <a:pt x="14553" y="1680"/>
                </a:lnTo>
                <a:lnTo>
                  <a:pt x="13993" y="840"/>
                </a:lnTo>
                <a:lnTo>
                  <a:pt x="12266" y="0"/>
                </a:lnTo>
                <a:close/>
              </a:path>
              <a:path w="18414" h="28575">
                <a:moveTo>
                  <a:pt x="17718" y="19778"/>
                </a:moveTo>
                <a:lnTo>
                  <a:pt x="16718" y="21459"/>
                </a:lnTo>
                <a:lnTo>
                  <a:pt x="16037" y="22692"/>
                </a:lnTo>
                <a:lnTo>
                  <a:pt x="14992" y="23140"/>
                </a:lnTo>
                <a:lnTo>
                  <a:pt x="14311" y="23981"/>
                </a:lnTo>
                <a:lnTo>
                  <a:pt x="13629" y="24373"/>
                </a:lnTo>
                <a:lnTo>
                  <a:pt x="16862" y="24373"/>
                </a:lnTo>
                <a:lnTo>
                  <a:pt x="17400" y="23532"/>
                </a:lnTo>
                <a:lnTo>
                  <a:pt x="18399" y="20171"/>
                </a:lnTo>
                <a:lnTo>
                  <a:pt x="17718" y="19778"/>
                </a:lnTo>
                <a:close/>
              </a:path>
              <a:path w="18414" h="28575">
                <a:moveTo>
                  <a:pt x="14553" y="1680"/>
                </a:moveTo>
                <a:lnTo>
                  <a:pt x="10222" y="1680"/>
                </a:lnTo>
                <a:lnTo>
                  <a:pt x="10585" y="2073"/>
                </a:lnTo>
                <a:lnTo>
                  <a:pt x="10903" y="2521"/>
                </a:lnTo>
                <a:lnTo>
                  <a:pt x="11585" y="2913"/>
                </a:lnTo>
                <a:lnTo>
                  <a:pt x="11948" y="3754"/>
                </a:lnTo>
                <a:lnTo>
                  <a:pt x="12266" y="5042"/>
                </a:lnTo>
                <a:lnTo>
                  <a:pt x="12630" y="6275"/>
                </a:lnTo>
                <a:lnTo>
                  <a:pt x="12630" y="11318"/>
                </a:lnTo>
                <a:lnTo>
                  <a:pt x="18399" y="11318"/>
                </a:lnTo>
                <a:lnTo>
                  <a:pt x="18399" y="8796"/>
                </a:lnTo>
                <a:lnTo>
                  <a:pt x="17400" y="5434"/>
                </a:lnTo>
                <a:lnTo>
                  <a:pt x="15673" y="3361"/>
                </a:lnTo>
                <a:lnTo>
                  <a:pt x="14553" y="1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3874414" y="5338968"/>
            <a:ext cx="184725" cy="9962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4904354" y="3663535"/>
            <a:ext cx="179591" cy="790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5114612" y="3689589"/>
            <a:ext cx="50800" cy="26670"/>
          </a:xfrm>
          <a:custGeom>
            <a:avLst/>
            <a:gdLst/>
            <a:ahLst/>
            <a:cxnLst/>
            <a:rect l="l" t="t" r="r" b="b"/>
            <a:pathLst>
              <a:path w="50800" h="26670">
                <a:moveTo>
                  <a:pt x="50429" y="0"/>
                </a:moveTo>
                <a:lnTo>
                  <a:pt x="0" y="0"/>
                </a:lnTo>
                <a:lnTo>
                  <a:pt x="0" y="7564"/>
                </a:lnTo>
                <a:lnTo>
                  <a:pt x="50429" y="7564"/>
                </a:lnTo>
                <a:lnTo>
                  <a:pt x="50429" y="0"/>
                </a:lnTo>
                <a:close/>
              </a:path>
              <a:path w="50800" h="26670">
                <a:moveTo>
                  <a:pt x="50429" y="18490"/>
                </a:moveTo>
                <a:lnTo>
                  <a:pt x="0" y="18490"/>
                </a:lnTo>
                <a:lnTo>
                  <a:pt x="0" y="26054"/>
                </a:lnTo>
                <a:lnTo>
                  <a:pt x="50429" y="26054"/>
                </a:lnTo>
                <a:lnTo>
                  <a:pt x="50429" y="184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5194027" y="3663535"/>
            <a:ext cx="46355" cy="78105"/>
          </a:xfrm>
          <a:custGeom>
            <a:avLst/>
            <a:gdLst/>
            <a:ahLst/>
            <a:cxnLst/>
            <a:rect l="l" t="t" r="r" b="b"/>
            <a:pathLst>
              <a:path w="46354" h="78104">
                <a:moveTo>
                  <a:pt x="17354" y="0"/>
                </a:moveTo>
                <a:lnTo>
                  <a:pt x="0" y="0"/>
                </a:lnTo>
                <a:lnTo>
                  <a:pt x="0" y="2129"/>
                </a:lnTo>
                <a:lnTo>
                  <a:pt x="1680" y="2521"/>
                </a:lnTo>
                <a:lnTo>
                  <a:pt x="3043" y="3361"/>
                </a:lnTo>
                <a:lnTo>
                  <a:pt x="4406" y="5042"/>
                </a:lnTo>
                <a:lnTo>
                  <a:pt x="4770" y="7564"/>
                </a:lnTo>
                <a:lnTo>
                  <a:pt x="4770" y="70206"/>
                </a:lnTo>
                <a:lnTo>
                  <a:pt x="4406" y="72727"/>
                </a:lnTo>
                <a:lnTo>
                  <a:pt x="3725" y="73568"/>
                </a:lnTo>
                <a:lnTo>
                  <a:pt x="3043" y="74801"/>
                </a:lnTo>
                <a:lnTo>
                  <a:pt x="1680" y="75641"/>
                </a:lnTo>
                <a:lnTo>
                  <a:pt x="0" y="75641"/>
                </a:lnTo>
                <a:lnTo>
                  <a:pt x="0" y="77770"/>
                </a:lnTo>
                <a:lnTo>
                  <a:pt x="21807" y="77770"/>
                </a:lnTo>
                <a:lnTo>
                  <a:pt x="21807" y="75641"/>
                </a:lnTo>
                <a:lnTo>
                  <a:pt x="20080" y="75249"/>
                </a:lnTo>
                <a:lnTo>
                  <a:pt x="18717" y="74408"/>
                </a:lnTo>
                <a:lnTo>
                  <a:pt x="18036" y="73120"/>
                </a:lnTo>
                <a:lnTo>
                  <a:pt x="17718" y="72279"/>
                </a:lnTo>
                <a:lnTo>
                  <a:pt x="17419" y="70206"/>
                </a:lnTo>
                <a:lnTo>
                  <a:pt x="17354" y="37428"/>
                </a:lnTo>
                <a:lnTo>
                  <a:pt x="18717" y="34907"/>
                </a:lnTo>
                <a:lnTo>
                  <a:pt x="20080" y="32778"/>
                </a:lnTo>
                <a:lnTo>
                  <a:pt x="21125" y="31937"/>
                </a:lnTo>
                <a:lnTo>
                  <a:pt x="22055" y="31097"/>
                </a:lnTo>
                <a:lnTo>
                  <a:pt x="17354" y="31097"/>
                </a:lnTo>
                <a:lnTo>
                  <a:pt x="17354" y="0"/>
                </a:lnTo>
                <a:close/>
              </a:path>
              <a:path w="46354" h="78104">
                <a:moveTo>
                  <a:pt x="40400" y="30256"/>
                </a:moveTo>
                <a:lnTo>
                  <a:pt x="25532" y="30256"/>
                </a:lnTo>
                <a:lnTo>
                  <a:pt x="26577" y="30704"/>
                </a:lnTo>
                <a:lnTo>
                  <a:pt x="27259" y="31097"/>
                </a:lnTo>
                <a:lnTo>
                  <a:pt x="27577" y="31937"/>
                </a:lnTo>
                <a:lnTo>
                  <a:pt x="28258" y="32778"/>
                </a:lnTo>
                <a:lnTo>
                  <a:pt x="28622" y="34066"/>
                </a:lnTo>
                <a:lnTo>
                  <a:pt x="28622" y="34907"/>
                </a:lnTo>
                <a:lnTo>
                  <a:pt x="28897" y="37428"/>
                </a:lnTo>
                <a:lnTo>
                  <a:pt x="28883" y="70206"/>
                </a:lnTo>
                <a:lnTo>
                  <a:pt x="24533" y="75641"/>
                </a:lnTo>
                <a:lnTo>
                  <a:pt x="24533" y="77770"/>
                </a:lnTo>
                <a:lnTo>
                  <a:pt x="46340" y="77770"/>
                </a:lnTo>
                <a:lnTo>
                  <a:pt x="46340" y="75641"/>
                </a:lnTo>
                <a:lnTo>
                  <a:pt x="44614" y="75249"/>
                </a:lnTo>
                <a:lnTo>
                  <a:pt x="43251" y="74801"/>
                </a:lnTo>
                <a:lnTo>
                  <a:pt x="42569" y="73568"/>
                </a:lnTo>
                <a:lnTo>
                  <a:pt x="42251" y="72727"/>
                </a:lnTo>
                <a:lnTo>
                  <a:pt x="41888" y="70206"/>
                </a:lnTo>
                <a:lnTo>
                  <a:pt x="41790" y="37820"/>
                </a:lnTo>
                <a:lnTo>
                  <a:pt x="41570" y="34907"/>
                </a:lnTo>
                <a:lnTo>
                  <a:pt x="40888" y="32385"/>
                </a:lnTo>
                <a:lnTo>
                  <a:pt x="40400" y="30256"/>
                </a:lnTo>
                <a:close/>
              </a:path>
              <a:path w="46354" h="78104">
                <a:moveTo>
                  <a:pt x="32710" y="22692"/>
                </a:moveTo>
                <a:lnTo>
                  <a:pt x="27940" y="22692"/>
                </a:lnTo>
                <a:lnTo>
                  <a:pt x="25896" y="23140"/>
                </a:lnTo>
                <a:lnTo>
                  <a:pt x="23851" y="24373"/>
                </a:lnTo>
                <a:lnTo>
                  <a:pt x="22125" y="25662"/>
                </a:lnTo>
                <a:lnTo>
                  <a:pt x="19762" y="28183"/>
                </a:lnTo>
                <a:lnTo>
                  <a:pt x="17354" y="31097"/>
                </a:lnTo>
                <a:lnTo>
                  <a:pt x="22055" y="31097"/>
                </a:lnTo>
                <a:lnTo>
                  <a:pt x="22488" y="30704"/>
                </a:lnTo>
                <a:lnTo>
                  <a:pt x="23488" y="30256"/>
                </a:lnTo>
                <a:lnTo>
                  <a:pt x="40400" y="30256"/>
                </a:lnTo>
                <a:lnTo>
                  <a:pt x="40207" y="29416"/>
                </a:lnTo>
                <a:lnTo>
                  <a:pt x="38844" y="27343"/>
                </a:lnTo>
                <a:lnTo>
                  <a:pt x="37117" y="25662"/>
                </a:lnTo>
                <a:lnTo>
                  <a:pt x="35073" y="23532"/>
                </a:lnTo>
                <a:lnTo>
                  <a:pt x="32710" y="22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5296612" y="3708527"/>
            <a:ext cx="27305" cy="12065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26895" y="11766"/>
                </a:moveTo>
                <a:lnTo>
                  <a:pt x="0" y="11766"/>
                </a:lnTo>
                <a:lnTo>
                  <a:pt x="0" y="0"/>
                </a:lnTo>
                <a:lnTo>
                  <a:pt x="26895" y="0"/>
                </a:lnTo>
                <a:lnTo>
                  <a:pt x="26895" y="11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328641" y="3663535"/>
            <a:ext cx="57785" cy="78105"/>
          </a:xfrm>
          <a:custGeom>
            <a:avLst/>
            <a:gdLst/>
            <a:ahLst/>
            <a:cxnLst/>
            <a:rect l="l" t="t" r="r" b="b"/>
            <a:pathLst>
              <a:path w="57785" h="78104">
                <a:moveTo>
                  <a:pt x="37117" y="0"/>
                </a:moveTo>
                <a:lnTo>
                  <a:pt x="0" y="0"/>
                </a:lnTo>
                <a:lnTo>
                  <a:pt x="0" y="2129"/>
                </a:lnTo>
                <a:lnTo>
                  <a:pt x="2725" y="2129"/>
                </a:lnTo>
                <a:lnTo>
                  <a:pt x="4770" y="2521"/>
                </a:lnTo>
                <a:lnTo>
                  <a:pt x="5769" y="3361"/>
                </a:lnTo>
                <a:lnTo>
                  <a:pt x="6814" y="3810"/>
                </a:lnTo>
                <a:lnTo>
                  <a:pt x="7496" y="4650"/>
                </a:lnTo>
                <a:lnTo>
                  <a:pt x="7814" y="5883"/>
                </a:lnTo>
                <a:lnTo>
                  <a:pt x="8495" y="6723"/>
                </a:lnTo>
                <a:lnTo>
                  <a:pt x="8495" y="71047"/>
                </a:lnTo>
                <a:lnTo>
                  <a:pt x="7814" y="71887"/>
                </a:lnTo>
                <a:lnTo>
                  <a:pt x="7496" y="73120"/>
                </a:lnTo>
                <a:lnTo>
                  <a:pt x="6814" y="73960"/>
                </a:lnTo>
                <a:lnTo>
                  <a:pt x="5769" y="74801"/>
                </a:lnTo>
                <a:lnTo>
                  <a:pt x="4770" y="75249"/>
                </a:lnTo>
                <a:lnTo>
                  <a:pt x="2725" y="75641"/>
                </a:lnTo>
                <a:lnTo>
                  <a:pt x="0" y="75641"/>
                </a:lnTo>
                <a:lnTo>
                  <a:pt x="0" y="77770"/>
                </a:lnTo>
                <a:lnTo>
                  <a:pt x="40525" y="77770"/>
                </a:lnTo>
                <a:lnTo>
                  <a:pt x="47385" y="75249"/>
                </a:lnTo>
                <a:lnTo>
                  <a:pt x="48978" y="73568"/>
                </a:lnTo>
                <a:lnTo>
                  <a:pt x="26577" y="73568"/>
                </a:lnTo>
                <a:lnTo>
                  <a:pt x="25214" y="73120"/>
                </a:lnTo>
                <a:lnTo>
                  <a:pt x="24169" y="71887"/>
                </a:lnTo>
                <a:lnTo>
                  <a:pt x="23488" y="71047"/>
                </a:lnTo>
                <a:lnTo>
                  <a:pt x="23170" y="69366"/>
                </a:lnTo>
                <a:lnTo>
                  <a:pt x="23170" y="39501"/>
                </a:lnTo>
                <a:lnTo>
                  <a:pt x="48306" y="39501"/>
                </a:lnTo>
                <a:lnTo>
                  <a:pt x="45658" y="38269"/>
                </a:lnTo>
                <a:lnTo>
                  <a:pt x="39843" y="36588"/>
                </a:lnTo>
                <a:lnTo>
                  <a:pt x="45340" y="34907"/>
                </a:lnTo>
                <a:lnTo>
                  <a:pt x="23170" y="34907"/>
                </a:lnTo>
                <a:lnTo>
                  <a:pt x="23170" y="4650"/>
                </a:lnTo>
                <a:lnTo>
                  <a:pt x="27577" y="4202"/>
                </a:lnTo>
                <a:lnTo>
                  <a:pt x="48066" y="4202"/>
                </a:lnTo>
                <a:lnTo>
                  <a:pt x="41888" y="840"/>
                </a:lnTo>
                <a:lnTo>
                  <a:pt x="37117" y="0"/>
                </a:lnTo>
                <a:close/>
              </a:path>
              <a:path w="57785" h="78104">
                <a:moveTo>
                  <a:pt x="48306" y="39501"/>
                </a:moveTo>
                <a:lnTo>
                  <a:pt x="27940" y="39501"/>
                </a:lnTo>
                <a:lnTo>
                  <a:pt x="31347" y="39949"/>
                </a:lnTo>
                <a:lnTo>
                  <a:pt x="33710" y="41182"/>
                </a:lnTo>
                <a:lnTo>
                  <a:pt x="36118" y="42471"/>
                </a:lnTo>
                <a:lnTo>
                  <a:pt x="37799" y="44152"/>
                </a:lnTo>
                <a:lnTo>
                  <a:pt x="40525" y="50035"/>
                </a:lnTo>
                <a:lnTo>
                  <a:pt x="41206" y="53397"/>
                </a:lnTo>
                <a:lnTo>
                  <a:pt x="41206" y="60121"/>
                </a:lnTo>
                <a:lnTo>
                  <a:pt x="40888" y="63034"/>
                </a:lnTo>
                <a:lnTo>
                  <a:pt x="39525" y="65556"/>
                </a:lnTo>
                <a:lnTo>
                  <a:pt x="38480" y="68077"/>
                </a:lnTo>
                <a:lnTo>
                  <a:pt x="36799" y="70206"/>
                </a:lnTo>
                <a:lnTo>
                  <a:pt x="34755" y="71439"/>
                </a:lnTo>
                <a:lnTo>
                  <a:pt x="32710" y="72727"/>
                </a:lnTo>
                <a:lnTo>
                  <a:pt x="30666" y="73568"/>
                </a:lnTo>
                <a:lnTo>
                  <a:pt x="48978" y="73568"/>
                </a:lnTo>
                <a:lnTo>
                  <a:pt x="51792" y="70598"/>
                </a:lnTo>
                <a:lnTo>
                  <a:pt x="55563" y="66844"/>
                </a:lnTo>
                <a:lnTo>
                  <a:pt x="57607" y="62194"/>
                </a:lnTo>
                <a:lnTo>
                  <a:pt x="57607" y="50875"/>
                </a:lnTo>
                <a:lnTo>
                  <a:pt x="55881" y="46225"/>
                </a:lnTo>
                <a:lnTo>
                  <a:pt x="52473" y="42863"/>
                </a:lnTo>
                <a:lnTo>
                  <a:pt x="50111" y="40342"/>
                </a:lnTo>
                <a:lnTo>
                  <a:pt x="48306" y="39501"/>
                </a:lnTo>
                <a:close/>
              </a:path>
              <a:path w="57785" h="78104">
                <a:moveTo>
                  <a:pt x="48066" y="4202"/>
                </a:moveTo>
                <a:lnTo>
                  <a:pt x="27577" y="4202"/>
                </a:lnTo>
                <a:lnTo>
                  <a:pt x="30984" y="5042"/>
                </a:lnTo>
                <a:lnTo>
                  <a:pt x="33028" y="6331"/>
                </a:lnTo>
                <a:lnTo>
                  <a:pt x="39162" y="15968"/>
                </a:lnTo>
                <a:lnTo>
                  <a:pt x="39056" y="23532"/>
                </a:lnTo>
                <a:lnTo>
                  <a:pt x="27577" y="34907"/>
                </a:lnTo>
                <a:lnTo>
                  <a:pt x="45340" y="34907"/>
                </a:lnTo>
                <a:lnTo>
                  <a:pt x="49066" y="32385"/>
                </a:lnTo>
                <a:lnTo>
                  <a:pt x="53518" y="26894"/>
                </a:lnTo>
                <a:lnTo>
                  <a:pt x="54518" y="23532"/>
                </a:lnTo>
                <a:lnTo>
                  <a:pt x="54518" y="15968"/>
                </a:lnTo>
                <a:lnTo>
                  <a:pt x="53836" y="12606"/>
                </a:lnTo>
                <a:lnTo>
                  <a:pt x="52155" y="9693"/>
                </a:lnTo>
                <a:lnTo>
                  <a:pt x="50429" y="6331"/>
                </a:lnTo>
                <a:lnTo>
                  <a:pt x="48066" y="4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394063" y="3723656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9540" y="0"/>
                </a:moveTo>
                <a:lnTo>
                  <a:pt x="5451" y="0"/>
                </a:lnTo>
                <a:lnTo>
                  <a:pt x="3770" y="840"/>
                </a:lnTo>
                <a:lnTo>
                  <a:pt x="2044" y="2913"/>
                </a:lnTo>
                <a:lnTo>
                  <a:pt x="681" y="4594"/>
                </a:lnTo>
                <a:lnTo>
                  <a:pt x="0" y="6723"/>
                </a:lnTo>
                <a:lnTo>
                  <a:pt x="0" y="12158"/>
                </a:lnTo>
                <a:lnTo>
                  <a:pt x="681" y="14287"/>
                </a:lnTo>
                <a:lnTo>
                  <a:pt x="2044" y="16360"/>
                </a:lnTo>
                <a:lnTo>
                  <a:pt x="3770" y="18041"/>
                </a:lnTo>
                <a:lnTo>
                  <a:pt x="5451" y="18882"/>
                </a:lnTo>
                <a:lnTo>
                  <a:pt x="9540" y="18882"/>
                </a:lnTo>
                <a:lnTo>
                  <a:pt x="11585" y="18041"/>
                </a:lnTo>
                <a:lnTo>
                  <a:pt x="12948" y="16360"/>
                </a:lnTo>
                <a:lnTo>
                  <a:pt x="14311" y="14287"/>
                </a:lnTo>
                <a:lnTo>
                  <a:pt x="15355" y="12158"/>
                </a:lnTo>
                <a:lnTo>
                  <a:pt x="15355" y="6723"/>
                </a:lnTo>
                <a:lnTo>
                  <a:pt x="14674" y="4594"/>
                </a:lnTo>
                <a:lnTo>
                  <a:pt x="12948" y="2913"/>
                </a:lnTo>
                <a:lnTo>
                  <a:pt x="11585" y="840"/>
                </a:lnTo>
                <a:lnTo>
                  <a:pt x="9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415552" y="3663535"/>
            <a:ext cx="57150" cy="78105"/>
          </a:xfrm>
          <a:custGeom>
            <a:avLst/>
            <a:gdLst/>
            <a:ahLst/>
            <a:cxnLst/>
            <a:rect l="l" t="t" r="r" b="b"/>
            <a:pathLst>
              <a:path w="57150" h="78104">
                <a:moveTo>
                  <a:pt x="52473" y="0"/>
                </a:moveTo>
                <a:lnTo>
                  <a:pt x="0" y="0"/>
                </a:lnTo>
                <a:lnTo>
                  <a:pt x="0" y="2129"/>
                </a:lnTo>
                <a:lnTo>
                  <a:pt x="4088" y="2129"/>
                </a:lnTo>
                <a:lnTo>
                  <a:pt x="5769" y="2969"/>
                </a:lnTo>
                <a:lnTo>
                  <a:pt x="7132" y="3810"/>
                </a:lnTo>
                <a:lnTo>
                  <a:pt x="8495" y="5491"/>
                </a:lnTo>
                <a:lnTo>
                  <a:pt x="8859" y="6723"/>
                </a:lnTo>
                <a:lnTo>
                  <a:pt x="8732" y="71047"/>
                </a:lnTo>
                <a:lnTo>
                  <a:pt x="8177" y="73120"/>
                </a:lnTo>
                <a:lnTo>
                  <a:pt x="7496" y="73960"/>
                </a:lnTo>
                <a:lnTo>
                  <a:pt x="6451" y="74408"/>
                </a:lnTo>
                <a:lnTo>
                  <a:pt x="5451" y="75249"/>
                </a:lnTo>
                <a:lnTo>
                  <a:pt x="4088" y="75641"/>
                </a:lnTo>
                <a:lnTo>
                  <a:pt x="0" y="75641"/>
                </a:lnTo>
                <a:lnTo>
                  <a:pt x="0" y="77770"/>
                </a:lnTo>
                <a:lnTo>
                  <a:pt x="54154" y="77770"/>
                </a:lnTo>
                <a:lnTo>
                  <a:pt x="54616" y="73568"/>
                </a:lnTo>
                <a:lnTo>
                  <a:pt x="27940" y="73568"/>
                </a:lnTo>
                <a:lnTo>
                  <a:pt x="26895" y="73120"/>
                </a:lnTo>
                <a:lnTo>
                  <a:pt x="25896" y="72727"/>
                </a:lnTo>
                <a:lnTo>
                  <a:pt x="24533" y="71047"/>
                </a:lnTo>
                <a:lnTo>
                  <a:pt x="24533" y="70206"/>
                </a:lnTo>
                <a:lnTo>
                  <a:pt x="24169" y="69366"/>
                </a:lnTo>
                <a:lnTo>
                  <a:pt x="23851" y="66396"/>
                </a:lnTo>
                <a:lnTo>
                  <a:pt x="23851" y="40342"/>
                </a:lnTo>
                <a:lnTo>
                  <a:pt x="38844" y="40342"/>
                </a:lnTo>
                <a:lnTo>
                  <a:pt x="38844" y="36139"/>
                </a:lnTo>
                <a:lnTo>
                  <a:pt x="23851" y="36139"/>
                </a:lnTo>
                <a:lnTo>
                  <a:pt x="23851" y="4650"/>
                </a:lnTo>
                <a:lnTo>
                  <a:pt x="52473" y="4650"/>
                </a:lnTo>
                <a:lnTo>
                  <a:pt x="52473" y="0"/>
                </a:lnTo>
                <a:close/>
              </a:path>
              <a:path w="57150" h="78104">
                <a:moveTo>
                  <a:pt x="56880" y="52949"/>
                </a:moveTo>
                <a:lnTo>
                  <a:pt x="55199" y="52949"/>
                </a:lnTo>
                <a:lnTo>
                  <a:pt x="53473" y="60121"/>
                </a:lnTo>
                <a:lnTo>
                  <a:pt x="51110" y="65163"/>
                </a:lnTo>
                <a:lnTo>
                  <a:pt x="47703" y="68525"/>
                </a:lnTo>
                <a:lnTo>
                  <a:pt x="43932" y="71887"/>
                </a:lnTo>
                <a:lnTo>
                  <a:pt x="39525" y="73568"/>
                </a:lnTo>
                <a:lnTo>
                  <a:pt x="54616" y="73568"/>
                </a:lnTo>
                <a:lnTo>
                  <a:pt x="56880" y="52949"/>
                </a:lnTo>
                <a:close/>
              </a:path>
              <a:path w="57150" h="78104">
                <a:moveTo>
                  <a:pt x="38844" y="40342"/>
                </a:moveTo>
                <a:lnTo>
                  <a:pt x="26895" y="40342"/>
                </a:lnTo>
                <a:lnTo>
                  <a:pt x="29303" y="40790"/>
                </a:lnTo>
                <a:lnTo>
                  <a:pt x="30666" y="42023"/>
                </a:lnTo>
                <a:lnTo>
                  <a:pt x="32347" y="42863"/>
                </a:lnTo>
                <a:lnTo>
                  <a:pt x="33710" y="44992"/>
                </a:lnTo>
                <a:lnTo>
                  <a:pt x="34755" y="47514"/>
                </a:lnTo>
                <a:lnTo>
                  <a:pt x="36118" y="50427"/>
                </a:lnTo>
                <a:lnTo>
                  <a:pt x="36799" y="54237"/>
                </a:lnTo>
                <a:lnTo>
                  <a:pt x="37117" y="58440"/>
                </a:lnTo>
                <a:lnTo>
                  <a:pt x="38844" y="58440"/>
                </a:lnTo>
                <a:lnTo>
                  <a:pt x="38844" y="40342"/>
                </a:lnTo>
                <a:close/>
              </a:path>
              <a:path w="57150" h="78104">
                <a:moveTo>
                  <a:pt x="38844" y="17649"/>
                </a:moveTo>
                <a:lnTo>
                  <a:pt x="37117" y="17649"/>
                </a:lnTo>
                <a:lnTo>
                  <a:pt x="36799" y="23981"/>
                </a:lnTo>
                <a:lnTo>
                  <a:pt x="35436" y="28575"/>
                </a:lnTo>
                <a:lnTo>
                  <a:pt x="32029" y="34458"/>
                </a:lnTo>
                <a:lnTo>
                  <a:pt x="29303" y="36139"/>
                </a:lnTo>
                <a:lnTo>
                  <a:pt x="38844" y="36139"/>
                </a:lnTo>
                <a:lnTo>
                  <a:pt x="38844" y="17649"/>
                </a:lnTo>
                <a:close/>
              </a:path>
              <a:path w="57150" h="78104">
                <a:moveTo>
                  <a:pt x="52473" y="4650"/>
                </a:moveTo>
                <a:lnTo>
                  <a:pt x="35073" y="4650"/>
                </a:lnTo>
                <a:lnTo>
                  <a:pt x="38162" y="5042"/>
                </a:lnTo>
                <a:lnTo>
                  <a:pt x="40207" y="5491"/>
                </a:lnTo>
                <a:lnTo>
                  <a:pt x="50747" y="23140"/>
                </a:lnTo>
                <a:lnTo>
                  <a:pt x="52473" y="23140"/>
                </a:lnTo>
                <a:lnTo>
                  <a:pt x="52473" y="4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482337" y="3723656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9540" y="0"/>
                </a:moveTo>
                <a:lnTo>
                  <a:pt x="5451" y="0"/>
                </a:lnTo>
                <a:lnTo>
                  <a:pt x="3725" y="840"/>
                </a:lnTo>
                <a:lnTo>
                  <a:pt x="681" y="4594"/>
                </a:lnTo>
                <a:lnTo>
                  <a:pt x="0" y="6723"/>
                </a:lnTo>
                <a:lnTo>
                  <a:pt x="0" y="12158"/>
                </a:lnTo>
                <a:lnTo>
                  <a:pt x="681" y="14287"/>
                </a:lnTo>
                <a:lnTo>
                  <a:pt x="2044" y="16360"/>
                </a:lnTo>
                <a:lnTo>
                  <a:pt x="3725" y="18041"/>
                </a:lnTo>
                <a:lnTo>
                  <a:pt x="5451" y="18882"/>
                </a:lnTo>
                <a:lnTo>
                  <a:pt x="9540" y="18882"/>
                </a:lnTo>
                <a:lnTo>
                  <a:pt x="11585" y="18041"/>
                </a:lnTo>
                <a:lnTo>
                  <a:pt x="12948" y="16360"/>
                </a:lnTo>
                <a:lnTo>
                  <a:pt x="14311" y="14287"/>
                </a:lnTo>
                <a:lnTo>
                  <a:pt x="15355" y="12158"/>
                </a:lnTo>
                <a:lnTo>
                  <a:pt x="15355" y="6723"/>
                </a:lnTo>
                <a:lnTo>
                  <a:pt x="14311" y="4594"/>
                </a:lnTo>
                <a:lnTo>
                  <a:pt x="12948" y="2913"/>
                </a:lnTo>
                <a:lnTo>
                  <a:pt x="11585" y="840"/>
                </a:lnTo>
                <a:lnTo>
                  <a:pt x="9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570247" y="3708527"/>
            <a:ext cx="27305" cy="12065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26941" y="11766"/>
                </a:moveTo>
                <a:lnTo>
                  <a:pt x="0" y="11766"/>
                </a:lnTo>
                <a:lnTo>
                  <a:pt x="0" y="0"/>
                </a:lnTo>
                <a:lnTo>
                  <a:pt x="26941" y="0"/>
                </a:lnTo>
                <a:lnTo>
                  <a:pt x="26941" y="11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191982" y="3864461"/>
            <a:ext cx="27305" cy="12065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26895" y="11766"/>
                </a:moveTo>
                <a:lnTo>
                  <a:pt x="0" y="11766"/>
                </a:lnTo>
                <a:lnTo>
                  <a:pt x="0" y="0"/>
                </a:lnTo>
                <a:lnTo>
                  <a:pt x="26895" y="0"/>
                </a:lnTo>
                <a:lnTo>
                  <a:pt x="26895" y="11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249908" y="3817787"/>
            <a:ext cx="26670" cy="103505"/>
          </a:xfrm>
          <a:custGeom>
            <a:avLst/>
            <a:gdLst/>
            <a:ahLst/>
            <a:cxnLst/>
            <a:rect l="l" t="t" r="r" b="b"/>
            <a:pathLst>
              <a:path w="26670" h="103504">
                <a:moveTo>
                  <a:pt x="26577" y="0"/>
                </a:moveTo>
                <a:lnTo>
                  <a:pt x="1839" y="34010"/>
                </a:lnTo>
                <a:lnTo>
                  <a:pt x="0" y="51268"/>
                </a:lnTo>
                <a:lnTo>
                  <a:pt x="455" y="60188"/>
                </a:lnTo>
                <a:lnTo>
                  <a:pt x="16270" y="96064"/>
                </a:lnTo>
                <a:lnTo>
                  <a:pt x="26577" y="102984"/>
                </a:lnTo>
                <a:lnTo>
                  <a:pt x="26577" y="100071"/>
                </a:lnTo>
                <a:lnTo>
                  <a:pt x="23533" y="97941"/>
                </a:lnTo>
                <a:lnTo>
                  <a:pt x="21489" y="95868"/>
                </a:lnTo>
                <a:lnTo>
                  <a:pt x="19762" y="92899"/>
                </a:lnTo>
                <a:lnTo>
                  <a:pt x="17400" y="89145"/>
                </a:lnTo>
                <a:lnTo>
                  <a:pt x="15673" y="84102"/>
                </a:lnTo>
                <a:lnTo>
                  <a:pt x="14311" y="77770"/>
                </a:lnTo>
                <a:lnTo>
                  <a:pt x="13416" y="72651"/>
                </a:lnTo>
                <a:lnTo>
                  <a:pt x="12777" y="66655"/>
                </a:lnTo>
                <a:lnTo>
                  <a:pt x="12394" y="59703"/>
                </a:lnTo>
                <a:lnTo>
                  <a:pt x="12440" y="42387"/>
                </a:lnTo>
                <a:lnTo>
                  <a:pt x="12823" y="35565"/>
                </a:lnTo>
                <a:lnTo>
                  <a:pt x="13569" y="29055"/>
                </a:lnTo>
                <a:lnTo>
                  <a:pt x="14674" y="23532"/>
                </a:lnTo>
                <a:lnTo>
                  <a:pt x="15673" y="18097"/>
                </a:lnTo>
                <a:lnTo>
                  <a:pt x="17400" y="13895"/>
                </a:lnTo>
                <a:lnTo>
                  <a:pt x="19444" y="10533"/>
                </a:lnTo>
                <a:lnTo>
                  <a:pt x="20807" y="8012"/>
                </a:lnTo>
                <a:lnTo>
                  <a:pt x="23170" y="5491"/>
                </a:lnTo>
                <a:lnTo>
                  <a:pt x="26577" y="2521"/>
                </a:lnTo>
                <a:lnTo>
                  <a:pt x="265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641485" y="3817787"/>
            <a:ext cx="26670" cy="103505"/>
          </a:xfrm>
          <a:custGeom>
            <a:avLst/>
            <a:gdLst/>
            <a:ahLst/>
            <a:cxnLst/>
            <a:rect l="l" t="t" r="r" b="b"/>
            <a:pathLst>
              <a:path w="26670" h="103504">
                <a:moveTo>
                  <a:pt x="0" y="0"/>
                </a:moveTo>
                <a:lnTo>
                  <a:pt x="0" y="2969"/>
                </a:lnTo>
                <a:lnTo>
                  <a:pt x="2725" y="5042"/>
                </a:lnTo>
                <a:lnTo>
                  <a:pt x="5133" y="7171"/>
                </a:lnTo>
                <a:lnTo>
                  <a:pt x="6496" y="10085"/>
                </a:lnTo>
                <a:lnTo>
                  <a:pt x="8859" y="13895"/>
                </a:lnTo>
                <a:lnTo>
                  <a:pt x="10903" y="18938"/>
                </a:lnTo>
                <a:lnTo>
                  <a:pt x="11948" y="25213"/>
                </a:lnTo>
                <a:lnTo>
                  <a:pt x="12843" y="30419"/>
                </a:lnTo>
                <a:lnTo>
                  <a:pt x="13481" y="36518"/>
                </a:lnTo>
                <a:lnTo>
                  <a:pt x="13865" y="43478"/>
                </a:lnTo>
                <a:lnTo>
                  <a:pt x="13986" y="51716"/>
                </a:lnTo>
                <a:lnTo>
                  <a:pt x="13865" y="59879"/>
                </a:lnTo>
                <a:lnTo>
                  <a:pt x="3089" y="97549"/>
                </a:lnTo>
                <a:lnTo>
                  <a:pt x="0" y="100463"/>
                </a:lnTo>
                <a:lnTo>
                  <a:pt x="0" y="102984"/>
                </a:lnTo>
                <a:lnTo>
                  <a:pt x="24578" y="69022"/>
                </a:lnTo>
                <a:lnTo>
                  <a:pt x="26577" y="51716"/>
                </a:lnTo>
                <a:lnTo>
                  <a:pt x="26072" y="42797"/>
                </a:lnTo>
                <a:lnTo>
                  <a:pt x="10267" y="7262"/>
                </a:lnTo>
                <a:lnTo>
                  <a:pt x="5372" y="307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120382" y="3999832"/>
            <a:ext cx="50165" cy="26670"/>
          </a:xfrm>
          <a:custGeom>
            <a:avLst/>
            <a:gdLst/>
            <a:ahLst/>
            <a:cxnLst/>
            <a:rect l="l" t="t" r="r" b="b"/>
            <a:pathLst>
              <a:path w="50164" h="26670">
                <a:moveTo>
                  <a:pt x="50111" y="0"/>
                </a:moveTo>
                <a:lnTo>
                  <a:pt x="0" y="0"/>
                </a:lnTo>
                <a:lnTo>
                  <a:pt x="0" y="7564"/>
                </a:lnTo>
                <a:lnTo>
                  <a:pt x="50111" y="7564"/>
                </a:lnTo>
                <a:lnTo>
                  <a:pt x="50111" y="0"/>
                </a:lnTo>
                <a:close/>
              </a:path>
              <a:path w="50164" h="26670">
                <a:moveTo>
                  <a:pt x="50111" y="18882"/>
                </a:moveTo>
                <a:lnTo>
                  <a:pt x="0" y="18882"/>
                </a:lnTo>
                <a:lnTo>
                  <a:pt x="0" y="26054"/>
                </a:lnTo>
                <a:lnTo>
                  <a:pt x="50111" y="26054"/>
                </a:lnTo>
                <a:lnTo>
                  <a:pt x="50111" y="188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199796" y="3974169"/>
            <a:ext cx="46355" cy="77470"/>
          </a:xfrm>
          <a:custGeom>
            <a:avLst/>
            <a:gdLst/>
            <a:ahLst/>
            <a:cxnLst/>
            <a:rect l="l" t="t" r="r" b="b"/>
            <a:pathLst>
              <a:path w="46354" h="77470">
                <a:moveTo>
                  <a:pt x="21807" y="75249"/>
                </a:moveTo>
                <a:lnTo>
                  <a:pt x="0" y="75249"/>
                </a:lnTo>
                <a:lnTo>
                  <a:pt x="0" y="77322"/>
                </a:lnTo>
                <a:lnTo>
                  <a:pt x="21807" y="77322"/>
                </a:lnTo>
                <a:lnTo>
                  <a:pt x="21807" y="75249"/>
                </a:lnTo>
                <a:close/>
              </a:path>
              <a:path w="46354" h="77470">
                <a:moveTo>
                  <a:pt x="46340" y="75249"/>
                </a:moveTo>
                <a:lnTo>
                  <a:pt x="24533" y="75249"/>
                </a:lnTo>
                <a:lnTo>
                  <a:pt x="24533" y="77322"/>
                </a:lnTo>
                <a:lnTo>
                  <a:pt x="46340" y="77322"/>
                </a:lnTo>
                <a:lnTo>
                  <a:pt x="46340" y="75249"/>
                </a:lnTo>
                <a:close/>
              </a:path>
              <a:path w="46354" h="77470">
                <a:moveTo>
                  <a:pt x="17400" y="0"/>
                </a:moveTo>
                <a:lnTo>
                  <a:pt x="0" y="0"/>
                </a:lnTo>
                <a:lnTo>
                  <a:pt x="0" y="2073"/>
                </a:lnTo>
                <a:lnTo>
                  <a:pt x="2044" y="2073"/>
                </a:lnTo>
                <a:lnTo>
                  <a:pt x="3089" y="2913"/>
                </a:lnTo>
                <a:lnTo>
                  <a:pt x="3770" y="3754"/>
                </a:lnTo>
                <a:lnTo>
                  <a:pt x="4452" y="5042"/>
                </a:lnTo>
                <a:lnTo>
                  <a:pt x="4770" y="7564"/>
                </a:lnTo>
                <a:lnTo>
                  <a:pt x="4770" y="69758"/>
                </a:lnTo>
                <a:lnTo>
                  <a:pt x="4452" y="72279"/>
                </a:lnTo>
                <a:lnTo>
                  <a:pt x="3770" y="73120"/>
                </a:lnTo>
                <a:lnTo>
                  <a:pt x="3089" y="74408"/>
                </a:lnTo>
                <a:lnTo>
                  <a:pt x="1726" y="75249"/>
                </a:lnTo>
                <a:lnTo>
                  <a:pt x="20126" y="75249"/>
                </a:lnTo>
                <a:lnTo>
                  <a:pt x="18763" y="74408"/>
                </a:lnTo>
                <a:lnTo>
                  <a:pt x="18081" y="73120"/>
                </a:lnTo>
                <a:lnTo>
                  <a:pt x="17718" y="71887"/>
                </a:lnTo>
                <a:lnTo>
                  <a:pt x="17400" y="69758"/>
                </a:lnTo>
                <a:lnTo>
                  <a:pt x="17400" y="36980"/>
                </a:lnTo>
                <a:lnTo>
                  <a:pt x="18763" y="34458"/>
                </a:lnTo>
                <a:lnTo>
                  <a:pt x="20126" y="32778"/>
                </a:lnTo>
                <a:lnTo>
                  <a:pt x="21489" y="31545"/>
                </a:lnTo>
                <a:lnTo>
                  <a:pt x="22488" y="30704"/>
                </a:lnTo>
                <a:lnTo>
                  <a:pt x="17400" y="30704"/>
                </a:lnTo>
                <a:lnTo>
                  <a:pt x="17400" y="0"/>
                </a:lnTo>
                <a:close/>
              </a:path>
              <a:path w="46354" h="77470">
                <a:moveTo>
                  <a:pt x="40434" y="30256"/>
                </a:moveTo>
                <a:lnTo>
                  <a:pt x="26577" y="30256"/>
                </a:lnTo>
                <a:lnTo>
                  <a:pt x="27259" y="31097"/>
                </a:lnTo>
                <a:lnTo>
                  <a:pt x="27940" y="31545"/>
                </a:lnTo>
                <a:lnTo>
                  <a:pt x="28304" y="32385"/>
                </a:lnTo>
                <a:lnTo>
                  <a:pt x="28859" y="34458"/>
                </a:lnTo>
                <a:lnTo>
                  <a:pt x="28985" y="69758"/>
                </a:lnTo>
                <a:lnTo>
                  <a:pt x="28622" y="72279"/>
                </a:lnTo>
                <a:lnTo>
                  <a:pt x="27940" y="73120"/>
                </a:lnTo>
                <a:lnTo>
                  <a:pt x="27259" y="74408"/>
                </a:lnTo>
                <a:lnTo>
                  <a:pt x="26259" y="75249"/>
                </a:lnTo>
                <a:lnTo>
                  <a:pt x="44659" y="75249"/>
                </a:lnTo>
                <a:lnTo>
                  <a:pt x="43296" y="74408"/>
                </a:lnTo>
                <a:lnTo>
                  <a:pt x="42615" y="73568"/>
                </a:lnTo>
                <a:lnTo>
                  <a:pt x="42251" y="72279"/>
                </a:lnTo>
                <a:lnTo>
                  <a:pt x="41933" y="69758"/>
                </a:lnTo>
                <a:lnTo>
                  <a:pt x="41933" y="38661"/>
                </a:lnTo>
                <a:lnTo>
                  <a:pt x="41570" y="34458"/>
                </a:lnTo>
                <a:lnTo>
                  <a:pt x="40434" y="30256"/>
                </a:lnTo>
                <a:close/>
              </a:path>
              <a:path w="46354" h="77470">
                <a:moveTo>
                  <a:pt x="32710" y="22300"/>
                </a:moveTo>
                <a:lnTo>
                  <a:pt x="27940" y="22300"/>
                </a:lnTo>
                <a:lnTo>
                  <a:pt x="25896" y="23140"/>
                </a:lnTo>
                <a:lnTo>
                  <a:pt x="23851" y="24373"/>
                </a:lnTo>
                <a:lnTo>
                  <a:pt x="22170" y="25662"/>
                </a:lnTo>
                <a:lnTo>
                  <a:pt x="19762" y="27735"/>
                </a:lnTo>
                <a:lnTo>
                  <a:pt x="17400" y="30704"/>
                </a:lnTo>
                <a:lnTo>
                  <a:pt x="22488" y="30704"/>
                </a:lnTo>
                <a:lnTo>
                  <a:pt x="23533" y="30256"/>
                </a:lnTo>
                <a:lnTo>
                  <a:pt x="40434" y="30256"/>
                </a:lnTo>
                <a:lnTo>
                  <a:pt x="40207" y="29416"/>
                </a:lnTo>
                <a:lnTo>
                  <a:pt x="38844" y="27343"/>
                </a:lnTo>
                <a:lnTo>
                  <a:pt x="37163" y="25213"/>
                </a:lnTo>
                <a:lnTo>
                  <a:pt x="35118" y="23140"/>
                </a:lnTo>
                <a:lnTo>
                  <a:pt x="32710" y="22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302382" y="4018714"/>
            <a:ext cx="27305" cy="12065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26941" y="11766"/>
                </a:moveTo>
                <a:lnTo>
                  <a:pt x="0" y="11766"/>
                </a:lnTo>
                <a:lnTo>
                  <a:pt x="0" y="0"/>
                </a:lnTo>
                <a:lnTo>
                  <a:pt x="26941" y="0"/>
                </a:lnTo>
                <a:lnTo>
                  <a:pt x="26941" y="11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333412" y="3974169"/>
            <a:ext cx="57785" cy="77470"/>
          </a:xfrm>
          <a:custGeom>
            <a:avLst/>
            <a:gdLst/>
            <a:ahLst/>
            <a:cxnLst/>
            <a:rect l="l" t="t" r="r" b="b"/>
            <a:pathLst>
              <a:path w="57785" h="77470">
                <a:moveTo>
                  <a:pt x="36799" y="0"/>
                </a:moveTo>
                <a:lnTo>
                  <a:pt x="0" y="0"/>
                </a:lnTo>
                <a:lnTo>
                  <a:pt x="0" y="2073"/>
                </a:lnTo>
                <a:lnTo>
                  <a:pt x="4770" y="2073"/>
                </a:lnTo>
                <a:lnTo>
                  <a:pt x="5769" y="2913"/>
                </a:lnTo>
                <a:lnTo>
                  <a:pt x="8439" y="8796"/>
                </a:lnTo>
                <a:lnTo>
                  <a:pt x="8389" y="68917"/>
                </a:lnTo>
                <a:lnTo>
                  <a:pt x="5769" y="74408"/>
                </a:lnTo>
                <a:lnTo>
                  <a:pt x="4770" y="75249"/>
                </a:lnTo>
                <a:lnTo>
                  <a:pt x="0" y="75249"/>
                </a:lnTo>
                <a:lnTo>
                  <a:pt x="0" y="77322"/>
                </a:lnTo>
                <a:lnTo>
                  <a:pt x="40570" y="77322"/>
                </a:lnTo>
                <a:lnTo>
                  <a:pt x="47021" y="75249"/>
                </a:lnTo>
                <a:lnTo>
                  <a:pt x="49205" y="73120"/>
                </a:lnTo>
                <a:lnTo>
                  <a:pt x="26214" y="73120"/>
                </a:lnTo>
                <a:lnTo>
                  <a:pt x="25214" y="72727"/>
                </a:lnTo>
                <a:lnTo>
                  <a:pt x="24169" y="71887"/>
                </a:lnTo>
                <a:lnTo>
                  <a:pt x="23488" y="70598"/>
                </a:lnTo>
                <a:lnTo>
                  <a:pt x="22806" y="68917"/>
                </a:lnTo>
                <a:lnTo>
                  <a:pt x="22806" y="66844"/>
                </a:lnTo>
                <a:lnTo>
                  <a:pt x="23049" y="65163"/>
                </a:lnTo>
                <a:lnTo>
                  <a:pt x="23170" y="39109"/>
                </a:lnTo>
                <a:lnTo>
                  <a:pt x="48133" y="39109"/>
                </a:lnTo>
                <a:lnTo>
                  <a:pt x="45658" y="37820"/>
                </a:lnTo>
                <a:lnTo>
                  <a:pt x="39889" y="36139"/>
                </a:lnTo>
                <a:lnTo>
                  <a:pt x="43887" y="34907"/>
                </a:lnTo>
                <a:lnTo>
                  <a:pt x="23170" y="34907"/>
                </a:lnTo>
                <a:lnTo>
                  <a:pt x="23170" y="4202"/>
                </a:lnTo>
                <a:lnTo>
                  <a:pt x="48430" y="4202"/>
                </a:lnTo>
                <a:lnTo>
                  <a:pt x="48066" y="3754"/>
                </a:lnTo>
                <a:lnTo>
                  <a:pt x="41933" y="392"/>
                </a:lnTo>
                <a:lnTo>
                  <a:pt x="36799" y="0"/>
                </a:lnTo>
                <a:close/>
              </a:path>
              <a:path w="57785" h="77470">
                <a:moveTo>
                  <a:pt x="48133" y="39109"/>
                </a:moveTo>
                <a:lnTo>
                  <a:pt x="27577" y="39109"/>
                </a:lnTo>
                <a:lnTo>
                  <a:pt x="31347" y="39949"/>
                </a:lnTo>
                <a:lnTo>
                  <a:pt x="33710" y="40790"/>
                </a:lnTo>
                <a:lnTo>
                  <a:pt x="41252" y="52949"/>
                </a:lnTo>
                <a:lnTo>
                  <a:pt x="41252" y="59672"/>
                </a:lnTo>
                <a:lnTo>
                  <a:pt x="40570" y="62642"/>
                </a:lnTo>
                <a:lnTo>
                  <a:pt x="39525" y="65163"/>
                </a:lnTo>
                <a:lnTo>
                  <a:pt x="38526" y="68077"/>
                </a:lnTo>
                <a:lnTo>
                  <a:pt x="36799" y="69758"/>
                </a:lnTo>
                <a:lnTo>
                  <a:pt x="34755" y="71047"/>
                </a:lnTo>
                <a:lnTo>
                  <a:pt x="32710" y="72727"/>
                </a:lnTo>
                <a:lnTo>
                  <a:pt x="30303" y="73120"/>
                </a:lnTo>
                <a:lnTo>
                  <a:pt x="49205" y="73120"/>
                </a:lnTo>
                <a:lnTo>
                  <a:pt x="51792" y="70598"/>
                </a:lnTo>
                <a:lnTo>
                  <a:pt x="55563" y="66844"/>
                </a:lnTo>
                <a:lnTo>
                  <a:pt x="57244" y="61801"/>
                </a:lnTo>
                <a:lnTo>
                  <a:pt x="57244" y="50427"/>
                </a:lnTo>
                <a:lnTo>
                  <a:pt x="55563" y="46225"/>
                </a:lnTo>
                <a:lnTo>
                  <a:pt x="52155" y="42471"/>
                </a:lnTo>
                <a:lnTo>
                  <a:pt x="49747" y="39949"/>
                </a:lnTo>
                <a:lnTo>
                  <a:pt x="48133" y="39109"/>
                </a:lnTo>
                <a:close/>
              </a:path>
              <a:path w="57785" h="77470">
                <a:moveTo>
                  <a:pt x="48430" y="4202"/>
                </a:moveTo>
                <a:lnTo>
                  <a:pt x="27577" y="4202"/>
                </a:lnTo>
                <a:lnTo>
                  <a:pt x="30666" y="4594"/>
                </a:lnTo>
                <a:lnTo>
                  <a:pt x="32710" y="5883"/>
                </a:lnTo>
                <a:lnTo>
                  <a:pt x="34755" y="7115"/>
                </a:lnTo>
                <a:lnTo>
                  <a:pt x="36436" y="8796"/>
                </a:lnTo>
                <a:lnTo>
                  <a:pt x="38526" y="12999"/>
                </a:lnTo>
                <a:lnTo>
                  <a:pt x="39207" y="15968"/>
                </a:lnTo>
                <a:lnTo>
                  <a:pt x="39104" y="23140"/>
                </a:lnTo>
                <a:lnTo>
                  <a:pt x="38526" y="25662"/>
                </a:lnTo>
                <a:lnTo>
                  <a:pt x="36436" y="29864"/>
                </a:lnTo>
                <a:lnTo>
                  <a:pt x="34755" y="31545"/>
                </a:lnTo>
                <a:lnTo>
                  <a:pt x="32710" y="32778"/>
                </a:lnTo>
                <a:lnTo>
                  <a:pt x="30666" y="34066"/>
                </a:lnTo>
                <a:lnTo>
                  <a:pt x="27259" y="34907"/>
                </a:lnTo>
                <a:lnTo>
                  <a:pt x="43887" y="34907"/>
                </a:lnTo>
                <a:lnTo>
                  <a:pt x="54518" y="23140"/>
                </a:lnTo>
                <a:lnTo>
                  <a:pt x="54518" y="15968"/>
                </a:lnTo>
                <a:lnTo>
                  <a:pt x="53836" y="12606"/>
                </a:lnTo>
                <a:lnTo>
                  <a:pt x="52155" y="9245"/>
                </a:lnTo>
                <a:lnTo>
                  <a:pt x="50111" y="6275"/>
                </a:lnTo>
                <a:lnTo>
                  <a:pt x="48430" y="4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399878" y="4033842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5">
                <a:moveTo>
                  <a:pt x="9540" y="0"/>
                </a:moveTo>
                <a:lnTo>
                  <a:pt x="5451" y="0"/>
                </a:lnTo>
                <a:lnTo>
                  <a:pt x="3725" y="1288"/>
                </a:lnTo>
                <a:lnTo>
                  <a:pt x="2044" y="2969"/>
                </a:lnTo>
                <a:lnTo>
                  <a:pt x="681" y="5042"/>
                </a:lnTo>
                <a:lnTo>
                  <a:pt x="0" y="7171"/>
                </a:lnTo>
                <a:lnTo>
                  <a:pt x="0" y="12214"/>
                </a:lnTo>
                <a:lnTo>
                  <a:pt x="681" y="14736"/>
                </a:lnTo>
                <a:lnTo>
                  <a:pt x="3725" y="18490"/>
                </a:lnTo>
                <a:lnTo>
                  <a:pt x="5451" y="19330"/>
                </a:lnTo>
                <a:lnTo>
                  <a:pt x="9540" y="19330"/>
                </a:lnTo>
                <a:lnTo>
                  <a:pt x="11585" y="18490"/>
                </a:lnTo>
                <a:lnTo>
                  <a:pt x="12948" y="16417"/>
                </a:lnTo>
                <a:lnTo>
                  <a:pt x="14311" y="14736"/>
                </a:lnTo>
                <a:lnTo>
                  <a:pt x="15310" y="12214"/>
                </a:lnTo>
                <a:lnTo>
                  <a:pt x="15310" y="7171"/>
                </a:lnTo>
                <a:lnTo>
                  <a:pt x="14311" y="5042"/>
                </a:lnTo>
                <a:lnTo>
                  <a:pt x="12948" y="2969"/>
                </a:lnTo>
                <a:lnTo>
                  <a:pt x="11585" y="1288"/>
                </a:lnTo>
                <a:lnTo>
                  <a:pt x="9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421322" y="3974169"/>
            <a:ext cx="57150" cy="77470"/>
          </a:xfrm>
          <a:custGeom>
            <a:avLst/>
            <a:gdLst/>
            <a:ahLst/>
            <a:cxnLst/>
            <a:rect l="l" t="t" r="r" b="b"/>
            <a:pathLst>
              <a:path w="57150" h="77470">
                <a:moveTo>
                  <a:pt x="52473" y="0"/>
                </a:moveTo>
                <a:lnTo>
                  <a:pt x="0" y="0"/>
                </a:lnTo>
                <a:lnTo>
                  <a:pt x="0" y="2073"/>
                </a:lnTo>
                <a:lnTo>
                  <a:pt x="4088" y="2073"/>
                </a:lnTo>
                <a:lnTo>
                  <a:pt x="5815" y="2521"/>
                </a:lnTo>
                <a:lnTo>
                  <a:pt x="8859" y="70598"/>
                </a:lnTo>
                <a:lnTo>
                  <a:pt x="8541" y="71439"/>
                </a:lnTo>
                <a:lnTo>
                  <a:pt x="7859" y="72727"/>
                </a:lnTo>
                <a:lnTo>
                  <a:pt x="7496" y="73568"/>
                </a:lnTo>
                <a:lnTo>
                  <a:pt x="6496" y="73960"/>
                </a:lnTo>
                <a:lnTo>
                  <a:pt x="5451" y="74801"/>
                </a:lnTo>
                <a:lnTo>
                  <a:pt x="4088" y="75249"/>
                </a:lnTo>
                <a:lnTo>
                  <a:pt x="0" y="75249"/>
                </a:lnTo>
                <a:lnTo>
                  <a:pt x="0" y="77322"/>
                </a:lnTo>
                <a:lnTo>
                  <a:pt x="54200" y="77322"/>
                </a:lnTo>
                <a:lnTo>
                  <a:pt x="54670" y="73120"/>
                </a:lnTo>
                <a:lnTo>
                  <a:pt x="27940" y="73120"/>
                </a:lnTo>
                <a:lnTo>
                  <a:pt x="26941" y="72727"/>
                </a:lnTo>
                <a:lnTo>
                  <a:pt x="25896" y="72279"/>
                </a:lnTo>
                <a:lnTo>
                  <a:pt x="25214" y="71439"/>
                </a:lnTo>
                <a:lnTo>
                  <a:pt x="24533" y="71047"/>
                </a:lnTo>
                <a:lnTo>
                  <a:pt x="24533" y="69758"/>
                </a:lnTo>
                <a:lnTo>
                  <a:pt x="24215" y="68917"/>
                </a:lnTo>
                <a:lnTo>
                  <a:pt x="23851" y="66396"/>
                </a:lnTo>
                <a:lnTo>
                  <a:pt x="23851" y="40342"/>
                </a:lnTo>
                <a:lnTo>
                  <a:pt x="38844" y="40342"/>
                </a:lnTo>
                <a:lnTo>
                  <a:pt x="38844" y="35747"/>
                </a:lnTo>
                <a:lnTo>
                  <a:pt x="23851" y="35747"/>
                </a:lnTo>
                <a:lnTo>
                  <a:pt x="23851" y="4202"/>
                </a:lnTo>
                <a:lnTo>
                  <a:pt x="52473" y="4202"/>
                </a:lnTo>
                <a:lnTo>
                  <a:pt x="52473" y="0"/>
                </a:lnTo>
                <a:close/>
              </a:path>
              <a:path w="57150" h="77470">
                <a:moveTo>
                  <a:pt x="56926" y="52949"/>
                </a:moveTo>
                <a:lnTo>
                  <a:pt x="55199" y="52949"/>
                </a:lnTo>
                <a:lnTo>
                  <a:pt x="53518" y="59672"/>
                </a:lnTo>
                <a:lnTo>
                  <a:pt x="51110" y="64715"/>
                </a:lnTo>
                <a:lnTo>
                  <a:pt x="47703" y="68077"/>
                </a:lnTo>
                <a:lnTo>
                  <a:pt x="43978" y="71439"/>
                </a:lnTo>
                <a:lnTo>
                  <a:pt x="39525" y="73120"/>
                </a:lnTo>
                <a:lnTo>
                  <a:pt x="54670" y="73120"/>
                </a:lnTo>
                <a:lnTo>
                  <a:pt x="56926" y="52949"/>
                </a:lnTo>
                <a:close/>
              </a:path>
              <a:path w="57150" h="77470">
                <a:moveTo>
                  <a:pt x="38844" y="40342"/>
                </a:moveTo>
                <a:lnTo>
                  <a:pt x="26941" y="40342"/>
                </a:lnTo>
                <a:lnTo>
                  <a:pt x="29303" y="40790"/>
                </a:lnTo>
                <a:lnTo>
                  <a:pt x="30666" y="41630"/>
                </a:lnTo>
                <a:lnTo>
                  <a:pt x="32392" y="42471"/>
                </a:lnTo>
                <a:lnTo>
                  <a:pt x="33755" y="44544"/>
                </a:lnTo>
                <a:lnTo>
                  <a:pt x="34755" y="47514"/>
                </a:lnTo>
                <a:lnTo>
                  <a:pt x="36118" y="50035"/>
                </a:lnTo>
                <a:lnTo>
                  <a:pt x="36799" y="53789"/>
                </a:lnTo>
                <a:lnTo>
                  <a:pt x="37163" y="58440"/>
                </a:lnTo>
                <a:lnTo>
                  <a:pt x="38844" y="58440"/>
                </a:lnTo>
                <a:lnTo>
                  <a:pt x="38844" y="40342"/>
                </a:lnTo>
                <a:close/>
              </a:path>
              <a:path w="57150" h="77470">
                <a:moveTo>
                  <a:pt x="38844" y="17649"/>
                </a:moveTo>
                <a:lnTo>
                  <a:pt x="37163" y="17649"/>
                </a:lnTo>
                <a:lnTo>
                  <a:pt x="36799" y="23532"/>
                </a:lnTo>
                <a:lnTo>
                  <a:pt x="35436" y="28183"/>
                </a:lnTo>
                <a:lnTo>
                  <a:pt x="33755" y="31097"/>
                </a:lnTo>
                <a:lnTo>
                  <a:pt x="32029" y="34458"/>
                </a:lnTo>
                <a:lnTo>
                  <a:pt x="29303" y="35747"/>
                </a:lnTo>
                <a:lnTo>
                  <a:pt x="38844" y="35747"/>
                </a:lnTo>
                <a:lnTo>
                  <a:pt x="38844" y="17649"/>
                </a:lnTo>
                <a:close/>
              </a:path>
              <a:path w="57150" h="77470">
                <a:moveTo>
                  <a:pt x="52473" y="4202"/>
                </a:moveTo>
                <a:lnTo>
                  <a:pt x="35118" y="4202"/>
                </a:lnTo>
                <a:lnTo>
                  <a:pt x="38162" y="4594"/>
                </a:lnTo>
                <a:lnTo>
                  <a:pt x="40207" y="5434"/>
                </a:lnTo>
                <a:lnTo>
                  <a:pt x="50792" y="22692"/>
                </a:lnTo>
                <a:lnTo>
                  <a:pt x="52473" y="22692"/>
                </a:lnTo>
                <a:lnTo>
                  <a:pt x="52473" y="42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5488107" y="4033842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5">
                <a:moveTo>
                  <a:pt x="9904" y="0"/>
                </a:moveTo>
                <a:lnTo>
                  <a:pt x="5497" y="0"/>
                </a:lnTo>
                <a:lnTo>
                  <a:pt x="3770" y="1288"/>
                </a:lnTo>
                <a:lnTo>
                  <a:pt x="2044" y="2969"/>
                </a:lnTo>
                <a:lnTo>
                  <a:pt x="681" y="5042"/>
                </a:lnTo>
                <a:lnTo>
                  <a:pt x="0" y="7171"/>
                </a:lnTo>
                <a:lnTo>
                  <a:pt x="0" y="12214"/>
                </a:lnTo>
                <a:lnTo>
                  <a:pt x="681" y="14736"/>
                </a:lnTo>
                <a:lnTo>
                  <a:pt x="2044" y="16417"/>
                </a:lnTo>
                <a:lnTo>
                  <a:pt x="3770" y="18490"/>
                </a:lnTo>
                <a:lnTo>
                  <a:pt x="5497" y="19330"/>
                </a:lnTo>
                <a:lnTo>
                  <a:pt x="9904" y="19330"/>
                </a:lnTo>
                <a:lnTo>
                  <a:pt x="11630" y="18490"/>
                </a:lnTo>
                <a:lnTo>
                  <a:pt x="12993" y="16417"/>
                </a:lnTo>
                <a:lnTo>
                  <a:pt x="14674" y="14736"/>
                </a:lnTo>
                <a:lnTo>
                  <a:pt x="15355" y="12214"/>
                </a:lnTo>
                <a:lnTo>
                  <a:pt x="15355" y="7171"/>
                </a:lnTo>
                <a:lnTo>
                  <a:pt x="14674" y="5042"/>
                </a:lnTo>
                <a:lnTo>
                  <a:pt x="11630" y="1288"/>
                </a:lnTo>
                <a:lnTo>
                  <a:pt x="9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5574700" y="4018714"/>
            <a:ext cx="27305" cy="12065"/>
          </a:xfrm>
          <a:custGeom>
            <a:avLst/>
            <a:gdLst/>
            <a:ahLst/>
            <a:cxnLst/>
            <a:rect l="l" t="t" r="r" b="b"/>
            <a:pathLst>
              <a:path w="27304" h="12064">
                <a:moveTo>
                  <a:pt x="26895" y="11766"/>
                </a:moveTo>
                <a:lnTo>
                  <a:pt x="0" y="11766"/>
                </a:lnTo>
                <a:lnTo>
                  <a:pt x="0" y="0"/>
                </a:lnTo>
                <a:lnTo>
                  <a:pt x="26895" y="0"/>
                </a:lnTo>
                <a:lnTo>
                  <a:pt x="26895" y="11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5246818" y="3686675"/>
            <a:ext cx="45085" cy="55880"/>
          </a:xfrm>
          <a:custGeom>
            <a:avLst/>
            <a:gdLst/>
            <a:ahLst/>
            <a:cxnLst/>
            <a:rect l="l" t="t" r="r" b="b"/>
            <a:pathLst>
              <a:path w="45085" h="55879">
                <a:moveTo>
                  <a:pt x="14220" y="5434"/>
                </a:moveTo>
                <a:lnTo>
                  <a:pt x="3407" y="5434"/>
                </a:lnTo>
                <a:lnTo>
                  <a:pt x="4815" y="6723"/>
                </a:lnTo>
                <a:lnTo>
                  <a:pt x="6178" y="8796"/>
                </a:lnTo>
                <a:lnTo>
                  <a:pt x="6860" y="10085"/>
                </a:lnTo>
                <a:lnTo>
                  <a:pt x="8223" y="13447"/>
                </a:lnTo>
                <a:lnTo>
                  <a:pt x="10267" y="19330"/>
                </a:lnTo>
                <a:lnTo>
                  <a:pt x="22170" y="55470"/>
                </a:lnTo>
                <a:lnTo>
                  <a:pt x="24215" y="55470"/>
                </a:lnTo>
                <a:lnTo>
                  <a:pt x="29929" y="43255"/>
                </a:lnTo>
                <a:lnTo>
                  <a:pt x="26259" y="43255"/>
                </a:lnTo>
                <a:lnTo>
                  <a:pt x="16718" y="12606"/>
                </a:lnTo>
                <a:lnTo>
                  <a:pt x="15037" y="7956"/>
                </a:lnTo>
                <a:lnTo>
                  <a:pt x="14220" y="5434"/>
                </a:lnTo>
                <a:close/>
              </a:path>
              <a:path w="45085" h="55879">
                <a:moveTo>
                  <a:pt x="41615" y="0"/>
                </a:moveTo>
                <a:lnTo>
                  <a:pt x="39207" y="0"/>
                </a:lnTo>
                <a:lnTo>
                  <a:pt x="37844" y="392"/>
                </a:lnTo>
                <a:lnTo>
                  <a:pt x="37163" y="1680"/>
                </a:lnTo>
                <a:lnTo>
                  <a:pt x="36163" y="2913"/>
                </a:lnTo>
                <a:lnTo>
                  <a:pt x="35926" y="3754"/>
                </a:lnTo>
                <a:lnTo>
                  <a:pt x="35897" y="7564"/>
                </a:lnTo>
                <a:lnTo>
                  <a:pt x="36163" y="8796"/>
                </a:lnTo>
                <a:lnTo>
                  <a:pt x="36481" y="11318"/>
                </a:lnTo>
                <a:lnTo>
                  <a:pt x="36701" y="12606"/>
                </a:lnTo>
                <a:lnTo>
                  <a:pt x="36753" y="18882"/>
                </a:lnTo>
                <a:lnTo>
                  <a:pt x="36163" y="21403"/>
                </a:lnTo>
                <a:lnTo>
                  <a:pt x="34800" y="24765"/>
                </a:lnTo>
                <a:lnTo>
                  <a:pt x="26259" y="43255"/>
                </a:lnTo>
                <a:lnTo>
                  <a:pt x="29929" y="43255"/>
                </a:lnTo>
                <a:lnTo>
                  <a:pt x="34437" y="33618"/>
                </a:lnTo>
                <a:lnTo>
                  <a:pt x="41252" y="18882"/>
                </a:lnTo>
                <a:lnTo>
                  <a:pt x="42615" y="15520"/>
                </a:lnTo>
                <a:lnTo>
                  <a:pt x="43978" y="12606"/>
                </a:lnTo>
                <a:lnTo>
                  <a:pt x="44341" y="10085"/>
                </a:lnTo>
                <a:lnTo>
                  <a:pt x="44659" y="8796"/>
                </a:lnTo>
                <a:lnTo>
                  <a:pt x="44907" y="7956"/>
                </a:lnTo>
                <a:lnTo>
                  <a:pt x="44926" y="3754"/>
                </a:lnTo>
                <a:lnTo>
                  <a:pt x="44659" y="2521"/>
                </a:lnTo>
                <a:lnTo>
                  <a:pt x="43659" y="1680"/>
                </a:lnTo>
                <a:lnTo>
                  <a:pt x="42978" y="392"/>
                </a:lnTo>
                <a:lnTo>
                  <a:pt x="41615" y="0"/>
                </a:lnTo>
                <a:close/>
              </a:path>
              <a:path w="45085" h="55879">
                <a:moveTo>
                  <a:pt x="11948" y="0"/>
                </a:moveTo>
                <a:lnTo>
                  <a:pt x="10585" y="0"/>
                </a:lnTo>
                <a:lnTo>
                  <a:pt x="0" y="3754"/>
                </a:lnTo>
                <a:lnTo>
                  <a:pt x="0" y="5883"/>
                </a:lnTo>
                <a:lnTo>
                  <a:pt x="681" y="5883"/>
                </a:lnTo>
                <a:lnTo>
                  <a:pt x="1362" y="5434"/>
                </a:lnTo>
                <a:lnTo>
                  <a:pt x="14220" y="5434"/>
                </a:lnTo>
                <a:lnTo>
                  <a:pt x="13674" y="3754"/>
                </a:lnTo>
                <a:lnTo>
                  <a:pt x="1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5626492" y="3659332"/>
            <a:ext cx="43815" cy="107314"/>
          </a:xfrm>
          <a:custGeom>
            <a:avLst/>
            <a:gdLst/>
            <a:ahLst/>
            <a:cxnLst/>
            <a:rect l="l" t="t" r="r" b="b"/>
            <a:pathLst>
              <a:path w="43814" h="107314">
                <a:moveTo>
                  <a:pt x="24215" y="0"/>
                </a:moveTo>
                <a:lnTo>
                  <a:pt x="19081" y="0"/>
                </a:lnTo>
                <a:lnTo>
                  <a:pt x="19081" y="27343"/>
                </a:lnTo>
                <a:lnTo>
                  <a:pt x="16718" y="27735"/>
                </a:lnTo>
                <a:lnTo>
                  <a:pt x="0" y="64715"/>
                </a:lnTo>
                <a:lnTo>
                  <a:pt x="2407" y="72279"/>
                </a:lnTo>
                <a:lnTo>
                  <a:pt x="7496" y="77322"/>
                </a:lnTo>
                <a:lnTo>
                  <a:pt x="10585" y="80684"/>
                </a:lnTo>
                <a:lnTo>
                  <a:pt x="14311" y="82365"/>
                </a:lnTo>
                <a:lnTo>
                  <a:pt x="19081" y="82813"/>
                </a:lnTo>
                <a:lnTo>
                  <a:pt x="19081" y="106794"/>
                </a:lnTo>
                <a:lnTo>
                  <a:pt x="24215" y="106794"/>
                </a:lnTo>
                <a:lnTo>
                  <a:pt x="24215" y="82813"/>
                </a:lnTo>
                <a:lnTo>
                  <a:pt x="26577" y="82813"/>
                </a:lnTo>
                <a:lnTo>
                  <a:pt x="28304" y="82365"/>
                </a:lnTo>
                <a:lnTo>
                  <a:pt x="29666" y="81524"/>
                </a:lnTo>
                <a:lnTo>
                  <a:pt x="33074" y="79843"/>
                </a:lnTo>
                <a:lnTo>
                  <a:pt x="33466" y="79451"/>
                </a:lnTo>
                <a:lnTo>
                  <a:pt x="19081" y="79451"/>
                </a:lnTo>
                <a:lnTo>
                  <a:pt x="17036" y="79003"/>
                </a:lnTo>
                <a:lnTo>
                  <a:pt x="15673" y="78162"/>
                </a:lnTo>
                <a:lnTo>
                  <a:pt x="14992" y="77322"/>
                </a:lnTo>
                <a:lnTo>
                  <a:pt x="12948" y="75249"/>
                </a:lnTo>
                <a:lnTo>
                  <a:pt x="11585" y="72279"/>
                </a:lnTo>
                <a:lnTo>
                  <a:pt x="8859" y="64715"/>
                </a:lnTo>
                <a:lnTo>
                  <a:pt x="8177" y="59672"/>
                </a:lnTo>
                <a:lnTo>
                  <a:pt x="8177" y="48354"/>
                </a:lnTo>
                <a:lnTo>
                  <a:pt x="19081" y="30704"/>
                </a:lnTo>
                <a:lnTo>
                  <a:pt x="34476" y="30704"/>
                </a:lnTo>
                <a:lnTo>
                  <a:pt x="30348" y="28183"/>
                </a:lnTo>
                <a:lnTo>
                  <a:pt x="24215" y="27343"/>
                </a:lnTo>
                <a:lnTo>
                  <a:pt x="24215" y="0"/>
                </a:lnTo>
                <a:close/>
              </a:path>
              <a:path w="43814" h="107314">
                <a:moveTo>
                  <a:pt x="24215" y="30704"/>
                </a:moveTo>
                <a:lnTo>
                  <a:pt x="19081" y="30704"/>
                </a:lnTo>
                <a:lnTo>
                  <a:pt x="19081" y="79451"/>
                </a:lnTo>
                <a:lnTo>
                  <a:pt x="24215" y="79451"/>
                </a:lnTo>
                <a:lnTo>
                  <a:pt x="24215" y="30704"/>
                </a:lnTo>
                <a:close/>
              </a:path>
              <a:path w="43814" h="107314">
                <a:moveTo>
                  <a:pt x="34476" y="30704"/>
                </a:moveTo>
                <a:lnTo>
                  <a:pt x="24215" y="30704"/>
                </a:lnTo>
                <a:lnTo>
                  <a:pt x="26259" y="31937"/>
                </a:lnTo>
                <a:lnTo>
                  <a:pt x="27940" y="32778"/>
                </a:lnTo>
                <a:lnTo>
                  <a:pt x="29303" y="34066"/>
                </a:lnTo>
                <a:lnTo>
                  <a:pt x="31029" y="36139"/>
                </a:lnTo>
                <a:lnTo>
                  <a:pt x="32392" y="39109"/>
                </a:lnTo>
                <a:lnTo>
                  <a:pt x="33074" y="42471"/>
                </a:lnTo>
                <a:lnTo>
                  <a:pt x="34073" y="46225"/>
                </a:lnTo>
                <a:lnTo>
                  <a:pt x="34755" y="50875"/>
                </a:lnTo>
                <a:lnTo>
                  <a:pt x="34755" y="61801"/>
                </a:lnTo>
                <a:lnTo>
                  <a:pt x="24215" y="79451"/>
                </a:lnTo>
                <a:lnTo>
                  <a:pt x="33466" y="79451"/>
                </a:lnTo>
                <a:lnTo>
                  <a:pt x="34755" y="78162"/>
                </a:lnTo>
                <a:lnTo>
                  <a:pt x="36118" y="76482"/>
                </a:lnTo>
                <a:lnTo>
                  <a:pt x="37844" y="74801"/>
                </a:lnTo>
                <a:lnTo>
                  <a:pt x="38844" y="72279"/>
                </a:lnTo>
                <a:lnTo>
                  <a:pt x="40207" y="70206"/>
                </a:lnTo>
                <a:lnTo>
                  <a:pt x="41252" y="67685"/>
                </a:lnTo>
                <a:lnTo>
                  <a:pt x="41933" y="64323"/>
                </a:lnTo>
                <a:lnTo>
                  <a:pt x="42933" y="61353"/>
                </a:lnTo>
                <a:lnTo>
                  <a:pt x="43296" y="57991"/>
                </a:lnTo>
                <a:lnTo>
                  <a:pt x="43296" y="47514"/>
                </a:lnTo>
                <a:lnTo>
                  <a:pt x="41570" y="41630"/>
                </a:lnTo>
                <a:lnTo>
                  <a:pt x="38162" y="36588"/>
                </a:lnTo>
                <a:lnTo>
                  <a:pt x="35118" y="31097"/>
                </a:lnTo>
                <a:lnTo>
                  <a:pt x="34476" y="30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5280574" y="3814874"/>
            <a:ext cx="43815" cy="107314"/>
          </a:xfrm>
          <a:custGeom>
            <a:avLst/>
            <a:gdLst/>
            <a:ahLst/>
            <a:cxnLst/>
            <a:rect l="l" t="t" r="r" b="b"/>
            <a:pathLst>
              <a:path w="43814" h="107314">
                <a:moveTo>
                  <a:pt x="24215" y="0"/>
                </a:moveTo>
                <a:lnTo>
                  <a:pt x="19081" y="0"/>
                </a:lnTo>
                <a:lnTo>
                  <a:pt x="19081" y="27735"/>
                </a:lnTo>
                <a:lnTo>
                  <a:pt x="16718" y="27735"/>
                </a:lnTo>
                <a:lnTo>
                  <a:pt x="14992" y="28127"/>
                </a:lnTo>
                <a:lnTo>
                  <a:pt x="13629" y="28967"/>
                </a:lnTo>
                <a:lnTo>
                  <a:pt x="11948" y="29416"/>
                </a:lnTo>
                <a:lnTo>
                  <a:pt x="10222" y="30648"/>
                </a:lnTo>
                <a:lnTo>
                  <a:pt x="8541" y="31937"/>
                </a:lnTo>
                <a:lnTo>
                  <a:pt x="7178" y="33618"/>
                </a:lnTo>
                <a:lnTo>
                  <a:pt x="5451" y="35299"/>
                </a:lnTo>
                <a:lnTo>
                  <a:pt x="0" y="65163"/>
                </a:lnTo>
                <a:lnTo>
                  <a:pt x="2407" y="72279"/>
                </a:lnTo>
                <a:lnTo>
                  <a:pt x="7496" y="77770"/>
                </a:lnTo>
                <a:lnTo>
                  <a:pt x="10585" y="80684"/>
                </a:lnTo>
                <a:lnTo>
                  <a:pt x="14311" y="82365"/>
                </a:lnTo>
                <a:lnTo>
                  <a:pt x="19081" y="83205"/>
                </a:lnTo>
                <a:lnTo>
                  <a:pt x="19081" y="106738"/>
                </a:lnTo>
                <a:lnTo>
                  <a:pt x="24215" y="106738"/>
                </a:lnTo>
                <a:lnTo>
                  <a:pt x="24215" y="83205"/>
                </a:lnTo>
                <a:lnTo>
                  <a:pt x="26577" y="82813"/>
                </a:lnTo>
                <a:lnTo>
                  <a:pt x="28304" y="82365"/>
                </a:lnTo>
                <a:lnTo>
                  <a:pt x="29666" y="81973"/>
                </a:lnTo>
                <a:lnTo>
                  <a:pt x="31347" y="81132"/>
                </a:lnTo>
                <a:lnTo>
                  <a:pt x="33074" y="79843"/>
                </a:lnTo>
                <a:lnTo>
                  <a:pt x="19081" y="79843"/>
                </a:lnTo>
                <a:lnTo>
                  <a:pt x="17036" y="79003"/>
                </a:lnTo>
                <a:lnTo>
                  <a:pt x="15673" y="78162"/>
                </a:lnTo>
                <a:lnTo>
                  <a:pt x="14992" y="77322"/>
                </a:lnTo>
                <a:lnTo>
                  <a:pt x="12948" y="75249"/>
                </a:lnTo>
                <a:lnTo>
                  <a:pt x="11585" y="72727"/>
                </a:lnTo>
                <a:lnTo>
                  <a:pt x="10222" y="68525"/>
                </a:lnTo>
                <a:lnTo>
                  <a:pt x="8859" y="64715"/>
                </a:lnTo>
                <a:lnTo>
                  <a:pt x="8177" y="60121"/>
                </a:lnTo>
                <a:lnTo>
                  <a:pt x="8241" y="47906"/>
                </a:lnTo>
                <a:lnTo>
                  <a:pt x="8859" y="44096"/>
                </a:lnTo>
                <a:lnTo>
                  <a:pt x="9904" y="40734"/>
                </a:lnTo>
                <a:lnTo>
                  <a:pt x="10903" y="37820"/>
                </a:lnTo>
                <a:lnTo>
                  <a:pt x="12630" y="35299"/>
                </a:lnTo>
                <a:lnTo>
                  <a:pt x="14311" y="33618"/>
                </a:lnTo>
                <a:lnTo>
                  <a:pt x="15355" y="32329"/>
                </a:lnTo>
                <a:lnTo>
                  <a:pt x="17036" y="31489"/>
                </a:lnTo>
                <a:lnTo>
                  <a:pt x="19081" y="31097"/>
                </a:lnTo>
                <a:lnTo>
                  <a:pt x="34476" y="31097"/>
                </a:lnTo>
                <a:lnTo>
                  <a:pt x="30348" y="28575"/>
                </a:lnTo>
                <a:lnTo>
                  <a:pt x="24215" y="27735"/>
                </a:lnTo>
                <a:lnTo>
                  <a:pt x="24215" y="0"/>
                </a:lnTo>
                <a:close/>
              </a:path>
              <a:path w="43814" h="107314">
                <a:moveTo>
                  <a:pt x="24215" y="31097"/>
                </a:moveTo>
                <a:lnTo>
                  <a:pt x="19081" y="31097"/>
                </a:lnTo>
                <a:lnTo>
                  <a:pt x="19081" y="79843"/>
                </a:lnTo>
                <a:lnTo>
                  <a:pt x="24215" y="79843"/>
                </a:lnTo>
                <a:lnTo>
                  <a:pt x="24215" y="31097"/>
                </a:lnTo>
                <a:close/>
              </a:path>
              <a:path w="43814" h="107314">
                <a:moveTo>
                  <a:pt x="34476" y="31097"/>
                </a:moveTo>
                <a:lnTo>
                  <a:pt x="24215" y="31097"/>
                </a:lnTo>
                <a:lnTo>
                  <a:pt x="26259" y="31937"/>
                </a:lnTo>
                <a:lnTo>
                  <a:pt x="27940" y="33170"/>
                </a:lnTo>
                <a:lnTo>
                  <a:pt x="29303" y="34458"/>
                </a:lnTo>
                <a:lnTo>
                  <a:pt x="31029" y="36139"/>
                </a:lnTo>
                <a:lnTo>
                  <a:pt x="32392" y="39053"/>
                </a:lnTo>
                <a:lnTo>
                  <a:pt x="33074" y="42863"/>
                </a:lnTo>
                <a:lnTo>
                  <a:pt x="34073" y="46617"/>
                </a:lnTo>
                <a:lnTo>
                  <a:pt x="34755" y="50819"/>
                </a:lnTo>
                <a:lnTo>
                  <a:pt x="34755" y="62194"/>
                </a:lnTo>
                <a:lnTo>
                  <a:pt x="28622" y="77322"/>
                </a:lnTo>
                <a:lnTo>
                  <a:pt x="27622" y="78611"/>
                </a:lnTo>
                <a:lnTo>
                  <a:pt x="25896" y="79451"/>
                </a:lnTo>
                <a:lnTo>
                  <a:pt x="24215" y="79843"/>
                </a:lnTo>
                <a:lnTo>
                  <a:pt x="33074" y="79843"/>
                </a:lnTo>
                <a:lnTo>
                  <a:pt x="34755" y="78162"/>
                </a:lnTo>
                <a:lnTo>
                  <a:pt x="36481" y="76930"/>
                </a:lnTo>
                <a:lnTo>
                  <a:pt x="37844" y="74801"/>
                </a:lnTo>
                <a:lnTo>
                  <a:pt x="38844" y="72727"/>
                </a:lnTo>
                <a:lnTo>
                  <a:pt x="40207" y="70206"/>
                </a:lnTo>
                <a:lnTo>
                  <a:pt x="41252" y="67685"/>
                </a:lnTo>
                <a:lnTo>
                  <a:pt x="41933" y="64715"/>
                </a:lnTo>
                <a:lnTo>
                  <a:pt x="42933" y="61353"/>
                </a:lnTo>
                <a:lnTo>
                  <a:pt x="43296" y="58384"/>
                </a:lnTo>
                <a:lnTo>
                  <a:pt x="43296" y="47906"/>
                </a:lnTo>
                <a:lnTo>
                  <a:pt x="41570" y="41574"/>
                </a:lnTo>
                <a:lnTo>
                  <a:pt x="38162" y="36532"/>
                </a:lnTo>
                <a:lnTo>
                  <a:pt x="35118" y="31489"/>
                </a:lnTo>
                <a:lnTo>
                  <a:pt x="34476" y="31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5450626" y="3814874"/>
            <a:ext cx="43815" cy="107314"/>
          </a:xfrm>
          <a:custGeom>
            <a:avLst/>
            <a:gdLst/>
            <a:ahLst/>
            <a:cxnLst/>
            <a:rect l="l" t="t" r="r" b="b"/>
            <a:pathLst>
              <a:path w="43814" h="107314">
                <a:moveTo>
                  <a:pt x="24215" y="0"/>
                </a:moveTo>
                <a:lnTo>
                  <a:pt x="19081" y="0"/>
                </a:lnTo>
                <a:lnTo>
                  <a:pt x="19081" y="27735"/>
                </a:lnTo>
                <a:lnTo>
                  <a:pt x="16718" y="27735"/>
                </a:lnTo>
                <a:lnTo>
                  <a:pt x="14992" y="28127"/>
                </a:lnTo>
                <a:lnTo>
                  <a:pt x="13629" y="28967"/>
                </a:lnTo>
                <a:lnTo>
                  <a:pt x="11948" y="29416"/>
                </a:lnTo>
                <a:lnTo>
                  <a:pt x="10222" y="30648"/>
                </a:lnTo>
                <a:lnTo>
                  <a:pt x="8541" y="31937"/>
                </a:lnTo>
                <a:lnTo>
                  <a:pt x="7178" y="33618"/>
                </a:lnTo>
                <a:lnTo>
                  <a:pt x="5451" y="35299"/>
                </a:lnTo>
                <a:lnTo>
                  <a:pt x="4088" y="37820"/>
                </a:lnTo>
                <a:lnTo>
                  <a:pt x="3089" y="39893"/>
                </a:lnTo>
                <a:lnTo>
                  <a:pt x="1726" y="42415"/>
                </a:lnTo>
                <a:lnTo>
                  <a:pt x="363" y="48298"/>
                </a:lnTo>
                <a:lnTo>
                  <a:pt x="90" y="50819"/>
                </a:lnTo>
                <a:lnTo>
                  <a:pt x="0" y="65163"/>
                </a:lnTo>
                <a:lnTo>
                  <a:pt x="2407" y="72279"/>
                </a:lnTo>
                <a:lnTo>
                  <a:pt x="7496" y="77770"/>
                </a:lnTo>
                <a:lnTo>
                  <a:pt x="10585" y="80684"/>
                </a:lnTo>
                <a:lnTo>
                  <a:pt x="14311" y="82365"/>
                </a:lnTo>
                <a:lnTo>
                  <a:pt x="19081" y="83205"/>
                </a:lnTo>
                <a:lnTo>
                  <a:pt x="19081" y="106738"/>
                </a:lnTo>
                <a:lnTo>
                  <a:pt x="24215" y="106738"/>
                </a:lnTo>
                <a:lnTo>
                  <a:pt x="24215" y="83205"/>
                </a:lnTo>
                <a:lnTo>
                  <a:pt x="26577" y="82813"/>
                </a:lnTo>
                <a:lnTo>
                  <a:pt x="28304" y="82365"/>
                </a:lnTo>
                <a:lnTo>
                  <a:pt x="29666" y="81973"/>
                </a:lnTo>
                <a:lnTo>
                  <a:pt x="31347" y="81132"/>
                </a:lnTo>
                <a:lnTo>
                  <a:pt x="33074" y="79843"/>
                </a:lnTo>
                <a:lnTo>
                  <a:pt x="19081" y="79843"/>
                </a:lnTo>
                <a:lnTo>
                  <a:pt x="17036" y="79003"/>
                </a:lnTo>
                <a:lnTo>
                  <a:pt x="15673" y="78162"/>
                </a:lnTo>
                <a:lnTo>
                  <a:pt x="14992" y="77322"/>
                </a:lnTo>
                <a:lnTo>
                  <a:pt x="12948" y="75249"/>
                </a:lnTo>
                <a:lnTo>
                  <a:pt x="11585" y="72727"/>
                </a:lnTo>
                <a:lnTo>
                  <a:pt x="10222" y="68525"/>
                </a:lnTo>
                <a:lnTo>
                  <a:pt x="8859" y="64715"/>
                </a:lnTo>
                <a:lnTo>
                  <a:pt x="8177" y="60121"/>
                </a:lnTo>
                <a:lnTo>
                  <a:pt x="8241" y="47906"/>
                </a:lnTo>
                <a:lnTo>
                  <a:pt x="8859" y="44096"/>
                </a:lnTo>
                <a:lnTo>
                  <a:pt x="9904" y="40734"/>
                </a:lnTo>
                <a:lnTo>
                  <a:pt x="10903" y="37820"/>
                </a:lnTo>
                <a:lnTo>
                  <a:pt x="12266" y="35299"/>
                </a:lnTo>
                <a:lnTo>
                  <a:pt x="14311" y="33618"/>
                </a:lnTo>
                <a:lnTo>
                  <a:pt x="15355" y="32329"/>
                </a:lnTo>
                <a:lnTo>
                  <a:pt x="16718" y="31489"/>
                </a:lnTo>
                <a:lnTo>
                  <a:pt x="19081" y="31097"/>
                </a:lnTo>
                <a:lnTo>
                  <a:pt x="34476" y="31097"/>
                </a:lnTo>
                <a:lnTo>
                  <a:pt x="30348" y="28575"/>
                </a:lnTo>
                <a:lnTo>
                  <a:pt x="24215" y="27735"/>
                </a:lnTo>
                <a:lnTo>
                  <a:pt x="24215" y="0"/>
                </a:lnTo>
                <a:close/>
              </a:path>
              <a:path w="43814" h="107314">
                <a:moveTo>
                  <a:pt x="24215" y="31097"/>
                </a:moveTo>
                <a:lnTo>
                  <a:pt x="19081" y="31097"/>
                </a:lnTo>
                <a:lnTo>
                  <a:pt x="19081" y="79843"/>
                </a:lnTo>
                <a:lnTo>
                  <a:pt x="24215" y="79843"/>
                </a:lnTo>
                <a:lnTo>
                  <a:pt x="24215" y="31097"/>
                </a:lnTo>
                <a:close/>
              </a:path>
              <a:path w="43814" h="107314">
                <a:moveTo>
                  <a:pt x="34476" y="31097"/>
                </a:moveTo>
                <a:lnTo>
                  <a:pt x="24215" y="31097"/>
                </a:lnTo>
                <a:lnTo>
                  <a:pt x="26259" y="31937"/>
                </a:lnTo>
                <a:lnTo>
                  <a:pt x="27940" y="33170"/>
                </a:lnTo>
                <a:lnTo>
                  <a:pt x="29303" y="34458"/>
                </a:lnTo>
                <a:lnTo>
                  <a:pt x="31029" y="36139"/>
                </a:lnTo>
                <a:lnTo>
                  <a:pt x="32392" y="39053"/>
                </a:lnTo>
                <a:lnTo>
                  <a:pt x="33074" y="42863"/>
                </a:lnTo>
                <a:lnTo>
                  <a:pt x="34073" y="46617"/>
                </a:lnTo>
                <a:lnTo>
                  <a:pt x="34755" y="50819"/>
                </a:lnTo>
                <a:lnTo>
                  <a:pt x="34755" y="62194"/>
                </a:lnTo>
                <a:lnTo>
                  <a:pt x="28622" y="77322"/>
                </a:lnTo>
                <a:lnTo>
                  <a:pt x="27622" y="78611"/>
                </a:lnTo>
                <a:lnTo>
                  <a:pt x="25896" y="79451"/>
                </a:lnTo>
                <a:lnTo>
                  <a:pt x="24215" y="79843"/>
                </a:lnTo>
                <a:lnTo>
                  <a:pt x="33074" y="79843"/>
                </a:lnTo>
                <a:lnTo>
                  <a:pt x="34755" y="78162"/>
                </a:lnTo>
                <a:lnTo>
                  <a:pt x="36118" y="76930"/>
                </a:lnTo>
                <a:lnTo>
                  <a:pt x="37844" y="74801"/>
                </a:lnTo>
                <a:lnTo>
                  <a:pt x="38844" y="72727"/>
                </a:lnTo>
                <a:lnTo>
                  <a:pt x="40207" y="70206"/>
                </a:lnTo>
                <a:lnTo>
                  <a:pt x="41252" y="67685"/>
                </a:lnTo>
                <a:lnTo>
                  <a:pt x="41933" y="64715"/>
                </a:lnTo>
                <a:lnTo>
                  <a:pt x="42978" y="61353"/>
                </a:lnTo>
                <a:lnTo>
                  <a:pt x="43296" y="58384"/>
                </a:lnTo>
                <a:lnTo>
                  <a:pt x="43296" y="47906"/>
                </a:lnTo>
                <a:lnTo>
                  <a:pt x="41615" y="41574"/>
                </a:lnTo>
                <a:lnTo>
                  <a:pt x="38162" y="36532"/>
                </a:lnTo>
                <a:lnTo>
                  <a:pt x="35118" y="31489"/>
                </a:lnTo>
                <a:lnTo>
                  <a:pt x="34476" y="31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5251634" y="3996862"/>
            <a:ext cx="45085" cy="56515"/>
          </a:xfrm>
          <a:custGeom>
            <a:avLst/>
            <a:gdLst/>
            <a:ahLst/>
            <a:cxnLst/>
            <a:rect l="l" t="t" r="r" b="b"/>
            <a:pathLst>
              <a:path w="45085" h="56514">
                <a:moveTo>
                  <a:pt x="13956" y="5883"/>
                </a:moveTo>
                <a:lnTo>
                  <a:pt x="3043" y="5883"/>
                </a:lnTo>
                <a:lnTo>
                  <a:pt x="4406" y="6723"/>
                </a:lnTo>
                <a:lnTo>
                  <a:pt x="5769" y="8852"/>
                </a:lnTo>
                <a:lnTo>
                  <a:pt x="6814" y="10085"/>
                </a:lnTo>
                <a:lnTo>
                  <a:pt x="8177" y="13447"/>
                </a:lnTo>
                <a:lnTo>
                  <a:pt x="10222" y="19330"/>
                </a:lnTo>
                <a:lnTo>
                  <a:pt x="22125" y="55918"/>
                </a:lnTo>
                <a:lnTo>
                  <a:pt x="24169" y="55918"/>
                </a:lnTo>
                <a:lnTo>
                  <a:pt x="29705" y="43704"/>
                </a:lnTo>
                <a:lnTo>
                  <a:pt x="26214" y="43704"/>
                </a:lnTo>
                <a:lnTo>
                  <a:pt x="16355" y="12606"/>
                </a:lnTo>
                <a:lnTo>
                  <a:pt x="14992" y="8404"/>
                </a:lnTo>
                <a:lnTo>
                  <a:pt x="13956" y="5883"/>
                </a:lnTo>
                <a:close/>
              </a:path>
              <a:path w="45085" h="56514">
                <a:moveTo>
                  <a:pt x="41570" y="0"/>
                </a:moveTo>
                <a:lnTo>
                  <a:pt x="38844" y="0"/>
                </a:lnTo>
                <a:lnTo>
                  <a:pt x="37799" y="840"/>
                </a:lnTo>
                <a:lnTo>
                  <a:pt x="37117" y="1680"/>
                </a:lnTo>
                <a:lnTo>
                  <a:pt x="36118" y="2969"/>
                </a:lnTo>
                <a:lnTo>
                  <a:pt x="35851" y="4202"/>
                </a:lnTo>
                <a:lnTo>
                  <a:pt x="35754" y="9245"/>
                </a:lnTo>
                <a:lnTo>
                  <a:pt x="36436" y="11766"/>
                </a:lnTo>
                <a:lnTo>
                  <a:pt x="36618" y="12606"/>
                </a:lnTo>
                <a:lnTo>
                  <a:pt x="36708" y="19330"/>
                </a:lnTo>
                <a:lnTo>
                  <a:pt x="36118" y="21852"/>
                </a:lnTo>
                <a:lnTo>
                  <a:pt x="34755" y="24821"/>
                </a:lnTo>
                <a:lnTo>
                  <a:pt x="26214" y="43704"/>
                </a:lnTo>
                <a:lnTo>
                  <a:pt x="29705" y="43704"/>
                </a:lnTo>
                <a:lnTo>
                  <a:pt x="34073" y="34066"/>
                </a:lnTo>
                <a:lnTo>
                  <a:pt x="40888" y="19330"/>
                </a:lnTo>
                <a:lnTo>
                  <a:pt x="42569" y="15576"/>
                </a:lnTo>
                <a:lnTo>
                  <a:pt x="43614" y="12606"/>
                </a:lnTo>
                <a:lnTo>
                  <a:pt x="44296" y="10533"/>
                </a:lnTo>
                <a:lnTo>
                  <a:pt x="44614" y="9245"/>
                </a:lnTo>
                <a:lnTo>
                  <a:pt x="44512" y="3810"/>
                </a:lnTo>
                <a:lnTo>
                  <a:pt x="44296" y="2969"/>
                </a:lnTo>
                <a:lnTo>
                  <a:pt x="43614" y="1680"/>
                </a:lnTo>
                <a:lnTo>
                  <a:pt x="42569" y="840"/>
                </a:lnTo>
                <a:lnTo>
                  <a:pt x="41570" y="0"/>
                </a:lnTo>
                <a:close/>
              </a:path>
              <a:path w="45085" h="56514">
                <a:moveTo>
                  <a:pt x="11585" y="448"/>
                </a:moveTo>
                <a:lnTo>
                  <a:pt x="10222" y="448"/>
                </a:lnTo>
                <a:lnTo>
                  <a:pt x="0" y="3810"/>
                </a:lnTo>
                <a:lnTo>
                  <a:pt x="0" y="6331"/>
                </a:lnTo>
                <a:lnTo>
                  <a:pt x="681" y="5883"/>
                </a:lnTo>
                <a:lnTo>
                  <a:pt x="13956" y="5883"/>
                </a:lnTo>
                <a:lnTo>
                  <a:pt x="13266" y="4202"/>
                </a:lnTo>
                <a:lnTo>
                  <a:pt x="11585" y="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5630945" y="3969519"/>
            <a:ext cx="43815" cy="107314"/>
          </a:xfrm>
          <a:custGeom>
            <a:avLst/>
            <a:gdLst/>
            <a:ahLst/>
            <a:cxnLst/>
            <a:rect l="l" t="t" r="r" b="b"/>
            <a:pathLst>
              <a:path w="43814" h="107314">
                <a:moveTo>
                  <a:pt x="24169" y="0"/>
                </a:moveTo>
                <a:lnTo>
                  <a:pt x="19081" y="0"/>
                </a:lnTo>
                <a:lnTo>
                  <a:pt x="19081" y="27791"/>
                </a:lnTo>
                <a:lnTo>
                  <a:pt x="16673" y="27791"/>
                </a:lnTo>
                <a:lnTo>
                  <a:pt x="14992" y="28183"/>
                </a:lnTo>
                <a:lnTo>
                  <a:pt x="13629" y="29023"/>
                </a:lnTo>
                <a:lnTo>
                  <a:pt x="11903" y="29472"/>
                </a:lnTo>
                <a:lnTo>
                  <a:pt x="4406" y="37876"/>
                </a:lnTo>
                <a:lnTo>
                  <a:pt x="3043" y="39949"/>
                </a:lnTo>
                <a:lnTo>
                  <a:pt x="2044" y="42471"/>
                </a:lnTo>
                <a:lnTo>
                  <a:pt x="1362" y="45440"/>
                </a:lnTo>
                <a:lnTo>
                  <a:pt x="318" y="48354"/>
                </a:lnTo>
                <a:lnTo>
                  <a:pt x="79" y="50875"/>
                </a:lnTo>
                <a:lnTo>
                  <a:pt x="0" y="65163"/>
                </a:lnTo>
                <a:lnTo>
                  <a:pt x="2725" y="72335"/>
                </a:lnTo>
                <a:lnTo>
                  <a:pt x="7814" y="77770"/>
                </a:lnTo>
                <a:lnTo>
                  <a:pt x="10540" y="80740"/>
                </a:lnTo>
                <a:lnTo>
                  <a:pt x="14311" y="82421"/>
                </a:lnTo>
                <a:lnTo>
                  <a:pt x="19081" y="83261"/>
                </a:lnTo>
                <a:lnTo>
                  <a:pt x="19081" y="106794"/>
                </a:lnTo>
                <a:lnTo>
                  <a:pt x="24169" y="106794"/>
                </a:lnTo>
                <a:lnTo>
                  <a:pt x="24169" y="83261"/>
                </a:lnTo>
                <a:lnTo>
                  <a:pt x="28622" y="82421"/>
                </a:lnTo>
                <a:lnTo>
                  <a:pt x="29621" y="81973"/>
                </a:lnTo>
                <a:lnTo>
                  <a:pt x="31665" y="81132"/>
                </a:lnTo>
                <a:lnTo>
                  <a:pt x="33392" y="79899"/>
                </a:lnTo>
                <a:lnTo>
                  <a:pt x="19081" y="79899"/>
                </a:lnTo>
                <a:lnTo>
                  <a:pt x="17354" y="79059"/>
                </a:lnTo>
                <a:lnTo>
                  <a:pt x="10540" y="68525"/>
                </a:lnTo>
                <a:lnTo>
                  <a:pt x="9177" y="64771"/>
                </a:lnTo>
                <a:lnTo>
                  <a:pt x="8495" y="60121"/>
                </a:lnTo>
                <a:lnTo>
                  <a:pt x="8559" y="47962"/>
                </a:lnTo>
                <a:lnTo>
                  <a:pt x="9177" y="44152"/>
                </a:lnTo>
                <a:lnTo>
                  <a:pt x="10222" y="40790"/>
                </a:lnTo>
                <a:lnTo>
                  <a:pt x="11221" y="37876"/>
                </a:lnTo>
                <a:lnTo>
                  <a:pt x="12584" y="35355"/>
                </a:lnTo>
                <a:lnTo>
                  <a:pt x="14311" y="33674"/>
                </a:lnTo>
                <a:lnTo>
                  <a:pt x="15310" y="32385"/>
                </a:lnTo>
                <a:lnTo>
                  <a:pt x="17036" y="31545"/>
                </a:lnTo>
                <a:lnTo>
                  <a:pt x="19081" y="31153"/>
                </a:lnTo>
                <a:lnTo>
                  <a:pt x="34480" y="31153"/>
                </a:lnTo>
                <a:lnTo>
                  <a:pt x="30666" y="28631"/>
                </a:lnTo>
                <a:lnTo>
                  <a:pt x="24169" y="27791"/>
                </a:lnTo>
                <a:lnTo>
                  <a:pt x="24169" y="0"/>
                </a:lnTo>
                <a:close/>
              </a:path>
              <a:path w="43814" h="107314">
                <a:moveTo>
                  <a:pt x="24169" y="31153"/>
                </a:moveTo>
                <a:lnTo>
                  <a:pt x="19081" y="31153"/>
                </a:lnTo>
                <a:lnTo>
                  <a:pt x="19081" y="79899"/>
                </a:lnTo>
                <a:lnTo>
                  <a:pt x="24169" y="79899"/>
                </a:lnTo>
                <a:lnTo>
                  <a:pt x="24169" y="31153"/>
                </a:lnTo>
                <a:close/>
              </a:path>
              <a:path w="43814" h="107314">
                <a:moveTo>
                  <a:pt x="34480" y="31153"/>
                </a:moveTo>
                <a:lnTo>
                  <a:pt x="24169" y="31153"/>
                </a:lnTo>
                <a:lnTo>
                  <a:pt x="26577" y="31993"/>
                </a:lnTo>
                <a:lnTo>
                  <a:pt x="28258" y="33226"/>
                </a:lnTo>
                <a:lnTo>
                  <a:pt x="29303" y="34514"/>
                </a:lnTo>
                <a:lnTo>
                  <a:pt x="30984" y="36195"/>
                </a:lnTo>
                <a:lnTo>
                  <a:pt x="32347" y="39109"/>
                </a:lnTo>
                <a:lnTo>
                  <a:pt x="33392" y="42919"/>
                </a:lnTo>
                <a:lnTo>
                  <a:pt x="34391" y="46673"/>
                </a:lnTo>
                <a:lnTo>
                  <a:pt x="34755" y="50875"/>
                </a:lnTo>
                <a:lnTo>
                  <a:pt x="34755" y="62250"/>
                </a:lnTo>
                <a:lnTo>
                  <a:pt x="28622" y="77378"/>
                </a:lnTo>
                <a:lnTo>
                  <a:pt x="27577" y="78611"/>
                </a:lnTo>
                <a:lnTo>
                  <a:pt x="26214" y="79451"/>
                </a:lnTo>
                <a:lnTo>
                  <a:pt x="24169" y="79899"/>
                </a:lnTo>
                <a:lnTo>
                  <a:pt x="33392" y="79899"/>
                </a:lnTo>
                <a:lnTo>
                  <a:pt x="35073" y="78219"/>
                </a:lnTo>
                <a:lnTo>
                  <a:pt x="36436" y="76930"/>
                </a:lnTo>
                <a:lnTo>
                  <a:pt x="37799" y="74857"/>
                </a:lnTo>
                <a:lnTo>
                  <a:pt x="43251" y="58440"/>
                </a:lnTo>
                <a:lnTo>
                  <a:pt x="43251" y="47962"/>
                </a:lnTo>
                <a:lnTo>
                  <a:pt x="41888" y="41630"/>
                </a:lnTo>
                <a:lnTo>
                  <a:pt x="35073" y="31545"/>
                </a:lnTo>
                <a:lnTo>
                  <a:pt x="34480" y="31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5504508" y="3755593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4" h="10160">
                <a:moveTo>
                  <a:pt x="5088" y="0"/>
                </a:moveTo>
                <a:lnTo>
                  <a:pt x="2725" y="0"/>
                </a:lnTo>
                <a:lnTo>
                  <a:pt x="2044" y="392"/>
                </a:lnTo>
                <a:lnTo>
                  <a:pt x="999" y="1232"/>
                </a:lnTo>
                <a:lnTo>
                  <a:pt x="318" y="2521"/>
                </a:lnTo>
                <a:lnTo>
                  <a:pt x="0" y="3361"/>
                </a:lnTo>
                <a:lnTo>
                  <a:pt x="0" y="6331"/>
                </a:lnTo>
                <a:lnTo>
                  <a:pt x="318" y="7171"/>
                </a:lnTo>
                <a:lnTo>
                  <a:pt x="999" y="8404"/>
                </a:lnTo>
                <a:lnTo>
                  <a:pt x="2044" y="9245"/>
                </a:lnTo>
                <a:lnTo>
                  <a:pt x="2725" y="9693"/>
                </a:lnTo>
                <a:lnTo>
                  <a:pt x="5088" y="9693"/>
                </a:lnTo>
                <a:lnTo>
                  <a:pt x="6133" y="9245"/>
                </a:lnTo>
                <a:lnTo>
                  <a:pt x="6814" y="8404"/>
                </a:lnTo>
                <a:lnTo>
                  <a:pt x="7496" y="7171"/>
                </a:lnTo>
                <a:lnTo>
                  <a:pt x="7814" y="6331"/>
                </a:lnTo>
                <a:lnTo>
                  <a:pt x="7814" y="3361"/>
                </a:lnTo>
                <a:lnTo>
                  <a:pt x="7496" y="2521"/>
                </a:lnTo>
                <a:lnTo>
                  <a:pt x="6814" y="1232"/>
                </a:lnTo>
                <a:lnTo>
                  <a:pt x="6133" y="392"/>
                </a:lnTo>
                <a:lnTo>
                  <a:pt x="50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5515048" y="3725336"/>
            <a:ext cx="27305" cy="39370"/>
          </a:xfrm>
          <a:custGeom>
            <a:avLst/>
            <a:gdLst/>
            <a:ahLst/>
            <a:cxnLst/>
            <a:rect l="l" t="t" r="r" b="b"/>
            <a:pathLst>
              <a:path w="27304" h="39370">
                <a:moveTo>
                  <a:pt x="16718" y="38269"/>
                </a:moveTo>
                <a:lnTo>
                  <a:pt x="0" y="38269"/>
                </a:lnTo>
                <a:lnTo>
                  <a:pt x="0" y="39109"/>
                </a:lnTo>
                <a:lnTo>
                  <a:pt x="16718" y="39109"/>
                </a:lnTo>
                <a:lnTo>
                  <a:pt x="16718" y="38269"/>
                </a:lnTo>
                <a:close/>
              </a:path>
              <a:path w="27304" h="39370">
                <a:moveTo>
                  <a:pt x="13311" y="37428"/>
                </a:moveTo>
                <a:lnTo>
                  <a:pt x="3089" y="37428"/>
                </a:lnTo>
                <a:lnTo>
                  <a:pt x="2725" y="37820"/>
                </a:lnTo>
                <a:lnTo>
                  <a:pt x="2044" y="38269"/>
                </a:lnTo>
                <a:lnTo>
                  <a:pt x="14674" y="38269"/>
                </a:lnTo>
                <a:lnTo>
                  <a:pt x="13993" y="37820"/>
                </a:lnTo>
                <a:lnTo>
                  <a:pt x="13311" y="37428"/>
                </a:lnTo>
                <a:close/>
              </a:path>
              <a:path w="27304" h="39370">
                <a:moveTo>
                  <a:pt x="26941" y="0"/>
                </a:moveTo>
                <a:lnTo>
                  <a:pt x="0" y="0"/>
                </a:lnTo>
                <a:lnTo>
                  <a:pt x="0" y="840"/>
                </a:lnTo>
                <a:lnTo>
                  <a:pt x="1726" y="840"/>
                </a:lnTo>
                <a:lnTo>
                  <a:pt x="2725" y="1232"/>
                </a:lnTo>
                <a:lnTo>
                  <a:pt x="3089" y="1680"/>
                </a:lnTo>
                <a:lnTo>
                  <a:pt x="3770" y="2073"/>
                </a:lnTo>
                <a:lnTo>
                  <a:pt x="4088" y="2521"/>
                </a:lnTo>
                <a:lnTo>
                  <a:pt x="4088" y="2913"/>
                </a:lnTo>
                <a:lnTo>
                  <a:pt x="4452" y="3361"/>
                </a:lnTo>
                <a:lnTo>
                  <a:pt x="4452" y="35747"/>
                </a:lnTo>
                <a:lnTo>
                  <a:pt x="4088" y="36139"/>
                </a:lnTo>
                <a:lnTo>
                  <a:pt x="4088" y="36980"/>
                </a:lnTo>
                <a:lnTo>
                  <a:pt x="3770" y="37428"/>
                </a:lnTo>
                <a:lnTo>
                  <a:pt x="12948" y="37428"/>
                </a:lnTo>
                <a:lnTo>
                  <a:pt x="12630" y="36588"/>
                </a:lnTo>
                <a:lnTo>
                  <a:pt x="12266" y="36139"/>
                </a:lnTo>
                <a:lnTo>
                  <a:pt x="12266" y="35747"/>
                </a:lnTo>
                <a:lnTo>
                  <a:pt x="11948" y="34458"/>
                </a:lnTo>
                <a:lnTo>
                  <a:pt x="11948" y="20563"/>
                </a:lnTo>
                <a:lnTo>
                  <a:pt x="20807" y="20563"/>
                </a:lnTo>
                <a:lnTo>
                  <a:pt x="20807" y="18490"/>
                </a:lnTo>
                <a:lnTo>
                  <a:pt x="11948" y="18490"/>
                </a:lnTo>
                <a:lnTo>
                  <a:pt x="11948" y="2073"/>
                </a:lnTo>
                <a:lnTo>
                  <a:pt x="26941" y="2073"/>
                </a:lnTo>
                <a:lnTo>
                  <a:pt x="26941" y="0"/>
                </a:lnTo>
                <a:close/>
              </a:path>
              <a:path w="27304" h="39370">
                <a:moveTo>
                  <a:pt x="20807" y="20563"/>
                </a:moveTo>
                <a:lnTo>
                  <a:pt x="14674" y="20563"/>
                </a:lnTo>
                <a:lnTo>
                  <a:pt x="16355" y="21011"/>
                </a:lnTo>
                <a:lnTo>
                  <a:pt x="17400" y="22244"/>
                </a:lnTo>
                <a:lnTo>
                  <a:pt x="18763" y="23532"/>
                </a:lnTo>
                <a:lnTo>
                  <a:pt x="19762" y="26054"/>
                </a:lnTo>
                <a:lnTo>
                  <a:pt x="20126" y="29808"/>
                </a:lnTo>
                <a:lnTo>
                  <a:pt x="20807" y="29808"/>
                </a:lnTo>
                <a:lnTo>
                  <a:pt x="20807" y="20563"/>
                </a:lnTo>
                <a:close/>
              </a:path>
              <a:path w="27304" h="39370">
                <a:moveTo>
                  <a:pt x="20807" y="10085"/>
                </a:moveTo>
                <a:lnTo>
                  <a:pt x="20126" y="10085"/>
                </a:lnTo>
                <a:lnTo>
                  <a:pt x="19444" y="13839"/>
                </a:lnTo>
                <a:lnTo>
                  <a:pt x="18763" y="15128"/>
                </a:lnTo>
                <a:lnTo>
                  <a:pt x="18081" y="15968"/>
                </a:lnTo>
                <a:lnTo>
                  <a:pt x="17400" y="17201"/>
                </a:lnTo>
                <a:lnTo>
                  <a:pt x="16355" y="17649"/>
                </a:lnTo>
                <a:lnTo>
                  <a:pt x="15673" y="18041"/>
                </a:lnTo>
                <a:lnTo>
                  <a:pt x="14311" y="18490"/>
                </a:lnTo>
                <a:lnTo>
                  <a:pt x="20807" y="18490"/>
                </a:lnTo>
                <a:lnTo>
                  <a:pt x="20807" y="10085"/>
                </a:lnTo>
                <a:close/>
              </a:path>
              <a:path w="27304" h="39370">
                <a:moveTo>
                  <a:pt x="26941" y="2073"/>
                </a:moveTo>
                <a:lnTo>
                  <a:pt x="17718" y="2073"/>
                </a:lnTo>
                <a:lnTo>
                  <a:pt x="19444" y="2521"/>
                </a:lnTo>
                <a:lnTo>
                  <a:pt x="20444" y="2521"/>
                </a:lnTo>
                <a:lnTo>
                  <a:pt x="22170" y="3361"/>
                </a:lnTo>
                <a:lnTo>
                  <a:pt x="25896" y="11318"/>
                </a:lnTo>
                <a:lnTo>
                  <a:pt x="26941" y="11318"/>
                </a:lnTo>
                <a:lnTo>
                  <a:pt x="26941" y="2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5674626" y="3736655"/>
            <a:ext cx="15240" cy="29209"/>
          </a:xfrm>
          <a:custGeom>
            <a:avLst/>
            <a:gdLst/>
            <a:ahLst/>
            <a:cxnLst/>
            <a:rect l="l" t="t" r="r" b="b"/>
            <a:pathLst>
              <a:path w="15239" h="29210">
                <a:moveTo>
                  <a:pt x="932" y="18938"/>
                </a:moveTo>
                <a:lnTo>
                  <a:pt x="251" y="18938"/>
                </a:lnTo>
                <a:lnTo>
                  <a:pt x="614" y="28631"/>
                </a:lnTo>
                <a:lnTo>
                  <a:pt x="1296" y="28631"/>
                </a:lnTo>
                <a:lnTo>
                  <a:pt x="1614" y="27791"/>
                </a:lnTo>
                <a:lnTo>
                  <a:pt x="1977" y="27343"/>
                </a:lnTo>
                <a:lnTo>
                  <a:pt x="11518" y="27343"/>
                </a:lnTo>
                <a:lnTo>
                  <a:pt x="12517" y="26950"/>
                </a:lnTo>
                <a:lnTo>
                  <a:pt x="12881" y="26502"/>
                </a:lnTo>
                <a:lnTo>
                  <a:pt x="6384" y="26502"/>
                </a:lnTo>
                <a:lnTo>
                  <a:pt x="5021" y="26110"/>
                </a:lnTo>
                <a:lnTo>
                  <a:pt x="4021" y="24821"/>
                </a:lnTo>
                <a:lnTo>
                  <a:pt x="2658" y="23140"/>
                </a:lnTo>
                <a:lnTo>
                  <a:pt x="1614" y="21459"/>
                </a:lnTo>
                <a:lnTo>
                  <a:pt x="932" y="18938"/>
                </a:lnTo>
                <a:close/>
              </a:path>
              <a:path w="15239" h="29210">
                <a:moveTo>
                  <a:pt x="11518" y="27343"/>
                </a:moveTo>
                <a:lnTo>
                  <a:pt x="3658" y="27343"/>
                </a:lnTo>
                <a:lnTo>
                  <a:pt x="5384" y="28183"/>
                </a:lnTo>
                <a:lnTo>
                  <a:pt x="6747" y="28631"/>
                </a:lnTo>
                <a:lnTo>
                  <a:pt x="9110" y="28631"/>
                </a:lnTo>
                <a:lnTo>
                  <a:pt x="10473" y="28183"/>
                </a:lnTo>
                <a:lnTo>
                  <a:pt x="11518" y="27343"/>
                </a:lnTo>
                <a:close/>
              </a:path>
              <a:path w="15239" h="29210">
                <a:moveTo>
                  <a:pt x="7747" y="0"/>
                </a:moveTo>
                <a:lnTo>
                  <a:pt x="4339" y="0"/>
                </a:lnTo>
                <a:lnTo>
                  <a:pt x="2658" y="840"/>
                </a:lnTo>
                <a:lnTo>
                  <a:pt x="1614" y="2521"/>
                </a:lnTo>
                <a:lnTo>
                  <a:pt x="251" y="4202"/>
                </a:lnTo>
                <a:lnTo>
                  <a:pt x="0" y="5883"/>
                </a:lnTo>
                <a:lnTo>
                  <a:pt x="17" y="10533"/>
                </a:lnTo>
                <a:lnTo>
                  <a:pt x="251" y="11766"/>
                </a:lnTo>
                <a:lnTo>
                  <a:pt x="1296" y="13447"/>
                </a:lnTo>
                <a:lnTo>
                  <a:pt x="1977" y="14736"/>
                </a:lnTo>
                <a:lnTo>
                  <a:pt x="3658" y="15968"/>
                </a:lnTo>
                <a:lnTo>
                  <a:pt x="6066" y="18097"/>
                </a:lnTo>
                <a:lnTo>
                  <a:pt x="7747" y="19330"/>
                </a:lnTo>
                <a:lnTo>
                  <a:pt x="9791" y="21852"/>
                </a:lnTo>
                <a:lnTo>
                  <a:pt x="9791" y="25269"/>
                </a:lnTo>
                <a:lnTo>
                  <a:pt x="9110" y="25662"/>
                </a:lnTo>
                <a:lnTo>
                  <a:pt x="8792" y="26110"/>
                </a:lnTo>
                <a:lnTo>
                  <a:pt x="8110" y="26502"/>
                </a:lnTo>
                <a:lnTo>
                  <a:pt x="12881" y="26502"/>
                </a:lnTo>
                <a:lnTo>
                  <a:pt x="13562" y="25662"/>
                </a:lnTo>
                <a:lnTo>
                  <a:pt x="14244" y="24429"/>
                </a:lnTo>
                <a:lnTo>
                  <a:pt x="14562" y="22692"/>
                </a:lnTo>
                <a:lnTo>
                  <a:pt x="14809" y="21852"/>
                </a:lnTo>
                <a:lnTo>
                  <a:pt x="9473" y="10533"/>
                </a:lnTo>
                <a:lnTo>
                  <a:pt x="7065" y="8404"/>
                </a:lnTo>
                <a:lnTo>
                  <a:pt x="5702" y="7171"/>
                </a:lnTo>
                <a:lnTo>
                  <a:pt x="5021" y="6331"/>
                </a:lnTo>
                <a:lnTo>
                  <a:pt x="4703" y="5883"/>
                </a:lnTo>
                <a:lnTo>
                  <a:pt x="4703" y="4202"/>
                </a:lnTo>
                <a:lnTo>
                  <a:pt x="5021" y="3361"/>
                </a:lnTo>
                <a:lnTo>
                  <a:pt x="5384" y="2969"/>
                </a:lnTo>
                <a:lnTo>
                  <a:pt x="5702" y="2521"/>
                </a:lnTo>
                <a:lnTo>
                  <a:pt x="6384" y="2129"/>
                </a:lnTo>
                <a:lnTo>
                  <a:pt x="13635" y="2129"/>
                </a:lnTo>
                <a:lnTo>
                  <a:pt x="13620" y="1680"/>
                </a:lnTo>
                <a:lnTo>
                  <a:pt x="10836" y="1680"/>
                </a:lnTo>
                <a:lnTo>
                  <a:pt x="10473" y="1288"/>
                </a:lnTo>
                <a:lnTo>
                  <a:pt x="10155" y="1288"/>
                </a:lnTo>
                <a:lnTo>
                  <a:pt x="9110" y="448"/>
                </a:lnTo>
                <a:lnTo>
                  <a:pt x="7747" y="0"/>
                </a:lnTo>
                <a:close/>
              </a:path>
              <a:path w="15239" h="29210">
                <a:moveTo>
                  <a:pt x="13635" y="2129"/>
                </a:moveTo>
                <a:lnTo>
                  <a:pt x="8110" y="2129"/>
                </a:lnTo>
                <a:lnTo>
                  <a:pt x="9110" y="2521"/>
                </a:lnTo>
                <a:lnTo>
                  <a:pt x="10155" y="3810"/>
                </a:lnTo>
                <a:lnTo>
                  <a:pt x="11154" y="4650"/>
                </a:lnTo>
                <a:lnTo>
                  <a:pt x="12199" y="6723"/>
                </a:lnTo>
                <a:lnTo>
                  <a:pt x="13199" y="9245"/>
                </a:lnTo>
                <a:lnTo>
                  <a:pt x="13880" y="9245"/>
                </a:lnTo>
                <a:lnTo>
                  <a:pt x="13635" y="2129"/>
                </a:lnTo>
                <a:close/>
              </a:path>
              <a:path w="15239" h="29210">
                <a:moveTo>
                  <a:pt x="13562" y="0"/>
                </a:moveTo>
                <a:lnTo>
                  <a:pt x="12517" y="0"/>
                </a:lnTo>
                <a:lnTo>
                  <a:pt x="12199" y="840"/>
                </a:lnTo>
                <a:lnTo>
                  <a:pt x="12199" y="1288"/>
                </a:lnTo>
                <a:lnTo>
                  <a:pt x="11836" y="1288"/>
                </a:lnTo>
                <a:lnTo>
                  <a:pt x="11518" y="1680"/>
                </a:lnTo>
                <a:lnTo>
                  <a:pt x="13620" y="1680"/>
                </a:lnTo>
                <a:lnTo>
                  <a:pt x="13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5694322" y="3736655"/>
            <a:ext cx="21590" cy="28575"/>
          </a:xfrm>
          <a:custGeom>
            <a:avLst/>
            <a:gdLst/>
            <a:ahLst/>
            <a:cxnLst/>
            <a:rect l="l" t="t" r="r" b="b"/>
            <a:pathLst>
              <a:path w="21589" h="28575">
                <a:moveTo>
                  <a:pt x="16207" y="2129"/>
                </a:moveTo>
                <a:lnTo>
                  <a:pt x="9177" y="2129"/>
                </a:lnTo>
                <a:lnTo>
                  <a:pt x="9858" y="2521"/>
                </a:lnTo>
                <a:lnTo>
                  <a:pt x="10222" y="2969"/>
                </a:lnTo>
                <a:lnTo>
                  <a:pt x="10903" y="3361"/>
                </a:lnTo>
                <a:lnTo>
                  <a:pt x="11221" y="3810"/>
                </a:lnTo>
                <a:lnTo>
                  <a:pt x="11221" y="4202"/>
                </a:lnTo>
                <a:lnTo>
                  <a:pt x="11585" y="4650"/>
                </a:lnTo>
                <a:lnTo>
                  <a:pt x="11585" y="10926"/>
                </a:lnTo>
                <a:lnTo>
                  <a:pt x="6814" y="13447"/>
                </a:lnTo>
                <a:lnTo>
                  <a:pt x="3725" y="15576"/>
                </a:lnTo>
                <a:lnTo>
                  <a:pt x="2044" y="17257"/>
                </a:lnTo>
                <a:lnTo>
                  <a:pt x="681" y="18938"/>
                </a:lnTo>
                <a:lnTo>
                  <a:pt x="0" y="21011"/>
                </a:lnTo>
                <a:lnTo>
                  <a:pt x="0" y="24429"/>
                </a:lnTo>
                <a:lnTo>
                  <a:pt x="318" y="25662"/>
                </a:lnTo>
                <a:lnTo>
                  <a:pt x="2044" y="27791"/>
                </a:lnTo>
                <a:lnTo>
                  <a:pt x="3043" y="28183"/>
                </a:lnTo>
                <a:lnTo>
                  <a:pt x="6451" y="28183"/>
                </a:lnTo>
                <a:lnTo>
                  <a:pt x="8859" y="26950"/>
                </a:lnTo>
                <a:lnTo>
                  <a:pt x="11585" y="23981"/>
                </a:lnTo>
                <a:lnTo>
                  <a:pt x="18399" y="23981"/>
                </a:lnTo>
                <a:lnTo>
                  <a:pt x="18399" y="23588"/>
                </a:lnTo>
                <a:lnTo>
                  <a:pt x="8177" y="23588"/>
                </a:lnTo>
                <a:lnTo>
                  <a:pt x="7496" y="23140"/>
                </a:lnTo>
                <a:lnTo>
                  <a:pt x="7132" y="22692"/>
                </a:lnTo>
                <a:lnTo>
                  <a:pt x="6814" y="21852"/>
                </a:lnTo>
                <a:lnTo>
                  <a:pt x="6451" y="21011"/>
                </a:lnTo>
                <a:lnTo>
                  <a:pt x="6566" y="18938"/>
                </a:lnTo>
                <a:lnTo>
                  <a:pt x="6814" y="18097"/>
                </a:lnTo>
                <a:lnTo>
                  <a:pt x="7496" y="17257"/>
                </a:lnTo>
                <a:lnTo>
                  <a:pt x="8177" y="15576"/>
                </a:lnTo>
                <a:lnTo>
                  <a:pt x="9858" y="13895"/>
                </a:lnTo>
                <a:lnTo>
                  <a:pt x="11585" y="12606"/>
                </a:lnTo>
                <a:lnTo>
                  <a:pt x="18036" y="12606"/>
                </a:lnTo>
                <a:lnTo>
                  <a:pt x="18036" y="5042"/>
                </a:lnTo>
                <a:lnTo>
                  <a:pt x="17354" y="3810"/>
                </a:lnTo>
                <a:lnTo>
                  <a:pt x="16673" y="2521"/>
                </a:lnTo>
                <a:lnTo>
                  <a:pt x="16207" y="2129"/>
                </a:lnTo>
                <a:close/>
              </a:path>
              <a:path w="21589" h="28575">
                <a:moveTo>
                  <a:pt x="18399" y="23981"/>
                </a:moveTo>
                <a:lnTo>
                  <a:pt x="11585" y="23981"/>
                </a:lnTo>
                <a:lnTo>
                  <a:pt x="11903" y="25269"/>
                </a:lnTo>
                <a:lnTo>
                  <a:pt x="12266" y="26502"/>
                </a:lnTo>
                <a:lnTo>
                  <a:pt x="12948" y="27343"/>
                </a:lnTo>
                <a:lnTo>
                  <a:pt x="13629" y="27791"/>
                </a:lnTo>
                <a:lnTo>
                  <a:pt x="14629" y="28183"/>
                </a:lnTo>
                <a:lnTo>
                  <a:pt x="17036" y="28183"/>
                </a:lnTo>
                <a:lnTo>
                  <a:pt x="20944" y="24429"/>
                </a:lnTo>
                <a:lnTo>
                  <a:pt x="18717" y="24429"/>
                </a:lnTo>
                <a:lnTo>
                  <a:pt x="18399" y="23981"/>
                </a:lnTo>
                <a:close/>
              </a:path>
              <a:path w="21589" h="28575">
                <a:moveTo>
                  <a:pt x="20444" y="23588"/>
                </a:moveTo>
                <a:lnTo>
                  <a:pt x="20080" y="24429"/>
                </a:lnTo>
                <a:lnTo>
                  <a:pt x="20944" y="24429"/>
                </a:lnTo>
                <a:lnTo>
                  <a:pt x="21125" y="23981"/>
                </a:lnTo>
                <a:lnTo>
                  <a:pt x="20444" y="23588"/>
                </a:lnTo>
                <a:close/>
              </a:path>
              <a:path w="21589" h="28575">
                <a:moveTo>
                  <a:pt x="18036" y="12606"/>
                </a:moveTo>
                <a:lnTo>
                  <a:pt x="11585" y="12606"/>
                </a:lnTo>
                <a:lnTo>
                  <a:pt x="11585" y="21852"/>
                </a:lnTo>
                <a:lnTo>
                  <a:pt x="10540" y="22692"/>
                </a:lnTo>
                <a:lnTo>
                  <a:pt x="9540" y="23588"/>
                </a:lnTo>
                <a:lnTo>
                  <a:pt x="18399" y="23588"/>
                </a:lnTo>
                <a:lnTo>
                  <a:pt x="18399" y="23140"/>
                </a:lnTo>
                <a:lnTo>
                  <a:pt x="18036" y="22692"/>
                </a:lnTo>
                <a:lnTo>
                  <a:pt x="18036" y="12606"/>
                </a:lnTo>
                <a:close/>
              </a:path>
              <a:path w="21589" h="28575">
                <a:moveTo>
                  <a:pt x="12584" y="0"/>
                </a:moveTo>
                <a:lnTo>
                  <a:pt x="8859" y="0"/>
                </a:lnTo>
                <a:lnTo>
                  <a:pt x="7132" y="448"/>
                </a:lnTo>
                <a:lnTo>
                  <a:pt x="5451" y="840"/>
                </a:lnTo>
                <a:lnTo>
                  <a:pt x="2725" y="2521"/>
                </a:lnTo>
                <a:lnTo>
                  <a:pt x="1680" y="3810"/>
                </a:lnTo>
                <a:lnTo>
                  <a:pt x="999" y="5042"/>
                </a:lnTo>
                <a:lnTo>
                  <a:pt x="318" y="6331"/>
                </a:lnTo>
                <a:lnTo>
                  <a:pt x="318" y="8852"/>
                </a:lnTo>
                <a:lnTo>
                  <a:pt x="681" y="9693"/>
                </a:lnTo>
                <a:lnTo>
                  <a:pt x="2044" y="11374"/>
                </a:lnTo>
                <a:lnTo>
                  <a:pt x="3043" y="11766"/>
                </a:lnTo>
                <a:lnTo>
                  <a:pt x="4770" y="11766"/>
                </a:lnTo>
                <a:lnTo>
                  <a:pt x="5769" y="11374"/>
                </a:lnTo>
                <a:lnTo>
                  <a:pt x="6133" y="10533"/>
                </a:lnTo>
                <a:lnTo>
                  <a:pt x="6814" y="10085"/>
                </a:lnTo>
                <a:lnTo>
                  <a:pt x="7132" y="9245"/>
                </a:lnTo>
                <a:lnTo>
                  <a:pt x="7132" y="7564"/>
                </a:lnTo>
                <a:lnTo>
                  <a:pt x="6814" y="6723"/>
                </a:lnTo>
                <a:lnTo>
                  <a:pt x="6133" y="5883"/>
                </a:lnTo>
                <a:lnTo>
                  <a:pt x="5769" y="5042"/>
                </a:lnTo>
                <a:lnTo>
                  <a:pt x="5451" y="4650"/>
                </a:lnTo>
                <a:lnTo>
                  <a:pt x="5451" y="3810"/>
                </a:lnTo>
                <a:lnTo>
                  <a:pt x="5769" y="3361"/>
                </a:lnTo>
                <a:lnTo>
                  <a:pt x="6133" y="2969"/>
                </a:lnTo>
                <a:lnTo>
                  <a:pt x="6814" y="2521"/>
                </a:lnTo>
                <a:lnTo>
                  <a:pt x="7496" y="2129"/>
                </a:lnTo>
                <a:lnTo>
                  <a:pt x="16207" y="2129"/>
                </a:lnTo>
                <a:lnTo>
                  <a:pt x="15673" y="1680"/>
                </a:lnTo>
                <a:lnTo>
                  <a:pt x="14311" y="448"/>
                </a:lnTo>
                <a:lnTo>
                  <a:pt x="125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5716811" y="3736655"/>
            <a:ext cx="37465" cy="27940"/>
          </a:xfrm>
          <a:custGeom>
            <a:avLst/>
            <a:gdLst/>
            <a:ahLst/>
            <a:cxnLst/>
            <a:rect l="l" t="t" r="r" b="b"/>
            <a:pathLst>
              <a:path w="37464" h="27939">
                <a:moveTo>
                  <a:pt x="11585" y="26950"/>
                </a:moveTo>
                <a:lnTo>
                  <a:pt x="0" y="26950"/>
                </a:lnTo>
                <a:lnTo>
                  <a:pt x="0" y="27791"/>
                </a:lnTo>
                <a:lnTo>
                  <a:pt x="11585" y="27791"/>
                </a:lnTo>
                <a:lnTo>
                  <a:pt x="11585" y="26950"/>
                </a:lnTo>
                <a:close/>
              </a:path>
              <a:path w="37464" h="27939">
                <a:moveTo>
                  <a:pt x="24533" y="26950"/>
                </a:moveTo>
                <a:lnTo>
                  <a:pt x="12948" y="26950"/>
                </a:lnTo>
                <a:lnTo>
                  <a:pt x="12948" y="27791"/>
                </a:lnTo>
                <a:lnTo>
                  <a:pt x="24533" y="27791"/>
                </a:lnTo>
                <a:lnTo>
                  <a:pt x="24533" y="26950"/>
                </a:lnTo>
                <a:close/>
              </a:path>
              <a:path w="37464" h="27939">
                <a:moveTo>
                  <a:pt x="34200" y="3810"/>
                </a:moveTo>
                <a:lnTo>
                  <a:pt x="26941" y="3810"/>
                </a:lnTo>
                <a:lnTo>
                  <a:pt x="27940" y="5042"/>
                </a:lnTo>
                <a:lnTo>
                  <a:pt x="27940" y="5883"/>
                </a:lnTo>
                <a:lnTo>
                  <a:pt x="28304" y="6331"/>
                </a:lnTo>
                <a:lnTo>
                  <a:pt x="28304" y="25269"/>
                </a:lnTo>
                <a:lnTo>
                  <a:pt x="27940" y="25662"/>
                </a:lnTo>
                <a:lnTo>
                  <a:pt x="27259" y="26502"/>
                </a:lnTo>
                <a:lnTo>
                  <a:pt x="26941" y="26950"/>
                </a:lnTo>
                <a:lnTo>
                  <a:pt x="25896" y="26950"/>
                </a:lnTo>
                <a:lnTo>
                  <a:pt x="25896" y="27791"/>
                </a:lnTo>
                <a:lnTo>
                  <a:pt x="37163" y="27791"/>
                </a:lnTo>
                <a:lnTo>
                  <a:pt x="37163" y="26950"/>
                </a:lnTo>
                <a:lnTo>
                  <a:pt x="36118" y="26502"/>
                </a:lnTo>
                <a:lnTo>
                  <a:pt x="35800" y="26502"/>
                </a:lnTo>
                <a:lnTo>
                  <a:pt x="35436" y="25662"/>
                </a:lnTo>
                <a:lnTo>
                  <a:pt x="35118" y="25269"/>
                </a:lnTo>
                <a:lnTo>
                  <a:pt x="34755" y="23981"/>
                </a:lnTo>
                <a:lnTo>
                  <a:pt x="34654" y="5491"/>
                </a:lnTo>
                <a:lnTo>
                  <a:pt x="34200" y="3810"/>
                </a:lnTo>
                <a:close/>
              </a:path>
              <a:path w="37464" h="27939">
                <a:moveTo>
                  <a:pt x="9177" y="840"/>
                </a:moveTo>
                <a:lnTo>
                  <a:pt x="0" y="840"/>
                </a:lnTo>
                <a:lnTo>
                  <a:pt x="0" y="1680"/>
                </a:lnTo>
                <a:lnTo>
                  <a:pt x="999" y="2129"/>
                </a:lnTo>
                <a:lnTo>
                  <a:pt x="1680" y="2521"/>
                </a:lnTo>
                <a:lnTo>
                  <a:pt x="2362" y="3361"/>
                </a:lnTo>
                <a:lnTo>
                  <a:pt x="2362" y="25269"/>
                </a:lnTo>
                <a:lnTo>
                  <a:pt x="2044" y="25662"/>
                </a:lnTo>
                <a:lnTo>
                  <a:pt x="1680" y="26502"/>
                </a:lnTo>
                <a:lnTo>
                  <a:pt x="999" y="26950"/>
                </a:lnTo>
                <a:lnTo>
                  <a:pt x="10540" y="26950"/>
                </a:lnTo>
                <a:lnTo>
                  <a:pt x="9858" y="26502"/>
                </a:lnTo>
                <a:lnTo>
                  <a:pt x="9540" y="25662"/>
                </a:lnTo>
                <a:lnTo>
                  <a:pt x="9177" y="25269"/>
                </a:lnTo>
                <a:lnTo>
                  <a:pt x="9177" y="7564"/>
                </a:lnTo>
                <a:lnTo>
                  <a:pt x="9858" y="5883"/>
                </a:lnTo>
                <a:lnTo>
                  <a:pt x="11221" y="4202"/>
                </a:lnTo>
                <a:lnTo>
                  <a:pt x="9177" y="4202"/>
                </a:lnTo>
                <a:lnTo>
                  <a:pt x="9177" y="840"/>
                </a:lnTo>
                <a:close/>
              </a:path>
              <a:path w="37464" h="27939">
                <a:moveTo>
                  <a:pt x="21222" y="3810"/>
                </a:moveTo>
                <a:lnTo>
                  <a:pt x="13947" y="3810"/>
                </a:lnTo>
                <a:lnTo>
                  <a:pt x="14311" y="4202"/>
                </a:lnTo>
                <a:lnTo>
                  <a:pt x="14629" y="4650"/>
                </a:lnTo>
                <a:lnTo>
                  <a:pt x="14992" y="5042"/>
                </a:lnTo>
                <a:lnTo>
                  <a:pt x="14992" y="5883"/>
                </a:lnTo>
                <a:lnTo>
                  <a:pt x="15310" y="6331"/>
                </a:lnTo>
                <a:lnTo>
                  <a:pt x="15310" y="25269"/>
                </a:lnTo>
                <a:lnTo>
                  <a:pt x="14629" y="26110"/>
                </a:lnTo>
                <a:lnTo>
                  <a:pt x="14311" y="26110"/>
                </a:lnTo>
                <a:lnTo>
                  <a:pt x="13947" y="26502"/>
                </a:lnTo>
                <a:lnTo>
                  <a:pt x="13629" y="26950"/>
                </a:lnTo>
                <a:lnTo>
                  <a:pt x="23533" y="26950"/>
                </a:lnTo>
                <a:lnTo>
                  <a:pt x="22852" y="26502"/>
                </a:lnTo>
                <a:lnTo>
                  <a:pt x="22488" y="25662"/>
                </a:lnTo>
                <a:lnTo>
                  <a:pt x="22170" y="25269"/>
                </a:lnTo>
                <a:lnTo>
                  <a:pt x="21807" y="23981"/>
                </a:lnTo>
                <a:lnTo>
                  <a:pt x="21807" y="7564"/>
                </a:lnTo>
                <a:lnTo>
                  <a:pt x="22488" y="6331"/>
                </a:lnTo>
                <a:lnTo>
                  <a:pt x="23533" y="5491"/>
                </a:lnTo>
                <a:lnTo>
                  <a:pt x="23897" y="5042"/>
                </a:lnTo>
                <a:lnTo>
                  <a:pt x="21489" y="5042"/>
                </a:lnTo>
                <a:lnTo>
                  <a:pt x="21222" y="3810"/>
                </a:lnTo>
                <a:close/>
              </a:path>
              <a:path w="37464" h="27939">
                <a:moveTo>
                  <a:pt x="30348" y="0"/>
                </a:moveTo>
                <a:lnTo>
                  <a:pt x="27622" y="0"/>
                </a:lnTo>
                <a:lnTo>
                  <a:pt x="26259" y="448"/>
                </a:lnTo>
                <a:lnTo>
                  <a:pt x="25214" y="1288"/>
                </a:lnTo>
                <a:lnTo>
                  <a:pt x="24215" y="2129"/>
                </a:lnTo>
                <a:lnTo>
                  <a:pt x="22852" y="3361"/>
                </a:lnTo>
                <a:lnTo>
                  <a:pt x="21489" y="5042"/>
                </a:lnTo>
                <a:lnTo>
                  <a:pt x="23897" y="5042"/>
                </a:lnTo>
                <a:lnTo>
                  <a:pt x="24215" y="4650"/>
                </a:lnTo>
                <a:lnTo>
                  <a:pt x="24896" y="4202"/>
                </a:lnTo>
                <a:lnTo>
                  <a:pt x="25578" y="3810"/>
                </a:lnTo>
                <a:lnTo>
                  <a:pt x="34200" y="3810"/>
                </a:lnTo>
                <a:lnTo>
                  <a:pt x="34073" y="3361"/>
                </a:lnTo>
                <a:lnTo>
                  <a:pt x="33392" y="2129"/>
                </a:lnTo>
                <a:lnTo>
                  <a:pt x="32392" y="1288"/>
                </a:lnTo>
                <a:lnTo>
                  <a:pt x="31711" y="448"/>
                </a:lnTo>
                <a:lnTo>
                  <a:pt x="30348" y="0"/>
                </a:lnTo>
                <a:close/>
              </a:path>
              <a:path w="37464" h="27939">
                <a:moveTo>
                  <a:pt x="17036" y="0"/>
                </a:moveTo>
                <a:lnTo>
                  <a:pt x="14629" y="0"/>
                </a:lnTo>
                <a:lnTo>
                  <a:pt x="13266" y="448"/>
                </a:lnTo>
                <a:lnTo>
                  <a:pt x="12266" y="840"/>
                </a:lnTo>
                <a:lnTo>
                  <a:pt x="11221" y="1680"/>
                </a:lnTo>
                <a:lnTo>
                  <a:pt x="10222" y="2969"/>
                </a:lnTo>
                <a:lnTo>
                  <a:pt x="9177" y="4202"/>
                </a:lnTo>
                <a:lnTo>
                  <a:pt x="11221" y="4202"/>
                </a:lnTo>
                <a:lnTo>
                  <a:pt x="11903" y="3810"/>
                </a:lnTo>
                <a:lnTo>
                  <a:pt x="21222" y="3810"/>
                </a:lnTo>
                <a:lnTo>
                  <a:pt x="21125" y="3361"/>
                </a:lnTo>
                <a:lnTo>
                  <a:pt x="20444" y="2129"/>
                </a:lnTo>
                <a:lnTo>
                  <a:pt x="19444" y="1288"/>
                </a:lnTo>
                <a:lnTo>
                  <a:pt x="18399" y="448"/>
                </a:lnTo>
                <a:lnTo>
                  <a:pt x="17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5756337" y="3736655"/>
            <a:ext cx="24130" cy="40640"/>
          </a:xfrm>
          <a:custGeom>
            <a:avLst/>
            <a:gdLst/>
            <a:ahLst/>
            <a:cxnLst/>
            <a:rect l="l" t="t" r="r" b="b"/>
            <a:pathLst>
              <a:path w="24129" h="40639">
                <a:moveTo>
                  <a:pt x="12630" y="39557"/>
                </a:moveTo>
                <a:lnTo>
                  <a:pt x="0" y="39557"/>
                </a:lnTo>
                <a:lnTo>
                  <a:pt x="0" y="40398"/>
                </a:lnTo>
                <a:lnTo>
                  <a:pt x="12630" y="40398"/>
                </a:lnTo>
                <a:lnTo>
                  <a:pt x="12630" y="39557"/>
                </a:lnTo>
                <a:close/>
              </a:path>
              <a:path w="24129" h="40639">
                <a:moveTo>
                  <a:pt x="9222" y="840"/>
                </a:moveTo>
                <a:lnTo>
                  <a:pt x="0" y="840"/>
                </a:lnTo>
                <a:lnTo>
                  <a:pt x="0" y="1680"/>
                </a:lnTo>
                <a:lnTo>
                  <a:pt x="1044" y="2129"/>
                </a:lnTo>
                <a:lnTo>
                  <a:pt x="1726" y="2129"/>
                </a:lnTo>
                <a:lnTo>
                  <a:pt x="2044" y="2969"/>
                </a:lnTo>
                <a:lnTo>
                  <a:pt x="2407" y="3361"/>
                </a:lnTo>
                <a:lnTo>
                  <a:pt x="2615" y="4202"/>
                </a:lnTo>
                <a:lnTo>
                  <a:pt x="2725" y="37036"/>
                </a:lnTo>
                <a:lnTo>
                  <a:pt x="2407" y="37876"/>
                </a:lnTo>
                <a:lnTo>
                  <a:pt x="2044" y="38717"/>
                </a:lnTo>
                <a:lnTo>
                  <a:pt x="1726" y="39109"/>
                </a:lnTo>
                <a:lnTo>
                  <a:pt x="1044" y="39557"/>
                </a:lnTo>
                <a:lnTo>
                  <a:pt x="10903" y="39557"/>
                </a:lnTo>
                <a:lnTo>
                  <a:pt x="10222" y="39109"/>
                </a:lnTo>
                <a:lnTo>
                  <a:pt x="9904" y="39109"/>
                </a:lnTo>
                <a:lnTo>
                  <a:pt x="9904" y="38717"/>
                </a:lnTo>
                <a:lnTo>
                  <a:pt x="9540" y="37876"/>
                </a:lnTo>
                <a:lnTo>
                  <a:pt x="9222" y="37428"/>
                </a:lnTo>
                <a:lnTo>
                  <a:pt x="9222" y="25269"/>
                </a:lnTo>
                <a:lnTo>
                  <a:pt x="11514" y="25269"/>
                </a:lnTo>
                <a:lnTo>
                  <a:pt x="10585" y="24429"/>
                </a:lnTo>
                <a:lnTo>
                  <a:pt x="9222" y="22300"/>
                </a:lnTo>
                <a:lnTo>
                  <a:pt x="9222" y="7564"/>
                </a:lnTo>
                <a:lnTo>
                  <a:pt x="10222" y="5042"/>
                </a:lnTo>
                <a:lnTo>
                  <a:pt x="10903" y="4202"/>
                </a:lnTo>
                <a:lnTo>
                  <a:pt x="9222" y="4202"/>
                </a:lnTo>
                <a:lnTo>
                  <a:pt x="9222" y="840"/>
                </a:lnTo>
                <a:close/>
              </a:path>
              <a:path w="24129" h="40639">
                <a:moveTo>
                  <a:pt x="11514" y="25269"/>
                </a:moveTo>
                <a:lnTo>
                  <a:pt x="9222" y="25269"/>
                </a:lnTo>
                <a:lnTo>
                  <a:pt x="10903" y="27343"/>
                </a:lnTo>
                <a:lnTo>
                  <a:pt x="11585" y="27791"/>
                </a:lnTo>
                <a:lnTo>
                  <a:pt x="12948" y="28183"/>
                </a:lnTo>
                <a:lnTo>
                  <a:pt x="13993" y="28631"/>
                </a:lnTo>
                <a:lnTo>
                  <a:pt x="16718" y="28631"/>
                </a:lnTo>
                <a:lnTo>
                  <a:pt x="18399" y="28183"/>
                </a:lnTo>
                <a:lnTo>
                  <a:pt x="19762" y="26950"/>
                </a:lnTo>
                <a:lnTo>
                  <a:pt x="21125" y="25662"/>
                </a:lnTo>
                <a:lnTo>
                  <a:pt x="11948" y="25662"/>
                </a:lnTo>
                <a:lnTo>
                  <a:pt x="11514" y="25269"/>
                </a:lnTo>
                <a:close/>
              </a:path>
              <a:path w="24129" h="40639">
                <a:moveTo>
                  <a:pt x="21323" y="3361"/>
                </a:moveTo>
                <a:lnTo>
                  <a:pt x="14311" y="3361"/>
                </a:lnTo>
                <a:lnTo>
                  <a:pt x="15673" y="5042"/>
                </a:lnTo>
                <a:lnTo>
                  <a:pt x="16355" y="7171"/>
                </a:lnTo>
                <a:lnTo>
                  <a:pt x="17036" y="10085"/>
                </a:lnTo>
                <a:lnTo>
                  <a:pt x="17036" y="19330"/>
                </a:lnTo>
                <a:lnTo>
                  <a:pt x="16718" y="22300"/>
                </a:lnTo>
                <a:lnTo>
                  <a:pt x="15673" y="23981"/>
                </a:lnTo>
                <a:lnTo>
                  <a:pt x="14992" y="25269"/>
                </a:lnTo>
                <a:lnTo>
                  <a:pt x="14311" y="25662"/>
                </a:lnTo>
                <a:lnTo>
                  <a:pt x="21125" y="25662"/>
                </a:lnTo>
                <a:lnTo>
                  <a:pt x="22170" y="23981"/>
                </a:lnTo>
                <a:lnTo>
                  <a:pt x="22852" y="21852"/>
                </a:lnTo>
                <a:lnTo>
                  <a:pt x="23533" y="19330"/>
                </a:lnTo>
                <a:lnTo>
                  <a:pt x="23851" y="16809"/>
                </a:lnTo>
                <a:lnTo>
                  <a:pt x="23851" y="11766"/>
                </a:lnTo>
                <a:lnTo>
                  <a:pt x="23533" y="9245"/>
                </a:lnTo>
                <a:lnTo>
                  <a:pt x="22170" y="5042"/>
                </a:lnTo>
                <a:lnTo>
                  <a:pt x="21323" y="3361"/>
                </a:lnTo>
                <a:close/>
              </a:path>
              <a:path w="24129" h="40639">
                <a:moveTo>
                  <a:pt x="17036" y="0"/>
                </a:moveTo>
                <a:lnTo>
                  <a:pt x="13993" y="0"/>
                </a:lnTo>
                <a:lnTo>
                  <a:pt x="12630" y="448"/>
                </a:lnTo>
                <a:lnTo>
                  <a:pt x="11585" y="1288"/>
                </a:lnTo>
                <a:lnTo>
                  <a:pt x="10903" y="2129"/>
                </a:lnTo>
                <a:lnTo>
                  <a:pt x="9904" y="2969"/>
                </a:lnTo>
                <a:lnTo>
                  <a:pt x="9222" y="4202"/>
                </a:lnTo>
                <a:lnTo>
                  <a:pt x="10903" y="4202"/>
                </a:lnTo>
                <a:lnTo>
                  <a:pt x="11585" y="3361"/>
                </a:lnTo>
                <a:lnTo>
                  <a:pt x="21323" y="3361"/>
                </a:lnTo>
                <a:lnTo>
                  <a:pt x="21125" y="2969"/>
                </a:lnTo>
                <a:lnTo>
                  <a:pt x="19762" y="1680"/>
                </a:lnTo>
                <a:lnTo>
                  <a:pt x="17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5782914" y="3725336"/>
            <a:ext cx="12065" cy="39370"/>
          </a:xfrm>
          <a:custGeom>
            <a:avLst/>
            <a:gdLst/>
            <a:ahLst/>
            <a:cxnLst/>
            <a:rect l="l" t="t" r="r" b="b"/>
            <a:pathLst>
              <a:path w="12064" h="39370">
                <a:moveTo>
                  <a:pt x="11948" y="38269"/>
                </a:moveTo>
                <a:lnTo>
                  <a:pt x="0" y="38269"/>
                </a:lnTo>
                <a:lnTo>
                  <a:pt x="0" y="39109"/>
                </a:lnTo>
                <a:lnTo>
                  <a:pt x="11948" y="39109"/>
                </a:lnTo>
                <a:lnTo>
                  <a:pt x="11948" y="38269"/>
                </a:lnTo>
                <a:close/>
              </a:path>
              <a:path w="12064" h="39370">
                <a:moveTo>
                  <a:pt x="9222" y="0"/>
                </a:moveTo>
                <a:lnTo>
                  <a:pt x="0" y="0"/>
                </a:lnTo>
                <a:lnTo>
                  <a:pt x="0" y="840"/>
                </a:lnTo>
                <a:lnTo>
                  <a:pt x="1044" y="1232"/>
                </a:lnTo>
                <a:lnTo>
                  <a:pt x="1726" y="1232"/>
                </a:lnTo>
                <a:lnTo>
                  <a:pt x="2044" y="2073"/>
                </a:lnTo>
                <a:lnTo>
                  <a:pt x="2407" y="2521"/>
                </a:lnTo>
                <a:lnTo>
                  <a:pt x="2725" y="3754"/>
                </a:lnTo>
                <a:lnTo>
                  <a:pt x="2725" y="35299"/>
                </a:lnTo>
                <a:lnTo>
                  <a:pt x="2407" y="36588"/>
                </a:lnTo>
                <a:lnTo>
                  <a:pt x="2044" y="36980"/>
                </a:lnTo>
                <a:lnTo>
                  <a:pt x="1726" y="37820"/>
                </a:lnTo>
                <a:lnTo>
                  <a:pt x="1044" y="38269"/>
                </a:lnTo>
                <a:lnTo>
                  <a:pt x="10903" y="38269"/>
                </a:lnTo>
                <a:lnTo>
                  <a:pt x="10222" y="37820"/>
                </a:lnTo>
                <a:lnTo>
                  <a:pt x="9904" y="37428"/>
                </a:lnTo>
                <a:lnTo>
                  <a:pt x="9540" y="36588"/>
                </a:lnTo>
                <a:lnTo>
                  <a:pt x="9222" y="35299"/>
                </a:lnTo>
                <a:lnTo>
                  <a:pt x="9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5797225" y="3736655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10">
                <a:moveTo>
                  <a:pt x="12266" y="0"/>
                </a:moveTo>
                <a:lnTo>
                  <a:pt x="7496" y="0"/>
                </a:lnTo>
                <a:lnTo>
                  <a:pt x="5133" y="1288"/>
                </a:lnTo>
                <a:lnTo>
                  <a:pt x="3089" y="4202"/>
                </a:lnTo>
                <a:lnTo>
                  <a:pt x="1044" y="6723"/>
                </a:lnTo>
                <a:lnTo>
                  <a:pt x="0" y="10085"/>
                </a:lnTo>
                <a:lnTo>
                  <a:pt x="0" y="18490"/>
                </a:lnTo>
                <a:lnTo>
                  <a:pt x="681" y="21459"/>
                </a:lnTo>
                <a:lnTo>
                  <a:pt x="2044" y="23981"/>
                </a:lnTo>
                <a:lnTo>
                  <a:pt x="3770" y="27343"/>
                </a:lnTo>
                <a:lnTo>
                  <a:pt x="6496" y="28631"/>
                </a:lnTo>
                <a:lnTo>
                  <a:pt x="11585" y="28631"/>
                </a:lnTo>
                <a:lnTo>
                  <a:pt x="13311" y="28183"/>
                </a:lnTo>
                <a:lnTo>
                  <a:pt x="14674" y="26950"/>
                </a:lnTo>
                <a:lnTo>
                  <a:pt x="16037" y="25662"/>
                </a:lnTo>
                <a:lnTo>
                  <a:pt x="16847" y="24429"/>
                </a:lnTo>
                <a:lnTo>
                  <a:pt x="11267" y="24429"/>
                </a:lnTo>
                <a:lnTo>
                  <a:pt x="9904" y="23588"/>
                </a:lnTo>
                <a:lnTo>
                  <a:pt x="8859" y="21852"/>
                </a:lnTo>
                <a:lnTo>
                  <a:pt x="7496" y="19778"/>
                </a:lnTo>
                <a:lnTo>
                  <a:pt x="6496" y="16809"/>
                </a:lnTo>
                <a:lnTo>
                  <a:pt x="6496" y="13447"/>
                </a:lnTo>
                <a:lnTo>
                  <a:pt x="18763" y="13447"/>
                </a:lnTo>
                <a:lnTo>
                  <a:pt x="18599" y="11374"/>
                </a:lnTo>
                <a:lnTo>
                  <a:pt x="6496" y="11374"/>
                </a:lnTo>
                <a:lnTo>
                  <a:pt x="6602" y="6723"/>
                </a:lnTo>
                <a:lnTo>
                  <a:pt x="6814" y="5042"/>
                </a:lnTo>
                <a:lnTo>
                  <a:pt x="7859" y="3361"/>
                </a:lnTo>
                <a:lnTo>
                  <a:pt x="8177" y="2521"/>
                </a:lnTo>
                <a:lnTo>
                  <a:pt x="8859" y="1680"/>
                </a:lnTo>
                <a:lnTo>
                  <a:pt x="14637" y="1680"/>
                </a:lnTo>
                <a:lnTo>
                  <a:pt x="14311" y="1288"/>
                </a:lnTo>
                <a:lnTo>
                  <a:pt x="12266" y="0"/>
                </a:lnTo>
                <a:close/>
              </a:path>
              <a:path w="19050" h="29210">
                <a:moveTo>
                  <a:pt x="17718" y="19778"/>
                </a:moveTo>
                <a:lnTo>
                  <a:pt x="17036" y="21459"/>
                </a:lnTo>
                <a:lnTo>
                  <a:pt x="16037" y="22692"/>
                </a:lnTo>
                <a:lnTo>
                  <a:pt x="15355" y="23140"/>
                </a:lnTo>
                <a:lnTo>
                  <a:pt x="14674" y="23981"/>
                </a:lnTo>
                <a:lnTo>
                  <a:pt x="13629" y="24429"/>
                </a:lnTo>
                <a:lnTo>
                  <a:pt x="16847" y="24429"/>
                </a:lnTo>
                <a:lnTo>
                  <a:pt x="17400" y="23588"/>
                </a:lnTo>
                <a:lnTo>
                  <a:pt x="18763" y="20619"/>
                </a:lnTo>
                <a:lnTo>
                  <a:pt x="17718" y="19778"/>
                </a:lnTo>
                <a:close/>
              </a:path>
              <a:path w="19050" h="29210">
                <a:moveTo>
                  <a:pt x="14637" y="1680"/>
                </a:moveTo>
                <a:lnTo>
                  <a:pt x="10222" y="1680"/>
                </a:lnTo>
                <a:lnTo>
                  <a:pt x="10903" y="2129"/>
                </a:lnTo>
                <a:lnTo>
                  <a:pt x="11267" y="2521"/>
                </a:lnTo>
                <a:lnTo>
                  <a:pt x="11585" y="2969"/>
                </a:lnTo>
                <a:lnTo>
                  <a:pt x="12266" y="3810"/>
                </a:lnTo>
                <a:lnTo>
                  <a:pt x="12393" y="5491"/>
                </a:lnTo>
                <a:lnTo>
                  <a:pt x="12630" y="6331"/>
                </a:lnTo>
                <a:lnTo>
                  <a:pt x="12948" y="8404"/>
                </a:lnTo>
                <a:lnTo>
                  <a:pt x="12948" y="11374"/>
                </a:lnTo>
                <a:lnTo>
                  <a:pt x="18599" y="11374"/>
                </a:lnTo>
                <a:lnTo>
                  <a:pt x="18399" y="8852"/>
                </a:lnTo>
                <a:lnTo>
                  <a:pt x="17718" y="5491"/>
                </a:lnTo>
                <a:lnTo>
                  <a:pt x="16037" y="3361"/>
                </a:lnTo>
                <a:lnTo>
                  <a:pt x="14637" y="1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5329641" y="3892644"/>
            <a:ext cx="15240" cy="28575"/>
          </a:xfrm>
          <a:custGeom>
            <a:avLst/>
            <a:gdLst/>
            <a:ahLst/>
            <a:cxnLst/>
            <a:rect l="l" t="t" r="r" b="b"/>
            <a:pathLst>
              <a:path w="15239" h="28575">
                <a:moveTo>
                  <a:pt x="1044" y="18882"/>
                </a:moveTo>
                <a:lnTo>
                  <a:pt x="0" y="18882"/>
                </a:lnTo>
                <a:lnTo>
                  <a:pt x="681" y="28575"/>
                </a:lnTo>
                <a:lnTo>
                  <a:pt x="1362" y="28575"/>
                </a:lnTo>
                <a:lnTo>
                  <a:pt x="1726" y="27735"/>
                </a:lnTo>
                <a:lnTo>
                  <a:pt x="2044" y="27287"/>
                </a:lnTo>
                <a:lnTo>
                  <a:pt x="12142" y="27287"/>
                </a:lnTo>
                <a:lnTo>
                  <a:pt x="12630" y="26894"/>
                </a:lnTo>
                <a:lnTo>
                  <a:pt x="12977" y="26446"/>
                </a:lnTo>
                <a:lnTo>
                  <a:pt x="6133" y="26446"/>
                </a:lnTo>
                <a:lnTo>
                  <a:pt x="5133" y="26054"/>
                </a:lnTo>
                <a:lnTo>
                  <a:pt x="3770" y="24765"/>
                </a:lnTo>
                <a:lnTo>
                  <a:pt x="2725" y="23532"/>
                </a:lnTo>
                <a:lnTo>
                  <a:pt x="1726" y="21403"/>
                </a:lnTo>
                <a:lnTo>
                  <a:pt x="1044" y="18882"/>
                </a:lnTo>
                <a:close/>
              </a:path>
              <a:path w="15239" h="28575">
                <a:moveTo>
                  <a:pt x="12142" y="27287"/>
                </a:moveTo>
                <a:lnTo>
                  <a:pt x="3089" y="27287"/>
                </a:lnTo>
                <a:lnTo>
                  <a:pt x="3407" y="27735"/>
                </a:lnTo>
                <a:lnTo>
                  <a:pt x="5451" y="28127"/>
                </a:lnTo>
                <a:lnTo>
                  <a:pt x="6814" y="28575"/>
                </a:lnTo>
                <a:lnTo>
                  <a:pt x="10222" y="28575"/>
                </a:lnTo>
                <a:lnTo>
                  <a:pt x="11585" y="27735"/>
                </a:lnTo>
                <a:lnTo>
                  <a:pt x="12142" y="27287"/>
                </a:lnTo>
                <a:close/>
              </a:path>
              <a:path w="15239" h="28575">
                <a:moveTo>
                  <a:pt x="7859" y="0"/>
                </a:moveTo>
                <a:lnTo>
                  <a:pt x="4452" y="0"/>
                </a:lnTo>
                <a:lnTo>
                  <a:pt x="2725" y="840"/>
                </a:lnTo>
                <a:lnTo>
                  <a:pt x="1726" y="2521"/>
                </a:lnTo>
                <a:lnTo>
                  <a:pt x="363" y="4202"/>
                </a:lnTo>
                <a:lnTo>
                  <a:pt x="68" y="5883"/>
                </a:lnTo>
                <a:lnTo>
                  <a:pt x="84" y="10477"/>
                </a:lnTo>
                <a:lnTo>
                  <a:pt x="363" y="11766"/>
                </a:lnTo>
                <a:lnTo>
                  <a:pt x="1362" y="13447"/>
                </a:lnTo>
                <a:lnTo>
                  <a:pt x="2044" y="14680"/>
                </a:lnTo>
                <a:lnTo>
                  <a:pt x="3770" y="15968"/>
                </a:lnTo>
                <a:lnTo>
                  <a:pt x="6133" y="18041"/>
                </a:lnTo>
                <a:lnTo>
                  <a:pt x="7859" y="19722"/>
                </a:lnTo>
                <a:lnTo>
                  <a:pt x="8859" y="20563"/>
                </a:lnTo>
                <a:lnTo>
                  <a:pt x="9222" y="21403"/>
                </a:lnTo>
                <a:lnTo>
                  <a:pt x="9540" y="21852"/>
                </a:lnTo>
                <a:lnTo>
                  <a:pt x="9904" y="22692"/>
                </a:lnTo>
                <a:lnTo>
                  <a:pt x="9904" y="24373"/>
                </a:lnTo>
                <a:lnTo>
                  <a:pt x="9540" y="25213"/>
                </a:lnTo>
                <a:lnTo>
                  <a:pt x="9222" y="25606"/>
                </a:lnTo>
                <a:lnTo>
                  <a:pt x="8859" y="26446"/>
                </a:lnTo>
                <a:lnTo>
                  <a:pt x="12977" y="26446"/>
                </a:lnTo>
                <a:lnTo>
                  <a:pt x="13629" y="25606"/>
                </a:lnTo>
                <a:lnTo>
                  <a:pt x="13993" y="24373"/>
                </a:lnTo>
                <a:lnTo>
                  <a:pt x="14674" y="22692"/>
                </a:lnTo>
                <a:lnTo>
                  <a:pt x="14881" y="21852"/>
                </a:lnTo>
                <a:lnTo>
                  <a:pt x="14992" y="18041"/>
                </a:lnTo>
                <a:lnTo>
                  <a:pt x="14674" y="16809"/>
                </a:lnTo>
                <a:lnTo>
                  <a:pt x="13993" y="15520"/>
                </a:lnTo>
                <a:lnTo>
                  <a:pt x="13311" y="13839"/>
                </a:lnTo>
                <a:lnTo>
                  <a:pt x="11585" y="12158"/>
                </a:lnTo>
                <a:lnTo>
                  <a:pt x="9222" y="10477"/>
                </a:lnTo>
                <a:lnTo>
                  <a:pt x="7178" y="8404"/>
                </a:lnTo>
                <a:lnTo>
                  <a:pt x="5815" y="7115"/>
                </a:lnTo>
                <a:lnTo>
                  <a:pt x="5133" y="6275"/>
                </a:lnTo>
                <a:lnTo>
                  <a:pt x="4770" y="5883"/>
                </a:lnTo>
                <a:lnTo>
                  <a:pt x="4770" y="3754"/>
                </a:lnTo>
                <a:lnTo>
                  <a:pt x="5451" y="2913"/>
                </a:lnTo>
                <a:lnTo>
                  <a:pt x="5815" y="2521"/>
                </a:lnTo>
                <a:lnTo>
                  <a:pt x="6496" y="2073"/>
                </a:lnTo>
                <a:lnTo>
                  <a:pt x="13711" y="2073"/>
                </a:lnTo>
                <a:lnTo>
                  <a:pt x="13695" y="1680"/>
                </a:lnTo>
                <a:lnTo>
                  <a:pt x="10903" y="1680"/>
                </a:lnTo>
                <a:lnTo>
                  <a:pt x="10585" y="1232"/>
                </a:lnTo>
                <a:lnTo>
                  <a:pt x="10222" y="1232"/>
                </a:lnTo>
                <a:lnTo>
                  <a:pt x="9222" y="392"/>
                </a:lnTo>
                <a:lnTo>
                  <a:pt x="7859" y="0"/>
                </a:lnTo>
                <a:close/>
              </a:path>
              <a:path w="15239" h="28575">
                <a:moveTo>
                  <a:pt x="13711" y="2073"/>
                </a:moveTo>
                <a:lnTo>
                  <a:pt x="8177" y="2073"/>
                </a:lnTo>
                <a:lnTo>
                  <a:pt x="9222" y="2913"/>
                </a:lnTo>
                <a:lnTo>
                  <a:pt x="10222" y="3754"/>
                </a:lnTo>
                <a:lnTo>
                  <a:pt x="11267" y="4594"/>
                </a:lnTo>
                <a:lnTo>
                  <a:pt x="12266" y="6723"/>
                </a:lnTo>
                <a:lnTo>
                  <a:pt x="12948" y="9245"/>
                </a:lnTo>
                <a:lnTo>
                  <a:pt x="13993" y="9245"/>
                </a:lnTo>
                <a:lnTo>
                  <a:pt x="13711" y="2073"/>
                </a:lnTo>
                <a:close/>
              </a:path>
              <a:path w="15239" h="28575">
                <a:moveTo>
                  <a:pt x="13629" y="0"/>
                </a:moveTo>
                <a:lnTo>
                  <a:pt x="12630" y="0"/>
                </a:lnTo>
                <a:lnTo>
                  <a:pt x="12266" y="840"/>
                </a:lnTo>
                <a:lnTo>
                  <a:pt x="11585" y="1680"/>
                </a:lnTo>
                <a:lnTo>
                  <a:pt x="13695" y="1680"/>
                </a:lnTo>
                <a:lnTo>
                  <a:pt x="136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5347041" y="3892644"/>
            <a:ext cx="24130" cy="41275"/>
          </a:xfrm>
          <a:custGeom>
            <a:avLst/>
            <a:gdLst/>
            <a:ahLst/>
            <a:cxnLst/>
            <a:rect l="l" t="t" r="r" b="b"/>
            <a:pathLst>
              <a:path w="24129" h="41275">
                <a:moveTo>
                  <a:pt x="12584" y="39501"/>
                </a:moveTo>
                <a:lnTo>
                  <a:pt x="0" y="39501"/>
                </a:lnTo>
                <a:lnTo>
                  <a:pt x="0" y="40734"/>
                </a:lnTo>
                <a:lnTo>
                  <a:pt x="12584" y="40734"/>
                </a:lnTo>
                <a:lnTo>
                  <a:pt x="12584" y="39501"/>
                </a:lnTo>
                <a:close/>
              </a:path>
              <a:path w="24129" h="41275">
                <a:moveTo>
                  <a:pt x="9177" y="840"/>
                </a:moveTo>
                <a:lnTo>
                  <a:pt x="0" y="840"/>
                </a:lnTo>
                <a:lnTo>
                  <a:pt x="0" y="2073"/>
                </a:lnTo>
                <a:lnTo>
                  <a:pt x="999" y="2073"/>
                </a:lnTo>
                <a:lnTo>
                  <a:pt x="1680" y="2521"/>
                </a:lnTo>
                <a:lnTo>
                  <a:pt x="2044" y="2913"/>
                </a:lnTo>
                <a:lnTo>
                  <a:pt x="2362" y="3361"/>
                </a:lnTo>
                <a:lnTo>
                  <a:pt x="2610" y="4202"/>
                </a:lnTo>
                <a:lnTo>
                  <a:pt x="2610" y="37372"/>
                </a:lnTo>
                <a:lnTo>
                  <a:pt x="2362" y="38213"/>
                </a:lnTo>
                <a:lnTo>
                  <a:pt x="2044" y="38661"/>
                </a:lnTo>
                <a:lnTo>
                  <a:pt x="1680" y="39053"/>
                </a:lnTo>
                <a:lnTo>
                  <a:pt x="999" y="39501"/>
                </a:lnTo>
                <a:lnTo>
                  <a:pt x="10903" y="39501"/>
                </a:lnTo>
                <a:lnTo>
                  <a:pt x="10222" y="39053"/>
                </a:lnTo>
                <a:lnTo>
                  <a:pt x="9858" y="39053"/>
                </a:lnTo>
                <a:lnTo>
                  <a:pt x="9858" y="38661"/>
                </a:lnTo>
                <a:lnTo>
                  <a:pt x="9540" y="38213"/>
                </a:lnTo>
                <a:lnTo>
                  <a:pt x="9177" y="37372"/>
                </a:lnTo>
                <a:lnTo>
                  <a:pt x="9177" y="25213"/>
                </a:lnTo>
                <a:lnTo>
                  <a:pt x="11267" y="25213"/>
                </a:lnTo>
                <a:lnTo>
                  <a:pt x="10540" y="24765"/>
                </a:lnTo>
                <a:lnTo>
                  <a:pt x="9177" y="22244"/>
                </a:lnTo>
                <a:lnTo>
                  <a:pt x="9177" y="7956"/>
                </a:lnTo>
                <a:lnTo>
                  <a:pt x="10222" y="5042"/>
                </a:lnTo>
                <a:lnTo>
                  <a:pt x="10696" y="4594"/>
                </a:lnTo>
                <a:lnTo>
                  <a:pt x="9177" y="4594"/>
                </a:lnTo>
                <a:lnTo>
                  <a:pt x="9177" y="840"/>
                </a:lnTo>
                <a:close/>
              </a:path>
              <a:path w="24129" h="41275">
                <a:moveTo>
                  <a:pt x="11267" y="25213"/>
                </a:moveTo>
                <a:lnTo>
                  <a:pt x="9177" y="25213"/>
                </a:lnTo>
                <a:lnTo>
                  <a:pt x="10222" y="26446"/>
                </a:lnTo>
                <a:lnTo>
                  <a:pt x="10903" y="27287"/>
                </a:lnTo>
                <a:lnTo>
                  <a:pt x="11585" y="27735"/>
                </a:lnTo>
                <a:lnTo>
                  <a:pt x="12948" y="28575"/>
                </a:lnTo>
                <a:lnTo>
                  <a:pt x="16673" y="28575"/>
                </a:lnTo>
                <a:lnTo>
                  <a:pt x="18399" y="28127"/>
                </a:lnTo>
                <a:lnTo>
                  <a:pt x="19762" y="26894"/>
                </a:lnTo>
                <a:lnTo>
                  <a:pt x="21125" y="25606"/>
                </a:lnTo>
                <a:lnTo>
                  <a:pt x="11903" y="25606"/>
                </a:lnTo>
                <a:lnTo>
                  <a:pt x="11267" y="25213"/>
                </a:lnTo>
                <a:close/>
              </a:path>
              <a:path w="24129" h="41275">
                <a:moveTo>
                  <a:pt x="21359" y="3754"/>
                </a:moveTo>
                <a:lnTo>
                  <a:pt x="14311" y="3754"/>
                </a:lnTo>
                <a:lnTo>
                  <a:pt x="14992" y="4202"/>
                </a:lnTo>
                <a:lnTo>
                  <a:pt x="15673" y="5434"/>
                </a:lnTo>
                <a:lnTo>
                  <a:pt x="16355" y="7115"/>
                </a:lnTo>
                <a:lnTo>
                  <a:pt x="17036" y="10085"/>
                </a:lnTo>
                <a:lnTo>
                  <a:pt x="17036" y="19330"/>
                </a:lnTo>
                <a:lnTo>
                  <a:pt x="16355" y="22692"/>
                </a:lnTo>
                <a:lnTo>
                  <a:pt x="15673" y="23925"/>
                </a:lnTo>
                <a:lnTo>
                  <a:pt x="14992" y="25213"/>
                </a:lnTo>
                <a:lnTo>
                  <a:pt x="14311" y="25606"/>
                </a:lnTo>
                <a:lnTo>
                  <a:pt x="21125" y="25606"/>
                </a:lnTo>
                <a:lnTo>
                  <a:pt x="22125" y="23925"/>
                </a:lnTo>
                <a:lnTo>
                  <a:pt x="22806" y="21852"/>
                </a:lnTo>
                <a:lnTo>
                  <a:pt x="23488" y="19330"/>
                </a:lnTo>
                <a:lnTo>
                  <a:pt x="23851" y="17201"/>
                </a:lnTo>
                <a:lnTo>
                  <a:pt x="23851" y="11766"/>
                </a:lnTo>
                <a:lnTo>
                  <a:pt x="23488" y="9245"/>
                </a:lnTo>
                <a:lnTo>
                  <a:pt x="22125" y="5042"/>
                </a:lnTo>
                <a:lnTo>
                  <a:pt x="21359" y="3754"/>
                </a:lnTo>
                <a:close/>
              </a:path>
              <a:path w="24129" h="41275">
                <a:moveTo>
                  <a:pt x="17036" y="0"/>
                </a:moveTo>
                <a:lnTo>
                  <a:pt x="13947" y="0"/>
                </a:lnTo>
                <a:lnTo>
                  <a:pt x="12584" y="392"/>
                </a:lnTo>
                <a:lnTo>
                  <a:pt x="11585" y="1232"/>
                </a:lnTo>
                <a:lnTo>
                  <a:pt x="10903" y="2073"/>
                </a:lnTo>
                <a:lnTo>
                  <a:pt x="9858" y="2913"/>
                </a:lnTo>
                <a:lnTo>
                  <a:pt x="9177" y="4594"/>
                </a:lnTo>
                <a:lnTo>
                  <a:pt x="10696" y="4594"/>
                </a:lnTo>
                <a:lnTo>
                  <a:pt x="11585" y="3754"/>
                </a:lnTo>
                <a:lnTo>
                  <a:pt x="21359" y="3754"/>
                </a:lnTo>
                <a:lnTo>
                  <a:pt x="21125" y="3361"/>
                </a:lnTo>
                <a:lnTo>
                  <a:pt x="19762" y="2073"/>
                </a:lnTo>
                <a:lnTo>
                  <a:pt x="18399" y="840"/>
                </a:lnTo>
                <a:lnTo>
                  <a:pt x="17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5374300" y="3892644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2266" y="0"/>
                </a:moveTo>
                <a:lnTo>
                  <a:pt x="7496" y="0"/>
                </a:lnTo>
                <a:lnTo>
                  <a:pt x="5133" y="1232"/>
                </a:lnTo>
                <a:lnTo>
                  <a:pt x="3089" y="4202"/>
                </a:lnTo>
                <a:lnTo>
                  <a:pt x="1044" y="6723"/>
                </a:lnTo>
                <a:lnTo>
                  <a:pt x="0" y="10477"/>
                </a:lnTo>
                <a:lnTo>
                  <a:pt x="0" y="18490"/>
                </a:lnTo>
                <a:lnTo>
                  <a:pt x="681" y="21852"/>
                </a:lnTo>
                <a:lnTo>
                  <a:pt x="2044" y="23925"/>
                </a:lnTo>
                <a:lnTo>
                  <a:pt x="3770" y="27287"/>
                </a:lnTo>
                <a:lnTo>
                  <a:pt x="6496" y="28575"/>
                </a:lnTo>
                <a:lnTo>
                  <a:pt x="11585" y="28575"/>
                </a:lnTo>
                <a:lnTo>
                  <a:pt x="13311" y="28127"/>
                </a:lnTo>
                <a:lnTo>
                  <a:pt x="14674" y="26894"/>
                </a:lnTo>
                <a:lnTo>
                  <a:pt x="16037" y="25606"/>
                </a:lnTo>
                <a:lnTo>
                  <a:pt x="16847" y="24373"/>
                </a:lnTo>
                <a:lnTo>
                  <a:pt x="11267" y="24373"/>
                </a:lnTo>
                <a:lnTo>
                  <a:pt x="9904" y="23532"/>
                </a:lnTo>
                <a:lnTo>
                  <a:pt x="8859" y="21852"/>
                </a:lnTo>
                <a:lnTo>
                  <a:pt x="7496" y="19722"/>
                </a:lnTo>
                <a:lnTo>
                  <a:pt x="6496" y="17201"/>
                </a:lnTo>
                <a:lnTo>
                  <a:pt x="6496" y="13447"/>
                </a:lnTo>
                <a:lnTo>
                  <a:pt x="18763" y="13447"/>
                </a:lnTo>
                <a:lnTo>
                  <a:pt x="18579" y="11318"/>
                </a:lnTo>
                <a:lnTo>
                  <a:pt x="6496" y="11318"/>
                </a:lnTo>
                <a:lnTo>
                  <a:pt x="6602" y="6723"/>
                </a:lnTo>
                <a:lnTo>
                  <a:pt x="6814" y="5042"/>
                </a:lnTo>
                <a:lnTo>
                  <a:pt x="7859" y="3361"/>
                </a:lnTo>
                <a:lnTo>
                  <a:pt x="8177" y="2521"/>
                </a:lnTo>
                <a:lnTo>
                  <a:pt x="8859" y="2073"/>
                </a:lnTo>
                <a:lnTo>
                  <a:pt x="14992" y="2073"/>
                </a:lnTo>
                <a:lnTo>
                  <a:pt x="14311" y="1232"/>
                </a:lnTo>
                <a:lnTo>
                  <a:pt x="12266" y="0"/>
                </a:lnTo>
                <a:close/>
              </a:path>
              <a:path w="19050" h="28575">
                <a:moveTo>
                  <a:pt x="17718" y="19722"/>
                </a:moveTo>
                <a:lnTo>
                  <a:pt x="13629" y="24373"/>
                </a:lnTo>
                <a:lnTo>
                  <a:pt x="16847" y="24373"/>
                </a:lnTo>
                <a:lnTo>
                  <a:pt x="17400" y="23532"/>
                </a:lnTo>
                <a:lnTo>
                  <a:pt x="18763" y="20563"/>
                </a:lnTo>
                <a:lnTo>
                  <a:pt x="17718" y="19722"/>
                </a:lnTo>
                <a:close/>
              </a:path>
              <a:path w="19050" h="28575">
                <a:moveTo>
                  <a:pt x="14992" y="2073"/>
                </a:moveTo>
                <a:lnTo>
                  <a:pt x="10903" y="2073"/>
                </a:lnTo>
                <a:lnTo>
                  <a:pt x="11585" y="2913"/>
                </a:lnTo>
                <a:lnTo>
                  <a:pt x="11948" y="3754"/>
                </a:lnTo>
                <a:lnTo>
                  <a:pt x="12266" y="5042"/>
                </a:lnTo>
                <a:lnTo>
                  <a:pt x="12630" y="6275"/>
                </a:lnTo>
                <a:lnTo>
                  <a:pt x="12822" y="7564"/>
                </a:lnTo>
                <a:lnTo>
                  <a:pt x="12948" y="11318"/>
                </a:lnTo>
                <a:lnTo>
                  <a:pt x="18579" y="11318"/>
                </a:lnTo>
                <a:lnTo>
                  <a:pt x="18399" y="9245"/>
                </a:lnTo>
                <a:lnTo>
                  <a:pt x="17718" y="5883"/>
                </a:lnTo>
                <a:lnTo>
                  <a:pt x="16037" y="3361"/>
                </a:lnTo>
                <a:lnTo>
                  <a:pt x="14992" y="2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5396107" y="3892644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2948" y="0"/>
                </a:moveTo>
                <a:lnTo>
                  <a:pt x="7178" y="0"/>
                </a:lnTo>
                <a:lnTo>
                  <a:pt x="4452" y="1680"/>
                </a:lnTo>
                <a:lnTo>
                  <a:pt x="2407" y="5042"/>
                </a:lnTo>
                <a:lnTo>
                  <a:pt x="1044" y="7956"/>
                </a:lnTo>
                <a:lnTo>
                  <a:pt x="0" y="11318"/>
                </a:lnTo>
                <a:lnTo>
                  <a:pt x="0" y="18490"/>
                </a:lnTo>
                <a:lnTo>
                  <a:pt x="1044" y="21852"/>
                </a:lnTo>
                <a:lnTo>
                  <a:pt x="2725" y="24765"/>
                </a:lnTo>
                <a:lnTo>
                  <a:pt x="4452" y="27287"/>
                </a:lnTo>
                <a:lnTo>
                  <a:pt x="6814" y="28575"/>
                </a:lnTo>
                <a:lnTo>
                  <a:pt x="11585" y="28575"/>
                </a:lnTo>
                <a:lnTo>
                  <a:pt x="13311" y="28127"/>
                </a:lnTo>
                <a:lnTo>
                  <a:pt x="14674" y="26894"/>
                </a:lnTo>
                <a:lnTo>
                  <a:pt x="16355" y="25606"/>
                </a:lnTo>
                <a:lnTo>
                  <a:pt x="17718" y="23925"/>
                </a:lnTo>
                <a:lnTo>
                  <a:pt x="11267" y="23925"/>
                </a:lnTo>
                <a:lnTo>
                  <a:pt x="10222" y="23084"/>
                </a:lnTo>
                <a:lnTo>
                  <a:pt x="9222" y="21852"/>
                </a:lnTo>
                <a:lnTo>
                  <a:pt x="8177" y="20171"/>
                </a:lnTo>
                <a:lnTo>
                  <a:pt x="7496" y="17649"/>
                </a:lnTo>
                <a:lnTo>
                  <a:pt x="6814" y="15520"/>
                </a:lnTo>
                <a:lnTo>
                  <a:pt x="6496" y="12999"/>
                </a:lnTo>
                <a:lnTo>
                  <a:pt x="6496" y="7115"/>
                </a:lnTo>
                <a:lnTo>
                  <a:pt x="6814" y="5042"/>
                </a:lnTo>
                <a:lnTo>
                  <a:pt x="7859" y="3754"/>
                </a:lnTo>
                <a:lnTo>
                  <a:pt x="8177" y="2521"/>
                </a:lnTo>
                <a:lnTo>
                  <a:pt x="8859" y="2073"/>
                </a:lnTo>
                <a:lnTo>
                  <a:pt x="16037" y="2073"/>
                </a:lnTo>
                <a:lnTo>
                  <a:pt x="14674" y="840"/>
                </a:lnTo>
                <a:lnTo>
                  <a:pt x="12948" y="0"/>
                </a:lnTo>
                <a:close/>
              </a:path>
              <a:path w="19050" h="28575">
                <a:moveTo>
                  <a:pt x="18081" y="21011"/>
                </a:moveTo>
                <a:lnTo>
                  <a:pt x="17036" y="22244"/>
                </a:lnTo>
                <a:lnTo>
                  <a:pt x="16037" y="23084"/>
                </a:lnTo>
                <a:lnTo>
                  <a:pt x="15355" y="23532"/>
                </a:lnTo>
                <a:lnTo>
                  <a:pt x="14674" y="23925"/>
                </a:lnTo>
                <a:lnTo>
                  <a:pt x="17718" y="23925"/>
                </a:lnTo>
                <a:lnTo>
                  <a:pt x="18763" y="21852"/>
                </a:lnTo>
                <a:lnTo>
                  <a:pt x="18081" y="21011"/>
                </a:lnTo>
                <a:close/>
              </a:path>
              <a:path w="19050" h="28575">
                <a:moveTo>
                  <a:pt x="16037" y="2073"/>
                </a:moveTo>
                <a:lnTo>
                  <a:pt x="10222" y="2073"/>
                </a:lnTo>
                <a:lnTo>
                  <a:pt x="11267" y="3361"/>
                </a:lnTo>
                <a:lnTo>
                  <a:pt x="11585" y="4202"/>
                </a:lnTo>
                <a:lnTo>
                  <a:pt x="11585" y="5434"/>
                </a:lnTo>
                <a:lnTo>
                  <a:pt x="11948" y="7115"/>
                </a:lnTo>
                <a:lnTo>
                  <a:pt x="12266" y="8796"/>
                </a:lnTo>
                <a:lnTo>
                  <a:pt x="13311" y="10085"/>
                </a:lnTo>
                <a:lnTo>
                  <a:pt x="13993" y="10477"/>
                </a:lnTo>
                <a:lnTo>
                  <a:pt x="16037" y="10477"/>
                </a:lnTo>
                <a:lnTo>
                  <a:pt x="16718" y="10085"/>
                </a:lnTo>
                <a:lnTo>
                  <a:pt x="17036" y="9637"/>
                </a:lnTo>
                <a:lnTo>
                  <a:pt x="17718" y="8796"/>
                </a:lnTo>
                <a:lnTo>
                  <a:pt x="18081" y="7956"/>
                </a:lnTo>
                <a:lnTo>
                  <a:pt x="18081" y="5042"/>
                </a:lnTo>
                <a:lnTo>
                  <a:pt x="17400" y="3754"/>
                </a:lnTo>
                <a:lnTo>
                  <a:pt x="16037" y="2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498761" y="3892644"/>
            <a:ext cx="15240" cy="28575"/>
          </a:xfrm>
          <a:custGeom>
            <a:avLst/>
            <a:gdLst/>
            <a:ahLst/>
            <a:cxnLst/>
            <a:rect l="l" t="t" r="r" b="b"/>
            <a:pathLst>
              <a:path w="15239" h="28575">
                <a:moveTo>
                  <a:pt x="976" y="18882"/>
                </a:moveTo>
                <a:lnTo>
                  <a:pt x="294" y="18882"/>
                </a:lnTo>
                <a:lnTo>
                  <a:pt x="612" y="28575"/>
                </a:lnTo>
                <a:lnTo>
                  <a:pt x="1294" y="28575"/>
                </a:lnTo>
                <a:lnTo>
                  <a:pt x="1657" y="27735"/>
                </a:lnTo>
                <a:lnTo>
                  <a:pt x="1975" y="27287"/>
                </a:lnTo>
                <a:lnTo>
                  <a:pt x="12073" y="27287"/>
                </a:lnTo>
                <a:lnTo>
                  <a:pt x="12561" y="26894"/>
                </a:lnTo>
                <a:lnTo>
                  <a:pt x="12908" y="26446"/>
                </a:lnTo>
                <a:lnTo>
                  <a:pt x="6427" y="26446"/>
                </a:lnTo>
                <a:lnTo>
                  <a:pt x="5065" y="26054"/>
                </a:lnTo>
                <a:lnTo>
                  <a:pt x="3702" y="24765"/>
                </a:lnTo>
                <a:lnTo>
                  <a:pt x="2657" y="23532"/>
                </a:lnTo>
                <a:lnTo>
                  <a:pt x="1657" y="21403"/>
                </a:lnTo>
                <a:lnTo>
                  <a:pt x="976" y="18882"/>
                </a:lnTo>
                <a:close/>
              </a:path>
              <a:path w="15239" h="28575">
                <a:moveTo>
                  <a:pt x="12073" y="27287"/>
                </a:moveTo>
                <a:lnTo>
                  <a:pt x="3020" y="27287"/>
                </a:lnTo>
                <a:lnTo>
                  <a:pt x="3702" y="27735"/>
                </a:lnTo>
                <a:lnTo>
                  <a:pt x="5383" y="28127"/>
                </a:lnTo>
                <a:lnTo>
                  <a:pt x="6746" y="28575"/>
                </a:lnTo>
                <a:lnTo>
                  <a:pt x="10516" y="28575"/>
                </a:lnTo>
                <a:lnTo>
                  <a:pt x="12073" y="27287"/>
                </a:lnTo>
                <a:close/>
              </a:path>
              <a:path w="15239" h="28575">
                <a:moveTo>
                  <a:pt x="7790" y="0"/>
                </a:moveTo>
                <a:lnTo>
                  <a:pt x="4383" y="0"/>
                </a:lnTo>
                <a:lnTo>
                  <a:pt x="2657" y="840"/>
                </a:lnTo>
                <a:lnTo>
                  <a:pt x="1657" y="2521"/>
                </a:lnTo>
                <a:lnTo>
                  <a:pt x="294" y="4202"/>
                </a:lnTo>
                <a:lnTo>
                  <a:pt x="0" y="5883"/>
                </a:lnTo>
                <a:lnTo>
                  <a:pt x="16" y="10477"/>
                </a:lnTo>
                <a:lnTo>
                  <a:pt x="294" y="11766"/>
                </a:lnTo>
                <a:lnTo>
                  <a:pt x="1294" y="13447"/>
                </a:lnTo>
                <a:lnTo>
                  <a:pt x="1975" y="14680"/>
                </a:lnTo>
                <a:lnTo>
                  <a:pt x="3702" y="15968"/>
                </a:lnTo>
                <a:lnTo>
                  <a:pt x="6064" y="18041"/>
                </a:lnTo>
                <a:lnTo>
                  <a:pt x="7790" y="19722"/>
                </a:lnTo>
                <a:lnTo>
                  <a:pt x="8790" y="20563"/>
                </a:lnTo>
                <a:lnTo>
                  <a:pt x="9153" y="21403"/>
                </a:lnTo>
                <a:lnTo>
                  <a:pt x="9835" y="21852"/>
                </a:lnTo>
                <a:lnTo>
                  <a:pt x="9835" y="25213"/>
                </a:lnTo>
                <a:lnTo>
                  <a:pt x="9153" y="25606"/>
                </a:lnTo>
                <a:lnTo>
                  <a:pt x="8790" y="26446"/>
                </a:lnTo>
                <a:lnTo>
                  <a:pt x="12908" y="26446"/>
                </a:lnTo>
                <a:lnTo>
                  <a:pt x="13560" y="25606"/>
                </a:lnTo>
                <a:lnTo>
                  <a:pt x="13924" y="24373"/>
                </a:lnTo>
                <a:lnTo>
                  <a:pt x="14605" y="22692"/>
                </a:lnTo>
                <a:lnTo>
                  <a:pt x="14813" y="21852"/>
                </a:lnTo>
                <a:lnTo>
                  <a:pt x="14923" y="18041"/>
                </a:lnTo>
                <a:lnTo>
                  <a:pt x="14605" y="16809"/>
                </a:lnTo>
                <a:lnTo>
                  <a:pt x="13924" y="15520"/>
                </a:lnTo>
                <a:lnTo>
                  <a:pt x="13242" y="13839"/>
                </a:lnTo>
                <a:lnTo>
                  <a:pt x="11516" y="12158"/>
                </a:lnTo>
                <a:lnTo>
                  <a:pt x="9471" y="10477"/>
                </a:lnTo>
                <a:lnTo>
                  <a:pt x="7109" y="8404"/>
                </a:lnTo>
                <a:lnTo>
                  <a:pt x="5746" y="7115"/>
                </a:lnTo>
                <a:lnTo>
                  <a:pt x="5065" y="6275"/>
                </a:lnTo>
                <a:lnTo>
                  <a:pt x="4701" y="5883"/>
                </a:lnTo>
                <a:lnTo>
                  <a:pt x="4701" y="3754"/>
                </a:lnTo>
                <a:lnTo>
                  <a:pt x="5383" y="2913"/>
                </a:lnTo>
                <a:lnTo>
                  <a:pt x="5746" y="2521"/>
                </a:lnTo>
                <a:lnTo>
                  <a:pt x="6427" y="2073"/>
                </a:lnTo>
                <a:lnTo>
                  <a:pt x="13642" y="2073"/>
                </a:lnTo>
                <a:lnTo>
                  <a:pt x="13626" y="1680"/>
                </a:lnTo>
                <a:lnTo>
                  <a:pt x="10834" y="1680"/>
                </a:lnTo>
                <a:lnTo>
                  <a:pt x="10516" y="1232"/>
                </a:lnTo>
                <a:lnTo>
                  <a:pt x="10153" y="1232"/>
                </a:lnTo>
                <a:lnTo>
                  <a:pt x="9153" y="392"/>
                </a:lnTo>
                <a:lnTo>
                  <a:pt x="7790" y="0"/>
                </a:lnTo>
                <a:close/>
              </a:path>
              <a:path w="15239" h="28575">
                <a:moveTo>
                  <a:pt x="13642" y="2073"/>
                </a:moveTo>
                <a:lnTo>
                  <a:pt x="8108" y="2073"/>
                </a:lnTo>
                <a:lnTo>
                  <a:pt x="9153" y="2913"/>
                </a:lnTo>
                <a:lnTo>
                  <a:pt x="10153" y="3754"/>
                </a:lnTo>
                <a:lnTo>
                  <a:pt x="11198" y="4594"/>
                </a:lnTo>
                <a:lnTo>
                  <a:pt x="12197" y="6723"/>
                </a:lnTo>
                <a:lnTo>
                  <a:pt x="12879" y="9245"/>
                </a:lnTo>
                <a:lnTo>
                  <a:pt x="13924" y="9245"/>
                </a:lnTo>
                <a:lnTo>
                  <a:pt x="13642" y="2073"/>
                </a:lnTo>
                <a:close/>
              </a:path>
              <a:path w="15239" h="28575">
                <a:moveTo>
                  <a:pt x="13560" y="0"/>
                </a:moveTo>
                <a:lnTo>
                  <a:pt x="12561" y="0"/>
                </a:lnTo>
                <a:lnTo>
                  <a:pt x="12197" y="840"/>
                </a:lnTo>
                <a:lnTo>
                  <a:pt x="11516" y="1680"/>
                </a:lnTo>
                <a:lnTo>
                  <a:pt x="13626" y="1680"/>
                </a:lnTo>
                <a:lnTo>
                  <a:pt x="13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540944" y="3892644"/>
            <a:ext cx="37465" cy="28575"/>
          </a:xfrm>
          <a:custGeom>
            <a:avLst/>
            <a:gdLst/>
            <a:ahLst/>
            <a:cxnLst/>
            <a:rect l="l" t="t" r="r" b="b"/>
            <a:pathLst>
              <a:path w="37464" h="28575">
                <a:moveTo>
                  <a:pt x="11267" y="26894"/>
                </a:moveTo>
                <a:lnTo>
                  <a:pt x="0" y="26894"/>
                </a:lnTo>
                <a:lnTo>
                  <a:pt x="0" y="28127"/>
                </a:lnTo>
                <a:lnTo>
                  <a:pt x="11267" y="28127"/>
                </a:lnTo>
                <a:lnTo>
                  <a:pt x="11267" y="26894"/>
                </a:lnTo>
                <a:close/>
              </a:path>
              <a:path w="37464" h="28575">
                <a:moveTo>
                  <a:pt x="24533" y="26894"/>
                </a:moveTo>
                <a:lnTo>
                  <a:pt x="12948" y="26894"/>
                </a:lnTo>
                <a:lnTo>
                  <a:pt x="12948" y="28127"/>
                </a:lnTo>
                <a:lnTo>
                  <a:pt x="24533" y="28127"/>
                </a:lnTo>
                <a:lnTo>
                  <a:pt x="24533" y="26894"/>
                </a:lnTo>
                <a:close/>
              </a:path>
              <a:path w="37464" h="28575">
                <a:moveTo>
                  <a:pt x="37163" y="26894"/>
                </a:moveTo>
                <a:lnTo>
                  <a:pt x="25896" y="26894"/>
                </a:lnTo>
                <a:lnTo>
                  <a:pt x="25896" y="28127"/>
                </a:lnTo>
                <a:lnTo>
                  <a:pt x="37163" y="28127"/>
                </a:lnTo>
                <a:lnTo>
                  <a:pt x="37163" y="26894"/>
                </a:lnTo>
                <a:close/>
              </a:path>
              <a:path w="37464" h="28575">
                <a:moveTo>
                  <a:pt x="8859" y="840"/>
                </a:moveTo>
                <a:lnTo>
                  <a:pt x="0" y="840"/>
                </a:lnTo>
                <a:lnTo>
                  <a:pt x="0" y="2073"/>
                </a:lnTo>
                <a:lnTo>
                  <a:pt x="1044" y="2073"/>
                </a:lnTo>
                <a:lnTo>
                  <a:pt x="1726" y="2521"/>
                </a:lnTo>
                <a:lnTo>
                  <a:pt x="2407" y="3361"/>
                </a:lnTo>
                <a:lnTo>
                  <a:pt x="2407" y="25213"/>
                </a:lnTo>
                <a:lnTo>
                  <a:pt x="2044" y="25606"/>
                </a:lnTo>
                <a:lnTo>
                  <a:pt x="1726" y="26446"/>
                </a:lnTo>
                <a:lnTo>
                  <a:pt x="1044" y="26894"/>
                </a:lnTo>
                <a:lnTo>
                  <a:pt x="10585" y="26894"/>
                </a:lnTo>
                <a:lnTo>
                  <a:pt x="9904" y="26446"/>
                </a:lnTo>
                <a:lnTo>
                  <a:pt x="9540" y="25606"/>
                </a:lnTo>
                <a:lnTo>
                  <a:pt x="9222" y="25213"/>
                </a:lnTo>
                <a:lnTo>
                  <a:pt x="8859" y="23925"/>
                </a:lnTo>
                <a:lnTo>
                  <a:pt x="8859" y="7564"/>
                </a:lnTo>
                <a:lnTo>
                  <a:pt x="9904" y="5883"/>
                </a:lnTo>
                <a:lnTo>
                  <a:pt x="10585" y="5042"/>
                </a:lnTo>
                <a:lnTo>
                  <a:pt x="11267" y="4594"/>
                </a:lnTo>
                <a:lnTo>
                  <a:pt x="8859" y="4594"/>
                </a:lnTo>
                <a:lnTo>
                  <a:pt x="8859" y="840"/>
                </a:lnTo>
                <a:close/>
              </a:path>
              <a:path w="37464" h="28575">
                <a:moveTo>
                  <a:pt x="21210" y="3754"/>
                </a:moveTo>
                <a:lnTo>
                  <a:pt x="13629" y="3754"/>
                </a:lnTo>
                <a:lnTo>
                  <a:pt x="13993" y="4202"/>
                </a:lnTo>
                <a:lnTo>
                  <a:pt x="14311" y="4202"/>
                </a:lnTo>
                <a:lnTo>
                  <a:pt x="14674" y="4594"/>
                </a:lnTo>
                <a:lnTo>
                  <a:pt x="14992" y="5042"/>
                </a:lnTo>
                <a:lnTo>
                  <a:pt x="14992" y="5883"/>
                </a:lnTo>
                <a:lnTo>
                  <a:pt x="15355" y="6275"/>
                </a:lnTo>
                <a:lnTo>
                  <a:pt x="15355" y="24765"/>
                </a:lnTo>
                <a:lnTo>
                  <a:pt x="14992" y="25213"/>
                </a:lnTo>
                <a:lnTo>
                  <a:pt x="14992" y="25606"/>
                </a:lnTo>
                <a:lnTo>
                  <a:pt x="14674" y="26054"/>
                </a:lnTo>
                <a:lnTo>
                  <a:pt x="14311" y="26446"/>
                </a:lnTo>
                <a:lnTo>
                  <a:pt x="13993" y="26894"/>
                </a:lnTo>
                <a:lnTo>
                  <a:pt x="23533" y="26894"/>
                </a:lnTo>
                <a:lnTo>
                  <a:pt x="22852" y="26446"/>
                </a:lnTo>
                <a:lnTo>
                  <a:pt x="22170" y="25606"/>
                </a:lnTo>
                <a:lnTo>
                  <a:pt x="22044" y="24765"/>
                </a:lnTo>
                <a:lnTo>
                  <a:pt x="21807" y="23925"/>
                </a:lnTo>
                <a:lnTo>
                  <a:pt x="21807" y="7564"/>
                </a:lnTo>
                <a:lnTo>
                  <a:pt x="22488" y="6275"/>
                </a:lnTo>
                <a:lnTo>
                  <a:pt x="23488" y="5042"/>
                </a:lnTo>
                <a:lnTo>
                  <a:pt x="21489" y="5042"/>
                </a:lnTo>
                <a:lnTo>
                  <a:pt x="21210" y="3754"/>
                </a:lnTo>
                <a:close/>
              </a:path>
              <a:path w="37464" h="28575">
                <a:moveTo>
                  <a:pt x="34189" y="3754"/>
                </a:moveTo>
                <a:lnTo>
                  <a:pt x="26577" y="3754"/>
                </a:lnTo>
                <a:lnTo>
                  <a:pt x="26941" y="4202"/>
                </a:lnTo>
                <a:lnTo>
                  <a:pt x="27259" y="4202"/>
                </a:lnTo>
                <a:lnTo>
                  <a:pt x="27622" y="4594"/>
                </a:lnTo>
                <a:lnTo>
                  <a:pt x="27940" y="5042"/>
                </a:lnTo>
                <a:lnTo>
                  <a:pt x="27940" y="5883"/>
                </a:lnTo>
                <a:lnTo>
                  <a:pt x="28304" y="6275"/>
                </a:lnTo>
                <a:lnTo>
                  <a:pt x="28304" y="23925"/>
                </a:lnTo>
                <a:lnTo>
                  <a:pt x="28066" y="24765"/>
                </a:lnTo>
                <a:lnTo>
                  <a:pt x="27940" y="25606"/>
                </a:lnTo>
                <a:lnTo>
                  <a:pt x="27259" y="26446"/>
                </a:lnTo>
                <a:lnTo>
                  <a:pt x="26577" y="26894"/>
                </a:lnTo>
                <a:lnTo>
                  <a:pt x="36118" y="26894"/>
                </a:lnTo>
                <a:lnTo>
                  <a:pt x="35800" y="26446"/>
                </a:lnTo>
                <a:lnTo>
                  <a:pt x="35436" y="26054"/>
                </a:lnTo>
                <a:lnTo>
                  <a:pt x="35118" y="25606"/>
                </a:lnTo>
                <a:lnTo>
                  <a:pt x="34755" y="23925"/>
                </a:lnTo>
                <a:lnTo>
                  <a:pt x="34755" y="5883"/>
                </a:lnTo>
                <a:lnTo>
                  <a:pt x="34437" y="4594"/>
                </a:lnTo>
                <a:lnTo>
                  <a:pt x="34189" y="3754"/>
                </a:lnTo>
                <a:close/>
              </a:path>
              <a:path w="37464" h="28575">
                <a:moveTo>
                  <a:pt x="30348" y="0"/>
                </a:moveTo>
                <a:lnTo>
                  <a:pt x="27622" y="0"/>
                </a:lnTo>
                <a:lnTo>
                  <a:pt x="26259" y="392"/>
                </a:lnTo>
                <a:lnTo>
                  <a:pt x="25214" y="1232"/>
                </a:lnTo>
                <a:lnTo>
                  <a:pt x="23851" y="2073"/>
                </a:lnTo>
                <a:lnTo>
                  <a:pt x="22852" y="3361"/>
                </a:lnTo>
                <a:lnTo>
                  <a:pt x="21489" y="5042"/>
                </a:lnTo>
                <a:lnTo>
                  <a:pt x="23488" y="5042"/>
                </a:lnTo>
                <a:lnTo>
                  <a:pt x="23851" y="4594"/>
                </a:lnTo>
                <a:lnTo>
                  <a:pt x="24896" y="4202"/>
                </a:lnTo>
                <a:lnTo>
                  <a:pt x="25578" y="3754"/>
                </a:lnTo>
                <a:lnTo>
                  <a:pt x="34189" y="3754"/>
                </a:lnTo>
                <a:lnTo>
                  <a:pt x="34073" y="3361"/>
                </a:lnTo>
                <a:lnTo>
                  <a:pt x="33392" y="2073"/>
                </a:lnTo>
                <a:lnTo>
                  <a:pt x="32392" y="1232"/>
                </a:lnTo>
                <a:lnTo>
                  <a:pt x="31711" y="392"/>
                </a:lnTo>
                <a:lnTo>
                  <a:pt x="30348" y="0"/>
                </a:lnTo>
                <a:close/>
              </a:path>
              <a:path w="37464" h="28575">
                <a:moveTo>
                  <a:pt x="17036" y="0"/>
                </a:moveTo>
                <a:lnTo>
                  <a:pt x="14674" y="0"/>
                </a:lnTo>
                <a:lnTo>
                  <a:pt x="13311" y="392"/>
                </a:lnTo>
                <a:lnTo>
                  <a:pt x="12266" y="1232"/>
                </a:lnTo>
                <a:lnTo>
                  <a:pt x="11267" y="1680"/>
                </a:lnTo>
                <a:lnTo>
                  <a:pt x="10222" y="2913"/>
                </a:lnTo>
                <a:lnTo>
                  <a:pt x="8859" y="4594"/>
                </a:lnTo>
                <a:lnTo>
                  <a:pt x="11267" y="4594"/>
                </a:lnTo>
                <a:lnTo>
                  <a:pt x="11948" y="4202"/>
                </a:lnTo>
                <a:lnTo>
                  <a:pt x="12630" y="3754"/>
                </a:lnTo>
                <a:lnTo>
                  <a:pt x="21210" y="3754"/>
                </a:lnTo>
                <a:lnTo>
                  <a:pt x="21125" y="3361"/>
                </a:lnTo>
                <a:lnTo>
                  <a:pt x="20444" y="2073"/>
                </a:lnTo>
                <a:lnTo>
                  <a:pt x="19444" y="1232"/>
                </a:lnTo>
                <a:lnTo>
                  <a:pt x="18399" y="392"/>
                </a:lnTo>
                <a:lnTo>
                  <a:pt x="17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580470" y="3892644"/>
            <a:ext cx="24130" cy="41275"/>
          </a:xfrm>
          <a:custGeom>
            <a:avLst/>
            <a:gdLst/>
            <a:ahLst/>
            <a:cxnLst/>
            <a:rect l="l" t="t" r="r" b="b"/>
            <a:pathLst>
              <a:path w="24129" h="41275">
                <a:moveTo>
                  <a:pt x="12630" y="39501"/>
                </a:moveTo>
                <a:lnTo>
                  <a:pt x="0" y="39501"/>
                </a:lnTo>
                <a:lnTo>
                  <a:pt x="0" y="40734"/>
                </a:lnTo>
                <a:lnTo>
                  <a:pt x="12630" y="40734"/>
                </a:lnTo>
                <a:lnTo>
                  <a:pt x="12630" y="39501"/>
                </a:lnTo>
                <a:close/>
              </a:path>
              <a:path w="24129" h="41275">
                <a:moveTo>
                  <a:pt x="9222" y="840"/>
                </a:moveTo>
                <a:lnTo>
                  <a:pt x="0" y="840"/>
                </a:lnTo>
                <a:lnTo>
                  <a:pt x="0" y="2073"/>
                </a:lnTo>
                <a:lnTo>
                  <a:pt x="1044" y="2073"/>
                </a:lnTo>
                <a:lnTo>
                  <a:pt x="1726" y="2521"/>
                </a:lnTo>
                <a:lnTo>
                  <a:pt x="2407" y="3361"/>
                </a:lnTo>
                <a:lnTo>
                  <a:pt x="2509" y="3754"/>
                </a:lnTo>
                <a:lnTo>
                  <a:pt x="2624" y="37372"/>
                </a:lnTo>
                <a:lnTo>
                  <a:pt x="2407" y="38213"/>
                </a:lnTo>
                <a:lnTo>
                  <a:pt x="1726" y="39053"/>
                </a:lnTo>
                <a:lnTo>
                  <a:pt x="1044" y="39501"/>
                </a:lnTo>
                <a:lnTo>
                  <a:pt x="10585" y="39501"/>
                </a:lnTo>
                <a:lnTo>
                  <a:pt x="10222" y="39053"/>
                </a:lnTo>
                <a:lnTo>
                  <a:pt x="9904" y="39053"/>
                </a:lnTo>
                <a:lnTo>
                  <a:pt x="9540" y="38661"/>
                </a:lnTo>
                <a:lnTo>
                  <a:pt x="9540" y="38213"/>
                </a:lnTo>
                <a:lnTo>
                  <a:pt x="9222" y="37372"/>
                </a:lnTo>
                <a:lnTo>
                  <a:pt x="9222" y="25213"/>
                </a:lnTo>
                <a:lnTo>
                  <a:pt x="11312" y="25213"/>
                </a:lnTo>
                <a:lnTo>
                  <a:pt x="10585" y="24765"/>
                </a:lnTo>
                <a:lnTo>
                  <a:pt x="9222" y="22244"/>
                </a:lnTo>
                <a:lnTo>
                  <a:pt x="9222" y="7956"/>
                </a:lnTo>
                <a:lnTo>
                  <a:pt x="10222" y="5042"/>
                </a:lnTo>
                <a:lnTo>
                  <a:pt x="10696" y="4594"/>
                </a:lnTo>
                <a:lnTo>
                  <a:pt x="9222" y="4594"/>
                </a:lnTo>
                <a:lnTo>
                  <a:pt x="9222" y="840"/>
                </a:lnTo>
                <a:close/>
              </a:path>
              <a:path w="24129" h="41275">
                <a:moveTo>
                  <a:pt x="11312" y="25213"/>
                </a:moveTo>
                <a:lnTo>
                  <a:pt x="9222" y="25213"/>
                </a:lnTo>
                <a:lnTo>
                  <a:pt x="10903" y="27287"/>
                </a:lnTo>
                <a:lnTo>
                  <a:pt x="11585" y="27735"/>
                </a:lnTo>
                <a:lnTo>
                  <a:pt x="12630" y="28575"/>
                </a:lnTo>
                <a:lnTo>
                  <a:pt x="16718" y="28575"/>
                </a:lnTo>
                <a:lnTo>
                  <a:pt x="18399" y="28127"/>
                </a:lnTo>
                <a:lnTo>
                  <a:pt x="19762" y="26894"/>
                </a:lnTo>
                <a:lnTo>
                  <a:pt x="21125" y="25606"/>
                </a:lnTo>
                <a:lnTo>
                  <a:pt x="11948" y="25606"/>
                </a:lnTo>
                <a:lnTo>
                  <a:pt x="11312" y="25213"/>
                </a:lnTo>
                <a:close/>
              </a:path>
              <a:path w="24129" h="41275">
                <a:moveTo>
                  <a:pt x="21369" y="3754"/>
                </a:moveTo>
                <a:lnTo>
                  <a:pt x="14311" y="3754"/>
                </a:lnTo>
                <a:lnTo>
                  <a:pt x="14992" y="4202"/>
                </a:lnTo>
                <a:lnTo>
                  <a:pt x="15673" y="5434"/>
                </a:lnTo>
                <a:lnTo>
                  <a:pt x="16355" y="7115"/>
                </a:lnTo>
                <a:lnTo>
                  <a:pt x="17036" y="10085"/>
                </a:lnTo>
                <a:lnTo>
                  <a:pt x="17036" y="19330"/>
                </a:lnTo>
                <a:lnTo>
                  <a:pt x="16355" y="22692"/>
                </a:lnTo>
                <a:lnTo>
                  <a:pt x="15673" y="23925"/>
                </a:lnTo>
                <a:lnTo>
                  <a:pt x="14992" y="25213"/>
                </a:lnTo>
                <a:lnTo>
                  <a:pt x="14311" y="25606"/>
                </a:lnTo>
                <a:lnTo>
                  <a:pt x="21125" y="25606"/>
                </a:lnTo>
                <a:lnTo>
                  <a:pt x="22170" y="23925"/>
                </a:lnTo>
                <a:lnTo>
                  <a:pt x="22852" y="21852"/>
                </a:lnTo>
                <a:lnTo>
                  <a:pt x="23533" y="19330"/>
                </a:lnTo>
                <a:lnTo>
                  <a:pt x="23851" y="17201"/>
                </a:lnTo>
                <a:lnTo>
                  <a:pt x="23851" y="11766"/>
                </a:lnTo>
                <a:lnTo>
                  <a:pt x="23533" y="9245"/>
                </a:lnTo>
                <a:lnTo>
                  <a:pt x="22170" y="5042"/>
                </a:lnTo>
                <a:lnTo>
                  <a:pt x="21369" y="3754"/>
                </a:lnTo>
                <a:close/>
              </a:path>
              <a:path w="24129" h="41275">
                <a:moveTo>
                  <a:pt x="17036" y="0"/>
                </a:moveTo>
                <a:lnTo>
                  <a:pt x="13993" y="0"/>
                </a:lnTo>
                <a:lnTo>
                  <a:pt x="12630" y="392"/>
                </a:lnTo>
                <a:lnTo>
                  <a:pt x="11585" y="1232"/>
                </a:lnTo>
                <a:lnTo>
                  <a:pt x="10903" y="2073"/>
                </a:lnTo>
                <a:lnTo>
                  <a:pt x="9904" y="2913"/>
                </a:lnTo>
                <a:lnTo>
                  <a:pt x="9222" y="4594"/>
                </a:lnTo>
                <a:lnTo>
                  <a:pt x="10696" y="4594"/>
                </a:lnTo>
                <a:lnTo>
                  <a:pt x="11585" y="3754"/>
                </a:lnTo>
                <a:lnTo>
                  <a:pt x="21369" y="3754"/>
                </a:lnTo>
                <a:lnTo>
                  <a:pt x="21125" y="3361"/>
                </a:lnTo>
                <a:lnTo>
                  <a:pt x="19762" y="2073"/>
                </a:lnTo>
                <a:lnTo>
                  <a:pt x="18399" y="840"/>
                </a:lnTo>
                <a:lnTo>
                  <a:pt x="17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607048" y="3881270"/>
            <a:ext cx="12065" cy="40005"/>
          </a:xfrm>
          <a:custGeom>
            <a:avLst/>
            <a:gdLst/>
            <a:ahLst/>
            <a:cxnLst/>
            <a:rect l="l" t="t" r="r" b="b"/>
            <a:pathLst>
              <a:path w="12064" h="40004">
                <a:moveTo>
                  <a:pt x="11948" y="38269"/>
                </a:moveTo>
                <a:lnTo>
                  <a:pt x="0" y="38269"/>
                </a:lnTo>
                <a:lnTo>
                  <a:pt x="0" y="39501"/>
                </a:lnTo>
                <a:lnTo>
                  <a:pt x="11948" y="39501"/>
                </a:lnTo>
                <a:lnTo>
                  <a:pt x="11948" y="38269"/>
                </a:lnTo>
                <a:close/>
              </a:path>
              <a:path w="12064" h="40004">
                <a:moveTo>
                  <a:pt x="9222" y="0"/>
                </a:moveTo>
                <a:lnTo>
                  <a:pt x="0" y="0"/>
                </a:lnTo>
                <a:lnTo>
                  <a:pt x="0" y="1288"/>
                </a:lnTo>
                <a:lnTo>
                  <a:pt x="1044" y="1288"/>
                </a:lnTo>
                <a:lnTo>
                  <a:pt x="1726" y="1680"/>
                </a:lnTo>
                <a:lnTo>
                  <a:pt x="2044" y="2129"/>
                </a:lnTo>
                <a:lnTo>
                  <a:pt x="2407" y="2521"/>
                </a:lnTo>
                <a:lnTo>
                  <a:pt x="2725" y="3810"/>
                </a:lnTo>
                <a:lnTo>
                  <a:pt x="2725" y="35747"/>
                </a:lnTo>
                <a:lnTo>
                  <a:pt x="2407" y="36588"/>
                </a:lnTo>
                <a:lnTo>
                  <a:pt x="2044" y="37428"/>
                </a:lnTo>
                <a:lnTo>
                  <a:pt x="1726" y="37820"/>
                </a:lnTo>
                <a:lnTo>
                  <a:pt x="1044" y="38269"/>
                </a:lnTo>
                <a:lnTo>
                  <a:pt x="10949" y="38269"/>
                </a:lnTo>
                <a:lnTo>
                  <a:pt x="10267" y="37820"/>
                </a:lnTo>
                <a:lnTo>
                  <a:pt x="9904" y="37428"/>
                </a:lnTo>
                <a:lnTo>
                  <a:pt x="9586" y="36980"/>
                </a:lnTo>
                <a:lnTo>
                  <a:pt x="9222" y="35747"/>
                </a:lnTo>
                <a:lnTo>
                  <a:pt x="9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621404" y="3892644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2266" y="0"/>
                </a:moveTo>
                <a:lnTo>
                  <a:pt x="7496" y="0"/>
                </a:lnTo>
                <a:lnTo>
                  <a:pt x="5088" y="1232"/>
                </a:lnTo>
                <a:lnTo>
                  <a:pt x="3043" y="4202"/>
                </a:lnTo>
                <a:lnTo>
                  <a:pt x="999" y="6723"/>
                </a:lnTo>
                <a:lnTo>
                  <a:pt x="0" y="10477"/>
                </a:lnTo>
                <a:lnTo>
                  <a:pt x="0" y="18490"/>
                </a:lnTo>
                <a:lnTo>
                  <a:pt x="681" y="21852"/>
                </a:lnTo>
                <a:lnTo>
                  <a:pt x="2044" y="23925"/>
                </a:lnTo>
                <a:lnTo>
                  <a:pt x="3725" y="27287"/>
                </a:lnTo>
                <a:lnTo>
                  <a:pt x="6451" y="28575"/>
                </a:lnTo>
                <a:lnTo>
                  <a:pt x="11585" y="28575"/>
                </a:lnTo>
                <a:lnTo>
                  <a:pt x="13266" y="28127"/>
                </a:lnTo>
                <a:lnTo>
                  <a:pt x="14629" y="26894"/>
                </a:lnTo>
                <a:lnTo>
                  <a:pt x="15992" y="25606"/>
                </a:lnTo>
                <a:lnTo>
                  <a:pt x="16802" y="24373"/>
                </a:lnTo>
                <a:lnTo>
                  <a:pt x="11221" y="24373"/>
                </a:lnTo>
                <a:lnTo>
                  <a:pt x="9858" y="23532"/>
                </a:lnTo>
                <a:lnTo>
                  <a:pt x="8859" y="21852"/>
                </a:lnTo>
                <a:lnTo>
                  <a:pt x="7496" y="19722"/>
                </a:lnTo>
                <a:lnTo>
                  <a:pt x="6451" y="17201"/>
                </a:lnTo>
                <a:lnTo>
                  <a:pt x="6451" y="13447"/>
                </a:lnTo>
                <a:lnTo>
                  <a:pt x="18717" y="13447"/>
                </a:lnTo>
                <a:lnTo>
                  <a:pt x="18556" y="11318"/>
                </a:lnTo>
                <a:lnTo>
                  <a:pt x="6451" y="11318"/>
                </a:lnTo>
                <a:lnTo>
                  <a:pt x="6572" y="6723"/>
                </a:lnTo>
                <a:lnTo>
                  <a:pt x="6814" y="5042"/>
                </a:lnTo>
                <a:lnTo>
                  <a:pt x="7814" y="3361"/>
                </a:lnTo>
                <a:lnTo>
                  <a:pt x="8177" y="2521"/>
                </a:lnTo>
                <a:lnTo>
                  <a:pt x="8859" y="2073"/>
                </a:lnTo>
                <a:lnTo>
                  <a:pt x="14974" y="2073"/>
                </a:lnTo>
                <a:lnTo>
                  <a:pt x="14311" y="1232"/>
                </a:lnTo>
                <a:lnTo>
                  <a:pt x="12266" y="0"/>
                </a:lnTo>
                <a:close/>
              </a:path>
              <a:path w="19050" h="28575">
                <a:moveTo>
                  <a:pt x="17718" y="19722"/>
                </a:moveTo>
                <a:lnTo>
                  <a:pt x="17036" y="21403"/>
                </a:lnTo>
                <a:lnTo>
                  <a:pt x="15310" y="23532"/>
                </a:lnTo>
                <a:lnTo>
                  <a:pt x="14629" y="23925"/>
                </a:lnTo>
                <a:lnTo>
                  <a:pt x="13629" y="24373"/>
                </a:lnTo>
                <a:lnTo>
                  <a:pt x="16802" y="24373"/>
                </a:lnTo>
                <a:lnTo>
                  <a:pt x="17354" y="23532"/>
                </a:lnTo>
                <a:lnTo>
                  <a:pt x="18717" y="20563"/>
                </a:lnTo>
                <a:lnTo>
                  <a:pt x="17718" y="19722"/>
                </a:lnTo>
                <a:close/>
              </a:path>
              <a:path w="19050" h="28575">
                <a:moveTo>
                  <a:pt x="14974" y="2073"/>
                </a:moveTo>
                <a:lnTo>
                  <a:pt x="10903" y="2073"/>
                </a:lnTo>
                <a:lnTo>
                  <a:pt x="11221" y="2521"/>
                </a:lnTo>
                <a:lnTo>
                  <a:pt x="11585" y="2913"/>
                </a:lnTo>
                <a:lnTo>
                  <a:pt x="11903" y="3754"/>
                </a:lnTo>
                <a:lnTo>
                  <a:pt x="12483" y="5883"/>
                </a:lnTo>
                <a:lnTo>
                  <a:pt x="12584" y="11318"/>
                </a:lnTo>
                <a:lnTo>
                  <a:pt x="18556" y="11318"/>
                </a:lnTo>
                <a:lnTo>
                  <a:pt x="18399" y="9245"/>
                </a:lnTo>
                <a:lnTo>
                  <a:pt x="17718" y="5883"/>
                </a:lnTo>
                <a:lnTo>
                  <a:pt x="15992" y="3361"/>
                </a:lnTo>
                <a:lnTo>
                  <a:pt x="14974" y="2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509278" y="4066228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4770" y="0"/>
                </a:moveTo>
                <a:lnTo>
                  <a:pt x="2725" y="0"/>
                </a:lnTo>
                <a:lnTo>
                  <a:pt x="1680" y="392"/>
                </a:lnTo>
                <a:lnTo>
                  <a:pt x="318" y="2073"/>
                </a:lnTo>
                <a:lnTo>
                  <a:pt x="0" y="3361"/>
                </a:lnTo>
                <a:lnTo>
                  <a:pt x="0" y="5883"/>
                </a:lnTo>
                <a:lnTo>
                  <a:pt x="318" y="7115"/>
                </a:lnTo>
                <a:lnTo>
                  <a:pt x="1680" y="8796"/>
                </a:lnTo>
                <a:lnTo>
                  <a:pt x="2725" y="9245"/>
                </a:lnTo>
                <a:lnTo>
                  <a:pt x="4770" y="9245"/>
                </a:lnTo>
                <a:lnTo>
                  <a:pt x="5769" y="8796"/>
                </a:lnTo>
                <a:lnTo>
                  <a:pt x="6451" y="7956"/>
                </a:lnTo>
                <a:lnTo>
                  <a:pt x="7496" y="7115"/>
                </a:lnTo>
                <a:lnTo>
                  <a:pt x="7814" y="5883"/>
                </a:lnTo>
                <a:lnTo>
                  <a:pt x="7814" y="3361"/>
                </a:lnTo>
                <a:lnTo>
                  <a:pt x="7496" y="2073"/>
                </a:lnTo>
                <a:lnTo>
                  <a:pt x="6451" y="1232"/>
                </a:lnTo>
                <a:lnTo>
                  <a:pt x="5769" y="392"/>
                </a:lnTo>
                <a:lnTo>
                  <a:pt x="4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520500" y="4035523"/>
            <a:ext cx="27305" cy="40005"/>
          </a:xfrm>
          <a:custGeom>
            <a:avLst/>
            <a:gdLst/>
            <a:ahLst/>
            <a:cxnLst/>
            <a:rect l="l" t="t" r="r" b="b"/>
            <a:pathLst>
              <a:path w="27304" h="40004">
                <a:moveTo>
                  <a:pt x="16718" y="38269"/>
                </a:moveTo>
                <a:lnTo>
                  <a:pt x="0" y="38269"/>
                </a:lnTo>
                <a:lnTo>
                  <a:pt x="0" y="39501"/>
                </a:lnTo>
                <a:lnTo>
                  <a:pt x="16718" y="39501"/>
                </a:lnTo>
                <a:lnTo>
                  <a:pt x="16718" y="38269"/>
                </a:lnTo>
                <a:close/>
              </a:path>
              <a:path w="27304" h="40004">
                <a:moveTo>
                  <a:pt x="26941" y="0"/>
                </a:moveTo>
                <a:lnTo>
                  <a:pt x="0" y="0"/>
                </a:lnTo>
                <a:lnTo>
                  <a:pt x="0" y="1288"/>
                </a:lnTo>
                <a:lnTo>
                  <a:pt x="2725" y="1288"/>
                </a:lnTo>
                <a:lnTo>
                  <a:pt x="3407" y="1680"/>
                </a:lnTo>
                <a:lnTo>
                  <a:pt x="4452" y="2969"/>
                </a:lnTo>
                <a:lnTo>
                  <a:pt x="4553" y="4202"/>
                </a:lnTo>
                <a:lnTo>
                  <a:pt x="4770" y="5042"/>
                </a:lnTo>
                <a:lnTo>
                  <a:pt x="4770" y="34458"/>
                </a:lnTo>
                <a:lnTo>
                  <a:pt x="4452" y="35747"/>
                </a:lnTo>
                <a:lnTo>
                  <a:pt x="4452" y="36139"/>
                </a:lnTo>
                <a:lnTo>
                  <a:pt x="4088" y="36980"/>
                </a:lnTo>
                <a:lnTo>
                  <a:pt x="3770" y="37428"/>
                </a:lnTo>
                <a:lnTo>
                  <a:pt x="3407" y="37820"/>
                </a:lnTo>
                <a:lnTo>
                  <a:pt x="2725" y="38269"/>
                </a:lnTo>
                <a:lnTo>
                  <a:pt x="14311" y="38269"/>
                </a:lnTo>
                <a:lnTo>
                  <a:pt x="13629" y="37820"/>
                </a:lnTo>
                <a:lnTo>
                  <a:pt x="12948" y="37428"/>
                </a:lnTo>
                <a:lnTo>
                  <a:pt x="12630" y="36980"/>
                </a:lnTo>
                <a:lnTo>
                  <a:pt x="12630" y="36588"/>
                </a:lnTo>
                <a:lnTo>
                  <a:pt x="12266" y="36139"/>
                </a:lnTo>
                <a:lnTo>
                  <a:pt x="12266" y="20619"/>
                </a:lnTo>
                <a:lnTo>
                  <a:pt x="21125" y="20619"/>
                </a:lnTo>
                <a:lnTo>
                  <a:pt x="21125" y="18490"/>
                </a:lnTo>
                <a:lnTo>
                  <a:pt x="12266" y="18490"/>
                </a:lnTo>
                <a:lnTo>
                  <a:pt x="12266" y="2521"/>
                </a:lnTo>
                <a:lnTo>
                  <a:pt x="26941" y="2521"/>
                </a:lnTo>
                <a:lnTo>
                  <a:pt x="26941" y="0"/>
                </a:lnTo>
                <a:close/>
              </a:path>
              <a:path w="27304" h="40004">
                <a:moveTo>
                  <a:pt x="21125" y="20619"/>
                </a:moveTo>
                <a:lnTo>
                  <a:pt x="14992" y="20619"/>
                </a:lnTo>
                <a:lnTo>
                  <a:pt x="17718" y="22300"/>
                </a:lnTo>
                <a:lnTo>
                  <a:pt x="19081" y="23532"/>
                </a:lnTo>
                <a:lnTo>
                  <a:pt x="19762" y="26054"/>
                </a:lnTo>
                <a:lnTo>
                  <a:pt x="20126" y="29864"/>
                </a:lnTo>
                <a:lnTo>
                  <a:pt x="21125" y="29864"/>
                </a:lnTo>
                <a:lnTo>
                  <a:pt x="21125" y="20619"/>
                </a:lnTo>
                <a:close/>
              </a:path>
              <a:path w="27304" h="40004">
                <a:moveTo>
                  <a:pt x="21125" y="10085"/>
                </a:moveTo>
                <a:lnTo>
                  <a:pt x="20126" y="10085"/>
                </a:lnTo>
                <a:lnTo>
                  <a:pt x="20126" y="12214"/>
                </a:lnTo>
                <a:lnTo>
                  <a:pt x="19444" y="13895"/>
                </a:lnTo>
                <a:lnTo>
                  <a:pt x="19081" y="15128"/>
                </a:lnTo>
                <a:lnTo>
                  <a:pt x="18399" y="16417"/>
                </a:lnTo>
                <a:lnTo>
                  <a:pt x="17718" y="17257"/>
                </a:lnTo>
                <a:lnTo>
                  <a:pt x="16718" y="17649"/>
                </a:lnTo>
                <a:lnTo>
                  <a:pt x="15673" y="18097"/>
                </a:lnTo>
                <a:lnTo>
                  <a:pt x="14674" y="18490"/>
                </a:lnTo>
                <a:lnTo>
                  <a:pt x="21125" y="18490"/>
                </a:lnTo>
                <a:lnTo>
                  <a:pt x="21125" y="10085"/>
                </a:lnTo>
                <a:close/>
              </a:path>
              <a:path w="27304" h="40004">
                <a:moveTo>
                  <a:pt x="26941" y="2521"/>
                </a:moveTo>
                <a:lnTo>
                  <a:pt x="19444" y="2521"/>
                </a:lnTo>
                <a:lnTo>
                  <a:pt x="20444" y="2969"/>
                </a:lnTo>
                <a:lnTo>
                  <a:pt x="22170" y="3361"/>
                </a:lnTo>
                <a:lnTo>
                  <a:pt x="23533" y="4202"/>
                </a:lnTo>
                <a:lnTo>
                  <a:pt x="24533" y="5491"/>
                </a:lnTo>
                <a:lnTo>
                  <a:pt x="25214" y="6723"/>
                </a:lnTo>
                <a:lnTo>
                  <a:pt x="25896" y="8852"/>
                </a:lnTo>
                <a:lnTo>
                  <a:pt x="26259" y="11374"/>
                </a:lnTo>
                <a:lnTo>
                  <a:pt x="26941" y="11374"/>
                </a:lnTo>
                <a:lnTo>
                  <a:pt x="26941" y="2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680011" y="4046897"/>
            <a:ext cx="15875" cy="29209"/>
          </a:xfrm>
          <a:custGeom>
            <a:avLst/>
            <a:gdLst/>
            <a:ahLst/>
            <a:cxnLst/>
            <a:rect l="l" t="t" r="r" b="b"/>
            <a:pathLst>
              <a:path w="15875" h="29210">
                <a:moveTo>
                  <a:pt x="12460" y="27287"/>
                </a:moveTo>
                <a:lnTo>
                  <a:pt x="3407" y="27287"/>
                </a:lnTo>
                <a:lnTo>
                  <a:pt x="3725" y="27735"/>
                </a:lnTo>
                <a:lnTo>
                  <a:pt x="5451" y="28575"/>
                </a:lnTo>
                <a:lnTo>
                  <a:pt x="7132" y="28967"/>
                </a:lnTo>
                <a:lnTo>
                  <a:pt x="9540" y="28967"/>
                </a:lnTo>
                <a:lnTo>
                  <a:pt x="10540" y="28575"/>
                </a:lnTo>
                <a:lnTo>
                  <a:pt x="11903" y="27735"/>
                </a:lnTo>
                <a:lnTo>
                  <a:pt x="12460" y="27287"/>
                </a:lnTo>
                <a:close/>
              </a:path>
              <a:path w="15875" h="29210">
                <a:moveTo>
                  <a:pt x="1362" y="18882"/>
                </a:moveTo>
                <a:lnTo>
                  <a:pt x="318" y="18882"/>
                </a:lnTo>
                <a:lnTo>
                  <a:pt x="681" y="28575"/>
                </a:lnTo>
                <a:lnTo>
                  <a:pt x="1680" y="28575"/>
                </a:lnTo>
                <a:lnTo>
                  <a:pt x="2044" y="27735"/>
                </a:lnTo>
                <a:lnTo>
                  <a:pt x="2362" y="27287"/>
                </a:lnTo>
                <a:lnTo>
                  <a:pt x="12460" y="27287"/>
                </a:lnTo>
                <a:lnTo>
                  <a:pt x="12948" y="26894"/>
                </a:lnTo>
                <a:lnTo>
                  <a:pt x="13185" y="26446"/>
                </a:lnTo>
                <a:lnTo>
                  <a:pt x="6451" y="26446"/>
                </a:lnTo>
                <a:lnTo>
                  <a:pt x="5451" y="26054"/>
                </a:lnTo>
                <a:lnTo>
                  <a:pt x="4088" y="24765"/>
                </a:lnTo>
                <a:lnTo>
                  <a:pt x="3043" y="23532"/>
                </a:lnTo>
                <a:lnTo>
                  <a:pt x="2044" y="21403"/>
                </a:lnTo>
                <a:lnTo>
                  <a:pt x="1362" y="18882"/>
                </a:lnTo>
                <a:close/>
              </a:path>
              <a:path w="15875" h="29210">
                <a:moveTo>
                  <a:pt x="8177" y="0"/>
                </a:moveTo>
                <a:lnTo>
                  <a:pt x="4770" y="0"/>
                </a:lnTo>
                <a:lnTo>
                  <a:pt x="3043" y="840"/>
                </a:lnTo>
                <a:lnTo>
                  <a:pt x="2044" y="2521"/>
                </a:lnTo>
                <a:lnTo>
                  <a:pt x="681" y="4202"/>
                </a:lnTo>
                <a:lnTo>
                  <a:pt x="0" y="6275"/>
                </a:lnTo>
                <a:lnTo>
                  <a:pt x="0" y="10085"/>
                </a:lnTo>
                <a:lnTo>
                  <a:pt x="681" y="12158"/>
                </a:lnTo>
                <a:lnTo>
                  <a:pt x="1680" y="13447"/>
                </a:lnTo>
                <a:lnTo>
                  <a:pt x="2362" y="14680"/>
                </a:lnTo>
                <a:lnTo>
                  <a:pt x="4088" y="16360"/>
                </a:lnTo>
                <a:lnTo>
                  <a:pt x="7814" y="19722"/>
                </a:lnTo>
                <a:lnTo>
                  <a:pt x="9177" y="20563"/>
                </a:lnTo>
                <a:lnTo>
                  <a:pt x="9540" y="21403"/>
                </a:lnTo>
                <a:lnTo>
                  <a:pt x="9858" y="21852"/>
                </a:lnTo>
                <a:lnTo>
                  <a:pt x="10222" y="22692"/>
                </a:lnTo>
                <a:lnTo>
                  <a:pt x="10222" y="24373"/>
                </a:lnTo>
                <a:lnTo>
                  <a:pt x="9858" y="25213"/>
                </a:lnTo>
                <a:lnTo>
                  <a:pt x="8859" y="26446"/>
                </a:lnTo>
                <a:lnTo>
                  <a:pt x="13185" y="26446"/>
                </a:lnTo>
                <a:lnTo>
                  <a:pt x="14992" y="23084"/>
                </a:lnTo>
                <a:lnTo>
                  <a:pt x="15225" y="21852"/>
                </a:lnTo>
                <a:lnTo>
                  <a:pt x="15310" y="18041"/>
                </a:lnTo>
                <a:lnTo>
                  <a:pt x="14992" y="16809"/>
                </a:lnTo>
                <a:lnTo>
                  <a:pt x="14311" y="15520"/>
                </a:lnTo>
                <a:lnTo>
                  <a:pt x="13266" y="14287"/>
                </a:lnTo>
                <a:lnTo>
                  <a:pt x="11903" y="12606"/>
                </a:lnTo>
                <a:lnTo>
                  <a:pt x="9540" y="10477"/>
                </a:lnTo>
                <a:lnTo>
                  <a:pt x="7132" y="8796"/>
                </a:lnTo>
                <a:lnTo>
                  <a:pt x="5769" y="7115"/>
                </a:lnTo>
                <a:lnTo>
                  <a:pt x="5451" y="6275"/>
                </a:lnTo>
                <a:lnTo>
                  <a:pt x="5088" y="5883"/>
                </a:lnTo>
                <a:lnTo>
                  <a:pt x="4770" y="5434"/>
                </a:lnTo>
                <a:lnTo>
                  <a:pt x="4770" y="4202"/>
                </a:lnTo>
                <a:lnTo>
                  <a:pt x="5088" y="3754"/>
                </a:lnTo>
                <a:lnTo>
                  <a:pt x="5451" y="2913"/>
                </a:lnTo>
                <a:lnTo>
                  <a:pt x="6133" y="2521"/>
                </a:lnTo>
                <a:lnTo>
                  <a:pt x="13702" y="2521"/>
                </a:lnTo>
                <a:lnTo>
                  <a:pt x="13673" y="1680"/>
                </a:lnTo>
                <a:lnTo>
                  <a:pt x="10903" y="1680"/>
                </a:lnTo>
                <a:lnTo>
                  <a:pt x="10540" y="1232"/>
                </a:lnTo>
                <a:lnTo>
                  <a:pt x="9177" y="392"/>
                </a:lnTo>
                <a:lnTo>
                  <a:pt x="8177" y="0"/>
                </a:lnTo>
                <a:close/>
              </a:path>
              <a:path w="15875" h="29210">
                <a:moveTo>
                  <a:pt x="13702" y="2521"/>
                </a:moveTo>
                <a:lnTo>
                  <a:pt x="8177" y="2521"/>
                </a:lnTo>
                <a:lnTo>
                  <a:pt x="9177" y="2913"/>
                </a:lnTo>
                <a:lnTo>
                  <a:pt x="10222" y="3754"/>
                </a:lnTo>
                <a:lnTo>
                  <a:pt x="11221" y="5042"/>
                </a:lnTo>
                <a:lnTo>
                  <a:pt x="12266" y="6723"/>
                </a:lnTo>
                <a:lnTo>
                  <a:pt x="13266" y="9637"/>
                </a:lnTo>
                <a:lnTo>
                  <a:pt x="13947" y="9637"/>
                </a:lnTo>
                <a:lnTo>
                  <a:pt x="13702" y="2521"/>
                </a:lnTo>
                <a:close/>
              </a:path>
              <a:path w="15875" h="29210">
                <a:moveTo>
                  <a:pt x="13629" y="392"/>
                </a:moveTo>
                <a:lnTo>
                  <a:pt x="12948" y="392"/>
                </a:lnTo>
                <a:lnTo>
                  <a:pt x="11903" y="1680"/>
                </a:lnTo>
                <a:lnTo>
                  <a:pt x="13673" y="1680"/>
                </a:lnTo>
                <a:lnTo>
                  <a:pt x="13629" y="3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697729" y="4046897"/>
            <a:ext cx="24130" cy="41275"/>
          </a:xfrm>
          <a:custGeom>
            <a:avLst/>
            <a:gdLst/>
            <a:ahLst/>
            <a:cxnLst/>
            <a:rect l="l" t="t" r="r" b="b"/>
            <a:pathLst>
              <a:path w="24129" h="41275">
                <a:moveTo>
                  <a:pt x="12584" y="39501"/>
                </a:moveTo>
                <a:lnTo>
                  <a:pt x="0" y="39501"/>
                </a:lnTo>
                <a:lnTo>
                  <a:pt x="0" y="40734"/>
                </a:lnTo>
                <a:lnTo>
                  <a:pt x="12584" y="40734"/>
                </a:lnTo>
                <a:lnTo>
                  <a:pt x="12584" y="39501"/>
                </a:lnTo>
                <a:close/>
              </a:path>
              <a:path w="24129" h="41275">
                <a:moveTo>
                  <a:pt x="9177" y="840"/>
                </a:moveTo>
                <a:lnTo>
                  <a:pt x="0" y="840"/>
                </a:lnTo>
                <a:lnTo>
                  <a:pt x="0" y="2073"/>
                </a:lnTo>
                <a:lnTo>
                  <a:pt x="999" y="2073"/>
                </a:lnTo>
                <a:lnTo>
                  <a:pt x="1680" y="2521"/>
                </a:lnTo>
                <a:lnTo>
                  <a:pt x="2044" y="2913"/>
                </a:lnTo>
                <a:lnTo>
                  <a:pt x="2362" y="3361"/>
                </a:lnTo>
                <a:lnTo>
                  <a:pt x="2610" y="4202"/>
                </a:lnTo>
                <a:lnTo>
                  <a:pt x="2725" y="36980"/>
                </a:lnTo>
                <a:lnTo>
                  <a:pt x="2362" y="38213"/>
                </a:lnTo>
                <a:lnTo>
                  <a:pt x="2044" y="38661"/>
                </a:lnTo>
                <a:lnTo>
                  <a:pt x="1680" y="39053"/>
                </a:lnTo>
                <a:lnTo>
                  <a:pt x="999" y="39501"/>
                </a:lnTo>
                <a:lnTo>
                  <a:pt x="10540" y="39501"/>
                </a:lnTo>
                <a:lnTo>
                  <a:pt x="10222" y="39053"/>
                </a:lnTo>
                <a:lnTo>
                  <a:pt x="9858" y="39053"/>
                </a:lnTo>
                <a:lnTo>
                  <a:pt x="9540" y="38661"/>
                </a:lnTo>
                <a:lnTo>
                  <a:pt x="9540" y="38213"/>
                </a:lnTo>
                <a:lnTo>
                  <a:pt x="9177" y="37820"/>
                </a:lnTo>
                <a:lnTo>
                  <a:pt x="9177" y="25213"/>
                </a:lnTo>
                <a:lnTo>
                  <a:pt x="11014" y="25213"/>
                </a:lnTo>
                <a:lnTo>
                  <a:pt x="10540" y="24765"/>
                </a:lnTo>
                <a:lnTo>
                  <a:pt x="9177" y="22244"/>
                </a:lnTo>
                <a:lnTo>
                  <a:pt x="9177" y="7956"/>
                </a:lnTo>
                <a:lnTo>
                  <a:pt x="10222" y="5042"/>
                </a:lnTo>
                <a:lnTo>
                  <a:pt x="10696" y="4594"/>
                </a:lnTo>
                <a:lnTo>
                  <a:pt x="9177" y="4594"/>
                </a:lnTo>
                <a:lnTo>
                  <a:pt x="9177" y="840"/>
                </a:lnTo>
                <a:close/>
              </a:path>
              <a:path w="24129" h="41275">
                <a:moveTo>
                  <a:pt x="11014" y="25213"/>
                </a:moveTo>
                <a:lnTo>
                  <a:pt x="9177" y="25213"/>
                </a:lnTo>
                <a:lnTo>
                  <a:pt x="10222" y="26446"/>
                </a:lnTo>
                <a:lnTo>
                  <a:pt x="10903" y="27287"/>
                </a:lnTo>
                <a:lnTo>
                  <a:pt x="11585" y="27735"/>
                </a:lnTo>
                <a:lnTo>
                  <a:pt x="12584" y="28575"/>
                </a:lnTo>
                <a:lnTo>
                  <a:pt x="13947" y="28967"/>
                </a:lnTo>
                <a:lnTo>
                  <a:pt x="16673" y="28967"/>
                </a:lnTo>
                <a:lnTo>
                  <a:pt x="18399" y="28127"/>
                </a:lnTo>
                <a:lnTo>
                  <a:pt x="19762" y="26894"/>
                </a:lnTo>
                <a:lnTo>
                  <a:pt x="21125" y="26054"/>
                </a:lnTo>
                <a:lnTo>
                  <a:pt x="11903" y="26054"/>
                </a:lnTo>
                <a:lnTo>
                  <a:pt x="11014" y="25213"/>
                </a:lnTo>
                <a:close/>
              </a:path>
              <a:path w="24129" h="41275">
                <a:moveTo>
                  <a:pt x="21359" y="3754"/>
                </a:moveTo>
                <a:lnTo>
                  <a:pt x="13947" y="3754"/>
                </a:lnTo>
                <a:lnTo>
                  <a:pt x="14992" y="4202"/>
                </a:lnTo>
                <a:lnTo>
                  <a:pt x="15673" y="5434"/>
                </a:lnTo>
                <a:lnTo>
                  <a:pt x="16355" y="7115"/>
                </a:lnTo>
                <a:lnTo>
                  <a:pt x="16593" y="9637"/>
                </a:lnTo>
                <a:lnTo>
                  <a:pt x="16673" y="19722"/>
                </a:lnTo>
                <a:lnTo>
                  <a:pt x="16355" y="22692"/>
                </a:lnTo>
                <a:lnTo>
                  <a:pt x="15673" y="24373"/>
                </a:lnTo>
                <a:lnTo>
                  <a:pt x="14311" y="26054"/>
                </a:lnTo>
                <a:lnTo>
                  <a:pt x="21125" y="26054"/>
                </a:lnTo>
                <a:lnTo>
                  <a:pt x="22125" y="23925"/>
                </a:lnTo>
                <a:lnTo>
                  <a:pt x="23488" y="19722"/>
                </a:lnTo>
                <a:lnTo>
                  <a:pt x="23851" y="17201"/>
                </a:lnTo>
                <a:lnTo>
                  <a:pt x="23851" y="11766"/>
                </a:lnTo>
                <a:lnTo>
                  <a:pt x="23488" y="9637"/>
                </a:lnTo>
                <a:lnTo>
                  <a:pt x="22806" y="7115"/>
                </a:lnTo>
                <a:lnTo>
                  <a:pt x="22125" y="5042"/>
                </a:lnTo>
                <a:lnTo>
                  <a:pt x="21359" y="3754"/>
                </a:lnTo>
                <a:close/>
              </a:path>
              <a:path w="24129" h="41275">
                <a:moveTo>
                  <a:pt x="17036" y="0"/>
                </a:moveTo>
                <a:lnTo>
                  <a:pt x="13947" y="0"/>
                </a:lnTo>
                <a:lnTo>
                  <a:pt x="12584" y="392"/>
                </a:lnTo>
                <a:lnTo>
                  <a:pt x="11585" y="1680"/>
                </a:lnTo>
                <a:lnTo>
                  <a:pt x="10903" y="2073"/>
                </a:lnTo>
                <a:lnTo>
                  <a:pt x="9858" y="3361"/>
                </a:lnTo>
                <a:lnTo>
                  <a:pt x="9177" y="4594"/>
                </a:lnTo>
                <a:lnTo>
                  <a:pt x="10696" y="4594"/>
                </a:lnTo>
                <a:lnTo>
                  <a:pt x="11585" y="3754"/>
                </a:lnTo>
                <a:lnTo>
                  <a:pt x="21359" y="3754"/>
                </a:lnTo>
                <a:lnTo>
                  <a:pt x="21125" y="3361"/>
                </a:lnTo>
                <a:lnTo>
                  <a:pt x="19762" y="2073"/>
                </a:lnTo>
                <a:lnTo>
                  <a:pt x="18399" y="840"/>
                </a:lnTo>
                <a:lnTo>
                  <a:pt x="17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724988" y="4046897"/>
            <a:ext cx="18415" cy="29209"/>
          </a:xfrm>
          <a:custGeom>
            <a:avLst/>
            <a:gdLst/>
            <a:ahLst/>
            <a:cxnLst/>
            <a:rect l="l" t="t" r="r" b="b"/>
            <a:pathLst>
              <a:path w="18414" h="29210">
                <a:moveTo>
                  <a:pt x="12266" y="0"/>
                </a:moveTo>
                <a:lnTo>
                  <a:pt x="7496" y="0"/>
                </a:lnTo>
                <a:lnTo>
                  <a:pt x="5088" y="1680"/>
                </a:lnTo>
                <a:lnTo>
                  <a:pt x="999" y="6723"/>
                </a:lnTo>
                <a:lnTo>
                  <a:pt x="0" y="10477"/>
                </a:lnTo>
                <a:lnTo>
                  <a:pt x="0" y="18490"/>
                </a:lnTo>
                <a:lnTo>
                  <a:pt x="681" y="21852"/>
                </a:lnTo>
                <a:lnTo>
                  <a:pt x="2044" y="24373"/>
                </a:lnTo>
                <a:lnTo>
                  <a:pt x="3725" y="27287"/>
                </a:lnTo>
                <a:lnTo>
                  <a:pt x="6133" y="28967"/>
                </a:lnTo>
                <a:lnTo>
                  <a:pt x="11585" y="28967"/>
                </a:lnTo>
                <a:lnTo>
                  <a:pt x="12948" y="28127"/>
                </a:lnTo>
                <a:lnTo>
                  <a:pt x="14674" y="26894"/>
                </a:lnTo>
                <a:lnTo>
                  <a:pt x="16037" y="25606"/>
                </a:lnTo>
                <a:lnTo>
                  <a:pt x="16847" y="24373"/>
                </a:lnTo>
                <a:lnTo>
                  <a:pt x="11267" y="24373"/>
                </a:lnTo>
                <a:lnTo>
                  <a:pt x="9904" y="23532"/>
                </a:lnTo>
                <a:lnTo>
                  <a:pt x="8859" y="21852"/>
                </a:lnTo>
                <a:lnTo>
                  <a:pt x="7496" y="20171"/>
                </a:lnTo>
                <a:lnTo>
                  <a:pt x="6451" y="17201"/>
                </a:lnTo>
                <a:lnTo>
                  <a:pt x="6451" y="13447"/>
                </a:lnTo>
                <a:lnTo>
                  <a:pt x="18399" y="13447"/>
                </a:lnTo>
                <a:lnTo>
                  <a:pt x="18399" y="11766"/>
                </a:lnTo>
                <a:lnTo>
                  <a:pt x="6133" y="11766"/>
                </a:lnTo>
                <a:lnTo>
                  <a:pt x="6133" y="7564"/>
                </a:lnTo>
                <a:lnTo>
                  <a:pt x="6814" y="5042"/>
                </a:lnTo>
                <a:lnTo>
                  <a:pt x="7859" y="3361"/>
                </a:lnTo>
                <a:lnTo>
                  <a:pt x="8177" y="2521"/>
                </a:lnTo>
                <a:lnTo>
                  <a:pt x="8859" y="2073"/>
                </a:lnTo>
                <a:lnTo>
                  <a:pt x="14992" y="2073"/>
                </a:lnTo>
                <a:lnTo>
                  <a:pt x="14311" y="1232"/>
                </a:lnTo>
                <a:lnTo>
                  <a:pt x="12266" y="0"/>
                </a:lnTo>
                <a:close/>
              </a:path>
              <a:path w="18414" h="29210">
                <a:moveTo>
                  <a:pt x="17718" y="20171"/>
                </a:moveTo>
                <a:lnTo>
                  <a:pt x="16718" y="21852"/>
                </a:lnTo>
                <a:lnTo>
                  <a:pt x="15355" y="23532"/>
                </a:lnTo>
                <a:lnTo>
                  <a:pt x="14311" y="23925"/>
                </a:lnTo>
                <a:lnTo>
                  <a:pt x="13629" y="24373"/>
                </a:lnTo>
                <a:lnTo>
                  <a:pt x="16847" y="24373"/>
                </a:lnTo>
                <a:lnTo>
                  <a:pt x="17400" y="23532"/>
                </a:lnTo>
                <a:lnTo>
                  <a:pt x="18399" y="20563"/>
                </a:lnTo>
                <a:lnTo>
                  <a:pt x="17718" y="20171"/>
                </a:lnTo>
                <a:close/>
              </a:path>
              <a:path w="18414" h="29210">
                <a:moveTo>
                  <a:pt x="14992" y="2073"/>
                </a:moveTo>
                <a:lnTo>
                  <a:pt x="10585" y="2073"/>
                </a:lnTo>
                <a:lnTo>
                  <a:pt x="10903" y="2521"/>
                </a:lnTo>
                <a:lnTo>
                  <a:pt x="11585" y="3361"/>
                </a:lnTo>
                <a:lnTo>
                  <a:pt x="11948" y="4202"/>
                </a:lnTo>
                <a:lnTo>
                  <a:pt x="12266" y="5042"/>
                </a:lnTo>
                <a:lnTo>
                  <a:pt x="12514" y="5883"/>
                </a:lnTo>
                <a:lnTo>
                  <a:pt x="12630" y="11766"/>
                </a:lnTo>
                <a:lnTo>
                  <a:pt x="18399" y="11766"/>
                </a:lnTo>
                <a:lnTo>
                  <a:pt x="18399" y="9245"/>
                </a:lnTo>
                <a:lnTo>
                  <a:pt x="17400" y="5883"/>
                </a:lnTo>
                <a:lnTo>
                  <a:pt x="16037" y="3361"/>
                </a:lnTo>
                <a:lnTo>
                  <a:pt x="14992" y="2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746796" y="4046897"/>
            <a:ext cx="19050" cy="29209"/>
          </a:xfrm>
          <a:custGeom>
            <a:avLst/>
            <a:gdLst/>
            <a:ahLst/>
            <a:cxnLst/>
            <a:rect l="l" t="t" r="r" b="b"/>
            <a:pathLst>
              <a:path w="19050" h="29210">
                <a:moveTo>
                  <a:pt x="12948" y="0"/>
                </a:moveTo>
                <a:lnTo>
                  <a:pt x="7178" y="0"/>
                </a:lnTo>
                <a:lnTo>
                  <a:pt x="4452" y="1680"/>
                </a:lnTo>
                <a:lnTo>
                  <a:pt x="2407" y="5042"/>
                </a:lnTo>
                <a:lnTo>
                  <a:pt x="1044" y="7956"/>
                </a:lnTo>
                <a:lnTo>
                  <a:pt x="0" y="11318"/>
                </a:lnTo>
                <a:lnTo>
                  <a:pt x="0" y="18882"/>
                </a:lnTo>
                <a:lnTo>
                  <a:pt x="1044" y="21852"/>
                </a:lnTo>
                <a:lnTo>
                  <a:pt x="2725" y="24765"/>
                </a:lnTo>
                <a:lnTo>
                  <a:pt x="4452" y="27287"/>
                </a:lnTo>
                <a:lnTo>
                  <a:pt x="6814" y="28967"/>
                </a:lnTo>
                <a:lnTo>
                  <a:pt x="11585" y="28967"/>
                </a:lnTo>
                <a:lnTo>
                  <a:pt x="13311" y="28127"/>
                </a:lnTo>
                <a:lnTo>
                  <a:pt x="14674" y="26894"/>
                </a:lnTo>
                <a:lnTo>
                  <a:pt x="16355" y="26054"/>
                </a:lnTo>
                <a:lnTo>
                  <a:pt x="17431" y="24373"/>
                </a:lnTo>
                <a:lnTo>
                  <a:pt x="11948" y="24373"/>
                </a:lnTo>
                <a:lnTo>
                  <a:pt x="10903" y="23925"/>
                </a:lnTo>
                <a:lnTo>
                  <a:pt x="9222" y="21852"/>
                </a:lnTo>
                <a:lnTo>
                  <a:pt x="8177" y="20171"/>
                </a:lnTo>
                <a:lnTo>
                  <a:pt x="7496" y="17649"/>
                </a:lnTo>
                <a:lnTo>
                  <a:pt x="6814" y="15520"/>
                </a:lnTo>
                <a:lnTo>
                  <a:pt x="6496" y="12999"/>
                </a:lnTo>
                <a:lnTo>
                  <a:pt x="6496" y="7564"/>
                </a:lnTo>
                <a:lnTo>
                  <a:pt x="6814" y="5042"/>
                </a:lnTo>
                <a:lnTo>
                  <a:pt x="7859" y="3754"/>
                </a:lnTo>
                <a:lnTo>
                  <a:pt x="8177" y="2521"/>
                </a:lnTo>
                <a:lnTo>
                  <a:pt x="8859" y="2073"/>
                </a:lnTo>
                <a:lnTo>
                  <a:pt x="16037" y="2073"/>
                </a:lnTo>
                <a:lnTo>
                  <a:pt x="14674" y="840"/>
                </a:lnTo>
                <a:lnTo>
                  <a:pt x="12948" y="0"/>
                </a:lnTo>
                <a:close/>
              </a:path>
              <a:path w="19050" h="29210">
                <a:moveTo>
                  <a:pt x="18081" y="21011"/>
                </a:moveTo>
                <a:lnTo>
                  <a:pt x="17036" y="22244"/>
                </a:lnTo>
                <a:lnTo>
                  <a:pt x="16037" y="23084"/>
                </a:lnTo>
                <a:lnTo>
                  <a:pt x="15355" y="23532"/>
                </a:lnTo>
                <a:lnTo>
                  <a:pt x="14674" y="23925"/>
                </a:lnTo>
                <a:lnTo>
                  <a:pt x="13993" y="24373"/>
                </a:lnTo>
                <a:lnTo>
                  <a:pt x="17431" y="24373"/>
                </a:lnTo>
                <a:lnTo>
                  <a:pt x="17718" y="23925"/>
                </a:lnTo>
                <a:lnTo>
                  <a:pt x="18763" y="21852"/>
                </a:lnTo>
                <a:lnTo>
                  <a:pt x="18081" y="21011"/>
                </a:lnTo>
                <a:close/>
              </a:path>
              <a:path w="19050" h="29210">
                <a:moveTo>
                  <a:pt x="16037" y="2073"/>
                </a:moveTo>
                <a:lnTo>
                  <a:pt x="10222" y="2073"/>
                </a:lnTo>
                <a:lnTo>
                  <a:pt x="11267" y="3361"/>
                </a:lnTo>
                <a:lnTo>
                  <a:pt x="11585" y="4202"/>
                </a:lnTo>
                <a:lnTo>
                  <a:pt x="11585" y="5434"/>
                </a:lnTo>
                <a:lnTo>
                  <a:pt x="11948" y="7564"/>
                </a:lnTo>
                <a:lnTo>
                  <a:pt x="12266" y="8796"/>
                </a:lnTo>
                <a:lnTo>
                  <a:pt x="12630" y="9637"/>
                </a:lnTo>
                <a:lnTo>
                  <a:pt x="13311" y="10085"/>
                </a:lnTo>
                <a:lnTo>
                  <a:pt x="13993" y="10477"/>
                </a:lnTo>
                <a:lnTo>
                  <a:pt x="16037" y="10477"/>
                </a:lnTo>
                <a:lnTo>
                  <a:pt x="16718" y="10085"/>
                </a:lnTo>
                <a:lnTo>
                  <a:pt x="17036" y="9637"/>
                </a:lnTo>
                <a:lnTo>
                  <a:pt x="17718" y="8796"/>
                </a:lnTo>
                <a:lnTo>
                  <a:pt x="18081" y="7956"/>
                </a:lnTo>
                <a:lnTo>
                  <a:pt x="18081" y="5434"/>
                </a:lnTo>
                <a:lnTo>
                  <a:pt x="17400" y="3754"/>
                </a:lnTo>
                <a:lnTo>
                  <a:pt x="16037" y="2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418960" y="3866534"/>
            <a:ext cx="24130" cy="8890"/>
          </a:xfrm>
          <a:custGeom>
            <a:avLst/>
            <a:gdLst/>
            <a:ahLst/>
            <a:cxnLst/>
            <a:rect l="l" t="t" r="r" b="b"/>
            <a:pathLst>
              <a:path w="24129" h="8889">
                <a:moveTo>
                  <a:pt x="0" y="0"/>
                </a:moveTo>
                <a:lnTo>
                  <a:pt x="23851" y="0"/>
                </a:lnTo>
                <a:lnTo>
                  <a:pt x="23851" y="8852"/>
                </a:lnTo>
                <a:lnTo>
                  <a:pt x="0" y="88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3637896" y="578371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49587">
            <a:solidFill>
              <a:srgbClr val="2405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3637896" y="442180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285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017479" y="425959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26894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3637896" y="496574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26894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3637896" y="514272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15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3637896" y="513367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FAF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3637896" y="512921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F8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3637896" y="5125238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34">
            <a:solidFill>
              <a:srgbClr val="F3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3637896" y="512081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EFE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3637896" y="511661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EBE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3637896" y="511221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E9E2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3637896" y="510820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E2DE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3637896" y="5102966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7171">
            <a:solidFill>
              <a:srgbClr val="DFD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3637896" y="509811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DCD4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3637896" y="509391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D7D0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3637896" y="508971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D3C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3637896" y="508531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CFC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3637896" y="508131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CDC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3637896" y="507691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C9C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3637896" y="507271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C7B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3637896" y="506850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C4BA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3637896" y="506410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C2B8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3637896" y="5059038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6723">
            <a:solidFill>
              <a:srgbClr val="BEB5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3637896" y="505441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BBB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3637896" y="505001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B9A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3637896" y="504561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B6AC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3637896" y="504161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B4AA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3637896" y="5037214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B0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3637896" y="5032788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34">
            <a:solidFill>
              <a:srgbClr val="AE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3637896" y="502880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AC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3637896" y="502438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34">
            <a:solidFill>
              <a:srgbClr val="AA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3637896" y="502015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A69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3637896" y="5015334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6723">
            <a:solidFill>
              <a:srgbClr val="A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3637896" y="501026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A19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3637896" y="500586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9F93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3637896" y="500185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9F92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3637896" y="499746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9C9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3637896" y="499306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9B8F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3637896" y="498905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491">
            <a:solidFill>
              <a:srgbClr val="99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3637896" y="498465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9589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3637896" y="498045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938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3637896" y="497625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5883">
            <a:solidFill>
              <a:srgbClr val="928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3637896" y="497415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562" y="0"/>
                </a:lnTo>
              </a:path>
            </a:pathLst>
          </a:custGeom>
          <a:ln w="3175">
            <a:solidFill>
              <a:srgbClr val="9083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5017479" y="496574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26894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5017479" y="514272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159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5017479" y="513367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FAF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5017479" y="512921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F8F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5017479" y="5125238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34">
            <a:solidFill>
              <a:srgbClr val="F3E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5017479" y="512081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EFEC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5017479" y="511661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EBE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5017479" y="511221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E9E2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5017479" y="510820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E2DE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5017479" y="5102966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7171">
            <a:solidFill>
              <a:srgbClr val="DFD9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5017479" y="509811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DCD4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017479" y="509391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D7D0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017479" y="508971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D3CD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017479" y="508531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CFC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017479" y="508131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CDC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017479" y="507691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C9C1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017479" y="507271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C7BE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017479" y="506850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C4BA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017479" y="506410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C2B8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5017479" y="5059038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6723">
            <a:solidFill>
              <a:srgbClr val="BEB5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5017479" y="505441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BBB1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5017479" y="505001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B9A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5017479" y="504561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B6AC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5017479" y="504161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B4AA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5017479" y="5037214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B0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5017479" y="5032788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34">
            <a:solidFill>
              <a:srgbClr val="AE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5017479" y="502880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AC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5017479" y="502438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34">
            <a:solidFill>
              <a:srgbClr val="AA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5017479" y="502015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A69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5017479" y="5015334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6723">
            <a:solidFill>
              <a:srgbClr val="A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5017479" y="5010263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A197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5017479" y="500586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9F93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017479" y="5001859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9F92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017479" y="4997460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9C9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017479" y="499306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9B8F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017479" y="498905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491">
            <a:solidFill>
              <a:srgbClr val="99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017479" y="4984657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9589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017479" y="498045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938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017479" y="4976252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5883">
            <a:solidFill>
              <a:srgbClr val="928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017479" y="4974151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98" y="0"/>
                </a:lnTo>
              </a:path>
            </a:pathLst>
          </a:custGeom>
          <a:ln w="3175">
            <a:solidFill>
              <a:srgbClr val="9083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057459" y="4967820"/>
            <a:ext cx="62230" cy="89535"/>
          </a:xfrm>
          <a:custGeom>
            <a:avLst/>
            <a:gdLst/>
            <a:ahLst/>
            <a:cxnLst/>
            <a:rect l="l" t="t" r="r" b="b"/>
            <a:pathLst>
              <a:path w="62229" h="89535">
                <a:moveTo>
                  <a:pt x="30984" y="0"/>
                </a:moveTo>
                <a:lnTo>
                  <a:pt x="0" y="89537"/>
                </a:lnTo>
                <a:lnTo>
                  <a:pt x="2362" y="87856"/>
                </a:lnTo>
                <a:lnTo>
                  <a:pt x="4406" y="87856"/>
                </a:lnTo>
                <a:lnTo>
                  <a:pt x="7132" y="86175"/>
                </a:lnTo>
                <a:lnTo>
                  <a:pt x="8177" y="84942"/>
                </a:lnTo>
                <a:lnTo>
                  <a:pt x="10222" y="84942"/>
                </a:lnTo>
                <a:lnTo>
                  <a:pt x="12584" y="83653"/>
                </a:lnTo>
                <a:lnTo>
                  <a:pt x="13947" y="83653"/>
                </a:lnTo>
                <a:lnTo>
                  <a:pt x="15992" y="82421"/>
                </a:lnTo>
                <a:lnTo>
                  <a:pt x="18399" y="82421"/>
                </a:lnTo>
                <a:lnTo>
                  <a:pt x="19399" y="80740"/>
                </a:lnTo>
                <a:lnTo>
                  <a:pt x="27577" y="80740"/>
                </a:lnTo>
                <a:lnTo>
                  <a:pt x="29985" y="79451"/>
                </a:lnTo>
                <a:lnTo>
                  <a:pt x="58519" y="79451"/>
                </a:lnTo>
                <a:lnTo>
                  <a:pt x="30984" y="0"/>
                </a:lnTo>
                <a:close/>
              </a:path>
              <a:path w="62229" h="89535">
                <a:moveTo>
                  <a:pt x="58519" y="79451"/>
                </a:moveTo>
                <a:lnTo>
                  <a:pt x="33392" y="79451"/>
                </a:lnTo>
                <a:lnTo>
                  <a:pt x="35754" y="80740"/>
                </a:lnTo>
                <a:lnTo>
                  <a:pt x="43932" y="80740"/>
                </a:lnTo>
                <a:lnTo>
                  <a:pt x="44977" y="82421"/>
                </a:lnTo>
                <a:lnTo>
                  <a:pt x="47021" y="82421"/>
                </a:lnTo>
                <a:lnTo>
                  <a:pt x="49384" y="83653"/>
                </a:lnTo>
                <a:lnTo>
                  <a:pt x="50747" y="83653"/>
                </a:lnTo>
                <a:lnTo>
                  <a:pt x="52791" y="84942"/>
                </a:lnTo>
                <a:lnTo>
                  <a:pt x="55199" y="84942"/>
                </a:lnTo>
                <a:lnTo>
                  <a:pt x="56199" y="86175"/>
                </a:lnTo>
                <a:lnTo>
                  <a:pt x="58607" y="87856"/>
                </a:lnTo>
                <a:lnTo>
                  <a:pt x="60969" y="87856"/>
                </a:lnTo>
                <a:lnTo>
                  <a:pt x="62014" y="89537"/>
                </a:lnTo>
                <a:lnTo>
                  <a:pt x="58519" y="79451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088966" y="5013205"/>
            <a:ext cx="0" cy="328930"/>
          </a:xfrm>
          <a:custGeom>
            <a:avLst/>
            <a:gdLst/>
            <a:ahLst/>
            <a:cxnLst/>
            <a:rect l="l" t="t" r="r" b="b"/>
            <a:pathLst>
              <a:path h="328929">
                <a:moveTo>
                  <a:pt x="0" y="0"/>
                </a:moveTo>
                <a:lnTo>
                  <a:pt x="0" y="328732"/>
                </a:lnTo>
              </a:path>
            </a:pathLst>
          </a:custGeom>
          <a:ln w="1058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088966" y="5341937"/>
            <a:ext cx="0" cy="403225"/>
          </a:xfrm>
          <a:custGeom>
            <a:avLst/>
            <a:gdLst/>
            <a:ahLst/>
            <a:cxnLst/>
            <a:rect l="l" t="t" r="r" b="b"/>
            <a:pathLst>
              <a:path h="403225">
                <a:moveTo>
                  <a:pt x="0" y="0"/>
                </a:moveTo>
                <a:lnTo>
                  <a:pt x="0" y="403085"/>
                </a:lnTo>
              </a:path>
            </a:pathLst>
          </a:custGeom>
          <a:ln w="1058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057459" y="5700871"/>
            <a:ext cx="62230" cy="89535"/>
          </a:xfrm>
          <a:custGeom>
            <a:avLst/>
            <a:gdLst/>
            <a:ahLst/>
            <a:cxnLst/>
            <a:rect l="l" t="t" r="r" b="b"/>
            <a:pathLst>
              <a:path w="62229" h="89535">
                <a:moveTo>
                  <a:pt x="2362" y="0"/>
                </a:moveTo>
                <a:lnTo>
                  <a:pt x="0" y="0"/>
                </a:lnTo>
                <a:lnTo>
                  <a:pt x="30984" y="89145"/>
                </a:lnTo>
                <a:lnTo>
                  <a:pt x="59069" y="8460"/>
                </a:lnTo>
                <a:lnTo>
                  <a:pt x="21807" y="8460"/>
                </a:lnTo>
                <a:lnTo>
                  <a:pt x="19399" y="7171"/>
                </a:lnTo>
                <a:lnTo>
                  <a:pt x="15992" y="7171"/>
                </a:lnTo>
                <a:lnTo>
                  <a:pt x="13947" y="5491"/>
                </a:lnTo>
                <a:lnTo>
                  <a:pt x="12584" y="5491"/>
                </a:lnTo>
                <a:lnTo>
                  <a:pt x="10222" y="3810"/>
                </a:lnTo>
                <a:lnTo>
                  <a:pt x="8177" y="3810"/>
                </a:lnTo>
                <a:lnTo>
                  <a:pt x="7132" y="2521"/>
                </a:lnTo>
                <a:lnTo>
                  <a:pt x="4406" y="1288"/>
                </a:lnTo>
                <a:lnTo>
                  <a:pt x="2362" y="0"/>
                </a:lnTo>
                <a:close/>
              </a:path>
              <a:path w="62229" h="89535">
                <a:moveTo>
                  <a:pt x="62014" y="0"/>
                </a:moveTo>
                <a:lnTo>
                  <a:pt x="60969" y="0"/>
                </a:lnTo>
                <a:lnTo>
                  <a:pt x="58607" y="1288"/>
                </a:lnTo>
                <a:lnTo>
                  <a:pt x="56199" y="2521"/>
                </a:lnTo>
                <a:lnTo>
                  <a:pt x="55199" y="3810"/>
                </a:lnTo>
                <a:lnTo>
                  <a:pt x="52791" y="3810"/>
                </a:lnTo>
                <a:lnTo>
                  <a:pt x="50747" y="5491"/>
                </a:lnTo>
                <a:lnTo>
                  <a:pt x="49384" y="5491"/>
                </a:lnTo>
                <a:lnTo>
                  <a:pt x="47021" y="7171"/>
                </a:lnTo>
                <a:lnTo>
                  <a:pt x="43932" y="7171"/>
                </a:lnTo>
                <a:lnTo>
                  <a:pt x="41206" y="8460"/>
                </a:lnTo>
                <a:lnTo>
                  <a:pt x="59069" y="8460"/>
                </a:lnTo>
                <a:lnTo>
                  <a:pt x="62014" y="0"/>
                </a:lnTo>
                <a:close/>
              </a:path>
            </a:pathLst>
          </a:custGeom>
          <a:solidFill>
            <a:srgbClr val="1712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432317" y="4837100"/>
            <a:ext cx="38100" cy="69850"/>
          </a:xfrm>
          <a:custGeom>
            <a:avLst/>
            <a:gdLst/>
            <a:ahLst/>
            <a:cxnLst/>
            <a:rect l="l" t="t" r="r" b="b"/>
            <a:pathLst>
              <a:path w="38100" h="69850">
                <a:moveTo>
                  <a:pt x="1044" y="44152"/>
                </a:moveTo>
                <a:lnTo>
                  <a:pt x="0" y="44152"/>
                </a:lnTo>
                <a:lnTo>
                  <a:pt x="0" y="69814"/>
                </a:lnTo>
                <a:lnTo>
                  <a:pt x="1044" y="69814"/>
                </a:lnTo>
                <a:lnTo>
                  <a:pt x="1044" y="68133"/>
                </a:lnTo>
                <a:lnTo>
                  <a:pt x="2044" y="68133"/>
                </a:lnTo>
                <a:lnTo>
                  <a:pt x="2044" y="66844"/>
                </a:lnTo>
                <a:lnTo>
                  <a:pt x="4452" y="66844"/>
                </a:lnTo>
                <a:lnTo>
                  <a:pt x="4452" y="65556"/>
                </a:lnTo>
                <a:lnTo>
                  <a:pt x="12630" y="65556"/>
                </a:lnTo>
                <a:lnTo>
                  <a:pt x="11267" y="63875"/>
                </a:lnTo>
                <a:lnTo>
                  <a:pt x="10222" y="63875"/>
                </a:lnTo>
                <a:lnTo>
                  <a:pt x="5815" y="58440"/>
                </a:lnTo>
                <a:lnTo>
                  <a:pt x="4452" y="55470"/>
                </a:lnTo>
                <a:lnTo>
                  <a:pt x="3407" y="53789"/>
                </a:lnTo>
                <a:lnTo>
                  <a:pt x="2044" y="52556"/>
                </a:lnTo>
                <a:lnTo>
                  <a:pt x="2044" y="50035"/>
                </a:lnTo>
                <a:lnTo>
                  <a:pt x="1044" y="47065"/>
                </a:lnTo>
                <a:lnTo>
                  <a:pt x="1044" y="44152"/>
                </a:lnTo>
                <a:close/>
              </a:path>
              <a:path w="38100" h="69850">
                <a:moveTo>
                  <a:pt x="26259" y="68133"/>
                </a:moveTo>
                <a:lnTo>
                  <a:pt x="11267" y="68133"/>
                </a:lnTo>
                <a:lnTo>
                  <a:pt x="12630" y="69814"/>
                </a:lnTo>
                <a:lnTo>
                  <a:pt x="23851" y="69814"/>
                </a:lnTo>
                <a:lnTo>
                  <a:pt x="26259" y="68133"/>
                </a:lnTo>
                <a:close/>
              </a:path>
              <a:path w="38100" h="69850">
                <a:moveTo>
                  <a:pt x="19444" y="25662"/>
                </a:moveTo>
                <a:lnTo>
                  <a:pt x="1044" y="25662"/>
                </a:lnTo>
                <a:lnTo>
                  <a:pt x="1044" y="28575"/>
                </a:lnTo>
                <a:lnTo>
                  <a:pt x="2044" y="28575"/>
                </a:lnTo>
                <a:lnTo>
                  <a:pt x="2044" y="31545"/>
                </a:lnTo>
                <a:lnTo>
                  <a:pt x="3407" y="31545"/>
                </a:lnTo>
                <a:lnTo>
                  <a:pt x="5815" y="34066"/>
                </a:lnTo>
                <a:lnTo>
                  <a:pt x="5815" y="35299"/>
                </a:lnTo>
                <a:lnTo>
                  <a:pt x="6814" y="35299"/>
                </a:lnTo>
                <a:lnTo>
                  <a:pt x="7859" y="36980"/>
                </a:lnTo>
                <a:lnTo>
                  <a:pt x="9222" y="36980"/>
                </a:lnTo>
                <a:lnTo>
                  <a:pt x="11267" y="39949"/>
                </a:lnTo>
                <a:lnTo>
                  <a:pt x="13629" y="39949"/>
                </a:lnTo>
                <a:lnTo>
                  <a:pt x="14992" y="41182"/>
                </a:lnTo>
                <a:lnTo>
                  <a:pt x="17036" y="42863"/>
                </a:lnTo>
                <a:lnTo>
                  <a:pt x="18081" y="44152"/>
                </a:lnTo>
                <a:lnTo>
                  <a:pt x="19444" y="44152"/>
                </a:lnTo>
                <a:lnTo>
                  <a:pt x="20807" y="45384"/>
                </a:lnTo>
                <a:lnTo>
                  <a:pt x="21807" y="45384"/>
                </a:lnTo>
                <a:lnTo>
                  <a:pt x="22852" y="47065"/>
                </a:lnTo>
                <a:lnTo>
                  <a:pt x="23851" y="47065"/>
                </a:lnTo>
                <a:lnTo>
                  <a:pt x="23851" y="48354"/>
                </a:lnTo>
                <a:lnTo>
                  <a:pt x="25214" y="48354"/>
                </a:lnTo>
                <a:lnTo>
                  <a:pt x="25214" y="50035"/>
                </a:lnTo>
                <a:lnTo>
                  <a:pt x="26259" y="50035"/>
                </a:lnTo>
                <a:lnTo>
                  <a:pt x="26259" y="51268"/>
                </a:lnTo>
                <a:lnTo>
                  <a:pt x="27622" y="52556"/>
                </a:lnTo>
                <a:lnTo>
                  <a:pt x="27622" y="55470"/>
                </a:lnTo>
                <a:lnTo>
                  <a:pt x="28622" y="55470"/>
                </a:lnTo>
                <a:lnTo>
                  <a:pt x="28622" y="57151"/>
                </a:lnTo>
                <a:lnTo>
                  <a:pt x="27622" y="58440"/>
                </a:lnTo>
                <a:lnTo>
                  <a:pt x="27622" y="60961"/>
                </a:lnTo>
                <a:lnTo>
                  <a:pt x="26259" y="62642"/>
                </a:lnTo>
                <a:lnTo>
                  <a:pt x="25214" y="63875"/>
                </a:lnTo>
                <a:lnTo>
                  <a:pt x="23851" y="65556"/>
                </a:lnTo>
                <a:lnTo>
                  <a:pt x="22852" y="65556"/>
                </a:lnTo>
                <a:lnTo>
                  <a:pt x="21807" y="66844"/>
                </a:lnTo>
                <a:lnTo>
                  <a:pt x="9222" y="66844"/>
                </a:lnTo>
                <a:lnTo>
                  <a:pt x="10222" y="68133"/>
                </a:lnTo>
                <a:lnTo>
                  <a:pt x="27622" y="68133"/>
                </a:lnTo>
                <a:lnTo>
                  <a:pt x="28622" y="66844"/>
                </a:lnTo>
                <a:lnTo>
                  <a:pt x="31029" y="65556"/>
                </a:lnTo>
                <a:lnTo>
                  <a:pt x="33074" y="62642"/>
                </a:lnTo>
                <a:lnTo>
                  <a:pt x="34437" y="60961"/>
                </a:lnTo>
                <a:lnTo>
                  <a:pt x="35800" y="59672"/>
                </a:lnTo>
                <a:lnTo>
                  <a:pt x="35800" y="57151"/>
                </a:lnTo>
                <a:lnTo>
                  <a:pt x="36799" y="55470"/>
                </a:lnTo>
                <a:lnTo>
                  <a:pt x="36799" y="51268"/>
                </a:lnTo>
                <a:lnTo>
                  <a:pt x="37844" y="50035"/>
                </a:lnTo>
                <a:lnTo>
                  <a:pt x="36799" y="48354"/>
                </a:lnTo>
                <a:lnTo>
                  <a:pt x="36799" y="44152"/>
                </a:lnTo>
                <a:lnTo>
                  <a:pt x="35800" y="41182"/>
                </a:lnTo>
                <a:lnTo>
                  <a:pt x="34437" y="39949"/>
                </a:lnTo>
                <a:lnTo>
                  <a:pt x="34437" y="38661"/>
                </a:lnTo>
                <a:lnTo>
                  <a:pt x="33074" y="36980"/>
                </a:lnTo>
                <a:lnTo>
                  <a:pt x="32029" y="35299"/>
                </a:lnTo>
                <a:lnTo>
                  <a:pt x="31029" y="34066"/>
                </a:lnTo>
                <a:lnTo>
                  <a:pt x="28622" y="32778"/>
                </a:lnTo>
                <a:lnTo>
                  <a:pt x="27622" y="31545"/>
                </a:lnTo>
                <a:lnTo>
                  <a:pt x="25214" y="30256"/>
                </a:lnTo>
                <a:lnTo>
                  <a:pt x="23851" y="28575"/>
                </a:lnTo>
                <a:lnTo>
                  <a:pt x="19444" y="25662"/>
                </a:lnTo>
                <a:close/>
              </a:path>
              <a:path w="38100" h="69850">
                <a:moveTo>
                  <a:pt x="13629" y="65556"/>
                </a:moveTo>
                <a:lnTo>
                  <a:pt x="5815" y="65556"/>
                </a:lnTo>
                <a:lnTo>
                  <a:pt x="6814" y="66844"/>
                </a:lnTo>
                <a:lnTo>
                  <a:pt x="16037" y="66844"/>
                </a:lnTo>
                <a:lnTo>
                  <a:pt x="13629" y="65556"/>
                </a:lnTo>
                <a:close/>
              </a:path>
              <a:path w="38100" h="69850">
                <a:moveTo>
                  <a:pt x="26259" y="2969"/>
                </a:moveTo>
                <a:lnTo>
                  <a:pt x="6814" y="2969"/>
                </a:lnTo>
                <a:lnTo>
                  <a:pt x="5815" y="4650"/>
                </a:lnTo>
                <a:lnTo>
                  <a:pt x="3407" y="7171"/>
                </a:lnTo>
                <a:lnTo>
                  <a:pt x="2044" y="8404"/>
                </a:lnTo>
                <a:lnTo>
                  <a:pt x="1044" y="10085"/>
                </a:lnTo>
                <a:lnTo>
                  <a:pt x="1044" y="11766"/>
                </a:lnTo>
                <a:lnTo>
                  <a:pt x="0" y="14287"/>
                </a:lnTo>
                <a:lnTo>
                  <a:pt x="0" y="25662"/>
                </a:lnTo>
                <a:lnTo>
                  <a:pt x="18081" y="25662"/>
                </a:lnTo>
                <a:lnTo>
                  <a:pt x="17036" y="24373"/>
                </a:lnTo>
                <a:lnTo>
                  <a:pt x="16037" y="24373"/>
                </a:lnTo>
                <a:lnTo>
                  <a:pt x="14992" y="23140"/>
                </a:lnTo>
                <a:lnTo>
                  <a:pt x="13629" y="23140"/>
                </a:lnTo>
                <a:lnTo>
                  <a:pt x="13629" y="21459"/>
                </a:lnTo>
                <a:lnTo>
                  <a:pt x="12630" y="21459"/>
                </a:lnTo>
                <a:lnTo>
                  <a:pt x="10222" y="18490"/>
                </a:lnTo>
                <a:lnTo>
                  <a:pt x="9222" y="18490"/>
                </a:lnTo>
                <a:lnTo>
                  <a:pt x="9222" y="15576"/>
                </a:lnTo>
                <a:lnTo>
                  <a:pt x="7859" y="15576"/>
                </a:lnTo>
                <a:lnTo>
                  <a:pt x="7859" y="10085"/>
                </a:lnTo>
                <a:lnTo>
                  <a:pt x="9222" y="10085"/>
                </a:lnTo>
                <a:lnTo>
                  <a:pt x="9222" y="8404"/>
                </a:lnTo>
                <a:lnTo>
                  <a:pt x="12630" y="4650"/>
                </a:lnTo>
                <a:lnTo>
                  <a:pt x="26259" y="4650"/>
                </a:lnTo>
                <a:lnTo>
                  <a:pt x="26259" y="2969"/>
                </a:lnTo>
                <a:close/>
              </a:path>
              <a:path w="38100" h="69850">
                <a:moveTo>
                  <a:pt x="33074" y="0"/>
                </a:moveTo>
                <a:lnTo>
                  <a:pt x="32029" y="0"/>
                </a:lnTo>
                <a:lnTo>
                  <a:pt x="32029" y="2969"/>
                </a:lnTo>
                <a:lnTo>
                  <a:pt x="31029" y="2969"/>
                </a:lnTo>
                <a:lnTo>
                  <a:pt x="31029" y="4650"/>
                </a:lnTo>
                <a:lnTo>
                  <a:pt x="20807" y="4650"/>
                </a:lnTo>
                <a:lnTo>
                  <a:pt x="21807" y="5883"/>
                </a:lnTo>
                <a:lnTo>
                  <a:pt x="22852" y="5883"/>
                </a:lnTo>
                <a:lnTo>
                  <a:pt x="23851" y="7171"/>
                </a:lnTo>
                <a:lnTo>
                  <a:pt x="25214" y="7171"/>
                </a:lnTo>
                <a:lnTo>
                  <a:pt x="26259" y="8404"/>
                </a:lnTo>
                <a:lnTo>
                  <a:pt x="27622" y="10085"/>
                </a:lnTo>
                <a:lnTo>
                  <a:pt x="29666" y="13055"/>
                </a:lnTo>
                <a:lnTo>
                  <a:pt x="29666" y="14287"/>
                </a:lnTo>
                <a:lnTo>
                  <a:pt x="31029" y="17257"/>
                </a:lnTo>
                <a:lnTo>
                  <a:pt x="32029" y="18490"/>
                </a:lnTo>
                <a:lnTo>
                  <a:pt x="32029" y="23140"/>
                </a:lnTo>
                <a:lnTo>
                  <a:pt x="34437" y="23140"/>
                </a:lnTo>
                <a:lnTo>
                  <a:pt x="33074" y="0"/>
                </a:lnTo>
                <a:close/>
              </a:path>
              <a:path w="38100" h="69850">
                <a:moveTo>
                  <a:pt x="23851" y="1680"/>
                </a:moveTo>
                <a:lnTo>
                  <a:pt x="9222" y="1680"/>
                </a:lnTo>
                <a:lnTo>
                  <a:pt x="7859" y="2969"/>
                </a:lnTo>
                <a:lnTo>
                  <a:pt x="23851" y="2969"/>
                </a:lnTo>
                <a:lnTo>
                  <a:pt x="23851" y="1680"/>
                </a:lnTo>
                <a:close/>
              </a:path>
              <a:path w="38100" h="69850">
                <a:moveTo>
                  <a:pt x="20807" y="0"/>
                </a:moveTo>
                <a:lnTo>
                  <a:pt x="12630" y="0"/>
                </a:lnTo>
                <a:lnTo>
                  <a:pt x="11267" y="1680"/>
                </a:lnTo>
                <a:lnTo>
                  <a:pt x="20807" y="1680"/>
                </a:lnTo>
                <a:lnTo>
                  <a:pt x="208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487198" y="485856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487198" y="485895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448"/>
                </a:lnTo>
                <a:lnTo>
                  <a:pt x="0" y="448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487198" y="485940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487198" y="485979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485154" y="4860241"/>
            <a:ext cx="17145" cy="635"/>
          </a:xfrm>
          <a:custGeom>
            <a:avLst/>
            <a:gdLst/>
            <a:ahLst/>
            <a:cxnLst/>
            <a:rect l="l" t="t" r="r" b="b"/>
            <a:pathLst>
              <a:path w="17145" h="635">
                <a:moveTo>
                  <a:pt x="17036" y="0"/>
                </a:moveTo>
                <a:lnTo>
                  <a:pt x="17036" y="392"/>
                </a:lnTo>
                <a:lnTo>
                  <a:pt x="0" y="392"/>
                </a:lnTo>
                <a:lnTo>
                  <a:pt x="0" y="0"/>
                </a:lnTo>
                <a:lnTo>
                  <a:pt x="17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484790" y="4860633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400" y="0"/>
                </a:moveTo>
                <a:lnTo>
                  <a:pt x="17400" y="448"/>
                </a:lnTo>
                <a:lnTo>
                  <a:pt x="0" y="448"/>
                </a:lnTo>
                <a:lnTo>
                  <a:pt x="0" y="0"/>
                </a:lnTo>
                <a:lnTo>
                  <a:pt x="1740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484473" y="4861081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18" y="0"/>
                </a:moveTo>
                <a:lnTo>
                  <a:pt x="17718" y="392"/>
                </a:lnTo>
                <a:lnTo>
                  <a:pt x="0" y="392"/>
                </a:lnTo>
                <a:lnTo>
                  <a:pt x="0" y="0"/>
                </a:lnTo>
                <a:lnTo>
                  <a:pt x="17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482746" y="4861473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491969" y="486147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4482428" y="486192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491969" y="486192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4482065" y="486231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4491969" y="4862314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448"/>
                </a:lnTo>
                <a:lnTo>
                  <a:pt x="0" y="448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4481747" y="486276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4491969" y="486276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4480384" y="4863154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769" y="0"/>
                </a:moveTo>
                <a:lnTo>
                  <a:pt x="5769" y="448"/>
                </a:lnTo>
                <a:lnTo>
                  <a:pt x="0" y="448"/>
                </a:lnTo>
                <a:lnTo>
                  <a:pt x="0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494331" y="486315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480384" y="4863603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769" y="0"/>
                </a:moveTo>
                <a:lnTo>
                  <a:pt x="5769" y="392"/>
                </a:lnTo>
                <a:lnTo>
                  <a:pt x="0" y="392"/>
                </a:lnTo>
                <a:lnTo>
                  <a:pt x="0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4494331" y="486360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4480384" y="4863995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769" y="0"/>
                </a:moveTo>
                <a:lnTo>
                  <a:pt x="5769" y="448"/>
                </a:lnTo>
                <a:lnTo>
                  <a:pt x="0" y="448"/>
                </a:lnTo>
                <a:lnTo>
                  <a:pt x="0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4494331" y="486399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4480384" y="4864443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769" y="0"/>
                </a:moveTo>
                <a:lnTo>
                  <a:pt x="5769" y="392"/>
                </a:lnTo>
                <a:lnTo>
                  <a:pt x="0" y="392"/>
                </a:lnTo>
                <a:lnTo>
                  <a:pt x="0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4495376" y="486444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480020" y="4864835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33" y="0"/>
                </a:moveTo>
                <a:lnTo>
                  <a:pt x="6133" y="448"/>
                </a:lnTo>
                <a:lnTo>
                  <a:pt x="0" y="448"/>
                </a:lnTo>
                <a:lnTo>
                  <a:pt x="0" y="0"/>
                </a:lnTo>
                <a:lnTo>
                  <a:pt x="6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4495376" y="486483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448"/>
                </a:lnTo>
                <a:lnTo>
                  <a:pt x="0" y="448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4479702" y="486528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392"/>
                </a:lnTo>
                <a:lnTo>
                  <a:pt x="0" y="392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4495376" y="486528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4479339" y="4865676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4495376" y="4865676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479021" y="486612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392"/>
                </a:lnTo>
                <a:lnTo>
                  <a:pt x="0" y="392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495376" y="4866124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4479021" y="486651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448"/>
                </a:lnTo>
                <a:lnTo>
                  <a:pt x="0" y="448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4495376" y="4866516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4478657" y="486696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4495376" y="4866964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4478339" y="486735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495376" y="4867357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4478339" y="486780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4495694" y="4867805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392"/>
                </a:lnTo>
                <a:lnTo>
                  <a:pt x="0" y="392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4478339" y="486819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4496376" y="486819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4476976" y="486864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4496739" y="486864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476976" y="486903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4496739" y="486903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4476976" y="486948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4496739" y="486948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4476976" y="4869878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4496739" y="486987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476976" y="4870326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4496739" y="487032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4476976" y="4870718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4496739" y="487071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4476976" y="4871167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4496739" y="487116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476976" y="487155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496739" y="487155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4476976" y="4872007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4496739" y="487200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4476976" y="487239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4496739" y="487239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4476976" y="4872848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496739" y="487284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4476976" y="487324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4496739" y="487324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4476976" y="4873688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4496739" y="487368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4476976" y="487408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4496739" y="487408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478339" y="487452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4496739" y="487452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4478339" y="4874921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4496739" y="487492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4478339" y="487536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4496739" y="487536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479339" y="4875761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496739" y="487576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479339" y="4876210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4496739" y="487621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479339" y="487660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448"/>
                </a:lnTo>
                <a:lnTo>
                  <a:pt x="0" y="448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4496739" y="487660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4481747" y="487705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392"/>
                </a:lnTo>
                <a:lnTo>
                  <a:pt x="0" y="392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4496739" y="487705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481747" y="487744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448"/>
                </a:lnTo>
                <a:lnTo>
                  <a:pt x="0" y="448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4495376" y="487744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4481747" y="487789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4494331" y="487789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4492968" y="487828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4492650" y="487873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492287" y="487912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74" y="0"/>
                </a:moveTo>
                <a:lnTo>
                  <a:pt x="14674" y="448"/>
                </a:lnTo>
                <a:lnTo>
                  <a:pt x="0" y="448"/>
                </a:lnTo>
                <a:lnTo>
                  <a:pt x="0" y="0"/>
                </a:lnTo>
                <a:lnTo>
                  <a:pt x="1467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491606" y="4879571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55" y="0"/>
                </a:moveTo>
                <a:lnTo>
                  <a:pt x="15355" y="392"/>
                </a:lnTo>
                <a:lnTo>
                  <a:pt x="0" y="392"/>
                </a:lnTo>
                <a:lnTo>
                  <a:pt x="0" y="0"/>
                </a:lnTo>
                <a:lnTo>
                  <a:pt x="15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4490924" y="4879964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448"/>
                </a:lnTo>
                <a:lnTo>
                  <a:pt x="0" y="448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4489924" y="4880412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392"/>
                </a:lnTo>
                <a:lnTo>
                  <a:pt x="0" y="392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4496739" y="488041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4489561" y="488080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96" y="0"/>
                </a:moveTo>
                <a:lnTo>
                  <a:pt x="6496" y="448"/>
                </a:lnTo>
                <a:lnTo>
                  <a:pt x="0" y="448"/>
                </a:lnTo>
                <a:lnTo>
                  <a:pt x="0" y="0"/>
                </a:lnTo>
                <a:lnTo>
                  <a:pt x="6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4496739" y="488080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488879" y="4881252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4496739" y="488125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4487880" y="4881645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33" y="0"/>
                </a:moveTo>
                <a:lnTo>
                  <a:pt x="6133" y="448"/>
                </a:lnTo>
                <a:lnTo>
                  <a:pt x="0" y="448"/>
                </a:lnTo>
                <a:lnTo>
                  <a:pt x="0" y="0"/>
                </a:lnTo>
                <a:lnTo>
                  <a:pt x="6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4496739" y="488164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4487198" y="4882093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392"/>
                </a:lnTo>
                <a:lnTo>
                  <a:pt x="0" y="392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4496739" y="488209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4486835" y="4882485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96" y="0"/>
                </a:moveTo>
                <a:lnTo>
                  <a:pt x="6496" y="448"/>
                </a:lnTo>
                <a:lnTo>
                  <a:pt x="0" y="448"/>
                </a:lnTo>
                <a:lnTo>
                  <a:pt x="0" y="0"/>
                </a:lnTo>
                <a:lnTo>
                  <a:pt x="6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4496739" y="488248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4486154" y="4882933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4496739" y="488293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4485154" y="4883325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448"/>
                </a:lnTo>
                <a:lnTo>
                  <a:pt x="0" y="448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4496739" y="488332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4484473" y="4883773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392"/>
                </a:lnTo>
                <a:lnTo>
                  <a:pt x="0" y="392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4496739" y="488377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4484109" y="4884166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4496739" y="488416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4483791" y="488461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392"/>
                </a:lnTo>
                <a:lnTo>
                  <a:pt x="0" y="392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4496739" y="488461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4483110" y="488500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4496739" y="488500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4482746" y="488545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4496739" y="4885454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4482428" y="488584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4496739" y="488584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4482065" y="488629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4496739" y="488629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4481747" y="488668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4496739" y="488668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4481747" y="4887135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4496739" y="488713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4481383" y="4887528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448"/>
                </a:lnTo>
                <a:lnTo>
                  <a:pt x="0" y="448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4496739" y="488752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4481065" y="488797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4496739" y="488797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4479339" y="4888368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4496739" y="488836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4479021" y="488881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4496739" y="488881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4479021" y="488920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4496739" y="488920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4478657" y="488965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392"/>
                </a:lnTo>
                <a:lnTo>
                  <a:pt x="0" y="392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4496739" y="488965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4478339" y="489004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4496739" y="489004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4478339" y="489049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4496739" y="489049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4478339" y="4890890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4496739" y="489089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4478339" y="489133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4496739" y="489133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4477658" y="489173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4496739" y="489173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4477294" y="489217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392"/>
                </a:lnTo>
                <a:lnTo>
                  <a:pt x="0" y="392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4496739" y="489217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4476976" y="489257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4496739" y="489257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4476976" y="489301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4496739" y="489301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4476976" y="489341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4496739" y="489341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4476976" y="489385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4496739" y="489385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4476976" y="489425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4496739" y="489425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4476976" y="489470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4496739" y="489470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4476976" y="489509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4496739" y="489509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4476976" y="489554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4495376" y="489554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4476976" y="489593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4495376" y="489593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448"/>
                </a:lnTo>
                <a:lnTo>
                  <a:pt x="0" y="448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4476976" y="489638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4495013" y="489638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392"/>
                </a:lnTo>
                <a:lnTo>
                  <a:pt x="0" y="392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476976" y="4896773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4492968" y="489677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4476976" y="4897221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4492650" y="489722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4476976" y="4897613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4492650" y="489761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448"/>
                </a:lnTo>
                <a:lnTo>
                  <a:pt x="0" y="448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4476976" y="4898061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4492287" y="4898061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74" y="0"/>
                </a:moveTo>
                <a:lnTo>
                  <a:pt x="14674" y="392"/>
                </a:lnTo>
                <a:lnTo>
                  <a:pt x="0" y="392"/>
                </a:lnTo>
                <a:lnTo>
                  <a:pt x="0" y="0"/>
                </a:lnTo>
                <a:lnTo>
                  <a:pt x="1467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4476976" y="4898454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399" y="0"/>
                </a:moveTo>
                <a:lnTo>
                  <a:pt x="19399" y="448"/>
                </a:lnTo>
                <a:lnTo>
                  <a:pt x="0" y="448"/>
                </a:lnTo>
                <a:lnTo>
                  <a:pt x="0" y="0"/>
                </a:lnTo>
                <a:lnTo>
                  <a:pt x="19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4496739" y="489845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4510369" y="489845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62" y="0"/>
                </a:moveTo>
                <a:lnTo>
                  <a:pt x="1362" y="448"/>
                </a:lnTo>
                <a:lnTo>
                  <a:pt x="0" y="448"/>
                </a:lnTo>
                <a:lnTo>
                  <a:pt x="0" y="0"/>
                </a:lnTo>
                <a:lnTo>
                  <a:pt x="1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4476976" y="4898902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081" y="0"/>
                </a:moveTo>
                <a:lnTo>
                  <a:pt x="19081" y="392"/>
                </a:lnTo>
                <a:lnTo>
                  <a:pt x="0" y="392"/>
                </a:lnTo>
                <a:lnTo>
                  <a:pt x="0" y="0"/>
                </a:lnTo>
                <a:lnTo>
                  <a:pt x="190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4496739" y="489890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392"/>
                </a:lnTo>
                <a:lnTo>
                  <a:pt x="0" y="392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4510369" y="4898902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680" y="0"/>
                </a:moveTo>
                <a:lnTo>
                  <a:pt x="1680" y="392"/>
                </a:lnTo>
                <a:lnTo>
                  <a:pt x="0" y="392"/>
                </a:lnTo>
                <a:lnTo>
                  <a:pt x="0" y="0"/>
                </a:lnTo>
                <a:lnTo>
                  <a:pt x="168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4476976" y="4899294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5">
                <a:moveTo>
                  <a:pt x="18717" y="0"/>
                </a:moveTo>
                <a:lnTo>
                  <a:pt x="18717" y="448"/>
                </a:lnTo>
                <a:lnTo>
                  <a:pt x="0" y="448"/>
                </a:lnTo>
                <a:lnTo>
                  <a:pt x="0" y="0"/>
                </a:lnTo>
                <a:lnTo>
                  <a:pt x="1871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4496739" y="489929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4510369" y="489929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680" y="0"/>
                </a:moveTo>
                <a:lnTo>
                  <a:pt x="1680" y="448"/>
                </a:lnTo>
                <a:lnTo>
                  <a:pt x="0" y="448"/>
                </a:lnTo>
                <a:lnTo>
                  <a:pt x="0" y="0"/>
                </a:lnTo>
                <a:lnTo>
                  <a:pt x="168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4476976" y="4899742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392"/>
                </a:lnTo>
                <a:lnTo>
                  <a:pt x="0" y="392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4496739" y="489974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392"/>
                </a:lnTo>
                <a:lnTo>
                  <a:pt x="0" y="392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4510369" y="489974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392"/>
                </a:lnTo>
                <a:lnTo>
                  <a:pt x="0" y="392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4476976" y="4900135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399" y="0"/>
                </a:moveTo>
                <a:lnTo>
                  <a:pt x="18399" y="448"/>
                </a:lnTo>
                <a:lnTo>
                  <a:pt x="0" y="448"/>
                </a:lnTo>
                <a:lnTo>
                  <a:pt x="0" y="0"/>
                </a:lnTo>
                <a:lnTo>
                  <a:pt x="18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4496739" y="490013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4476976" y="4900583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036" y="0"/>
                </a:moveTo>
                <a:lnTo>
                  <a:pt x="18036" y="392"/>
                </a:lnTo>
                <a:lnTo>
                  <a:pt x="0" y="392"/>
                </a:lnTo>
                <a:lnTo>
                  <a:pt x="0" y="0"/>
                </a:lnTo>
                <a:lnTo>
                  <a:pt x="18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4496739" y="4900583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4476976" y="4900975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18" y="0"/>
                </a:moveTo>
                <a:lnTo>
                  <a:pt x="17718" y="448"/>
                </a:lnTo>
                <a:lnTo>
                  <a:pt x="0" y="448"/>
                </a:lnTo>
                <a:lnTo>
                  <a:pt x="0" y="0"/>
                </a:lnTo>
                <a:lnTo>
                  <a:pt x="17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4496739" y="490097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4476976" y="4901423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354" y="0"/>
                </a:moveTo>
                <a:lnTo>
                  <a:pt x="17354" y="392"/>
                </a:lnTo>
                <a:lnTo>
                  <a:pt x="0" y="392"/>
                </a:lnTo>
                <a:lnTo>
                  <a:pt x="0" y="0"/>
                </a:lnTo>
                <a:lnTo>
                  <a:pt x="1735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4496739" y="490142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4477658" y="4901815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448"/>
                </a:lnTo>
                <a:lnTo>
                  <a:pt x="0" y="448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4496739" y="4901815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4477976" y="4902264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55" y="0"/>
                </a:moveTo>
                <a:lnTo>
                  <a:pt x="15355" y="392"/>
                </a:lnTo>
                <a:lnTo>
                  <a:pt x="0" y="392"/>
                </a:lnTo>
                <a:lnTo>
                  <a:pt x="0" y="0"/>
                </a:lnTo>
                <a:lnTo>
                  <a:pt x="15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4496739" y="4902264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4478339" y="4902656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629" y="0"/>
                </a:moveTo>
                <a:lnTo>
                  <a:pt x="14629" y="448"/>
                </a:lnTo>
                <a:lnTo>
                  <a:pt x="0" y="448"/>
                </a:lnTo>
                <a:lnTo>
                  <a:pt x="0" y="0"/>
                </a:lnTo>
                <a:lnTo>
                  <a:pt x="14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4496739" y="4902656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4478339" y="4903104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448"/>
                </a:lnTo>
                <a:lnTo>
                  <a:pt x="0" y="448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4496739" y="4903104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4478339" y="4903553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4497421" y="490355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4479339" y="490394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4497739" y="490394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4479339" y="490433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4498102" y="490433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448"/>
                </a:lnTo>
                <a:lnTo>
                  <a:pt x="0" y="448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4479339" y="4904785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4498102" y="4904785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448"/>
                </a:lnTo>
                <a:lnTo>
                  <a:pt x="0" y="448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4482746" y="4905233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392"/>
                </a:lnTo>
                <a:lnTo>
                  <a:pt x="0" y="392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4502191" y="490523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25" y="0"/>
                </a:moveTo>
                <a:lnTo>
                  <a:pt x="3725" y="392"/>
                </a:lnTo>
                <a:lnTo>
                  <a:pt x="0" y="392"/>
                </a:lnTo>
                <a:lnTo>
                  <a:pt x="0" y="0"/>
                </a:lnTo>
                <a:lnTo>
                  <a:pt x="3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4482746" y="4905626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448"/>
                </a:lnTo>
                <a:lnTo>
                  <a:pt x="0" y="448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4502191" y="4905626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448"/>
                </a:lnTo>
                <a:lnTo>
                  <a:pt x="0" y="448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4482746" y="490607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726" y="0"/>
                </a:moveTo>
                <a:lnTo>
                  <a:pt x="1726" y="392"/>
                </a:lnTo>
                <a:lnTo>
                  <a:pt x="0" y="392"/>
                </a:lnTo>
                <a:lnTo>
                  <a:pt x="0" y="0"/>
                </a:lnTo>
                <a:lnTo>
                  <a:pt x="172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4502191" y="490607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392"/>
                </a:lnTo>
                <a:lnTo>
                  <a:pt x="0" y="392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4482746" y="4906466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726" y="0"/>
                </a:moveTo>
                <a:lnTo>
                  <a:pt x="1726" y="448"/>
                </a:lnTo>
                <a:lnTo>
                  <a:pt x="0" y="448"/>
                </a:lnTo>
                <a:lnTo>
                  <a:pt x="0" y="0"/>
                </a:lnTo>
                <a:lnTo>
                  <a:pt x="172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4502191" y="490646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448"/>
                </a:lnTo>
                <a:lnTo>
                  <a:pt x="0" y="448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4516139" y="4858560"/>
            <a:ext cx="63500" cy="46990"/>
          </a:xfrm>
          <a:custGeom>
            <a:avLst/>
            <a:gdLst/>
            <a:ahLst/>
            <a:cxnLst/>
            <a:rect l="l" t="t" r="r" b="b"/>
            <a:pathLst>
              <a:path w="63500" h="46989">
                <a:moveTo>
                  <a:pt x="19444" y="45384"/>
                </a:moveTo>
                <a:lnTo>
                  <a:pt x="0" y="45384"/>
                </a:lnTo>
                <a:lnTo>
                  <a:pt x="0" y="46673"/>
                </a:lnTo>
                <a:lnTo>
                  <a:pt x="19444" y="46673"/>
                </a:lnTo>
                <a:lnTo>
                  <a:pt x="19444" y="45384"/>
                </a:lnTo>
                <a:close/>
              </a:path>
              <a:path w="63500" h="46989">
                <a:moveTo>
                  <a:pt x="41252" y="45384"/>
                </a:moveTo>
                <a:lnTo>
                  <a:pt x="21852" y="45384"/>
                </a:lnTo>
                <a:lnTo>
                  <a:pt x="21852" y="46673"/>
                </a:lnTo>
                <a:lnTo>
                  <a:pt x="41252" y="46673"/>
                </a:lnTo>
                <a:lnTo>
                  <a:pt x="41252" y="45384"/>
                </a:lnTo>
                <a:close/>
              </a:path>
              <a:path w="63500" h="46989">
                <a:moveTo>
                  <a:pt x="63422" y="45384"/>
                </a:moveTo>
                <a:lnTo>
                  <a:pt x="43659" y="45384"/>
                </a:lnTo>
                <a:lnTo>
                  <a:pt x="43659" y="46673"/>
                </a:lnTo>
                <a:lnTo>
                  <a:pt x="63422" y="46673"/>
                </a:lnTo>
                <a:lnTo>
                  <a:pt x="63422" y="45384"/>
                </a:lnTo>
                <a:close/>
              </a:path>
              <a:path w="63500" h="46989">
                <a:moveTo>
                  <a:pt x="17400" y="44096"/>
                </a:moveTo>
                <a:lnTo>
                  <a:pt x="2407" y="44096"/>
                </a:lnTo>
                <a:lnTo>
                  <a:pt x="2407" y="45384"/>
                </a:lnTo>
                <a:lnTo>
                  <a:pt x="18445" y="45384"/>
                </a:lnTo>
                <a:lnTo>
                  <a:pt x="17400" y="44096"/>
                </a:lnTo>
                <a:close/>
              </a:path>
              <a:path w="63500" h="46989">
                <a:moveTo>
                  <a:pt x="39207" y="44096"/>
                </a:moveTo>
                <a:lnTo>
                  <a:pt x="24215" y="44096"/>
                </a:lnTo>
                <a:lnTo>
                  <a:pt x="24215" y="45384"/>
                </a:lnTo>
                <a:lnTo>
                  <a:pt x="40252" y="45384"/>
                </a:lnTo>
                <a:lnTo>
                  <a:pt x="39207" y="44096"/>
                </a:lnTo>
                <a:close/>
              </a:path>
              <a:path w="63500" h="46989">
                <a:moveTo>
                  <a:pt x="61014" y="44096"/>
                </a:moveTo>
                <a:lnTo>
                  <a:pt x="46022" y="44096"/>
                </a:lnTo>
                <a:lnTo>
                  <a:pt x="46022" y="45384"/>
                </a:lnTo>
                <a:lnTo>
                  <a:pt x="62059" y="45384"/>
                </a:lnTo>
                <a:lnTo>
                  <a:pt x="61014" y="44096"/>
                </a:lnTo>
                <a:close/>
              </a:path>
              <a:path w="63500" h="46989">
                <a:moveTo>
                  <a:pt x="16037" y="1680"/>
                </a:moveTo>
                <a:lnTo>
                  <a:pt x="0" y="1680"/>
                </a:lnTo>
                <a:lnTo>
                  <a:pt x="0" y="2913"/>
                </a:lnTo>
                <a:lnTo>
                  <a:pt x="2407" y="2913"/>
                </a:lnTo>
                <a:lnTo>
                  <a:pt x="3407" y="4202"/>
                </a:lnTo>
                <a:lnTo>
                  <a:pt x="3407" y="5434"/>
                </a:lnTo>
                <a:lnTo>
                  <a:pt x="4770" y="5434"/>
                </a:lnTo>
                <a:lnTo>
                  <a:pt x="4770" y="42415"/>
                </a:lnTo>
                <a:lnTo>
                  <a:pt x="3407" y="42415"/>
                </a:lnTo>
                <a:lnTo>
                  <a:pt x="3407" y="44096"/>
                </a:lnTo>
                <a:lnTo>
                  <a:pt x="16037" y="44096"/>
                </a:lnTo>
                <a:lnTo>
                  <a:pt x="16037" y="11318"/>
                </a:lnTo>
                <a:lnTo>
                  <a:pt x="17400" y="10085"/>
                </a:lnTo>
                <a:lnTo>
                  <a:pt x="17400" y="8796"/>
                </a:lnTo>
                <a:lnTo>
                  <a:pt x="18445" y="8796"/>
                </a:lnTo>
                <a:lnTo>
                  <a:pt x="19444" y="7115"/>
                </a:lnTo>
                <a:lnTo>
                  <a:pt x="16037" y="7115"/>
                </a:lnTo>
                <a:lnTo>
                  <a:pt x="16037" y="1680"/>
                </a:lnTo>
                <a:close/>
              </a:path>
              <a:path w="63500" h="46989">
                <a:moveTo>
                  <a:pt x="33437" y="1680"/>
                </a:moveTo>
                <a:lnTo>
                  <a:pt x="20807" y="1680"/>
                </a:lnTo>
                <a:lnTo>
                  <a:pt x="19444" y="2913"/>
                </a:lnTo>
                <a:lnTo>
                  <a:pt x="17400" y="5434"/>
                </a:lnTo>
                <a:lnTo>
                  <a:pt x="22852" y="5434"/>
                </a:lnTo>
                <a:lnTo>
                  <a:pt x="24215" y="7115"/>
                </a:lnTo>
                <a:lnTo>
                  <a:pt x="25260" y="7115"/>
                </a:lnTo>
                <a:lnTo>
                  <a:pt x="25260" y="10085"/>
                </a:lnTo>
                <a:lnTo>
                  <a:pt x="26623" y="10085"/>
                </a:lnTo>
                <a:lnTo>
                  <a:pt x="26623" y="42415"/>
                </a:lnTo>
                <a:lnTo>
                  <a:pt x="25260" y="42415"/>
                </a:lnTo>
                <a:lnTo>
                  <a:pt x="25260" y="44096"/>
                </a:lnTo>
                <a:lnTo>
                  <a:pt x="37844" y="44096"/>
                </a:lnTo>
                <a:lnTo>
                  <a:pt x="37844" y="11318"/>
                </a:lnTo>
                <a:lnTo>
                  <a:pt x="39207" y="10085"/>
                </a:lnTo>
                <a:lnTo>
                  <a:pt x="39207" y="8796"/>
                </a:lnTo>
                <a:lnTo>
                  <a:pt x="36845" y="8796"/>
                </a:lnTo>
                <a:lnTo>
                  <a:pt x="36845" y="7115"/>
                </a:lnTo>
                <a:lnTo>
                  <a:pt x="35482" y="5434"/>
                </a:lnTo>
                <a:lnTo>
                  <a:pt x="35482" y="4202"/>
                </a:lnTo>
                <a:lnTo>
                  <a:pt x="34437" y="4202"/>
                </a:lnTo>
                <a:lnTo>
                  <a:pt x="34437" y="2913"/>
                </a:lnTo>
                <a:lnTo>
                  <a:pt x="33437" y="2913"/>
                </a:lnTo>
                <a:lnTo>
                  <a:pt x="33437" y="1680"/>
                </a:lnTo>
                <a:close/>
              </a:path>
              <a:path w="63500" h="46989">
                <a:moveTo>
                  <a:pt x="58652" y="7115"/>
                </a:moveTo>
                <a:lnTo>
                  <a:pt x="47385" y="7115"/>
                </a:lnTo>
                <a:lnTo>
                  <a:pt x="47385" y="10085"/>
                </a:lnTo>
                <a:lnTo>
                  <a:pt x="48430" y="10085"/>
                </a:lnTo>
                <a:lnTo>
                  <a:pt x="48430" y="41182"/>
                </a:lnTo>
                <a:lnTo>
                  <a:pt x="47385" y="42415"/>
                </a:lnTo>
                <a:lnTo>
                  <a:pt x="47385" y="44096"/>
                </a:lnTo>
                <a:lnTo>
                  <a:pt x="59651" y="44096"/>
                </a:lnTo>
                <a:lnTo>
                  <a:pt x="59651" y="39501"/>
                </a:lnTo>
                <a:lnTo>
                  <a:pt x="58652" y="38213"/>
                </a:lnTo>
                <a:lnTo>
                  <a:pt x="58652" y="7115"/>
                </a:lnTo>
                <a:close/>
              </a:path>
              <a:path w="63500" h="46989">
                <a:moveTo>
                  <a:pt x="42615" y="5434"/>
                </a:moveTo>
                <a:lnTo>
                  <a:pt x="37844" y="5434"/>
                </a:lnTo>
                <a:lnTo>
                  <a:pt x="37844" y="7115"/>
                </a:lnTo>
                <a:lnTo>
                  <a:pt x="36845" y="8796"/>
                </a:lnTo>
                <a:lnTo>
                  <a:pt x="40252" y="8796"/>
                </a:lnTo>
                <a:lnTo>
                  <a:pt x="41252" y="7115"/>
                </a:lnTo>
                <a:lnTo>
                  <a:pt x="42615" y="7115"/>
                </a:lnTo>
                <a:lnTo>
                  <a:pt x="42615" y="5434"/>
                </a:lnTo>
                <a:close/>
              </a:path>
              <a:path w="63500" h="46989">
                <a:moveTo>
                  <a:pt x="20807" y="5434"/>
                </a:moveTo>
                <a:lnTo>
                  <a:pt x="16037" y="5434"/>
                </a:lnTo>
                <a:lnTo>
                  <a:pt x="16037" y="7115"/>
                </a:lnTo>
                <a:lnTo>
                  <a:pt x="20807" y="7115"/>
                </a:lnTo>
                <a:lnTo>
                  <a:pt x="20807" y="5434"/>
                </a:lnTo>
                <a:close/>
              </a:path>
              <a:path w="63500" h="46989">
                <a:moveTo>
                  <a:pt x="56244" y="2913"/>
                </a:moveTo>
                <a:lnTo>
                  <a:pt x="40252" y="2913"/>
                </a:lnTo>
                <a:lnTo>
                  <a:pt x="40252" y="4202"/>
                </a:lnTo>
                <a:lnTo>
                  <a:pt x="39207" y="5434"/>
                </a:lnTo>
                <a:lnTo>
                  <a:pt x="46022" y="5434"/>
                </a:lnTo>
                <a:lnTo>
                  <a:pt x="46022" y="7115"/>
                </a:lnTo>
                <a:lnTo>
                  <a:pt x="57289" y="7115"/>
                </a:lnTo>
                <a:lnTo>
                  <a:pt x="57289" y="4202"/>
                </a:lnTo>
                <a:lnTo>
                  <a:pt x="56244" y="4202"/>
                </a:lnTo>
                <a:lnTo>
                  <a:pt x="56244" y="2913"/>
                </a:lnTo>
                <a:close/>
              </a:path>
              <a:path w="63500" h="46989">
                <a:moveTo>
                  <a:pt x="55245" y="1680"/>
                </a:moveTo>
                <a:lnTo>
                  <a:pt x="42615" y="1680"/>
                </a:lnTo>
                <a:lnTo>
                  <a:pt x="42615" y="2913"/>
                </a:lnTo>
                <a:lnTo>
                  <a:pt x="55245" y="2913"/>
                </a:lnTo>
                <a:lnTo>
                  <a:pt x="55245" y="1680"/>
                </a:lnTo>
                <a:close/>
              </a:path>
              <a:path w="63500" h="46989">
                <a:moveTo>
                  <a:pt x="31029" y="0"/>
                </a:moveTo>
                <a:lnTo>
                  <a:pt x="22852" y="0"/>
                </a:lnTo>
                <a:lnTo>
                  <a:pt x="21852" y="1680"/>
                </a:lnTo>
                <a:lnTo>
                  <a:pt x="32392" y="1680"/>
                </a:lnTo>
                <a:lnTo>
                  <a:pt x="31029" y="0"/>
                </a:lnTo>
                <a:close/>
              </a:path>
              <a:path w="63500" h="46989">
                <a:moveTo>
                  <a:pt x="52837" y="0"/>
                </a:moveTo>
                <a:lnTo>
                  <a:pt x="44659" y="0"/>
                </a:lnTo>
                <a:lnTo>
                  <a:pt x="44659" y="1680"/>
                </a:lnTo>
                <a:lnTo>
                  <a:pt x="54200" y="1680"/>
                </a:lnTo>
                <a:lnTo>
                  <a:pt x="528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4596598" y="485856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4596235" y="4858952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4596235" y="485940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4595917" y="485979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4595553" y="486024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4594872" y="486063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594190" y="486108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4593191" y="4861473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769" y="0"/>
                </a:moveTo>
                <a:lnTo>
                  <a:pt x="5769" y="448"/>
                </a:lnTo>
                <a:lnTo>
                  <a:pt x="0" y="448"/>
                </a:lnTo>
                <a:lnTo>
                  <a:pt x="0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4602368" y="4861473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4592827" y="4861922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33" y="0"/>
                </a:moveTo>
                <a:lnTo>
                  <a:pt x="6133" y="392"/>
                </a:lnTo>
                <a:lnTo>
                  <a:pt x="0" y="392"/>
                </a:lnTo>
                <a:lnTo>
                  <a:pt x="0" y="0"/>
                </a:lnTo>
                <a:lnTo>
                  <a:pt x="6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4602368" y="48619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4592509" y="486231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448"/>
                </a:lnTo>
                <a:lnTo>
                  <a:pt x="0" y="448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4602368" y="486231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448"/>
                </a:lnTo>
                <a:lnTo>
                  <a:pt x="0" y="448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4592146" y="4862762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4602368" y="486276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4590783" y="486315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4603413" y="486315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448"/>
                </a:lnTo>
                <a:lnTo>
                  <a:pt x="0" y="448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4590783" y="4863603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4603413" y="4863603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392"/>
                </a:lnTo>
                <a:lnTo>
                  <a:pt x="0" y="392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4590465" y="4863995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448"/>
                </a:lnTo>
                <a:lnTo>
                  <a:pt x="0" y="448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4603413" y="486399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4590465" y="486444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392"/>
                </a:lnTo>
                <a:lnTo>
                  <a:pt x="0" y="392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4604413" y="486444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4589784" y="4864835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448"/>
                </a:lnTo>
                <a:lnTo>
                  <a:pt x="0" y="448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4604413" y="486483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4589784" y="486528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392"/>
                </a:lnTo>
                <a:lnTo>
                  <a:pt x="0" y="392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4604413" y="486528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4589420" y="486567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448"/>
                </a:lnTo>
                <a:lnTo>
                  <a:pt x="0" y="448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4604413" y="486567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4589420" y="486612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4604413" y="486612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589102" y="486651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448"/>
                </a:lnTo>
                <a:lnTo>
                  <a:pt x="0" y="448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4604413" y="486651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4588739" y="486696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4604413" y="486696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4588421" y="4867357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448"/>
                </a:lnTo>
                <a:lnTo>
                  <a:pt x="0" y="448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4605776" y="4867357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588057" y="4867805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605776" y="4867805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587739" y="486819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4605776" y="486819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4587376" y="486864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4605776" y="486864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4587376" y="486903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4605776" y="486903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4587057" y="486948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495" y="0"/>
                </a:moveTo>
                <a:lnTo>
                  <a:pt x="8495" y="392"/>
                </a:lnTo>
                <a:lnTo>
                  <a:pt x="0" y="392"/>
                </a:lnTo>
                <a:lnTo>
                  <a:pt x="0" y="0"/>
                </a:lnTo>
                <a:lnTo>
                  <a:pt x="849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4605776" y="486948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4586694" y="486987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4605776" y="486987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4586694" y="487032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4605776" y="487032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4586694" y="487071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4605776" y="487071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4586694" y="487116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4605776" y="487116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4586376" y="487155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4605776" y="4871559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4586376" y="4872007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4605776" y="487200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392"/>
                </a:lnTo>
                <a:lnTo>
                  <a:pt x="0" y="392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4586376" y="487239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4605776" y="487239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4586376" y="4872848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4605776" y="4872848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4586013" y="487324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4605776" y="487324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4586013" y="487368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4605776" y="4873688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4585695" y="487408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448"/>
                </a:lnTo>
                <a:lnTo>
                  <a:pt x="0" y="448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4605776" y="487408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4585695" y="4874529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392"/>
                </a:lnTo>
                <a:lnTo>
                  <a:pt x="0" y="392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4605776" y="487452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4585331" y="487492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4605776" y="4874921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4585331" y="487536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4605776" y="487536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4585331" y="487576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4605776" y="4875761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4585331" y="487621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4605776" y="487621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4585331" y="487660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4605776" y="4876602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4585331" y="4877050"/>
            <a:ext cx="29845" cy="2540"/>
          </a:xfrm>
          <a:custGeom>
            <a:avLst/>
            <a:gdLst/>
            <a:ahLst/>
            <a:cxnLst/>
            <a:rect l="l" t="t" r="r" b="b"/>
            <a:pathLst>
              <a:path w="29845" h="2539">
                <a:moveTo>
                  <a:pt x="29666" y="0"/>
                </a:moveTo>
                <a:lnTo>
                  <a:pt x="29666" y="2073"/>
                </a:lnTo>
                <a:lnTo>
                  <a:pt x="0" y="2073"/>
                </a:lnTo>
                <a:lnTo>
                  <a:pt x="0" y="0"/>
                </a:lnTo>
                <a:lnTo>
                  <a:pt x="296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4585331" y="4879123"/>
            <a:ext cx="30480" cy="1270"/>
          </a:xfrm>
          <a:custGeom>
            <a:avLst/>
            <a:gdLst/>
            <a:ahLst/>
            <a:cxnLst/>
            <a:rect l="l" t="t" r="r" b="b"/>
            <a:pathLst>
              <a:path w="30479" h="1270">
                <a:moveTo>
                  <a:pt x="29985" y="0"/>
                </a:moveTo>
                <a:lnTo>
                  <a:pt x="29985" y="840"/>
                </a:lnTo>
                <a:lnTo>
                  <a:pt x="0" y="840"/>
                </a:lnTo>
                <a:lnTo>
                  <a:pt x="0" y="0"/>
                </a:lnTo>
                <a:lnTo>
                  <a:pt x="299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4585331" y="4879964"/>
            <a:ext cx="30480" cy="635"/>
          </a:xfrm>
          <a:custGeom>
            <a:avLst/>
            <a:gdLst/>
            <a:ahLst/>
            <a:cxnLst/>
            <a:rect l="l" t="t" r="r" b="b"/>
            <a:pathLst>
              <a:path w="30479" h="635">
                <a:moveTo>
                  <a:pt x="29985" y="0"/>
                </a:moveTo>
                <a:lnTo>
                  <a:pt x="29985" y="448"/>
                </a:lnTo>
                <a:lnTo>
                  <a:pt x="0" y="448"/>
                </a:lnTo>
                <a:lnTo>
                  <a:pt x="0" y="0"/>
                </a:lnTo>
                <a:lnTo>
                  <a:pt x="299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4585331" y="4880412"/>
            <a:ext cx="30480" cy="1270"/>
          </a:xfrm>
          <a:custGeom>
            <a:avLst/>
            <a:gdLst/>
            <a:ahLst/>
            <a:cxnLst/>
            <a:rect l="l" t="t" r="r" b="b"/>
            <a:pathLst>
              <a:path w="30479" h="1270">
                <a:moveTo>
                  <a:pt x="30348" y="0"/>
                </a:moveTo>
                <a:lnTo>
                  <a:pt x="30348" y="840"/>
                </a:lnTo>
                <a:lnTo>
                  <a:pt x="0" y="840"/>
                </a:lnTo>
                <a:lnTo>
                  <a:pt x="0" y="0"/>
                </a:lnTo>
                <a:lnTo>
                  <a:pt x="303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4585331" y="4881252"/>
            <a:ext cx="31115" cy="635"/>
          </a:xfrm>
          <a:custGeom>
            <a:avLst/>
            <a:gdLst/>
            <a:ahLst/>
            <a:cxnLst/>
            <a:rect l="l" t="t" r="r" b="b"/>
            <a:pathLst>
              <a:path w="31114" h="635">
                <a:moveTo>
                  <a:pt x="30666" y="0"/>
                </a:moveTo>
                <a:lnTo>
                  <a:pt x="30666" y="392"/>
                </a:lnTo>
                <a:lnTo>
                  <a:pt x="0" y="392"/>
                </a:lnTo>
                <a:lnTo>
                  <a:pt x="0" y="0"/>
                </a:lnTo>
                <a:lnTo>
                  <a:pt x="306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4585331" y="4881645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10222" y="0"/>
                </a:moveTo>
                <a:lnTo>
                  <a:pt x="10222" y="5883"/>
                </a:lnTo>
                <a:lnTo>
                  <a:pt x="0" y="5883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4585331" y="4887528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585" y="0"/>
                </a:moveTo>
                <a:lnTo>
                  <a:pt x="10585" y="840"/>
                </a:lnTo>
                <a:lnTo>
                  <a:pt x="0" y="840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4585331" y="488836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4585331" y="4888816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0903" y="0"/>
                </a:moveTo>
                <a:lnTo>
                  <a:pt x="10903" y="840"/>
                </a:lnTo>
                <a:lnTo>
                  <a:pt x="0" y="840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4585331" y="4889657"/>
            <a:ext cx="11430" cy="2540"/>
          </a:xfrm>
          <a:custGeom>
            <a:avLst/>
            <a:gdLst/>
            <a:ahLst/>
            <a:cxnLst/>
            <a:rect l="l" t="t" r="r" b="b"/>
            <a:pathLst>
              <a:path w="11429" h="2539">
                <a:moveTo>
                  <a:pt x="11267" y="0"/>
                </a:moveTo>
                <a:lnTo>
                  <a:pt x="11267" y="2073"/>
                </a:lnTo>
                <a:lnTo>
                  <a:pt x="0" y="2073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4585331" y="489173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448"/>
                </a:lnTo>
                <a:lnTo>
                  <a:pt x="0" y="448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4585331" y="4892178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4585331" y="489257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4613953" y="489257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448"/>
                </a:lnTo>
                <a:lnTo>
                  <a:pt x="0" y="448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4585331" y="489301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4613635" y="4893019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362" y="0"/>
                </a:moveTo>
                <a:lnTo>
                  <a:pt x="2362" y="392"/>
                </a:lnTo>
                <a:lnTo>
                  <a:pt x="0" y="392"/>
                </a:lnTo>
                <a:lnTo>
                  <a:pt x="0" y="0"/>
                </a:lnTo>
                <a:lnTo>
                  <a:pt x="2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4585695" y="489341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4613272" y="489341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448"/>
                </a:lnTo>
                <a:lnTo>
                  <a:pt x="0" y="448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4586013" y="489385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4612954" y="4893859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362" y="0"/>
                </a:moveTo>
                <a:lnTo>
                  <a:pt x="2362" y="392"/>
                </a:lnTo>
                <a:lnTo>
                  <a:pt x="0" y="392"/>
                </a:lnTo>
                <a:lnTo>
                  <a:pt x="0" y="0"/>
                </a:lnTo>
                <a:lnTo>
                  <a:pt x="2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4586376" y="489425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4612590" y="489425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448"/>
                </a:lnTo>
                <a:lnTo>
                  <a:pt x="0" y="448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4586376" y="489470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4612590" y="489470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4586376" y="489509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4612590" y="489509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448"/>
                </a:lnTo>
                <a:lnTo>
                  <a:pt x="0" y="448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4586376" y="489554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4612590" y="4895540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392"/>
                </a:lnTo>
                <a:lnTo>
                  <a:pt x="0" y="392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4586694" y="489593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4612590" y="489593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448"/>
                </a:lnTo>
                <a:lnTo>
                  <a:pt x="0" y="448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4586694" y="489638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4612272" y="4896380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392"/>
                </a:lnTo>
                <a:lnTo>
                  <a:pt x="0" y="392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4587376" y="489677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448"/>
                </a:lnTo>
                <a:lnTo>
                  <a:pt x="0" y="448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4610228" y="489677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25" y="0"/>
                </a:moveTo>
                <a:lnTo>
                  <a:pt x="3725" y="448"/>
                </a:lnTo>
                <a:lnTo>
                  <a:pt x="0" y="448"/>
                </a:lnTo>
                <a:lnTo>
                  <a:pt x="0" y="0"/>
                </a:lnTo>
                <a:lnTo>
                  <a:pt x="3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4587376" y="489722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3993" y="0"/>
                </a:moveTo>
                <a:lnTo>
                  <a:pt x="13993" y="392"/>
                </a:lnTo>
                <a:lnTo>
                  <a:pt x="0" y="392"/>
                </a:lnTo>
                <a:lnTo>
                  <a:pt x="0" y="0"/>
                </a:lnTo>
                <a:lnTo>
                  <a:pt x="1399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4610228" y="4897221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25" y="0"/>
                </a:moveTo>
                <a:lnTo>
                  <a:pt x="3725" y="392"/>
                </a:lnTo>
                <a:lnTo>
                  <a:pt x="0" y="392"/>
                </a:lnTo>
                <a:lnTo>
                  <a:pt x="0" y="0"/>
                </a:lnTo>
                <a:lnTo>
                  <a:pt x="3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4587739" y="489761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4610228" y="489761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25" y="0"/>
                </a:moveTo>
                <a:lnTo>
                  <a:pt x="3725" y="448"/>
                </a:lnTo>
                <a:lnTo>
                  <a:pt x="0" y="448"/>
                </a:lnTo>
                <a:lnTo>
                  <a:pt x="0" y="0"/>
                </a:lnTo>
                <a:lnTo>
                  <a:pt x="3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4587739" y="489806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4610228" y="4898061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725" y="0"/>
                </a:moveTo>
                <a:lnTo>
                  <a:pt x="3725" y="392"/>
                </a:lnTo>
                <a:lnTo>
                  <a:pt x="0" y="392"/>
                </a:lnTo>
                <a:lnTo>
                  <a:pt x="0" y="0"/>
                </a:lnTo>
                <a:lnTo>
                  <a:pt x="3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4588057" y="4898454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55" y="0"/>
                </a:moveTo>
                <a:lnTo>
                  <a:pt x="15355" y="448"/>
                </a:lnTo>
                <a:lnTo>
                  <a:pt x="0" y="448"/>
                </a:lnTo>
                <a:lnTo>
                  <a:pt x="0" y="0"/>
                </a:lnTo>
                <a:lnTo>
                  <a:pt x="15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4608183" y="4898454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5451" y="0"/>
                </a:moveTo>
                <a:lnTo>
                  <a:pt x="5451" y="448"/>
                </a:lnTo>
                <a:lnTo>
                  <a:pt x="0" y="448"/>
                </a:lnTo>
                <a:lnTo>
                  <a:pt x="0" y="0"/>
                </a:lnTo>
                <a:lnTo>
                  <a:pt x="5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4588057" y="4898902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55" y="0"/>
                </a:moveTo>
                <a:lnTo>
                  <a:pt x="15355" y="392"/>
                </a:lnTo>
                <a:lnTo>
                  <a:pt x="0" y="392"/>
                </a:lnTo>
                <a:lnTo>
                  <a:pt x="0" y="0"/>
                </a:lnTo>
                <a:lnTo>
                  <a:pt x="15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4608183" y="4898902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5088" y="0"/>
                </a:moveTo>
                <a:lnTo>
                  <a:pt x="5088" y="392"/>
                </a:lnTo>
                <a:lnTo>
                  <a:pt x="0" y="392"/>
                </a:lnTo>
                <a:lnTo>
                  <a:pt x="0" y="0"/>
                </a:lnTo>
                <a:lnTo>
                  <a:pt x="508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4588057" y="4899294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55" y="0"/>
                </a:moveTo>
                <a:lnTo>
                  <a:pt x="15355" y="448"/>
                </a:lnTo>
                <a:lnTo>
                  <a:pt x="0" y="448"/>
                </a:lnTo>
                <a:lnTo>
                  <a:pt x="0" y="0"/>
                </a:lnTo>
                <a:lnTo>
                  <a:pt x="15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4608183" y="4899294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5088" y="0"/>
                </a:moveTo>
                <a:lnTo>
                  <a:pt x="5088" y="448"/>
                </a:lnTo>
                <a:lnTo>
                  <a:pt x="0" y="448"/>
                </a:lnTo>
                <a:lnTo>
                  <a:pt x="0" y="0"/>
                </a:lnTo>
                <a:lnTo>
                  <a:pt x="508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4588421" y="4899742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4608183" y="4899742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770" y="0"/>
                </a:moveTo>
                <a:lnTo>
                  <a:pt x="4770" y="392"/>
                </a:lnTo>
                <a:lnTo>
                  <a:pt x="0" y="392"/>
                </a:lnTo>
                <a:lnTo>
                  <a:pt x="0" y="0"/>
                </a:lnTo>
                <a:lnTo>
                  <a:pt x="47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4588421" y="4900135"/>
            <a:ext cx="24765" cy="635"/>
          </a:xfrm>
          <a:custGeom>
            <a:avLst/>
            <a:gdLst/>
            <a:ahLst/>
            <a:cxnLst/>
            <a:rect l="l" t="t" r="r" b="b"/>
            <a:pathLst>
              <a:path w="24764" h="635">
                <a:moveTo>
                  <a:pt x="24169" y="0"/>
                </a:moveTo>
                <a:lnTo>
                  <a:pt x="24169" y="448"/>
                </a:lnTo>
                <a:lnTo>
                  <a:pt x="0" y="448"/>
                </a:lnTo>
                <a:lnTo>
                  <a:pt x="0" y="0"/>
                </a:lnTo>
                <a:lnTo>
                  <a:pt x="2416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4588421" y="4900583"/>
            <a:ext cx="24130" cy="635"/>
          </a:xfrm>
          <a:custGeom>
            <a:avLst/>
            <a:gdLst/>
            <a:ahLst/>
            <a:cxnLst/>
            <a:rect l="l" t="t" r="r" b="b"/>
            <a:pathLst>
              <a:path w="24129" h="635">
                <a:moveTo>
                  <a:pt x="23851" y="0"/>
                </a:moveTo>
                <a:lnTo>
                  <a:pt x="23851" y="392"/>
                </a:lnTo>
                <a:lnTo>
                  <a:pt x="0" y="392"/>
                </a:lnTo>
                <a:lnTo>
                  <a:pt x="0" y="0"/>
                </a:lnTo>
                <a:lnTo>
                  <a:pt x="238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4588421" y="4900975"/>
            <a:ext cx="23495" cy="635"/>
          </a:xfrm>
          <a:custGeom>
            <a:avLst/>
            <a:gdLst/>
            <a:ahLst/>
            <a:cxnLst/>
            <a:rect l="l" t="t" r="r" b="b"/>
            <a:pathLst>
              <a:path w="23495" h="635">
                <a:moveTo>
                  <a:pt x="23488" y="0"/>
                </a:moveTo>
                <a:lnTo>
                  <a:pt x="23488" y="448"/>
                </a:lnTo>
                <a:lnTo>
                  <a:pt x="0" y="448"/>
                </a:lnTo>
                <a:lnTo>
                  <a:pt x="0" y="0"/>
                </a:lnTo>
                <a:lnTo>
                  <a:pt x="2348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4588421" y="4901423"/>
            <a:ext cx="23495" cy="635"/>
          </a:xfrm>
          <a:custGeom>
            <a:avLst/>
            <a:gdLst/>
            <a:ahLst/>
            <a:cxnLst/>
            <a:rect l="l" t="t" r="r" b="b"/>
            <a:pathLst>
              <a:path w="23495" h="635">
                <a:moveTo>
                  <a:pt x="23170" y="0"/>
                </a:moveTo>
                <a:lnTo>
                  <a:pt x="23170" y="392"/>
                </a:lnTo>
                <a:lnTo>
                  <a:pt x="0" y="392"/>
                </a:lnTo>
                <a:lnTo>
                  <a:pt x="0" y="0"/>
                </a:lnTo>
                <a:lnTo>
                  <a:pt x="231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4589784" y="4901815"/>
            <a:ext cx="21590" cy="635"/>
          </a:xfrm>
          <a:custGeom>
            <a:avLst/>
            <a:gdLst/>
            <a:ahLst/>
            <a:cxnLst/>
            <a:rect l="l" t="t" r="r" b="b"/>
            <a:pathLst>
              <a:path w="21589" h="635">
                <a:moveTo>
                  <a:pt x="21125" y="0"/>
                </a:moveTo>
                <a:lnTo>
                  <a:pt x="21125" y="448"/>
                </a:lnTo>
                <a:lnTo>
                  <a:pt x="0" y="448"/>
                </a:lnTo>
                <a:lnTo>
                  <a:pt x="0" y="0"/>
                </a:lnTo>
                <a:lnTo>
                  <a:pt x="211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4590465" y="4902264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20080" y="0"/>
                </a:moveTo>
                <a:lnTo>
                  <a:pt x="20080" y="392"/>
                </a:lnTo>
                <a:lnTo>
                  <a:pt x="0" y="392"/>
                </a:lnTo>
                <a:lnTo>
                  <a:pt x="0" y="0"/>
                </a:lnTo>
                <a:lnTo>
                  <a:pt x="2008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4590783" y="4902656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444" y="0"/>
                </a:moveTo>
                <a:lnTo>
                  <a:pt x="19444" y="448"/>
                </a:lnTo>
                <a:lnTo>
                  <a:pt x="0" y="448"/>
                </a:lnTo>
                <a:lnTo>
                  <a:pt x="0" y="0"/>
                </a:lnTo>
                <a:lnTo>
                  <a:pt x="194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4591146" y="4903104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5">
                <a:moveTo>
                  <a:pt x="18717" y="0"/>
                </a:moveTo>
                <a:lnTo>
                  <a:pt x="18717" y="448"/>
                </a:lnTo>
                <a:lnTo>
                  <a:pt x="0" y="448"/>
                </a:lnTo>
                <a:lnTo>
                  <a:pt x="0" y="0"/>
                </a:lnTo>
                <a:lnTo>
                  <a:pt x="1871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4591828" y="4903553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18" y="0"/>
                </a:moveTo>
                <a:lnTo>
                  <a:pt x="17718" y="392"/>
                </a:lnTo>
                <a:lnTo>
                  <a:pt x="0" y="392"/>
                </a:lnTo>
                <a:lnTo>
                  <a:pt x="0" y="0"/>
                </a:lnTo>
                <a:lnTo>
                  <a:pt x="17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4592146" y="4903945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392"/>
                </a:lnTo>
                <a:lnTo>
                  <a:pt x="0" y="392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4592146" y="4904337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448"/>
                </a:lnTo>
                <a:lnTo>
                  <a:pt x="0" y="448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4592509" y="490478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4595553" y="4905233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4595917" y="490562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448"/>
                </a:lnTo>
                <a:lnTo>
                  <a:pt x="0" y="448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4596235" y="4906074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4596235" y="490646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4639168" y="4838781"/>
            <a:ext cx="20955" cy="66675"/>
          </a:xfrm>
          <a:custGeom>
            <a:avLst/>
            <a:gdLst/>
            <a:ahLst/>
            <a:cxnLst/>
            <a:rect l="l" t="t" r="r" b="b"/>
            <a:pathLst>
              <a:path w="20954" h="66675">
                <a:moveTo>
                  <a:pt x="20807" y="65163"/>
                </a:moveTo>
                <a:lnTo>
                  <a:pt x="0" y="65163"/>
                </a:lnTo>
                <a:lnTo>
                  <a:pt x="0" y="66452"/>
                </a:lnTo>
                <a:lnTo>
                  <a:pt x="20807" y="66452"/>
                </a:lnTo>
                <a:lnTo>
                  <a:pt x="20807" y="65163"/>
                </a:lnTo>
                <a:close/>
              </a:path>
              <a:path w="20954" h="66675">
                <a:moveTo>
                  <a:pt x="18445" y="63875"/>
                </a:moveTo>
                <a:lnTo>
                  <a:pt x="3407" y="63875"/>
                </a:lnTo>
                <a:lnTo>
                  <a:pt x="2044" y="65163"/>
                </a:lnTo>
                <a:lnTo>
                  <a:pt x="18445" y="65163"/>
                </a:lnTo>
                <a:lnTo>
                  <a:pt x="18445" y="63875"/>
                </a:lnTo>
                <a:close/>
              </a:path>
              <a:path w="20954" h="66675">
                <a:moveTo>
                  <a:pt x="16037" y="0"/>
                </a:moveTo>
                <a:lnTo>
                  <a:pt x="0" y="0"/>
                </a:lnTo>
                <a:lnTo>
                  <a:pt x="0" y="1288"/>
                </a:lnTo>
                <a:lnTo>
                  <a:pt x="1044" y="2969"/>
                </a:lnTo>
                <a:lnTo>
                  <a:pt x="3407" y="2969"/>
                </a:lnTo>
                <a:lnTo>
                  <a:pt x="4770" y="4202"/>
                </a:lnTo>
                <a:lnTo>
                  <a:pt x="4770" y="63875"/>
                </a:lnTo>
                <a:lnTo>
                  <a:pt x="17082" y="63875"/>
                </a:lnTo>
                <a:lnTo>
                  <a:pt x="16037" y="62194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4676013" y="4858560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4675650" y="4858952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4675332" y="485940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4674968" y="485979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448"/>
                </a:lnTo>
                <a:lnTo>
                  <a:pt x="0" y="448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4674650" y="4860241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4673969" y="486063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4673605" y="4861081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392"/>
                </a:lnTo>
                <a:lnTo>
                  <a:pt x="0" y="392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4672606" y="4861473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5451" y="0"/>
                </a:moveTo>
                <a:lnTo>
                  <a:pt x="5451" y="448"/>
                </a:lnTo>
                <a:lnTo>
                  <a:pt x="0" y="448"/>
                </a:lnTo>
                <a:lnTo>
                  <a:pt x="0" y="0"/>
                </a:lnTo>
                <a:lnTo>
                  <a:pt x="5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4681783" y="4861473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4672242" y="4861922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815" y="0"/>
                </a:moveTo>
                <a:lnTo>
                  <a:pt x="5815" y="392"/>
                </a:lnTo>
                <a:lnTo>
                  <a:pt x="0" y="392"/>
                </a:lnTo>
                <a:lnTo>
                  <a:pt x="0" y="0"/>
                </a:lnTo>
                <a:lnTo>
                  <a:pt x="581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4681783" y="48619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4671924" y="4862314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33" y="0"/>
                </a:moveTo>
                <a:lnTo>
                  <a:pt x="6133" y="448"/>
                </a:lnTo>
                <a:lnTo>
                  <a:pt x="0" y="448"/>
                </a:lnTo>
                <a:lnTo>
                  <a:pt x="0" y="0"/>
                </a:lnTo>
                <a:lnTo>
                  <a:pt x="6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4681783" y="486231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448"/>
                </a:lnTo>
                <a:lnTo>
                  <a:pt x="0" y="448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4671561" y="4862762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96" y="0"/>
                </a:moveTo>
                <a:lnTo>
                  <a:pt x="6496" y="392"/>
                </a:lnTo>
                <a:lnTo>
                  <a:pt x="0" y="392"/>
                </a:lnTo>
                <a:lnTo>
                  <a:pt x="0" y="0"/>
                </a:lnTo>
                <a:lnTo>
                  <a:pt x="6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4681783" y="486276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4669880" y="486315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448"/>
                </a:lnTo>
                <a:lnTo>
                  <a:pt x="0" y="448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4682828" y="486315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448"/>
                </a:lnTo>
                <a:lnTo>
                  <a:pt x="0" y="448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4669880" y="486360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392"/>
                </a:lnTo>
                <a:lnTo>
                  <a:pt x="0" y="392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4682828" y="486360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4669880" y="4863995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448"/>
                </a:lnTo>
                <a:lnTo>
                  <a:pt x="0" y="448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4682828" y="486399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4669880" y="486444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392"/>
                </a:lnTo>
                <a:lnTo>
                  <a:pt x="0" y="392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4683828" y="486444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4669198" y="4864835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448"/>
                </a:lnTo>
                <a:lnTo>
                  <a:pt x="0" y="448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4683828" y="4864835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448"/>
                </a:lnTo>
                <a:lnTo>
                  <a:pt x="0" y="448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4669198" y="486528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392"/>
                </a:lnTo>
                <a:lnTo>
                  <a:pt x="0" y="392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4683828" y="486528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4668835" y="486567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448"/>
                </a:lnTo>
                <a:lnTo>
                  <a:pt x="0" y="448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4683828" y="486567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448"/>
                </a:lnTo>
                <a:lnTo>
                  <a:pt x="0" y="448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4668517" y="486612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4683828" y="486612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4668517" y="486651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448"/>
                </a:lnTo>
                <a:lnTo>
                  <a:pt x="0" y="448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4683828" y="486651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4668153" y="486696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4683828" y="486696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4667836" y="4867357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4683828" y="486735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4667472" y="4867805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4684191" y="486780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667154" y="4868197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448"/>
                </a:lnTo>
                <a:lnTo>
                  <a:pt x="0" y="448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4684872" y="486819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4666791" y="486864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4684872" y="486864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4666791" y="486903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4684872" y="486903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4666472" y="486948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4684872" y="486948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4666109" y="486987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448"/>
                </a:lnTo>
                <a:lnTo>
                  <a:pt x="0" y="448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4684872" y="486987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4666109" y="487032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392"/>
                </a:lnTo>
                <a:lnTo>
                  <a:pt x="0" y="392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4684872" y="487032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4665791" y="487071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4684872" y="487071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4665791" y="487116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4684872" y="487116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4665791" y="487155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4684872" y="487155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495" y="0"/>
                </a:moveTo>
                <a:lnTo>
                  <a:pt x="8495" y="448"/>
                </a:lnTo>
                <a:lnTo>
                  <a:pt x="0" y="448"/>
                </a:lnTo>
                <a:lnTo>
                  <a:pt x="0" y="0"/>
                </a:lnTo>
                <a:lnTo>
                  <a:pt x="849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4665791" y="487200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4684872" y="487200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4665791" y="487239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4684872" y="487239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4665791" y="487284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4684872" y="487284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4665428" y="487324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4684872" y="487324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4665428" y="4873688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4684872" y="487368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4665109" y="487408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4684872" y="487408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4665109" y="4874529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4684872" y="4874529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4664746" y="4874921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4684872" y="4874921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4664428" y="4875369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4684872" y="4875369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4664428" y="4875761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4684872" y="4875761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4664428" y="4876210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4684872" y="487621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664428" y="4876602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448"/>
                </a:lnTo>
                <a:lnTo>
                  <a:pt x="0" y="448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684872" y="4876602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4664428" y="4877050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29985" y="0"/>
                </a:moveTo>
                <a:lnTo>
                  <a:pt x="29985" y="1680"/>
                </a:lnTo>
                <a:lnTo>
                  <a:pt x="0" y="1680"/>
                </a:lnTo>
                <a:lnTo>
                  <a:pt x="0" y="0"/>
                </a:lnTo>
                <a:lnTo>
                  <a:pt x="299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4664428" y="4878731"/>
            <a:ext cx="30480" cy="1270"/>
          </a:xfrm>
          <a:custGeom>
            <a:avLst/>
            <a:gdLst/>
            <a:ahLst/>
            <a:cxnLst/>
            <a:rect l="l" t="t" r="r" b="b"/>
            <a:pathLst>
              <a:path w="30479" h="1270">
                <a:moveTo>
                  <a:pt x="29985" y="0"/>
                </a:moveTo>
                <a:lnTo>
                  <a:pt x="29985" y="840"/>
                </a:lnTo>
                <a:lnTo>
                  <a:pt x="0" y="840"/>
                </a:lnTo>
                <a:lnTo>
                  <a:pt x="0" y="0"/>
                </a:lnTo>
                <a:lnTo>
                  <a:pt x="299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4664064" y="4879571"/>
            <a:ext cx="30480" cy="635"/>
          </a:xfrm>
          <a:custGeom>
            <a:avLst/>
            <a:gdLst/>
            <a:ahLst/>
            <a:cxnLst/>
            <a:rect l="l" t="t" r="r" b="b"/>
            <a:pathLst>
              <a:path w="30479" h="635">
                <a:moveTo>
                  <a:pt x="30348" y="0"/>
                </a:moveTo>
                <a:lnTo>
                  <a:pt x="30348" y="392"/>
                </a:lnTo>
                <a:lnTo>
                  <a:pt x="0" y="392"/>
                </a:lnTo>
                <a:lnTo>
                  <a:pt x="0" y="0"/>
                </a:lnTo>
                <a:lnTo>
                  <a:pt x="303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4663747" y="4879964"/>
            <a:ext cx="31115" cy="1270"/>
          </a:xfrm>
          <a:custGeom>
            <a:avLst/>
            <a:gdLst/>
            <a:ahLst/>
            <a:cxnLst/>
            <a:rect l="l" t="t" r="r" b="b"/>
            <a:pathLst>
              <a:path w="31114" h="1270">
                <a:moveTo>
                  <a:pt x="30666" y="0"/>
                </a:moveTo>
                <a:lnTo>
                  <a:pt x="30666" y="840"/>
                </a:lnTo>
                <a:lnTo>
                  <a:pt x="0" y="840"/>
                </a:lnTo>
                <a:lnTo>
                  <a:pt x="0" y="0"/>
                </a:lnTo>
                <a:lnTo>
                  <a:pt x="306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4663383" y="4880804"/>
            <a:ext cx="31115" cy="1270"/>
          </a:xfrm>
          <a:custGeom>
            <a:avLst/>
            <a:gdLst/>
            <a:ahLst/>
            <a:cxnLst/>
            <a:rect l="l" t="t" r="r" b="b"/>
            <a:pathLst>
              <a:path w="31114" h="1270">
                <a:moveTo>
                  <a:pt x="31029" y="0"/>
                </a:moveTo>
                <a:lnTo>
                  <a:pt x="31029" y="840"/>
                </a:lnTo>
                <a:lnTo>
                  <a:pt x="0" y="840"/>
                </a:lnTo>
                <a:lnTo>
                  <a:pt x="0" y="0"/>
                </a:lnTo>
                <a:lnTo>
                  <a:pt x="310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4663065" y="4881645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4" h="4445">
                <a:moveTo>
                  <a:pt x="11585" y="0"/>
                </a:moveTo>
                <a:lnTo>
                  <a:pt x="11585" y="4202"/>
                </a:lnTo>
                <a:lnTo>
                  <a:pt x="0" y="420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4663383" y="4885847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267" y="0"/>
                </a:moveTo>
                <a:lnTo>
                  <a:pt x="11267" y="840"/>
                </a:lnTo>
                <a:lnTo>
                  <a:pt x="0" y="840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4663747" y="4886687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4664064" y="4887135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392"/>
                </a:lnTo>
                <a:lnTo>
                  <a:pt x="0" y="392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4664064" y="4887528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4664428" y="488797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40" y="0"/>
                </a:moveTo>
                <a:lnTo>
                  <a:pt x="10540" y="392"/>
                </a:lnTo>
                <a:lnTo>
                  <a:pt x="0" y="392"/>
                </a:lnTo>
                <a:lnTo>
                  <a:pt x="0" y="0"/>
                </a:lnTo>
                <a:lnTo>
                  <a:pt x="10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4664428" y="4888368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0903" y="0"/>
                </a:moveTo>
                <a:lnTo>
                  <a:pt x="10903" y="840"/>
                </a:lnTo>
                <a:lnTo>
                  <a:pt x="0" y="840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4664428" y="4889208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29" h="1270">
                <a:moveTo>
                  <a:pt x="11221" y="0"/>
                </a:moveTo>
                <a:lnTo>
                  <a:pt x="11221" y="840"/>
                </a:lnTo>
                <a:lnTo>
                  <a:pt x="0" y="840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4664428" y="4890049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585" y="0"/>
                </a:moveTo>
                <a:lnTo>
                  <a:pt x="11585" y="1680"/>
                </a:lnTo>
                <a:lnTo>
                  <a:pt x="0" y="1680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4664428" y="489173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4664428" y="4892178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4664428" y="489257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4693050" y="489257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62" y="0"/>
                </a:moveTo>
                <a:lnTo>
                  <a:pt x="1362" y="448"/>
                </a:lnTo>
                <a:lnTo>
                  <a:pt x="0" y="448"/>
                </a:lnTo>
                <a:lnTo>
                  <a:pt x="0" y="0"/>
                </a:lnTo>
                <a:lnTo>
                  <a:pt x="1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4664746" y="489301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4693050" y="489301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62" y="0"/>
                </a:moveTo>
                <a:lnTo>
                  <a:pt x="1362" y="392"/>
                </a:lnTo>
                <a:lnTo>
                  <a:pt x="0" y="392"/>
                </a:lnTo>
                <a:lnTo>
                  <a:pt x="0" y="0"/>
                </a:lnTo>
                <a:lnTo>
                  <a:pt x="1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4665109" y="4893411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448"/>
                </a:lnTo>
                <a:lnTo>
                  <a:pt x="0" y="448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4692687" y="489341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726" y="0"/>
                </a:moveTo>
                <a:lnTo>
                  <a:pt x="1726" y="448"/>
                </a:lnTo>
                <a:lnTo>
                  <a:pt x="0" y="448"/>
                </a:lnTo>
                <a:lnTo>
                  <a:pt x="0" y="0"/>
                </a:lnTo>
                <a:lnTo>
                  <a:pt x="172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4665428" y="4893859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4692369" y="4893859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392"/>
                </a:lnTo>
                <a:lnTo>
                  <a:pt x="0" y="392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4665791" y="4894252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21" y="0"/>
                </a:moveTo>
                <a:lnTo>
                  <a:pt x="11221" y="448"/>
                </a:lnTo>
                <a:lnTo>
                  <a:pt x="0" y="448"/>
                </a:lnTo>
                <a:lnTo>
                  <a:pt x="0" y="0"/>
                </a:lnTo>
                <a:lnTo>
                  <a:pt x="1122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4692005" y="489425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448"/>
                </a:lnTo>
                <a:lnTo>
                  <a:pt x="0" y="448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4665791" y="489470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4692005" y="4894700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392"/>
                </a:lnTo>
                <a:lnTo>
                  <a:pt x="0" y="392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4665791" y="489509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448"/>
                </a:lnTo>
                <a:lnTo>
                  <a:pt x="0" y="448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4692005" y="489509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448"/>
                </a:lnTo>
                <a:lnTo>
                  <a:pt x="0" y="448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4665791" y="489554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4691006" y="489554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392"/>
                </a:lnTo>
                <a:lnTo>
                  <a:pt x="0" y="392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4665791" y="489593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4691006" y="489593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448"/>
                </a:lnTo>
                <a:lnTo>
                  <a:pt x="0" y="448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4666109" y="489638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4691006" y="489638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4666791" y="4896773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448"/>
                </a:lnTo>
                <a:lnTo>
                  <a:pt x="0" y="448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4689643" y="489677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448"/>
                </a:lnTo>
                <a:lnTo>
                  <a:pt x="0" y="448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4666791" y="489722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4689643" y="4897221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392"/>
                </a:lnTo>
                <a:lnTo>
                  <a:pt x="0" y="392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4666791" y="4897613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311" y="0"/>
                </a:moveTo>
                <a:lnTo>
                  <a:pt x="13311" y="448"/>
                </a:lnTo>
                <a:lnTo>
                  <a:pt x="0" y="448"/>
                </a:lnTo>
                <a:lnTo>
                  <a:pt x="0" y="0"/>
                </a:lnTo>
                <a:lnTo>
                  <a:pt x="13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4689643" y="489761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448"/>
                </a:lnTo>
                <a:lnTo>
                  <a:pt x="0" y="448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4666791" y="489806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4689643" y="489806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4666791" y="4898454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448"/>
                </a:lnTo>
                <a:lnTo>
                  <a:pt x="0" y="448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4687598" y="4898454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406" y="0"/>
                </a:moveTo>
                <a:lnTo>
                  <a:pt x="4406" y="448"/>
                </a:lnTo>
                <a:lnTo>
                  <a:pt x="0" y="448"/>
                </a:lnTo>
                <a:lnTo>
                  <a:pt x="0" y="0"/>
                </a:lnTo>
                <a:lnTo>
                  <a:pt x="440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4666791" y="4898902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392"/>
                </a:lnTo>
                <a:lnTo>
                  <a:pt x="0" y="392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4687598" y="4898902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406" y="0"/>
                </a:moveTo>
                <a:lnTo>
                  <a:pt x="4406" y="392"/>
                </a:lnTo>
                <a:lnTo>
                  <a:pt x="0" y="392"/>
                </a:lnTo>
                <a:lnTo>
                  <a:pt x="0" y="0"/>
                </a:lnTo>
                <a:lnTo>
                  <a:pt x="440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4666791" y="4899294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448"/>
                </a:lnTo>
                <a:lnTo>
                  <a:pt x="0" y="448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4687598" y="4899294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406" y="0"/>
                </a:moveTo>
                <a:lnTo>
                  <a:pt x="4406" y="448"/>
                </a:lnTo>
                <a:lnTo>
                  <a:pt x="0" y="448"/>
                </a:lnTo>
                <a:lnTo>
                  <a:pt x="0" y="0"/>
                </a:lnTo>
                <a:lnTo>
                  <a:pt x="440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4666791" y="4899742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037" y="0"/>
                </a:moveTo>
                <a:lnTo>
                  <a:pt x="16037" y="392"/>
                </a:lnTo>
                <a:lnTo>
                  <a:pt x="0" y="392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4687598" y="4899742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4406" y="0"/>
                </a:moveTo>
                <a:lnTo>
                  <a:pt x="4406" y="392"/>
                </a:lnTo>
                <a:lnTo>
                  <a:pt x="0" y="392"/>
                </a:lnTo>
                <a:lnTo>
                  <a:pt x="0" y="0"/>
                </a:lnTo>
                <a:lnTo>
                  <a:pt x="440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4667154" y="4900135"/>
            <a:ext cx="24765" cy="635"/>
          </a:xfrm>
          <a:custGeom>
            <a:avLst/>
            <a:gdLst/>
            <a:ahLst/>
            <a:cxnLst/>
            <a:rect l="l" t="t" r="r" b="b"/>
            <a:pathLst>
              <a:path w="24764" h="635">
                <a:moveTo>
                  <a:pt x="24533" y="0"/>
                </a:moveTo>
                <a:lnTo>
                  <a:pt x="24533" y="448"/>
                </a:lnTo>
                <a:lnTo>
                  <a:pt x="0" y="448"/>
                </a:lnTo>
                <a:lnTo>
                  <a:pt x="0" y="0"/>
                </a:lnTo>
                <a:lnTo>
                  <a:pt x="245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4667154" y="4900583"/>
            <a:ext cx="24765" cy="635"/>
          </a:xfrm>
          <a:custGeom>
            <a:avLst/>
            <a:gdLst/>
            <a:ahLst/>
            <a:cxnLst/>
            <a:rect l="l" t="t" r="r" b="b"/>
            <a:pathLst>
              <a:path w="24764" h="635">
                <a:moveTo>
                  <a:pt x="24533" y="0"/>
                </a:moveTo>
                <a:lnTo>
                  <a:pt x="24533" y="392"/>
                </a:lnTo>
                <a:lnTo>
                  <a:pt x="0" y="392"/>
                </a:lnTo>
                <a:lnTo>
                  <a:pt x="0" y="0"/>
                </a:lnTo>
                <a:lnTo>
                  <a:pt x="245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4667472" y="4900975"/>
            <a:ext cx="24130" cy="635"/>
          </a:xfrm>
          <a:custGeom>
            <a:avLst/>
            <a:gdLst/>
            <a:ahLst/>
            <a:cxnLst/>
            <a:rect l="l" t="t" r="r" b="b"/>
            <a:pathLst>
              <a:path w="24129" h="635">
                <a:moveTo>
                  <a:pt x="23851" y="0"/>
                </a:moveTo>
                <a:lnTo>
                  <a:pt x="23851" y="448"/>
                </a:lnTo>
                <a:lnTo>
                  <a:pt x="0" y="448"/>
                </a:lnTo>
                <a:lnTo>
                  <a:pt x="0" y="0"/>
                </a:lnTo>
                <a:lnTo>
                  <a:pt x="238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4667836" y="4901423"/>
            <a:ext cx="23495" cy="635"/>
          </a:xfrm>
          <a:custGeom>
            <a:avLst/>
            <a:gdLst/>
            <a:ahLst/>
            <a:cxnLst/>
            <a:rect l="l" t="t" r="r" b="b"/>
            <a:pathLst>
              <a:path w="23495" h="635">
                <a:moveTo>
                  <a:pt x="23170" y="0"/>
                </a:moveTo>
                <a:lnTo>
                  <a:pt x="23170" y="392"/>
                </a:lnTo>
                <a:lnTo>
                  <a:pt x="0" y="392"/>
                </a:lnTo>
                <a:lnTo>
                  <a:pt x="0" y="0"/>
                </a:lnTo>
                <a:lnTo>
                  <a:pt x="231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4668517" y="4901815"/>
            <a:ext cx="22225" cy="635"/>
          </a:xfrm>
          <a:custGeom>
            <a:avLst/>
            <a:gdLst/>
            <a:ahLst/>
            <a:cxnLst/>
            <a:rect l="l" t="t" r="r" b="b"/>
            <a:pathLst>
              <a:path w="22225" h="635">
                <a:moveTo>
                  <a:pt x="21807" y="0"/>
                </a:moveTo>
                <a:lnTo>
                  <a:pt x="21807" y="448"/>
                </a:lnTo>
                <a:lnTo>
                  <a:pt x="0" y="448"/>
                </a:lnTo>
                <a:lnTo>
                  <a:pt x="0" y="0"/>
                </a:lnTo>
                <a:lnTo>
                  <a:pt x="218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4668517" y="4902264"/>
            <a:ext cx="21590" cy="635"/>
          </a:xfrm>
          <a:custGeom>
            <a:avLst/>
            <a:gdLst/>
            <a:ahLst/>
            <a:cxnLst/>
            <a:rect l="l" t="t" r="r" b="b"/>
            <a:pathLst>
              <a:path w="21589" h="635">
                <a:moveTo>
                  <a:pt x="21443" y="0"/>
                </a:moveTo>
                <a:lnTo>
                  <a:pt x="21443" y="392"/>
                </a:lnTo>
                <a:lnTo>
                  <a:pt x="0" y="392"/>
                </a:lnTo>
                <a:lnTo>
                  <a:pt x="0" y="0"/>
                </a:lnTo>
                <a:lnTo>
                  <a:pt x="214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4668835" y="4902656"/>
            <a:ext cx="20320" cy="635"/>
          </a:xfrm>
          <a:custGeom>
            <a:avLst/>
            <a:gdLst/>
            <a:ahLst/>
            <a:cxnLst/>
            <a:rect l="l" t="t" r="r" b="b"/>
            <a:pathLst>
              <a:path w="20320" h="635">
                <a:moveTo>
                  <a:pt x="19762" y="0"/>
                </a:moveTo>
                <a:lnTo>
                  <a:pt x="19762" y="448"/>
                </a:lnTo>
                <a:lnTo>
                  <a:pt x="0" y="448"/>
                </a:lnTo>
                <a:lnTo>
                  <a:pt x="0" y="0"/>
                </a:lnTo>
                <a:lnTo>
                  <a:pt x="197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4669880" y="4903104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5">
                <a:moveTo>
                  <a:pt x="18717" y="0"/>
                </a:moveTo>
                <a:lnTo>
                  <a:pt x="18717" y="448"/>
                </a:lnTo>
                <a:lnTo>
                  <a:pt x="0" y="448"/>
                </a:lnTo>
                <a:lnTo>
                  <a:pt x="0" y="0"/>
                </a:lnTo>
                <a:lnTo>
                  <a:pt x="1871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4670880" y="4903553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5">
                <a:moveTo>
                  <a:pt x="17718" y="0"/>
                </a:moveTo>
                <a:lnTo>
                  <a:pt x="17718" y="392"/>
                </a:lnTo>
                <a:lnTo>
                  <a:pt x="0" y="392"/>
                </a:lnTo>
                <a:lnTo>
                  <a:pt x="0" y="0"/>
                </a:lnTo>
                <a:lnTo>
                  <a:pt x="1771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4671243" y="4903945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6355" y="0"/>
                </a:moveTo>
                <a:lnTo>
                  <a:pt x="16355" y="392"/>
                </a:lnTo>
                <a:lnTo>
                  <a:pt x="0" y="392"/>
                </a:lnTo>
                <a:lnTo>
                  <a:pt x="0" y="0"/>
                </a:lnTo>
                <a:lnTo>
                  <a:pt x="16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4671561" y="4904337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448"/>
                </a:lnTo>
                <a:lnTo>
                  <a:pt x="0" y="448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4671924" y="490478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4673605" y="4905233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1267" y="0"/>
                </a:moveTo>
                <a:lnTo>
                  <a:pt x="11267" y="392"/>
                </a:lnTo>
                <a:lnTo>
                  <a:pt x="0" y="392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4673969" y="4905626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10903" y="0"/>
                </a:moveTo>
                <a:lnTo>
                  <a:pt x="10903" y="448"/>
                </a:lnTo>
                <a:lnTo>
                  <a:pt x="0" y="448"/>
                </a:lnTo>
                <a:lnTo>
                  <a:pt x="0" y="0"/>
                </a:lnTo>
                <a:lnTo>
                  <a:pt x="10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4674650" y="4906074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392"/>
                </a:lnTo>
                <a:lnTo>
                  <a:pt x="0" y="392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4675332" y="4906466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4697821" y="4860241"/>
            <a:ext cx="39370" cy="46990"/>
          </a:xfrm>
          <a:custGeom>
            <a:avLst/>
            <a:gdLst/>
            <a:ahLst/>
            <a:cxnLst/>
            <a:rect l="l" t="t" r="r" b="b"/>
            <a:pathLst>
              <a:path w="39370" h="46989">
                <a:moveTo>
                  <a:pt x="15992" y="2521"/>
                </a:moveTo>
                <a:lnTo>
                  <a:pt x="2044" y="2521"/>
                </a:lnTo>
                <a:lnTo>
                  <a:pt x="2044" y="3754"/>
                </a:lnTo>
                <a:lnTo>
                  <a:pt x="3407" y="3754"/>
                </a:lnTo>
                <a:lnTo>
                  <a:pt x="3407" y="5434"/>
                </a:lnTo>
                <a:lnTo>
                  <a:pt x="4770" y="7115"/>
                </a:lnTo>
                <a:lnTo>
                  <a:pt x="4770" y="8404"/>
                </a:lnTo>
                <a:lnTo>
                  <a:pt x="5769" y="9637"/>
                </a:lnTo>
                <a:lnTo>
                  <a:pt x="5769" y="10926"/>
                </a:lnTo>
                <a:lnTo>
                  <a:pt x="18399" y="46673"/>
                </a:lnTo>
                <a:lnTo>
                  <a:pt x="20762" y="46673"/>
                </a:lnTo>
                <a:lnTo>
                  <a:pt x="27314" y="28127"/>
                </a:lnTo>
                <a:lnTo>
                  <a:pt x="23851" y="28127"/>
                </a:lnTo>
                <a:lnTo>
                  <a:pt x="17036" y="10926"/>
                </a:lnTo>
                <a:lnTo>
                  <a:pt x="17036" y="8404"/>
                </a:lnTo>
                <a:lnTo>
                  <a:pt x="15992" y="7115"/>
                </a:lnTo>
                <a:lnTo>
                  <a:pt x="15992" y="2521"/>
                </a:lnTo>
                <a:close/>
              </a:path>
              <a:path w="39370" h="46989">
                <a:moveTo>
                  <a:pt x="35436" y="2521"/>
                </a:moveTo>
                <a:lnTo>
                  <a:pt x="30984" y="2521"/>
                </a:lnTo>
                <a:lnTo>
                  <a:pt x="30984" y="7115"/>
                </a:lnTo>
                <a:lnTo>
                  <a:pt x="29621" y="8404"/>
                </a:lnTo>
                <a:lnTo>
                  <a:pt x="29621" y="10926"/>
                </a:lnTo>
                <a:lnTo>
                  <a:pt x="28622" y="12158"/>
                </a:lnTo>
                <a:lnTo>
                  <a:pt x="28622" y="13839"/>
                </a:lnTo>
                <a:lnTo>
                  <a:pt x="23851" y="28127"/>
                </a:lnTo>
                <a:lnTo>
                  <a:pt x="27314" y="28127"/>
                </a:lnTo>
                <a:lnTo>
                  <a:pt x="33392" y="10926"/>
                </a:lnTo>
                <a:lnTo>
                  <a:pt x="33392" y="8404"/>
                </a:lnTo>
                <a:lnTo>
                  <a:pt x="34391" y="7115"/>
                </a:lnTo>
                <a:lnTo>
                  <a:pt x="34391" y="5434"/>
                </a:lnTo>
                <a:lnTo>
                  <a:pt x="35436" y="3754"/>
                </a:lnTo>
                <a:lnTo>
                  <a:pt x="35436" y="2521"/>
                </a:lnTo>
                <a:close/>
              </a:path>
              <a:path w="39370" h="46989">
                <a:moveTo>
                  <a:pt x="17036" y="1232"/>
                </a:moveTo>
                <a:lnTo>
                  <a:pt x="999" y="1232"/>
                </a:lnTo>
                <a:lnTo>
                  <a:pt x="999" y="2521"/>
                </a:lnTo>
                <a:lnTo>
                  <a:pt x="17036" y="2521"/>
                </a:lnTo>
                <a:lnTo>
                  <a:pt x="17036" y="1232"/>
                </a:lnTo>
                <a:close/>
              </a:path>
              <a:path w="39370" h="46989">
                <a:moveTo>
                  <a:pt x="37799" y="1232"/>
                </a:moveTo>
                <a:lnTo>
                  <a:pt x="28622" y="1232"/>
                </a:lnTo>
                <a:lnTo>
                  <a:pt x="29621" y="2521"/>
                </a:lnTo>
                <a:lnTo>
                  <a:pt x="36799" y="2521"/>
                </a:lnTo>
                <a:lnTo>
                  <a:pt x="37799" y="1232"/>
                </a:lnTo>
                <a:close/>
              </a:path>
              <a:path w="39370" h="46989">
                <a:moveTo>
                  <a:pt x="19399" y="0"/>
                </a:moveTo>
                <a:lnTo>
                  <a:pt x="0" y="0"/>
                </a:lnTo>
                <a:lnTo>
                  <a:pt x="0" y="1232"/>
                </a:lnTo>
                <a:lnTo>
                  <a:pt x="19399" y="1232"/>
                </a:lnTo>
                <a:lnTo>
                  <a:pt x="19399" y="0"/>
                </a:lnTo>
                <a:close/>
              </a:path>
              <a:path w="39370" h="46989">
                <a:moveTo>
                  <a:pt x="38844" y="0"/>
                </a:moveTo>
                <a:lnTo>
                  <a:pt x="26577" y="0"/>
                </a:lnTo>
                <a:lnTo>
                  <a:pt x="26577" y="1232"/>
                </a:lnTo>
                <a:lnTo>
                  <a:pt x="38844" y="1232"/>
                </a:lnTo>
                <a:lnTo>
                  <a:pt x="388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4753020" y="4858560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4752338" y="4858952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4751975" y="485940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392"/>
                </a:lnTo>
                <a:lnTo>
                  <a:pt x="0" y="392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4750976" y="4859792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448"/>
                </a:lnTo>
                <a:lnTo>
                  <a:pt x="0" y="448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4750612" y="486024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4750294" y="4860633"/>
            <a:ext cx="14604" cy="635"/>
          </a:xfrm>
          <a:custGeom>
            <a:avLst/>
            <a:gdLst/>
            <a:ahLst/>
            <a:cxnLst/>
            <a:rect l="l" t="t" r="r" b="b"/>
            <a:pathLst>
              <a:path w="14604" h="635">
                <a:moveTo>
                  <a:pt x="14311" y="0"/>
                </a:moveTo>
                <a:lnTo>
                  <a:pt x="14311" y="448"/>
                </a:lnTo>
                <a:lnTo>
                  <a:pt x="0" y="448"/>
                </a:lnTo>
                <a:lnTo>
                  <a:pt x="0" y="0"/>
                </a:lnTo>
                <a:lnTo>
                  <a:pt x="1431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4750294" y="4861081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392"/>
                </a:lnTo>
                <a:lnTo>
                  <a:pt x="0" y="392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4749613" y="4861473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5769" y="0"/>
                </a:moveTo>
                <a:lnTo>
                  <a:pt x="5769" y="448"/>
                </a:lnTo>
                <a:lnTo>
                  <a:pt x="0" y="448"/>
                </a:lnTo>
                <a:lnTo>
                  <a:pt x="0" y="0"/>
                </a:lnTo>
                <a:lnTo>
                  <a:pt x="576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4758472" y="4861473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448"/>
                </a:lnTo>
                <a:lnTo>
                  <a:pt x="0" y="448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4749249" y="4861922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33" y="0"/>
                </a:moveTo>
                <a:lnTo>
                  <a:pt x="6133" y="392"/>
                </a:lnTo>
                <a:lnTo>
                  <a:pt x="0" y="392"/>
                </a:lnTo>
                <a:lnTo>
                  <a:pt x="0" y="0"/>
                </a:lnTo>
                <a:lnTo>
                  <a:pt x="6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4758472" y="4861922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4748931" y="486231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448"/>
                </a:lnTo>
                <a:lnTo>
                  <a:pt x="0" y="448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4758472" y="486231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4748568" y="4862762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4758472" y="4862762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4747205" y="486315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96" y="0"/>
                </a:moveTo>
                <a:lnTo>
                  <a:pt x="6496" y="448"/>
                </a:lnTo>
                <a:lnTo>
                  <a:pt x="0" y="448"/>
                </a:lnTo>
                <a:lnTo>
                  <a:pt x="0" y="0"/>
                </a:lnTo>
                <a:lnTo>
                  <a:pt x="6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4759835" y="486315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4746887" y="4863603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392"/>
                </a:lnTo>
                <a:lnTo>
                  <a:pt x="0" y="392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4759835" y="4863603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4746887" y="4863995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33" y="0"/>
                </a:moveTo>
                <a:lnTo>
                  <a:pt x="6133" y="448"/>
                </a:lnTo>
                <a:lnTo>
                  <a:pt x="0" y="448"/>
                </a:lnTo>
                <a:lnTo>
                  <a:pt x="0" y="0"/>
                </a:lnTo>
                <a:lnTo>
                  <a:pt x="6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4759835" y="4863995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4746523" y="4864443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96" y="0"/>
                </a:moveTo>
                <a:lnTo>
                  <a:pt x="6496" y="392"/>
                </a:lnTo>
                <a:lnTo>
                  <a:pt x="0" y="392"/>
                </a:lnTo>
                <a:lnTo>
                  <a:pt x="0" y="0"/>
                </a:lnTo>
                <a:lnTo>
                  <a:pt x="6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4761198" y="4864443"/>
            <a:ext cx="5715" cy="635"/>
          </a:xfrm>
          <a:custGeom>
            <a:avLst/>
            <a:gdLst/>
            <a:ahLst/>
            <a:cxnLst/>
            <a:rect l="l" t="t" r="r" b="b"/>
            <a:pathLst>
              <a:path w="5714" h="635">
                <a:moveTo>
                  <a:pt x="5451" y="0"/>
                </a:moveTo>
                <a:lnTo>
                  <a:pt x="5451" y="392"/>
                </a:lnTo>
                <a:lnTo>
                  <a:pt x="0" y="392"/>
                </a:lnTo>
                <a:lnTo>
                  <a:pt x="0" y="0"/>
                </a:lnTo>
                <a:lnTo>
                  <a:pt x="5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4746205" y="4864835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4761198" y="4864835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6133" y="0"/>
                </a:moveTo>
                <a:lnTo>
                  <a:pt x="6133" y="448"/>
                </a:lnTo>
                <a:lnTo>
                  <a:pt x="0" y="448"/>
                </a:lnTo>
                <a:lnTo>
                  <a:pt x="0" y="0"/>
                </a:lnTo>
                <a:lnTo>
                  <a:pt x="613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4746205" y="486528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4761198" y="486528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451" y="0"/>
                </a:moveTo>
                <a:lnTo>
                  <a:pt x="6451" y="392"/>
                </a:lnTo>
                <a:lnTo>
                  <a:pt x="0" y="392"/>
                </a:lnTo>
                <a:lnTo>
                  <a:pt x="0" y="0"/>
                </a:lnTo>
                <a:lnTo>
                  <a:pt x="64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4746205" y="4865676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4761198" y="4865676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4745842" y="486612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78" y="0"/>
                </a:moveTo>
                <a:lnTo>
                  <a:pt x="7178" y="392"/>
                </a:lnTo>
                <a:lnTo>
                  <a:pt x="0" y="392"/>
                </a:lnTo>
                <a:lnTo>
                  <a:pt x="0" y="0"/>
                </a:lnTo>
                <a:lnTo>
                  <a:pt x="717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4761198" y="4866124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4745524" y="486651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448"/>
                </a:lnTo>
                <a:lnTo>
                  <a:pt x="0" y="448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4761198" y="486651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132" y="0"/>
                </a:moveTo>
                <a:lnTo>
                  <a:pt x="7132" y="448"/>
                </a:lnTo>
                <a:lnTo>
                  <a:pt x="0" y="448"/>
                </a:lnTo>
                <a:lnTo>
                  <a:pt x="0" y="0"/>
                </a:lnTo>
                <a:lnTo>
                  <a:pt x="713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4745160" y="4866964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4761198" y="4866964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5">
                <a:moveTo>
                  <a:pt x="7496" y="0"/>
                </a:moveTo>
                <a:lnTo>
                  <a:pt x="7496" y="392"/>
                </a:lnTo>
                <a:lnTo>
                  <a:pt x="0" y="392"/>
                </a:lnTo>
                <a:lnTo>
                  <a:pt x="0" y="0"/>
                </a:lnTo>
                <a:lnTo>
                  <a:pt x="74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4744842" y="4867357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448"/>
                </a:lnTo>
                <a:lnTo>
                  <a:pt x="0" y="448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4761198" y="486735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4744842" y="4867805"/>
            <a:ext cx="6985" cy="635"/>
          </a:xfrm>
          <a:custGeom>
            <a:avLst/>
            <a:gdLst/>
            <a:ahLst/>
            <a:cxnLst/>
            <a:rect l="l" t="t" r="r" b="b"/>
            <a:pathLst>
              <a:path w="6985" h="635">
                <a:moveTo>
                  <a:pt x="6814" y="0"/>
                </a:moveTo>
                <a:lnTo>
                  <a:pt x="6814" y="392"/>
                </a:lnTo>
                <a:lnTo>
                  <a:pt x="0" y="392"/>
                </a:lnTo>
                <a:lnTo>
                  <a:pt x="0" y="0"/>
                </a:lnTo>
                <a:lnTo>
                  <a:pt x="6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4761198" y="486780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4743798" y="486819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4761879" y="486819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14" y="0"/>
                </a:moveTo>
                <a:lnTo>
                  <a:pt x="7814" y="448"/>
                </a:lnTo>
                <a:lnTo>
                  <a:pt x="0" y="448"/>
                </a:lnTo>
                <a:lnTo>
                  <a:pt x="0" y="0"/>
                </a:lnTo>
                <a:lnTo>
                  <a:pt x="781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4743479" y="486864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4762197" y="4868645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4743479" y="486903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4762197" y="486903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4743479" y="486948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392"/>
                </a:lnTo>
                <a:lnTo>
                  <a:pt x="0" y="392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4762197" y="486948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4743116" y="486987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448"/>
                </a:lnTo>
                <a:lnTo>
                  <a:pt x="0" y="448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4762197" y="486987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4743116" y="4870326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392"/>
                </a:lnTo>
                <a:lnTo>
                  <a:pt x="0" y="392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4762197" y="4870326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4742798" y="4870718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4762197" y="4870718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448"/>
                </a:lnTo>
                <a:lnTo>
                  <a:pt x="0" y="448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4742798" y="487116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392"/>
                </a:lnTo>
                <a:lnTo>
                  <a:pt x="0" y="392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4762197" y="4871167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7859" y="0"/>
                </a:moveTo>
                <a:lnTo>
                  <a:pt x="7859" y="392"/>
                </a:lnTo>
                <a:lnTo>
                  <a:pt x="0" y="392"/>
                </a:lnTo>
                <a:lnTo>
                  <a:pt x="0" y="0"/>
                </a:lnTo>
                <a:lnTo>
                  <a:pt x="7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4742116" y="4871559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4762197" y="4871559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8177" y="0"/>
                </a:moveTo>
                <a:lnTo>
                  <a:pt x="8177" y="448"/>
                </a:lnTo>
                <a:lnTo>
                  <a:pt x="0" y="448"/>
                </a:lnTo>
                <a:lnTo>
                  <a:pt x="0" y="0"/>
                </a:lnTo>
                <a:lnTo>
                  <a:pt x="8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4742116" y="4872007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392"/>
                </a:lnTo>
                <a:lnTo>
                  <a:pt x="0" y="392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4762197" y="4872007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541" y="0"/>
                </a:moveTo>
                <a:lnTo>
                  <a:pt x="8541" y="392"/>
                </a:lnTo>
                <a:lnTo>
                  <a:pt x="0" y="392"/>
                </a:lnTo>
                <a:lnTo>
                  <a:pt x="0" y="0"/>
                </a:lnTo>
                <a:lnTo>
                  <a:pt x="854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4741753" y="4872399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904" y="0"/>
                </a:moveTo>
                <a:lnTo>
                  <a:pt x="9904" y="448"/>
                </a:lnTo>
                <a:lnTo>
                  <a:pt x="0" y="448"/>
                </a:lnTo>
                <a:lnTo>
                  <a:pt x="0" y="0"/>
                </a:lnTo>
                <a:lnTo>
                  <a:pt x="990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4762197" y="4872399"/>
            <a:ext cx="8890" cy="635"/>
          </a:xfrm>
          <a:custGeom>
            <a:avLst/>
            <a:gdLst/>
            <a:ahLst/>
            <a:cxnLst/>
            <a:rect l="l" t="t" r="r" b="b"/>
            <a:pathLst>
              <a:path w="8889" h="635">
                <a:moveTo>
                  <a:pt x="8859" y="0"/>
                </a:moveTo>
                <a:lnTo>
                  <a:pt x="8859" y="448"/>
                </a:lnTo>
                <a:lnTo>
                  <a:pt x="0" y="448"/>
                </a:lnTo>
                <a:lnTo>
                  <a:pt x="0" y="0"/>
                </a:lnTo>
                <a:lnTo>
                  <a:pt x="885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4741435" y="4872848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222" y="0"/>
                </a:moveTo>
                <a:lnTo>
                  <a:pt x="10222" y="392"/>
                </a:lnTo>
                <a:lnTo>
                  <a:pt x="0" y="392"/>
                </a:lnTo>
                <a:lnTo>
                  <a:pt x="0" y="0"/>
                </a:lnTo>
                <a:lnTo>
                  <a:pt x="10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4762197" y="4872848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4741435" y="487324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448"/>
                </a:lnTo>
                <a:lnTo>
                  <a:pt x="0" y="448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4762197" y="487324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4741435" y="4873688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392"/>
                </a:lnTo>
                <a:lnTo>
                  <a:pt x="0" y="392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4762197" y="4873688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4741435" y="487408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4762197" y="487408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4741435" y="487452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4762197" y="487452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4741435" y="4874921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4762197" y="4874921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4741435" y="487536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4762197" y="4875369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4741435" y="4875761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4762197" y="4875761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4741435" y="487621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392"/>
                </a:lnTo>
                <a:lnTo>
                  <a:pt x="0" y="392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4762197" y="4876210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392"/>
                </a:lnTo>
                <a:lnTo>
                  <a:pt x="0" y="392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4741435" y="4876602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177" y="0"/>
                </a:moveTo>
                <a:lnTo>
                  <a:pt x="9177" y="448"/>
                </a:lnTo>
                <a:lnTo>
                  <a:pt x="0" y="448"/>
                </a:lnTo>
                <a:lnTo>
                  <a:pt x="0" y="0"/>
                </a:lnTo>
                <a:lnTo>
                  <a:pt x="917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4762197" y="4876602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22" y="0"/>
                </a:moveTo>
                <a:lnTo>
                  <a:pt x="9222" y="448"/>
                </a:lnTo>
                <a:lnTo>
                  <a:pt x="0" y="448"/>
                </a:lnTo>
                <a:lnTo>
                  <a:pt x="0" y="0"/>
                </a:lnTo>
                <a:lnTo>
                  <a:pt x="922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4741435" y="4877050"/>
            <a:ext cx="30480" cy="2540"/>
          </a:xfrm>
          <a:custGeom>
            <a:avLst/>
            <a:gdLst/>
            <a:ahLst/>
            <a:cxnLst/>
            <a:rect l="l" t="t" r="r" b="b"/>
            <a:pathLst>
              <a:path w="30479" h="2539">
                <a:moveTo>
                  <a:pt x="29985" y="0"/>
                </a:moveTo>
                <a:lnTo>
                  <a:pt x="29985" y="2073"/>
                </a:lnTo>
                <a:lnTo>
                  <a:pt x="0" y="2073"/>
                </a:lnTo>
                <a:lnTo>
                  <a:pt x="0" y="0"/>
                </a:lnTo>
                <a:lnTo>
                  <a:pt x="299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4741071" y="4879123"/>
            <a:ext cx="30480" cy="1270"/>
          </a:xfrm>
          <a:custGeom>
            <a:avLst/>
            <a:gdLst/>
            <a:ahLst/>
            <a:cxnLst/>
            <a:rect l="l" t="t" r="r" b="b"/>
            <a:pathLst>
              <a:path w="30479" h="1270">
                <a:moveTo>
                  <a:pt x="30348" y="0"/>
                </a:moveTo>
                <a:lnTo>
                  <a:pt x="30348" y="840"/>
                </a:lnTo>
                <a:lnTo>
                  <a:pt x="0" y="840"/>
                </a:lnTo>
                <a:lnTo>
                  <a:pt x="0" y="0"/>
                </a:lnTo>
                <a:lnTo>
                  <a:pt x="303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4740754" y="4879964"/>
            <a:ext cx="31115" cy="635"/>
          </a:xfrm>
          <a:custGeom>
            <a:avLst/>
            <a:gdLst/>
            <a:ahLst/>
            <a:cxnLst/>
            <a:rect l="l" t="t" r="r" b="b"/>
            <a:pathLst>
              <a:path w="31114" h="635">
                <a:moveTo>
                  <a:pt x="30666" y="0"/>
                </a:moveTo>
                <a:lnTo>
                  <a:pt x="30666" y="448"/>
                </a:lnTo>
                <a:lnTo>
                  <a:pt x="0" y="448"/>
                </a:lnTo>
                <a:lnTo>
                  <a:pt x="0" y="0"/>
                </a:lnTo>
                <a:lnTo>
                  <a:pt x="306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4740754" y="4880412"/>
            <a:ext cx="31115" cy="1270"/>
          </a:xfrm>
          <a:custGeom>
            <a:avLst/>
            <a:gdLst/>
            <a:ahLst/>
            <a:cxnLst/>
            <a:rect l="l" t="t" r="r" b="b"/>
            <a:pathLst>
              <a:path w="31114" h="1270">
                <a:moveTo>
                  <a:pt x="30666" y="0"/>
                </a:moveTo>
                <a:lnTo>
                  <a:pt x="30666" y="840"/>
                </a:lnTo>
                <a:lnTo>
                  <a:pt x="0" y="840"/>
                </a:lnTo>
                <a:lnTo>
                  <a:pt x="0" y="0"/>
                </a:lnTo>
                <a:lnTo>
                  <a:pt x="306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4740390" y="4881252"/>
            <a:ext cx="31115" cy="635"/>
          </a:xfrm>
          <a:custGeom>
            <a:avLst/>
            <a:gdLst/>
            <a:ahLst/>
            <a:cxnLst/>
            <a:rect l="l" t="t" r="r" b="b"/>
            <a:pathLst>
              <a:path w="31114" h="635">
                <a:moveTo>
                  <a:pt x="31029" y="0"/>
                </a:moveTo>
                <a:lnTo>
                  <a:pt x="31029" y="392"/>
                </a:lnTo>
                <a:lnTo>
                  <a:pt x="0" y="392"/>
                </a:lnTo>
                <a:lnTo>
                  <a:pt x="0" y="0"/>
                </a:lnTo>
                <a:lnTo>
                  <a:pt x="310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4740390" y="4881645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11267" y="0"/>
                </a:moveTo>
                <a:lnTo>
                  <a:pt x="11267" y="5883"/>
                </a:lnTo>
                <a:lnTo>
                  <a:pt x="0" y="5883"/>
                </a:lnTo>
                <a:lnTo>
                  <a:pt x="0" y="0"/>
                </a:lnTo>
                <a:lnTo>
                  <a:pt x="1126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4740390" y="4887528"/>
            <a:ext cx="12065" cy="1270"/>
          </a:xfrm>
          <a:custGeom>
            <a:avLst/>
            <a:gdLst/>
            <a:ahLst/>
            <a:cxnLst/>
            <a:rect l="l" t="t" r="r" b="b"/>
            <a:pathLst>
              <a:path w="12064" h="1270">
                <a:moveTo>
                  <a:pt x="11585" y="0"/>
                </a:moveTo>
                <a:lnTo>
                  <a:pt x="11585" y="840"/>
                </a:lnTo>
                <a:lnTo>
                  <a:pt x="0" y="840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4740390" y="4888368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448"/>
                </a:lnTo>
                <a:lnTo>
                  <a:pt x="0" y="448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4740754" y="4888816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392"/>
                </a:lnTo>
                <a:lnTo>
                  <a:pt x="0" y="392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4740754" y="4889208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448"/>
                </a:lnTo>
                <a:lnTo>
                  <a:pt x="0" y="448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4741071" y="4889657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48" y="0"/>
                </a:moveTo>
                <a:lnTo>
                  <a:pt x="11948" y="392"/>
                </a:lnTo>
                <a:lnTo>
                  <a:pt x="0" y="392"/>
                </a:lnTo>
                <a:lnTo>
                  <a:pt x="0" y="0"/>
                </a:lnTo>
                <a:lnTo>
                  <a:pt x="11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4741435" y="4890049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4" h="1904">
                <a:moveTo>
                  <a:pt x="11585" y="0"/>
                </a:moveTo>
                <a:lnTo>
                  <a:pt x="11585" y="1680"/>
                </a:lnTo>
                <a:lnTo>
                  <a:pt x="0" y="1680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4741435" y="4891730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903" y="0"/>
                </a:moveTo>
                <a:lnTo>
                  <a:pt x="11903" y="448"/>
                </a:lnTo>
                <a:lnTo>
                  <a:pt x="0" y="448"/>
                </a:lnTo>
                <a:lnTo>
                  <a:pt x="0" y="0"/>
                </a:lnTo>
                <a:lnTo>
                  <a:pt x="1190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4741435" y="4892178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266" y="0"/>
                </a:moveTo>
                <a:lnTo>
                  <a:pt x="12266" y="392"/>
                </a:lnTo>
                <a:lnTo>
                  <a:pt x="0" y="392"/>
                </a:lnTo>
                <a:lnTo>
                  <a:pt x="0" y="0"/>
                </a:lnTo>
                <a:lnTo>
                  <a:pt x="12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4741435" y="489257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4770057" y="489257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62" y="0"/>
                </a:moveTo>
                <a:lnTo>
                  <a:pt x="1362" y="448"/>
                </a:lnTo>
                <a:lnTo>
                  <a:pt x="0" y="448"/>
                </a:lnTo>
                <a:lnTo>
                  <a:pt x="0" y="0"/>
                </a:lnTo>
                <a:lnTo>
                  <a:pt x="136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4741435" y="489301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4769694" y="489301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726" y="0"/>
                </a:moveTo>
                <a:lnTo>
                  <a:pt x="1726" y="392"/>
                </a:lnTo>
                <a:lnTo>
                  <a:pt x="0" y="392"/>
                </a:lnTo>
                <a:lnTo>
                  <a:pt x="0" y="0"/>
                </a:lnTo>
                <a:lnTo>
                  <a:pt x="172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4741435" y="4893411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4769375" y="4893411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448"/>
                </a:lnTo>
                <a:lnTo>
                  <a:pt x="0" y="448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4741435" y="4893859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392"/>
                </a:lnTo>
                <a:lnTo>
                  <a:pt x="0" y="392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4769375" y="4893859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044" y="0"/>
                </a:moveTo>
                <a:lnTo>
                  <a:pt x="2044" y="392"/>
                </a:lnTo>
                <a:lnTo>
                  <a:pt x="0" y="392"/>
                </a:lnTo>
                <a:lnTo>
                  <a:pt x="0" y="0"/>
                </a:lnTo>
                <a:lnTo>
                  <a:pt x="204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4741435" y="4894252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584" y="0"/>
                </a:moveTo>
                <a:lnTo>
                  <a:pt x="12584" y="448"/>
                </a:lnTo>
                <a:lnTo>
                  <a:pt x="0" y="448"/>
                </a:lnTo>
                <a:lnTo>
                  <a:pt x="0" y="0"/>
                </a:lnTo>
                <a:lnTo>
                  <a:pt x="12584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769012" y="489425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448"/>
                </a:lnTo>
                <a:lnTo>
                  <a:pt x="0" y="448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4741753" y="489470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4769012" y="4894700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392"/>
                </a:lnTo>
                <a:lnTo>
                  <a:pt x="0" y="392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4742116" y="4895092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769012" y="4895092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2407" y="0"/>
                </a:moveTo>
                <a:lnTo>
                  <a:pt x="2407" y="448"/>
                </a:lnTo>
                <a:lnTo>
                  <a:pt x="0" y="448"/>
                </a:lnTo>
                <a:lnTo>
                  <a:pt x="0" y="0"/>
                </a:lnTo>
                <a:lnTo>
                  <a:pt x="2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742434" y="4895540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392"/>
                </a:lnTo>
                <a:lnTo>
                  <a:pt x="0" y="392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4768013" y="4895540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392"/>
                </a:lnTo>
                <a:lnTo>
                  <a:pt x="0" y="392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4742798" y="4895932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4768013" y="4895932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448"/>
                </a:lnTo>
                <a:lnTo>
                  <a:pt x="0" y="448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4743116" y="4896380"/>
            <a:ext cx="12700" cy="635"/>
          </a:xfrm>
          <a:custGeom>
            <a:avLst/>
            <a:gdLst/>
            <a:ahLst/>
            <a:cxnLst/>
            <a:rect l="l" t="t" r="r" b="b"/>
            <a:pathLst>
              <a:path w="12700" h="635">
                <a:moveTo>
                  <a:pt x="12630" y="0"/>
                </a:moveTo>
                <a:lnTo>
                  <a:pt x="12630" y="392"/>
                </a:lnTo>
                <a:lnTo>
                  <a:pt x="0" y="392"/>
                </a:lnTo>
                <a:lnTo>
                  <a:pt x="0" y="0"/>
                </a:lnTo>
                <a:lnTo>
                  <a:pt x="1263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768013" y="489638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4743479" y="4896773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2948" y="0"/>
                </a:moveTo>
                <a:lnTo>
                  <a:pt x="12948" y="448"/>
                </a:lnTo>
                <a:lnTo>
                  <a:pt x="0" y="448"/>
                </a:lnTo>
                <a:lnTo>
                  <a:pt x="0" y="0"/>
                </a:lnTo>
                <a:lnTo>
                  <a:pt x="1294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4766650" y="4896773"/>
            <a:ext cx="3810" cy="635"/>
          </a:xfrm>
          <a:custGeom>
            <a:avLst/>
            <a:gdLst/>
            <a:ahLst/>
            <a:cxnLst/>
            <a:rect l="l" t="t" r="r" b="b"/>
            <a:pathLst>
              <a:path w="3810" h="635">
                <a:moveTo>
                  <a:pt x="3407" y="0"/>
                </a:moveTo>
                <a:lnTo>
                  <a:pt x="3407" y="448"/>
                </a:lnTo>
                <a:lnTo>
                  <a:pt x="0" y="448"/>
                </a:lnTo>
                <a:lnTo>
                  <a:pt x="0" y="0"/>
                </a:lnTo>
                <a:lnTo>
                  <a:pt x="34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4743479" y="4897221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5" h="635">
                <a:moveTo>
                  <a:pt x="13266" y="0"/>
                </a:moveTo>
                <a:lnTo>
                  <a:pt x="13266" y="392"/>
                </a:lnTo>
                <a:lnTo>
                  <a:pt x="0" y="392"/>
                </a:lnTo>
                <a:lnTo>
                  <a:pt x="0" y="0"/>
                </a:lnTo>
                <a:lnTo>
                  <a:pt x="1326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766650" y="489722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3043" y="0"/>
                </a:moveTo>
                <a:lnTo>
                  <a:pt x="3043" y="392"/>
                </a:lnTo>
                <a:lnTo>
                  <a:pt x="0" y="392"/>
                </a:lnTo>
                <a:lnTo>
                  <a:pt x="0" y="0"/>
                </a:lnTo>
                <a:lnTo>
                  <a:pt x="304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743479" y="4897613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448"/>
                </a:lnTo>
                <a:lnTo>
                  <a:pt x="0" y="448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4766650" y="4897613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448"/>
                </a:lnTo>
                <a:lnTo>
                  <a:pt x="0" y="448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4743479" y="4898061"/>
            <a:ext cx="13970" cy="635"/>
          </a:xfrm>
          <a:custGeom>
            <a:avLst/>
            <a:gdLst/>
            <a:ahLst/>
            <a:cxnLst/>
            <a:rect l="l" t="t" r="r" b="b"/>
            <a:pathLst>
              <a:path w="13970" h="635">
                <a:moveTo>
                  <a:pt x="13629" y="0"/>
                </a:moveTo>
                <a:lnTo>
                  <a:pt x="13629" y="392"/>
                </a:lnTo>
                <a:lnTo>
                  <a:pt x="0" y="392"/>
                </a:lnTo>
                <a:lnTo>
                  <a:pt x="0" y="0"/>
                </a:lnTo>
                <a:lnTo>
                  <a:pt x="1362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4766650" y="4898061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725" y="0"/>
                </a:moveTo>
                <a:lnTo>
                  <a:pt x="2725" y="392"/>
                </a:lnTo>
                <a:lnTo>
                  <a:pt x="0" y="392"/>
                </a:lnTo>
                <a:lnTo>
                  <a:pt x="0" y="0"/>
                </a:lnTo>
                <a:lnTo>
                  <a:pt x="27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4743479" y="4898454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10" y="0"/>
                </a:moveTo>
                <a:lnTo>
                  <a:pt x="15310" y="448"/>
                </a:lnTo>
                <a:lnTo>
                  <a:pt x="0" y="448"/>
                </a:lnTo>
                <a:lnTo>
                  <a:pt x="0" y="0"/>
                </a:lnTo>
                <a:lnTo>
                  <a:pt x="1531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4764242" y="489845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770" y="0"/>
                </a:moveTo>
                <a:lnTo>
                  <a:pt x="4770" y="448"/>
                </a:lnTo>
                <a:lnTo>
                  <a:pt x="0" y="448"/>
                </a:lnTo>
                <a:lnTo>
                  <a:pt x="0" y="0"/>
                </a:lnTo>
                <a:lnTo>
                  <a:pt x="47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4743479" y="4898902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392"/>
                </a:lnTo>
                <a:lnTo>
                  <a:pt x="0" y="392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4764242" y="4898902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770" y="0"/>
                </a:moveTo>
                <a:lnTo>
                  <a:pt x="4770" y="392"/>
                </a:lnTo>
                <a:lnTo>
                  <a:pt x="0" y="392"/>
                </a:lnTo>
                <a:lnTo>
                  <a:pt x="0" y="0"/>
                </a:lnTo>
                <a:lnTo>
                  <a:pt x="47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4743479" y="4899294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673" y="0"/>
                </a:moveTo>
                <a:lnTo>
                  <a:pt x="15673" y="448"/>
                </a:lnTo>
                <a:lnTo>
                  <a:pt x="0" y="448"/>
                </a:lnTo>
                <a:lnTo>
                  <a:pt x="0" y="0"/>
                </a:lnTo>
                <a:lnTo>
                  <a:pt x="15673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4764242" y="489929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770" y="0"/>
                </a:moveTo>
                <a:lnTo>
                  <a:pt x="4770" y="448"/>
                </a:lnTo>
                <a:lnTo>
                  <a:pt x="0" y="448"/>
                </a:lnTo>
                <a:lnTo>
                  <a:pt x="0" y="0"/>
                </a:lnTo>
                <a:lnTo>
                  <a:pt x="47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4743479" y="4899742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392"/>
                </a:lnTo>
                <a:lnTo>
                  <a:pt x="0" y="392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4764242" y="4899742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4770" y="0"/>
                </a:moveTo>
                <a:lnTo>
                  <a:pt x="4770" y="392"/>
                </a:lnTo>
                <a:lnTo>
                  <a:pt x="0" y="392"/>
                </a:lnTo>
                <a:lnTo>
                  <a:pt x="0" y="0"/>
                </a:lnTo>
                <a:lnTo>
                  <a:pt x="47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4743798" y="4900135"/>
            <a:ext cx="25400" cy="635"/>
          </a:xfrm>
          <a:custGeom>
            <a:avLst/>
            <a:gdLst/>
            <a:ahLst/>
            <a:cxnLst/>
            <a:rect l="l" t="t" r="r" b="b"/>
            <a:pathLst>
              <a:path w="25400" h="635">
                <a:moveTo>
                  <a:pt x="24896" y="0"/>
                </a:moveTo>
                <a:lnTo>
                  <a:pt x="24896" y="448"/>
                </a:lnTo>
                <a:lnTo>
                  <a:pt x="0" y="448"/>
                </a:lnTo>
                <a:lnTo>
                  <a:pt x="0" y="0"/>
                </a:lnTo>
                <a:lnTo>
                  <a:pt x="2489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4744479" y="4900583"/>
            <a:ext cx="24130" cy="635"/>
          </a:xfrm>
          <a:custGeom>
            <a:avLst/>
            <a:gdLst/>
            <a:ahLst/>
            <a:cxnLst/>
            <a:rect l="l" t="t" r="r" b="b"/>
            <a:pathLst>
              <a:path w="24129" h="635">
                <a:moveTo>
                  <a:pt x="23851" y="0"/>
                </a:moveTo>
                <a:lnTo>
                  <a:pt x="23851" y="392"/>
                </a:lnTo>
                <a:lnTo>
                  <a:pt x="0" y="392"/>
                </a:lnTo>
                <a:lnTo>
                  <a:pt x="0" y="0"/>
                </a:lnTo>
                <a:lnTo>
                  <a:pt x="2385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4744842" y="4900975"/>
            <a:ext cx="23495" cy="635"/>
          </a:xfrm>
          <a:custGeom>
            <a:avLst/>
            <a:gdLst/>
            <a:ahLst/>
            <a:cxnLst/>
            <a:rect l="l" t="t" r="r" b="b"/>
            <a:pathLst>
              <a:path w="23495" h="635">
                <a:moveTo>
                  <a:pt x="23170" y="0"/>
                </a:moveTo>
                <a:lnTo>
                  <a:pt x="23170" y="448"/>
                </a:lnTo>
                <a:lnTo>
                  <a:pt x="0" y="448"/>
                </a:lnTo>
                <a:lnTo>
                  <a:pt x="0" y="0"/>
                </a:lnTo>
                <a:lnTo>
                  <a:pt x="231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4744842" y="4901423"/>
            <a:ext cx="23495" cy="635"/>
          </a:xfrm>
          <a:custGeom>
            <a:avLst/>
            <a:gdLst/>
            <a:ahLst/>
            <a:cxnLst/>
            <a:rect l="l" t="t" r="r" b="b"/>
            <a:pathLst>
              <a:path w="23495" h="635">
                <a:moveTo>
                  <a:pt x="23170" y="0"/>
                </a:moveTo>
                <a:lnTo>
                  <a:pt x="23170" y="392"/>
                </a:lnTo>
                <a:lnTo>
                  <a:pt x="0" y="392"/>
                </a:lnTo>
                <a:lnTo>
                  <a:pt x="0" y="0"/>
                </a:lnTo>
                <a:lnTo>
                  <a:pt x="2317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4745524" y="4901815"/>
            <a:ext cx="22225" cy="635"/>
          </a:xfrm>
          <a:custGeom>
            <a:avLst/>
            <a:gdLst/>
            <a:ahLst/>
            <a:cxnLst/>
            <a:rect l="l" t="t" r="r" b="b"/>
            <a:pathLst>
              <a:path w="22225" h="635">
                <a:moveTo>
                  <a:pt x="21807" y="0"/>
                </a:moveTo>
                <a:lnTo>
                  <a:pt x="21807" y="448"/>
                </a:lnTo>
                <a:lnTo>
                  <a:pt x="0" y="448"/>
                </a:lnTo>
                <a:lnTo>
                  <a:pt x="0" y="0"/>
                </a:lnTo>
                <a:lnTo>
                  <a:pt x="21807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4745842" y="4902264"/>
            <a:ext cx="21590" cy="635"/>
          </a:xfrm>
          <a:custGeom>
            <a:avLst/>
            <a:gdLst/>
            <a:ahLst/>
            <a:cxnLst/>
            <a:rect l="l" t="t" r="r" b="b"/>
            <a:pathLst>
              <a:path w="21589" h="635">
                <a:moveTo>
                  <a:pt x="21125" y="0"/>
                </a:moveTo>
                <a:lnTo>
                  <a:pt x="21125" y="392"/>
                </a:lnTo>
                <a:lnTo>
                  <a:pt x="0" y="392"/>
                </a:lnTo>
                <a:lnTo>
                  <a:pt x="0" y="0"/>
                </a:lnTo>
                <a:lnTo>
                  <a:pt x="2112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4746205" y="4902656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399" y="0"/>
                </a:moveTo>
                <a:lnTo>
                  <a:pt x="19399" y="448"/>
                </a:lnTo>
                <a:lnTo>
                  <a:pt x="0" y="448"/>
                </a:lnTo>
                <a:lnTo>
                  <a:pt x="0" y="0"/>
                </a:lnTo>
                <a:lnTo>
                  <a:pt x="19399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4746523" y="4903104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5" h="635">
                <a:moveTo>
                  <a:pt x="19081" y="0"/>
                </a:moveTo>
                <a:lnTo>
                  <a:pt x="19081" y="448"/>
                </a:lnTo>
                <a:lnTo>
                  <a:pt x="0" y="448"/>
                </a:lnTo>
                <a:lnTo>
                  <a:pt x="0" y="0"/>
                </a:lnTo>
                <a:lnTo>
                  <a:pt x="19081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4747568" y="4903553"/>
            <a:ext cx="18415" cy="635"/>
          </a:xfrm>
          <a:custGeom>
            <a:avLst/>
            <a:gdLst/>
            <a:ahLst/>
            <a:cxnLst/>
            <a:rect l="l" t="t" r="r" b="b"/>
            <a:pathLst>
              <a:path w="18414" h="635">
                <a:moveTo>
                  <a:pt x="18036" y="0"/>
                </a:moveTo>
                <a:lnTo>
                  <a:pt x="18036" y="392"/>
                </a:lnTo>
                <a:lnTo>
                  <a:pt x="0" y="392"/>
                </a:lnTo>
                <a:lnTo>
                  <a:pt x="0" y="0"/>
                </a:lnTo>
                <a:lnTo>
                  <a:pt x="18036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4748250" y="4903945"/>
            <a:ext cx="16510" cy="635"/>
          </a:xfrm>
          <a:custGeom>
            <a:avLst/>
            <a:gdLst/>
            <a:ahLst/>
            <a:cxnLst/>
            <a:rect l="l" t="t" r="r" b="b"/>
            <a:pathLst>
              <a:path w="16510" h="635">
                <a:moveTo>
                  <a:pt x="15992" y="0"/>
                </a:moveTo>
                <a:lnTo>
                  <a:pt x="15992" y="392"/>
                </a:lnTo>
                <a:lnTo>
                  <a:pt x="0" y="392"/>
                </a:lnTo>
                <a:lnTo>
                  <a:pt x="0" y="0"/>
                </a:lnTo>
                <a:lnTo>
                  <a:pt x="15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4748568" y="4904337"/>
            <a:ext cx="15875" cy="635"/>
          </a:xfrm>
          <a:custGeom>
            <a:avLst/>
            <a:gdLst/>
            <a:ahLst/>
            <a:cxnLst/>
            <a:rect l="l" t="t" r="r" b="b"/>
            <a:pathLst>
              <a:path w="15875" h="635">
                <a:moveTo>
                  <a:pt x="15355" y="0"/>
                </a:moveTo>
                <a:lnTo>
                  <a:pt x="15355" y="448"/>
                </a:lnTo>
                <a:lnTo>
                  <a:pt x="0" y="448"/>
                </a:lnTo>
                <a:lnTo>
                  <a:pt x="0" y="0"/>
                </a:lnTo>
                <a:lnTo>
                  <a:pt x="1535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4748931" y="4904785"/>
            <a:ext cx="15240" cy="635"/>
          </a:xfrm>
          <a:custGeom>
            <a:avLst/>
            <a:gdLst/>
            <a:ahLst/>
            <a:cxnLst/>
            <a:rect l="l" t="t" r="r" b="b"/>
            <a:pathLst>
              <a:path w="15239" h="635">
                <a:moveTo>
                  <a:pt x="14992" y="0"/>
                </a:moveTo>
                <a:lnTo>
                  <a:pt x="14992" y="448"/>
                </a:lnTo>
                <a:lnTo>
                  <a:pt x="0" y="448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4750612" y="4905233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4" h="635">
                <a:moveTo>
                  <a:pt x="11585" y="0"/>
                </a:moveTo>
                <a:lnTo>
                  <a:pt x="11585" y="392"/>
                </a:lnTo>
                <a:lnTo>
                  <a:pt x="0" y="392"/>
                </a:lnTo>
                <a:lnTo>
                  <a:pt x="0" y="0"/>
                </a:lnTo>
                <a:lnTo>
                  <a:pt x="11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4751294" y="4905626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5">
                <a:moveTo>
                  <a:pt x="10585" y="0"/>
                </a:moveTo>
                <a:lnTo>
                  <a:pt x="10585" y="448"/>
                </a:lnTo>
                <a:lnTo>
                  <a:pt x="0" y="448"/>
                </a:lnTo>
                <a:lnTo>
                  <a:pt x="0" y="0"/>
                </a:lnTo>
                <a:lnTo>
                  <a:pt x="10585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4751657" y="4906074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858" y="0"/>
                </a:moveTo>
                <a:lnTo>
                  <a:pt x="9858" y="392"/>
                </a:lnTo>
                <a:lnTo>
                  <a:pt x="0" y="392"/>
                </a:lnTo>
                <a:lnTo>
                  <a:pt x="0" y="0"/>
                </a:lnTo>
                <a:lnTo>
                  <a:pt x="9858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4751975" y="4906466"/>
            <a:ext cx="10160" cy="635"/>
          </a:xfrm>
          <a:custGeom>
            <a:avLst/>
            <a:gdLst/>
            <a:ahLst/>
            <a:cxnLst/>
            <a:rect l="l" t="t" r="r" b="b"/>
            <a:pathLst>
              <a:path w="10160" h="635">
                <a:moveTo>
                  <a:pt x="9540" y="0"/>
                </a:moveTo>
                <a:lnTo>
                  <a:pt x="9540" y="448"/>
                </a:lnTo>
                <a:lnTo>
                  <a:pt x="0" y="448"/>
                </a:lnTo>
                <a:lnTo>
                  <a:pt x="0" y="0"/>
                </a:lnTo>
                <a:lnTo>
                  <a:pt x="9540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4775872" y="4838781"/>
            <a:ext cx="19685" cy="66675"/>
          </a:xfrm>
          <a:custGeom>
            <a:avLst/>
            <a:gdLst/>
            <a:ahLst/>
            <a:cxnLst/>
            <a:rect l="l" t="t" r="r" b="b"/>
            <a:pathLst>
              <a:path w="19685" h="66675">
                <a:moveTo>
                  <a:pt x="19399" y="65163"/>
                </a:moveTo>
                <a:lnTo>
                  <a:pt x="0" y="65163"/>
                </a:lnTo>
                <a:lnTo>
                  <a:pt x="0" y="66452"/>
                </a:lnTo>
                <a:lnTo>
                  <a:pt x="19399" y="66452"/>
                </a:lnTo>
                <a:lnTo>
                  <a:pt x="19399" y="65163"/>
                </a:lnTo>
                <a:close/>
              </a:path>
              <a:path w="19685" h="66675">
                <a:moveTo>
                  <a:pt x="17354" y="63875"/>
                </a:moveTo>
                <a:lnTo>
                  <a:pt x="2362" y="63875"/>
                </a:lnTo>
                <a:lnTo>
                  <a:pt x="1362" y="65163"/>
                </a:lnTo>
                <a:lnTo>
                  <a:pt x="17354" y="65163"/>
                </a:lnTo>
                <a:lnTo>
                  <a:pt x="17354" y="63875"/>
                </a:lnTo>
                <a:close/>
              </a:path>
              <a:path w="19685" h="66675">
                <a:moveTo>
                  <a:pt x="14992" y="0"/>
                </a:moveTo>
                <a:lnTo>
                  <a:pt x="0" y="0"/>
                </a:lnTo>
                <a:lnTo>
                  <a:pt x="0" y="2969"/>
                </a:lnTo>
                <a:lnTo>
                  <a:pt x="2362" y="2969"/>
                </a:lnTo>
                <a:lnTo>
                  <a:pt x="3407" y="4202"/>
                </a:lnTo>
                <a:lnTo>
                  <a:pt x="3407" y="63875"/>
                </a:lnTo>
                <a:lnTo>
                  <a:pt x="16355" y="63875"/>
                </a:lnTo>
                <a:lnTo>
                  <a:pt x="16355" y="62194"/>
                </a:lnTo>
                <a:lnTo>
                  <a:pt x="14992" y="62194"/>
                </a:lnTo>
                <a:lnTo>
                  <a:pt x="14992" y="0"/>
                </a:lnTo>
                <a:close/>
              </a:path>
            </a:pathLst>
          </a:custGeom>
          <a:solidFill>
            <a:srgbClr val="2405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4432317" y="4837100"/>
            <a:ext cx="38100" cy="69850"/>
          </a:xfrm>
          <a:custGeom>
            <a:avLst/>
            <a:gdLst/>
            <a:ahLst/>
            <a:cxnLst/>
            <a:rect l="l" t="t" r="r" b="b"/>
            <a:pathLst>
              <a:path w="38100" h="69850">
                <a:moveTo>
                  <a:pt x="33074" y="0"/>
                </a:moveTo>
                <a:lnTo>
                  <a:pt x="34437" y="23140"/>
                </a:lnTo>
                <a:lnTo>
                  <a:pt x="32029" y="23140"/>
                </a:lnTo>
                <a:lnTo>
                  <a:pt x="32029" y="18490"/>
                </a:lnTo>
                <a:lnTo>
                  <a:pt x="31029" y="17257"/>
                </a:lnTo>
                <a:lnTo>
                  <a:pt x="29666" y="14287"/>
                </a:lnTo>
                <a:lnTo>
                  <a:pt x="29666" y="13055"/>
                </a:lnTo>
                <a:lnTo>
                  <a:pt x="27622" y="10085"/>
                </a:lnTo>
                <a:lnTo>
                  <a:pt x="26259" y="8404"/>
                </a:lnTo>
                <a:lnTo>
                  <a:pt x="25214" y="7171"/>
                </a:lnTo>
                <a:lnTo>
                  <a:pt x="23851" y="7171"/>
                </a:lnTo>
                <a:lnTo>
                  <a:pt x="22852" y="5883"/>
                </a:lnTo>
                <a:lnTo>
                  <a:pt x="21807" y="5883"/>
                </a:lnTo>
                <a:lnTo>
                  <a:pt x="20807" y="4650"/>
                </a:lnTo>
                <a:lnTo>
                  <a:pt x="12630" y="4650"/>
                </a:lnTo>
                <a:lnTo>
                  <a:pt x="9222" y="8404"/>
                </a:lnTo>
                <a:lnTo>
                  <a:pt x="9222" y="10085"/>
                </a:lnTo>
                <a:lnTo>
                  <a:pt x="7859" y="10085"/>
                </a:lnTo>
                <a:lnTo>
                  <a:pt x="7859" y="15576"/>
                </a:lnTo>
                <a:lnTo>
                  <a:pt x="9222" y="15576"/>
                </a:lnTo>
                <a:lnTo>
                  <a:pt x="9222" y="18490"/>
                </a:lnTo>
                <a:lnTo>
                  <a:pt x="10222" y="18490"/>
                </a:lnTo>
                <a:lnTo>
                  <a:pt x="12630" y="21459"/>
                </a:lnTo>
                <a:lnTo>
                  <a:pt x="13629" y="21459"/>
                </a:lnTo>
                <a:lnTo>
                  <a:pt x="13629" y="23140"/>
                </a:lnTo>
                <a:lnTo>
                  <a:pt x="14992" y="23140"/>
                </a:lnTo>
                <a:lnTo>
                  <a:pt x="16037" y="24373"/>
                </a:lnTo>
                <a:lnTo>
                  <a:pt x="17036" y="24373"/>
                </a:lnTo>
                <a:lnTo>
                  <a:pt x="18081" y="25662"/>
                </a:lnTo>
                <a:lnTo>
                  <a:pt x="19444" y="25662"/>
                </a:lnTo>
                <a:lnTo>
                  <a:pt x="23851" y="28575"/>
                </a:lnTo>
                <a:lnTo>
                  <a:pt x="25214" y="30256"/>
                </a:lnTo>
                <a:lnTo>
                  <a:pt x="27622" y="31545"/>
                </a:lnTo>
                <a:lnTo>
                  <a:pt x="28622" y="32778"/>
                </a:lnTo>
                <a:lnTo>
                  <a:pt x="31029" y="34066"/>
                </a:lnTo>
                <a:lnTo>
                  <a:pt x="32029" y="35299"/>
                </a:lnTo>
                <a:lnTo>
                  <a:pt x="33074" y="36980"/>
                </a:lnTo>
                <a:lnTo>
                  <a:pt x="34437" y="38661"/>
                </a:lnTo>
                <a:lnTo>
                  <a:pt x="34437" y="39949"/>
                </a:lnTo>
                <a:lnTo>
                  <a:pt x="35800" y="41182"/>
                </a:lnTo>
                <a:lnTo>
                  <a:pt x="36799" y="44152"/>
                </a:lnTo>
                <a:lnTo>
                  <a:pt x="36799" y="48354"/>
                </a:lnTo>
                <a:lnTo>
                  <a:pt x="37844" y="50035"/>
                </a:lnTo>
                <a:lnTo>
                  <a:pt x="36799" y="51268"/>
                </a:lnTo>
                <a:lnTo>
                  <a:pt x="36799" y="55470"/>
                </a:lnTo>
                <a:lnTo>
                  <a:pt x="35800" y="57151"/>
                </a:lnTo>
                <a:lnTo>
                  <a:pt x="35800" y="59672"/>
                </a:lnTo>
                <a:lnTo>
                  <a:pt x="34437" y="60961"/>
                </a:lnTo>
                <a:lnTo>
                  <a:pt x="33074" y="62642"/>
                </a:lnTo>
                <a:lnTo>
                  <a:pt x="31029" y="65556"/>
                </a:lnTo>
                <a:lnTo>
                  <a:pt x="28622" y="66844"/>
                </a:lnTo>
                <a:lnTo>
                  <a:pt x="27622" y="68133"/>
                </a:lnTo>
                <a:lnTo>
                  <a:pt x="26259" y="68133"/>
                </a:lnTo>
                <a:lnTo>
                  <a:pt x="23851" y="69814"/>
                </a:lnTo>
                <a:lnTo>
                  <a:pt x="12630" y="69814"/>
                </a:lnTo>
                <a:lnTo>
                  <a:pt x="11267" y="68133"/>
                </a:lnTo>
                <a:lnTo>
                  <a:pt x="10222" y="68133"/>
                </a:lnTo>
                <a:lnTo>
                  <a:pt x="9222" y="66844"/>
                </a:lnTo>
                <a:lnTo>
                  <a:pt x="6814" y="66844"/>
                </a:lnTo>
                <a:lnTo>
                  <a:pt x="5815" y="65556"/>
                </a:lnTo>
                <a:lnTo>
                  <a:pt x="4452" y="65556"/>
                </a:lnTo>
                <a:lnTo>
                  <a:pt x="4452" y="66844"/>
                </a:lnTo>
                <a:lnTo>
                  <a:pt x="2044" y="66844"/>
                </a:lnTo>
                <a:lnTo>
                  <a:pt x="2044" y="68133"/>
                </a:lnTo>
                <a:lnTo>
                  <a:pt x="1044" y="68133"/>
                </a:lnTo>
                <a:lnTo>
                  <a:pt x="1044" y="69814"/>
                </a:lnTo>
                <a:lnTo>
                  <a:pt x="0" y="69814"/>
                </a:lnTo>
                <a:lnTo>
                  <a:pt x="0" y="44152"/>
                </a:lnTo>
                <a:lnTo>
                  <a:pt x="1044" y="44152"/>
                </a:lnTo>
                <a:lnTo>
                  <a:pt x="1044" y="47065"/>
                </a:lnTo>
                <a:lnTo>
                  <a:pt x="2044" y="50035"/>
                </a:lnTo>
                <a:lnTo>
                  <a:pt x="2044" y="52556"/>
                </a:lnTo>
                <a:lnTo>
                  <a:pt x="3407" y="53789"/>
                </a:lnTo>
                <a:lnTo>
                  <a:pt x="4452" y="55470"/>
                </a:lnTo>
                <a:lnTo>
                  <a:pt x="5815" y="58440"/>
                </a:lnTo>
                <a:lnTo>
                  <a:pt x="10222" y="63875"/>
                </a:lnTo>
                <a:lnTo>
                  <a:pt x="11267" y="63875"/>
                </a:lnTo>
                <a:lnTo>
                  <a:pt x="12630" y="65556"/>
                </a:lnTo>
                <a:lnTo>
                  <a:pt x="13629" y="65556"/>
                </a:lnTo>
                <a:lnTo>
                  <a:pt x="16037" y="66844"/>
                </a:lnTo>
                <a:lnTo>
                  <a:pt x="21807" y="66844"/>
                </a:lnTo>
                <a:lnTo>
                  <a:pt x="22852" y="65556"/>
                </a:lnTo>
                <a:lnTo>
                  <a:pt x="23851" y="65556"/>
                </a:lnTo>
                <a:lnTo>
                  <a:pt x="25214" y="63875"/>
                </a:lnTo>
                <a:lnTo>
                  <a:pt x="26259" y="62642"/>
                </a:lnTo>
                <a:lnTo>
                  <a:pt x="27622" y="60961"/>
                </a:lnTo>
                <a:lnTo>
                  <a:pt x="27622" y="58440"/>
                </a:lnTo>
                <a:lnTo>
                  <a:pt x="28622" y="57151"/>
                </a:lnTo>
                <a:lnTo>
                  <a:pt x="28622" y="55470"/>
                </a:lnTo>
                <a:lnTo>
                  <a:pt x="27622" y="55470"/>
                </a:lnTo>
                <a:lnTo>
                  <a:pt x="27622" y="52556"/>
                </a:lnTo>
                <a:lnTo>
                  <a:pt x="26259" y="51268"/>
                </a:lnTo>
                <a:lnTo>
                  <a:pt x="26259" y="50035"/>
                </a:lnTo>
                <a:lnTo>
                  <a:pt x="25214" y="50035"/>
                </a:lnTo>
                <a:lnTo>
                  <a:pt x="25214" y="48354"/>
                </a:lnTo>
                <a:lnTo>
                  <a:pt x="23851" y="48354"/>
                </a:lnTo>
                <a:lnTo>
                  <a:pt x="23851" y="47065"/>
                </a:lnTo>
                <a:lnTo>
                  <a:pt x="22852" y="47065"/>
                </a:lnTo>
                <a:lnTo>
                  <a:pt x="21807" y="45384"/>
                </a:lnTo>
                <a:lnTo>
                  <a:pt x="20807" y="45384"/>
                </a:lnTo>
                <a:lnTo>
                  <a:pt x="19444" y="44152"/>
                </a:lnTo>
                <a:lnTo>
                  <a:pt x="18081" y="44152"/>
                </a:lnTo>
                <a:lnTo>
                  <a:pt x="17036" y="42863"/>
                </a:lnTo>
                <a:lnTo>
                  <a:pt x="14992" y="41182"/>
                </a:lnTo>
                <a:lnTo>
                  <a:pt x="13629" y="39949"/>
                </a:lnTo>
                <a:lnTo>
                  <a:pt x="11267" y="39949"/>
                </a:lnTo>
                <a:lnTo>
                  <a:pt x="9222" y="36980"/>
                </a:lnTo>
                <a:lnTo>
                  <a:pt x="7859" y="36980"/>
                </a:lnTo>
                <a:lnTo>
                  <a:pt x="6814" y="35299"/>
                </a:lnTo>
                <a:lnTo>
                  <a:pt x="5815" y="35299"/>
                </a:lnTo>
                <a:lnTo>
                  <a:pt x="5815" y="34066"/>
                </a:lnTo>
                <a:lnTo>
                  <a:pt x="3407" y="31545"/>
                </a:lnTo>
                <a:lnTo>
                  <a:pt x="2044" y="31545"/>
                </a:lnTo>
                <a:lnTo>
                  <a:pt x="2044" y="28575"/>
                </a:lnTo>
                <a:lnTo>
                  <a:pt x="1044" y="28575"/>
                </a:lnTo>
                <a:lnTo>
                  <a:pt x="1044" y="25662"/>
                </a:lnTo>
                <a:lnTo>
                  <a:pt x="0" y="25662"/>
                </a:lnTo>
                <a:lnTo>
                  <a:pt x="0" y="14287"/>
                </a:lnTo>
                <a:lnTo>
                  <a:pt x="1044" y="11766"/>
                </a:lnTo>
                <a:lnTo>
                  <a:pt x="1044" y="10085"/>
                </a:lnTo>
                <a:lnTo>
                  <a:pt x="2044" y="8404"/>
                </a:lnTo>
                <a:lnTo>
                  <a:pt x="3407" y="7171"/>
                </a:lnTo>
                <a:lnTo>
                  <a:pt x="5815" y="4650"/>
                </a:lnTo>
                <a:lnTo>
                  <a:pt x="6814" y="2969"/>
                </a:lnTo>
                <a:lnTo>
                  <a:pt x="7859" y="2969"/>
                </a:lnTo>
                <a:lnTo>
                  <a:pt x="9222" y="1680"/>
                </a:lnTo>
                <a:lnTo>
                  <a:pt x="11267" y="1680"/>
                </a:lnTo>
                <a:lnTo>
                  <a:pt x="12630" y="0"/>
                </a:lnTo>
                <a:lnTo>
                  <a:pt x="20807" y="0"/>
                </a:lnTo>
                <a:lnTo>
                  <a:pt x="20807" y="1680"/>
                </a:lnTo>
                <a:lnTo>
                  <a:pt x="23851" y="1680"/>
                </a:lnTo>
                <a:lnTo>
                  <a:pt x="23851" y="2969"/>
                </a:lnTo>
                <a:lnTo>
                  <a:pt x="26259" y="2969"/>
                </a:lnTo>
                <a:lnTo>
                  <a:pt x="26259" y="4650"/>
                </a:lnTo>
                <a:lnTo>
                  <a:pt x="31029" y="4650"/>
                </a:lnTo>
                <a:lnTo>
                  <a:pt x="31029" y="2969"/>
                </a:lnTo>
                <a:lnTo>
                  <a:pt x="32029" y="2969"/>
                </a:lnTo>
                <a:lnTo>
                  <a:pt x="32029" y="0"/>
                </a:lnTo>
                <a:lnTo>
                  <a:pt x="33074" y="0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4476976" y="4858560"/>
            <a:ext cx="36195" cy="48895"/>
          </a:xfrm>
          <a:custGeom>
            <a:avLst/>
            <a:gdLst/>
            <a:ahLst/>
            <a:cxnLst/>
            <a:rect l="l" t="t" r="r" b="b"/>
            <a:pathLst>
              <a:path w="36195" h="48895">
                <a:moveTo>
                  <a:pt x="19762" y="39501"/>
                </a:moveTo>
                <a:lnTo>
                  <a:pt x="17354" y="42415"/>
                </a:lnTo>
                <a:lnTo>
                  <a:pt x="15992" y="44096"/>
                </a:lnTo>
                <a:lnTo>
                  <a:pt x="13947" y="45384"/>
                </a:lnTo>
                <a:lnTo>
                  <a:pt x="12948" y="45384"/>
                </a:lnTo>
                <a:lnTo>
                  <a:pt x="11585" y="46673"/>
                </a:lnTo>
                <a:lnTo>
                  <a:pt x="8177" y="46673"/>
                </a:lnTo>
                <a:lnTo>
                  <a:pt x="7132" y="48354"/>
                </a:lnTo>
                <a:lnTo>
                  <a:pt x="5769" y="48354"/>
                </a:lnTo>
                <a:lnTo>
                  <a:pt x="5769" y="46673"/>
                </a:lnTo>
                <a:lnTo>
                  <a:pt x="2362" y="46673"/>
                </a:lnTo>
                <a:lnTo>
                  <a:pt x="2362" y="45384"/>
                </a:lnTo>
                <a:lnTo>
                  <a:pt x="1362" y="45384"/>
                </a:lnTo>
                <a:lnTo>
                  <a:pt x="1362" y="44096"/>
                </a:lnTo>
                <a:lnTo>
                  <a:pt x="0" y="42415"/>
                </a:lnTo>
                <a:lnTo>
                  <a:pt x="0" y="34010"/>
                </a:lnTo>
                <a:lnTo>
                  <a:pt x="1362" y="32329"/>
                </a:lnTo>
                <a:lnTo>
                  <a:pt x="1362" y="31097"/>
                </a:lnTo>
                <a:lnTo>
                  <a:pt x="2362" y="29808"/>
                </a:lnTo>
                <a:lnTo>
                  <a:pt x="3407" y="29808"/>
                </a:lnTo>
                <a:lnTo>
                  <a:pt x="4770" y="28575"/>
                </a:lnTo>
                <a:lnTo>
                  <a:pt x="5769" y="26894"/>
                </a:lnTo>
                <a:lnTo>
                  <a:pt x="7132" y="25606"/>
                </a:lnTo>
                <a:lnTo>
                  <a:pt x="11585" y="22692"/>
                </a:lnTo>
                <a:lnTo>
                  <a:pt x="13947" y="21403"/>
                </a:lnTo>
                <a:lnTo>
                  <a:pt x="15992" y="19722"/>
                </a:lnTo>
                <a:lnTo>
                  <a:pt x="19762" y="18490"/>
                </a:lnTo>
                <a:lnTo>
                  <a:pt x="19762" y="10085"/>
                </a:lnTo>
                <a:lnTo>
                  <a:pt x="18399" y="8796"/>
                </a:lnTo>
                <a:lnTo>
                  <a:pt x="18399" y="5434"/>
                </a:lnTo>
                <a:lnTo>
                  <a:pt x="17354" y="5434"/>
                </a:lnTo>
                <a:lnTo>
                  <a:pt x="17354" y="4202"/>
                </a:lnTo>
                <a:lnTo>
                  <a:pt x="14992" y="4202"/>
                </a:lnTo>
                <a:lnTo>
                  <a:pt x="14992" y="2913"/>
                </a:lnTo>
                <a:lnTo>
                  <a:pt x="13947" y="2913"/>
                </a:lnTo>
                <a:lnTo>
                  <a:pt x="12948" y="4202"/>
                </a:lnTo>
                <a:lnTo>
                  <a:pt x="9177" y="4202"/>
                </a:lnTo>
                <a:lnTo>
                  <a:pt x="9177" y="8796"/>
                </a:lnTo>
                <a:lnTo>
                  <a:pt x="10222" y="10085"/>
                </a:lnTo>
                <a:lnTo>
                  <a:pt x="10222" y="11318"/>
                </a:lnTo>
                <a:lnTo>
                  <a:pt x="11585" y="11318"/>
                </a:lnTo>
                <a:lnTo>
                  <a:pt x="11585" y="15520"/>
                </a:lnTo>
                <a:lnTo>
                  <a:pt x="10222" y="15520"/>
                </a:lnTo>
                <a:lnTo>
                  <a:pt x="10222" y="17201"/>
                </a:lnTo>
                <a:lnTo>
                  <a:pt x="9177" y="18490"/>
                </a:lnTo>
                <a:lnTo>
                  <a:pt x="8177" y="18490"/>
                </a:lnTo>
                <a:lnTo>
                  <a:pt x="7132" y="19722"/>
                </a:lnTo>
                <a:lnTo>
                  <a:pt x="4770" y="19722"/>
                </a:lnTo>
                <a:lnTo>
                  <a:pt x="4770" y="18490"/>
                </a:lnTo>
                <a:lnTo>
                  <a:pt x="2362" y="18490"/>
                </a:lnTo>
                <a:lnTo>
                  <a:pt x="2362" y="17201"/>
                </a:lnTo>
                <a:lnTo>
                  <a:pt x="1362" y="17201"/>
                </a:lnTo>
                <a:lnTo>
                  <a:pt x="1362" y="15520"/>
                </a:lnTo>
                <a:lnTo>
                  <a:pt x="0" y="15520"/>
                </a:lnTo>
                <a:lnTo>
                  <a:pt x="0" y="10085"/>
                </a:lnTo>
                <a:lnTo>
                  <a:pt x="1362" y="10085"/>
                </a:lnTo>
                <a:lnTo>
                  <a:pt x="1362" y="8796"/>
                </a:lnTo>
                <a:lnTo>
                  <a:pt x="2362" y="7115"/>
                </a:lnTo>
                <a:lnTo>
                  <a:pt x="3407" y="5434"/>
                </a:lnTo>
                <a:lnTo>
                  <a:pt x="3407" y="4202"/>
                </a:lnTo>
                <a:lnTo>
                  <a:pt x="4770" y="4202"/>
                </a:lnTo>
                <a:lnTo>
                  <a:pt x="5769" y="2913"/>
                </a:lnTo>
                <a:lnTo>
                  <a:pt x="7132" y="2913"/>
                </a:lnTo>
                <a:lnTo>
                  <a:pt x="8177" y="1680"/>
                </a:lnTo>
                <a:lnTo>
                  <a:pt x="10222" y="1680"/>
                </a:lnTo>
                <a:lnTo>
                  <a:pt x="10222" y="0"/>
                </a:lnTo>
                <a:lnTo>
                  <a:pt x="21807" y="0"/>
                </a:lnTo>
                <a:lnTo>
                  <a:pt x="23170" y="1680"/>
                </a:lnTo>
                <a:lnTo>
                  <a:pt x="25214" y="1680"/>
                </a:lnTo>
                <a:lnTo>
                  <a:pt x="25214" y="2913"/>
                </a:lnTo>
                <a:lnTo>
                  <a:pt x="26577" y="2913"/>
                </a:lnTo>
                <a:lnTo>
                  <a:pt x="27577" y="4202"/>
                </a:lnTo>
                <a:lnTo>
                  <a:pt x="27577" y="5434"/>
                </a:lnTo>
                <a:lnTo>
                  <a:pt x="28940" y="5434"/>
                </a:lnTo>
                <a:lnTo>
                  <a:pt x="28940" y="7115"/>
                </a:lnTo>
                <a:lnTo>
                  <a:pt x="29985" y="7115"/>
                </a:lnTo>
                <a:lnTo>
                  <a:pt x="29985" y="39501"/>
                </a:lnTo>
                <a:lnTo>
                  <a:pt x="30984" y="39501"/>
                </a:lnTo>
                <a:lnTo>
                  <a:pt x="30984" y="41182"/>
                </a:lnTo>
                <a:lnTo>
                  <a:pt x="33392" y="41182"/>
                </a:lnTo>
                <a:lnTo>
                  <a:pt x="33392" y="39501"/>
                </a:lnTo>
                <a:lnTo>
                  <a:pt x="34755" y="39501"/>
                </a:lnTo>
                <a:lnTo>
                  <a:pt x="35754" y="41182"/>
                </a:lnTo>
                <a:lnTo>
                  <a:pt x="34755" y="41182"/>
                </a:lnTo>
                <a:lnTo>
                  <a:pt x="34755" y="42415"/>
                </a:lnTo>
                <a:lnTo>
                  <a:pt x="33392" y="42415"/>
                </a:lnTo>
                <a:lnTo>
                  <a:pt x="33392" y="44096"/>
                </a:lnTo>
                <a:lnTo>
                  <a:pt x="32029" y="44096"/>
                </a:lnTo>
                <a:lnTo>
                  <a:pt x="32029" y="45384"/>
                </a:lnTo>
                <a:lnTo>
                  <a:pt x="30984" y="45384"/>
                </a:lnTo>
                <a:lnTo>
                  <a:pt x="30984" y="46673"/>
                </a:lnTo>
                <a:lnTo>
                  <a:pt x="28940" y="46673"/>
                </a:lnTo>
                <a:lnTo>
                  <a:pt x="27577" y="48354"/>
                </a:lnTo>
                <a:lnTo>
                  <a:pt x="25214" y="48354"/>
                </a:lnTo>
                <a:lnTo>
                  <a:pt x="25214" y="46673"/>
                </a:lnTo>
                <a:lnTo>
                  <a:pt x="21807" y="46673"/>
                </a:lnTo>
                <a:lnTo>
                  <a:pt x="19762" y="44096"/>
                </a:lnTo>
                <a:lnTo>
                  <a:pt x="19762" y="39501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4487198" y="4879964"/>
            <a:ext cx="10160" cy="18415"/>
          </a:xfrm>
          <a:custGeom>
            <a:avLst/>
            <a:gdLst/>
            <a:ahLst/>
            <a:cxnLst/>
            <a:rect l="l" t="t" r="r" b="b"/>
            <a:pathLst>
              <a:path w="10160" h="18414">
                <a:moveTo>
                  <a:pt x="9540" y="15576"/>
                </a:moveTo>
                <a:lnTo>
                  <a:pt x="9540" y="0"/>
                </a:lnTo>
                <a:lnTo>
                  <a:pt x="8177" y="1288"/>
                </a:lnTo>
                <a:lnTo>
                  <a:pt x="7132" y="1288"/>
                </a:lnTo>
                <a:lnTo>
                  <a:pt x="5769" y="2521"/>
                </a:lnTo>
                <a:lnTo>
                  <a:pt x="4770" y="4202"/>
                </a:lnTo>
                <a:lnTo>
                  <a:pt x="3725" y="4202"/>
                </a:lnTo>
                <a:lnTo>
                  <a:pt x="3725" y="5491"/>
                </a:lnTo>
                <a:lnTo>
                  <a:pt x="2725" y="7171"/>
                </a:lnTo>
                <a:lnTo>
                  <a:pt x="1362" y="7171"/>
                </a:lnTo>
                <a:lnTo>
                  <a:pt x="1362" y="9693"/>
                </a:lnTo>
                <a:lnTo>
                  <a:pt x="0" y="9693"/>
                </a:lnTo>
                <a:lnTo>
                  <a:pt x="0" y="15576"/>
                </a:lnTo>
                <a:lnTo>
                  <a:pt x="1362" y="15576"/>
                </a:lnTo>
                <a:lnTo>
                  <a:pt x="1362" y="16809"/>
                </a:lnTo>
                <a:lnTo>
                  <a:pt x="2725" y="16809"/>
                </a:lnTo>
                <a:lnTo>
                  <a:pt x="2725" y="18097"/>
                </a:lnTo>
                <a:lnTo>
                  <a:pt x="4770" y="18097"/>
                </a:lnTo>
                <a:lnTo>
                  <a:pt x="5769" y="16809"/>
                </a:lnTo>
                <a:lnTo>
                  <a:pt x="7132" y="16809"/>
                </a:lnTo>
                <a:lnTo>
                  <a:pt x="8177" y="15576"/>
                </a:lnTo>
                <a:lnTo>
                  <a:pt x="9540" y="15576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4516139" y="4858560"/>
            <a:ext cx="63500" cy="46990"/>
          </a:xfrm>
          <a:custGeom>
            <a:avLst/>
            <a:gdLst/>
            <a:ahLst/>
            <a:cxnLst/>
            <a:rect l="l" t="t" r="r" b="b"/>
            <a:pathLst>
              <a:path w="63500" h="46989">
                <a:moveTo>
                  <a:pt x="16037" y="1680"/>
                </a:moveTo>
                <a:lnTo>
                  <a:pt x="16037" y="7115"/>
                </a:lnTo>
                <a:lnTo>
                  <a:pt x="16037" y="5434"/>
                </a:lnTo>
                <a:lnTo>
                  <a:pt x="17400" y="5434"/>
                </a:lnTo>
                <a:lnTo>
                  <a:pt x="19444" y="2913"/>
                </a:lnTo>
                <a:lnTo>
                  <a:pt x="20807" y="1680"/>
                </a:lnTo>
                <a:lnTo>
                  <a:pt x="21852" y="1680"/>
                </a:lnTo>
                <a:lnTo>
                  <a:pt x="22852" y="0"/>
                </a:lnTo>
                <a:lnTo>
                  <a:pt x="31029" y="0"/>
                </a:lnTo>
                <a:lnTo>
                  <a:pt x="32392" y="1680"/>
                </a:lnTo>
                <a:lnTo>
                  <a:pt x="33437" y="1680"/>
                </a:lnTo>
                <a:lnTo>
                  <a:pt x="33437" y="2913"/>
                </a:lnTo>
                <a:lnTo>
                  <a:pt x="34437" y="2913"/>
                </a:lnTo>
                <a:lnTo>
                  <a:pt x="34437" y="4202"/>
                </a:lnTo>
                <a:lnTo>
                  <a:pt x="35482" y="4202"/>
                </a:lnTo>
                <a:lnTo>
                  <a:pt x="35482" y="5434"/>
                </a:lnTo>
                <a:lnTo>
                  <a:pt x="36845" y="7115"/>
                </a:lnTo>
                <a:lnTo>
                  <a:pt x="36845" y="8796"/>
                </a:lnTo>
                <a:lnTo>
                  <a:pt x="37844" y="7115"/>
                </a:lnTo>
                <a:lnTo>
                  <a:pt x="37844" y="5434"/>
                </a:lnTo>
                <a:lnTo>
                  <a:pt x="39207" y="5434"/>
                </a:lnTo>
                <a:lnTo>
                  <a:pt x="40252" y="4202"/>
                </a:lnTo>
                <a:lnTo>
                  <a:pt x="40252" y="2913"/>
                </a:lnTo>
                <a:lnTo>
                  <a:pt x="42615" y="2913"/>
                </a:lnTo>
                <a:lnTo>
                  <a:pt x="42615" y="1680"/>
                </a:lnTo>
                <a:lnTo>
                  <a:pt x="44659" y="1680"/>
                </a:lnTo>
                <a:lnTo>
                  <a:pt x="44659" y="0"/>
                </a:lnTo>
                <a:lnTo>
                  <a:pt x="52837" y="0"/>
                </a:lnTo>
                <a:lnTo>
                  <a:pt x="54200" y="1680"/>
                </a:lnTo>
                <a:lnTo>
                  <a:pt x="55245" y="1680"/>
                </a:lnTo>
                <a:lnTo>
                  <a:pt x="55245" y="2913"/>
                </a:lnTo>
                <a:lnTo>
                  <a:pt x="56244" y="2913"/>
                </a:lnTo>
                <a:lnTo>
                  <a:pt x="56244" y="4202"/>
                </a:lnTo>
                <a:lnTo>
                  <a:pt x="57289" y="4202"/>
                </a:lnTo>
                <a:lnTo>
                  <a:pt x="57289" y="7115"/>
                </a:lnTo>
                <a:lnTo>
                  <a:pt x="58652" y="7115"/>
                </a:lnTo>
                <a:lnTo>
                  <a:pt x="58652" y="38213"/>
                </a:lnTo>
                <a:lnTo>
                  <a:pt x="59651" y="39501"/>
                </a:lnTo>
                <a:lnTo>
                  <a:pt x="59651" y="44096"/>
                </a:lnTo>
                <a:lnTo>
                  <a:pt x="61014" y="44096"/>
                </a:lnTo>
                <a:lnTo>
                  <a:pt x="62059" y="45384"/>
                </a:lnTo>
                <a:lnTo>
                  <a:pt x="63422" y="45384"/>
                </a:lnTo>
                <a:lnTo>
                  <a:pt x="63422" y="46673"/>
                </a:lnTo>
                <a:lnTo>
                  <a:pt x="43659" y="46673"/>
                </a:lnTo>
                <a:lnTo>
                  <a:pt x="43659" y="45384"/>
                </a:lnTo>
                <a:lnTo>
                  <a:pt x="46022" y="45384"/>
                </a:lnTo>
                <a:lnTo>
                  <a:pt x="46022" y="44096"/>
                </a:lnTo>
                <a:lnTo>
                  <a:pt x="47385" y="44096"/>
                </a:lnTo>
                <a:lnTo>
                  <a:pt x="47385" y="42415"/>
                </a:lnTo>
                <a:lnTo>
                  <a:pt x="48430" y="41182"/>
                </a:lnTo>
                <a:lnTo>
                  <a:pt x="48430" y="10085"/>
                </a:lnTo>
                <a:lnTo>
                  <a:pt x="47385" y="10085"/>
                </a:lnTo>
                <a:lnTo>
                  <a:pt x="47385" y="7115"/>
                </a:lnTo>
                <a:lnTo>
                  <a:pt x="46022" y="7115"/>
                </a:lnTo>
                <a:lnTo>
                  <a:pt x="46022" y="5434"/>
                </a:lnTo>
                <a:lnTo>
                  <a:pt x="42615" y="5434"/>
                </a:lnTo>
                <a:lnTo>
                  <a:pt x="42615" y="7115"/>
                </a:lnTo>
                <a:lnTo>
                  <a:pt x="41252" y="7115"/>
                </a:lnTo>
                <a:lnTo>
                  <a:pt x="40252" y="8796"/>
                </a:lnTo>
                <a:lnTo>
                  <a:pt x="39207" y="8796"/>
                </a:lnTo>
                <a:lnTo>
                  <a:pt x="39207" y="10085"/>
                </a:lnTo>
                <a:lnTo>
                  <a:pt x="37844" y="11318"/>
                </a:lnTo>
                <a:lnTo>
                  <a:pt x="37844" y="44096"/>
                </a:lnTo>
                <a:lnTo>
                  <a:pt x="39207" y="44096"/>
                </a:lnTo>
                <a:lnTo>
                  <a:pt x="40252" y="45384"/>
                </a:lnTo>
                <a:lnTo>
                  <a:pt x="41252" y="45384"/>
                </a:lnTo>
                <a:lnTo>
                  <a:pt x="41252" y="46673"/>
                </a:lnTo>
                <a:lnTo>
                  <a:pt x="21852" y="46673"/>
                </a:lnTo>
                <a:lnTo>
                  <a:pt x="21852" y="45384"/>
                </a:lnTo>
                <a:lnTo>
                  <a:pt x="24215" y="45384"/>
                </a:lnTo>
                <a:lnTo>
                  <a:pt x="24215" y="44096"/>
                </a:lnTo>
                <a:lnTo>
                  <a:pt x="25260" y="44096"/>
                </a:lnTo>
                <a:lnTo>
                  <a:pt x="25260" y="42415"/>
                </a:lnTo>
                <a:lnTo>
                  <a:pt x="26623" y="42415"/>
                </a:lnTo>
                <a:lnTo>
                  <a:pt x="26623" y="10085"/>
                </a:lnTo>
                <a:lnTo>
                  <a:pt x="25260" y="10085"/>
                </a:lnTo>
                <a:lnTo>
                  <a:pt x="25260" y="7115"/>
                </a:lnTo>
                <a:lnTo>
                  <a:pt x="24215" y="7115"/>
                </a:lnTo>
                <a:lnTo>
                  <a:pt x="22852" y="5434"/>
                </a:lnTo>
                <a:lnTo>
                  <a:pt x="20807" y="5434"/>
                </a:lnTo>
                <a:lnTo>
                  <a:pt x="20807" y="7115"/>
                </a:lnTo>
                <a:lnTo>
                  <a:pt x="19444" y="7115"/>
                </a:lnTo>
                <a:lnTo>
                  <a:pt x="18445" y="8796"/>
                </a:lnTo>
                <a:lnTo>
                  <a:pt x="17400" y="8796"/>
                </a:lnTo>
                <a:lnTo>
                  <a:pt x="17400" y="10085"/>
                </a:lnTo>
                <a:lnTo>
                  <a:pt x="16037" y="11318"/>
                </a:lnTo>
                <a:lnTo>
                  <a:pt x="16037" y="44096"/>
                </a:lnTo>
                <a:lnTo>
                  <a:pt x="17400" y="44096"/>
                </a:lnTo>
                <a:lnTo>
                  <a:pt x="18445" y="45384"/>
                </a:lnTo>
                <a:lnTo>
                  <a:pt x="19444" y="45384"/>
                </a:lnTo>
                <a:lnTo>
                  <a:pt x="19444" y="46673"/>
                </a:lnTo>
                <a:lnTo>
                  <a:pt x="0" y="46673"/>
                </a:lnTo>
                <a:lnTo>
                  <a:pt x="0" y="45384"/>
                </a:lnTo>
                <a:lnTo>
                  <a:pt x="2407" y="45384"/>
                </a:lnTo>
                <a:lnTo>
                  <a:pt x="2407" y="44096"/>
                </a:lnTo>
                <a:lnTo>
                  <a:pt x="3407" y="44096"/>
                </a:lnTo>
                <a:lnTo>
                  <a:pt x="3407" y="42415"/>
                </a:lnTo>
                <a:lnTo>
                  <a:pt x="4770" y="42415"/>
                </a:lnTo>
                <a:lnTo>
                  <a:pt x="4770" y="5434"/>
                </a:lnTo>
                <a:lnTo>
                  <a:pt x="3407" y="5434"/>
                </a:lnTo>
                <a:lnTo>
                  <a:pt x="3407" y="4202"/>
                </a:lnTo>
                <a:lnTo>
                  <a:pt x="2407" y="2913"/>
                </a:lnTo>
                <a:lnTo>
                  <a:pt x="0" y="2913"/>
                </a:lnTo>
                <a:lnTo>
                  <a:pt x="0" y="1680"/>
                </a:lnTo>
                <a:lnTo>
                  <a:pt x="16037" y="1680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4585331" y="4858560"/>
            <a:ext cx="31115" cy="48895"/>
          </a:xfrm>
          <a:custGeom>
            <a:avLst/>
            <a:gdLst/>
            <a:ahLst/>
            <a:cxnLst/>
            <a:rect l="l" t="t" r="r" b="b"/>
            <a:pathLst>
              <a:path w="31114" h="48895">
                <a:moveTo>
                  <a:pt x="30666" y="22692"/>
                </a:moveTo>
                <a:lnTo>
                  <a:pt x="10222" y="22692"/>
                </a:lnTo>
                <a:lnTo>
                  <a:pt x="10222" y="28575"/>
                </a:lnTo>
                <a:lnTo>
                  <a:pt x="11267" y="31097"/>
                </a:lnTo>
                <a:lnTo>
                  <a:pt x="11267" y="32329"/>
                </a:lnTo>
                <a:lnTo>
                  <a:pt x="12266" y="34010"/>
                </a:lnTo>
                <a:lnTo>
                  <a:pt x="13629" y="35691"/>
                </a:lnTo>
                <a:lnTo>
                  <a:pt x="13629" y="36980"/>
                </a:lnTo>
                <a:lnTo>
                  <a:pt x="14674" y="38213"/>
                </a:lnTo>
                <a:lnTo>
                  <a:pt x="16037" y="38213"/>
                </a:lnTo>
                <a:lnTo>
                  <a:pt x="16037" y="39501"/>
                </a:lnTo>
                <a:lnTo>
                  <a:pt x="18081" y="39501"/>
                </a:lnTo>
                <a:lnTo>
                  <a:pt x="18081" y="41182"/>
                </a:lnTo>
                <a:lnTo>
                  <a:pt x="22852" y="41182"/>
                </a:lnTo>
                <a:lnTo>
                  <a:pt x="22852" y="39501"/>
                </a:lnTo>
                <a:lnTo>
                  <a:pt x="24896" y="39501"/>
                </a:lnTo>
                <a:lnTo>
                  <a:pt x="24896" y="38213"/>
                </a:lnTo>
                <a:lnTo>
                  <a:pt x="26259" y="38213"/>
                </a:lnTo>
                <a:lnTo>
                  <a:pt x="27259" y="36980"/>
                </a:lnTo>
                <a:lnTo>
                  <a:pt x="27259" y="35691"/>
                </a:lnTo>
                <a:lnTo>
                  <a:pt x="28622" y="34010"/>
                </a:lnTo>
                <a:lnTo>
                  <a:pt x="30666" y="34010"/>
                </a:lnTo>
                <a:lnTo>
                  <a:pt x="29666" y="36980"/>
                </a:lnTo>
                <a:lnTo>
                  <a:pt x="28622" y="38213"/>
                </a:lnTo>
                <a:lnTo>
                  <a:pt x="28622" y="39501"/>
                </a:lnTo>
                <a:lnTo>
                  <a:pt x="27259" y="41182"/>
                </a:lnTo>
                <a:lnTo>
                  <a:pt x="26259" y="42415"/>
                </a:lnTo>
                <a:lnTo>
                  <a:pt x="24896" y="44096"/>
                </a:lnTo>
                <a:lnTo>
                  <a:pt x="23851" y="45384"/>
                </a:lnTo>
                <a:lnTo>
                  <a:pt x="22852" y="45384"/>
                </a:lnTo>
                <a:lnTo>
                  <a:pt x="21807" y="46673"/>
                </a:lnTo>
                <a:lnTo>
                  <a:pt x="20444" y="46673"/>
                </a:lnTo>
                <a:lnTo>
                  <a:pt x="19081" y="48354"/>
                </a:lnTo>
                <a:lnTo>
                  <a:pt x="11267" y="48354"/>
                </a:lnTo>
                <a:lnTo>
                  <a:pt x="10222" y="46673"/>
                </a:lnTo>
                <a:lnTo>
                  <a:pt x="7859" y="46673"/>
                </a:lnTo>
                <a:lnTo>
                  <a:pt x="5451" y="44096"/>
                </a:lnTo>
                <a:lnTo>
                  <a:pt x="3089" y="42415"/>
                </a:lnTo>
                <a:lnTo>
                  <a:pt x="3089" y="41182"/>
                </a:lnTo>
                <a:lnTo>
                  <a:pt x="2044" y="38213"/>
                </a:lnTo>
                <a:lnTo>
                  <a:pt x="1044" y="36980"/>
                </a:lnTo>
                <a:lnTo>
                  <a:pt x="1044" y="35691"/>
                </a:lnTo>
                <a:lnTo>
                  <a:pt x="0" y="34010"/>
                </a:lnTo>
                <a:lnTo>
                  <a:pt x="0" y="17201"/>
                </a:lnTo>
                <a:lnTo>
                  <a:pt x="1044" y="13839"/>
                </a:lnTo>
                <a:lnTo>
                  <a:pt x="1044" y="12606"/>
                </a:lnTo>
                <a:lnTo>
                  <a:pt x="2044" y="10085"/>
                </a:lnTo>
                <a:lnTo>
                  <a:pt x="3089" y="8796"/>
                </a:lnTo>
                <a:lnTo>
                  <a:pt x="4088" y="7115"/>
                </a:lnTo>
                <a:lnTo>
                  <a:pt x="5451" y="4202"/>
                </a:lnTo>
                <a:lnTo>
                  <a:pt x="6814" y="4202"/>
                </a:lnTo>
                <a:lnTo>
                  <a:pt x="7859" y="2913"/>
                </a:lnTo>
                <a:lnTo>
                  <a:pt x="10222" y="1680"/>
                </a:lnTo>
                <a:lnTo>
                  <a:pt x="11267" y="0"/>
                </a:lnTo>
                <a:lnTo>
                  <a:pt x="20444" y="0"/>
                </a:lnTo>
                <a:lnTo>
                  <a:pt x="21807" y="1680"/>
                </a:lnTo>
                <a:lnTo>
                  <a:pt x="22852" y="1680"/>
                </a:lnTo>
                <a:lnTo>
                  <a:pt x="24896" y="4202"/>
                </a:lnTo>
                <a:lnTo>
                  <a:pt x="26259" y="5434"/>
                </a:lnTo>
                <a:lnTo>
                  <a:pt x="27259" y="7115"/>
                </a:lnTo>
                <a:lnTo>
                  <a:pt x="27259" y="8796"/>
                </a:lnTo>
                <a:lnTo>
                  <a:pt x="28622" y="10085"/>
                </a:lnTo>
                <a:lnTo>
                  <a:pt x="28622" y="12606"/>
                </a:lnTo>
                <a:lnTo>
                  <a:pt x="29666" y="13839"/>
                </a:lnTo>
                <a:lnTo>
                  <a:pt x="29666" y="19722"/>
                </a:lnTo>
                <a:lnTo>
                  <a:pt x="30666" y="22692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4595553" y="4861473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222" y="15576"/>
                </a:moveTo>
                <a:lnTo>
                  <a:pt x="10222" y="5883"/>
                </a:lnTo>
                <a:lnTo>
                  <a:pt x="8859" y="5883"/>
                </a:lnTo>
                <a:lnTo>
                  <a:pt x="8859" y="2521"/>
                </a:lnTo>
                <a:lnTo>
                  <a:pt x="7859" y="2521"/>
                </a:lnTo>
                <a:lnTo>
                  <a:pt x="7859" y="1288"/>
                </a:lnTo>
                <a:lnTo>
                  <a:pt x="6814" y="1288"/>
                </a:lnTo>
                <a:lnTo>
                  <a:pt x="6814" y="0"/>
                </a:lnTo>
                <a:lnTo>
                  <a:pt x="3407" y="0"/>
                </a:lnTo>
                <a:lnTo>
                  <a:pt x="3407" y="1288"/>
                </a:lnTo>
                <a:lnTo>
                  <a:pt x="2044" y="1288"/>
                </a:lnTo>
                <a:lnTo>
                  <a:pt x="2044" y="2521"/>
                </a:lnTo>
                <a:lnTo>
                  <a:pt x="1044" y="4202"/>
                </a:lnTo>
                <a:lnTo>
                  <a:pt x="1044" y="5883"/>
                </a:lnTo>
                <a:lnTo>
                  <a:pt x="0" y="5883"/>
                </a:lnTo>
                <a:lnTo>
                  <a:pt x="0" y="15576"/>
                </a:lnTo>
                <a:lnTo>
                  <a:pt x="10222" y="15576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639168" y="4838781"/>
            <a:ext cx="20955" cy="66675"/>
          </a:xfrm>
          <a:custGeom>
            <a:avLst/>
            <a:gdLst/>
            <a:ahLst/>
            <a:cxnLst/>
            <a:rect l="l" t="t" r="r" b="b"/>
            <a:pathLst>
              <a:path w="20954" h="66675">
                <a:moveTo>
                  <a:pt x="16037" y="0"/>
                </a:moveTo>
                <a:lnTo>
                  <a:pt x="16037" y="62194"/>
                </a:lnTo>
                <a:lnTo>
                  <a:pt x="17082" y="63875"/>
                </a:lnTo>
                <a:lnTo>
                  <a:pt x="18445" y="63875"/>
                </a:lnTo>
                <a:lnTo>
                  <a:pt x="18445" y="65163"/>
                </a:lnTo>
                <a:lnTo>
                  <a:pt x="20807" y="65163"/>
                </a:lnTo>
                <a:lnTo>
                  <a:pt x="20807" y="66452"/>
                </a:lnTo>
                <a:lnTo>
                  <a:pt x="0" y="66452"/>
                </a:lnTo>
                <a:lnTo>
                  <a:pt x="0" y="65163"/>
                </a:lnTo>
                <a:lnTo>
                  <a:pt x="2044" y="65163"/>
                </a:lnTo>
                <a:lnTo>
                  <a:pt x="3407" y="63875"/>
                </a:lnTo>
                <a:lnTo>
                  <a:pt x="4770" y="63875"/>
                </a:lnTo>
                <a:lnTo>
                  <a:pt x="4770" y="4202"/>
                </a:lnTo>
                <a:lnTo>
                  <a:pt x="3407" y="2969"/>
                </a:lnTo>
                <a:lnTo>
                  <a:pt x="1044" y="2969"/>
                </a:lnTo>
                <a:lnTo>
                  <a:pt x="0" y="1288"/>
                </a:lnTo>
                <a:lnTo>
                  <a:pt x="0" y="0"/>
                </a:lnTo>
                <a:lnTo>
                  <a:pt x="16037" y="0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4663065" y="4858560"/>
            <a:ext cx="31750" cy="48895"/>
          </a:xfrm>
          <a:custGeom>
            <a:avLst/>
            <a:gdLst/>
            <a:ahLst/>
            <a:cxnLst/>
            <a:rect l="l" t="t" r="r" b="b"/>
            <a:pathLst>
              <a:path w="31750" h="48895">
                <a:moveTo>
                  <a:pt x="31347" y="22692"/>
                </a:moveTo>
                <a:lnTo>
                  <a:pt x="11585" y="22692"/>
                </a:lnTo>
                <a:lnTo>
                  <a:pt x="11585" y="28575"/>
                </a:lnTo>
                <a:lnTo>
                  <a:pt x="12948" y="31097"/>
                </a:lnTo>
                <a:lnTo>
                  <a:pt x="12948" y="32329"/>
                </a:lnTo>
                <a:lnTo>
                  <a:pt x="13947" y="34010"/>
                </a:lnTo>
                <a:lnTo>
                  <a:pt x="13947" y="35691"/>
                </a:lnTo>
                <a:lnTo>
                  <a:pt x="16355" y="38213"/>
                </a:lnTo>
                <a:lnTo>
                  <a:pt x="17718" y="39501"/>
                </a:lnTo>
                <a:lnTo>
                  <a:pt x="19762" y="39501"/>
                </a:lnTo>
                <a:lnTo>
                  <a:pt x="19762" y="41182"/>
                </a:lnTo>
                <a:lnTo>
                  <a:pt x="24533" y="41182"/>
                </a:lnTo>
                <a:lnTo>
                  <a:pt x="24533" y="39501"/>
                </a:lnTo>
                <a:lnTo>
                  <a:pt x="26577" y="39501"/>
                </a:lnTo>
                <a:lnTo>
                  <a:pt x="26577" y="38213"/>
                </a:lnTo>
                <a:lnTo>
                  <a:pt x="27940" y="38213"/>
                </a:lnTo>
                <a:lnTo>
                  <a:pt x="27940" y="36980"/>
                </a:lnTo>
                <a:lnTo>
                  <a:pt x="28940" y="36980"/>
                </a:lnTo>
                <a:lnTo>
                  <a:pt x="28940" y="35691"/>
                </a:lnTo>
                <a:lnTo>
                  <a:pt x="29985" y="34010"/>
                </a:lnTo>
                <a:lnTo>
                  <a:pt x="31347" y="34010"/>
                </a:lnTo>
                <a:lnTo>
                  <a:pt x="31347" y="36980"/>
                </a:lnTo>
                <a:lnTo>
                  <a:pt x="28940" y="39501"/>
                </a:lnTo>
                <a:lnTo>
                  <a:pt x="28940" y="41182"/>
                </a:lnTo>
                <a:lnTo>
                  <a:pt x="27940" y="42415"/>
                </a:lnTo>
                <a:lnTo>
                  <a:pt x="26577" y="44096"/>
                </a:lnTo>
                <a:lnTo>
                  <a:pt x="25532" y="44096"/>
                </a:lnTo>
                <a:lnTo>
                  <a:pt x="25532" y="45384"/>
                </a:lnTo>
                <a:lnTo>
                  <a:pt x="24533" y="45384"/>
                </a:lnTo>
                <a:lnTo>
                  <a:pt x="23170" y="46673"/>
                </a:lnTo>
                <a:lnTo>
                  <a:pt x="21807" y="46673"/>
                </a:lnTo>
                <a:lnTo>
                  <a:pt x="20762" y="48354"/>
                </a:lnTo>
                <a:lnTo>
                  <a:pt x="12948" y="48354"/>
                </a:lnTo>
                <a:lnTo>
                  <a:pt x="10540" y="46673"/>
                </a:lnTo>
                <a:lnTo>
                  <a:pt x="9540" y="46673"/>
                </a:lnTo>
                <a:lnTo>
                  <a:pt x="8177" y="45384"/>
                </a:lnTo>
                <a:lnTo>
                  <a:pt x="5769" y="44096"/>
                </a:lnTo>
                <a:lnTo>
                  <a:pt x="3725" y="41182"/>
                </a:lnTo>
                <a:lnTo>
                  <a:pt x="3725" y="38213"/>
                </a:lnTo>
                <a:lnTo>
                  <a:pt x="2725" y="36980"/>
                </a:lnTo>
                <a:lnTo>
                  <a:pt x="2725" y="35691"/>
                </a:lnTo>
                <a:lnTo>
                  <a:pt x="1362" y="34010"/>
                </a:lnTo>
                <a:lnTo>
                  <a:pt x="1362" y="29808"/>
                </a:lnTo>
                <a:lnTo>
                  <a:pt x="0" y="26894"/>
                </a:lnTo>
                <a:lnTo>
                  <a:pt x="0" y="22692"/>
                </a:lnTo>
                <a:lnTo>
                  <a:pt x="1362" y="19722"/>
                </a:lnTo>
                <a:lnTo>
                  <a:pt x="1362" y="17201"/>
                </a:lnTo>
                <a:lnTo>
                  <a:pt x="2725" y="13839"/>
                </a:lnTo>
                <a:lnTo>
                  <a:pt x="2725" y="12606"/>
                </a:lnTo>
                <a:lnTo>
                  <a:pt x="3725" y="10085"/>
                </a:lnTo>
                <a:lnTo>
                  <a:pt x="4770" y="8796"/>
                </a:lnTo>
                <a:lnTo>
                  <a:pt x="5769" y="7115"/>
                </a:lnTo>
                <a:lnTo>
                  <a:pt x="7132" y="4202"/>
                </a:lnTo>
                <a:lnTo>
                  <a:pt x="8177" y="4202"/>
                </a:lnTo>
                <a:lnTo>
                  <a:pt x="9540" y="2913"/>
                </a:lnTo>
                <a:lnTo>
                  <a:pt x="11585" y="1680"/>
                </a:lnTo>
                <a:lnTo>
                  <a:pt x="12948" y="0"/>
                </a:lnTo>
                <a:lnTo>
                  <a:pt x="21807" y="0"/>
                </a:lnTo>
                <a:lnTo>
                  <a:pt x="23170" y="1680"/>
                </a:lnTo>
                <a:lnTo>
                  <a:pt x="24533" y="1680"/>
                </a:lnTo>
                <a:lnTo>
                  <a:pt x="26577" y="4202"/>
                </a:lnTo>
                <a:lnTo>
                  <a:pt x="27940" y="5434"/>
                </a:lnTo>
                <a:lnTo>
                  <a:pt x="27940" y="7115"/>
                </a:lnTo>
                <a:lnTo>
                  <a:pt x="28940" y="8796"/>
                </a:lnTo>
                <a:lnTo>
                  <a:pt x="29985" y="10085"/>
                </a:lnTo>
                <a:lnTo>
                  <a:pt x="29985" y="12606"/>
                </a:lnTo>
                <a:lnTo>
                  <a:pt x="31347" y="13839"/>
                </a:lnTo>
                <a:lnTo>
                  <a:pt x="31347" y="22692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4674650" y="4861473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10222" y="15576"/>
                </a:moveTo>
                <a:lnTo>
                  <a:pt x="10222" y="7171"/>
                </a:lnTo>
                <a:lnTo>
                  <a:pt x="9177" y="5883"/>
                </a:lnTo>
                <a:lnTo>
                  <a:pt x="9177" y="2521"/>
                </a:lnTo>
                <a:lnTo>
                  <a:pt x="8177" y="2521"/>
                </a:lnTo>
                <a:lnTo>
                  <a:pt x="8177" y="1288"/>
                </a:lnTo>
                <a:lnTo>
                  <a:pt x="7132" y="1288"/>
                </a:lnTo>
                <a:lnTo>
                  <a:pt x="7132" y="0"/>
                </a:lnTo>
                <a:lnTo>
                  <a:pt x="3407" y="0"/>
                </a:lnTo>
                <a:lnTo>
                  <a:pt x="3407" y="1288"/>
                </a:lnTo>
                <a:lnTo>
                  <a:pt x="2362" y="1288"/>
                </a:lnTo>
                <a:lnTo>
                  <a:pt x="2362" y="2521"/>
                </a:lnTo>
                <a:lnTo>
                  <a:pt x="1362" y="4202"/>
                </a:lnTo>
                <a:lnTo>
                  <a:pt x="1362" y="5883"/>
                </a:lnTo>
                <a:lnTo>
                  <a:pt x="0" y="5883"/>
                </a:lnTo>
                <a:lnTo>
                  <a:pt x="0" y="15576"/>
                </a:lnTo>
                <a:lnTo>
                  <a:pt x="10222" y="15576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4697821" y="4860240"/>
            <a:ext cx="39370" cy="46990"/>
          </a:xfrm>
          <a:custGeom>
            <a:avLst/>
            <a:gdLst/>
            <a:ahLst/>
            <a:cxnLst/>
            <a:rect l="l" t="t" r="r" b="b"/>
            <a:pathLst>
              <a:path w="39370" h="46989">
                <a:moveTo>
                  <a:pt x="18399" y="46673"/>
                </a:moveTo>
                <a:lnTo>
                  <a:pt x="5769" y="10926"/>
                </a:lnTo>
                <a:lnTo>
                  <a:pt x="5769" y="9637"/>
                </a:lnTo>
                <a:lnTo>
                  <a:pt x="4770" y="8404"/>
                </a:lnTo>
                <a:lnTo>
                  <a:pt x="4770" y="7115"/>
                </a:lnTo>
                <a:lnTo>
                  <a:pt x="3407" y="5434"/>
                </a:lnTo>
                <a:lnTo>
                  <a:pt x="3407" y="3754"/>
                </a:lnTo>
                <a:lnTo>
                  <a:pt x="2044" y="3754"/>
                </a:lnTo>
                <a:lnTo>
                  <a:pt x="2044" y="2521"/>
                </a:lnTo>
                <a:lnTo>
                  <a:pt x="999" y="2521"/>
                </a:lnTo>
                <a:lnTo>
                  <a:pt x="999" y="1232"/>
                </a:lnTo>
                <a:lnTo>
                  <a:pt x="0" y="1232"/>
                </a:lnTo>
                <a:lnTo>
                  <a:pt x="0" y="0"/>
                </a:lnTo>
                <a:lnTo>
                  <a:pt x="19399" y="0"/>
                </a:lnTo>
                <a:lnTo>
                  <a:pt x="19399" y="1232"/>
                </a:lnTo>
                <a:lnTo>
                  <a:pt x="17036" y="1232"/>
                </a:lnTo>
                <a:lnTo>
                  <a:pt x="17036" y="2521"/>
                </a:lnTo>
                <a:lnTo>
                  <a:pt x="15992" y="2521"/>
                </a:lnTo>
                <a:lnTo>
                  <a:pt x="15992" y="7115"/>
                </a:lnTo>
                <a:lnTo>
                  <a:pt x="17036" y="8404"/>
                </a:lnTo>
                <a:lnTo>
                  <a:pt x="17036" y="10926"/>
                </a:lnTo>
                <a:lnTo>
                  <a:pt x="23851" y="28127"/>
                </a:lnTo>
                <a:lnTo>
                  <a:pt x="28622" y="13839"/>
                </a:lnTo>
                <a:lnTo>
                  <a:pt x="28622" y="12158"/>
                </a:lnTo>
                <a:lnTo>
                  <a:pt x="29621" y="10926"/>
                </a:lnTo>
                <a:lnTo>
                  <a:pt x="29621" y="8404"/>
                </a:lnTo>
                <a:lnTo>
                  <a:pt x="30984" y="7115"/>
                </a:lnTo>
                <a:lnTo>
                  <a:pt x="30984" y="2521"/>
                </a:lnTo>
                <a:lnTo>
                  <a:pt x="29621" y="2521"/>
                </a:lnTo>
                <a:lnTo>
                  <a:pt x="28622" y="1232"/>
                </a:lnTo>
                <a:lnTo>
                  <a:pt x="26577" y="1232"/>
                </a:lnTo>
                <a:lnTo>
                  <a:pt x="26577" y="0"/>
                </a:lnTo>
                <a:lnTo>
                  <a:pt x="38844" y="0"/>
                </a:lnTo>
                <a:lnTo>
                  <a:pt x="38844" y="1232"/>
                </a:lnTo>
                <a:lnTo>
                  <a:pt x="37799" y="1232"/>
                </a:lnTo>
                <a:lnTo>
                  <a:pt x="36799" y="2521"/>
                </a:lnTo>
                <a:lnTo>
                  <a:pt x="35436" y="2521"/>
                </a:lnTo>
                <a:lnTo>
                  <a:pt x="35436" y="3754"/>
                </a:lnTo>
                <a:lnTo>
                  <a:pt x="34391" y="5434"/>
                </a:lnTo>
                <a:lnTo>
                  <a:pt x="34391" y="7115"/>
                </a:lnTo>
                <a:lnTo>
                  <a:pt x="33392" y="8404"/>
                </a:lnTo>
                <a:lnTo>
                  <a:pt x="33392" y="10926"/>
                </a:lnTo>
                <a:lnTo>
                  <a:pt x="20762" y="46673"/>
                </a:lnTo>
                <a:lnTo>
                  <a:pt x="18399" y="46673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740390" y="4858560"/>
            <a:ext cx="31115" cy="48895"/>
          </a:xfrm>
          <a:custGeom>
            <a:avLst/>
            <a:gdLst/>
            <a:ahLst/>
            <a:cxnLst/>
            <a:rect l="l" t="t" r="r" b="b"/>
            <a:pathLst>
              <a:path w="31114" h="48895">
                <a:moveTo>
                  <a:pt x="31029" y="22692"/>
                </a:moveTo>
                <a:lnTo>
                  <a:pt x="11267" y="22692"/>
                </a:lnTo>
                <a:lnTo>
                  <a:pt x="11267" y="28575"/>
                </a:lnTo>
                <a:lnTo>
                  <a:pt x="12630" y="31097"/>
                </a:lnTo>
                <a:lnTo>
                  <a:pt x="12630" y="32329"/>
                </a:lnTo>
                <a:lnTo>
                  <a:pt x="13629" y="34010"/>
                </a:lnTo>
                <a:lnTo>
                  <a:pt x="13629" y="35691"/>
                </a:lnTo>
                <a:lnTo>
                  <a:pt x="14992" y="36980"/>
                </a:lnTo>
                <a:lnTo>
                  <a:pt x="17036" y="39501"/>
                </a:lnTo>
                <a:lnTo>
                  <a:pt x="18081" y="39501"/>
                </a:lnTo>
                <a:lnTo>
                  <a:pt x="19444" y="41182"/>
                </a:lnTo>
                <a:lnTo>
                  <a:pt x="23851" y="41182"/>
                </a:lnTo>
                <a:lnTo>
                  <a:pt x="23851" y="39501"/>
                </a:lnTo>
                <a:lnTo>
                  <a:pt x="26259" y="39501"/>
                </a:lnTo>
                <a:lnTo>
                  <a:pt x="26259" y="38213"/>
                </a:lnTo>
                <a:lnTo>
                  <a:pt x="27622" y="38213"/>
                </a:lnTo>
                <a:lnTo>
                  <a:pt x="27622" y="36980"/>
                </a:lnTo>
                <a:lnTo>
                  <a:pt x="28622" y="36980"/>
                </a:lnTo>
                <a:lnTo>
                  <a:pt x="28622" y="35691"/>
                </a:lnTo>
                <a:lnTo>
                  <a:pt x="29666" y="34010"/>
                </a:lnTo>
                <a:lnTo>
                  <a:pt x="31029" y="34010"/>
                </a:lnTo>
                <a:lnTo>
                  <a:pt x="31029" y="36980"/>
                </a:lnTo>
                <a:lnTo>
                  <a:pt x="29666" y="38213"/>
                </a:lnTo>
                <a:lnTo>
                  <a:pt x="28622" y="39501"/>
                </a:lnTo>
                <a:lnTo>
                  <a:pt x="28622" y="41182"/>
                </a:lnTo>
                <a:lnTo>
                  <a:pt x="26259" y="44096"/>
                </a:lnTo>
                <a:lnTo>
                  <a:pt x="25214" y="44096"/>
                </a:lnTo>
                <a:lnTo>
                  <a:pt x="25214" y="45384"/>
                </a:lnTo>
                <a:lnTo>
                  <a:pt x="23851" y="45384"/>
                </a:lnTo>
                <a:lnTo>
                  <a:pt x="22852" y="46673"/>
                </a:lnTo>
                <a:lnTo>
                  <a:pt x="21807" y="46673"/>
                </a:lnTo>
                <a:lnTo>
                  <a:pt x="20807" y="48354"/>
                </a:lnTo>
                <a:lnTo>
                  <a:pt x="12630" y="48354"/>
                </a:lnTo>
                <a:lnTo>
                  <a:pt x="10222" y="46673"/>
                </a:lnTo>
                <a:lnTo>
                  <a:pt x="9222" y="46673"/>
                </a:lnTo>
                <a:lnTo>
                  <a:pt x="7859" y="45384"/>
                </a:lnTo>
                <a:lnTo>
                  <a:pt x="5815" y="44096"/>
                </a:lnTo>
                <a:lnTo>
                  <a:pt x="4452" y="42415"/>
                </a:lnTo>
                <a:lnTo>
                  <a:pt x="3089" y="41182"/>
                </a:lnTo>
                <a:lnTo>
                  <a:pt x="3089" y="38213"/>
                </a:lnTo>
                <a:lnTo>
                  <a:pt x="1044" y="35691"/>
                </a:lnTo>
                <a:lnTo>
                  <a:pt x="1044" y="31097"/>
                </a:lnTo>
                <a:lnTo>
                  <a:pt x="0" y="29808"/>
                </a:lnTo>
                <a:lnTo>
                  <a:pt x="0" y="22692"/>
                </a:lnTo>
                <a:lnTo>
                  <a:pt x="1044" y="19722"/>
                </a:lnTo>
                <a:lnTo>
                  <a:pt x="1044" y="13839"/>
                </a:lnTo>
                <a:lnTo>
                  <a:pt x="2044" y="12606"/>
                </a:lnTo>
                <a:lnTo>
                  <a:pt x="3089" y="10085"/>
                </a:lnTo>
                <a:lnTo>
                  <a:pt x="4452" y="8796"/>
                </a:lnTo>
                <a:lnTo>
                  <a:pt x="5815" y="7115"/>
                </a:lnTo>
                <a:lnTo>
                  <a:pt x="6814" y="4202"/>
                </a:lnTo>
                <a:lnTo>
                  <a:pt x="7859" y="4202"/>
                </a:lnTo>
                <a:lnTo>
                  <a:pt x="9222" y="2913"/>
                </a:lnTo>
                <a:lnTo>
                  <a:pt x="10222" y="1680"/>
                </a:lnTo>
                <a:lnTo>
                  <a:pt x="12630" y="0"/>
                </a:lnTo>
                <a:lnTo>
                  <a:pt x="20807" y="0"/>
                </a:lnTo>
                <a:lnTo>
                  <a:pt x="22852" y="1680"/>
                </a:lnTo>
                <a:lnTo>
                  <a:pt x="23851" y="1680"/>
                </a:lnTo>
                <a:lnTo>
                  <a:pt x="25214" y="2913"/>
                </a:lnTo>
                <a:lnTo>
                  <a:pt x="26259" y="4202"/>
                </a:lnTo>
                <a:lnTo>
                  <a:pt x="26259" y="5434"/>
                </a:lnTo>
                <a:lnTo>
                  <a:pt x="27622" y="7115"/>
                </a:lnTo>
                <a:lnTo>
                  <a:pt x="28622" y="8796"/>
                </a:lnTo>
                <a:lnTo>
                  <a:pt x="29666" y="10085"/>
                </a:lnTo>
                <a:lnTo>
                  <a:pt x="29666" y="12606"/>
                </a:lnTo>
                <a:lnTo>
                  <a:pt x="31029" y="13839"/>
                </a:lnTo>
                <a:lnTo>
                  <a:pt x="31029" y="22692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750612" y="4861473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4" h="15875">
                <a:moveTo>
                  <a:pt x="11585" y="15576"/>
                </a:moveTo>
                <a:lnTo>
                  <a:pt x="11585" y="7171"/>
                </a:lnTo>
                <a:lnTo>
                  <a:pt x="10585" y="5883"/>
                </a:lnTo>
                <a:lnTo>
                  <a:pt x="10585" y="2521"/>
                </a:lnTo>
                <a:lnTo>
                  <a:pt x="9222" y="2521"/>
                </a:lnTo>
                <a:lnTo>
                  <a:pt x="9222" y="1288"/>
                </a:lnTo>
                <a:lnTo>
                  <a:pt x="7859" y="1288"/>
                </a:lnTo>
                <a:lnTo>
                  <a:pt x="7859" y="0"/>
                </a:lnTo>
                <a:lnTo>
                  <a:pt x="4770" y="0"/>
                </a:lnTo>
                <a:lnTo>
                  <a:pt x="4770" y="1288"/>
                </a:lnTo>
                <a:lnTo>
                  <a:pt x="3407" y="1288"/>
                </a:lnTo>
                <a:lnTo>
                  <a:pt x="2407" y="2521"/>
                </a:lnTo>
                <a:lnTo>
                  <a:pt x="2407" y="5883"/>
                </a:lnTo>
                <a:lnTo>
                  <a:pt x="1044" y="5883"/>
                </a:lnTo>
                <a:lnTo>
                  <a:pt x="1044" y="10926"/>
                </a:lnTo>
                <a:lnTo>
                  <a:pt x="0" y="12606"/>
                </a:lnTo>
                <a:lnTo>
                  <a:pt x="0" y="15576"/>
                </a:lnTo>
                <a:lnTo>
                  <a:pt x="11585" y="15576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4775872" y="4838781"/>
            <a:ext cx="19685" cy="66675"/>
          </a:xfrm>
          <a:custGeom>
            <a:avLst/>
            <a:gdLst/>
            <a:ahLst/>
            <a:cxnLst/>
            <a:rect l="l" t="t" r="r" b="b"/>
            <a:pathLst>
              <a:path w="19685" h="66675">
                <a:moveTo>
                  <a:pt x="14992" y="0"/>
                </a:moveTo>
                <a:lnTo>
                  <a:pt x="14992" y="62194"/>
                </a:lnTo>
                <a:lnTo>
                  <a:pt x="16355" y="62194"/>
                </a:lnTo>
                <a:lnTo>
                  <a:pt x="16355" y="63875"/>
                </a:lnTo>
                <a:lnTo>
                  <a:pt x="17354" y="63875"/>
                </a:lnTo>
                <a:lnTo>
                  <a:pt x="17354" y="65163"/>
                </a:lnTo>
                <a:lnTo>
                  <a:pt x="19399" y="65163"/>
                </a:lnTo>
                <a:lnTo>
                  <a:pt x="19399" y="66452"/>
                </a:lnTo>
                <a:lnTo>
                  <a:pt x="0" y="66452"/>
                </a:lnTo>
                <a:lnTo>
                  <a:pt x="0" y="65163"/>
                </a:lnTo>
                <a:lnTo>
                  <a:pt x="1362" y="65163"/>
                </a:lnTo>
                <a:lnTo>
                  <a:pt x="2362" y="63875"/>
                </a:lnTo>
                <a:lnTo>
                  <a:pt x="3407" y="63875"/>
                </a:lnTo>
                <a:lnTo>
                  <a:pt x="3407" y="4202"/>
                </a:lnTo>
                <a:lnTo>
                  <a:pt x="2362" y="2969"/>
                </a:lnTo>
                <a:lnTo>
                  <a:pt x="0" y="2969"/>
                </a:lnTo>
                <a:lnTo>
                  <a:pt x="0" y="0"/>
                </a:lnTo>
                <a:lnTo>
                  <a:pt x="14992" y="0"/>
                </a:lnTo>
                <a:close/>
              </a:path>
            </a:pathLst>
          </a:custGeom>
          <a:ln w="3175">
            <a:solidFill>
              <a:srgbClr val="1712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3403436" y="3632437"/>
            <a:ext cx="365349" cy="1201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3800133" y="3634511"/>
            <a:ext cx="336013" cy="1181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4166495" y="3632830"/>
            <a:ext cx="461450" cy="925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 txBox="1"/>
          <p:nvPr/>
        </p:nvSpPr>
        <p:spPr>
          <a:xfrm>
            <a:off x="3714369" y="1525015"/>
            <a:ext cx="187769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Conservation of that</a:t>
            </a:r>
            <a:r>
              <a:rPr sz="1100" spc="-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KE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100" b="1" spc="-5" dirty="0">
                <a:solidFill>
                  <a:srgbClr val="FF0000"/>
                </a:solidFill>
                <a:latin typeface="Symbol"/>
                <a:cs typeface="Symbol"/>
              </a:rPr>
              <a:t>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- (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E(A</a:t>
            </a:r>
            <a:r>
              <a:rPr sz="1050" b="1" spc="-7" baseline="27777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) - </a:t>
            </a:r>
            <a:r>
              <a:rPr sz="1100" b="1" spc="-15" dirty="0">
                <a:solidFill>
                  <a:srgbClr val="FF0000"/>
                </a:solidFill>
                <a:latin typeface="Arial"/>
                <a:cs typeface="Arial"/>
              </a:rPr>
              <a:t>E(A)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) –</a:t>
            </a:r>
            <a:r>
              <a:rPr sz="11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Symbol"/>
                <a:cs typeface="Symbol"/>
              </a:rPr>
              <a:t></a:t>
            </a:r>
            <a:endParaRPr sz="11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Where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(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E(A</a:t>
            </a:r>
            <a:r>
              <a:rPr sz="1050" b="1" spc="-7" baseline="27777" dirty="0">
                <a:solidFill>
                  <a:srgbClr val="FF0000"/>
                </a:solidFill>
                <a:latin typeface="Arial"/>
                <a:cs typeface="Arial"/>
              </a:rPr>
              <a:t>+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) - </a:t>
            </a:r>
            <a:r>
              <a:rPr sz="1100" b="1" spc="-15" dirty="0">
                <a:solidFill>
                  <a:srgbClr val="FF0000"/>
                </a:solidFill>
                <a:latin typeface="Arial"/>
                <a:cs typeface="Arial"/>
              </a:rPr>
              <a:t>E(A)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100" b="1" dirty="0">
                <a:latin typeface="Arial"/>
                <a:cs typeface="Arial"/>
              </a:rPr>
              <a:t>is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  <a:p>
            <a:pPr marL="12700" marR="11176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binding energy </a:t>
            </a:r>
            <a:r>
              <a:rPr sz="1100" b="1" spc="-5" dirty="0">
                <a:latin typeface="Arial"/>
                <a:cs typeface="Arial"/>
              </a:rPr>
              <a:t>(BE) of</a:t>
            </a:r>
            <a:r>
              <a:rPr sz="1100" b="1" spc="-9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the  electron.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77" name="object 2077"/>
          <p:cNvSpPr/>
          <p:nvPr/>
        </p:nvSpPr>
        <p:spPr>
          <a:xfrm>
            <a:off x="5762244" y="1328927"/>
            <a:ext cx="3057144" cy="23743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6580783" y="4076700"/>
            <a:ext cx="2014576" cy="8519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 txBox="1"/>
          <p:nvPr/>
        </p:nvSpPr>
        <p:spPr>
          <a:xfrm>
            <a:off x="445719" y="5410911"/>
            <a:ext cx="292227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atoms </a:t>
            </a:r>
            <a:r>
              <a:rPr sz="1400" b="1" spc="-5" dirty="0">
                <a:solidFill>
                  <a:srgbClr val="333399"/>
                </a:solidFill>
                <a:latin typeface="Arial"/>
                <a:cs typeface="Arial"/>
              </a:rPr>
              <a:t>have valence and core  electrons: Core-level Binding  energies provide unique signature  of</a:t>
            </a:r>
            <a:r>
              <a:rPr sz="14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33399"/>
                </a:solidFill>
                <a:latin typeface="Arial"/>
                <a:cs typeface="Arial"/>
              </a:rPr>
              <a:t>elements.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82" name="Date Placeholder 208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2085" name="Footer Placeholder 2084"/>
          <p:cNvSpPr>
            <a:spLocks noGrp="1"/>
          </p:cNvSpPr>
          <p:nvPr>
            <p:ph type="ftr" sz="quarter" idx="5"/>
          </p:nvPr>
        </p:nvSpPr>
        <p:spPr>
          <a:xfrm>
            <a:off x="2781693" y="6533147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2087" name="Slide Number Placeholder 208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11</a:t>
            </a:fld>
            <a:endParaRPr lang="en-GB" spc="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7651" y="426719"/>
            <a:ext cx="7039609" cy="71183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973580">
              <a:lnSpc>
                <a:spcPct val="100000"/>
              </a:lnSpc>
              <a:spcBef>
                <a:spcPts val="810"/>
              </a:spcBef>
            </a:pPr>
            <a:r>
              <a:rPr spc="170" dirty="0"/>
              <a:t>Sampling</a:t>
            </a:r>
            <a:r>
              <a:rPr spc="10" dirty="0"/>
              <a:t> </a:t>
            </a:r>
            <a:r>
              <a:rPr spc="180" dirty="0"/>
              <a:t>depth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4132" y="1739265"/>
            <a:ext cx="1163067" cy="2984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66040" marR="5080" indent="-53340">
              <a:lnSpc>
                <a:spcPct val="68600"/>
              </a:lnSpc>
              <a:spcBef>
                <a:spcPts val="509"/>
              </a:spcBef>
              <a:tabLst>
                <a:tab pos="271145" algn="l"/>
              </a:tabLst>
            </a:pPr>
            <a:r>
              <a:rPr sz="1050" b="1" spc="5" dirty="0">
                <a:solidFill>
                  <a:srgbClr val="CC3300"/>
                </a:solidFill>
                <a:latin typeface="Times New Roman"/>
                <a:cs typeface="Times New Roman"/>
              </a:rPr>
              <a:t>I </a:t>
            </a:r>
            <a:r>
              <a:rPr lang="en-GB" sz="1050" b="1" spc="5" dirty="0" smtClean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050" b="1" spc="5" dirty="0" smtClean="0">
                <a:solidFill>
                  <a:srgbClr val="CC3300"/>
                </a:solidFill>
                <a:latin typeface="Times New Roman"/>
                <a:cs typeface="Times New Roman"/>
              </a:rPr>
              <a:t>=I</a:t>
            </a:r>
            <a:r>
              <a:rPr lang="en-GB" sz="1050" b="1" spc="5" dirty="0" smtClean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050" b="1" spc="5" dirty="0" smtClean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lang="en-GB" sz="1050" b="1" spc="5" dirty="0" smtClean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050" b="1" spc="5" dirty="0" err="1" smtClean="0">
                <a:solidFill>
                  <a:srgbClr val="CC3300"/>
                </a:solidFill>
                <a:latin typeface="Times New Roman"/>
                <a:cs typeface="Times New Roman"/>
              </a:rPr>
              <a:t>exp</a:t>
            </a:r>
            <a:r>
              <a:rPr lang="en-GB" sz="1050" b="1" spc="5" dirty="0" smtClean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050" b="1" spc="5" dirty="0" smtClean="0">
                <a:solidFill>
                  <a:srgbClr val="CC3300"/>
                </a:solidFill>
                <a:latin typeface="Times New Roman"/>
                <a:cs typeface="Times New Roman"/>
              </a:rPr>
              <a:t>(-</a:t>
            </a:r>
            <a:r>
              <a:rPr sz="1050" b="1" spc="5" dirty="0">
                <a:solidFill>
                  <a:srgbClr val="CC3300"/>
                </a:solidFill>
                <a:latin typeface="Times New Roman"/>
                <a:cs typeface="Times New Roman"/>
              </a:rPr>
              <a:t>d/ʎsin</a:t>
            </a:r>
            <a:r>
              <a:rPr sz="1050" spc="5" dirty="0">
                <a:solidFill>
                  <a:srgbClr val="990033"/>
                </a:solidFill>
                <a:latin typeface="Arial"/>
                <a:cs typeface="Arial"/>
              </a:rPr>
              <a:t>ɵ</a:t>
            </a:r>
            <a:r>
              <a:rPr sz="1050" b="1" spc="5" dirty="0">
                <a:solidFill>
                  <a:srgbClr val="CC3300"/>
                </a:solidFill>
                <a:latin typeface="Times New Roman"/>
                <a:cs typeface="Times New Roman"/>
              </a:rPr>
              <a:t>)  d	0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0679" y="1733168"/>
            <a:ext cx="2345690" cy="485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Beer-Lambert </a:t>
            </a:r>
            <a:r>
              <a:rPr sz="1600" b="1" spc="-5" dirty="0">
                <a:latin typeface="Times New Roman"/>
                <a:cs typeface="Times New Roman"/>
              </a:rPr>
              <a:t>relationship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10"/>
              </a:lnSpc>
            </a:pPr>
            <a:r>
              <a:rPr sz="1600" spc="-10" dirty="0">
                <a:latin typeface="Browallia New"/>
                <a:cs typeface="Browallia New"/>
              </a:rPr>
              <a:t>Where</a:t>
            </a:r>
            <a:endParaRPr sz="1600">
              <a:latin typeface="Browallia New"/>
              <a:cs typeface="Browallia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45849" y="1248427"/>
            <a:ext cx="2512400" cy="1464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" y="4154512"/>
            <a:ext cx="4419817" cy="2180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0679" y="2193417"/>
            <a:ext cx="8497570" cy="424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Browallia New"/>
                <a:cs typeface="Browallia New"/>
              </a:rPr>
              <a:t>I</a:t>
            </a:r>
            <a:r>
              <a:rPr sz="1575" spc="-7" baseline="-21164" dirty="0">
                <a:latin typeface="Browallia New"/>
                <a:cs typeface="Browallia New"/>
              </a:rPr>
              <a:t>d</a:t>
            </a:r>
            <a:r>
              <a:rPr sz="1600" spc="-5" dirty="0">
                <a:latin typeface="Browallia New"/>
                <a:cs typeface="Browallia New"/>
              </a:rPr>
              <a:t>= </a:t>
            </a:r>
            <a:r>
              <a:rPr sz="1600" spc="-10" dirty="0">
                <a:latin typeface="Browallia New"/>
                <a:cs typeface="Browallia New"/>
              </a:rPr>
              <a:t>intensity </a:t>
            </a:r>
            <a:r>
              <a:rPr sz="1600" spc="-5" dirty="0">
                <a:latin typeface="Browallia New"/>
                <a:cs typeface="Browallia New"/>
              </a:rPr>
              <a:t>of emitted photoelectron as a </a:t>
            </a:r>
            <a:r>
              <a:rPr sz="1600" spc="-10" dirty="0">
                <a:latin typeface="Browallia New"/>
                <a:cs typeface="Browallia New"/>
              </a:rPr>
              <a:t>function </a:t>
            </a:r>
            <a:r>
              <a:rPr sz="1600" spc="-5" dirty="0">
                <a:latin typeface="Browallia New"/>
                <a:cs typeface="Browallia New"/>
              </a:rPr>
              <a:t>of </a:t>
            </a:r>
            <a:r>
              <a:rPr sz="1600" spc="-10" dirty="0">
                <a:latin typeface="Browallia New"/>
                <a:cs typeface="Browallia New"/>
              </a:rPr>
              <a:t>depth</a:t>
            </a:r>
            <a:r>
              <a:rPr sz="1600" spc="250" dirty="0">
                <a:latin typeface="Browallia New"/>
                <a:cs typeface="Browallia New"/>
              </a:rPr>
              <a:t> </a:t>
            </a:r>
            <a:r>
              <a:rPr sz="1600" dirty="0">
                <a:latin typeface="Browallia New"/>
                <a:cs typeface="Browallia New"/>
              </a:rPr>
              <a:t>(d)</a:t>
            </a:r>
          </a:p>
          <a:p>
            <a:pPr marL="12700">
              <a:lnSpc>
                <a:spcPct val="100000"/>
              </a:lnSpc>
            </a:pPr>
            <a:r>
              <a:rPr sz="1600" dirty="0">
                <a:latin typeface="Browallia New"/>
                <a:cs typeface="Browallia New"/>
              </a:rPr>
              <a:t>I</a:t>
            </a:r>
            <a:r>
              <a:rPr sz="1575" baseline="-21164" dirty="0">
                <a:latin typeface="Browallia New"/>
                <a:cs typeface="Browallia New"/>
              </a:rPr>
              <a:t>0 </a:t>
            </a:r>
            <a:r>
              <a:rPr sz="1600" spc="-5" dirty="0">
                <a:latin typeface="Browallia New"/>
                <a:cs typeface="Browallia New"/>
              </a:rPr>
              <a:t>= </a:t>
            </a:r>
            <a:r>
              <a:rPr sz="1600" spc="-10" dirty="0">
                <a:latin typeface="Browallia New"/>
                <a:cs typeface="Browallia New"/>
              </a:rPr>
              <a:t>intensity </a:t>
            </a:r>
            <a:r>
              <a:rPr sz="1600" spc="-5" dirty="0">
                <a:latin typeface="Browallia New"/>
                <a:cs typeface="Browallia New"/>
              </a:rPr>
              <a:t>of emitted photoelectron </a:t>
            </a:r>
            <a:r>
              <a:rPr sz="1600" spc="-10" dirty="0">
                <a:latin typeface="Browallia New"/>
                <a:cs typeface="Browallia New"/>
              </a:rPr>
              <a:t>from </a:t>
            </a:r>
            <a:r>
              <a:rPr sz="1600" spc="-5" dirty="0">
                <a:latin typeface="Browallia New"/>
                <a:cs typeface="Browallia New"/>
              </a:rPr>
              <a:t>an infinity </a:t>
            </a:r>
            <a:r>
              <a:rPr sz="1600" spc="-10" dirty="0">
                <a:latin typeface="Browallia New"/>
                <a:cs typeface="Browallia New"/>
              </a:rPr>
              <a:t>thick</a:t>
            </a:r>
            <a:r>
              <a:rPr sz="1600" spc="160" dirty="0">
                <a:latin typeface="Browallia New"/>
                <a:cs typeface="Browallia New"/>
              </a:rPr>
              <a:t> </a:t>
            </a:r>
            <a:r>
              <a:rPr sz="1600" spc="-10" dirty="0">
                <a:latin typeface="Browallia New"/>
                <a:cs typeface="Browallia New"/>
              </a:rPr>
              <a:t>substrate</a:t>
            </a:r>
            <a:endParaRPr sz="1600" dirty="0">
              <a:latin typeface="Browallia New"/>
              <a:cs typeface="Browallia New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600" spc="-5" dirty="0">
                <a:solidFill>
                  <a:srgbClr val="0066FF"/>
                </a:solidFill>
                <a:latin typeface="Arial"/>
                <a:cs typeface="Arial"/>
              </a:rPr>
              <a:t>ʎ </a:t>
            </a:r>
            <a:r>
              <a:rPr sz="1600" spc="-5" dirty="0">
                <a:solidFill>
                  <a:srgbClr val="0000CC"/>
                </a:solidFill>
                <a:latin typeface="Browallia New"/>
                <a:cs typeface="Browallia New"/>
              </a:rPr>
              <a:t>= inelastic </a:t>
            </a:r>
            <a:r>
              <a:rPr sz="1600" spc="-10" dirty="0">
                <a:solidFill>
                  <a:srgbClr val="0000CC"/>
                </a:solidFill>
                <a:latin typeface="Browallia New"/>
                <a:cs typeface="Browallia New"/>
              </a:rPr>
              <a:t>mean </a:t>
            </a:r>
            <a:r>
              <a:rPr sz="1600" spc="-5" dirty="0">
                <a:solidFill>
                  <a:srgbClr val="0000CC"/>
                </a:solidFill>
                <a:latin typeface="Browallia New"/>
                <a:cs typeface="Browallia New"/>
              </a:rPr>
              <a:t>free </a:t>
            </a:r>
            <a:r>
              <a:rPr sz="1600" spc="-10" dirty="0">
                <a:solidFill>
                  <a:srgbClr val="0000CC"/>
                </a:solidFill>
                <a:latin typeface="Browallia New"/>
                <a:cs typeface="Browallia New"/>
              </a:rPr>
              <a:t>path </a:t>
            </a:r>
            <a:r>
              <a:rPr sz="1600" spc="-5" dirty="0">
                <a:solidFill>
                  <a:srgbClr val="0000CC"/>
                </a:solidFill>
                <a:latin typeface="Browallia New"/>
                <a:cs typeface="Browallia New"/>
              </a:rPr>
              <a:t>of electron </a:t>
            </a:r>
            <a:r>
              <a:rPr sz="1600" b="1" spc="-5" dirty="0">
                <a:solidFill>
                  <a:srgbClr val="0000CC"/>
                </a:solidFill>
                <a:latin typeface="Browallia New"/>
                <a:cs typeface="Browallia New"/>
              </a:rPr>
              <a:t>(1-3.5</a:t>
            </a:r>
            <a:r>
              <a:rPr sz="1600" b="1" spc="170" dirty="0">
                <a:solidFill>
                  <a:srgbClr val="0000CC"/>
                </a:solidFill>
                <a:latin typeface="Browallia New"/>
                <a:cs typeface="Browallia New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Browallia New"/>
                <a:cs typeface="Browallia New"/>
              </a:rPr>
              <a:t>nm)</a:t>
            </a:r>
            <a:endParaRPr sz="1600" dirty="0">
              <a:latin typeface="Browallia New"/>
              <a:cs typeface="Browallia Ne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000" dirty="0">
                <a:solidFill>
                  <a:srgbClr val="990033"/>
                </a:solidFill>
                <a:latin typeface="Arial"/>
                <a:cs typeface="Arial"/>
              </a:rPr>
              <a:t>ɵ </a:t>
            </a:r>
            <a:r>
              <a:rPr sz="1600" spc="-5" dirty="0">
                <a:solidFill>
                  <a:srgbClr val="990033"/>
                </a:solidFill>
                <a:latin typeface="Browallia New"/>
                <a:cs typeface="Browallia New"/>
              </a:rPr>
              <a:t>= </a:t>
            </a:r>
            <a:r>
              <a:rPr sz="1600" spc="-10" dirty="0">
                <a:solidFill>
                  <a:srgbClr val="990033"/>
                </a:solidFill>
                <a:latin typeface="Browallia New"/>
                <a:cs typeface="Browallia New"/>
              </a:rPr>
              <a:t>electron take-off angle relative </a:t>
            </a:r>
            <a:r>
              <a:rPr sz="1600" spc="-5" dirty="0">
                <a:solidFill>
                  <a:srgbClr val="990033"/>
                </a:solidFill>
                <a:latin typeface="Browallia New"/>
                <a:cs typeface="Browallia New"/>
              </a:rPr>
              <a:t>to the</a:t>
            </a:r>
            <a:r>
              <a:rPr sz="1600" spc="-15" dirty="0">
                <a:solidFill>
                  <a:srgbClr val="990033"/>
                </a:solidFill>
                <a:latin typeface="Browallia New"/>
                <a:cs typeface="Browallia New"/>
              </a:rPr>
              <a:t> </a:t>
            </a:r>
            <a:r>
              <a:rPr sz="1600" spc="-10" dirty="0">
                <a:solidFill>
                  <a:srgbClr val="990033"/>
                </a:solidFill>
                <a:latin typeface="Browallia New"/>
                <a:cs typeface="Browallia New"/>
              </a:rPr>
              <a:t>surface</a:t>
            </a:r>
            <a:endParaRPr sz="1600" dirty="0">
              <a:latin typeface="Browallia New"/>
              <a:cs typeface="Browallia New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  <a:spcBef>
                <a:spcPts val="1425"/>
              </a:spcBef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P =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probability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of emitted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electron reaches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the surface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and being</a:t>
            </a:r>
            <a:r>
              <a:rPr sz="18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analysed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1643380" algn="ctr">
              <a:lnSpc>
                <a:spcPct val="100000"/>
              </a:lnSpc>
              <a:spcBef>
                <a:spcPts val="1020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400" dirty="0">
                <a:latin typeface="Symbol"/>
                <a:cs typeface="Symbol"/>
              </a:rPr>
              <a:t>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9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200" baseline="24305" dirty="0">
                <a:latin typeface="Arial"/>
                <a:cs typeface="Arial"/>
              </a:rPr>
              <a:t>o</a:t>
            </a:r>
          </a:p>
          <a:p>
            <a:pPr marL="4653280">
              <a:lnSpc>
                <a:spcPct val="100000"/>
              </a:lnSpc>
              <a:spcBef>
                <a:spcPts val="1210"/>
              </a:spcBef>
            </a:pPr>
            <a:r>
              <a:rPr sz="1800" dirty="0">
                <a:latin typeface="Garamond"/>
                <a:cs typeface="Garamond"/>
              </a:rPr>
              <a:t>P = </a:t>
            </a:r>
            <a:r>
              <a:rPr sz="1800" spc="-5" dirty="0">
                <a:latin typeface="Garamond"/>
                <a:cs typeface="Garamond"/>
              </a:rPr>
              <a:t>I</a:t>
            </a:r>
            <a:r>
              <a:rPr sz="1400" spc="-5" dirty="0">
                <a:latin typeface="Garamond"/>
                <a:cs typeface="Garamond"/>
              </a:rPr>
              <a:t>d</a:t>
            </a:r>
            <a:r>
              <a:rPr sz="1800" spc="-5" dirty="0">
                <a:latin typeface="Garamond"/>
                <a:cs typeface="Garamond"/>
              </a:rPr>
              <a:t>/I</a:t>
            </a:r>
            <a:r>
              <a:rPr sz="1400" spc="-5" dirty="0">
                <a:latin typeface="Garamond"/>
                <a:cs typeface="Garamond"/>
              </a:rPr>
              <a:t>0 </a:t>
            </a:r>
            <a:r>
              <a:rPr sz="1800" dirty="0">
                <a:latin typeface="Garamond"/>
                <a:cs typeface="Garamond"/>
              </a:rPr>
              <a:t>=</a:t>
            </a:r>
            <a:r>
              <a:rPr sz="1800" spc="-20" dirty="0">
                <a:latin typeface="Garamond"/>
                <a:cs typeface="Garamond"/>
              </a:rPr>
              <a:t> </a:t>
            </a:r>
            <a:r>
              <a:rPr sz="1800" spc="-5" dirty="0">
                <a:latin typeface="Garamond"/>
                <a:cs typeface="Garamond"/>
              </a:rPr>
              <a:t>exp(-d/</a:t>
            </a:r>
            <a:r>
              <a:rPr sz="1800" spc="-5" dirty="0">
                <a:latin typeface="Symbol"/>
                <a:cs typeface="Symbol"/>
              </a:rPr>
              <a:t></a:t>
            </a:r>
            <a:r>
              <a:rPr sz="1800" spc="-5" dirty="0">
                <a:latin typeface="Garamond"/>
                <a:cs typeface="Garamond"/>
              </a:rPr>
              <a:t>)</a:t>
            </a:r>
            <a:endParaRPr sz="1800" dirty="0">
              <a:latin typeface="Garamond"/>
              <a:cs typeface="Garamond"/>
            </a:endParaRPr>
          </a:p>
          <a:p>
            <a:pPr marL="4574540" marR="560705">
              <a:lnSpc>
                <a:spcPct val="100000"/>
              </a:lnSpc>
              <a:spcBef>
                <a:spcPts val="1360"/>
              </a:spcBef>
            </a:pPr>
            <a:r>
              <a:rPr sz="1800" spc="-5" dirty="0">
                <a:latin typeface="Arial"/>
                <a:cs typeface="Arial"/>
              </a:rPr>
              <a:t>Sampling Depth is defined as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depth</a:t>
            </a:r>
            <a:r>
              <a:rPr sz="1800" dirty="0">
                <a:latin typeface="Arial"/>
                <a:cs typeface="Arial"/>
              </a:rPr>
              <a:t> from</a:t>
            </a:r>
          </a:p>
          <a:p>
            <a:pPr marL="4574540" marR="30797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95%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all photoelectrons are  scattered</a:t>
            </a:r>
            <a:endParaRPr sz="1800" dirty="0">
              <a:latin typeface="Arial"/>
              <a:cs typeface="Arial"/>
            </a:endParaRPr>
          </a:p>
          <a:p>
            <a:pPr marL="45745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by </a:t>
            </a:r>
            <a:r>
              <a:rPr sz="1800" dirty="0">
                <a:latin typeface="Arial"/>
                <a:cs typeface="Arial"/>
              </a:rPr>
              <a:t>the time </a:t>
            </a:r>
            <a:r>
              <a:rPr sz="1800" spc="-5" dirty="0">
                <a:latin typeface="Arial"/>
                <a:cs typeface="Arial"/>
              </a:rPr>
              <a:t>they reach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(3</a:t>
            </a:r>
            <a:r>
              <a:rPr sz="1800" spc="-5" dirty="0">
                <a:latin typeface="Symbol"/>
                <a:cs typeface="Symbol"/>
              </a:rPr>
              <a:t>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2646" y="6431700"/>
            <a:ext cx="244983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XPS this is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(1-10nm)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>
          <a:xfrm>
            <a:off x="152400" y="6568677"/>
            <a:ext cx="2103120" cy="342900"/>
          </a:xfrm>
        </p:spPr>
        <p:txBody>
          <a:bodyPr/>
          <a:lstStyle/>
          <a:p>
            <a:r>
              <a:rPr lang="en-US" smtClean="0"/>
              <a:t>13/02/2023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12</a:t>
            </a:fld>
            <a:endParaRPr lang="en-GB" spc="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9ED2D6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810"/>
              </a:spcBef>
            </a:pPr>
            <a:r>
              <a:rPr spc="190" dirty="0"/>
              <a:t>Main </a:t>
            </a:r>
            <a:r>
              <a:rPr spc="135" dirty="0"/>
              <a:t>features </a:t>
            </a:r>
            <a:r>
              <a:rPr spc="195" dirty="0"/>
              <a:t>of </a:t>
            </a:r>
            <a:r>
              <a:rPr spc="30" dirty="0"/>
              <a:t>XPS </a:t>
            </a:r>
            <a:r>
              <a:rPr spc="155" dirty="0"/>
              <a:t>wide</a:t>
            </a:r>
            <a:r>
              <a:rPr spc="-540" dirty="0"/>
              <a:t> </a:t>
            </a:r>
            <a:r>
              <a:rPr spc="155" dirty="0"/>
              <a:t>spectra</a:t>
            </a:r>
          </a:p>
        </p:txBody>
      </p:sp>
      <p:sp>
        <p:nvSpPr>
          <p:cNvPr id="4" name="object 4"/>
          <p:cNvSpPr/>
          <p:nvPr/>
        </p:nvSpPr>
        <p:spPr>
          <a:xfrm>
            <a:off x="2708148" y="1578863"/>
            <a:ext cx="6220967" cy="4338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951990"/>
            <a:ext cx="4037965" cy="446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Photoelectron</a:t>
            </a:r>
            <a:r>
              <a:rPr sz="1800" spc="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lines:</a:t>
            </a:r>
            <a:endParaRPr sz="1800" dirty="0">
              <a:latin typeface="Arial"/>
              <a:cs typeface="Arial"/>
            </a:endParaRPr>
          </a:p>
          <a:p>
            <a:pPr marL="807720" lvl="1" indent="-286385">
              <a:lnSpc>
                <a:spcPct val="100000"/>
              </a:lnSpc>
              <a:buFont typeface="Wingdings"/>
              <a:buChar char=""/>
              <a:tabLst>
                <a:tab pos="808355" algn="l"/>
              </a:tabLst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Core-levels</a:t>
            </a:r>
            <a:endParaRPr sz="1800" dirty="0">
              <a:latin typeface="Arial"/>
              <a:cs typeface="Arial"/>
            </a:endParaRPr>
          </a:p>
          <a:p>
            <a:pPr marL="807720" lvl="1" indent="-286385">
              <a:lnSpc>
                <a:spcPct val="100000"/>
              </a:lnSpc>
              <a:buFont typeface="Wingdings"/>
              <a:buChar char=""/>
              <a:tabLst>
                <a:tab pos="808355" algn="l"/>
              </a:tabLst>
            </a:pPr>
            <a:r>
              <a:rPr sz="1800" spc="-25" dirty="0">
                <a:solidFill>
                  <a:srgbClr val="001F5F"/>
                </a:solidFill>
                <a:latin typeface="Arial"/>
                <a:cs typeface="Arial"/>
              </a:rPr>
              <a:t>Valence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bands</a:t>
            </a:r>
            <a:endParaRPr sz="1800" dirty="0">
              <a:latin typeface="Arial"/>
              <a:cs typeface="Arial"/>
            </a:endParaRPr>
          </a:p>
          <a:p>
            <a:pPr marL="807720" lvl="1" indent="-286385">
              <a:lnSpc>
                <a:spcPct val="100000"/>
              </a:lnSpc>
              <a:buFont typeface="Wingdings"/>
              <a:buChar char=""/>
              <a:tabLst>
                <a:tab pos="808355" algn="l"/>
              </a:tabLst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Spin-orbit</a:t>
            </a:r>
            <a:r>
              <a:rPr sz="18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splitting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"/>
            </a:pPr>
            <a:endParaRPr sz="2200" dirty="0">
              <a:latin typeface="Times New Roman"/>
              <a:cs typeface="Times New Roman"/>
            </a:endParaRPr>
          </a:p>
          <a:p>
            <a:pPr marL="359410" indent="-286385">
              <a:lnSpc>
                <a:spcPct val="100000"/>
              </a:lnSpc>
              <a:buFont typeface="Wingdings"/>
              <a:buChar char=""/>
              <a:tabLst>
                <a:tab pos="360045" algn="l"/>
              </a:tabLst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Auger</a:t>
            </a:r>
            <a:r>
              <a:rPr sz="1800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lines</a:t>
            </a:r>
            <a:endParaRPr sz="1800" dirty="0">
              <a:latin typeface="Arial"/>
              <a:cs typeface="Arial"/>
            </a:endParaRPr>
          </a:p>
          <a:p>
            <a:pPr marL="359410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60045" algn="l"/>
              </a:tabLst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Chemical</a:t>
            </a:r>
            <a:r>
              <a:rPr sz="1800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shifts</a:t>
            </a:r>
            <a:endParaRPr sz="1800" dirty="0">
              <a:latin typeface="Arial"/>
              <a:cs typeface="Arial"/>
            </a:endParaRPr>
          </a:p>
          <a:p>
            <a:pPr marL="359410" indent="-286385">
              <a:lnSpc>
                <a:spcPct val="100000"/>
              </a:lnSpc>
              <a:buFont typeface="Wingdings"/>
              <a:buChar char=""/>
              <a:tabLst>
                <a:tab pos="360045" algn="l"/>
              </a:tabLst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X-ray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satellites</a:t>
            </a:r>
            <a:endParaRPr sz="1800" dirty="0">
              <a:latin typeface="Arial"/>
              <a:cs typeface="Arial"/>
            </a:endParaRPr>
          </a:p>
          <a:p>
            <a:pPr marL="359410" indent="-286385">
              <a:lnSpc>
                <a:spcPct val="100000"/>
              </a:lnSpc>
              <a:buFont typeface="Wingdings"/>
              <a:buChar char=""/>
              <a:tabLst>
                <a:tab pos="360045" algn="l"/>
              </a:tabLst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X-ray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“Ghost”</a:t>
            </a:r>
            <a:endParaRPr sz="1800" dirty="0">
              <a:latin typeface="Arial"/>
              <a:cs typeface="Arial"/>
            </a:endParaRPr>
          </a:p>
          <a:p>
            <a:pPr marL="359410" indent="-286385">
              <a:lnSpc>
                <a:spcPct val="100000"/>
              </a:lnSpc>
              <a:buFont typeface="Wingdings"/>
              <a:buChar char=""/>
              <a:tabLst>
                <a:tab pos="360045" algn="l"/>
              </a:tabLst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Shake-up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satellite</a:t>
            </a:r>
            <a:endParaRPr sz="1800" dirty="0">
              <a:latin typeface="Arial"/>
              <a:cs typeface="Arial"/>
            </a:endParaRPr>
          </a:p>
          <a:p>
            <a:pPr marL="359410" indent="-286385">
              <a:lnSpc>
                <a:spcPct val="100000"/>
              </a:lnSpc>
              <a:buFont typeface="Wingdings"/>
              <a:buChar char=""/>
              <a:tabLst>
                <a:tab pos="360045" algn="l"/>
              </a:tabLst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Multiplet</a:t>
            </a:r>
            <a:r>
              <a:rPr sz="1800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satellite</a:t>
            </a:r>
            <a:endParaRPr sz="1800" dirty="0">
              <a:latin typeface="Arial"/>
              <a:cs typeface="Arial"/>
            </a:endParaRPr>
          </a:p>
          <a:p>
            <a:pPr marL="359410" indent="-286385">
              <a:lnSpc>
                <a:spcPct val="100000"/>
              </a:lnSpc>
              <a:buFont typeface="Wingdings"/>
              <a:buChar char=""/>
              <a:tabLst>
                <a:tab pos="360045" algn="l"/>
              </a:tabLst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Energy loss</a:t>
            </a:r>
            <a:r>
              <a:rPr sz="1800" spc="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lines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231265" algn="l"/>
              </a:tabLst>
            </a:pP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Atoms have 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valence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core  electrons:	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Core-level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Binding 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energies provide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unique signature</a:t>
            </a:r>
            <a:r>
              <a:rPr sz="18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390843"/>
            <a:ext cx="1078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el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1800" b="1" spc="-1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>
          <a:xfrm>
            <a:off x="1488186" y="6525434"/>
            <a:ext cx="2103120" cy="342900"/>
          </a:xfrm>
        </p:spPr>
        <p:txBody>
          <a:bodyPr/>
          <a:lstStyle/>
          <a:p>
            <a:r>
              <a:rPr lang="en-US" smtClean="0"/>
              <a:t>13/02/2023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>
          <a:xfrm>
            <a:off x="2971800" y="6556872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13</a:t>
            </a:fld>
            <a:endParaRPr lang="en-GB" spc="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655320">
              <a:lnSpc>
                <a:spcPct val="100000"/>
              </a:lnSpc>
              <a:spcBef>
                <a:spcPts val="810"/>
              </a:spcBef>
            </a:pPr>
            <a:r>
              <a:rPr spc="65" dirty="0"/>
              <a:t>X-ray </a:t>
            </a:r>
            <a:r>
              <a:rPr spc="190" dirty="0"/>
              <a:t>induced </a:t>
            </a:r>
            <a:r>
              <a:rPr spc="195" dirty="0"/>
              <a:t>Auger</a:t>
            </a:r>
            <a:r>
              <a:rPr spc="-275" dirty="0"/>
              <a:t> </a:t>
            </a:r>
            <a:r>
              <a:rPr spc="155" dirty="0"/>
              <a:t>electron</a:t>
            </a:r>
          </a:p>
        </p:txBody>
      </p:sp>
      <p:sp>
        <p:nvSpPr>
          <p:cNvPr id="3" name="object 3"/>
          <p:cNvSpPr/>
          <p:nvPr/>
        </p:nvSpPr>
        <p:spPr>
          <a:xfrm>
            <a:off x="182879" y="1810600"/>
            <a:ext cx="4343802" cy="2247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9055" y="1810425"/>
            <a:ext cx="3888246" cy="2647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7639" y="5152390"/>
            <a:ext cx="76790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Cu XP spectra illustrating </a:t>
            </a:r>
            <a:r>
              <a:rPr sz="1800" dirty="0">
                <a:latin typeface="Arial"/>
                <a:cs typeface="Arial"/>
              </a:rPr>
              <a:t>the shift </a:t>
            </a:r>
            <a:r>
              <a:rPr sz="1800" spc="-5" dirty="0">
                <a:latin typeface="Arial"/>
                <a:cs typeface="Arial"/>
              </a:rPr>
              <a:t>in Auger peak positions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change </a:t>
            </a:r>
            <a:r>
              <a:rPr sz="1800" dirty="0">
                <a:latin typeface="Arial"/>
                <a:cs typeface="Arial"/>
              </a:rPr>
              <a:t>from  </a:t>
            </a:r>
            <a:r>
              <a:rPr sz="1800" spc="-5" dirty="0">
                <a:latin typeface="Arial"/>
                <a:cs typeface="Arial"/>
              </a:rPr>
              <a:t>Mg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Al anodes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x-ray source </a:t>
            </a:r>
            <a:r>
              <a:rPr sz="1800" dirty="0">
                <a:latin typeface="Arial"/>
                <a:cs typeface="Arial"/>
              </a:rPr>
              <a:t>( </a:t>
            </a:r>
            <a:r>
              <a:rPr sz="1800" spc="-5" dirty="0">
                <a:latin typeface="Arial"/>
                <a:cs typeface="Arial"/>
              </a:rPr>
              <a:t>Auger is dependent on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photon  </a:t>
            </a:r>
            <a:r>
              <a:rPr sz="1800" spc="-10" dirty="0">
                <a:latin typeface="Arial"/>
                <a:cs typeface="Arial"/>
              </a:rPr>
              <a:t>energy)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3200400" y="6543947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14</a:t>
            </a:fld>
            <a:endParaRPr lang="en-GB" spc="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9ED2D6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202055">
              <a:lnSpc>
                <a:spcPct val="100000"/>
              </a:lnSpc>
              <a:spcBef>
                <a:spcPts val="810"/>
              </a:spcBef>
            </a:pPr>
            <a:r>
              <a:rPr spc="145" dirty="0"/>
              <a:t>Z </a:t>
            </a:r>
            <a:r>
              <a:rPr spc="170" dirty="0"/>
              <a:t>dependence </a:t>
            </a:r>
            <a:r>
              <a:rPr spc="190" dirty="0"/>
              <a:t>of</a:t>
            </a:r>
            <a:r>
              <a:rPr spc="-325" dirty="0"/>
              <a:t> </a:t>
            </a:r>
            <a:r>
              <a:rPr spc="-35" dirty="0"/>
              <a:t>BE(eV)</a:t>
            </a:r>
          </a:p>
        </p:txBody>
      </p:sp>
      <p:sp>
        <p:nvSpPr>
          <p:cNvPr id="3" name="object 3"/>
          <p:cNvSpPr/>
          <p:nvPr/>
        </p:nvSpPr>
        <p:spPr>
          <a:xfrm>
            <a:off x="1821179" y="1432560"/>
            <a:ext cx="5836920" cy="4399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4715" y="5813856"/>
            <a:ext cx="5975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BE </a:t>
            </a:r>
            <a:r>
              <a:rPr sz="1800" spc="-10" dirty="0">
                <a:latin typeface="Arial"/>
                <a:cs typeface="Arial"/>
              </a:rPr>
              <a:t>follows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energy levels: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BE(1s)&gt;BE(2s)&gt;BE(2p)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BE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same orbital increase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Z:</a:t>
            </a:r>
            <a:r>
              <a:rPr sz="1800" spc="1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BE(Mg1s)&gt;BE(Na1s)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>
          <a:xfrm>
            <a:off x="277326" y="6532595"/>
            <a:ext cx="2103120" cy="342900"/>
          </a:xfrm>
        </p:spPr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>
          <a:xfrm>
            <a:off x="3787061" y="6528400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15</a:t>
            </a:fld>
            <a:endParaRPr lang="en-GB" spc="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9ED2D6">
              <a:alpha val="50195"/>
            </a:srgbClr>
          </a:solidFill>
        </p:spPr>
        <p:txBody>
          <a:bodyPr vert="horz" wrap="square" lIns="0" tIns="104139" rIns="0" bIns="0" rtlCol="0">
            <a:spAutoFit/>
          </a:bodyPr>
          <a:lstStyle/>
          <a:p>
            <a:pPr marL="1556385">
              <a:lnSpc>
                <a:spcPct val="100000"/>
              </a:lnSpc>
              <a:spcBef>
                <a:spcPts val="819"/>
              </a:spcBef>
            </a:pPr>
            <a:r>
              <a:rPr b="1" spc="90" dirty="0">
                <a:latin typeface="Arial"/>
                <a:cs typeface="Arial"/>
              </a:rPr>
              <a:t>Spin-orbit</a:t>
            </a:r>
            <a:r>
              <a:rPr b="1" spc="110" dirty="0">
                <a:latin typeface="Arial"/>
                <a:cs typeface="Arial"/>
              </a:rPr>
              <a:t> </a:t>
            </a:r>
            <a:r>
              <a:rPr b="1" spc="150" dirty="0">
                <a:latin typeface="Arial"/>
                <a:cs typeface="Arial"/>
              </a:rPr>
              <a:t>splitting</a:t>
            </a:r>
          </a:p>
        </p:txBody>
      </p:sp>
      <p:sp>
        <p:nvSpPr>
          <p:cNvPr id="4" name="object 4"/>
          <p:cNvSpPr/>
          <p:nvPr/>
        </p:nvSpPr>
        <p:spPr>
          <a:xfrm>
            <a:off x="1109472" y="1472183"/>
            <a:ext cx="4155948" cy="4744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4213" y="2245867"/>
            <a:ext cx="31369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Spin-orbit splitting is an initial state  </a:t>
            </a:r>
            <a:r>
              <a:rPr sz="1600" spc="-10" dirty="0">
                <a:latin typeface="Arial"/>
                <a:cs typeface="Arial"/>
              </a:rPr>
              <a:t>effect.</a:t>
            </a:r>
            <a:endParaRPr sz="1600">
              <a:latin typeface="Arial"/>
              <a:cs typeface="Arial"/>
            </a:endParaRPr>
          </a:p>
          <a:p>
            <a:pPr marL="12700" marR="9017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For any electron in orbital angular  momentum, coupling between  magnetic fields of spin (s) and  angular momentum (l)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occurs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5632" y="5949696"/>
            <a:ext cx="2052955" cy="3079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latin typeface="Arial"/>
                <a:cs typeface="Arial"/>
              </a:rPr>
              <a:t>(Higher binding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energy)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488" y="6239255"/>
            <a:ext cx="1896110" cy="307975"/>
          </a:xfrm>
          <a:custGeom>
            <a:avLst/>
            <a:gdLst/>
            <a:ahLst/>
            <a:cxnLst/>
            <a:rect l="l" t="t" r="r" b="b"/>
            <a:pathLst>
              <a:path w="1896110" h="307975">
                <a:moveTo>
                  <a:pt x="0" y="307848"/>
                </a:moveTo>
                <a:lnTo>
                  <a:pt x="1895856" y="307848"/>
                </a:lnTo>
                <a:lnTo>
                  <a:pt x="1895856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3532" y="6268313"/>
            <a:ext cx="1722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Lower </a:t>
            </a:r>
            <a:r>
              <a:rPr sz="1400" dirty="0">
                <a:latin typeface="Arial"/>
                <a:cs typeface="Arial"/>
              </a:rPr>
              <a:t>binding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energy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6"/>
          </p:nvPr>
        </p:nvSpPr>
        <p:spPr>
          <a:xfrm>
            <a:off x="381000" y="6515100"/>
            <a:ext cx="2103120" cy="342900"/>
          </a:xfrm>
        </p:spPr>
        <p:txBody>
          <a:bodyPr/>
          <a:lstStyle/>
          <a:p>
            <a:r>
              <a:rPr lang="en-US" smtClean="0"/>
              <a:t>13/02/2023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>
          <a:xfrm>
            <a:off x="3470148" y="6515100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16</a:t>
            </a:fld>
            <a:endParaRPr lang="en-GB" spc="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4139" rIns="0" bIns="0" rtlCol="0">
            <a:spAutoFit/>
          </a:bodyPr>
          <a:lstStyle/>
          <a:p>
            <a:pPr marL="1556385">
              <a:lnSpc>
                <a:spcPct val="100000"/>
              </a:lnSpc>
              <a:spcBef>
                <a:spcPts val="819"/>
              </a:spcBef>
            </a:pPr>
            <a:r>
              <a:rPr b="1" spc="90" dirty="0">
                <a:latin typeface="Arial"/>
                <a:cs typeface="Arial"/>
              </a:rPr>
              <a:t>Spin-orbit</a:t>
            </a:r>
            <a:r>
              <a:rPr b="1" spc="110" dirty="0">
                <a:latin typeface="Arial"/>
                <a:cs typeface="Arial"/>
              </a:rPr>
              <a:t> </a:t>
            </a:r>
            <a:r>
              <a:rPr b="1" spc="150" dirty="0">
                <a:latin typeface="Arial"/>
                <a:cs typeface="Arial"/>
              </a:rPr>
              <a:t>splitting</a:t>
            </a:r>
          </a:p>
        </p:txBody>
      </p:sp>
      <p:sp>
        <p:nvSpPr>
          <p:cNvPr id="3" name="object 3"/>
          <p:cNvSpPr/>
          <p:nvPr/>
        </p:nvSpPr>
        <p:spPr>
          <a:xfrm>
            <a:off x="6201155" y="1458467"/>
            <a:ext cx="2851404" cy="2182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5277" y="1755140"/>
            <a:ext cx="57816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997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orbitals are not spin-orbit split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singlet in</a:t>
            </a:r>
            <a:r>
              <a:rPr sz="18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XPS</a:t>
            </a:r>
            <a:endParaRPr sz="1800">
              <a:latin typeface="Arial"/>
              <a:cs typeface="Arial"/>
            </a:endParaRPr>
          </a:p>
          <a:p>
            <a:pPr marL="299720" indent="-2997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120" dirty="0">
                <a:latin typeface="Arial"/>
                <a:cs typeface="Arial"/>
              </a:rPr>
              <a:t>P, </a:t>
            </a:r>
            <a:r>
              <a:rPr sz="1800" spc="-5" dirty="0">
                <a:latin typeface="Arial"/>
                <a:cs typeface="Arial"/>
              </a:rPr>
              <a:t>d, </a:t>
            </a:r>
            <a:r>
              <a:rPr sz="1800" dirty="0">
                <a:latin typeface="Arial"/>
                <a:cs typeface="Arial"/>
              </a:rPr>
              <a:t>f, … </a:t>
            </a:r>
            <a:r>
              <a:rPr sz="1800" spc="-5" dirty="0">
                <a:latin typeface="Arial"/>
                <a:cs typeface="Arial"/>
              </a:rPr>
              <a:t>orbitals are spin-orbit split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doublets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800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XPS</a:t>
            </a:r>
            <a:endParaRPr sz="1800">
              <a:latin typeface="Arial"/>
              <a:cs typeface="Arial"/>
            </a:endParaRPr>
          </a:p>
          <a:p>
            <a:pPr marL="362585" marR="1538605" indent="-362585">
              <a:lnSpc>
                <a:spcPct val="100000"/>
              </a:lnSpc>
              <a:buFont typeface="Wingdings"/>
              <a:buChar char=""/>
              <a:tabLst>
                <a:tab pos="362585" algn="l"/>
                <a:tab pos="363220" algn="l"/>
              </a:tabLst>
            </a:pPr>
            <a:r>
              <a:rPr sz="1800" dirty="0">
                <a:latin typeface="Arial"/>
                <a:cs typeface="Arial"/>
              </a:rPr>
              <a:t>BE of </a:t>
            </a:r>
            <a:r>
              <a:rPr sz="1800" spc="-15" dirty="0">
                <a:latin typeface="Arial"/>
                <a:cs typeface="Arial"/>
              </a:rPr>
              <a:t>lower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j </a:t>
            </a:r>
            <a:r>
              <a:rPr sz="1800" spc="-5" dirty="0">
                <a:latin typeface="Arial"/>
                <a:cs typeface="Arial"/>
              </a:rPr>
              <a:t>value in doublet is higher  (BE2p1/2&gt;BE2p3/2)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Magnitude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spin-orbit splitting increases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" y="3204972"/>
            <a:ext cx="4460748" cy="3447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7488" y="3759708"/>
            <a:ext cx="3660648" cy="2828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>
          <a:xfrm>
            <a:off x="2362200" y="6493763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17</a:t>
            </a:fld>
            <a:endParaRPr lang="en-GB" spc="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4139" rIns="0" bIns="0" rtlCol="0">
            <a:spAutoFit/>
          </a:bodyPr>
          <a:lstStyle/>
          <a:p>
            <a:pPr marL="948055">
              <a:lnSpc>
                <a:spcPct val="100000"/>
              </a:lnSpc>
              <a:spcBef>
                <a:spcPts val="819"/>
              </a:spcBef>
            </a:pPr>
            <a:r>
              <a:rPr b="1" spc="85" dirty="0">
                <a:latin typeface="Arial"/>
                <a:cs typeface="Arial"/>
              </a:rPr>
              <a:t>Core </a:t>
            </a:r>
            <a:r>
              <a:rPr b="1" spc="114" dirty="0">
                <a:latin typeface="Arial"/>
                <a:cs typeface="Arial"/>
              </a:rPr>
              <a:t>level </a:t>
            </a:r>
            <a:r>
              <a:rPr b="1" spc="90" dirty="0">
                <a:latin typeface="Arial"/>
                <a:cs typeface="Arial"/>
              </a:rPr>
              <a:t>chemical</a:t>
            </a:r>
            <a:r>
              <a:rPr b="1" spc="170" dirty="0">
                <a:latin typeface="Arial"/>
                <a:cs typeface="Arial"/>
              </a:rPr>
              <a:t> </a:t>
            </a:r>
            <a:r>
              <a:rPr b="1" spc="155" dirty="0">
                <a:latin typeface="Arial"/>
                <a:cs typeface="Arial"/>
              </a:rPr>
              <a:t>shift</a:t>
            </a:r>
          </a:p>
        </p:txBody>
      </p:sp>
      <p:sp>
        <p:nvSpPr>
          <p:cNvPr id="3" name="object 3"/>
          <p:cNvSpPr/>
          <p:nvPr/>
        </p:nvSpPr>
        <p:spPr>
          <a:xfrm>
            <a:off x="3971544" y="1345691"/>
            <a:ext cx="5172455" cy="403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1719072"/>
            <a:ext cx="3976116" cy="3285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8900" y="5650991"/>
            <a:ext cx="387845" cy="351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56916" y="5623559"/>
            <a:ext cx="369557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3407" y="5623559"/>
            <a:ext cx="4929378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987" y="5897879"/>
            <a:ext cx="3976878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3023" y="5925311"/>
            <a:ext cx="299465" cy="3512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68367" y="5925311"/>
            <a:ext cx="264401" cy="3512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8659" y="5925311"/>
            <a:ext cx="256806" cy="3512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7763" y="5406034"/>
            <a:ext cx="700468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Note 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binding energy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Al2s and Al2p in metallic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state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at</a:t>
            </a:r>
            <a:r>
              <a:rPr sz="1800" spc="-1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66FF"/>
                </a:solidFill>
                <a:latin typeface="Arial"/>
                <a:cs typeface="Arial"/>
              </a:rPr>
              <a:t>lower 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energy than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AL</a:t>
            </a:r>
            <a:r>
              <a:rPr sz="1800" spc="-7" baseline="25462" dirty="0">
                <a:solidFill>
                  <a:srgbClr val="0066FF"/>
                </a:solidFill>
                <a:latin typeface="Arial"/>
                <a:cs typeface="Arial"/>
              </a:rPr>
              <a:t>3+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, </a:t>
            </a:r>
            <a:r>
              <a:rPr sz="1800" spc="-15" dirty="0">
                <a:solidFill>
                  <a:srgbClr val="00AF50"/>
                </a:solidFill>
                <a:latin typeface="Arial"/>
                <a:cs typeface="Arial"/>
              </a:rPr>
              <a:t>while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biding energy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O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atoms (more  positive charge) is higher than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the</a:t>
            </a:r>
            <a:r>
              <a:rPr sz="1800" spc="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1800" baseline="25462" dirty="0">
                <a:solidFill>
                  <a:srgbClr val="00AF50"/>
                </a:solidFill>
                <a:latin typeface="Arial"/>
                <a:cs typeface="Arial"/>
              </a:rPr>
              <a:t>2-.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>
          <a:xfrm>
            <a:off x="2794863" y="6323329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18</a:t>
            </a:fld>
            <a:endParaRPr lang="en-GB" spc="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b="1" spc="90" dirty="0">
                <a:latin typeface="Arial"/>
                <a:cs typeface="Arial"/>
              </a:rPr>
              <a:t>Satellites</a:t>
            </a:r>
          </a:p>
        </p:txBody>
      </p:sp>
      <p:sp>
        <p:nvSpPr>
          <p:cNvPr id="3" name="object 3"/>
          <p:cNvSpPr/>
          <p:nvPr/>
        </p:nvSpPr>
        <p:spPr>
          <a:xfrm>
            <a:off x="890016" y="1613916"/>
            <a:ext cx="2503932" cy="252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3340" y="1409700"/>
            <a:ext cx="2586228" cy="278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53021" y="1641475"/>
            <a:ext cx="223520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19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Arises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when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 core  electron is removed  by photoionization.  There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is a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sudden  change in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effective charge</a:t>
            </a:r>
            <a:r>
              <a:rPr sz="18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due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loss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shielding  electrons.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perturbation  induces a transition in 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 electron  from a bonding</a:t>
            </a:r>
            <a:r>
              <a:rPr sz="1800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orbital  can be transferred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an anti-bonding  orbital simultaneously  </a:t>
            </a:r>
            <a:r>
              <a:rPr sz="1800" spc="-15" dirty="0">
                <a:solidFill>
                  <a:srgbClr val="00AFEF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core</a:t>
            </a:r>
            <a:r>
              <a:rPr sz="1800" spc="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ionisation.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689" y="4359402"/>
            <a:ext cx="556133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66FF"/>
                </a:solidFill>
                <a:latin typeface="Arial"/>
                <a:cs typeface="Arial"/>
              </a:rPr>
              <a:t>Shake-up: </a:t>
            </a:r>
            <a:r>
              <a:rPr sz="1400" dirty="0">
                <a:latin typeface="Arial"/>
                <a:cs typeface="Arial"/>
              </a:rPr>
              <a:t>the outgoing electron interact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valence </a:t>
            </a:r>
            <a:r>
              <a:rPr sz="1400" dirty="0">
                <a:latin typeface="Arial"/>
                <a:cs typeface="Arial"/>
              </a:rPr>
              <a:t>electron  and </a:t>
            </a:r>
            <a:r>
              <a:rPr sz="1400" spc="-5" dirty="0">
                <a:latin typeface="Arial"/>
                <a:cs typeface="Arial"/>
              </a:rPr>
              <a:t>excites </a:t>
            </a:r>
            <a:r>
              <a:rPr sz="1400" dirty="0">
                <a:latin typeface="Arial"/>
                <a:cs typeface="Arial"/>
              </a:rPr>
              <a:t>it (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shakes it up</a:t>
            </a:r>
            <a:r>
              <a:rPr sz="1400" dirty="0">
                <a:latin typeface="Arial"/>
                <a:cs typeface="Arial"/>
              </a:rPr>
              <a:t>) to a higher energy </a:t>
            </a:r>
            <a:r>
              <a:rPr sz="1400" spc="-5" dirty="0">
                <a:latin typeface="Arial"/>
                <a:cs typeface="Arial"/>
              </a:rPr>
              <a:t>level. </a:t>
            </a:r>
            <a:r>
              <a:rPr sz="1400" dirty="0">
                <a:solidFill>
                  <a:srgbClr val="00FF00"/>
                </a:solidFill>
                <a:latin typeface="Arial"/>
                <a:cs typeface="Arial"/>
              </a:rPr>
              <a:t>Therefore the  energy core electron is reduced and a satellite </a:t>
            </a:r>
            <a:r>
              <a:rPr sz="1400" spc="-5" dirty="0">
                <a:solidFill>
                  <a:srgbClr val="00FF00"/>
                </a:solidFill>
                <a:latin typeface="Arial"/>
                <a:cs typeface="Arial"/>
              </a:rPr>
              <a:t>structure </a:t>
            </a:r>
            <a:r>
              <a:rPr sz="1400" dirty="0">
                <a:solidFill>
                  <a:srgbClr val="00FF00"/>
                </a:solidFill>
                <a:latin typeface="Arial"/>
                <a:cs typeface="Arial"/>
              </a:rPr>
              <a:t>appears </a:t>
            </a:r>
            <a:r>
              <a:rPr sz="1400" dirty="0">
                <a:solidFill>
                  <a:srgbClr val="00AFEF"/>
                </a:solidFill>
                <a:latin typeface="Arial"/>
                <a:cs typeface="Arial"/>
              </a:rPr>
              <a:t>a  few EV </a:t>
            </a:r>
            <a:r>
              <a:rPr sz="1400" dirty="0">
                <a:solidFill>
                  <a:srgbClr val="00FF00"/>
                </a:solidFill>
                <a:latin typeface="Arial"/>
                <a:cs typeface="Arial"/>
              </a:rPr>
              <a:t>below (KE scale)the core </a:t>
            </a:r>
            <a:r>
              <a:rPr sz="1400" spc="-5" dirty="0">
                <a:solidFill>
                  <a:srgbClr val="00FF00"/>
                </a:solidFill>
                <a:latin typeface="Arial"/>
                <a:cs typeface="Arial"/>
              </a:rPr>
              <a:t>level</a:t>
            </a:r>
            <a:r>
              <a:rPr sz="1400" spc="-12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FF00"/>
                </a:solidFill>
                <a:latin typeface="Arial"/>
                <a:cs typeface="Arial"/>
              </a:rPr>
              <a:t>position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89" y="5455716"/>
            <a:ext cx="56464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Shake-off</a:t>
            </a:r>
            <a:r>
              <a:rPr sz="1600" spc="-5" dirty="0">
                <a:latin typeface="Arial"/>
                <a:cs typeface="Arial"/>
              </a:rPr>
              <a:t>: the valence electron is ejected from the ion  completely (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to the continuum</a:t>
            </a:r>
            <a:r>
              <a:rPr sz="1600" spc="-5" dirty="0">
                <a:latin typeface="Arial"/>
                <a:cs typeface="Arial"/>
              </a:rPr>
              <a:t>). </a:t>
            </a:r>
            <a:r>
              <a:rPr sz="1600" spc="-5" dirty="0">
                <a:solidFill>
                  <a:srgbClr val="00FF00"/>
                </a:solidFill>
                <a:latin typeface="Arial"/>
                <a:cs typeface="Arial"/>
              </a:rPr>
              <a:t>Appears a broadening of the  core level or contribute to the inelastic</a:t>
            </a:r>
            <a:r>
              <a:rPr sz="1600" spc="4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FF00"/>
                </a:solidFill>
                <a:latin typeface="Arial"/>
                <a:cs typeface="Arial"/>
              </a:rPr>
              <a:t>background.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>
          <a:xfrm>
            <a:off x="3263874" y="6504228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19</a:t>
            </a:fld>
            <a:endParaRPr lang="en-GB" spc="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10"/>
              </a:spcBef>
            </a:pPr>
            <a:r>
              <a:rPr spc="175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4443" y="2502535"/>
            <a:ext cx="5149850" cy="2196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GB" sz="2000" dirty="0" smtClean="0">
                <a:latin typeface="Arial"/>
                <a:cs typeface="Arial"/>
              </a:rPr>
              <a:t>S</a:t>
            </a:r>
            <a:r>
              <a:rPr sz="2000" dirty="0" err="1" smtClean="0">
                <a:latin typeface="Arial"/>
                <a:cs typeface="Arial"/>
              </a:rPr>
              <a:t>urface</a:t>
            </a:r>
            <a:r>
              <a:rPr sz="2000" spc="-10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Characterization</a:t>
            </a:r>
            <a:r>
              <a:rPr lang="en-GB" sz="2000" dirty="0" smtClean="0">
                <a:latin typeface="Arial"/>
                <a:cs typeface="Arial"/>
              </a:rPr>
              <a:t> techniques</a:t>
            </a:r>
            <a:endParaRPr lang="en-GB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en-GB" sz="20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  <a:tab pos="1102360" algn="l"/>
              </a:tabLst>
            </a:pPr>
            <a:r>
              <a:rPr sz="2000" dirty="0" smtClean="0">
                <a:latin typeface="Arial"/>
                <a:cs typeface="Arial"/>
              </a:rPr>
              <a:t>X-ray</a:t>
            </a:r>
            <a:r>
              <a:rPr sz="2000" dirty="0">
                <a:latin typeface="Arial"/>
                <a:cs typeface="Arial"/>
              </a:rPr>
              <a:t>	Photoelectron Spectroscopy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(XPS)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Rutherford Backscattering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(RBS)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>
          <a:xfrm>
            <a:off x="4010228" y="6377940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</a:t>
            </a:fld>
            <a:endParaRPr lang="en-GB" spc="8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597598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413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19"/>
              </a:spcBef>
            </a:pPr>
            <a:r>
              <a:rPr lang="en-GB" b="1" spc="170" dirty="0" err="1" smtClean="0">
                <a:latin typeface="Arial"/>
                <a:cs typeface="Arial"/>
              </a:rPr>
              <a:t>Mutiplet</a:t>
            </a:r>
            <a:r>
              <a:rPr lang="en-GB" b="1" spc="170" dirty="0" smtClean="0">
                <a:latin typeface="Arial"/>
                <a:cs typeface="Arial"/>
              </a:rPr>
              <a:t> </a:t>
            </a:r>
            <a:r>
              <a:rPr b="1" spc="130" dirty="0" smtClean="0">
                <a:latin typeface="Arial"/>
                <a:cs typeface="Arial"/>
              </a:rPr>
              <a:t>satellite</a:t>
            </a:r>
            <a:endParaRPr b="1" spc="13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7196" y="1473707"/>
            <a:ext cx="3950208" cy="4322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2020" y="1895602"/>
            <a:ext cx="1777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Multiplet splitting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Mn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1253" y="1564004"/>
            <a:ext cx="3352165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After </a:t>
            </a:r>
            <a:r>
              <a:rPr sz="1800" spc="-5" dirty="0">
                <a:latin typeface="Arial"/>
                <a:cs typeface="Arial"/>
              </a:rPr>
              <a:t>photoelectron emission,  the remaining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unpaired electrons  </a:t>
            </a:r>
            <a:r>
              <a:rPr sz="1800" spc="-5" dirty="0"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couple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other unpaired  electrons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several possible  final </a:t>
            </a:r>
            <a:r>
              <a:rPr sz="1800" dirty="0">
                <a:latin typeface="Arial"/>
                <a:cs typeface="Arial"/>
              </a:rPr>
              <a:t>state </a:t>
            </a:r>
            <a:r>
              <a:rPr sz="1800" spc="-5" dirty="0">
                <a:latin typeface="Arial"/>
                <a:cs typeface="Arial"/>
              </a:rPr>
              <a:t>configuration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as  many </a:t>
            </a:r>
            <a:r>
              <a:rPr sz="1800" spc="-10" dirty="0">
                <a:latin typeface="Arial"/>
                <a:cs typeface="Arial"/>
              </a:rPr>
              <a:t>different.</a:t>
            </a:r>
            <a:endParaRPr sz="1800">
              <a:latin typeface="Arial"/>
              <a:cs typeface="Arial"/>
            </a:endParaRPr>
          </a:p>
          <a:p>
            <a:pPr marL="12700" marR="119380">
              <a:lnSpc>
                <a:spcPct val="100000"/>
              </a:lnSpc>
              <a:tabLst>
                <a:tab pos="2183130" algn="l"/>
              </a:tabLst>
            </a:pPr>
            <a:r>
              <a:rPr sz="1800" spc="-5" dirty="0">
                <a:latin typeface="Arial"/>
                <a:cs typeface="Arial"/>
              </a:rPr>
              <a:t>This produces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line	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is  split asymmetrically into several  component.</a:t>
            </a:r>
            <a:endParaRPr sz="1800">
              <a:latin typeface="Arial"/>
              <a:cs typeface="Arial"/>
            </a:endParaRPr>
          </a:p>
          <a:p>
            <a:pPr marL="12700" marR="1447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For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S-type </a:t>
            </a:r>
            <a:r>
              <a:rPr sz="1800" spc="-5" dirty="0">
                <a:latin typeface="Arial"/>
                <a:cs typeface="Arial"/>
              </a:rPr>
              <a:t>orbital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other  unpaired electrons in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atoms  </a:t>
            </a:r>
            <a:r>
              <a:rPr sz="1800" spc="-5" dirty="0">
                <a:latin typeface="Arial"/>
                <a:cs typeface="Arial"/>
              </a:rPr>
              <a:t>there are split lines like in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15" dirty="0">
                <a:latin typeface="Arial"/>
                <a:cs typeface="Arial"/>
              </a:rPr>
              <a:t>shown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figures.</a:t>
            </a:r>
            <a:endParaRPr sz="1800">
              <a:latin typeface="Arial"/>
              <a:cs typeface="Arial"/>
            </a:endParaRPr>
          </a:p>
          <a:p>
            <a:pPr marL="12700" marR="9271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P-type </a:t>
            </a:r>
            <a:r>
              <a:rPr sz="1800" spc="-5" dirty="0">
                <a:latin typeface="Arial"/>
                <a:cs typeface="Arial"/>
              </a:rPr>
              <a:t>is more complex and  subtle.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3810000" y="6517821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20</a:t>
            </a:fld>
            <a:endParaRPr lang="en-GB" spc="8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4139" rIns="0" bIns="0" rtlCol="0">
            <a:spAutoFit/>
          </a:bodyPr>
          <a:lstStyle/>
          <a:p>
            <a:pPr marL="2040889">
              <a:lnSpc>
                <a:spcPct val="100000"/>
              </a:lnSpc>
              <a:spcBef>
                <a:spcPts val="819"/>
              </a:spcBef>
            </a:pPr>
            <a:r>
              <a:rPr b="1" spc="-5" dirty="0">
                <a:latin typeface="Arial"/>
                <a:cs typeface="Arial"/>
              </a:rPr>
              <a:t>X-Ray</a:t>
            </a:r>
            <a:r>
              <a:rPr b="1" spc="135" dirty="0">
                <a:latin typeface="Arial"/>
                <a:cs typeface="Arial"/>
              </a:rPr>
              <a:t> </a:t>
            </a:r>
            <a:r>
              <a:rPr b="1" spc="95" dirty="0">
                <a:latin typeface="Arial"/>
                <a:cs typeface="Arial"/>
              </a:rPr>
              <a:t>Satellite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100" y="1377950"/>
          <a:ext cx="6419850" cy="1879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100"/>
                        </a:lnSpc>
                        <a:spcBef>
                          <a:spcPts val="755"/>
                        </a:spcBef>
                      </a:pPr>
                      <a:r>
                        <a:rPr sz="2700" b="1" spc="-7" baseline="13888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</a:t>
                      </a:r>
                      <a:r>
                        <a:rPr sz="18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</a:t>
                      </a:r>
                      <a:r>
                        <a:rPr sz="18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</a:t>
                      </a:r>
                      <a:r>
                        <a:rPr sz="18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</a:t>
                      </a:r>
                      <a:r>
                        <a:rPr sz="18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β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2C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90" dirty="0">
                          <a:latin typeface="Tahoma"/>
                          <a:cs typeface="Tahoma"/>
                        </a:rPr>
                        <a:t>Mg </a:t>
                      </a:r>
                      <a:r>
                        <a:rPr sz="1200" spc="60" dirty="0">
                          <a:latin typeface="Tahoma"/>
                          <a:cs typeface="Tahoma"/>
                        </a:rPr>
                        <a:t>displacement</a:t>
                      </a:r>
                      <a:r>
                        <a:rPr sz="12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0" dirty="0">
                          <a:latin typeface="Tahoma"/>
                          <a:cs typeface="Tahoma"/>
                        </a:rPr>
                        <a:t>eV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8.4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10.1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17.6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20.6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20" dirty="0">
                          <a:latin typeface="Tahoma"/>
                          <a:cs typeface="Tahoma"/>
                        </a:rPr>
                        <a:t>48.7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45" dirty="0">
                          <a:latin typeface="Tahoma"/>
                          <a:cs typeface="Tahoma"/>
                        </a:rPr>
                        <a:t>Relative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Height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55" dirty="0">
                          <a:latin typeface="Tahoma"/>
                          <a:cs typeface="Tahoma"/>
                        </a:rPr>
                        <a:t>100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8.0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4.1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0.6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0.5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0.5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105" dirty="0">
                          <a:latin typeface="Tahoma"/>
                          <a:cs typeface="Tahoma"/>
                        </a:rPr>
                        <a:t>Al 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displacement</a:t>
                      </a:r>
                      <a:r>
                        <a:rPr sz="1400" spc="-1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latin typeface="Tahoma"/>
                          <a:cs typeface="Tahoma"/>
                        </a:rPr>
                        <a:t>eV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9.8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11.8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20.1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14" dirty="0">
                          <a:latin typeface="Tahoma"/>
                          <a:cs typeface="Tahoma"/>
                        </a:rPr>
                        <a:t>23.4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120" dirty="0">
                          <a:latin typeface="Tahoma"/>
                          <a:cs typeface="Tahoma"/>
                        </a:rPr>
                        <a:t>69.7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45" dirty="0">
                          <a:latin typeface="Tahoma"/>
                          <a:cs typeface="Tahoma"/>
                        </a:rPr>
                        <a:t>Relative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height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155" dirty="0">
                          <a:latin typeface="Tahoma"/>
                          <a:cs typeface="Tahoma"/>
                        </a:rPr>
                        <a:t>100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6.4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3.2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0.4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0.3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105" dirty="0">
                          <a:latin typeface="Tahoma"/>
                          <a:cs typeface="Tahoma"/>
                        </a:rPr>
                        <a:t>0.6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372611" y="3327439"/>
            <a:ext cx="5504688" cy="294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33976" y="3826509"/>
            <a:ext cx="4074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6FC0"/>
                </a:solidFill>
                <a:latin typeface="Arial"/>
                <a:cs typeface="Arial"/>
              </a:rPr>
              <a:t>Mg x-ray satellites observed in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006FC0"/>
                </a:solidFill>
                <a:latin typeface="Arial"/>
                <a:cs typeface="Arial"/>
              </a:rPr>
              <a:t>C1s </a:t>
            </a:r>
            <a:r>
              <a:rPr sz="1200" dirty="0">
                <a:solidFill>
                  <a:srgbClr val="006FC0"/>
                </a:solidFill>
                <a:latin typeface="Arial"/>
                <a:cs typeface="Arial"/>
              </a:rPr>
              <a:t>spectrum of</a:t>
            </a:r>
            <a:r>
              <a:rPr sz="12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Arial"/>
                <a:cs typeface="Arial"/>
              </a:rPr>
              <a:t>graphite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235832"/>
            <a:ext cx="17068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AF50"/>
                </a:solidFill>
                <a:latin typeface="Arial"/>
                <a:cs typeface="Arial"/>
              </a:rPr>
              <a:t>Emission from</a:t>
            </a:r>
            <a:r>
              <a:rPr sz="1600" spc="-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Arial"/>
                <a:cs typeface="Arial"/>
              </a:rPr>
              <a:t>non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479672"/>
            <a:ext cx="26911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AF50"/>
                </a:solidFill>
                <a:latin typeface="Arial"/>
                <a:cs typeface="Arial"/>
              </a:rPr>
              <a:t>monochromatic x-ray sources  produces satellite peaks in  XPS spectrum at </a:t>
            </a:r>
            <a:r>
              <a:rPr sz="1600" spc="-10" dirty="0">
                <a:solidFill>
                  <a:srgbClr val="00AF50"/>
                </a:solidFill>
                <a:latin typeface="Arial"/>
                <a:cs typeface="Arial"/>
              </a:rPr>
              <a:t>lower</a:t>
            </a:r>
            <a:r>
              <a:rPr sz="1600" spc="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AF50"/>
                </a:solidFill>
                <a:latin typeface="Arial"/>
                <a:cs typeface="Arial"/>
              </a:rPr>
              <a:t>BE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>
          <a:xfrm>
            <a:off x="3401440" y="6517821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21</a:t>
            </a:fld>
            <a:endParaRPr lang="en-GB" spc="8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116965">
              <a:lnSpc>
                <a:spcPct val="100000"/>
              </a:lnSpc>
              <a:spcBef>
                <a:spcPts val="810"/>
              </a:spcBef>
            </a:pPr>
            <a:r>
              <a:rPr spc="145" dirty="0"/>
              <a:t>Sample </a:t>
            </a:r>
            <a:r>
              <a:rPr spc="195" dirty="0"/>
              <a:t>Charging</a:t>
            </a:r>
            <a:r>
              <a:rPr spc="-150" dirty="0"/>
              <a:t> </a:t>
            </a:r>
            <a:r>
              <a:rPr spc="140" dirty="0"/>
              <a:t>effects</a:t>
            </a:r>
          </a:p>
        </p:txBody>
      </p:sp>
      <p:sp>
        <p:nvSpPr>
          <p:cNvPr id="3" name="object 3"/>
          <p:cNvSpPr/>
          <p:nvPr/>
        </p:nvSpPr>
        <p:spPr>
          <a:xfrm>
            <a:off x="359663" y="1746504"/>
            <a:ext cx="2510028" cy="1574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62655" y="1316736"/>
            <a:ext cx="3340608" cy="2494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8383" y="4104132"/>
            <a:ext cx="1872829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54067" y="5219700"/>
            <a:ext cx="1138427" cy="906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2618" y="4047490"/>
            <a:ext cx="138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8825" algn="l"/>
              </a:tabLst>
            </a:pPr>
            <a:r>
              <a:rPr sz="1600" spc="-5" dirty="0">
                <a:latin typeface="Arial"/>
                <a:cs typeface="Arial"/>
              </a:rPr>
              <a:t>XPS	</a:t>
            </a:r>
            <a:r>
              <a:rPr sz="1600" spc="-2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6805" y="4047490"/>
            <a:ext cx="747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charges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9033" y="4047490"/>
            <a:ext cx="692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urface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2618" y="4310031"/>
            <a:ext cx="346138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positively (shifting of spectrum to  higher binding energy) and leads to  general instability (spectral noise). For  the </a:t>
            </a:r>
            <a:r>
              <a:rPr sz="1600" spc="-5" dirty="0">
                <a:solidFill>
                  <a:srgbClr val="00FF00"/>
                </a:solidFill>
                <a:latin typeface="Arial"/>
                <a:cs typeface="Arial"/>
              </a:rPr>
              <a:t>metal </a:t>
            </a:r>
            <a:r>
              <a:rPr sz="1600" dirty="0">
                <a:solidFill>
                  <a:srgbClr val="00FF00"/>
                </a:solidFill>
                <a:latin typeface="Arial"/>
                <a:cs typeface="Arial"/>
              </a:rPr>
              <a:t>sample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sz="1600" spc="-10" dirty="0">
                <a:latin typeface="Arial"/>
                <a:cs typeface="Arial"/>
              </a:rPr>
              <a:t>which </a:t>
            </a:r>
            <a:r>
              <a:rPr sz="1600" spc="-5" dirty="0">
                <a:latin typeface="Arial"/>
                <a:cs typeface="Arial"/>
              </a:rPr>
              <a:t>can be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grounded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charges can be  quickly gone. </a:t>
            </a:r>
            <a:r>
              <a:rPr sz="1600" spc="-20" dirty="0">
                <a:latin typeface="Arial"/>
                <a:cs typeface="Arial"/>
              </a:rPr>
              <a:t>However,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15" dirty="0">
                <a:solidFill>
                  <a:srgbClr val="0066FF"/>
                </a:solidFill>
                <a:latin typeface="Arial"/>
                <a:cs typeface="Arial"/>
              </a:rPr>
              <a:t>insulator</a:t>
            </a:r>
            <a:r>
              <a:rPr sz="1600" spc="-15" dirty="0">
                <a:latin typeface="Arial"/>
                <a:cs typeface="Arial"/>
              </a:rPr>
              <a:t>,  </a:t>
            </a:r>
            <a:r>
              <a:rPr sz="1600" spc="-5" dirty="0">
                <a:latin typeface="Arial"/>
                <a:cs typeface="Arial"/>
              </a:rPr>
              <a:t>this </a:t>
            </a:r>
            <a:r>
              <a:rPr sz="1600" spc="-10" dirty="0">
                <a:latin typeface="Arial"/>
                <a:cs typeface="Arial"/>
              </a:rPr>
              <a:t>effects </a:t>
            </a:r>
            <a:r>
              <a:rPr sz="1600" spc="-5" dirty="0">
                <a:latin typeface="Arial"/>
                <a:cs typeface="Arial"/>
              </a:rPr>
              <a:t>are serious and need to  be treated.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3348608"/>
            <a:ext cx="2423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C 1s shifts due to the</a:t>
            </a:r>
            <a:r>
              <a:rPr sz="1400" spc="-1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charging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5806" y="1385442"/>
            <a:ext cx="223583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Charging can even  change the line shape  due to Inhomogeneous  Surface Charging, </a:t>
            </a:r>
            <a:r>
              <a:rPr sz="1600" spc="-10" dirty="0">
                <a:latin typeface="Arial"/>
                <a:cs typeface="Arial"/>
              </a:rPr>
              <a:t>which  </a:t>
            </a:r>
            <a:r>
              <a:rPr sz="1600" spc="-5" dirty="0">
                <a:latin typeface="Arial"/>
                <a:cs typeface="Arial"/>
              </a:rPr>
              <a:t>have different positive  voltage on the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surface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2346" y="3103625"/>
            <a:ext cx="263207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In a lot of cases, there </a:t>
            </a:r>
            <a:r>
              <a:rPr sz="1600" dirty="0">
                <a:latin typeface="Arial"/>
                <a:cs typeface="Arial"/>
              </a:rPr>
              <a:t>is  </a:t>
            </a:r>
            <a:r>
              <a:rPr sz="1600" spc="-5" dirty="0">
                <a:latin typeface="Arial"/>
                <a:cs typeface="Arial"/>
              </a:rPr>
              <a:t>only spectral shift due to  charging, which can be  determined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3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comparison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2346" y="4079240"/>
            <a:ext cx="26320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known elemental XPS  lines, for example C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1625" y="4747005"/>
            <a:ext cx="138557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Electron flood  gun mounted</a:t>
            </a:r>
            <a:r>
              <a:rPr sz="1400" spc="-1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line  of sight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with 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sample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dirty="0">
                <a:solidFill>
                  <a:srgbClr val="00FF00"/>
                </a:solidFill>
                <a:latin typeface="Arial"/>
                <a:cs typeface="Arial"/>
              </a:rPr>
              <a:t>in  </a:t>
            </a:r>
            <a:r>
              <a:rPr sz="1400" spc="-5" dirty="0">
                <a:solidFill>
                  <a:srgbClr val="00FF00"/>
                </a:solidFill>
                <a:latin typeface="Arial"/>
                <a:cs typeface="Arial"/>
              </a:rPr>
              <a:t>analyser axis </a:t>
            </a:r>
            <a:r>
              <a:rPr sz="1400" dirty="0">
                <a:solidFill>
                  <a:srgbClr val="00FF00"/>
                </a:solidFill>
                <a:latin typeface="Arial"/>
                <a:cs typeface="Arial"/>
              </a:rPr>
              <a:t>+  </a:t>
            </a:r>
            <a:r>
              <a:rPr sz="1400" spc="-5" dirty="0">
                <a:solidFill>
                  <a:srgbClr val="00FF00"/>
                </a:solidFill>
                <a:latin typeface="Arial"/>
                <a:cs typeface="Arial"/>
              </a:rPr>
              <a:t>electromagnet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09466" y="5041391"/>
            <a:ext cx="823594" cy="636905"/>
          </a:xfrm>
          <a:custGeom>
            <a:avLst/>
            <a:gdLst/>
            <a:ahLst/>
            <a:cxnLst/>
            <a:rect l="l" t="t" r="r" b="b"/>
            <a:pathLst>
              <a:path w="823595" h="636904">
                <a:moveTo>
                  <a:pt x="803140" y="15365"/>
                </a:moveTo>
                <a:lnTo>
                  <a:pt x="790676" y="16975"/>
                </a:lnTo>
                <a:lnTo>
                  <a:pt x="0" y="626275"/>
                </a:lnTo>
                <a:lnTo>
                  <a:pt x="7874" y="636333"/>
                </a:lnTo>
                <a:lnTo>
                  <a:pt x="798408" y="27022"/>
                </a:lnTo>
                <a:lnTo>
                  <a:pt x="803140" y="15365"/>
                </a:lnTo>
                <a:close/>
              </a:path>
              <a:path w="823595" h="636904">
                <a:moveTo>
                  <a:pt x="822002" y="2666"/>
                </a:moveTo>
                <a:lnTo>
                  <a:pt x="809244" y="2666"/>
                </a:lnTo>
                <a:lnTo>
                  <a:pt x="816991" y="12699"/>
                </a:lnTo>
                <a:lnTo>
                  <a:pt x="798408" y="27022"/>
                </a:lnTo>
                <a:lnTo>
                  <a:pt x="774065" y="86994"/>
                </a:lnTo>
                <a:lnTo>
                  <a:pt x="772668" y="90296"/>
                </a:lnTo>
                <a:lnTo>
                  <a:pt x="774319" y="93979"/>
                </a:lnTo>
                <a:lnTo>
                  <a:pt x="777494" y="95249"/>
                </a:lnTo>
                <a:lnTo>
                  <a:pt x="780796" y="96646"/>
                </a:lnTo>
                <a:lnTo>
                  <a:pt x="784479" y="94995"/>
                </a:lnTo>
                <a:lnTo>
                  <a:pt x="785749" y="91820"/>
                </a:lnTo>
                <a:lnTo>
                  <a:pt x="822002" y="2666"/>
                </a:lnTo>
                <a:close/>
              </a:path>
              <a:path w="823595" h="636904">
                <a:moveTo>
                  <a:pt x="811303" y="5333"/>
                </a:moveTo>
                <a:lnTo>
                  <a:pt x="807212" y="5333"/>
                </a:lnTo>
                <a:lnTo>
                  <a:pt x="813943" y="13969"/>
                </a:lnTo>
                <a:lnTo>
                  <a:pt x="803140" y="15365"/>
                </a:lnTo>
                <a:lnTo>
                  <a:pt x="798408" y="27022"/>
                </a:lnTo>
                <a:lnTo>
                  <a:pt x="816991" y="12699"/>
                </a:lnTo>
                <a:lnTo>
                  <a:pt x="811303" y="5333"/>
                </a:lnTo>
                <a:close/>
              </a:path>
              <a:path w="823595" h="636904">
                <a:moveTo>
                  <a:pt x="823087" y="0"/>
                </a:moveTo>
                <a:lnTo>
                  <a:pt x="724788" y="12699"/>
                </a:lnTo>
                <a:lnTo>
                  <a:pt x="721360" y="13080"/>
                </a:lnTo>
                <a:lnTo>
                  <a:pt x="718947" y="16255"/>
                </a:lnTo>
                <a:lnTo>
                  <a:pt x="719328" y="19811"/>
                </a:lnTo>
                <a:lnTo>
                  <a:pt x="719836" y="23240"/>
                </a:lnTo>
                <a:lnTo>
                  <a:pt x="723011" y="25780"/>
                </a:lnTo>
                <a:lnTo>
                  <a:pt x="726440" y="25272"/>
                </a:lnTo>
                <a:lnTo>
                  <a:pt x="790676" y="16975"/>
                </a:lnTo>
                <a:lnTo>
                  <a:pt x="809244" y="2666"/>
                </a:lnTo>
                <a:lnTo>
                  <a:pt x="822002" y="2666"/>
                </a:lnTo>
                <a:lnTo>
                  <a:pt x="823087" y="0"/>
                </a:lnTo>
                <a:close/>
              </a:path>
              <a:path w="823595" h="636904">
                <a:moveTo>
                  <a:pt x="809244" y="2666"/>
                </a:moveTo>
                <a:lnTo>
                  <a:pt x="790676" y="16975"/>
                </a:lnTo>
                <a:lnTo>
                  <a:pt x="803140" y="15365"/>
                </a:lnTo>
                <a:lnTo>
                  <a:pt x="807212" y="5333"/>
                </a:lnTo>
                <a:lnTo>
                  <a:pt x="811303" y="5333"/>
                </a:lnTo>
                <a:lnTo>
                  <a:pt x="809244" y="2666"/>
                </a:lnTo>
                <a:close/>
              </a:path>
              <a:path w="823595" h="636904">
                <a:moveTo>
                  <a:pt x="807212" y="5333"/>
                </a:moveTo>
                <a:lnTo>
                  <a:pt x="803140" y="15365"/>
                </a:lnTo>
                <a:lnTo>
                  <a:pt x="813943" y="13969"/>
                </a:lnTo>
                <a:lnTo>
                  <a:pt x="807212" y="5333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>
          <a:xfrm>
            <a:off x="3733800" y="6481317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22</a:t>
            </a:fld>
            <a:endParaRPr lang="en-GB" spc="8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473835">
              <a:lnSpc>
                <a:spcPct val="100000"/>
              </a:lnSpc>
              <a:spcBef>
                <a:spcPts val="810"/>
              </a:spcBef>
            </a:pPr>
            <a:r>
              <a:rPr spc="140" dirty="0"/>
              <a:t>Quantitative</a:t>
            </a:r>
            <a:r>
              <a:rPr spc="5" dirty="0"/>
              <a:t> </a:t>
            </a:r>
            <a:r>
              <a:rPr spc="150" dirty="0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4732374" y="1998808"/>
            <a:ext cx="3870234" cy="4018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172" y="1949195"/>
            <a:ext cx="1316736" cy="1901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7741" y="3958209"/>
            <a:ext cx="454469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06070" indent="-28638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Identify the peak position and relative peak  intensity of 2 or more peaks (photoemission  lines and Auger) of an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elements.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Check for any charging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effect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Check for any chemical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shift</a:t>
            </a:r>
            <a:endParaRPr sz="16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Check spin orbital splitting and </a:t>
            </a:r>
            <a:r>
              <a:rPr sz="1600" spc="-5" dirty="0" smtClean="0">
                <a:latin typeface="Arial"/>
                <a:cs typeface="Arial"/>
              </a:rPr>
              <a:t>area</a:t>
            </a:r>
            <a:r>
              <a:rPr lang="en-GB" sz="1600" spc="-5" dirty="0" smtClean="0">
                <a:latin typeface="Arial"/>
                <a:cs typeface="Arial"/>
              </a:rPr>
              <a:t>,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ratio of the  p, d, f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peaks</a:t>
            </a:r>
            <a:endParaRPr sz="1600" dirty="0">
              <a:latin typeface="Arial"/>
              <a:cs typeface="Arial"/>
            </a:endParaRPr>
          </a:p>
          <a:p>
            <a:pPr marL="299085" marR="38417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Subtract the back ground and find the area  under 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curve.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8582" y="3956684"/>
            <a:ext cx="11671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006FC0"/>
                </a:solidFill>
                <a:latin typeface="Arial"/>
                <a:cs typeface="Arial"/>
              </a:rPr>
              <a:t>Value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from</a:t>
            </a:r>
            <a:r>
              <a:rPr sz="1400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handbook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7263" y="4060697"/>
            <a:ext cx="385445" cy="144780"/>
          </a:xfrm>
          <a:custGeom>
            <a:avLst/>
            <a:gdLst/>
            <a:ahLst/>
            <a:cxnLst/>
            <a:rect l="l" t="t" r="r" b="b"/>
            <a:pathLst>
              <a:path w="385445" h="144779">
                <a:moveTo>
                  <a:pt x="297821" y="27749"/>
                </a:moveTo>
                <a:lnTo>
                  <a:pt x="0" y="116585"/>
                </a:lnTo>
                <a:lnTo>
                  <a:pt x="8381" y="144399"/>
                </a:lnTo>
                <a:lnTo>
                  <a:pt x="306066" y="55445"/>
                </a:lnTo>
                <a:lnTo>
                  <a:pt x="297821" y="27749"/>
                </a:lnTo>
                <a:close/>
              </a:path>
              <a:path w="385445" h="144779">
                <a:moveTo>
                  <a:pt x="377874" y="23621"/>
                </a:moveTo>
                <a:lnTo>
                  <a:pt x="311657" y="23621"/>
                </a:lnTo>
                <a:lnTo>
                  <a:pt x="319912" y="51307"/>
                </a:lnTo>
                <a:lnTo>
                  <a:pt x="306066" y="55445"/>
                </a:lnTo>
                <a:lnTo>
                  <a:pt x="314325" y="83184"/>
                </a:lnTo>
                <a:lnTo>
                  <a:pt x="377874" y="23621"/>
                </a:lnTo>
                <a:close/>
              </a:path>
              <a:path w="385445" h="144779">
                <a:moveTo>
                  <a:pt x="311657" y="23621"/>
                </a:moveTo>
                <a:lnTo>
                  <a:pt x="297821" y="27749"/>
                </a:lnTo>
                <a:lnTo>
                  <a:pt x="306066" y="55445"/>
                </a:lnTo>
                <a:lnTo>
                  <a:pt x="319912" y="51307"/>
                </a:lnTo>
                <a:lnTo>
                  <a:pt x="311657" y="23621"/>
                </a:lnTo>
                <a:close/>
              </a:path>
              <a:path w="385445" h="144779">
                <a:moveTo>
                  <a:pt x="289559" y="0"/>
                </a:moveTo>
                <a:lnTo>
                  <a:pt x="297821" y="27749"/>
                </a:lnTo>
                <a:lnTo>
                  <a:pt x="311657" y="23621"/>
                </a:lnTo>
                <a:lnTo>
                  <a:pt x="377874" y="23621"/>
                </a:lnTo>
                <a:lnTo>
                  <a:pt x="385190" y="16763"/>
                </a:lnTo>
                <a:lnTo>
                  <a:pt x="28955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8543" y="4191761"/>
            <a:ext cx="241935" cy="445770"/>
          </a:xfrm>
          <a:custGeom>
            <a:avLst/>
            <a:gdLst/>
            <a:ahLst/>
            <a:cxnLst/>
            <a:rect l="l" t="t" r="r" b="b"/>
            <a:pathLst>
              <a:path w="241934" h="445770">
                <a:moveTo>
                  <a:pt x="188390" y="70359"/>
                </a:moveTo>
                <a:lnTo>
                  <a:pt x="0" y="432054"/>
                </a:lnTo>
                <a:lnTo>
                  <a:pt x="25653" y="445388"/>
                </a:lnTo>
                <a:lnTo>
                  <a:pt x="214123" y="83778"/>
                </a:lnTo>
                <a:lnTo>
                  <a:pt x="188390" y="70359"/>
                </a:lnTo>
                <a:close/>
              </a:path>
              <a:path w="241934" h="445770">
                <a:moveTo>
                  <a:pt x="240449" y="57531"/>
                </a:moveTo>
                <a:lnTo>
                  <a:pt x="195072" y="57531"/>
                </a:lnTo>
                <a:lnTo>
                  <a:pt x="220852" y="70865"/>
                </a:lnTo>
                <a:lnTo>
                  <a:pt x="214123" y="83778"/>
                </a:lnTo>
                <a:lnTo>
                  <a:pt x="239775" y="97155"/>
                </a:lnTo>
                <a:lnTo>
                  <a:pt x="240449" y="57531"/>
                </a:lnTo>
                <a:close/>
              </a:path>
              <a:path w="241934" h="445770">
                <a:moveTo>
                  <a:pt x="195072" y="57531"/>
                </a:moveTo>
                <a:lnTo>
                  <a:pt x="188390" y="70359"/>
                </a:lnTo>
                <a:lnTo>
                  <a:pt x="214123" y="83778"/>
                </a:lnTo>
                <a:lnTo>
                  <a:pt x="220852" y="70865"/>
                </a:lnTo>
                <a:lnTo>
                  <a:pt x="195072" y="57531"/>
                </a:lnTo>
                <a:close/>
              </a:path>
              <a:path w="241934" h="445770">
                <a:moveTo>
                  <a:pt x="241426" y="0"/>
                </a:moveTo>
                <a:lnTo>
                  <a:pt x="162813" y="57023"/>
                </a:lnTo>
                <a:lnTo>
                  <a:pt x="188390" y="70359"/>
                </a:lnTo>
                <a:lnTo>
                  <a:pt x="195072" y="57531"/>
                </a:lnTo>
                <a:lnTo>
                  <a:pt x="240449" y="57531"/>
                </a:lnTo>
                <a:lnTo>
                  <a:pt x="24142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5920" y="1729704"/>
            <a:ext cx="2942880" cy="1889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>
          <a:xfrm>
            <a:off x="3886200" y="6463487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23</a:t>
            </a:fld>
            <a:endParaRPr lang="en-GB" spc="8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757" y="4402963"/>
            <a:ext cx="24250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00000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800000"/>
                </a:solidFill>
                <a:latin typeface="Arial"/>
                <a:cs typeface="Arial"/>
              </a:rPr>
              <a:t>sputter </a:t>
            </a:r>
            <a:r>
              <a:rPr sz="1800" dirty="0">
                <a:solidFill>
                  <a:srgbClr val="800000"/>
                </a:solidFill>
                <a:latin typeface="Arial"/>
                <a:cs typeface="Arial"/>
              </a:rPr>
              <a:t>rate </a:t>
            </a:r>
            <a:r>
              <a:rPr sz="1800" spc="-5" dirty="0">
                <a:solidFill>
                  <a:srgbClr val="800000"/>
                </a:solidFill>
                <a:latin typeface="Arial"/>
                <a:cs typeface="Arial"/>
              </a:rPr>
              <a:t>is </a:t>
            </a:r>
            <a:r>
              <a:rPr sz="1800" spc="-10" dirty="0">
                <a:solidFill>
                  <a:srgbClr val="800000"/>
                </a:solidFill>
                <a:latin typeface="Arial"/>
                <a:cs typeface="Arial"/>
              </a:rPr>
              <a:t>known,  </a:t>
            </a:r>
            <a:r>
              <a:rPr sz="1800" spc="-5" dirty="0">
                <a:solidFill>
                  <a:srgbClr val="800000"/>
                </a:solidFill>
                <a:latin typeface="Arial"/>
                <a:cs typeface="Arial"/>
              </a:rPr>
              <a:t>thickness </a:t>
            </a:r>
            <a:r>
              <a:rPr sz="1800" dirty="0">
                <a:solidFill>
                  <a:srgbClr val="800000"/>
                </a:solidFill>
                <a:latin typeface="Arial"/>
                <a:cs typeface="Arial"/>
              </a:rPr>
              <a:t>of the</a:t>
            </a:r>
            <a:r>
              <a:rPr sz="1800" spc="-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800000"/>
                </a:solidFill>
                <a:latin typeface="Arial"/>
                <a:cs typeface="Arial"/>
              </a:rPr>
              <a:t>surface  </a:t>
            </a:r>
            <a:r>
              <a:rPr sz="1800" spc="-10" dirty="0">
                <a:solidFill>
                  <a:srgbClr val="800000"/>
                </a:solidFill>
                <a:latin typeface="Arial"/>
                <a:cs typeface="Arial"/>
              </a:rPr>
              <a:t>layers </a:t>
            </a:r>
            <a:r>
              <a:rPr sz="1800" spc="-5" dirty="0">
                <a:solidFill>
                  <a:srgbClr val="800000"/>
                </a:solidFill>
                <a:latin typeface="Arial"/>
                <a:cs typeface="Arial"/>
              </a:rPr>
              <a:t>can be  calculated.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7114" y="4323715"/>
            <a:ext cx="16567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Si = 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99.3</a:t>
            </a:r>
            <a:r>
              <a:rPr sz="1800" b="1" spc="-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eV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CD"/>
                </a:solidFill>
                <a:latin typeface="Arial"/>
                <a:cs typeface="Arial"/>
              </a:rPr>
              <a:t>SiO</a:t>
            </a:r>
            <a:r>
              <a:rPr sz="1200" b="1" dirty="0">
                <a:solidFill>
                  <a:srgbClr val="0000CD"/>
                </a:solidFill>
                <a:latin typeface="Arial"/>
                <a:cs typeface="Arial"/>
              </a:rPr>
              <a:t>2 </a:t>
            </a:r>
            <a:r>
              <a:rPr sz="1800" b="1" dirty="0">
                <a:solidFill>
                  <a:srgbClr val="0000CD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0000CD"/>
                </a:solidFill>
                <a:latin typeface="Arial"/>
                <a:cs typeface="Arial"/>
              </a:rPr>
              <a:t>103.3</a:t>
            </a:r>
            <a:r>
              <a:rPr sz="1800" b="1" spc="-95" dirty="0">
                <a:solidFill>
                  <a:srgbClr val="0000CD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CD"/>
                </a:solidFill>
                <a:latin typeface="Arial"/>
                <a:cs typeface="Arial"/>
              </a:rPr>
              <a:t>eV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0" y="4277690"/>
            <a:ext cx="20186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CD"/>
                </a:solidFill>
                <a:latin typeface="Arial"/>
                <a:cs typeface="Arial"/>
              </a:rPr>
              <a:t>Wide scan</a:t>
            </a:r>
            <a:r>
              <a:rPr sz="1600" b="1" spc="5" dirty="0">
                <a:solidFill>
                  <a:srgbClr val="0000C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CD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00CD"/>
                </a:solidFill>
                <a:latin typeface="Arial"/>
                <a:cs typeface="Arial"/>
              </a:rPr>
              <a:t>quantitative</a:t>
            </a:r>
            <a:r>
              <a:rPr sz="1600" b="1" spc="35" dirty="0">
                <a:solidFill>
                  <a:srgbClr val="0000C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00CD"/>
                </a:solidFill>
                <a:latin typeface="Arial"/>
                <a:cs typeface="Arial"/>
              </a:rPr>
              <a:t>analysis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>
          <a:xfrm>
            <a:off x="3276600" y="6423661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24</a:t>
            </a:fld>
            <a:endParaRPr lang="en-GB" spc="80" dirty="0"/>
          </a:p>
        </p:txBody>
      </p:sp>
      <p:sp>
        <p:nvSpPr>
          <p:cNvPr id="6" name="TextBox 5"/>
          <p:cNvSpPr txBox="1"/>
          <p:nvPr/>
        </p:nvSpPr>
        <p:spPr>
          <a:xfrm>
            <a:off x="1524526" y="533400"/>
            <a:ext cx="735457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Depth profiling using XPS analysis</a:t>
            </a:r>
            <a:endParaRPr lang="en-GB" sz="4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810"/>
              </a:spcBef>
            </a:pPr>
            <a:r>
              <a:rPr spc="150" dirty="0"/>
              <a:t>UV </a:t>
            </a:r>
            <a:r>
              <a:rPr spc="200" dirty="0"/>
              <a:t>photo </a:t>
            </a:r>
            <a:r>
              <a:rPr spc="155" dirty="0"/>
              <a:t>electron</a:t>
            </a:r>
            <a:r>
              <a:rPr spc="-385" dirty="0"/>
              <a:t> </a:t>
            </a:r>
            <a:r>
              <a:rPr spc="180" dirty="0"/>
              <a:t>spectroscopy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5129" y="1454022"/>
            <a:ext cx="462089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XPS:</a:t>
            </a:r>
            <a:endParaRPr sz="1800">
              <a:latin typeface="Arial"/>
              <a:cs typeface="Arial"/>
            </a:endParaRPr>
          </a:p>
          <a:p>
            <a:pPr marL="469265" marR="5080">
              <a:lnSpc>
                <a:spcPct val="100000"/>
              </a:lnSpc>
            </a:pP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photon energy hѵ=200-4000 eV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probe  core-levels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(to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identify elements </a:t>
            </a:r>
            <a:r>
              <a:rPr sz="1800" spc="-10" dirty="0">
                <a:solidFill>
                  <a:srgbClr val="00AFEF"/>
                </a:solidFill>
                <a:latin typeface="Arial"/>
                <a:cs typeface="Arial"/>
              </a:rPr>
              <a:t>and  </a:t>
            </a:r>
            <a:r>
              <a:rPr sz="1800" spc="-5" dirty="0">
                <a:solidFill>
                  <a:srgbClr val="00AFEF"/>
                </a:solidFill>
                <a:latin typeface="Arial"/>
                <a:cs typeface="Arial"/>
              </a:rPr>
              <a:t>their chemical</a:t>
            </a:r>
            <a:r>
              <a:rPr sz="1800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AFEF"/>
                </a:solidFill>
                <a:latin typeface="Arial"/>
                <a:cs typeface="Arial"/>
              </a:rPr>
              <a:t>states).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UPS:</a:t>
            </a:r>
            <a:endParaRPr sz="1800">
              <a:latin typeface="Arial"/>
              <a:cs typeface="Arial"/>
            </a:endParaRPr>
          </a:p>
          <a:p>
            <a:pPr marL="469265" marR="102870" indent="63500">
              <a:lnSpc>
                <a:spcPct val="100000"/>
              </a:lnSpc>
            </a:pP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photon energy hѵ=10-45 eV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probe  filled electron </a:t>
            </a:r>
            <a:r>
              <a:rPr sz="1800" dirty="0">
                <a:solidFill>
                  <a:srgbClr val="00AF50"/>
                </a:solidFill>
                <a:latin typeface="Arial"/>
                <a:cs typeface="Arial"/>
              </a:rPr>
              <a:t>states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in </a:t>
            </a:r>
            <a:r>
              <a:rPr sz="1800" b="1" spc="-10" dirty="0">
                <a:solidFill>
                  <a:srgbClr val="00AF50"/>
                </a:solidFill>
                <a:latin typeface="Arial"/>
                <a:cs typeface="Arial"/>
              </a:rPr>
              <a:t>valence </a:t>
            </a:r>
            <a:r>
              <a:rPr sz="1800" b="1" dirty="0">
                <a:solidFill>
                  <a:srgbClr val="00AF50"/>
                </a:solidFill>
                <a:latin typeface="Arial"/>
                <a:cs typeface="Arial"/>
              </a:rPr>
              <a:t>band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or  adsorbed molecules on</a:t>
            </a:r>
            <a:r>
              <a:rPr sz="1800" spc="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Arial"/>
                <a:cs typeface="Arial"/>
              </a:rPr>
              <a:t>metal.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UPS source of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irradiation:</a:t>
            </a:r>
            <a:endParaRPr sz="1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He discharging lamp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(two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strong lines</a:t>
            </a:r>
            <a:r>
              <a:rPr sz="180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marL="469265" marR="3175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21.2 eV and 42.4 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eV,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termed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He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 He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II)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narrow line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width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and high  flux</a:t>
            </a:r>
            <a:endParaRPr sz="1800">
              <a:latin typeface="Arial"/>
              <a:cs typeface="Arial"/>
            </a:endParaRPr>
          </a:p>
          <a:p>
            <a:pPr marL="299720" marR="6985" indent="-2997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Synchrotron radiation source:  continuously variable photon </a:t>
            </a:r>
            <a:r>
              <a:rPr sz="1800" spc="-30" dirty="0">
                <a:solidFill>
                  <a:srgbClr val="0066FF"/>
                </a:solidFill>
                <a:latin typeface="Arial"/>
                <a:cs typeface="Arial"/>
              </a:rPr>
              <a:t>energy,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can  be made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very </a:t>
            </a:r>
            <a:r>
              <a:rPr sz="1800" spc="-25" dirty="0">
                <a:solidFill>
                  <a:srgbClr val="0066FF"/>
                </a:solidFill>
                <a:latin typeface="Arial"/>
                <a:cs typeface="Arial"/>
              </a:rPr>
              <a:t>narrow,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very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intense, now  </a:t>
            </a:r>
            <a:r>
              <a:rPr sz="1800" spc="-10" dirty="0">
                <a:solidFill>
                  <a:srgbClr val="0066FF"/>
                </a:solidFill>
                <a:latin typeface="Arial"/>
                <a:cs typeface="Arial"/>
              </a:rPr>
              <a:t>widely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available, require a mono-  chromator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5530" y="2037587"/>
            <a:ext cx="3174629" cy="4055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>
          <a:xfrm>
            <a:off x="3048000" y="6455536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25</a:t>
            </a:fld>
            <a:endParaRPr lang="en-GB" spc="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822" y="403047"/>
            <a:ext cx="5687059" cy="492443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3048000" y="6365590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26</a:t>
            </a:fld>
            <a:endParaRPr lang="en-GB" spc="8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57147"/>
            <a:ext cx="4646168" cy="3173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930621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UPS spectrum of a gold sample.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The spectrum consist of three feature of interest: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fermi level at 0 eV binding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valence bands corresponding to the D bands of Au.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binding energy cut off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08760" y="5019737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 work function = Energy of the UV source – the width of spectra</a:t>
            </a:r>
          </a:p>
          <a:p>
            <a:pPr algn="ctr"/>
            <a:r>
              <a:rPr lang="en-US" altLang="en-US" dirty="0" smtClean="0">
                <a:latin typeface="Symbol" panose="05050102010706020507" pitchFamily="18" charset="2"/>
              </a:rPr>
              <a:t>F </a:t>
            </a:r>
            <a:r>
              <a:rPr lang="en-US" altLang="en-US" dirty="0" smtClean="0"/>
              <a:t>= </a:t>
            </a:r>
            <a:r>
              <a:rPr lang="en-US" altLang="en-US" dirty="0" err="1" smtClean="0"/>
              <a:t>h</a:t>
            </a:r>
            <a:r>
              <a:rPr lang="en-US" altLang="en-US" dirty="0" err="1" smtClean="0">
                <a:latin typeface="Symbol" panose="05050102010706020507" pitchFamily="18" charset="2"/>
              </a:rPr>
              <a:t>n</a:t>
            </a:r>
            <a:r>
              <a:rPr lang="en-US" altLang="en-US" dirty="0" smtClean="0">
                <a:latin typeface="Symbol" panose="05050102010706020507" pitchFamily="18" charset="2"/>
              </a:rPr>
              <a:t> </a:t>
            </a:r>
            <a:r>
              <a:rPr lang="en-US" altLang="en-US" dirty="0" smtClean="0"/>
              <a:t>- 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dirty="0" smtClean="0"/>
              <a:t>E</a:t>
            </a:r>
            <a:r>
              <a:rPr lang="en-GB" dirty="0" smtClean="0"/>
              <a:t> </a:t>
            </a:r>
          </a:p>
          <a:p>
            <a:pPr algn="ctr"/>
            <a:r>
              <a:rPr lang="en-GB" dirty="0" err="1" smtClean="0"/>
              <a:t>ΦAu</a:t>
            </a:r>
            <a:r>
              <a:rPr lang="en-GB" dirty="0" smtClean="0"/>
              <a:t> = </a:t>
            </a:r>
            <a:r>
              <a:rPr lang="en-GB" dirty="0"/>
              <a:t>21.21 eV – 15.9 eV=5.3 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4730" y="475953"/>
            <a:ext cx="778225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Work function determination using UPS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540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65735" rIns="0" bIns="0" rtlCol="0">
            <a:spAutoFit/>
          </a:bodyPr>
          <a:lstStyle/>
          <a:p>
            <a:pPr marL="207010">
              <a:lnSpc>
                <a:spcPct val="100000"/>
              </a:lnSpc>
              <a:spcBef>
                <a:spcPts val="1305"/>
              </a:spcBef>
            </a:pPr>
            <a:r>
              <a:rPr sz="2400" spc="-35" dirty="0"/>
              <a:t>RBS: </a:t>
            </a:r>
            <a:r>
              <a:rPr sz="2400" spc="114" dirty="0"/>
              <a:t>Rutherford </a:t>
            </a:r>
            <a:r>
              <a:rPr sz="2400" spc="105" dirty="0"/>
              <a:t>Backscattering</a:t>
            </a:r>
            <a:r>
              <a:rPr sz="2400" spc="-125" dirty="0"/>
              <a:t> </a:t>
            </a:r>
            <a:r>
              <a:rPr sz="2400" spc="114" dirty="0"/>
              <a:t>Spectroscopy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22148" y="1476755"/>
            <a:ext cx="4750308" cy="3233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73765"/>
              </p:ext>
            </p:extLst>
          </p:nvPr>
        </p:nvGraphicFramePr>
        <p:xfrm>
          <a:off x="177952" y="4817617"/>
          <a:ext cx="8169909" cy="11125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Quantitative?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Destructive?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Detection</a:t>
                      </a:r>
                      <a:r>
                        <a:rPr sz="1800" spc="2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limits?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 – </a:t>
                      </a:r>
                      <a:r>
                        <a:rPr sz="1800" dirty="0" smtClean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lang="en-GB" sz="1800" dirty="0" smtClean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800" spc="-55" dirty="0" smtClean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at%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Lateral </a:t>
                      </a:r>
                      <a:r>
                        <a:rPr sz="1800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resolution (Probe</a:t>
                      </a:r>
                      <a:r>
                        <a:rPr sz="1800" spc="4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size)?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solidFill>
                            <a:srgbClr val="3333FF"/>
                          </a:solidFill>
                          <a:latin typeface="Symbol"/>
                          <a:cs typeface="Symbol"/>
                        </a:rPr>
                        <a:t></a:t>
                      </a:r>
                      <a:r>
                        <a:rPr sz="1800" dirty="0">
                          <a:solidFill>
                            <a:srgbClr val="3333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2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Chemical</a:t>
                      </a:r>
                      <a:r>
                        <a:rPr sz="1800" spc="-1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bonding?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Depth</a:t>
                      </a:r>
                      <a:r>
                        <a:rPr sz="1800" spc="1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resolution?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5– </a:t>
                      </a:r>
                      <a:r>
                        <a:rPr sz="180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800" spc="-5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 nm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385308" y="2602738"/>
            <a:ext cx="3503929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dirty="0">
                <a:solidFill>
                  <a:srgbClr val="3333FF"/>
                </a:solidFill>
                <a:latin typeface="Calibri"/>
                <a:cs typeface="Calibri"/>
              </a:rPr>
              <a:t>RBS </a:t>
            </a:r>
            <a:r>
              <a:rPr sz="1800" spc="-10" dirty="0">
                <a:solidFill>
                  <a:srgbClr val="3333FF"/>
                </a:solidFill>
                <a:latin typeface="Calibri"/>
                <a:cs typeface="Calibri"/>
              </a:rPr>
              <a:t>accurately </a:t>
            </a:r>
            <a:r>
              <a:rPr sz="1800" spc="-5" dirty="0">
                <a:solidFill>
                  <a:srgbClr val="3333FF"/>
                </a:solidFill>
                <a:latin typeface="Calibri"/>
                <a:cs typeface="Calibri"/>
              </a:rPr>
              <a:t>measures </a:t>
            </a:r>
            <a:r>
              <a:rPr sz="1800" dirty="0">
                <a:solidFill>
                  <a:srgbClr val="3333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3333FF"/>
                </a:solidFill>
                <a:latin typeface="Calibri"/>
                <a:cs typeface="Calibri"/>
              </a:rPr>
              <a:t>composition </a:t>
            </a:r>
            <a:r>
              <a:rPr sz="1800" dirty="0">
                <a:solidFill>
                  <a:srgbClr val="3333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3333FF"/>
                </a:solidFill>
                <a:latin typeface="Calibri"/>
                <a:cs typeface="Calibri"/>
              </a:rPr>
              <a:t>depth </a:t>
            </a:r>
            <a:r>
              <a:rPr sz="1800" spc="-10" dirty="0">
                <a:solidFill>
                  <a:srgbClr val="3333FF"/>
                </a:solidFill>
                <a:latin typeface="Calibri"/>
                <a:cs typeface="Calibri"/>
              </a:rPr>
              <a:t>profile </a:t>
            </a:r>
            <a:r>
              <a:rPr sz="1800" spc="-5" dirty="0">
                <a:solidFill>
                  <a:srgbClr val="3333FF"/>
                </a:solidFill>
                <a:latin typeface="Calibri"/>
                <a:cs typeface="Calibri"/>
              </a:rPr>
              <a:t>of thin  </a:t>
            </a:r>
            <a:r>
              <a:rPr sz="1800" spc="-5" dirty="0" smtClean="0">
                <a:solidFill>
                  <a:srgbClr val="3333FF"/>
                </a:solidFill>
                <a:latin typeface="Calibri"/>
                <a:cs typeface="Calibri"/>
              </a:rPr>
              <a:t>films</a:t>
            </a:r>
            <a:r>
              <a:rPr lang="en-GB" spc="-5" dirty="0">
                <a:solidFill>
                  <a:srgbClr val="3333F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3200400" y="6426927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27</a:t>
            </a:fld>
            <a:endParaRPr lang="en-GB" spc="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810"/>
              </a:spcBef>
            </a:pPr>
            <a:r>
              <a:rPr spc="195" dirty="0"/>
              <a:t>Application </a:t>
            </a:r>
            <a:r>
              <a:rPr spc="175" dirty="0"/>
              <a:t>and</a:t>
            </a:r>
            <a:r>
              <a:rPr spc="-204" dirty="0"/>
              <a:t> </a:t>
            </a:r>
            <a:r>
              <a:rPr spc="140" dirty="0"/>
              <a:t>Instrumentation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359408" y="3051137"/>
            <a:ext cx="6390000" cy="1465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4461" y="1425066"/>
            <a:ext cx="71043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Determine thickness and composition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thin</a:t>
            </a:r>
            <a:r>
              <a:rPr sz="18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films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Determine film density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a film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known</a:t>
            </a:r>
            <a:r>
              <a:rPr sz="18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thickness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Assess damage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crystal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structure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as a result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processing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Quantification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films on </a:t>
            </a: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whole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wafers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(up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300</a:t>
            </a:r>
            <a:r>
              <a:rPr sz="18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mm)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Qualify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monitor deposition systems (also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fab-to-fab</a:t>
            </a:r>
            <a:r>
              <a:rPr sz="18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comparisons)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0915" y="4684903"/>
            <a:ext cx="71443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MeV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ions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an electrostatic accelerator are focused on a</a:t>
            </a:r>
            <a:r>
              <a:rPr sz="18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sample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in a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vacuum chamber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18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analysis.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30" dirty="0">
                <a:solidFill>
                  <a:srgbClr val="001F5F"/>
                </a:solidFill>
                <a:latin typeface="Arial"/>
                <a:cs typeface="Arial"/>
              </a:rPr>
              <a:t>Typically,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2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MeV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He</a:t>
            </a:r>
            <a:r>
              <a:rPr sz="1800" spc="-7" baseline="25462" dirty="0">
                <a:solidFill>
                  <a:srgbClr val="001F5F"/>
                </a:solidFill>
                <a:latin typeface="Arial"/>
                <a:cs typeface="Arial"/>
              </a:rPr>
              <a:t>++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ions are</a:t>
            </a:r>
            <a:r>
              <a:rPr sz="18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used.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2971800" y="6423661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28</a:t>
            </a:fld>
            <a:endParaRPr lang="en-GB" spc="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908175">
              <a:lnSpc>
                <a:spcPct val="100000"/>
              </a:lnSpc>
              <a:spcBef>
                <a:spcPts val="810"/>
              </a:spcBef>
            </a:pPr>
            <a:r>
              <a:rPr sz="3200" spc="170" dirty="0">
                <a:latin typeface="Tahoma"/>
                <a:cs typeface="Tahoma"/>
              </a:rPr>
              <a:t>Kinematic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155" dirty="0">
                <a:latin typeface="Tahoma"/>
                <a:cs typeface="Tahoma"/>
              </a:rPr>
              <a:t>factor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9213" y="3444328"/>
            <a:ext cx="2456247" cy="2151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972" y="1438655"/>
            <a:ext cx="2974848" cy="1284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" y="2988563"/>
            <a:ext cx="3950208" cy="3473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8100" y="3217164"/>
            <a:ext cx="5295899" cy="3067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96945" y="2089226"/>
            <a:ext cx="1054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=K</a:t>
            </a:r>
            <a:r>
              <a:rPr sz="2400" b="1" spc="-15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4547" y="1267967"/>
            <a:ext cx="4482084" cy="17205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>
          <a:xfrm>
            <a:off x="3401440" y="6520544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29</a:t>
            </a:fld>
            <a:endParaRPr lang="en-GB" spc="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597598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b="1" spc="55" dirty="0" smtClean="0">
                <a:latin typeface="Arial"/>
                <a:cs typeface="Arial"/>
              </a:rPr>
              <a:t>Surface</a:t>
            </a:r>
            <a:r>
              <a:rPr lang="en-GB" b="1" spc="55" dirty="0" smtClean="0">
                <a:latin typeface="Arial"/>
                <a:cs typeface="Arial"/>
              </a:rPr>
              <a:t>s</a:t>
            </a:r>
            <a:endParaRPr b="1" spc="5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371346"/>
            <a:ext cx="856615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What is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surface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vacuum?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special interface </a:t>
            </a:r>
            <a:r>
              <a:rPr sz="1800" spc="-10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solid and vacuum Interface: a small number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atomic</a:t>
            </a:r>
            <a:endParaRPr sz="1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tabLst>
                <a:tab pos="1035050" algn="l"/>
              </a:tabLst>
            </a:pPr>
            <a:r>
              <a:rPr sz="1800" spc="-10" dirty="0">
                <a:latin typeface="Arial"/>
                <a:cs typeface="Arial"/>
              </a:rPr>
              <a:t>layers	</a:t>
            </a:r>
            <a:r>
              <a:rPr sz="1800" spc="-5" dirty="0">
                <a:latin typeface="Arial"/>
                <a:cs typeface="Arial"/>
              </a:rPr>
              <a:t>that interact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residual </a:t>
            </a:r>
            <a:r>
              <a:rPr sz="1800" spc="-10" dirty="0">
                <a:latin typeface="Arial"/>
                <a:cs typeface="Arial"/>
              </a:rPr>
              <a:t>gas and </a:t>
            </a:r>
            <a:r>
              <a:rPr sz="1800" spc="-5" dirty="0">
                <a:latin typeface="Arial"/>
                <a:cs typeface="Arial"/>
              </a:rPr>
              <a:t>charged particle </a:t>
            </a: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vacuum.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986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Why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surface	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is important?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Many properties determined by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surface/interface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SEY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PEY,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ESD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PSD</a:t>
            </a: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Many processes happens mainly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surface</a:t>
            </a: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Chemical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reaction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Gettering,</a:t>
            </a:r>
            <a:endParaRPr sz="1800" dirty="0">
              <a:latin typeface="Arial"/>
              <a:cs typeface="Arial"/>
            </a:endParaRPr>
          </a:p>
          <a:p>
            <a:pPr marL="820419" lvl="1" indent="-350520">
              <a:lnSpc>
                <a:spcPct val="100000"/>
              </a:lnSpc>
              <a:buFont typeface="Wingdings"/>
              <a:buChar char=""/>
              <a:tabLst>
                <a:tab pos="819785" algn="l"/>
                <a:tab pos="820419" algn="l"/>
              </a:tabLst>
            </a:pPr>
            <a:r>
              <a:rPr sz="1800" spc="-5" dirty="0">
                <a:latin typeface="Arial"/>
                <a:cs typeface="Arial"/>
              </a:rPr>
              <a:t>Field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emission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Corrosion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Adhesion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Surface/interface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10" dirty="0">
                <a:latin typeface="Arial"/>
                <a:cs typeface="Arial"/>
              </a:rPr>
              <a:t>differ </a:t>
            </a:r>
            <a:r>
              <a:rPr sz="1800" spc="-5" dirty="0">
                <a:latin typeface="Arial"/>
                <a:cs typeface="Arial"/>
              </a:rPr>
              <a:t>significantly </a:t>
            </a:r>
            <a:r>
              <a:rPr sz="1800" dirty="0">
                <a:latin typeface="Arial"/>
                <a:cs typeface="Arial"/>
              </a:rPr>
              <a:t>from the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bulk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Phase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Density,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Composition,</a:t>
            </a:r>
            <a:endParaRPr sz="1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Mechanical,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6310071"/>
            <a:ext cx="1313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Electronic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>
          <a:xfrm>
            <a:off x="104865" y="6526682"/>
            <a:ext cx="2103120" cy="342900"/>
          </a:xfrm>
        </p:spPr>
        <p:txBody>
          <a:bodyPr/>
          <a:lstStyle/>
          <a:p>
            <a:r>
              <a:rPr lang="en-US" smtClean="0"/>
              <a:t>13/02/2023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>
          <a:xfrm>
            <a:off x="4191000" y="6466055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</a:t>
            </a:fld>
            <a:endParaRPr lang="en-GB" spc="8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810"/>
              </a:spcBef>
            </a:pPr>
            <a:r>
              <a:rPr spc="185" dirty="0"/>
              <a:t>Thin </a:t>
            </a:r>
            <a:r>
              <a:rPr spc="210" dirty="0"/>
              <a:t>film </a:t>
            </a:r>
            <a:r>
              <a:rPr spc="185" dirty="0"/>
              <a:t>deposited </a:t>
            </a:r>
            <a:r>
              <a:rPr spc="210" dirty="0"/>
              <a:t>on</a:t>
            </a:r>
            <a:r>
              <a:rPr spc="-600" dirty="0"/>
              <a:t> </a:t>
            </a:r>
            <a:r>
              <a:rPr spc="160" dirty="0"/>
              <a:t>substrate</a:t>
            </a:r>
          </a:p>
        </p:txBody>
      </p:sp>
      <p:sp>
        <p:nvSpPr>
          <p:cNvPr id="3" name="object 3"/>
          <p:cNvSpPr/>
          <p:nvPr/>
        </p:nvSpPr>
        <p:spPr>
          <a:xfrm>
            <a:off x="231647" y="1780107"/>
            <a:ext cx="2554960" cy="2285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4160" y="1403596"/>
            <a:ext cx="3210254" cy="236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8320" y="4000553"/>
            <a:ext cx="3056465" cy="2538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19496" y="3054223"/>
            <a:ext cx="3868420" cy="274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495300" indent="-286385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Channel number = Backscattering  energy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FC0"/>
              </a:buClr>
              <a:buFont typeface="Wingdings"/>
              <a:buChar char=""/>
            </a:pPr>
            <a:endParaRPr sz="165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Surface is on the right (high energy)  greater depths to the left (lower energy)  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FC0"/>
              </a:buClr>
              <a:buFont typeface="Wingdings"/>
              <a:buChar char=""/>
            </a:pPr>
            <a:endParaRPr sz="1650" dirty="0">
              <a:latin typeface="Times New Roman"/>
              <a:cs typeface="Times New Roman"/>
            </a:endParaRPr>
          </a:p>
          <a:p>
            <a:pPr marL="299085" marR="570865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Heavier elements produce higher  energy</a:t>
            </a:r>
            <a:r>
              <a:rPr sz="16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backscattering.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FC0"/>
              </a:buClr>
              <a:buFont typeface="Wingdings"/>
              <a:buChar char=""/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Heavier elements produce larger</a:t>
            </a:r>
            <a:r>
              <a:rPr sz="16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peaks</a:t>
            </a:r>
            <a:endParaRPr sz="16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rgbClr val="006FC0"/>
                </a:solidFill>
                <a:latin typeface="Arial"/>
                <a:cs typeface="Arial"/>
              </a:rPr>
              <a:t>per unit concentration.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>
          <a:xfrm>
            <a:off x="3890554" y="6539483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30</a:t>
            </a:fld>
            <a:endParaRPr lang="en-GB" spc="8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2039620">
              <a:lnSpc>
                <a:spcPct val="100000"/>
              </a:lnSpc>
              <a:spcBef>
                <a:spcPts val="810"/>
              </a:spcBef>
            </a:pPr>
            <a:r>
              <a:rPr spc="114" dirty="0"/>
              <a:t>Surface</a:t>
            </a:r>
            <a:r>
              <a:rPr spc="-10" dirty="0"/>
              <a:t> </a:t>
            </a:r>
            <a:r>
              <a:rPr spc="220" dirty="0"/>
              <a:t>doping</a:t>
            </a:r>
          </a:p>
        </p:txBody>
      </p:sp>
      <p:sp>
        <p:nvSpPr>
          <p:cNvPr id="3" name="object 3"/>
          <p:cNvSpPr/>
          <p:nvPr/>
        </p:nvSpPr>
        <p:spPr>
          <a:xfrm>
            <a:off x="1893570" y="3469385"/>
            <a:ext cx="394970" cy="196850"/>
          </a:xfrm>
          <a:custGeom>
            <a:avLst/>
            <a:gdLst/>
            <a:ahLst/>
            <a:cxnLst/>
            <a:rect l="l" t="t" r="r" b="b"/>
            <a:pathLst>
              <a:path w="394969" h="196850">
                <a:moveTo>
                  <a:pt x="0" y="0"/>
                </a:moveTo>
                <a:lnTo>
                  <a:pt x="394716" y="196595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8755" y="3602735"/>
            <a:ext cx="124968" cy="100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283" y="2357627"/>
            <a:ext cx="1217676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5803" y="2625851"/>
            <a:ext cx="144779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8648" y="2642616"/>
            <a:ext cx="111251" cy="111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2150" y="2666238"/>
            <a:ext cx="1198245" cy="599440"/>
          </a:xfrm>
          <a:custGeom>
            <a:avLst/>
            <a:gdLst/>
            <a:ahLst/>
            <a:cxnLst/>
            <a:rect l="l" t="t" r="r" b="b"/>
            <a:pathLst>
              <a:path w="1198245" h="599439">
                <a:moveTo>
                  <a:pt x="0" y="0"/>
                </a:moveTo>
                <a:lnTo>
                  <a:pt x="1197864" y="598932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0483" y="3201923"/>
            <a:ext cx="123443" cy="99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2150" y="3100577"/>
            <a:ext cx="929640" cy="464820"/>
          </a:xfrm>
          <a:custGeom>
            <a:avLst/>
            <a:gdLst/>
            <a:ahLst/>
            <a:cxnLst/>
            <a:rect l="l" t="t" r="r" b="b"/>
            <a:pathLst>
              <a:path w="929639" h="464820">
                <a:moveTo>
                  <a:pt x="0" y="0"/>
                </a:moveTo>
                <a:lnTo>
                  <a:pt x="929639" y="464820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2260" y="3503676"/>
            <a:ext cx="124968" cy="99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2150" y="3268217"/>
            <a:ext cx="661670" cy="330835"/>
          </a:xfrm>
          <a:custGeom>
            <a:avLst/>
            <a:gdLst/>
            <a:ahLst/>
            <a:cxnLst/>
            <a:rect l="l" t="t" r="r" b="b"/>
            <a:pathLst>
              <a:path w="661669" h="330835">
                <a:moveTo>
                  <a:pt x="0" y="0"/>
                </a:moveTo>
                <a:lnTo>
                  <a:pt x="661416" y="330708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74035" y="3537203"/>
            <a:ext cx="124968" cy="99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94738" y="3970782"/>
            <a:ext cx="2682240" cy="1340485"/>
          </a:xfrm>
          <a:custGeom>
            <a:avLst/>
            <a:gdLst/>
            <a:ahLst/>
            <a:cxnLst/>
            <a:rect l="l" t="t" r="r" b="b"/>
            <a:pathLst>
              <a:path w="2682240" h="1340485">
                <a:moveTo>
                  <a:pt x="0" y="0"/>
                </a:moveTo>
                <a:lnTo>
                  <a:pt x="0" y="1340485"/>
                </a:lnTo>
                <a:lnTo>
                  <a:pt x="2682240" y="1340485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6240" y="4707635"/>
            <a:ext cx="67310" cy="603250"/>
          </a:xfrm>
          <a:custGeom>
            <a:avLst/>
            <a:gdLst/>
            <a:ahLst/>
            <a:cxnLst/>
            <a:rect l="l" t="t" r="r" b="b"/>
            <a:pathLst>
              <a:path w="67310" h="603250">
                <a:moveTo>
                  <a:pt x="33527" y="0"/>
                </a:moveTo>
                <a:lnTo>
                  <a:pt x="0" y="602869"/>
                </a:lnTo>
                <a:lnTo>
                  <a:pt x="67056" y="602869"/>
                </a:lnTo>
                <a:lnTo>
                  <a:pt x="33527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7002" y="4708397"/>
            <a:ext cx="67310" cy="603250"/>
          </a:xfrm>
          <a:custGeom>
            <a:avLst/>
            <a:gdLst/>
            <a:ahLst/>
            <a:cxnLst/>
            <a:rect l="l" t="t" r="r" b="b"/>
            <a:pathLst>
              <a:path w="67310" h="603250">
                <a:moveTo>
                  <a:pt x="0" y="602868"/>
                </a:moveTo>
                <a:lnTo>
                  <a:pt x="67056" y="602868"/>
                </a:lnTo>
                <a:lnTo>
                  <a:pt x="33527" y="0"/>
                </a:lnTo>
                <a:lnTo>
                  <a:pt x="0" y="602868"/>
                </a:lnTo>
                <a:close/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0959" y="4707635"/>
            <a:ext cx="67310" cy="603250"/>
          </a:xfrm>
          <a:custGeom>
            <a:avLst/>
            <a:gdLst/>
            <a:ahLst/>
            <a:cxnLst/>
            <a:rect l="l" t="t" r="r" b="b"/>
            <a:pathLst>
              <a:path w="67310" h="603250">
                <a:moveTo>
                  <a:pt x="33527" y="0"/>
                </a:moveTo>
                <a:lnTo>
                  <a:pt x="0" y="602869"/>
                </a:lnTo>
                <a:lnTo>
                  <a:pt x="67055" y="602869"/>
                </a:lnTo>
                <a:lnTo>
                  <a:pt x="33527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1721" y="4708397"/>
            <a:ext cx="67310" cy="603250"/>
          </a:xfrm>
          <a:custGeom>
            <a:avLst/>
            <a:gdLst/>
            <a:ahLst/>
            <a:cxnLst/>
            <a:rect l="l" t="t" r="r" b="b"/>
            <a:pathLst>
              <a:path w="67310" h="603250">
                <a:moveTo>
                  <a:pt x="0" y="602868"/>
                </a:moveTo>
                <a:lnTo>
                  <a:pt x="67055" y="602868"/>
                </a:lnTo>
                <a:lnTo>
                  <a:pt x="33527" y="0"/>
                </a:lnTo>
                <a:lnTo>
                  <a:pt x="0" y="602868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3951" y="4137659"/>
            <a:ext cx="66675" cy="603885"/>
          </a:xfrm>
          <a:custGeom>
            <a:avLst/>
            <a:gdLst/>
            <a:ahLst/>
            <a:cxnLst/>
            <a:rect l="l" t="t" r="r" b="b"/>
            <a:pathLst>
              <a:path w="66675" h="603885">
                <a:moveTo>
                  <a:pt x="32893" y="0"/>
                </a:moveTo>
                <a:lnTo>
                  <a:pt x="0" y="603503"/>
                </a:lnTo>
                <a:lnTo>
                  <a:pt x="66421" y="603503"/>
                </a:lnTo>
                <a:lnTo>
                  <a:pt x="3289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4714" y="4138421"/>
            <a:ext cx="66675" cy="603885"/>
          </a:xfrm>
          <a:custGeom>
            <a:avLst/>
            <a:gdLst/>
            <a:ahLst/>
            <a:cxnLst/>
            <a:rect l="l" t="t" r="r" b="b"/>
            <a:pathLst>
              <a:path w="66675" h="603885">
                <a:moveTo>
                  <a:pt x="0" y="603503"/>
                </a:moveTo>
                <a:lnTo>
                  <a:pt x="66421" y="603503"/>
                </a:lnTo>
                <a:lnTo>
                  <a:pt x="32893" y="0"/>
                </a:lnTo>
                <a:lnTo>
                  <a:pt x="0" y="603503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93976" y="4238244"/>
            <a:ext cx="1139825" cy="1073150"/>
          </a:xfrm>
          <a:custGeom>
            <a:avLst/>
            <a:gdLst/>
            <a:ahLst/>
            <a:cxnLst/>
            <a:rect l="l" t="t" r="r" b="b"/>
            <a:pathLst>
              <a:path w="1139825" h="1073150">
                <a:moveTo>
                  <a:pt x="0" y="0"/>
                </a:moveTo>
                <a:lnTo>
                  <a:pt x="0" y="1072895"/>
                </a:lnTo>
                <a:lnTo>
                  <a:pt x="1139317" y="1072895"/>
                </a:lnTo>
                <a:lnTo>
                  <a:pt x="1139317" y="40233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94738" y="4239005"/>
            <a:ext cx="1139825" cy="1073150"/>
          </a:xfrm>
          <a:custGeom>
            <a:avLst/>
            <a:gdLst/>
            <a:ahLst/>
            <a:cxnLst/>
            <a:rect l="l" t="t" r="r" b="b"/>
            <a:pathLst>
              <a:path w="1139825" h="1073150">
                <a:moveTo>
                  <a:pt x="1139317" y="1072896"/>
                </a:moveTo>
                <a:lnTo>
                  <a:pt x="1139317" y="402336"/>
                </a:lnTo>
                <a:lnTo>
                  <a:pt x="0" y="0"/>
                </a:lnTo>
                <a:lnTo>
                  <a:pt x="0" y="1072896"/>
                </a:lnTo>
                <a:lnTo>
                  <a:pt x="1139317" y="1072896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40529" y="47083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5250" y="47083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30117" y="46123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98242" y="41384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0789" y="43944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58760" y="4203446"/>
            <a:ext cx="281305" cy="5626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7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ield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95498" y="5275833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39185" y="5291073"/>
            <a:ext cx="161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86632" y="5283834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59122" y="5275833"/>
            <a:ext cx="21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Au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17164" y="3284220"/>
            <a:ext cx="989330" cy="1423670"/>
          </a:xfrm>
          <a:custGeom>
            <a:avLst/>
            <a:gdLst/>
            <a:ahLst/>
            <a:cxnLst/>
            <a:rect l="l" t="t" r="r" b="b"/>
            <a:pathLst>
              <a:path w="989329" h="1423670">
                <a:moveTo>
                  <a:pt x="0" y="0"/>
                </a:moveTo>
                <a:lnTo>
                  <a:pt x="988949" y="1423288"/>
                </a:lnTo>
              </a:path>
            </a:pathLst>
          </a:custGeom>
          <a:ln w="9144">
            <a:solidFill>
              <a:srgbClr val="3333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04744" y="3602735"/>
            <a:ext cx="1009650" cy="1105535"/>
          </a:xfrm>
          <a:custGeom>
            <a:avLst/>
            <a:gdLst/>
            <a:ahLst/>
            <a:cxnLst/>
            <a:rect l="l" t="t" r="r" b="b"/>
            <a:pathLst>
              <a:path w="1009650" h="1105535">
                <a:moveTo>
                  <a:pt x="0" y="0"/>
                </a:moveTo>
                <a:lnTo>
                  <a:pt x="1009395" y="1105153"/>
                </a:lnTo>
              </a:path>
            </a:pathLst>
          </a:custGeom>
          <a:ln w="9144">
            <a:solidFill>
              <a:srgbClr val="3333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9860" y="3639311"/>
            <a:ext cx="544830" cy="1012190"/>
          </a:xfrm>
          <a:custGeom>
            <a:avLst/>
            <a:gdLst/>
            <a:ahLst/>
            <a:cxnLst/>
            <a:rect l="l" t="t" r="r" b="b"/>
            <a:pathLst>
              <a:path w="544830" h="1012189">
                <a:moveTo>
                  <a:pt x="0" y="0"/>
                </a:moveTo>
                <a:lnTo>
                  <a:pt x="544448" y="1011936"/>
                </a:lnTo>
              </a:path>
            </a:pathLst>
          </a:custGeom>
          <a:ln w="9144">
            <a:solidFill>
              <a:srgbClr val="3333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37816" y="3689603"/>
            <a:ext cx="360680" cy="495300"/>
          </a:xfrm>
          <a:custGeom>
            <a:avLst/>
            <a:gdLst/>
            <a:ahLst/>
            <a:cxnLst/>
            <a:rect l="l" t="t" r="r" b="b"/>
            <a:pathLst>
              <a:path w="360680" h="495300">
                <a:moveTo>
                  <a:pt x="0" y="0"/>
                </a:moveTo>
                <a:lnTo>
                  <a:pt x="360552" y="494919"/>
                </a:lnTo>
              </a:path>
            </a:pathLst>
          </a:custGeom>
          <a:ln w="9143">
            <a:solidFill>
              <a:srgbClr val="3333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46632" y="3029711"/>
            <a:ext cx="1249680" cy="1358900"/>
          </a:xfrm>
          <a:custGeom>
            <a:avLst/>
            <a:gdLst/>
            <a:ahLst/>
            <a:cxnLst/>
            <a:rect l="l" t="t" r="r" b="b"/>
            <a:pathLst>
              <a:path w="1249680" h="1358900">
                <a:moveTo>
                  <a:pt x="0" y="0"/>
                </a:moveTo>
                <a:lnTo>
                  <a:pt x="1249553" y="1358773"/>
                </a:lnTo>
              </a:path>
            </a:pathLst>
          </a:custGeom>
          <a:ln w="9143">
            <a:solidFill>
              <a:srgbClr val="3333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25846" y="4527041"/>
            <a:ext cx="958850" cy="187325"/>
          </a:xfrm>
          <a:custGeom>
            <a:avLst/>
            <a:gdLst/>
            <a:ahLst/>
            <a:cxnLst/>
            <a:rect l="l" t="t" r="r" b="b"/>
            <a:pathLst>
              <a:path w="958850" h="187325">
                <a:moveTo>
                  <a:pt x="0" y="0"/>
                </a:moveTo>
                <a:lnTo>
                  <a:pt x="41909" y="4444"/>
                </a:lnTo>
                <a:lnTo>
                  <a:pt x="69087" y="17144"/>
                </a:lnTo>
                <a:lnTo>
                  <a:pt x="93852" y="36829"/>
                </a:lnTo>
                <a:lnTo>
                  <a:pt x="125602" y="59054"/>
                </a:lnTo>
                <a:lnTo>
                  <a:pt x="170052" y="73659"/>
                </a:lnTo>
                <a:lnTo>
                  <a:pt x="197357" y="88264"/>
                </a:lnTo>
                <a:lnTo>
                  <a:pt x="221995" y="105536"/>
                </a:lnTo>
                <a:lnTo>
                  <a:pt x="251205" y="120141"/>
                </a:lnTo>
                <a:lnTo>
                  <a:pt x="288670" y="125221"/>
                </a:lnTo>
                <a:lnTo>
                  <a:pt x="313436" y="135381"/>
                </a:lnTo>
                <a:lnTo>
                  <a:pt x="347599" y="135381"/>
                </a:lnTo>
                <a:lnTo>
                  <a:pt x="369824" y="147446"/>
                </a:lnTo>
                <a:lnTo>
                  <a:pt x="401574" y="147446"/>
                </a:lnTo>
                <a:lnTo>
                  <a:pt x="436499" y="155066"/>
                </a:lnTo>
                <a:lnTo>
                  <a:pt x="470788" y="159511"/>
                </a:lnTo>
                <a:lnTo>
                  <a:pt x="503046" y="167131"/>
                </a:lnTo>
                <a:lnTo>
                  <a:pt x="527176" y="167131"/>
                </a:lnTo>
                <a:lnTo>
                  <a:pt x="554481" y="167131"/>
                </a:lnTo>
                <a:lnTo>
                  <a:pt x="579246" y="174751"/>
                </a:lnTo>
                <a:lnTo>
                  <a:pt x="610996" y="169671"/>
                </a:lnTo>
                <a:lnTo>
                  <a:pt x="630554" y="167131"/>
                </a:lnTo>
                <a:lnTo>
                  <a:pt x="648334" y="169671"/>
                </a:lnTo>
                <a:lnTo>
                  <a:pt x="665479" y="176656"/>
                </a:lnTo>
                <a:lnTo>
                  <a:pt x="687704" y="186816"/>
                </a:lnTo>
                <a:lnTo>
                  <a:pt x="704850" y="186816"/>
                </a:lnTo>
                <a:lnTo>
                  <a:pt x="721994" y="184276"/>
                </a:lnTo>
                <a:lnTo>
                  <a:pt x="732154" y="179196"/>
                </a:lnTo>
                <a:lnTo>
                  <a:pt x="746759" y="176656"/>
                </a:lnTo>
                <a:lnTo>
                  <a:pt x="761238" y="159511"/>
                </a:lnTo>
                <a:lnTo>
                  <a:pt x="776477" y="135381"/>
                </a:lnTo>
                <a:lnTo>
                  <a:pt x="791082" y="105536"/>
                </a:lnTo>
                <a:lnTo>
                  <a:pt x="805688" y="83184"/>
                </a:lnTo>
                <a:lnTo>
                  <a:pt x="820292" y="68579"/>
                </a:lnTo>
                <a:lnTo>
                  <a:pt x="838073" y="46354"/>
                </a:lnTo>
                <a:lnTo>
                  <a:pt x="850138" y="43814"/>
                </a:lnTo>
                <a:lnTo>
                  <a:pt x="862202" y="43814"/>
                </a:lnTo>
                <a:lnTo>
                  <a:pt x="874902" y="48894"/>
                </a:lnTo>
                <a:lnTo>
                  <a:pt x="897001" y="53974"/>
                </a:lnTo>
                <a:lnTo>
                  <a:pt x="914146" y="46354"/>
                </a:lnTo>
                <a:lnTo>
                  <a:pt x="958596" y="39369"/>
                </a:lnTo>
              </a:path>
            </a:pathLst>
          </a:custGeom>
          <a:ln w="228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62343" y="4552188"/>
            <a:ext cx="155448" cy="1798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7885" y="4716017"/>
            <a:ext cx="461645" cy="83185"/>
          </a:xfrm>
          <a:custGeom>
            <a:avLst/>
            <a:gdLst/>
            <a:ahLst/>
            <a:cxnLst/>
            <a:rect l="l" t="t" r="r" b="b"/>
            <a:pathLst>
              <a:path w="461645" h="83185">
                <a:moveTo>
                  <a:pt x="461137" y="83184"/>
                </a:moveTo>
                <a:lnTo>
                  <a:pt x="419227" y="48894"/>
                </a:lnTo>
                <a:lnTo>
                  <a:pt x="372237" y="34289"/>
                </a:lnTo>
                <a:lnTo>
                  <a:pt x="296037" y="24129"/>
                </a:lnTo>
                <a:lnTo>
                  <a:pt x="266192" y="19684"/>
                </a:lnTo>
                <a:lnTo>
                  <a:pt x="236982" y="17144"/>
                </a:lnTo>
                <a:lnTo>
                  <a:pt x="209550" y="22224"/>
                </a:lnTo>
                <a:lnTo>
                  <a:pt x="180340" y="12064"/>
                </a:lnTo>
                <a:lnTo>
                  <a:pt x="150495" y="14604"/>
                </a:lnTo>
                <a:lnTo>
                  <a:pt x="130810" y="4444"/>
                </a:lnTo>
                <a:lnTo>
                  <a:pt x="113665" y="4444"/>
                </a:lnTo>
                <a:lnTo>
                  <a:pt x="93980" y="6984"/>
                </a:lnTo>
                <a:lnTo>
                  <a:pt x="74295" y="4444"/>
                </a:lnTo>
                <a:lnTo>
                  <a:pt x="54610" y="0"/>
                </a:lnTo>
                <a:lnTo>
                  <a:pt x="19685" y="6984"/>
                </a:lnTo>
                <a:lnTo>
                  <a:pt x="0" y="6984"/>
                </a:lnTo>
              </a:path>
            </a:pathLst>
          </a:custGeom>
          <a:ln w="228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69657" y="4743450"/>
            <a:ext cx="502284" cy="1302385"/>
          </a:xfrm>
          <a:custGeom>
            <a:avLst/>
            <a:gdLst/>
            <a:ahLst/>
            <a:cxnLst/>
            <a:rect l="l" t="t" r="r" b="b"/>
            <a:pathLst>
              <a:path w="502284" h="1302385">
                <a:moveTo>
                  <a:pt x="502285" y="0"/>
                </a:moveTo>
                <a:lnTo>
                  <a:pt x="497840" y="95885"/>
                </a:lnTo>
                <a:lnTo>
                  <a:pt x="482600" y="270382"/>
                </a:lnTo>
                <a:lnTo>
                  <a:pt x="473075" y="472186"/>
                </a:lnTo>
                <a:lnTo>
                  <a:pt x="465455" y="690499"/>
                </a:lnTo>
                <a:lnTo>
                  <a:pt x="460375" y="887298"/>
                </a:lnTo>
                <a:lnTo>
                  <a:pt x="443357" y="1039622"/>
                </a:lnTo>
                <a:lnTo>
                  <a:pt x="436372" y="1152601"/>
                </a:lnTo>
                <a:lnTo>
                  <a:pt x="421132" y="1231303"/>
                </a:lnTo>
                <a:lnTo>
                  <a:pt x="411607" y="1270647"/>
                </a:lnTo>
                <a:lnTo>
                  <a:pt x="364617" y="1302385"/>
                </a:lnTo>
                <a:lnTo>
                  <a:pt x="175006" y="1302385"/>
                </a:lnTo>
                <a:lnTo>
                  <a:pt x="123063" y="1278267"/>
                </a:lnTo>
                <a:lnTo>
                  <a:pt x="93852" y="1214158"/>
                </a:lnTo>
                <a:lnTo>
                  <a:pt x="83693" y="1160208"/>
                </a:lnTo>
                <a:lnTo>
                  <a:pt x="74168" y="1069454"/>
                </a:lnTo>
                <a:lnTo>
                  <a:pt x="64008" y="971080"/>
                </a:lnTo>
                <a:lnTo>
                  <a:pt x="58927" y="847940"/>
                </a:lnTo>
                <a:lnTo>
                  <a:pt x="54483" y="710184"/>
                </a:lnTo>
                <a:lnTo>
                  <a:pt x="51943" y="514096"/>
                </a:lnTo>
                <a:lnTo>
                  <a:pt x="41910" y="339598"/>
                </a:lnTo>
                <a:lnTo>
                  <a:pt x="34925" y="228473"/>
                </a:lnTo>
                <a:lnTo>
                  <a:pt x="22225" y="130682"/>
                </a:lnTo>
                <a:lnTo>
                  <a:pt x="17145" y="83819"/>
                </a:lnTo>
                <a:lnTo>
                  <a:pt x="0" y="49530"/>
                </a:lnTo>
              </a:path>
            </a:pathLst>
          </a:custGeom>
          <a:ln w="228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66481" y="4543805"/>
            <a:ext cx="210185" cy="1098550"/>
          </a:xfrm>
          <a:custGeom>
            <a:avLst/>
            <a:gdLst/>
            <a:ahLst/>
            <a:cxnLst/>
            <a:rect l="l" t="t" r="r" b="b"/>
            <a:pathLst>
              <a:path w="210184" h="1098550">
                <a:moveTo>
                  <a:pt x="0" y="186563"/>
                </a:moveTo>
                <a:lnTo>
                  <a:pt x="1904" y="118110"/>
                </a:lnTo>
                <a:lnTo>
                  <a:pt x="9525" y="56515"/>
                </a:lnTo>
                <a:lnTo>
                  <a:pt x="29210" y="6985"/>
                </a:lnTo>
                <a:lnTo>
                  <a:pt x="68579" y="0"/>
                </a:lnTo>
                <a:lnTo>
                  <a:pt x="95885" y="9525"/>
                </a:lnTo>
                <a:lnTo>
                  <a:pt x="120776" y="17145"/>
                </a:lnTo>
                <a:lnTo>
                  <a:pt x="162687" y="53975"/>
                </a:lnTo>
                <a:lnTo>
                  <a:pt x="167767" y="95885"/>
                </a:lnTo>
                <a:lnTo>
                  <a:pt x="177292" y="208788"/>
                </a:lnTo>
                <a:lnTo>
                  <a:pt x="184912" y="439928"/>
                </a:lnTo>
                <a:lnTo>
                  <a:pt x="194437" y="722376"/>
                </a:lnTo>
                <a:lnTo>
                  <a:pt x="209676" y="1098169"/>
                </a:lnTo>
              </a:path>
            </a:pathLst>
          </a:custGeom>
          <a:ln w="228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70697" y="5642609"/>
            <a:ext cx="109855" cy="401320"/>
          </a:xfrm>
          <a:custGeom>
            <a:avLst/>
            <a:gdLst/>
            <a:ahLst/>
            <a:cxnLst/>
            <a:rect l="l" t="t" r="r" b="b"/>
            <a:pathLst>
              <a:path w="109854" h="401320">
                <a:moveTo>
                  <a:pt x="0" y="0"/>
                </a:moveTo>
                <a:lnTo>
                  <a:pt x="12192" y="135077"/>
                </a:lnTo>
                <a:lnTo>
                  <a:pt x="19938" y="253047"/>
                </a:lnTo>
                <a:lnTo>
                  <a:pt x="29463" y="317093"/>
                </a:lnTo>
                <a:lnTo>
                  <a:pt x="39750" y="356412"/>
                </a:lnTo>
                <a:lnTo>
                  <a:pt x="50037" y="378612"/>
                </a:lnTo>
                <a:lnTo>
                  <a:pt x="67436" y="393204"/>
                </a:lnTo>
                <a:lnTo>
                  <a:pt x="109727" y="400811"/>
                </a:lnTo>
              </a:path>
            </a:pathLst>
          </a:custGeom>
          <a:ln w="2285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84997" y="6043421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87" y="0"/>
                </a:lnTo>
              </a:path>
            </a:pathLst>
          </a:custGeom>
          <a:ln w="228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23253" y="5895594"/>
            <a:ext cx="623570" cy="147955"/>
          </a:xfrm>
          <a:custGeom>
            <a:avLst/>
            <a:gdLst/>
            <a:ahLst/>
            <a:cxnLst/>
            <a:rect l="l" t="t" r="r" b="b"/>
            <a:pathLst>
              <a:path w="623570" h="147954">
                <a:moveTo>
                  <a:pt x="0" y="147827"/>
                </a:moveTo>
                <a:lnTo>
                  <a:pt x="142621" y="147827"/>
                </a:lnTo>
                <a:lnTo>
                  <a:pt x="167386" y="115468"/>
                </a:lnTo>
                <a:lnTo>
                  <a:pt x="184531" y="86283"/>
                </a:lnTo>
                <a:lnTo>
                  <a:pt x="202311" y="56464"/>
                </a:lnTo>
                <a:lnTo>
                  <a:pt x="219456" y="32359"/>
                </a:lnTo>
                <a:lnTo>
                  <a:pt x="236474" y="10147"/>
                </a:lnTo>
                <a:lnTo>
                  <a:pt x="258699" y="10147"/>
                </a:lnTo>
                <a:lnTo>
                  <a:pt x="278384" y="10147"/>
                </a:lnTo>
                <a:lnTo>
                  <a:pt x="292989" y="10147"/>
                </a:lnTo>
                <a:lnTo>
                  <a:pt x="310134" y="0"/>
                </a:lnTo>
                <a:lnTo>
                  <a:pt x="332231" y="5079"/>
                </a:lnTo>
                <a:lnTo>
                  <a:pt x="359537" y="7607"/>
                </a:lnTo>
                <a:lnTo>
                  <a:pt x="374142" y="5079"/>
                </a:lnTo>
                <a:lnTo>
                  <a:pt x="403860" y="14592"/>
                </a:lnTo>
                <a:lnTo>
                  <a:pt x="421004" y="39331"/>
                </a:lnTo>
                <a:lnTo>
                  <a:pt x="443229" y="76136"/>
                </a:lnTo>
                <a:lnTo>
                  <a:pt x="460375" y="103416"/>
                </a:lnTo>
                <a:lnTo>
                  <a:pt x="477520" y="132600"/>
                </a:lnTo>
                <a:lnTo>
                  <a:pt x="495173" y="142747"/>
                </a:lnTo>
                <a:lnTo>
                  <a:pt x="524382" y="145287"/>
                </a:lnTo>
                <a:lnTo>
                  <a:pt x="623316" y="145287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31458" y="4714494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0"/>
                </a:moveTo>
                <a:lnTo>
                  <a:pt x="44195" y="1523"/>
                </a:lnTo>
              </a:path>
            </a:pathLst>
          </a:custGeom>
          <a:ln w="228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19850" y="471906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08242" y="4720590"/>
            <a:ext cx="44450" cy="3175"/>
          </a:xfrm>
          <a:custGeom>
            <a:avLst/>
            <a:gdLst/>
            <a:ahLst/>
            <a:cxnLst/>
            <a:rect l="l" t="t" r="r" b="b"/>
            <a:pathLst>
              <a:path w="44450" h="3175">
                <a:moveTo>
                  <a:pt x="0" y="0"/>
                </a:moveTo>
                <a:lnTo>
                  <a:pt x="44196" y="3048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96633" y="4726685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86550" y="4728209"/>
            <a:ext cx="44450" cy="3175"/>
          </a:xfrm>
          <a:custGeom>
            <a:avLst/>
            <a:gdLst/>
            <a:ahLst/>
            <a:cxnLst/>
            <a:rect l="l" t="t" r="r" b="b"/>
            <a:pathLst>
              <a:path w="44450" h="3175">
                <a:moveTo>
                  <a:pt x="0" y="0"/>
                </a:moveTo>
                <a:lnTo>
                  <a:pt x="44196" y="3047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74942" y="473430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6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63333" y="4735829"/>
            <a:ext cx="44450" cy="3175"/>
          </a:xfrm>
          <a:custGeom>
            <a:avLst/>
            <a:gdLst/>
            <a:ahLst/>
            <a:cxnLst/>
            <a:rect l="l" t="t" r="r" b="b"/>
            <a:pathLst>
              <a:path w="44450" h="3175">
                <a:moveTo>
                  <a:pt x="0" y="0"/>
                </a:moveTo>
                <a:lnTo>
                  <a:pt x="44196" y="3048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85509" y="60479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41414" y="60434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85126" y="6038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24266" y="60434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16702" y="4232909"/>
            <a:ext cx="0" cy="1821180"/>
          </a:xfrm>
          <a:custGeom>
            <a:avLst/>
            <a:gdLst/>
            <a:ahLst/>
            <a:cxnLst/>
            <a:rect l="l" t="t" r="r" b="b"/>
            <a:pathLst>
              <a:path h="1821179">
                <a:moveTo>
                  <a:pt x="0" y="0"/>
                </a:moveTo>
                <a:lnTo>
                  <a:pt x="0" y="1821179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13653" y="6043421"/>
            <a:ext cx="2707005" cy="5080"/>
          </a:xfrm>
          <a:custGeom>
            <a:avLst/>
            <a:gdLst/>
            <a:ahLst/>
            <a:cxnLst/>
            <a:rect l="l" t="t" r="r" b="b"/>
            <a:pathLst>
              <a:path w="2707004" h="5079">
                <a:moveTo>
                  <a:pt x="0" y="0"/>
                </a:moveTo>
                <a:lnTo>
                  <a:pt x="2706624" y="4571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059551" y="5123179"/>
            <a:ext cx="8407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" dirty="0">
                <a:latin typeface="Arial"/>
                <a:cs typeface="Arial"/>
              </a:rPr>
              <a:t>Si</a:t>
            </a:r>
            <a:r>
              <a:rPr sz="1100" b="1" i="1" spc="-80" dirty="0">
                <a:latin typeface="Arial"/>
                <a:cs typeface="Arial"/>
              </a:rPr>
              <a:t> </a:t>
            </a:r>
            <a:r>
              <a:rPr sz="1100" b="1" i="1" dirty="0">
                <a:latin typeface="Arial"/>
                <a:cs typeface="Arial"/>
              </a:rPr>
              <a:t>Substrate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923656" y="5061584"/>
            <a:ext cx="1498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" dirty="0">
                <a:latin typeface="Arial"/>
                <a:cs typeface="Arial"/>
              </a:rPr>
              <a:t>Ti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59092" y="5659018"/>
            <a:ext cx="127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217665" y="6036970"/>
            <a:ext cx="148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Energy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(MeV)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69802" y="4703952"/>
            <a:ext cx="281305" cy="5626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7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ield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27024" y="1620088"/>
            <a:ext cx="5781040" cy="107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Works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best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for 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heavy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elements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on light</a:t>
            </a:r>
            <a:r>
              <a:rPr sz="180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substrates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R="307975" algn="ctr">
              <a:lnSpc>
                <a:spcPct val="100000"/>
              </a:lnSpc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He, 1-3</a:t>
            </a:r>
            <a:r>
              <a:rPr sz="16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1600" b="1" spc="-5" dirty="0">
                <a:latin typeface="Calibri"/>
                <a:cs typeface="Calibri"/>
              </a:rPr>
              <a:t>eV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763511" y="1583436"/>
            <a:ext cx="2249424" cy="2161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55720" y="2933700"/>
            <a:ext cx="2839212" cy="685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562347" y="3655314"/>
            <a:ext cx="2331720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R =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M</a:t>
            </a:r>
            <a:r>
              <a:rPr sz="1350" spc="7" baseline="-21604" dirty="0">
                <a:latin typeface="Arial"/>
                <a:cs typeface="Arial"/>
              </a:rPr>
              <a:t>1</a:t>
            </a:r>
            <a:r>
              <a:rPr sz="1400" spc="5" dirty="0">
                <a:latin typeface="Arial"/>
                <a:cs typeface="Arial"/>
              </a:rPr>
              <a:t>/M</a:t>
            </a:r>
            <a:r>
              <a:rPr sz="1350" spc="7" baseline="-21604" dirty="0">
                <a:latin typeface="Arial"/>
                <a:cs typeface="Arial"/>
              </a:rPr>
              <a:t>2</a:t>
            </a:r>
            <a:endParaRPr sz="1350" baseline="-2160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1194435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100 nm </a:t>
            </a:r>
            <a:r>
              <a:rPr sz="1100" b="1" spc="-5" dirty="0">
                <a:latin typeface="Arial"/>
                <a:cs typeface="Arial"/>
              </a:rPr>
              <a:t>TiN </a:t>
            </a:r>
            <a:r>
              <a:rPr sz="1100" b="1" dirty="0">
                <a:latin typeface="Arial"/>
                <a:cs typeface="Arial"/>
              </a:rPr>
              <a:t>on</a:t>
            </a:r>
            <a:r>
              <a:rPr sz="1100" b="1" spc="-10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Si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Date Placeholder 6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5"/>
          </p:nvPr>
        </p:nvSpPr>
        <p:spPr>
          <a:xfrm>
            <a:off x="2636519" y="6501257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31</a:t>
            </a:fld>
            <a:endParaRPr lang="en-GB" spc="8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906905">
              <a:lnSpc>
                <a:spcPct val="100000"/>
              </a:lnSpc>
              <a:spcBef>
                <a:spcPts val="810"/>
              </a:spcBef>
            </a:pPr>
            <a:r>
              <a:rPr spc="85" dirty="0"/>
              <a:t>Interface</a:t>
            </a:r>
            <a:r>
              <a:rPr spc="5" dirty="0"/>
              <a:t> </a:t>
            </a:r>
            <a:r>
              <a:rPr spc="250" dirty="0"/>
              <a:t>mixing</a:t>
            </a:r>
          </a:p>
        </p:txBody>
      </p:sp>
      <p:sp>
        <p:nvSpPr>
          <p:cNvPr id="4" name="object 4"/>
          <p:cNvSpPr/>
          <p:nvPr/>
        </p:nvSpPr>
        <p:spPr>
          <a:xfrm>
            <a:off x="1120139" y="1536208"/>
            <a:ext cx="7563664" cy="4796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04203" y="6316167"/>
            <a:ext cx="165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E1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>
          <a:xfrm>
            <a:off x="3586435" y="6504584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32</a:t>
            </a:fld>
            <a:endParaRPr lang="en-GB" spc="8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333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50"/>
              </a:spcBef>
            </a:pPr>
            <a:r>
              <a:rPr sz="2800" spc="160" dirty="0"/>
              <a:t>Measuring </a:t>
            </a:r>
            <a:r>
              <a:rPr sz="2800" spc="155" dirty="0"/>
              <a:t>Concentration </a:t>
            </a:r>
            <a:r>
              <a:rPr sz="2800" spc="160" dirty="0"/>
              <a:t>and</a:t>
            </a:r>
            <a:r>
              <a:rPr sz="2800" spc="-385" dirty="0"/>
              <a:t> </a:t>
            </a:r>
            <a:r>
              <a:rPr sz="2800" spc="165" dirty="0"/>
              <a:t>thickness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757348" y="2270693"/>
            <a:ext cx="7747249" cy="3847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3810000" y="6526682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33</a:t>
            </a:fld>
            <a:endParaRPr lang="en-GB" spc="8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84150" rIns="0" bIns="0" rtlCol="0">
            <a:spAutoFit/>
          </a:bodyPr>
          <a:lstStyle/>
          <a:p>
            <a:pPr marL="537845">
              <a:lnSpc>
                <a:spcPct val="100000"/>
              </a:lnSpc>
              <a:spcBef>
                <a:spcPts val="1450"/>
              </a:spcBef>
            </a:pPr>
            <a:r>
              <a:rPr sz="2400" dirty="0">
                <a:latin typeface="Arial"/>
                <a:cs typeface="Arial"/>
              </a:rPr>
              <a:t>Scattering </a:t>
            </a:r>
            <a:r>
              <a:rPr sz="2400" spc="-5" dirty="0">
                <a:latin typeface="Arial"/>
                <a:cs typeface="Arial"/>
              </a:rPr>
              <a:t>geometry </a:t>
            </a:r>
            <a:r>
              <a:rPr sz="2400" dirty="0">
                <a:latin typeface="Arial"/>
                <a:cs typeface="Arial"/>
              </a:rPr>
              <a:t>affects </a:t>
            </a:r>
            <a:r>
              <a:rPr sz="2400" spc="-5" dirty="0">
                <a:latin typeface="Arial"/>
                <a:cs typeface="Arial"/>
              </a:rPr>
              <a:t>depth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resolution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5559" y="2136456"/>
            <a:ext cx="3539639" cy="210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927" y="1679448"/>
            <a:ext cx="3854196" cy="4727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65521" y="5111877"/>
            <a:ext cx="33864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Grazing angle detector improves  depth resolution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thin film</a:t>
            </a:r>
            <a:r>
              <a:rPr sz="18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layer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>
          <a:xfrm>
            <a:off x="2670619" y="6509496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34</a:t>
            </a:fld>
            <a:endParaRPr lang="en-GB" spc="8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810"/>
              </a:spcBef>
            </a:pPr>
            <a:r>
              <a:rPr spc="105" dirty="0"/>
              <a:t>Effect </a:t>
            </a:r>
            <a:r>
              <a:rPr spc="190" dirty="0"/>
              <a:t>of </a:t>
            </a:r>
            <a:r>
              <a:rPr spc="204" dirty="0"/>
              <a:t>film </a:t>
            </a:r>
            <a:r>
              <a:rPr spc="160" dirty="0"/>
              <a:t>density </a:t>
            </a:r>
            <a:r>
              <a:rPr spc="210" dirty="0"/>
              <a:t>on</a:t>
            </a:r>
            <a:r>
              <a:rPr spc="-640" dirty="0"/>
              <a:t> </a:t>
            </a:r>
            <a:r>
              <a:rPr spc="180" dirty="0"/>
              <a:t>thickness</a:t>
            </a:r>
          </a:p>
        </p:txBody>
      </p:sp>
      <p:sp>
        <p:nvSpPr>
          <p:cNvPr id="4" name="object 4"/>
          <p:cNvSpPr/>
          <p:nvPr/>
        </p:nvSpPr>
        <p:spPr>
          <a:xfrm>
            <a:off x="1155191" y="1522427"/>
            <a:ext cx="7098012" cy="304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4571950"/>
            <a:ext cx="8102600" cy="1851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7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820419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Fundamental unit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measurement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for RBS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is</a:t>
            </a:r>
            <a:r>
              <a:rPr sz="1800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atoms/cm2</a:t>
            </a:r>
            <a:endParaRPr sz="1800" dirty="0">
              <a:latin typeface="Arial"/>
              <a:cs typeface="Arial"/>
            </a:endParaRPr>
          </a:p>
          <a:p>
            <a:pPr marL="819785" indent="-286385">
              <a:lnSpc>
                <a:spcPct val="100000"/>
              </a:lnSpc>
              <a:buFont typeface="Wingdings"/>
              <a:buChar char=""/>
              <a:tabLst>
                <a:tab pos="820419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Density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×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thickness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18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atoms/cm2</a:t>
            </a:r>
            <a:endParaRPr sz="1800" dirty="0">
              <a:latin typeface="Arial"/>
              <a:cs typeface="Arial"/>
            </a:endParaRPr>
          </a:p>
          <a:p>
            <a:pPr marL="819785" marR="202565" indent="-286385">
              <a:lnSpc>
                <a:spcPct val="100000"/>
              </a:lnSpc>
              <a:buFont typeface="Wingdings"/>
              <a:buChar char=""/>
              <a:tabLst>
                <a:tab pos="820419" algn="l"/>
              </a:tabLst>
            </a:pPr>
            <a:r>
              <a:rPr sz="1800" spc="-95" dirty="0">
                <a:solidFill>
                  <a:srgbClr val="006FC0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calculate a film thickness using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RBS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alone one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must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assume a film  density</a:t>
            </a:r>
            <a:endParaRPr sz="1800" dirty="0">
              <a:latin typeface="Arial"/>
              <a:cs typeface="Arial"/>
            </a:endParaRPr>
          </a:p>
          <a:p>
            <a:pPr marL="819785" marR="5080" indent="-286385">
              <a:lnSpc>
                <a:spcPct val="100000"/>
              </a:lnSpc>
              <a:buFont typeface="Wingdings"/>
              <a:buChar char=""/>
              <a:tabLst>
                <a:tab pos="820419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If the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film thickness is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known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(by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TEM, SEM,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profilometry,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etc.),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then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film density can be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calculated</a:t>
            </a:r>
            <a:endParaRPr sz="1800" dirty="0">
              <a:latin typeface="Arial"/>
              <a:cs typeface="Arial"/>
            </a:endParaRPr>
          </a:p>
          <a:p>
            <a:pPr marL="1829435" marR="4019550" indent="-1817370">
              <a:lnSpc>
                <a:spcPct val="100000"/>
              </a:lnSpc>
              <a:spcBef>
                <a:spcPts val="295"/>
              </a:spcBef>
            </a:pPr>
            <a:endParaRPr sz="900" dirty="0">
              <a:latin typeface="Tahoma"/>
              <a:cs typeface="Tahoma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3810000" y="6545070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35</a:t>
            </a:fld>
            <a:endParaRPr lang="en-GB" spc="8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6335" y="557783"/>
            <a:ext cx="7038340" cy="710565"/>
          </a:xfrm>
          <a:custGeom>
            <a:avLst/>
            <a:gdLst/>
            <a:ahLst/>
            <a:cxnLst/>
            <a:rect l="l" t="t" r="r" b="b"/>
            <a:pathLst>
              <a:path w="7038340" h="710565">
                <a:moveTo>
                  <a:pt x="0" y="710184"/>
                </a:moveTo>
                <a:lnTo>
                  <a:pt x="7037831" y="710184"/>
                </a:lnTo>
                <a:lnTo>
                  <a:pt x="7037831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5" dirty="0"/>
              <a:t>Hydrogen </a:t>
            </a:r>
            <a:r>
              <a:rPr spc="160" dirty="0"/>
              <a:t>forward</a:t>
            </a:r>
            <a:r>
              <a:rPr spc="-245" dirty="0"/>
              <a:t> </a:t>
            </a:r>
            <a:r>
              <a:rPr spc="160" dirty="0"/>
              <a:t>scattering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4822" y="891286"/>
            <a:ext cx="26289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80" dirty="0">
                <a:latin typeface="Tahoma"/>
                <a:cs typeface="Tahoma"/>
              </a:rPr>
              <a:t>spectroscopy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2647" y="3697223"/>
            <a:ext cx="4166615" cy="2280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17415" y="2877106"/>
            <a:ext cx="2616873" cy="3843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4300" y="1581403"/>
            <a:ext cx="6165215" cy="178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Also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called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Forward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Recoil</a:t>
            </a:r>
            <a:r>
              <a:rPr sz="18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Spectrometry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He is heavier than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H,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so no He backscatters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H (or</a:t>
            </a:r>
            <a:r>
              <a:rPr sz="1800" spc="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D)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He does </a:t>
            </a:r>
            <a:r>
              <a:rPr sz="18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forward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scatter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H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at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significant</a:t>
            </a:r>
            <a:r>
              <a:rPr sz="1800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energy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Energy of recoiling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H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is</a:t>
            </a:r>
            <a:r>
              <a:rPr sz="1800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measured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204660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RBS spectrum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78402" y="3168395"/>
            <a:ext cx="631825" cy="114300"/>
          </a:xfrm>
          <a:custGeom>
            <a:avLst/>
            <a:gdLst/>
            <a:ahLst/>
            <a:cxnLst/>
            <a:rect l="l" t="t" r="r" b="b"/>
            <a:pathLst>
              <a:path w="631825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631825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631825" h="114300">
                <a:moveTo>
                  <a:pt x="631571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631571" y="76200"/>
                </a:lnTo>
                <a:lnTo>
                  <a:pt x="631571" y="381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38778" y="6166103"/>
            <a:ext cx="631825" cy="114300"/>
          </a:xfrm>
          <a:custGeom>
            <a:avLst/>
            <a:gdLst/>
            <a:ahLst/>
            <a:cxnLst/>
            <a:rect l="l" t="t" r="r" b="b"/>
            <a:pathLst>
              <a:path w="631825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631825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631825" h="114300">
                <a:moveTo>
                  <a:pt x="631571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631571" y="76200"/>
                </a:lnTo>
                <a:lnTo>
                  <a:pt x="631571" y="381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40529" y="5977413"/>
            <a:ext cx="41414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Arial"/>
                <a:cs typeface="Arial"/>
              </a:rPr>
              <a:t>HFS</a:t>
            </a:r>
            <a:r>
              <a:rPr sz="1800" spc="-5" dirty="0" smtClean="0">
                <a:latin typeface="Arial"/>
                <a:cs typeface="Arial"/>
              </a:rPr>
              <a:t> spectrum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>
          <a:xfrm>
            <a:off x="4114800" y="6526682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36</a:t>
            </a:fld>
            <a:endParaRPr lang="en-GB" spc="8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442" y="419920"/>
            <a:ext cx="5687059" cy="49244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Nb3Sn multilayer on Sapphire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3548590" y="6468017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37</a:t>
            </a:fld>
            <a:endParaRPr lang="en-GB" spc="80" dirty="0"/>
          </a:p>
        </p:txBody>
      </p:sp>
      <p:sp>
        <p:nvSpPr>
          <p:cNvPr id="7" name="object 15"/>
          <p:cNvSpPr/>
          <p:nvPr/>
        </p:nvSpPr>
        <p:spPr>
          <a:xfrm>
            <a:off x="154432" y="3020250"/>
            <a:ext cx="2632157" cy="1543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302"/>
          <p:cNvPicPr/>
          <p:nvPr/>
        </p:nvPicPr>
        <p:blipFill>
          <a:blip r:embed="rId4"/>
          <a:stretch>
            <a:fillRect/>
          </a:stretch>
        </p:blipFill>
        <p:spPr>
          <a:xfrm>
            <a:off x="3165630" y="3130012"/>
            <a:ext cx="5612130" cy="31318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3872" y="1323389"/>
            <a:ext cx="7696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Layer  t (1e15at/cm2) t (nm) r(1e22at/cm3)     Nb        Sn           Al          N         O    </a:t>
            </a:r>
            <a:endParaRPr lang="en-GB" sz="1400" dirty="0"/>
          </a:p>
          <a:p>
            <a:r>
              <a:rPr lang="pt-PT" sz="1400" dirty="0"/>
              <a:t>   1      245.384       48.060  5.106            75.0000   25.0000    0.0000    0.0000    0.0000</a:t>
            </a:r>
            <a:endParaRPr lang="en-GB" sz="1400" dirty="0"/>
          </a:p>
          <a:p>
            <a:r>
              <a:rPr lang="pt-PT" sz="1400" dirty="0"/>
              <a:t>   2      252.853       26.394  9.580             0.0000    0.0000     50.0000  50.0000   0.0000</a:t>
            </a:r>
            <a:endParaRPr lang="en-GB" sz="1400" dirty="0"/>
          </a:p>
          <a:p>
            <a:r>
              <a:rPr lang="pt-PT" sz="1400" dirty="0"/>
              <a:t>   3      321.916       63.050  5.106           75.0000   25.0000     0.0000    0.0000    0.0000</a:t>
            </a:r>
            <a:endParaRPr lang="en-GB" sz="1400" dirty="0"/>
          </a:p>
          <a:p>
            <a:r>
              <a:rPr lang="pt-PT" sz="1400" dirty="0"/>
              <a:t>   4      132.522       13.833  9.580             0.0000    0.0000     50.0000  50.0000   0.0000</a:t>
            </a:r>
            <a:endParaRPr lang="en-GB" sz="1400" dirty="0"/>
          </a:p>
          <a:p>
            <a:r>
              <a:rPr lang="pt-PT" sz="1400" dirty="0"/>
              <a:t>   5    11761.658     2109.336  5.576       100.0000    0.0000     0.0000    0.0000    0.0000</a:t>
            </a:r>
            <a:endParaRPr lang="en-GB" sz="1400" dirty="0"/>
          </a:p>
          <a:p>
            <a:r>
              <a:rPr lang="pt-PT" sz="1400" dirty="0"/>
              <a:t>   6  1143361.875    96895.070 11.800       0.0000    0.0000    40.0000    0.0000   60.0000</a:t>
            </a:r>
            <a:endParaRPr lang="en-GB" sz="1400" dirty="0"/>
          </a:p>
        </p:txBody>
      </p:sp>
      <p:sp>
        <p:nvSpPr>
          <p:cNvPr id="11" name="object 5"/>
          <p:cNvSpPr/>
          <p:nvPr/>
        </p:nvSpPr>
        <p:spPr>
          <a:xfrm>
            <a:off x="154432" y="4737149"/>
            <a:ext cx="1551663" cy="1309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1791140" y="4793634"/>
            <a:ext cx="1374490" cy="1325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38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pc="190" dirty="0"/>
              <a:t>Channeling</a:t>
            </a:r>
          </a:p>
        </p:txBody>
      </p:sp>
      <p:sp>
        <p:nvSpPr>
          <p:cNvPr id="3" name="object 3"/>
          <p:cNvSpPr/>
          <p:nvPr/>
        </p:nvSpPr>
        <p:spPr>
          <a:xfrm>
            <a:off x="623316" y="1648972"/>
            <a:ext cx="8187494" cy="4700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0637" y="1353058"/>
            <a:ext cx="607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He Ions are scattered more 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when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they are not</a:t>
            </a:r>
            <a:r>
              <a:rPr sz="1800" spc="1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channeled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>
          <a:xfrm>
            <a:off x="3228823" y="6496307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38</a:t>
            </a:fld>
            <a:endParaRPr lang="en-GB" spc="8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748030">
              <a:lnSpc>
                <a:spcPct val="100000"/>
              </a:lnSpc>
              <a:spcBef>
                <a:spcPts val="810"/>
              </a:spcBef>
            </a:pPr>
            <a:r>
              <a:rPr spc="160" dirty="0"/>
              <a:t>Channeling: Crystal</a:t>
            </a:r>
            <a:r>
              <a:rPr spc="-185" dirty="0"/>
              <a:t> </a:t>
            </a:r>
            <a:r>
              <a:rPr spc="170" dirty="0"/>
              <a:t>damage</a:t>
            </a:r>
          </a:p>
        </p:txBody>
      </p:sp>
      <p:sp>
        <p:nvSpPr>
          <p:cNvPr id="3" name="object 3"/>
          <p:cNvSpPr/>
          <p:nvPr/>
        </p:nvSpPr>
        <p:spPr>
          <a:xfrm>
            <a:off x="2049779" y="1278604"/>
            <a:ext cx="5403306" cy="3224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764" y="4323079"/>
            <a:ext cx="40062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Quantitative crystal damage</a:t>
            </a:r>
            <a:r>
              <a:rPr sz="18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profiling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Ion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Implants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Regrowth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damaged</a:t>
            </a:r>
            <a:r>
              <a:rPr sz="1800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crystals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Polishing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damage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Ion</a:t>
            </a:r>
            <a:r>
              <a:rPr sz="1800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etching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Epitaxial</a:t>
            </a:r>
            <a:r>
              <a:rPr sz="1800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layers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Thickness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amorphous</a:t>
            </a:r>
            <a:r>
              <a:rPr sz="1800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layers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1115" y="4759832"/>
            <a:ext cx="4271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Damage detection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limit:</a:t>
            </a:r>
            <a:endParaRPr sz="180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1 x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10</a:t>
            </a:r>
            <a:r>
              <a:rPr sz="1200" spc="-5" dirty="0">
                <a:solidFill>
                  <a:srgbClr val="006FC0"/>
                </a:solidFill>
                <a:latin typeface="Arial"/>
                <a:cs typeface="Arial"/>
              </a:rPr>
              <a:t>15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to 1 x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10</a:t>
            </a:r>
            <a:r>
              <a:rPr sz="1200" spc="-5" dirty="0">
                <a:solidFill>
                  <a:srgbClr val="006FC0"/>
                </a:solidFill>
                <a:latin typeface="Arial"/>
                <a:cs typeface="Arial"/>
              </a:rPr>
              <a:t>17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displaced</a:t>
            </a:r>
            <a:r>
              <a:rPr sz="18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at/cm</a:t>
            </a:r>
            <a:r>
              <a:rPr sz="1200" spc="-5" dirty="0">
                <a:solidFill>
                  <a:srgbClr val="006FC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363220" indent="-350520">
              <a:lnSpc>
                <a:spcPct val="100000"/>
              </a:lnSpc>
              <a:buFont typeface="Wingdings"/>
              <a:buChar char=""/>
              <a:tabLst>
                <a:tab pos="362585" algn="l"/>
                <a:tab pos="3632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Substitutionality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dopants </a:t>
            </a: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/</a:t>
            </a:r>
            <a:r>
              <a:rPr sz="1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impurities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2819400" y="6502944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39</a:t>
            </a:fld>
            <a:endParaRPr lang="en-GB" spc="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413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19"/>
              </a:spcBef>
            </a:pPr>
            <a:r>
              <a:rPr b="1" spc="180" dirty="0">
                <a:latin typeface="Arial"/>
                <a:cs typeface="Arial"/>
              </a:rPr>
              <a:t>How </a:t>
            </a:r>
            <a:r>
              <a:rPr b="1" spc="155" dirty="0">
                <a:latin typeface="Arial"/>
                <a:cs typeface="Arial"/>
              </a:rPr>
              <a:t>to </a:t>
            </a:r>
            <a:r>
              <a:rPr b="1" spc="90" dirty="0">
                <a:latin typeface="Arial"/>
                <a:cs typeface="Arial"/>
              </a:rPr>
              <a:t>achieve </a:t>
            </a:r>
            <a:r>
              <a:rPr b="1" spc="130" dirty="0">
                <a:latin typeface="Arial"/>
                <a:cs typeface="Arial"/>
              </a:rPr>
              <a:t>desired</a:t>
            </a:r>
            <a:r>
              <a:rPr b="1" spc="75" dirty="0">
                <a:latin typeface="Arial"/>
                <a:cs typeface="Arial"/>
              </a:rPr>
              <a:t> </a:t>
            </a:r>
            <a:r>
              <a:rPr b="1" spc="105" dirty="0">
                <a:latin typeface="Arial"/>
                <a:cs typeface="Arial"/>
              </a:rPr>
              <a:t>surface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61235"/>
            <a:ext cx="6251575" cy="447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Surface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preparation: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Using solvent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wash away </a:t>
            </a:r>
            <a:r>
              <a:rPr sz="1800" spc="-5" dirty="0">
                <a:latin typeface="Arial"/>
                <a:cs typeface="Arial"/>
              </a:rPr>
              <a:t>any organic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contaminants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Polishing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Chemical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etching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Plasma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cleaning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coating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Nanotechnology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structuring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passivation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488950" indent="-286385">
              <a:lnSpc>
                <a:spcPct val="100000"/>
              </a:lnSpc>
              <a:buFont typeface="Wingdings"/>
              <a:buChar char=""/>
              <a:tabLst>
                <a:tab pos="489584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Determining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surface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properties:</a:t>
            </a:r>
            <a:endParaRPr sz="1800">
              <a:latin typeface="Arial"/>
              <a:cs typeface="Arial"/>
            </a:endParaRPr>
          </a:p>
          <a:p>
            <a:pPr marL="946150" lvl="1" indent="-286385">
              <a:lnSpc>
                <a:spcPct val="100000"/>
              </a:lnSpc>
              <a:buFont typeface="Wingdings"/>
              <a:buChar char=""/>
              <a:tabLst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Composition</a:t>
            </a:r>
            <a:endParaRPr sz="1800">
              <a:latin typeface="Arial"/>
              <a:cs typeface="Arial"/>
            </a:endParaRPr>
          </a:p>
          <a:p>
            <a:pPr marL="946150" lvl="1" indent="-286385">
              <a:lnSpc>
                <a:spcPct val="100000"/>
              </a:lnSpc>
              <a:buFont typeface="Wingdings"/>
              <a:buChar char=""/>
              <a:tabLst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Chemical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states</a:t>
            </a:r>
            <a:endParaRPr sz="1800">
              <a:latin typeface="Arial"/>
              <a:cs typeface="Arial"/>
            </a:endParaRPr>
          </a:p>
          <a:p>
            <a:pPr marL="946150" lvl="1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roughness</a:t>
            </a:r>
            <a:endParaRPr sz="1800">
              <a:latin typeface="Arial"/>
              <a:cs typeface="Arial"/>
            </a:endParaRPr>
          </a:p>
          <a:p>
            <a:pPr marL="946150" lvl="1" indent="-286385">
              <a:lnSpc>
                <a:spcPct val="100000"/>
              </a:lnSpc>
              <a:buFont typeface="Wingdings"/>
              <a:buChar char=""/>
              <a:tabLst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morphology</a:t>
            </a:r>
            <a:endParaRPr sz="1800">
              <a:latin typeface="Arial"/>
              <a:cs typeface="Arial"/>
            </a:endParaRPr>
          </a:p>
          <a:p>
            <a:pPr marL="946150" lvl="1" indent="-286385">
              <a:lnSpc>
                <a:spcPct val="100000"/>
              </a:lnSpc>
              <a:buFont typeface="Wingdings"/>
              <a:buChar char=""/>
              <a:tabLst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Surface electronic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properties</a:t>
            </a:r>
            <a:endParaRPr sz="1800">
              <a:latin typeface="Arial"/>
              <a:cs typeface="Arial"/>
            </a:endParaRPr>
          </a:p>
          <a:p>
            <a:pPr marL="946150" lvl="1" indent="-286385">
              <a:lnSpc>
                <a:spcPct val="100000"/>
              </a:lnSpc>
              <a:buFont typeface="Wingdings"/>
              <a:buChar char=""/>
              <a:tabLst>
                <a:tab pos="946785" algn="l"/>
              </a:tabLst>
            </a:pP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>
          <a:xfrm>
            <a:off x="3511804" y="6529294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4</a:t>
            </a:fld>
            <a:endParaRPr lang="en-GB" spc="8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019175">
              <a:lnSpc>
                <a:spcPct val="100000"/>
              </a:lnSpc>
              <a:spcBef>
                <a:spcPts val="810"/>
              </a:spcBef>
            </a:pPr>
            <a:r>
              <a:rPr spc="135" dirty="0"/>
              <a:t>Strength </a:t>
            </a:r>
            <a:r>
              <a:rPr spc="175" dirty="0"/>
              <a:t>and</a:t>
            </a:r>
            <a:r>
              <a:rPr spc="-120" dirty="0"/>
              <a:t> </a:t>
            </a:r>
            <a:r>
              <a:rPr spc="155" dirty="0"/>
              <a:t>weaknesses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9500" y="1962403"/>
            <a:ext cx="7309484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Strengths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Non-destructive depth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profiling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Quantitative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without</a:t>
            </a:r>
            <a:r>
              <a:rPr sz="18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standards</a:t>
            </a:r>
            <a:endParaRPr sz="18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Analysis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5" dirty="0">
                <a:latin typeface="Arial"/>
                <a:cs typeface="Arial"/>
              </a:rPr>
              <a:t>whole </a:t>
            </a:r>
            <a:r>
              <a:rPr sz="1800" spc="-10" dirty="0">
                <a:latin typeface="Arial"/>
                <a:cs typeface="Arial"/>
              </a:rPr>
              <a:t>wafers </a:t>
            </a:r>
            <a:r>
              <a:rPr sz="1800" spc="-5" dirty="0">
                <a:latin typeface="Arial"/>
                <a:cs typeface="Arial"/>
              </a:rPr>
              <a:t>(150, 200, 300 </a:t>
            </a:r>
            <a:r>
              <a:rPr sz="1800" dirty="0">
                <a:latin typeface="Arial"/>
                <a:cs typeface="Arial"/>
              </a:rPr>
              <a:t>mm), </a:t>
            </a:r>
            <a:r>
              <a:rPr sz="1800" spc="-5" dirty="0">
                <a:latin typeface="Arial"/>
                <a:cs typeface="Arial"/>
              </a:rPr>
              <a:t>irregular and large  samples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Can </a:t>
            </a:r>
            <a:r>
              <a:rPr sz="1800" spc="-10" dirty="0">
                <a:latin typeface="Arial"/>
                <a:cs typeface="Arial"/>
              </a:rPr>
              <a:t>analyse </a:t>
            </a:r>
            <a:r>
              <a:rPr sz="1800" spc="-5" dirty="0">
                <a:latin typeface="Arial"/>
                <a:cs typeface="Arial"/>
              </a:rPr>
              <a:t>conductors and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insulators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Can measure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hydrogen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10" dirty="0">
                <a:solidFill>
                  <a:srgbClr val="006FC0"/>
                </a:solidFill>
                <a:latin typeface="Arial"/>
                <a:cs typeface="Arial"/>
              </a:rPr>
              <a:t>Weaknesses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Large </a:t>
            </a:r>
            <a:r>
              <a:rPr sz="1800" spc="-10" dirty="0">
                <a:latin typeface="Arial"/>
                <a:cs typeface="Arial"/>
              </a:rPr>
              <a:t>analysis </a:t>
            </a:r>
            <a:r>
              <a:rPr sz="1800" spc="-5" dirty="0">
                <a:latin typeface="Arial"/>
                <a:cs typeface="Arial"/>
              </a:rPr>
              <a:t>area (1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mm)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Poor sensitivity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low 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elements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many cases, useful information limited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thin </a:t>
            </a:r>
            <a:r>
              <a:rPr sz="1800" dirty="0">
                <a:latin typeface="Arial"/>
                <a:cs typeface="Arial"/>
              </a:rPr>
              <a:t>films (&lt;0.5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μm)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"/>
              <a:tabLst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Generally </a:t>
            </a:r>
            <a:r>
              <a:rPr sz="1800" spc="-10" dirty="0">
                <a:latin typeface="Arial"/>
                <a:cs typeface="Arial"/>
              </a:rPr>
              <a:t>not good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bulk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samples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3401440" y="6423661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40</a:t>
            </a:fld>
            <a:endParaRPr lang="en-GB" spc="8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334" y="413583"/>
            <a:ext cx="5687059" cy="49244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Computer simulation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2971800" y="6441982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>
          <a:xfrm>
            <a:off x="428751" y="6441982"/>
            <a:ext cx="2103120" cy="342900"/>
          </a:xfrm>
        </p:spPr>
        <p:txBody>
          <a:bodyPr/>
          <a:lstStyle/>
          <a:p>
            <a:r>
              <a:rPr lang="en-US" smtClean="0"/>
              <a:t>13/02/2023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41</a:t>
            </a:fld>
            <a:endParaRPr lang="en-GB" spc="80" dirty="0"/>
          </a:p>
        </p:txBody>
      </p:sp>
      <p:sp>
        <p:nvSpPr>
          <p:cNvPr id="7" name="Rectangle 6"/>
          <p:cNvSpPr/>
          <p:nvPr/>
        </p:nvSpPr>
        <p:spPr>
          <a:xfrm>
            <a:off x="451945" y="1273347"/>
            <a:ext cx="845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Computer simulation code developed  of RBS spectra evaluation </a:t>
            </a:r>
            <a:r>
              <a:rPr lang="en-GB" dirty="0"/>
              <a:t>are:</a:t>
            </a:r>
          </a:p>
          <a:p>
            <a:r>
              <a:rPr lang="en-GB" dirty="0"/>
              <a:t>• RUMP by M. Thompson, Cornell University, USA, developed since</a:t>
            </a:r>
          </a:p>
          <a:p>
            <a:r>
              <a:rPr lang="en-GB" dirty="0"/>
              <a:t>1983 [42].</a:t>
            </a:r>
          </a:p>
          <a:p>
            <a:r>
              <a:rPr lang="en-GB" dirty="0"/>
              <a:t>• RBX by E. </a:t>
            </a:r>
            <a:r>
              <a:rPr lang="en-GB" dirty="0" err="1"/>
              <a:t>K´otai</a:t>
            </a:r>
            <a:r>
              <a:rPr lang="en-GB" dirty="0"/>
              <a:t>, Research Institute for Particle and Nuclear Physics,</a:t>
            </a:r>
          </a:p>
          <a:p>
            <a:r>
              <a:rPr lang="en-GB" dirty="0"/>
              <a:t>Hungary, developed since 1985 [43].</a:t>
            </a:r>
          </a:p>
          <a:p>
            <a:r>
              <a:rPr lang="en-GB" dirty="0"/>
              <a:t>• SIMNRA by M. Mayer, Max-Planck-Institute for Plasma Physics, Germany, developed since 1996 [15</a:t>
            </a:r>
            <a:r>
              <a:rPr lang="en-GB" dirty="0" smtClean="0"/>
              <a:t>].</a:t>
            </a:r>
            <a:endParaRPr lang="en-GB" dirty="0"/>
          </a:p>
          <a:p>
            <a:r>
              <a:rPr lang="en-GB" dirty="0"/>
              <a:t>These codes are spectrum simulators, i.e. they calculate a spectrum for a</a:t>
            </a:r>
          </a:p>
          <a:p>
            <a:r>
              <a:rPr lang="en-GB" dirty="0"/>
              <a:t>given target structure and allow fitting of target compositions to measured</a:t>
            </a:r>
          </a:p>
          <a:p>
            <a:r>
              <a:rPr lang="en-GB" dirty="0"/>
              <a:t>spectra. Other useful programs for designing experimental setups and RBS</a:t>
            </a:r>
          </a:p>
          <a:p>
            <a:r>
              <a:rPr lang="en-GB" dirty="0"/>
              <a:t>data analysis are:</a:t>
            </a:r>
          </a:p>
          <a:p>
            <a:r>
              <a:rPr lang="en-GB" dirty="0"/>
              <a:t>• DEPTH by E. </a:t>
            </a:r>
            <a:r>
              <a:rPr lang="en-GB" dirty="0" err="1"/>
              <a:t>Szil´agyi</a:t>
            </a:r>
            <a:r>
              <a:rPr lang="en-GB" dirty="0"/>
              <a:t> allows to calculate the depth resolution of a</a:t>
            </a:r>
          </a:p>
          <a:p>
            <a:r>
              <a:rPr lang="en-GB" dirty="0"/>
              <a:t>given experimental setup [44]. This is useful for designing new experiments.</a:t>
            </a:r>
          </a:p>
          <a:p>
            <a:r>
              <a:rPr lang="en-GB" dirty="0"/>
              <a:t>• </a:t>
            </a:r>
            <a:r>
              <a:rPr lang="en-GB" dirty="0" err="1"/>
              <a:t>WiNDF</a:t>
            </a:r>
            <a:r>
              <a:rPr lang="en-GB" dirty="0"/>
              <a:t> by N. </a:t>
            </a:r>
            <a:r>
              <a:rPr lang="en-GB" dirty="0" err="1"/>
              <a:t>Barradas</a:t>
            </a:r>
            <a:r>
              <a:rPr lang="en-GB" dirty="0"/>
              <a:t> and C. </a:t>
            </a:r>
            <a:r>
              <a:rPr lang="en-GB" dirty="0" err="1"/>
              <a:t>Jeynes</a:t>
            </a:r>
            <a:r>
              <a:rPr lang="en-GB" dirty="0"/>
              <a:t> calculates the depth profiles</a:t>
            </a:r>
          </a:p>
          <a:p>
            <a:r>
              <a:rPr lang="en-GB" dirty="0"/>
              <a:t>of different elements from a given RBS spectrum [45]. This is useful</a:t>
            </a:r>
          </a:p>
          <a:p>
            <a:r>
              <a:rPr lang="en-GB" dirty="0"/>
              <a:t>if one or several elements have a non-uniform depth distribution, for</a:t>
            </a:r>
          </a:p>
          <a:p>
            <a:r>
              <a:rPr lang="en-GB" dirty="0"/>
              <a:t>example due to diffusion.</a:t>
            </a:r>
          </a:p>
        </p:txBody>
      </p:sp>
    </p:spTree>
    <p:extLst>
      <p:ext uri="{BB962C8B-B14F-4D97-AF65-F5344CB8AC3E}">
        <p14:creationId xmlns:p14="http://schemas.microsoft.com/office/powerpoint/2010/main" val="373196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10"/>
              </a:spcBef>
            </a:pPr>
            <a:r>
              <a:rPr sz="3200" spc="114" dirty="0">
                <a:latin typeface="Tahoma"/>
                <a:cs typeface="Tahoma"/>
              </a:rPr>
              <a:t>Surface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160" dirty="0">
                <a:latin typeface="Tahoma"/>
                <a:cs typeface="Tahoma"/>
              </a:rPr>
              <a:t>Characterisation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00072" y="1679521"/>
            <a:ext cx="6230955" cy="4824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2275" y="2300732"/>
            <a:ext cx="16363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What </a:t>
            </a:r>
            <a:r>
              <a:rPr sz="1800" spc="-5" dirty="0">
                <a:latin typeface="Arial"/>
                <a:cs typeface="Arial"/>
              </a:rPr>
              <a:t>surface  ch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ract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ris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tion  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available?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3962400" y="6549390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5</a:t>
            </a:fld>
            <a:endParaRPr lang="en-GB" spc="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10"/>
              </a:spcBef>
            </a:pPr>
            <a:r>
              <a:rPr spc="210" dirty="0"/>
              <a:t>Comparison </a:t>
            </a:r>
            <a:r>
              <a:rPr spc="190" dirty="0"/>
              <a:t>of</a:t>
            </a:r>
            <a:r>
              <a:rPr spc="-210" dirty="0"/>
              <a:t> </a:t>
            </a:r>
            <a:r>
              <a:rPr spc="130" dirty="0"/>
              <a:t>Sensitivities.</a:t>
            </a:r>
          </a:p>
        </p:txBody>
      </p:sp>
      <p:sp>
        <p:nvSpPr>
          <p:cNvPr id="3" name="object 3"/>
          <p:cNvSpPr/>
          <p:nvPr/>
        </p:nvSpPr>
        <p:spPr>
          <a:xfrm>
            <a:off x="3616452" y="1405122"/>
            <a:ext cx="4139642" cy="4820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710" y="2372546"/>
            <a:ext cx="3132324" cy="145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3616452" y="6423661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6</a:t>
            </a:fld>
            <a:endParaRPr lang="en-GB" spc="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2870" rIns="0" bIns="0" rtlCol="0">
            <a:spAutoFit/>
          </a:bodyPr>
          <a:lstStyle/>
          <a:p>
            <a:pPr marL="1059180">
              <a:lnSpc>
                <a:spcPct val="100000"/>
              </a:lnSpc>
              <a:spcBef>
                <a:spcPts val="810"/>
              </a:spcBef>
            </a:pPr>
            <a:r>
              <a:rPr spc="135" dirty="0"/>
              <a:t>Electron </a:t>
            </a:r>
            <a:r>
              <a:rPr spc="210" dirty="0"/>
              <a:t>solid</a:t>
            </a:r>
            <a:r>
              <a:rPr spc="-135" dirty="0"/>
              <a:t> </a:t>
            </a:r>
            <a:r>
              <a:rPr spc="160" dirty="0"/>
              <a:t>interaction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479803" y="2831592"/>
            <a:ext cx="2764536" cy="2202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8197" y="1849374"/>
            <a:ext cx="297243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Secondary electrons </a:t>
            </a:r>
            <a:r>
              <a:rPr sz="1400" b="1" dirty="0">
                <a:latin typeface="Arial"/>
                <a:cs typeface="Arial"/>
              </a:rPr>
              <a:t>(SEs): </a:t>
            </a:r>
            <a:r>
              <a:rPr sz="1400" dirty="0">
                <a:latin typeface="Arial"/>
                <a:cs typeface="Arial"/>
              </a:rPr>
              <a:t>are  produced by the </a:t>
            </a:r>
            <a:r>
              <a:rPr sz="1400" spc="-5" dirty="0">
                <a:latin typeface="Arial"/>
                <a:cs typeface="Arial"/>
              </a:rPr>
              <a:t>interactions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between  energetic </a:t>
            </a:r>
            <a:r>
              <a:rPr sz="1400" spc="-10" dirty="0">
                <a:latin typeface="Arial"/>
                <a:cs typeface="Arial"/>
              </a:rPr>
              <a:t>e’s </a:t>
            </a:r>
            <a:r>
              <a:rPr sz="1400" spc="-5" dirty="0">
                <a:latin typeface="Arial"/>
                <a:cs typeface="Arial"/>
              </a:rPr>
              <a:t>and weakly bonded  valence </a:t>
            </a:r>
            <a:r>
              <a:rPr sz="1400" spc="-10" dirty="0">
                <a:latin typeface="Arial"/>
                <a:cs typeface="Arial"/>
              </a:rPr>
              <a:t>e’s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3885" y="1732280"/>
            <a:ext cx="363220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Auger </a:t>
            </a:r>
            <a:r>
              <a:rPr sz="1400" b="1" spc="-5" dirty="0">
                <a:latin typeface="Arial"/>
                <a:cs typeface="Arial"/>
              </a:rPr>
              <a:t>electron: </a:t>
            </a:r>
            <a:r>
              <a:rPr sz="1400" dirty="0">
                <a:latin typeface="Arial"/>
                <a:cs typeface="Arial"/>
              </a:rPr>
              <a:t>incident e- kicks out an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inner  shell e-, a </a:t>
            </a:r>
            <a:r>
              <a:rPr sz="1400" spc="-5" dirty="0">
                <a:latin typeface="Arial"/>
                <a:cs typeface="Arial"/>
              </a:rPr>
              <a:t>vacant </a:t>
            </a:r>
            <a:r>
              <a:rPr sz="1400" dirty="0">
                <a:latin typeface="Arial"/>
                <a:cs typeface="Arial"/>
              </a:rPr>
              <a:t>e- state is formed;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this</a:t>
            </a:r>
            <a:endParaRPr sz="1400">
              <a:latin typeface="Arial"/>
              <a:cs typeface="Arial"/>
            </a:endParaRPr>
          </a:p>
          <a:p>
            <a:pPr marL="12700" marR="27178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inner shell </a:t>
            </a:r>
            <a:r>
              <a:rPr sz="1400" spc="-5" dirty="0">
                <a:latin typeface="Arial"/>
                <a:cs typeface="Arial"/>
              </a:rPr>
              <a:t>vacant </a:t>
            </a:r>
            <a:r>
              <a:rPr sz="1400" dirty="0">
                <a:latin typeface="Arial"/>
                <a:cs typeface="Arial"/>
              </a:rPr>
              <a:t>state is then filled by  another e- from a higher shell, and  </a:t>
            </a:r>
            <a:r>
              <a:rPr sz="1400" spc="-5" dirty="0">
                <a:latin typeface="Arial"/>
                <a:cs typeface="Arial"/>
              </a:rPr>
              <a:t>simultaneously </a:t>
            </a:r>
            <a:r>
              <a:rPr sz="1400" dirty="0">
                <a:latin typeface="Arial"/>
                <a:cs typeface="Arial"/>
              </a:rPr>
              <a:t>the energy is </a:t>
            </a:r>
            <a:r>
              <a:rPr sz="1400" spc="-5" dirty="0">
                <a:latin typeface="Arial"/>
                <a:cs typeface="Arial"/>
              </a:rPr>
              <a:t>transferred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  another </a:t>
            </a:r>
            <a:r>
              <a:rPr sz="1400" spc="-5" dirty="0">
                <a:latin typeface="Arial"/>
                <a:cs typeface="Arial"/>
              </a:rPr>
              <a:t>e- </a:t>
            </a:r>
            <a:r>
              <a:rPr sz="1400" dirty="0">
                <a:latin typeface="Arial"/>
                <a:cs typeface="Arial"/>
              </a:rPr>
              <a:t>that </a:t>
            </a:r>
            <a:r>
              <a:rPr sz="1400" spc="-5" dirty="0">
                <a:latin typeface="Arial"/>
                <a:cs typeface="Arial"/>
              </a:rPr>
              <a:t>leaves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922" y="5275579"/>
            <a:ext cx="31686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Backscattered </a:t>
            </a:r>
            <a:r>
              <a:rPr sz="1400" b="1" spc="-5" dirty="0">
                <a:latin typeface="Arial"/>
                <a:cs typeface="Arial"/>
              </a:rPr>
              <a:t>electrons </a:t>
            </a:r>
            <a:r>
              <a:rPr sz="1400" b="1" dirty="0">
                <a:latin typeface="Arial"/>
                <a:cs typeface="Arial"/>
              </a:rPr>
              <a:t>(BSEs): </a:t>
            </a:r>
            <a:r>
              <a:rPr sz="1400" dirty="0">
                <a:latin typeface="Arial"/>
                <a:cs typeface="Arial"/>
              </a:rPr>
              <a:t>are  </a:t>
            </a:r>
            <a:r>
              <a:rPr sz="1400" spc="-5" dirty="0">
                <a:latin typeface="Arial"/>
                <a:cs typeface="Arial"/>
              </a:rPr>
              <a:t>primary </a:t>
            </a:r>
            <a:r>
              <a:rPr sz="1400" spc="-10" dirty="0">
                <a:latin typeface="Arial"/>
                <a:cs typeface="Arial"/>
              </a:rPr>
              <a:t>e’s </a:t>
            </a:r>
            <a:r>
              <a:rPr sz="1400" spc="-5" dirty="0">
                <a:latin typeface="Arial"/>
                <a:cs typeface="Arial"/>
              </a:rPr>
              <a:t>leaving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specimen after </a:t>
            </a:r>
            <a:r>
              <a:rPr sz="1400" dirty="0">
                <a:latin typeface="Arial"/>
                <a:cs typeface="Arial"/>
              </a:rPr>
              <a:t>a  few large angle elastic scattering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events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3746" y="3583051"/>
            <a:ext cx="3662679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Characteristic X-rays</a:t>
            </a:r>
            <a:r>
              <a:rPr sz="1400" spc="-5" dirty="0">
                <a:latin typeface="Arial"/>
                <a:cs typeface="Arial"/>
              </a:rPr>
              <a:t>: </a:t>
            </a:r>
            <a:r>
              <a:rPr sz="1400" dirty="0">
                <a:latin typeface="Arial"/>
                <a:cs typeface="Arial"/>
              </a:rPr>
              <a:t>emitted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a hole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  created in the inner shell of an atom in the  specimen due to inelastic </a:t>
            </a:r>
            <a:r>
              <a:rPr sz="1400" spc="5" dirty="0">
                <a:latin typeface="Arial"/>
                <a:cs typeface="Arial"/>
              </a:rPr>
              <a:t>e- </a:t>
            </a:r>
            <a:r>
              <a:rPr sz="1400" spc="-5" dirty="0">
                <a:latin typeface="Arial"/>
                <a:cs typeface="Arial"/>
              </a:rPr>
              <a:t>scattering, </a:t>
            </a:r>
            <a:r>
              <a:rPr sz="1400" dirty="0">
                <a:latin typeface="Arial"/>
                <a:cs typeface="Arial"/>
              </a:rPr>
              <a:t>as it  can recombine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an outer shell </a:t>
            </a:r>
            <a:r>
              <a:rPr sz="1400" spc="5" dirty="0">
                <a:latin typeface="Arial"/>
                <a:cs typeface="Arial"/>
              </a:rPr>
              <a:t>e-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(EDX)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02071" y="5068951"/>
            <a:ext cx="340614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Cathodoluminescene (CL): </a:t>
            </a:r>
            <a:r>
              <a:rPr sz="1400" dirty="0">
                <a:latin typeface="Arial"/>
                <a:cs typeface="Arial"/>
              </a:rPr>
              <a:t>light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emission  arising from the recombination of </a:t>
            </a:r>
            <a:r>
              <a:rPr sz="1400" spc="5" dirty="0">
                <a:latin typeface="Arial"/>
                <a:cs typeface="Arial"/>
              </a:rPr>
              <a:t>e-h </a:t>
            </a:r>
            <a:r>
              <a:rPr sz="1400" dirty="0">
                <a:latin typeface="Arial"/>
                <a:cs typeface="Arial"/>
              </a:rPr>
              <a:t>pairs  </a:t>
            </a:r>
            <a:r>
              <a:rPr sz="1400" spc="-5" dirty="0">
                <a:latin typeface="Arial"/>
                <a:cs typeface="Arial"/>
              </a:rPr>
              <a:t>induced by excitation of </a:t>
            </a:r>
            <a:r>
              <a:rPr sz="1400" spc="-10" dirty="0">
                <a:latin typeface="Arial"/>
                <a:cs typeface="Arial"/>
              </a:rPr>
              <a:t>e’s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valence  </a:t>
            </a:r>
            <a:r>
              <a:rPr sz="1400" dirty="0">
                <a:latin typeface="Arial"/>
                <a:cs typeface="Arial"/>
              </a:rPr>
              <a:t>band during inelastic scattering in a  </a:t>
            </a:r>
            <a:r>
              <a:rPr sz="1400" spc="-5" dirty="0">
                <a:latin typeface="Arial"/>
                <a:cs typeface="Arial"/>
              </a:rPr>
              <a:t>semiconducting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sample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>
          <a:xfrm>
            <a:off x="3707975" y="6480050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7</a:t>
            </a:fld>
            <a:endParaRPr lang="en-GB" spc="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04139" rIns="0" bIns="0" rtlCol="0">
            <a:spAutoFit/>
          </a:bodyPr>
          <a:lstStyle/>
          <a:p>
            <a:pPr marL="1416050">
              <a:lnSpc>
                <a:spcPct val="100000"/>
              </a:lnSpc>
              <a:spcBef>
                <a:spcPts val="819"/>
              </a:spcBef>
            </a:pPr>
            <a:r>
              <a:rPr b="1" spc="95" dirty="0">
                <a:latin typeface="Arial"/>
                <a:cs typeface="Arial"/>
              </a:rPr>
              <a:t>Ion-solid</a:t>
            </a:r>
            <a:r>
              <a:rPr b="1" spc="114" dirty="0">
                <a:latin typeface="Arial"/>
                <a:cs typeface="Arial"/>
              </a:rPr>
              <a:t> </a:t>
            </a:r>
            <a:r>
              <a:rPr b="1" spc="130" dirty="0">
                <a:latin typeface="Arial"/>
                <a:cs typeface="Arial"/>
              </a:rPr>
              <a:t>interaction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627942" y="2641150"/>
            <a:ext cx="2340263" cy="1942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88790" y="2477515"/>
            <a:ext cx="409003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elastic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scattering</a:t>
            </a:r>
            <a:endParaRPr sz="1800" dirty="0">
              <a:latin typeface="Arial"/>
              <a:cs typeface="Arial"/>
            </a:endParaRPr>
          </a:p>
          <a:p>
            <a:pPr marL="355600" marR="66738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fast </a:t>
            </a:r>
            <a:r>
              <a:rPr sz="1800" spc="-5" dirty="0">
                <a:latin typeface="Arial"/>
                <a:cs typeface="Arial"/>
              </a:rPr>
              <a:t>recoils arising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elastic  scattering</a:t>
            </a:r>
            <a:endParaRPr sz="1800" dirty="0">
              <a:latin typeface="Arial"/>
              <a:cs typeface="Arial"/>
            </a:endParaRPr>
          </a:p>
          <a:p>
            <a:pPr marL="355600" marR="27305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steering </a:t>
            </a:r>
            <a:r>
              <a:rPr sz="1800" spc="-10" dirty="0">
                <a:latin typeface="Arial"/>
                <a:cs typeface="Arial"/>
              </a:rPr>
              <a:t>effects </a:t>
            </a:r>
            <a:r>
              <a:rPr sz="1800" spc="-5" dirty="0">
                <a:latin typeface="Arial"/>
                <a:cs typeface="Arial"/>
              </a:rPr>
              <a:t>due </a:t>
            </a:r>
            <a:r>
              <a:rPr sz="1800" dirty="0">
                <a:latin typeface="Arial"/>
                <a:cs typeface="Arial"/>
              </a:rPr>
              <a:t>to the </a:t>
            </a:r>
            <a:r>
              <a:rPr sz="1800" spc="-5" dirty="0">
                <a:latin typeface="Arial"/>
                <a:cs typeface="Arial"/>
              </a:rPr>
              <a:t>crystalline  </a:t>
            </a:r>
            <a:r>
              <a:rPr sz="1800" dirty="0">
                <a:latin typeface="Arial"/>
                <a:cs typeface="Arial"/>
              </a:rPr>
              <a:t>structure of </a:t>
            </a:r>
            <a:r>
              <a:rPr sz="1800" spc="-5" dirty="0">
                <a:latin typeface="Arial"/>
                <a:cs typeface="Arial"/>
              </a:rPr>
              <a:t>target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atoms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inelastic processes: </a:t>
            </a:r>
            <a:r>
              <a:rPr sz="1800" spc="-10" dirty="0">
                <a:latin typeface="Arial"/>
                <a:cs typeface="Arial"/>
              </a:rPr>
              <a:t>energy </a:t>
            </a:r>
            <a:r>
              <a:rPr sz="1800" spc="-5" dirty="0">
                <a:latin typeface="Arial"/>
                <a:cs typeface="Arial"/>
              </a:rPr>
              <a:t>loss as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function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depth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arenR" startAt="5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nuclear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reactions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arenR" startAt="5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X-Ray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production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2998685" y="6515143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8</a:t>
            </a:fld>
            <a:endParaRPr lang="en-GB" spc="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335" y="557783"/>
            <a:ext cx="7038340" cy="710565"/>
          </a:xfrm>
          <a:prstGeom prst="rect">
            <a:avLst/>
          </a:prstGeom>
          <a:solidFill>
            <a:srgbClr val="BADFE2">
              <a:alpha val="50195"/>
            </a:srgbClr>
          </a:solidFill>
        </p:spPr>
        <p:txBody>
          <a:bodyPr vert="horz" wrap="square" lIns="0" tIns="133350" rIns="0" bIns="0" rtlCol="0">
            <a:spAutoFit/>
          </a:bodyPr>
          <a:lstStyle/>
          <a:p>
            <a:pPr marL="336550">
              <a:lnSpc>
                <a:spcPct val="100000"/>
              </a:lnSpc>
              <a:spcBef>
                <a:spcPts val="1050"/>
              </a:spcBef>
            </a:pPr>
            <a:r>
              <a:rPr sz="2800" spc="20" dirty="0"/>
              <a:t>XPS </a:t>
            </a:r>
            <a:r>
              <a:rPr sz="2800" spc="35" dirty="0"/>
              <a:t>, </a:t>
            </a:r>
            <a:r>
              <a:rPr sz="2800" spc="175" dirty="0"/>
              <a:t>Auger </a:t>
            </a:r>
            <a:r>
              <a:rPr sz="2800" spc="160" dirty="0"/>
              <a:t>and </a:t>
            </a:r>
            <a:r>
              <a:rPr sz="2800" spc="10" dirty="0"/>
              <a:t>UPS</a:t>
            </a:r>
            <a:r>
              <a:rPr sz="2800" spc="-395" dirty="0"/>
              <a:t> </a:t>
            </a:r>
            <a:r>
              <a:rPr sz="2800" spc="125" dirty="0"/>
              <a:t>Instrumentation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574791" y="1606296"/>
            <a:ext cx="3252216" cy="3080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7609" y="4933188"/>
            <a:ext cx="241863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4700" y="1835276"/>
            <a:ext cx="2353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Essential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components: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51418" y="6441982"/>
            <a:ext cx="210185" cy="1746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000" spc="80" dirty="0">
                <a:latin typeface="Tahoma"/>
                <a:cs typeface="Tahoma"/>
              </a:rPr>
              <a:t>9</a:t>
            </a:fld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700" y="2060219"/>
            <a:ext cx="2407285" cy="5651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Sample</a:t>
            </a:r>
            <a:r>
              <a:rPr sz="1600" spc="-5" dirty="0">
                <a:latin typeface="Arial"/>
                <a:cs typeface="Arial"/>
              </a:rPr>
              <a:t>: usually 1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cm2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X-ray source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3830" y="2329967"/>
            <a:ext cx="1291590" cy="5651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latin typeface="Arial"/>
                <a:cs typeface="Arial"/>
              </a:rPr>
              <a:t>Al 1486.6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eV;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600" spc="-5" dirty="0">
                <a:latin typeface="Arial"/>
                <a:cs typeface="Arial"/>
              </a:rPr>
              <a:t>Mg 1256.6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eV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700" y="2874370"/>
            <a:ext cx="4577080" cy="28727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Electron Energy</a:t>
            </a:r>
            <a:r>
              <a:rPr sz="1600" spc="-1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Analyzer:</a:t>
            </a:r>
            <a:endParaRPr sz="1600" dirty="0">
              <a:latin typeface="Arial"/>
              <a:cs typeface="Arial"/>
            </a:endParaRPr>
          </a:p>
          <a:p>
            <a:pPr marL="926465" marR="5080">
              <a:lnSpc>
                <a:spcPct val="105100"/>
              </a:lnSpc>
              <a:spcBef>
                <a:spcPts val="55"/>
              </a:spcBef>
            </a:pPr>
            <a:r>
              <a:rPr sz="1600" spc="-5" dirty="0">
                <a:latin typeface="Arial"/>
                <a:cs typeface="Arial"/>
              </a:rPr>
              <a:t>100 mm radius concentric hemispherical  analyzer (CHA); vary voltages to vary  pass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energy.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Detector: electron multiplier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(channeltron)</a:t>
            </a:r>
            <a:endParaRPr sz="1600" dirty="0">
              <a:latin typeface="Arial"/>
              <a:cs typeface="Arial"/>
            </a:endParaRPr>
          </a:p>
          <a:p>
            <a:pPr marL="1270000">
              <a:lnSpc>
                <a:spcPct val="100000"/>
              </a:lnSpc>
              <a:spcBef>
                <a:spcPts val="240"/>
              </a:spcBef>
            </a:pPr>
            <a:r>
              <a:rPr sz="1600" spc="-5" dirty="0">
                <a:latin typeface="Arial"/>
                <a:cs typeface="Arial"/>
              </a:rPr>
              <a:t>Electronics,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Computer</a:t>
            </a:r>
            <a:endParaRPr sz="1600" dirty="0">
              <a:latin typeface="Arial"/>
              <a:cs typeface="Arial"/>
            </a:endParaRPr>
          </a:p>
          <a:p>
            <a:pPr marL="355600" marR="472440" indent="-342900">
              <a:lnSpc>
                <a:spcPts val="2400"/>
              </a:lnSpc>
              <a:spcBef>
                <a:spcPts val="12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Note: </a:t>
            </a:r>
            <a:r>
              <a:rPr sz="1600" dirty="0">
                <a:latin typeface="Arial"/>
                <a:cs typeface="Arial"/>
              </a:rPr>
              <a:t>All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ultrahigh vacuum </a:t>
            </a:r>
            <a:r>
              <a:rPr sz="1600" spc="-5" dirty="0">
                <a:latin typeface="Arial"/>
                <a:cs typeface="Arial"/>
              </a:rPr>
              <a:t>(&lt;10-8</a:t>
            </a:r>
            <a:r>
              <a:rPr sz="1600" spc="30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Torr)  </a:t>
            </a:r>
            <a:r>
              <a:rPr sz="1600" spc="-20" dirty="0">
                <a:latin typeface="Arial"/>
                <a:cs typeface="Arial"/>
              </a:rPr>
              <a:t>(&lt;10-11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atm)</a:t>
            </a:r>
            <a:endParaRPr sz="1600" dirty="0">
              <a:latin typeface="Arial"/>
              <a:cs typeface="Arial"/>
            </a:endParaRPr>
          </a:p>
          <a:p>
            <a:pPr marL="355600" marR="694055" indent="-342900">
              <a:lnSpc>
                <a:spcPts val="24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State-of-the-art small spot </a:t>
            </a:r>
            <a:r>
              <a:rPr sz="1600" spc="-5" dirty="0">
                <a:latin typeface="Arial"/>
                <a:cs typeface="Arial"/>
              </a:rPr>
              <a:t>ESCA: 5 µm  spot size Sputtering gun for profiling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13/02/2023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>
          <a:xfrm>
            <a:off x="2606484" y="6423661"/>
            <a:ext cx="4088129" cy="297179"/>
          </a:xfrm>
        </p:spPr>
        <p:txBody>
          <a:bodyPr/>
          <a:lstStyle/>
          <a:p>
            <a:pPr marL="1829435" marR="5080" indent="-1817370">
              <a:lnSpc>
                <a:spcPct val="100000"/>
              </a:lnSpc>
              <a:spcBef>
                <a:spcPts val="70"/>
              </a:spcBef>
            </a:pPr>
            <a:r>
              <a:rPr lang="en-GB" spc="50" smtClean="0"/>
              <a:t>Vacuum Science and Technology in Accelerators Cockcroft Institute Lectures - 2023</a:t>
            </a:r>
            <a:endParaRPr lang="en-GB" spc="3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GB" spc="80" smtClean="0"/>
              <a:t>9</a:t>
            </a:fld>
            <a:endParaRPr lang="en-GB" spc="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eme STFC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 eaLnBrk="1" hangingPunct="1">
          <a:buFont typeface="Arial" pitchFamily="34" charset="0"/>
          <a:buChar char="•"/>
          <a:defRPr sz="2000" dirty="0">
            <a:sym typeface="Symbol" pitchFamily="18" charset="2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5734</TotalTime>
  <Words>3053</Words>
  <Application>Microsoft Office PowerPoint</Application>
  <PresentationFormat>On-screen Show (4:3)</PresentationFormat>
  <Paragraphs>505</Paragraphs>
  <Slides>41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Browallia New</vt:lpstr>
      <vt:lpstr>Calibri</vt:lpstr>
      <vt:lpstr>Garamond</vt:lpstr>
      <vt:lpstr>Lucida Grande</vt:lpstr>
      <vt:lpstr>Symbol</vt:lpstr>
      <vt:lpstr>Tahoma</vt:lpstr>
      <vt:lpstr>Times New Roman</vt:lpstr>
      <vt:lpstr>Wingdings</vt:lpstr>
      <vt:lpstr>ヒラギノ角ゴ Pro W3</vt:lpstr>
      <vt:lpstr>Office Theme</vt:lpstr>
      <vt:lpstr>3_Theme STFC-1</vt:lpstr>
      <vt:lpstr>Surface Characterization</vt:lpstr>
      <vt:lpstr>Outline</vt:lpstr>
      <vt:lpstr>Surfaces</vt:lpstr>
      <vt:lpstr>How to achieve desired surface</vt:lpstr>
      <vt:lpstr>PowerPoint Presentation</vt:lpstr>
      <vt:lpstr>Comparison of Sensitivities.</vt:lpstr>
      <vt:lpstr>Electron solid interaction</vt:lpstr>
      <vt:lpstr>Ion-solid interaction</vt:lpstr>
      <vt:lpstr>XPS , Auger and UPS Instrumentation</vt:lpstr>
      <vt:lpstr>Strength and limitation of XPS</vt:lpstr>
      <vt:lpstr>X-ray Photoelectron spectroscopy</vt:lpstr>
      <vt:lpstr>Sampling depth</vt:lpstr>
      <vt:lpstr>Main features of XPS wide spectra</vt:lpstr>
      <vt:lpstr>X-ray induced Auger electron</vt:lpstr>
      <vt:lpstr>Z dependence of BE(eV)</vt:lpstr>
      <vt:lpstr>Spin-orbit splitting</vt:lpstr>
      <vt:lpstr>Spin-orbit splitting</vt:lpstr>
      <vt:lpstr>Core level chemical shift</vt:lpstr>
      <vt:lpstr>Satellites</vt:lpstr>
      <vt:lpstr>Mutiplet satellite</vt:lpstr>
      <vt:lpstr>X-Ray Satellite</vt:lpstr>
      <vt:lpstr>Sample Charging effects</vt:lpstr>
      <vt:lpstr>Quantitative analysis</vt:lpstr>
      <vt:lpstr>PowerPoint Presentation</vt:lpstr>
      <vt:lpstr>UV photo electron spectroscopy</vt:lpstr>
      <vt:lpstr> </vt:lpstr>
      <vt:lpstr>RBS: Rutherford Backscattering Spectroscopy</vt:lpstr>
      <vt:lpstr>Application and Instrumentation</vt:lpstr>
      <vt:lpstr>PowerPoint Presentation</vt:lpstr>
      <vt:lpstr>Thin film deposited on substrate</vt:lpstr>
      <vt:lpstr>Surface doping</vt:lpstr>
      <vt:lpstr>Interface mixing</vt:lpstr>
      <vt:lpstr>Measuring Concentration and thickness</vt:lpstr>
      <vt:lpstr>Scattering geometry affects depth resolution</vt:lpstr>
      <vt:lpstr>Effect of film density on thickness</vt:lpstr>
      <vt:lpstr>Hydrogen forward scattering</vt:lpstr>
      <vt:lpstr>Nb3Sn multilayer on Sapphire</vt:lpstr>
      <vt:lpstr>Channeling</vt:lpstr>
      <vt:lpstr>Channeling: Crystal damage</vt:lpstr>
      <vt:lpstr>Strength and weaknesses</vt:lpstr>
      <vt:lpstr>Computer simulation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 high brightness photoinjector for EBTF/CLARA facility at Daresbury</dc:title>
  <dc:creator>B.L. Militsyn</dc:creator>
  <cp:lastModifiedBy>Valizadeh, Reza (STFC,DL,AST)</cp:lastModifiedBy>
  <cp:revision>102</cp:revision>
  <dcterms:created xsi:type="dcterms:W3CDTF">2019-02-16T18:07:04Z</dcterms:created>
  <dcterms:modified xsi:type="dcterms:W3CDTF">2023-02-12T15:24:01Z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2019-02-16T00:00:00Z</vt:filetime>
  </property>
</Properties>
</file>