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782" r:id="rId2"/>
    <p:sldMasterId id="2147483776" r:id="rId3"/>
    <p:sldMasterId id="2147483758" r:id="rId4"/>
    <p:sldMasterId id="2147483770" r:id="rId5"/>
    <p:sldMasterId id="2147483752" r:id="rId6"/>
  </p:sldMasterIdLst>
  <p:notesMasterIdLst>
    <p:notesMasterId r:id="rId49"/>
  </p:notesMasterIdLst>
  <p:sldIdLst>
    <p:sldId id="296" r:id="rId7"/>
    <p:sldId id="312" r:id="rId8"/>
    <p:sldId id="303" r:id="rId9"/>
    <p:sldId id="304" r:id="rId10"/>
    <p:sldId id="310" r:id="rId11"/>
    <p:sldId id="307" r:id="rId12"/>
    <p:sldId id="313" r:id="rId13"/>
    <p:sldId id="314" r:id="rId14"/>
    <p:sldId id="300" r:id="rId15"/>
    <p:sldId id="301" r:id="rId16"/>
    <p:sldId id="260" r:id="rId17"/>
    <p:sldId id="264" r:id="rId18"/>
    <p:sldId id="291" r:id="rId19"/>
    <p:sldId id="266" r:id="rId20"/>
    <p:sldId id="297" r:id="rId21"/>
    <p:sldId id="267" r:id="rId22"/>
    <p:sldId id="269" r:id="rId23"/>
    <p:sldId id="268" r:id="rId24"/>
    <p:sldId id="292" r:id="rId25"/>
    <p:sldId id="271" r:id="rId26"/>
    <p:sldId id="272" r:id="rId27"/>
    <p:sldId id="270" r:id="rId28"/>
    <p:sldId id="274" r:id="rId29"/>
    <p:sldId id="298" r:id="rId30"/>
    <p:sldId id="302" r:id="rId31"/>
    <p:sldId id="275" r:id="rId32"/>
    <p:sldId id="294" r:id="rId33"/>
    <p:sldId id="276" r:id="rId34"/>
    <p:sldId id="273" r:id="rId35"/>
    <p:sldId id="278" r:id="rId36"/>
    <p:sldId id="280" r:id="rId37"/>
    <p:sldId id="281" r:id="rId38"/>
    <p:sldId id="282" r:id="rId39"/>
    <p:sldId id="308" r:id="rId40"/>
    <p:sldId id="285" r:id="rId41"/>
    <p:sldId id="286" r:id="rId42"/>
    <p:sldId id="309" r:id="rId43"/>
    <p:sldId id="299" r:id="rId44"/>
    <p:sldId id="288" r:id="rId45"/>
    <p:sldId id="289" r:id="rId46"/>
    <p:sldId id="290" r:id="rId47"/>
    <p:sldId id="295" r:id="rId48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00FF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FF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55997-3A74-4E61-893E-FB12AAD98CE8}" v="138" dt="2023-02-06T11:11:32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2528" autoAdjust="0"/>
  </p:normalViewPr>
  <p:slideViewPr>
    <p:cSldViewPr>
      <p:cViewPr>
        <p:scale>
          <a:sx n="89" d="100"/>
          <a:sy n="89" d="100"/>
        </p:scale>
        <p:origin x="400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de, Stuart (STFC,DL,AST)" userId="fd62d7eb-95cd-49dc-a328-af4eb8a35faa" providerId="ADAL" clId="{50E55997-3A74-4E61-893E-FB12AAD98CE8}"/>
    <pc:docChg chg="custSel addSld delSld modSld modMainMaster modNotesMaster">
      <pc:chgData name="Wilde, Stuart (STFC,DL,AST)" userId="fd62d7eb-95cd-49dc-a328-af4eb8a35faa" providerId="ADAL" clId="{50E55997-3A74-4E61-893E-FB12AAD98CE8}" dt="2023-02-06T11:12:22.311" v="6179" actId="20577"/>
      <pc:docMkLst>
        <pc:docMk/>
      </pc:docMkLst>
      <pc:sldChg chg="modSp modNotes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260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0"/>
            <ac:spMk id="1843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0"/>
            <ac:spMk id="43010" creationId="{00000000-0000-0000-0000-000000000000}"/>
          </ac:spMkLst>
        </pc:spChg>
      </pc:sldChg>
      <pc:sldChg chg="modSp del modNotes">
        <pc:chgData name="Wilde, Stuart (STFC,DL,AST)" userId="fd62d7eb-95cd-49dc-a328-af4eb8a35faa" providerId="ADAL" clId="{50E55997-3A74-4E61-893E-FB12AAD98CE8}" dt="2023-02-02T09:46:41.440" v="41" actId="47"/>
        <pc:sldMkLst>
          <pc:docMk/>
          <pc:sldMk cId="0" sldId="263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3"/>
            <ac:spMk id="30722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3"/>
            <ac:picMk id="4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2T10:17:44.452" v="272" actId="20577"/>
        <pc:sldMkLst>
          <pc:docMk/>
          <pc:sldMk cId="0" sldId="264"/>
        </pc:sldMkLst>
        <pc:spChg chg="mod">
          <ac:chgData name="Wilde, Stuart (STFC,DL,AST)" userId="fd62d7eb-95cd-49dc-a328-af4eb8a35faa" providerId="ADAL" clId="{50E55997-3A74-4E61-893E-FB12AAD98CE8}" dt="2023-02-02T10:17:44.452" v="272" actId="20577"/>
          <ac:spMkLst>
            <pc:docMk/>
            <pc:sldMk cId="0" sldId="264"/>
            <ac:spMk id="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4"/>
            <ac:spMk id="1945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4"/>
            <ac:spMk id="45058" creationId="{00000000-0000-0000-0000-000000000000}"/>
          </ac:spMkLst>
        </pc:spChg>
      </pc:sldChg>
      <pc:sldChg chg="addSp delSp modSp mod modNotes">
        <pc:chgData name="Wilde, Stuart (STFC,DL,AST)" userId="fd62d7eb-95cd-49dc-a328-af4eb8a35faa" providerId="ADAL" clId="{50E55997-3A74-4E61-893E-FB12AAD98CE8}" dt="2023-02-06T10:26:29.626" v="4699" actId="20577"/>
        <pc:sldMkLst>
          <pc:docMk/>
          <pc:sldMk cId="0" sldId="266"/>
        </pc:sldMkLst>
        <pc:spChg chg="mod">
          <ac:chgData name="Wilde, Stuart (STFC,DL,AST)" userId="fd62d7eb-95cd-49dc-a328-af4eb8a35faa" providerId="ADAL" clId="{50E55997-3A74-4E61-893E-FB12AAD98CE8}" dt="2023-02-03T14:36:48.841" v="3129" actId="207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Wilde, Stuart (STFC,DL,AST)" userId="fd62d7eb-95cd-49dc-a328-af4eb8a35faa" providerId="ADAL" clId="{50E55997-3A74-4E61-893E-FB12AAD98CE8}" dt="2023-02-06T10:26:29.626" v="4699" actId="20577"/>
          <ac:spMkLst>
            <pc:docMk/>
            <pc:sldMk cId="0" sldId="266"/>
            <ac:spMk id="3" creationId="{75F3E6F2-5B77-9F9C-BF3A-8935205AB85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6"/>
            <ac:spMk id="21506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4:37:27.137" v="3130" actId="1076"/>
          <ac:spMkLst>
            <pc:docMk/>
            <pc:sldMk cId="0" sldId="266"/>
            <ac:spMk id="49157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6"/>
            <ac:spMk id="49158" creationId="{00000000-0000-0000-0000-000000000000}"/>
          </ac:spMkLst>
        </pc:spChg>
        <pc:spChg chg="del mod">
          <ac:chgData name="Wilde, Stuart (STFC,DL,AST)" userId="fd62d7eb-95cd-49dc-a328-af4eb8a35faa" providerId="ADAL" clId="{50E55997-3A74-4E61-893E-FB12AAD98CE8}" dt="2023-02-03T14:29:13.931" v="3044" actId="478"/>
          <ac:spMkLst>
            <pc:docMk/>
            <pc:sldMk cId="0" sldId="266"/>
            <ac:spMk id="49159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3T14:37:28.814" v="3131" actId="1076"/>
          <ac:picMkLst>
            <pc:docMk/>
            <pc:sldMk cId="0" sldId="266"/>
            <ac:picMk id="4915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6"/>
            <ac:picMk id="49156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2T11:04:33.480" v="349" actId="20577"/>
        <pc:sldMkLst>
          <pc:docMk/>
          <pc:sldMk cId="0" sldId="267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7"/>
            <ac:spMk id="2355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2T11:04:33.480" v="349" actId="20577"/>
          <ac:spMkLst>
            <pc:docMk/>
            <pc:sldMk cId="0" sldId="267"/>
            <ac:spMk id="23555" creationId="{00000000-0000-0000-0000-000000000000}"/>
          </ac:spMkLst>
        </pc:spChg>
      </pc:sldChg>
      <pc:sldChg chg="modSp modNotes modNotesTx">
        <pc:chgData name="Wilde, Stuart (STFC,DL,AST)" userId="fd62d7eb-95cd-49dc-a328-af4eb8a35faa" providerId="ADAL" clId="{50E55997-3A74-4E61-893E-FB12AAD98CE8}" dt="2023-02-06T10:30:40.144" v="5211" actId="20577"/>
        <pc:sldMkLst>
          <pc:docMk/>
          <pc:sldMk cId="0" sldId="268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8"/>
            <ac:spMk id="5837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8"/>
            <ac:spMk id="58371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8"/>
            <ac:spMk id="5837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8"/>
            <ac:spMk id="58374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5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6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7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8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79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68"/>
            <ac:picMk id="58380" creationId="{00000000-0000-0000-0000-000000000000}"/>
          </ac:picMkLst>
        </pc:picChg>
      </pc:sldChg>
      <pc:sldChg chg="modSp modNotes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269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9"/>
            <ac:spMk id="2457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69"/>
            <ac:spMk id="55298" creationId="{00000000-0000-0000-0000-000000000000}"/>
          </ac:spMkLst>
        </pc:spChg>
      </pc:sldChg>
      <pc:sldChg chg="addSp delSp modSp mod modNotes">
        <pc:chgData name="Wilde, Stuart (STFC,DL,AST)" userId="fd62d7eb-95cd-49dc-a328-af4eb8a35faa" providerId="ADAL" clId="{50E55997-3A74-4E61-893E-FB12AAD98CE8}" dt="2023-02-03T14:45:55.659" v="3433" actId="1076"/>
        <pc:sldMkLst>
          <pc:docMk/>
          <pc:sldMk cId="0" sldId="270"/>
        </pc:sldMkLst>
        <pc:spChg chg="add mod">
          <ac:chgData name="Wilde, Stuart (STFC,DL,AST)" userId="fd62d7eb-95cd-49dc-a328-af4eb8a35faa" providerId="ADAL" clId="{50E55997-3A74-4E61-893E-FB12AAD98CE8}" dt="2023-02-03T14:45:50.158" v="3432" actId="207"/>
          <ac:spMkLst>
            <pc:docMk/>
            <pc:sldMk cId="0" sldId="270"/>
            <ac:spMk id="2" creationId="{F11179A6-3399-1051-9C04-17E685229C5F}"/>
          </ac:spMkLst>
        </pc:spChg>
        <pc:spChg chg="del mod">
          <ac:chgData name="Wilde, Stuart (STFC,DL,AST)" userId="fd62d7eb-95cd-49dc-a328-af4eb8a35faa" providerId="ADAL" clId="{50E55997-3A74-4E61-893E-FB12AAD98CE8}" dt="2023-02-03T14:44:13.535" v="3235" actId="478"/>
          <ac:spMkLst>
            <pc:docMk/>
            <pc:sldMk cId="0" sldId="270"/>
            <ac:spMk id="66565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3T14:45:55.659" v="3433" actId="1076"/>
          <ac:picMkLst>
            <pc:docMk/>
            <pc:sldMk cId="0" sldId="270"/>
            <ac:picMk id="6656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4:44:04.190" v="3232" actId="1076"/>
          <ac:picMkLst>
            <pc:docMk/>
            <pc:sldMk cId="0" sldId="270"/>
            <ac:picMk id="6656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4:44:02.847" v="3231" actId="1076"/>
          <ac:picMkLst>
            <pc:docMk/>
            <pc:sldMk cId="0" sldId="270"/>
            <ac:picMk id="66564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3T14:41:53.189" v="3189" actId="20577"/>
        <pc:sldMkLst>
          <pc:docMk/>
          <pc:sldMk cId="0" sldId="271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1"/>
            <ac:spMk id="2867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4:41:53.189" v="3189" actId="20577"/>
          <ac:spMkLst>
            <pc:docMk/>
            <pc:sldMk cId="0" sldId="271"/>
            <ac:spMk id="62466" creationId="{00000000-0000-0000-0000-000000000000}"/>
          </ac:spMkLst>
        </pc:spChg>
      </pc:sldChg>
      <pc:sldChg chg="modSp mod modNotes">
        <pc:chgData name="Wilde, Stuart (STFC,DL,AST)" userId="fd62d7eb-95cd-49dc-a328-af4eb8a35faa" providerId="ADAL" clId="{50E55997-3A74-4E61-893E-FB12AAD98CE8}" dt="2023-02-03T14:42:51.945" v="3229" actId="20577"/>
        <pc:sldMkLst>
          <pc:docMk/>
          <pc:sldMk cId="0" sldId="272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2"/>
            <ac:spMk id="2969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4:42:51.945" v="3229" actId="20577"/>
          <ac:spMkLst>
            <pc:docMk/>
            <pc:sldMk cId="0" sldId="272"/>
            <ac:spMk id="64514" creationId="{00000000-0000-0000-0000-000000000000}"/>
          </ac:spMkLst>
        </pc:spChg>
      </pc:sldChg>
      <pc:sldChg chg="modSp mod modNotes">
        <pc:chgData name="Wilde, Stuart (STFC,DL,AST)" userId="fd62d7eb-95cd-49dc-a328-af4eb8a35faa" providerId="ADAL" clId="{50E55997-3A74-4E61-893E-FB12AAD98CE8}" dt="2023-02-03T14:50:40.168" v="3487" actId="20577"/>
        <pc:sldMkLst>
          <pc:docMk/>
          <pc:sldMk cId="0" sldId="273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3"/>
            <ac:spMk id="7885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3"/>
            <ac:spMk id="7885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4:50:40.168" v="3487" actId="20577"/>
          <ac:spMkLst>
            <pc:docMk/>
            <pc:sldMk cId="0" sldId="273"/>
            <ac:spMk id="78853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73"/>
            <ac:picMk id="78851" creationId="{00000000-0000-0000-0000-000000000000}"/>
          </ac:picMkLst>
        </pc:picChg>
      </pc:sldChg>
      <pc:sldChg chg="addSp delSp modSp mod modNotes">
        <pc:chgData name="Wilde, Stuart (STFC,DL,AST)" userId="fd62d7eb-95cd-49dc-a328-af4eb8a35faa" providerId="ADAL" clId="{50E55997-3A74-4E61-893E-FB12AAD98CE8}" dt="2023-02-02T15:09:31.169" v="1292" actId="14100"/>
        <pc:sldMkLst>
          <pc:docMk/>
          <pc:sldMk cId="0" sldId="274"/>
        </pc:sldMkLst>
        <pc:spChg chg="add mod">
          <ac:chgData name="Wilde, Stuart (STFC,DL,AST)" userId="fd62d7eb-95cd-49dc-a328-af4eb8a35faa" providerId="ADAL" clId="{50E55997-3A74-4E61-893E-FB12AAD98CE8}" dt="2023-02-02T15:09:31.169" v="1292" actId="14100"/>
          <ac:spMkLst>
            <pc:docMk/>
            <pc:sldMk cId="0" sldId="274"/>
            <ac:spMk id="2" creationId="{05B19F1B-AA72-E104-4E44-5A35A464DE47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4"/>
            <ac:spMk id="6861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4"/>
            <ac:spMk id="68612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74"/>
            <ac:picMk id="68611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05:13.161" v="888" actId="1076"/>
          <ac:picMkLst>
            <pc:docMk/>
            <pc:sldMk cId="0" sldId="274"/>
            <ac:picMk id="68613" creationId="{00000000-0000-0000-0000-000000000000}"/>
          </ac:picMkLst>
        </pc:picChg>
        <pc:picChg chg="del mod">
          <ac:chgData name="Wilde, Stuart (STFC,DL,AST)" userId="fd62d7eb-95cd-49dc-a328-af4eb8a35faa" providerId="ADAL" clId="{50E55997-3A74-4E61-893E-FB12AAD98CE8}" dt="2023-02-02T15:05:17.798" v="890" actId="478"/>
          <ac:picMkLst>
            <pc:docMk/>
            <pc:sldMk cId="0" sldId="274"/>
            <ac:picMk id="6861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04:47.498" v="886" actId="1076"/>
          <ac:picMkLst>
            <pc:docMk/>
            <pc:sldMk cId="0" sldId="274"/>
            <ac:picMk id="68615" creationId="{00000000-0000-0000-0000-000000000000}"/>
          </ac:picMkLst>
        </pc:picChg>
        <pc:picChg chg="del mod">
          <ac:chgData name="Wilde, Stuart (STFC,DL,AST)" userId="fd62d7eb-95cd-49dc-a328-af4eb8a35faa" providerId="ADAL" clId="{50E55997-3A74-4E61-893E-FB12AAD98CE8}" dt="2023-02-02T15:05:15.967" v="889" actId="478"/>
          <ac:picMkLst>
            <pc:docMk/>
            <pc:sldMk cId="0" sldId="274"/>
            <ac:picMk id="68616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2T14:58:20.597" v="489" actId="115"/>
        <pc:sldMkLst>
          <pc:docMk/>
          <pc:sldMk cId="0" sldId="275"/>
        </pc:sldMkLst>
        <pc:spChg chg="add mod">
          <ac:chgData name="Wilde, Stuart (STFC,DL,AST)" userId="fd62d7eb-95cd-49dc-a328-af4eb8a35faa" providerId="ADAL" clId="{50E55997-3A74-4E61-893E-FB12AAD98CE8}" dt="2023-02-02T14:58:20.597" v="489" actId="115"/>
          <ac:spMkLst>
            <pc:docMk/>
            <pc:sldMk cId="0" sldId="275"/>
            <ac:spMk id="2" creationId="{0AFF128C-6371-9DB7-0D67-F5BE319C563A}"/>
          </ac:spMkLst>
        </pc:spChg>
        <pc:spChg chg="mod">
          <ac:chgData name="Wilde, Stuart (STFC,DL,AST)" userId="fd62d7eb-95cd-49dc-a328-af4eb8a35faa" providerId="ADAL" clId="{50E55997-3A74-4E61-893E-FB12AAD98CE8}" dt="2023-02-02T14:57:53.130" v="450" actId="1076"/>
          <ac:spMkLst>
            <pc:docMk/>
            <pc:sldMk cId="0" sldId="275"/>
            <ac:spMk id="72707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2T14:57:01.271" v="360" actId="1076"/>
          <ac:spMkLst>
            <pc:docMk/>
            <pc:sldMk cId="0" sldId="275"/>
            <ac:spMk id="72708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4:56:58.308" v="359" actId="1076"/>
          <ac:picMkLst>
            <pc:docMk/>
            <pc:sldMk cId="0" sldId="275"/>
            <ac:picMk id="72706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2T14:59:34.755" v="621" actId="207"/>
        <pc:sldMkLst>
          <pc:docMk/>
          <pc:sldMk cId="0" sldId="276"/>
        </pc:sldMkLst>
        <pc:spChg chg="add mod">
          <ac:chgData name="Wilde, Stuart (STFC,DL,AST)" userId="fd62d7eb-95cd-49dc-a328-af4eb8a35faa" providerId="ADAL" clId="{50E55997-3A74-4E61-893E-FB12AAD98CE8}" dt="2023-02-02T14:59:34.755" v="621" actId="207"/>
          <ac:spMkLst>
            <pc:docMk/>
            <pc:sldMk cId="0" sldId="276"/>
            <ac:spMk id="2" creationId="{819C4C86-FFD5-2E37-674B-C9F1DCB532D1}"/>
          </ac:spMkLst>
        </pc:spChg>
        <pc:spChg chg="mod">
          <ac:chgData name="Wilde, Stuart (STFC,DL,AST)" userId="fd62d7eb-95cd-49dc-a328-af4eb8a35faa" providerId="ADAL" clId="{50E55997-3A74-4E61-893E-FB12AAD98CE8}" dt="2023-02-02T14:56:54.225" v="358" actId="1076"/>
          <ac:spMkLst>
            <pc:docMk/>
            <pc:sldMk cId="0" sldId="276"/>
            <ac:spMk id="76803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4:56:50.983" v="357" actId="1076"/>
          <ac:picMkLst>
            <pc:docMk/>
            <pc:sldMk cId="0" sldId="276"/>
            <ac:picMk id="76802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2T15:01:47.355" v="884" actId="207"/>
        <pc:sldMkLst>
          <pc:docMk/>
          <pc:sldMk cId="0" sldId="278"/>
        </pc:sldMkLst>
        <pc:spChg chg="add mod">
          <ac:chgData name="Wilde, Stuart (STFC,DL,AST)" userId="fd62d7eb-95cd-49dc-a328-af4eb8a35faa" providerId="ADAL" clId="{50E55997-3A74-4E61-893E-FB12AAD98CE8}" dt="2023-02-02T15:00:51.151" v="755" actId="207"/>
          <ac:spMkLst>
            <pc:docMk/>
            <pc:sldMk cId="0" sldId="278"/>
            <ac:spMk id="2" creationId="{786553AA-288E-197F-0D2B-18389CEBA2CC}"/>
          </ac:spMkLst>
        </pc:spChg>
        <pc:spChg chg="add mod">
          <ac:chgData name="Wilde, Stuart (STFC,DL,AST)" userId="fd62d7eb-95cd-49dc-a328-af4eb8a35faa" providerId="ADAL" clId="{50E55997-3A74-4E61-893E-FB12AAD98CE8}" dt="2023-02-02T15:01:47.355" v="884" actId="207"/>
          <ac:spMkLst>
            <pc:docMk/>
            <pc:sldMk cId="0" sldId="278"/>
            <ac:spMk id="3" creationId="{3EE6AFE1-7432-05CE-BA72-4C9377C7E852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8"/>
            <ac:spMk id="8089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78"/>
            <ac:spMk id="8090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5:00:54.378" v="757" actId="1076"/>
          <ac:picMkLst>
            <pc:docMk/>
            <pc:sldMk cId="0" sldId="278"/>
            <ac:picMk id="80899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2T15:11:51.965" v="1534" actId="20577"/>
        <pc:sldMkLst>
          <pc:docMk/>
          <pc:sldMk cId="0" sldId="280"/>
        </pc:sldMkLst>
        <pc:spChg chg="add mod">
          <ac:chgData name="Wilde, Stuart (STFC,DL,AST)" userId="fd62d7eb-95cd-49dc-a328-af4eb8a35faa" providerId="ADAL" clId="{50E55997-3A74-4E61-893E-FB12AAD98CE8}" dt="2023-02-02T15:11:51.965" v="1534" actId="20577"/>
          <ac:spMkLst>
            <pc:docMk/>
            <pc:sldMk cId="0" sldId="280"/>
            <ac:spMk id="5" creationId="{4F44FB20-D6B5-39DF-B478-CF741B8D8468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80"/>
            <ac:spMk id="82947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4:56:46.349" v="354" actId="1076"/>
          <ac:picMkLst>
            <pc:docMk/>
            <pc:sldMk cId="0" sldId="280"/>
            <ac:picMk id="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4:56:48.020" v="356" actId="1076"/>
          <ac:picMkLst>
            <pc:docMk/>
            <pc:sldMk cId="0" sldId="280"/>
            <ac:picMk id="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4:56:44.615" v="353" actId="1076"/>
          <ac:picMkLst>
            <pc:docMk/>
            <pc:sldMk cId="0" sldId="280"/>
            <ac:picMk id="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4:56:42.552" v="352" actId="1076"/>
          <ac:picMkLst>
            <pc:docMk/>
            <pc:sldMk cId="0" sldId="280"/>
            <ac:picMk id="82946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3T10:14:43.543" v="1540" actId="1076"/>
        <pc:sldMkLst>
          <pc:docMk/>
          <pc:sldMk cId="0" sldId="281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81"/>
            <ac:spMk id="84995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5:12:28.608" v="1536" actId="1076"/>
          <ac:picMkLst>
            <pc:docMk/>
            <pc:sldMk cId="0" sldId="281"/>
            <ac:picMk id="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12:29.719" v="1537" actId="1076"/>
          <ac:picMkLst>
            <pc:docMk/>
            <pc:sldMk cId="0" sldId="281"/>
            <ac:picMk id="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14:43.543" v="1540" actId="1076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12:32.364" v="1538" actId="1076"/>
          <ac:picMkLst>
            <pc:docMk/>
            <pc:sldMk cId="0" sldId="281"/>
            <ac:picMk id="5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12:34.892" v="1539" actId="1076"/>
          <ac:picMkLst>
            <pc:docMk/>
            <pc:sldMk cId="0" sldId="281"/>
            <ac:picMk id="6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2T15:12:26.920" v="1535" actId="1076"/>
          <ac:picMkLst>
            <pc:docMk/>
            <pc:sldMk cId="0" sldId="281"/>
            <ac:picMk id="84994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3T10:18:09.448" v="1805" actId="207"/>
        <pc:sldMkLst>
          <pc:docMk/>
          <pc:sldMk cId="0" sldId="282"/>
        </pc:sldMkLst>
        <pc:spChg chg="add mod">
          <ac:chgData name="Wilde, Stuart (STFC,DL,AST)" userId="fd62d7eb-95cd-49dc-a328-af4eb8a35faa" providerId="ADAL" clId="{50E55997-3A74-4E61-893E-FB12AAD98CE8}" dt="2023-02-03T10:18:09.448" v="1805" actId="207"/>
          <ac:spMkLst>
            <pc:docMk/>
            <pc:sldMk cId="0" sldId="282"/>
            <ac:spMk id="2" creationId="{452BC4FB-85A3-F5EC-7410-44B2C3C2A3E1}"/>
          </ac:spMkLst>
        </pc:spChg>
        <pc:spChg chg="mod">
          <ac:chgData name="Wilde, Stuart (STFC,DL,AST)" userId="fd62d7eb-95cd-49dc-a328-af4eb8a35faa" providerId="ADAL" clId="{50E55997-3A74-4E61-893E-FB12AAD98CE8}" dt="2023-02-03T10:15:18.219" v="1541" actId="1076"/>
          <ac:spMkLst>
            <pc:docMk/>
            <pc:sldMk cId="0" sldId="282"/>
            <ac:spMk id="8909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0:15:23.395" v="1543" actId="1076"/>
          <ac:spMkLst>
            <pc:docMk/>
            <pc:sldMk cId="0" sldId="282"/>
            <ac:spMk id="89093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0:15:42.001" v="1549" actId="1076"/>
          <ac:spMkLst>
            <pc:docMk/>
            <pc:sldMk cId="0" sldId="282"/>
            <ac:spMk id="89094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3T10:15:20.350" v="1542" actId="1076"/>
          <ac:picMkLst>
            <pc:docMk/>
            <pc:sldMk cId="0" sldId="282"/>
            <ac:picMk id="89090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15:39.452" v="1548" actId="1076"/>
          <ac:picMkLst>
            <pc:docMk/>
            <pc:sldMk cId="0" sldId="282"/>
            <ac:picMk id="89091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15:27.625" v="1544" actId="1076"/>
          <ac:picMkLst>
            <pc:docMk/>
            <pc:sldMk cId="0" sldId="282"/>
            <ac:picMk id="89095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15:37.802" v="1547" actId="1076"/>
          <ac:picMkLst>
            <pc:docMk/>
            <pc:sldMk cId="0" sldId="282"/>
            <ac:picMk id="89096" creationId="{00000000-0000-0000-0000-000000000000}"/>
          </ac:picMkLst>
        </pc:picChg>
      </pc:sldChg>
      <pc:sldChg chg="addSp delSp modSp mod modNotes">
        <pc:chgData name="Wilde, Stuart (STFC,DL,AST)" userId="fd62d7eb-95cd-49dc-a328-af4eb8a35faa" providerId="ADAL" clId="{50E55997-3A74-4E61-893E-FB12AAD98CE8}" dt="2023-02-03T10:57:15.691" v="2441" actId="14100"/>
        <pc:sldMkLst>
          <pc:docMk/>
          <pc:sldMk cId="0" sldId="285"/>
        </pc:sldMkLst>
        <pc:spChg chg="add del mod">
          <ac:chgData name="Wilde, Stuart (STFC,DL,AST)" userId="fd62d7eb-95cd-49dc-a328-af4eb8a35faa" providerId="ADAL" clId="{50E55997-3A74-4E61-893E-FB12AAD98CE8}" dt="2023-02-03T10:27:54.241" v="1819"/>
          <ac:spMkLst>
            <pc:docMk/>
            <pc:sldMk cId="0" sldId="285"/>
            <ac:spMk id="5" creationId="{5F590B98-0FF9-EBBE-A59A-89358216F2E8}"/>
          </ac:spMkLst>
        </pc:spChg>
        <pc:spChg chg="add mod">
          <ac:chgData name="Wilde, Stuart (STFC,DL,AST)" userId="fd62d7eb-95cd-49dc-a328-af4eb8a35faa" providerId="ADAL" clId="{50E55997-3A74-4E61-893E-FB12AAD98CE8}" dt="2023-02-03T10:57:15.691" v="2441" actId="14100"/>
          <ac:spMkLst>
            <pc:docMk/>
            <pc:sldMk cId="0" sldId="285"/>
            <ac:spMk id="6" creationId="{6C1F4D58-6F21-741A-A4C7-F1DF888A2DA1}"/>
          </ac:spMkLst>
        </pc:spChg>
        <pc:spChg chg="mod">
          <ac:chgData name="Wilde, Stuart (STFC,DL,AST)" userId="fd62d7eb-95cd-49dc-a328-af4eb8a35faa" providerId="ADAL" clId="{50E55997-3A74-4E61-893E-FB12AAD98CE8}" dt="2023-02-03T10:27:28.292" v="1806" actId="1076"/>
          <ac:spMkLst>
            <pc:docMk/>
            <pc:sldMk cId="0" sldId="285"/>
            <ac:spMk id="94211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3T10:27:34.479" v="1810" actId="1076"/>
          <ac:picMkLst>
            <pc:docMk/>
            <pc:sldMk cId="0" sldId="285"/>
            <ac:picMk id="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27:38.934" v="1813" actId="1076"/>
          <ac:picMkLst>
            <pc:docMk/>
            <pc:sldMk cId="0" sldId="285"/>
            <ac:picMk id="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30:13.800" v="2250" actId="1076"/>
          <ac:picMkLst>
            <pc:docMk/>
            <pc:sldMk cId="0" sldId="285"/>
            <ac:picMk id="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27:37.539" v="1812" actId="1076"/>
          <ac:picMkLst>
            <pc:docMk/>
            <pc:sldMk cId="0" sldId="285"/>
            <ac:picMk id="94210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27:30.242" v="1807" actId="1076"/>
          <ac:picMkLst>
            <pc:docMk/>
            <pc:sldMk cId="0" sldId="285"/>
            <ac:picMk id="94212" creationId="{00000000-0000-0000-0000-000000000000}"/>
          </ac:picMkLst>
        </pc:picChg>
        <pc:picChg chg="del mod">
          <ac:chgData name="Wilde, Stuart (STFC,DL,AST)" userId="fd62d7eb-95cd-49dc-a328-af4eb8a35faa" providerId="ADAL" clId="{50E55997-3A74-4E61-893E-FB12AAD98CE8}" dt="2023-02-03T10:27:32.046" v="1808" actId="478"/>
          <ac:picMkLst>
            <pc:docMk/>
            <pc:sldMk cId="0" sldId="285"/>
            <ac:picMk id="9421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27:36.091" v="1811" actId="1076"/>
          <ac:picMkLst>
            <pc:docMk/>
            <pc:sldMk cId="0" sldId="285"/>
            <ac:picMk id="94214" creationId="{00000000-0000-0000-0000-000000000000}"/>
          </ac:picMkLst>
        </pc:picChg>
      </pc:sldChg>
      <pc:sldChg chg="addSp modSp mod modNotes">
        <pc:chgData name="Wilde, Stuart (STFC,DL,AST)" userId="fd62d7eb-95cd-49dc-a328-af4eb8a35faa" providerId="ADAL" clId="{50E55997-3A74-4E61-893E-FB12AAD98CE8}" dt="2023-02-03T10:58:15.770" v="2556" actId="207"/>
        <pc:sldMkLst>
          <pc:docMk/>
          <pc:sldMk cId="0" sldId="286"/>
        </pc:sldMkLst>
        <pc:spChg chg="add mod">
          <ac:chgData name="Wilde, Stuart (STFC,DL,AST)" userId="fd62d7eb-95cd-49dc-a328-af4eb8a35faa" providerId="ADAL" clId="{50E55997-3A74-4E61-893E-FB12AAD98CE8}" dt="2023-02-03T10:58:15.770" v="2556" actId="207"/>
          <ac:spMkLst>
            <pc:docMk/>
            <pc:sldMk cId="0" sldId="286"/>
            <ac:spMk id="3" creationId="{E6327039-1C88-E7A4-BDC0-29B124C6C606}"/>
          </ac:spMkLst>
        </pc:spChg>
        <pc:spChg chg="mod">
          <ac:chgData name="Wilde, Stuart (STFC,DL,AST)" userId="fd62d7eb-95cd-49dc-a328-af4eb8a35faa" providerId="ADAL" clId="{50E55997-3A74-4E61-893E-FB12AAD98CE8}" dt="2023-02-03T10:50:54.053" v="2253" actId="1076"/>
          <ac:spMkLst>
            <pc:docMk/>
            <pc:sldMk cId="0" sldId="286"/>
            <ac:spMk id="96258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3T10:50:59.870" v="2255" actId="1076"/>
          <ac:picMkLst>
            <pc:docMk/>
            <pc:sldMk cId="0" sldId="286"/>
            <ac:picMk id="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51:04.624" v="2257" actId="1076"/>
          <ac:picMkLst>
            <pc:docMk/>
            <pc:sldMk cId="0" sldId="286"/>
            <ac:picMk id="96259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51:06.164" v="2258" actId="1076"/>
          <ac:picMkLst>
            <pc:docMk/>
            <pc:sldMk cId="0" sldId="286"/>
            <ac:picMk id="96261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51:08.796" v="2259" actId="1076"/>
          <ac:picMkLst>
            <pc:docMk/>
            <pc:sldMk cId="0" sldId="286"/>
            <ac:picMk id="9626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50:56.937" v="2254" actId="1076"/>
          <ac:picMkLst>
            <pc:docMk/>
            <pc:sldMk cId="0" sldId="286"/>
            <ac:picMk id="9626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2-03T10:51:02.090" v="2256" actId="1076"/>
          <ac:picMkLst>
            <pc:docMk/>
            <pc:sldMk cId="0" sldId="286"/>
            <ac:picMk id="96264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3T11:01:57.794" v="2658" actId="20577"/>
        <pc:sldMkLst>
          <pc:docMk/>
          <pc:sldMk cId="0" sldId="288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88"/>
            <ac:spMk id="4813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1:01:57.794" v="2658" actId="20577"/>
          <ac:spMkLst>
            <pc:docMk/>
            <pc:sldMk cId="0" sldId="288"/>
            <ac:spMk id="98306" creationId="{00000000-0000-0000-0000-000000000000}"/>
          </ac:spMkLst>
        </pc:spChg>
      </pc:sldChg>
      <pc:sldChg chg="modSp mod modNotes">
        <pc:chgData name="Wilde, Stuart (STFC,DL,AST)" userId="fd62d7eb-95cd-49dc-a328-af4eb8a35faa" providerId="ADAL" clId="{50E55997-3A74-4E61-893E-FB12AAD98CE8}" dt="2023-02-03T11:04:07.120" v="2706" actId="20577"/>
        <pc:sldMkLst>
          <pc:docMk/>
          <pc:sldMk cId="0" sldId="289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89"/>
            <ac:spMk id="4915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1:04:07.120" v="2706" actId="20577"/>
          <ac:spMkLst>
            <pc:docMk/>
            <pc:sldMk cId="0" sldId="289"/>
            <ac:spMk id="100354" creationId="{00000000-0000-0000-0000-000000000000}"/>
          </ac:spMkLst>
        </pc:spChg>
      </pc:sldChg>
      <pc:sldChg chg="addSp modSp mod modNotes">
        <pc:chgData name="Wilde, Stuart (STFC,DL,AST)" userId="fd62d7eb-95cd-49dc-a328-af4eb8a35faa" providerId="ADAL" clId="{50E55997-3A74-4E61-893E-FB12AAD98CE8}" dt="2023-02-03T15:14:29.215" v="3504" actId="1076"/>
        <pc:sldMkLst>
          <pc:docMk/>
          <pc:sldMk cId="0" sldId="290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0"/>
            <ac:spMk id="5017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3T15:01:26.784" v="3502" actId="14100"/>
          <ac:spMkLst>
            <pc:docMk/>
            <pc:sldMk cId="0" sldId="290"/>
            <ac:spMk id="102402" creationId="{00000000-0000-0000-0000-000000000000}"/>
          </ac:spMkLst>
        </pc:spChg>
        <pc:picChg chg="add mod">
          <ac:chgData name="Wilde, Stuart (STFC,DL,AST)" userId="fd62d7eb-95cd-49dc-a328-af4eb8a35faa" providerId="ADAL" clId="{50E55997-3A74-4E61-893E-FB12AAD98CE8}" dt="2023-02-03T15:14:29.215" v="3504" actId="1076"/>
          <ac:picMkLst>
            <pc:docMk/>
            <pc:sldMk cId="0" sldId="290"/>
            <ac:picMk id="2" creationId="{30846A9D-F829-FDEB-F47C-CAA99219C064}"/>
          </ac:picMkLst>
        </pc:picChg>
      </pc:sldChg>
      <pc:sldChg chg="modSp modNotes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291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1"/>
            <ac:spMk id="2048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1"/>
            <ac:spMk id="47106" creationId="{00000000-0000-0000-0000-000000000000}"/>
          </ac:spMkLst>
        </pc:spChg>
      </pc:sldChg>
      <pc:sldChg chg="modSp modNotes modNotesTx">
        <pc:chgData name="Wilde, Stuart (STFC,DL,AST)" userId="fd62d7eb-95cd-49dc-a328-af4eb8a35faa" providerId="ADAL" clId="{50E55997-3A74-4E61-893E-FB12AAD98CE8}" dt="2023-02-06T10:32:10.471" v="5462" actId="20577"/>
        <pc:sldMkLst>
          <pc:docMk/>
          <pc:sldMk cId="0" sldId="292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2"/>
            <ac:spMk id="60419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2"/>
            <ac:spMk id="60426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2"/>
            <ac:spMk id="60427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2"/>
            <ac:spMk id="6042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2"/>
            <ac:spMk id="60429" creationId="{00000000-0000-0000-0000-000000000000}"/>
          </ac:spMkLst>
        </pc:spChg>
        <pc:grpChg chg="mod">
          <ac:chgData name="Wilde, Stuart (STFC,DL,AST)" userId="fd62d7eb-95cd-49dc-a328-af4eb8a35faa" providerId="ADAL" clId="{50E55997-3A74-4E61-893E-FB12AAD98CE8}" dt="2023-01-31T11:13:22.159" v="0"/>
          <ac:grpSpMkLst>
            <pc:docMk/>
            <pc:sldMk cId="0" sldId="292"/>
            <ac:grpSpMk id="60418" creationId="{00000000-0000-0000-0000-000000000000}"/>
          </ac:grpSpMkLst>
        </pc:grpChg>
        <pc:grpChg chg="mod">
          <ac:chgData name="Wilde, Stuart (STFC,DL,AST)" userId="fd62d7eb-95cd-49dc-a328-af4eb8a35faa" providerId="ADAL" clId="{50E55997-3A74-4E61-893E-FB12AAD98CE8}" dt="2023-01-31T11:13:22.159" v="0"/>
          <ac:grpSpMkLst>
            <pc:docMk/>
            <pc:sldMk cId="0" sldId="292"/>
            <ac:grpSpMk id="60420" creationId="{00000000-0000-0000-0000-000000000000}"/>
          </ac:grpSpMkLst>
        </pc:gr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21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2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2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2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25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2"/>
            <ac:picMk id="60430" creationId="{00000000-0000-0000-0000-000000000000}"/>
          </ac:picMkLst>
        </pc:picChg>
      </pc:sldChg>
      <pc:sldChg chg="modSp modNotes">
        <pc:chgData name="Wilde, Stuart (STFC,DL,AST)" userId="fd62d7eb-95cd-49dc-a328-af4eb8a35faa" providerId="ADAL" clId="{50E55997-3A74-4E61-893E-FB12AAD98CE8}" dt="2023-02-02T14:58:32.928" v="492" actId="1076"/>
        <pc:sldMkLst>
          <pc:docMk/>
          <pc:sldMk cId="0" sldId="294"/>
        </pc:sldMkLst>
        <pc:spChg chg="mod">
          <ac:chgData name="Wilde, Stuart (STFC,DL,AST)" userId="fd62d7eb-95cd-49dc-a328-af4eb8a35faa" providerId="ADAL" clId="{50E55997-3A74-4E61-893E-FB12AAD98CE8}" dt="2023-02-02T14:58:28.818" v="491" actId="1076"/>
          <ac:spMkLst>
            <pc:docMk/>
            <pc:sldMk cId="0" sldId="294"/>
            <ac:spMk id="74755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2-02T14:58:32.928" v="492" actId="1076"/>
          <ac:picMkLst>
            <pc:docMk/>
            <pc:sldMk cId="0" sldId="294"/>
            <ac:picMk id="74754" creationId="{00000000-0000-0000-0000-000000000000}"/>
          </ac:picMkLst>
        </pc:picChg>
      </pc:sldChg>
      <pc:sldChg chg="modSp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295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5"/>
            <ac:spMk id="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5"/>
            <ac:spMk id="10445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5"/>
            <ac:picMk id="104451" creationId="{00000000-0000-0000-0000-000000000000}"/>
          </ac:picMkLst>
        </pc:picChg>
      </pc:sldChg>
      <pc:sldChg chg="modSp mod modNotes">
        <pc:chgData name="Wilde, Stuart (STFC,DL,AST)" userId="fd62d7eb-95cd-49dc-a328-af4eb8a35faa" providerId="ADAL" clId="{50E55997-3A74-4E61-893E-FB12AAD98CE8}" dt="2023-02-02T09:45:41.525" v="40" actId="2711"/>
        <pc:sldMkLst>
          <pc:docMk/>
          <pc:sldMk cId="0" sldId="296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6"/>
            <ac:spMk id="2867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2T09:45:41.525" v="40" actId="2711"/>
          <ac:spMkLst>
            <pc:docMk/>
            <pc:sldMk cId="0" sldId="296"/>
            <ac:spMk id="28675" creationId="{00000000-0000-0000-0000-000000000000}"/>
          </ac:spMkLst>
        </pc:spChg>
      </pc:sldChg>
      <pc:sldChg chg="modSp modNotes modNotesTx">
        <pc:chgData name="Wilde, Stuart (STFC,DL,AST)" userId="fd62d7eb-95cd-49dc-a328-af4eb8a35faa" providerId="ADAL" clId="{50E55997-3A74-4E61-893E-FB12AAD98CE8}" dt="2023-02-06T10:28:31.875" v="4969" actId="20577"/>
        <pc:sldMkLst>
          <pc:docMk/>
          <pc:sldMk cId="0" sldId="297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7"/>
            <ac:spMk id="1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7"/>
            <ac:picMk id="51203" creationId="{00000000-0000-0000-0000-000000000000}"/>
          </ac:picMkLst>
        </pc:picChg>
      </pc:sldChg>
      <pc:sldChg chg="modSp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298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298"/>
            <ac:spMk id="7066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8"/>
            <ac:picMk id="70658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8"/>
            <ac:picMk id="70659" creationId="{00000000-0000-0000-0000-000000000000}"/>
          </ac:picMkLst>
        </pc:picChg>
      </pc:sldChg>
      <pc:sldChg chg="modSp mod">
        <pc:chgData name="Wilde, Stuart (STFC,DL,AST)" userId="fd62d7eb-95cd-49dc-a328-af4eb8a35faa" providerId="ADAL" clId="{50E55997-3A74-4E61-893E-FB12AAD98CE8}" dt="2023-02-03T14:58:56.808" v="3495" actId="20577"/>
        <pc:sldMkLst>
          <pc:docMk/>
          <pc:sldMk cId="0" sldId="299"/>
        </pc:sldMkLst>
        <pc:spChg chg="mod">
          <ac:chgData name="Wilde, Stuart (STFC,DL,AST)" userId="fd62d7eb-95cd-49dc-a328-af4eb8a35faa" providerId="ADAL" clId="{50E55997-3A74-4E61-893E-FB12AAD98CE8}" dt="2023-02-03T14:58:56.808" v="3495" actId="20577"/>
          <ac:spMkLst>
            <pc:docMk/>
            <pc:sldMk cId="0" sldId="299"/>
            <ac:spMk id="93187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299"/>
            <ac:picMk id="93186" creationId="{00000000-0000-0000-0000-000000000000}"/>
          </ac:picMkLst>
        </pc:picChg>
      </pc:sldChg>
      <pc:sldChg chg="modSp modNotesTx">
        <pc:chgData name="Wilde, Stuart (STFC,DL,AST)" userId="fd62d7eb-95cd-49dc-a328-af4eb8a35faa" providerId="ADAL" clId="{50E55997-3A74-4E61-893E-FB12AAD98CE8}" dt="2023-02-06T10:47:38.603" v="5519" actId="20577"/>
        <pc:sldMkLst>
          <pc:docMk/>
          <pc:sldMk cId="0" sldId="300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0"/>
            <ac:spMk id="3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0"/>
            <ac:spMk id="40962" creationId="{00000000-0000-0000-0000-000000000000}"/>
          </ac:spMkLst>
        </pc:spChg>
      </pc:sldChg>
      <pc:sldChg chg="modSp mod">
        <pc:chgData name="Wilde, Stuart (STFC,DL,AST)" userId="fd62d7eb-95cd-49dc-a328-af4eb8a35faa" providerId="ADAL" clId="{50E55997-3A74-4E61-893E-FB12AAD98CE8}" dt="2023-02-02T10:16:38.624" v="266" actId="20577"/>
        <pc:sldMkLst>
          <pc:docMk/>
          <pc:sldMk cId="0" sldId="301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1"/>
            <ac:spMk id="3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2-02T10:16:38.624" v="266" actId="20577"/>
          <ac:spMkLst>
            <pc:docMk/>
            <pc:sldMk cId="0" sldId="301"/>
            <ac:spMk id="41986" creationId="{00000000-0000-0000-0000-000000000000}"/>
          </ac:spMkLst>
        </pc:spChg>
      </pc:sldChg>
      <pc:sldChg chg="modSp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302"/>
        </pc:sldMkLst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2"/>
            <ac:picMk id="7168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2"/>
            <ac:picMk id="71683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2"/>
            <ac:picMk id="71684" creationId="{00000000-0000-0000-0000-000000000000}"/>
          </ac:picMkLst>
        </pc:picChg>
      </pc:sldChg>
      <pc:sldChg chg="modSp modNotes modNotesTx">
        <pc:chgData name="Wilde, Stuart (STFC,DL,AST)" userId="fd62d7eb-95cd-49dc-a328-af4eb8a35faa" providerId="ADAL" clId="{50E55997-3A74-4E61-893E-FB12AAD98CE8}" dt="2023-02-06T10:19:43.761" v="4066" actId="20577"/>
        <pc:sldMkLst>
          <pc:docMk/>
          <pc:sldMk cId="0" sldId="303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3"/>
            <ac:spMk id="1741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3"/>
            <ac:picMk id="32771" creationId="{00000000-0000-0000-0000-000000000000}"/>
          </ac:picMkLst>
        </pc:picChg>
      </pc:sldChg>
      <pc:sldChg chg="modSp modNotes modNotesTx">
        <pc:chgData name="Wilde, Stuart (STFC,DL,AST)" userId="fd62d7eb-95cd-49dc-a328-af4eb8a35faa" providerId="ADAL" clId="{50E55997-3A74-4E61-893E-FB12AAD98CE8}" dt="2023-02-06T10:19:19.672" v="4017" actId="20577"/>
        <pc:sldMkLst>
          <pc:docMk/>
          <pc:sldMk cId="0" sldId="304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4"/>
            <ac:spMk id="17410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4"/>
            <ac:picMk id="34819" creationId="{00000000-0000-0000-0000-000000000000}"/>
          </ac:picMkLst>
        </pc:picChg>
      </pc:sldChg>
      <pc:sldChg chg="modSp del">
        <pc:chgData name="Wilde, Stuart (STFC,DL,AST)" userId="fd62d7eb-95cd-49dc-a328-af4eb8a35faa" providerId="ADAL" clId="{50E55997-3A74-4E61-893E-FB12AAD98CE8}" dt="2023-02-03T14:20:44.601" v="2940" actId="2696"/>
        <pc:sldMkLst>
          <pc:docMk/>
          <pc:sldMk cId="0" sldId="306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6"/>
            <ac:spMk id="3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6"/>
            <ac:picMk id="36867" creationId="{00000000-0000-0000-0000-000000000000}"/>
          </ac:picMkLst>
        </pc:picChg>
      </pc:sldChg>
      <pc:sldChg chg="addSp delSp modSp mod modNotesTx">
        <pc:chgData name="Wilde, Stuart (STFC,DL,AST)" userId="fd62d7eb-95cd-49dc-a328-af4eb8a35faa" providerId="ADAL" clId="{50E55997-3A74-4E61-893E-FB12AAD98CE8}" dt="2023-02-06T10:25:07.762" v="4655" actId="20577"/>
        <pc:sldMkLst>
          <pc:docMk/>
          <pc:sldMk cId="0" sldId="307"/>
        </pc:sldMkLst>
        <pc:spChg chg="add mod">
          <ac:chgData name="Wilde, Stuart (STFC,DL,AST)" userId="fd62d7eb-95cd-49dc-a328-af4eb8a35faa" providerId="ADAL" clId="{50E55997-3A74-4E61-893E-FB12AAD98CE8}" dt="2023-02-02T10:04:47.371" v="109" actId="1076"/>
          <ac:spMkLst>
            <pc:docMk/>
            <pc:sldMk cId="0" sldId="307"/>
            <ac:spMk id="2" creationId="{2F61AB95-D950-049D-0603-8C3A19759945}"/>
          </ac:spMkLst>
        </pc:spChg>
        <pc:spChg chg="del mod">
          <ac:chgData name="Wilde, Stuart (STFC,DL,AST)" userId="fd62d7eb-95cd-49dc-a328-af4eb8a35faa" providerId="ADAL" clId="{50E55997-3A74-4E61-893E-FB12AAD98CE8}" dt="2023-02-02T10:04:16.465" v="44" actId="478"/>
          <ac:spMkLst>
            <pc:docMk/>
            <pc:sldMk cId="0" sldId="307"/>
            <ac:spMk id="3" creationId="{00000000-0000-0000-0000-000000000000}"/>
          </ac:spMkLst>
        </pc:spChg>
        <pc:spChg chg="add mod">
          <ac:chgData name="Wilde, Stuart (STFC,DL,AST)" userId="fd62d7eb-95cd-49dc-a328-af4eb8a35faa" providerId="ADAL" clId="{50E55997-3A74-4E61-893E-FB12AAD98CE8}" dt="2023-02-02T10:07:41.243" v="136" actId="207"/>
          <ac:spMkLst>
            <pc:docMk/>
            <pc:sldMk cId="0" sldId="307"/>
            <ac:spMk id="4" creationId="{1A6E09BA-383A-C561-DA32-6774A9B98C56}"/>
          </ac:spMkLst>
        </pc:spChg>
        <pc:spChg chg="add mod">
          <ac:chgData name="Wilde, Stuart (STFC,DL,AST)" userId="fd62d7eb-95cd-49dc-a328-af4eb8a35faa" providerId="ADAL" clId="{50E55997-3A74-4E61-893E-FB12AAD98CE8}" dt="2023-02-02T10:09:58.144" v="185" actId="1076"/>
          <ac:spMkLst>
            <pc:docMk/>
            <pc:sldMk cId="0" sldId="307"/>
            <ac:spMk id="5" creationId="{6705AC6D-DDB0-65D5-167A-BE64FE42974F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7"/>
            <ac:spMk id="7" creationId="{00000000-0000-0000-0000-000000000000}"/>
          </ac:spMkLst>
        </pc:spChg>
        <pc:spChg chg="add mod">
          <ac:chgData name="Wilde, Stuart (STFC,DL,AST)" userId="fd62d7eb-95cd-49dc-a328-af4eb8a35faa" providerId="ADAL" clId="{50E55997-3A74-4E61-893E-FB12AAD98CE8}" dt="2023-02-02T10:09:40.167" v="178" actId="14100"/>
          <ac:spMkLst>
            <pc:docMk/>
            <pc:sldMk cId="0" sldId="307"/>
            <ac:spMk id="8" creationId="{9D51885E-1AEB-B88D-4963-343329A85721}"/>
          </ac:spMkLst>
        </pc:spChg>
        <pc:spChg chg="add mod">
          <ac:chgData name="Wilde, Stuart (STFC,DL,AST)" userId="fd62d7eb-95cd-49dc-a328-af4eb8a35faa" providerId="ADAL" clId="{50E55997-3A74-4E61-893E-FB12AAD98CE8}" dt="2023-02-02T10:11:03.768" v="197" actId="20577"/>
          <ac:spMkLst>
            <pc:docMk/>
            <pc:sldMk cId="0" sldId="307"/>
            <ac:spMk id="9" creationId="{11D44BBB-6556-283B-CF9B-71EC3906A704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7"/>
            <ac:spMk id="3994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7"/>
            <ac:spMk id="39941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7"/>
            <ac:spMk id="39942" creationId="{00000000-0000-0000-0000-000000000000}"/>
          </ac:spMkLst>
        </pc:spChg>
        <pc:picChg chg="mod modCrop">
          <ac:chgData name="Wilde, Stuart (STFC,DL,AST)" userId="fd62d7eb-95cd-49dc-a328-af4eb8a35faa" providerId="ADAL" clId="{50E55997-3A74-4E61-893E-FB12AAD98CE8}" dt="2023-02-02T10:03:52.190" v="42" actId="732"/>
          <ac:picMkLst>
            <pc:docMk/>
            <pc:sldMk cId="0" sldId="307"/>
            <ac:picMk id="6" creationId="{00000000-0000-0000-0000-000000000000}"/>
          </ac:picMkLst>
        </pc:picChg>
      </pc:sldChg>
      <pc:sldChg chg="modSp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308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8"/>
            <ac:spMk id="7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8"/>
            <ac:spMk id="91141" creationId="{00000000-0000-0000-0000-000000000000}"/>
          </ac:spMkLst>
        </pc:spChg>
      </pc:sldChg>
      <pc:sldChg chg="modSp">
        <pc:chgData name="Wilde, Stuart (STFC,DL,AST)" userId="fd62d7eb-95cd-49dc-a328-af4eb8a35faa" providerId="ADAL" clId="{50E55997-3A74-4E61-893E-FB12AAD98CE8}" dt="2023-01-31T11:13:22.159" v="0"/>
        <pc:sldMkLst>
          <pc:docMk/>
          <pc:sldMk cId="0" sldId="309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09"/>
            <ac:spMk id="92165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09"/>
            <ac:picMk id="2" creationId="{00000000-0000-0000-0000-000000000000}"/>
          </ac:picMkLst>
        </pc:picChg>
      </pc:sldChg>
      <pc:sldChg chg="modSp modNotesTx">
        <pc:chgData name="Wilde, Stuart (STFC,DL,AST)" userId="fd62d7eb-95cd-49dc-a328-af4eb8a35faa" providerId="ADAL" clId="{50E55997-3A74-4E61-893E-FB12AAD98CE8}" dt="2023-02-06T10:20:18.839" v="4157" actId="20577"/>
        <pc:sldMkLst>
          <pc:docMk/>
          <pc:sldMk cId="0" sldId="310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0" sldId="310"/>
            <ac:spMk id="3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0" sldId="310"/>
            <ac:picMk id="37891" creationId="{00000000-0000-0000-0000-000000000000}"/>
          </ac:picMkLst>
        </pc:picChg>
      </pc:sldChg>
      <pc:sldChg chg="modSp modNotes">
        <pc:chgData name="Wilde, Stuart (STFC,DL,AST)" userId="fd62d7eb-95cd-49dc-a328-af4eb8a35faa" providerId="ADAL" clId="{50E55997-3A74-4E61-893E-FB12AAD98CE8}" dt="2023-01-31T11:13:22.159" v="0"/>
        <pc:sldMkLst>
          <pc:docMk/>
          <pc:sldMk cId="2521927422" sldId="312"/>
        </pc:sld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k cId="2521927422" sldId="312"/>
            <ac:spMk id="30722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k cId="2521927422" sldId="312"/>
            <ac:picMk id="2" creationId="{00000000-0000-0000-0000-000000000000}"/>
          </ac:picMkLst>
        </pc:picChg>
      </pc:sldChg>
      <pc:sldChg chg="addSp delSp modSp add mod">
        <pc:chgData name="Wilde, Stuart (STFC,DL,AST)" userId="fd62d7eb-95cd-49dc-a328-af4eb8a35faa" providerId="ADAL" clId="{50E55997-3A74-4E61-893E-FB12AAD98CE8}" dt="2023-02-06T11:09:34.367" v="5904" actId="1076"/>
        <pc:sldMkLst>
          <pc:docMk/>
          <pc:sldMk cId="826938863" sldId="313"/>
        </pc:sldMkLst>
        <pc:spChg chg="add del">
          <ac:chgData name="Wilde, Stuart (STFC,DL,AST)" userId="fd62d7eb-95cd-49dc-a328-af4eb8a35faa" providerId="ADAL" clId="{50E55997-3A74-4E61-893E-FB12AAD98CE8}" dt="2023-02-06T10:50:56.103" v="5532" actId="478"/>
          <ac:spMkLst>
            <pc:docMk/>
            <pc:sldMk cId="826938863" sldId="313"/>
            <ac:spMk id="2" creationId="{2F61AB95-D950-049D-0603-8C3A19759945}"/>
          </ac:spMkLst>
        </pc:spChg>
        <pc:spChg chg="add del mod">
          <ac:chgData name="Wilde, Stuart (STFC,DL,AST)" userId="fd62d7eb-95cd-49dc-a328-af4eb8a35faa" providerId="ADAL" clId="{50E55997-3A74-4E61-893E-FB12AAD98CE8}" dt="2023-02-06T10:50:56.103" v="5532" actId="478"/>
          <ac:spMkLst>
            <pc:docMk/>
            <pc:sldMk cId="826938863" sldId="313"/>
            <ac:spMk id="3" creationId="{D8DED50A-619D-2151-48ED-90C60882A302}"/>
          </ac:spMkLst>
        </pc:spChg>
        <pc:spChg chg="del">
          <ac:chgData name="Wilde, Stuart (STFC,DL,AST)" userId="fd62d7eb-95cd-49dc-a328-af4eb8a35faa" providerId="ADAL" clId="{50E55997-3A74-4E61-893E-FB12AAD98CE8}" dt="2023-02-06T10:50:42.310" v="5530" actId="478"/>
          <ac:spMkLst>
            <pc:docMk/>
            <pc:sldMk cId="826938863" sldId="313"/>
            <ac:spMk id="4" creationId="{1A6E09BA-383A-C561-DA32-6774A9B98C56}"/>
          </ac:spMkLst>
        </pc:spChg>
        <pc:spChg chg="del">
          <ac:chgData name="Wilde, Stuart (STFC,DL,AST)" userId="fd62d7eb-95cd-49dc-a328-af4eb8a35faa" providerId="ADAL" clId="{50E55997-3A74-4E61-893E-FB12AAD98CE8}" dt="2023-02-06T10:50:39.562" v="5529" actId="478"/>
          <ac:spMkLst>
            <pc:docMk/>
            <pc:sldMk cId="826938863" sldId="313"/>
            <ac:spMk id="5" creationId="{6705AC6D-DDB0-65D5-167A-BE64FE42974F}"/>
          </ac:spMkLst>
        </pc:spChg>
        <pc:spChg chg="del">
          <ac:chgData name="Wilde, Stuart (STFC,DL,AST)" userId="fd62d7eb-95cd-49dc-a328-af4eb8a35faa" providerId="ADAL" clId="{50E55997-3A74-4E61-893E-FB12AAD98CE8}" dt="2023-02-06T10:50:59.147" v="5533" actId="478"/>
          <ac:spMkLst>
            <pc:docMk/>
            <pc:sldMk cId="826938863" sldId="313"/>
            <ac:spMk id="7" creationId="{00000000-0000-0000-0000-000000000000}"/>
          </ac:spMkLst>
        </pc:spChg>
        <pc:spChg chg="del">
          <ac:chgData name="Wilde, Stuart (STFC,DL,AST)" userId="fd62d7eb-95cd-49dc-a328-af4eb8a35faa" providerId="ADAL" clId="{50E55997-3A74-4E61-893E-FB12AAD98CE8}" dt="2023-02-06T10:50:37.004" v="5528" actId="478"/>
          <ac:spMkLst>
            <pc:docMk/>
            <pc:sldMk cId="826938863" sldId="313"/>
            <ac:spMk id="8" creationId="{9D51885E-1AEB-B88D-4963-343329A85721}"/>
          </ac:spMkLst>
        </pc:spChg>
        <pc:spChg chg="del">
          <ac:chgData name="Wilde, Stuart (STFC,DL,AST)" userId="fd62d7eb-95cd-49dc-a328-af4eb8a35faa" providerId="ADAL" clId="{50E55997-3A74-4E61-893E-FB12AAD98CE8}" dt="2023-02-06T10:50:33.680" v="5527" actId="478"/>
          <ac:spMkLst>
            <pc:docMk/>
            <pc:sldMk cId="826938863" sldId="313"/>
            <ac:spMk id="9" creationId="{11D44BBB-6556-283B-CF9B-71EC3906A704}"/>
          </ac:spMkLst>
        </pc:spChg>
        <pc:spChg chg="add mod">
          <ac:chgData name="Wilde, Stuart (STFC,DL,AST)" userId="fd62d7eb-95cd-49dc-a328-af4eb8a35faa" providerId="ADAL" clId="{50E55997-3A74-4E61-893E-FB12AAD98CE8}" dt="2023-02-06T11:09:34.367" v="5904" actId="1076"/>
          <ac:spMkLst>
            <pc:docMk/>
            <pc:sldMk cId="826938863" sldId="313"/>
            <ac:spMk id="14" creationId="{1FC4283B-7750-91B7-AD3A-E36362E53FB4}"/>
          </ac:spMkLst>
        </pc:spChg>
        <pc:spChg chg="del">
          <ac:chgData name="Wilde, Stuart (STFC,DL,AST)" userId="fd62d7eb-95cd-49dc-a328-af4eb8a35faa" providerId="ADAL" clId="{50E55997-3A74-4E61-893E-FB12AAD98CE8}" dt="2023-02-06T10:50:30.442" v="5526" actId="478"/>
          <ac:spMkLst>
            <pc:docMk/>
            <pc:sldMk cId="826938863" sldId="313"/>
            <ac:spMk id="39940" creationId="{00000000-0000-0000-0000-000000000000}"/>
          </ac:spMkLst>
        </pc:spChg>
        <pc:spChg chg="del">
          <ac:chgData name="Wilde, Stuart (STFC,DL,AST)" userId="fd62d7eb-95cd-49dc-a328-af4eb8a35faa" providerId="ADAL" clId="{50E55997-3A74-4E61-893E-FB12AAD98CE8}" dt="2023-02-06T10:50:19.604" v="5524" actId="478"/>
          <ac:spMkLst>
            <pc:docMk/>
            <pc:sldMk cId="826938863" sldId="313"/>
            <ac:spMk id="39941" creationId="{00000000-0000-0000-0000-000000000000}"/>
          </ac:spMkLst>
        </pc:spChg>
        <pc:spChg chg="del">
          <ac:chgData name="Wilde, Stuart (STFC,DL,AST)" userId="fd62d7eb-95cd-49dc-a328-af4eb8a35faa" providerId="ADAL" clId="{50E55997-3A74-4E61-893E-FB12AAD98CE8}" dt="2023-02-06T10:50:24.643" v="5525" actId="478"/>
          <ac:spMkLst>
            <pc:docMk/>
            <pc:sldMk cId="826938863" sldId="313"/>
            <ac:spMk id="39942" creationId="{00000000-0000-0000-0000-000000000000}"/>
          </ac:spMkLst>
        </pc:spChg>
        <pc:picChg chg="del">
          <ac:chgData name="Wilde, Stuart (STFC,DL,AST)" userId="fd62d7eb-95cd-49dc-a328-af4eb8a35faa" providerId="ADAL" clId="{50E55997-3A74-4E61-893E-FB12AAD98CE8}" dt="2023-02-06T10:50:07.627" v="5523" actId="478"/>
          <ac:picMkLst>
            <pc:docMk/>
            <pc:sldMk cId="826938863" sldId="313"/>
            <ac:picMk id="6" creationId="{00000000-0000-0000-0000-000000000000}"/>
          </ac:picMkLst>
        </pc:picChg>
        <pc:picChg chg="add mod">
          <ac:chgData name="Wilde, Stuart (STFC,DL,AST)" userId="fd62d7eb-95cd-49dc-a328-af4eb8a35faa" providerId="ADAL" clId="{50E55997-3A74-4E61-893E-FB12AAD98CE8}" dt="2023-02-06T10:52:09.428" v="5541" actId="1076"/>
          <ac:picMkLst>
            <pc:docMk/>
            <pc:sldMk cId="826938863" sldId="313"/>
            <ac:picMk id="11" creationId="{9743E411-621D-8F45-4037-8D49B551D910}"/>
          </ac:picMkLst>
        </pc:picChg>
        <pc:picChg chg="add mod">
          <ac:chgData name="Wilde, Stuart (STFC,DL,AST)" userId="fd62d7eb-95cd-49dc-a328-af4eb8a35faa" providerId="ADAL" clId="{50E55997-3A74-4E61-893E-FB12AAD98CE8}" dt="2023-02-06T11:07:05.482" v="5815" actId="1076"/>
          <ac:picMkLst>
            <pc:docMk/>
            <pc:sldMk cId="826938863" sldId="313"/>
            <ac:picMk id="13" creationId="{BB532EA1-5BC4-92A4-9C5D-9AADEE4681B7}"/>
          </ac:picMkLst>
        </pc:picChg>
      </pc:sldChg>
      <pc:sldChg chg="new del">
        <pc:chgData name="Wilde, Stuart (STFC,DL,AST)" userId="fd62d7eb-95cd-49dc-a328-af4eb8a35faa" providerId="ADAL" clId="{50E55997-3A74-4E61-893E-FB12AAD98CE8}" dt="2023-02-06T10:49:58.879" v="5521" actId="47"/>
        <pc:sldMkLst>
          <pc:docMk/>
          <pc:sldMk cId="2675521145" sldId="313"/>
        </pc:sldMkLst>
      </pc:sldChg>
      <pc:sldChg chg="addSp delSp modSp add mod">
        <pc:chgData name="Wilde, Stuart (STFC,DL,AST)" userId="fd62d7eb-95cd-49dc-a328-af4eb8a35faa" providerId="ADAL" clId="{50E55997-3A74-4E61-893E-FB12AAD98CE8}" dt="2023-02-06T11:12:22.311" v="6179" actId="20577"/>
        <pc:sldMkLst>
          <pc:docMk/>
          <pc:sldMk cId="2299595136" sldId="314"/>
        </pc:sldMkLst>
        <pc:spChg chg="del mod">
          <ac:chgData name="Wilde, Stuart (STFC,DL,AST)" userId="fd62d7eb-95cd-49dc-a328-af4eb8a35faa" providerId="ADAL" clId="{50E55997-3A74-4E61-893E-FB12AAD98CE8}" dt="2023-02-06T11:10:38.491" v="5907" actId="478"/>
          <ac:spMkLst>
            <pc:docMk/>
            <pc:sldMk cId="2299595136" sldId="314"/>
            <ac:spMk id="2" creationId="{2F61AB95-D950-049D-0603-8C3A19759945}"/>
          </ac:spMkLst>
        </pc:spChg>
        <pc:spChg chg="add del mod">
          <ac:chgData name="Wilde, Stuart (STFC,DL,AST)" userId="fd62d7eb-95cd-49dc-a328-af4eb8a35faa" providerId="ADAL" clId="{50E55997-3A74-4E61-893E-FB12AAD98CE8}" dt="2023-02-06T11:10:42.730" v="5908" actId="478"/>
          <ac:spMkLst>
            <pc:docMk/>
            <pc:sldMk cId="2299595136" sldId="314"/>
            <ac:spMk id="7" creationId="{58F3493B-AE7F-EFBF-368D-298D0AE1AE97}"/>
          </ac:spMkLst>
        </pc:spChg>
        <pc:spChg chg="mod">
          <ac:chgData name="Wilde, Stuart (STFC,DL,AST)" userId="fd62d7eb-95cd-49dc-a328-af4eb8a35faa" providerId="ADAL" clId="{50E55997-3A74-4E61-893E-FB12AAD98CE8}" dt="2023-02-06T11:12:22.311" v="6179" actId="20577"/>
          <ac:spMkLst>
            <pc:docMk/>
            <pc:sldMk cId="2299595136" sldId="314"/>
            <ac:spMk id="14" creationId="{1FC4283B-7750-91B7-AD3A-E36362E53FB4}"/>
          </ac:spMkLst>
        </pc:spChg>
        <pc:picChg chg="add mod">
          <ac:chgData name="Wilde, Stuart (STFC,DL,AST)" userId="fd62d7eb-95cd-49dc-a328-af4eb8a35faa" providerId="ADAL" clId="{50E55997-3A74-4E61-893E-FB12AAD98CE8}" dt="2023-02-06T11:11:25.411" v="6002" actId="1076"/>
          <ac:picMkLst>
            <pc:docMk/>
            <pc:sldMk cId="2299595136" sldId="314"/>
            <ac:picMk id="4" creationId="{97648746-03C2-F695-B2B3-E08D919190D2}"/>
          </ac:picMkLst>
        </pc:picChg>
        <pc:picChg chg="add mod">
          <ac:chgData name="Wilde, Stuart (STFC,DL,AST)" userId="fd62d7eb-95cd-49dc-a328-af4eb8a35faa" providerId="ADAL" clId="{50E55997-3A74-4E61-893E-FB12AAD98CE8}" dt="2023-02-06T11:10:46.711" v="5909" actId="1076"/>
          <ac:picMkLst>
            <pc:docMk/>
            <pc:sldMk cId="2299595136" sldId="314"/>
            <ac:picMk id="6" creationId="{C7123F79-8B71-75AE-CB38-8AD5E568D25D}"/>
          </ac:picMkLst>
        </pc:picChg>
        <pc:picChg chg="del">
          <ac:chgData name="Wilde, Stuart (STFC,DL,AST)" userId="fd62d7eb-95cd-49dc-a328-af4eb8a35faa" providerId="ADAL" clId="{50E55997-3A74-4E61-893E-FB12AAD98CE8}" dt="2023-02-06T11:07:35.738" v="5817" actId="478"/>
          <ac:picMkLst>
            <pc:docMk/>
            <pc:sldMk cId="2299595136" sldId="314"/>
            <ac:picMk id="11" creationId="{9743E411-621D-8F45-4037-8D49B551D910}"/>
          </ac:picMkLst>
        </pc:picChg>
        <pc:picChg chg="del">
          <ac:chgData name="Wilde, Stuart (STFC,DL,AST)" userId="fd62d7eb-95cd-49dc-a328-af4eb8a35faa" providerId="ADAL" clId="{50E55997-3A74-4E61-893E-FB12AAD98CE8}" dt="2023-02-06T11:07:37.431" v="5818" actId="478"/>
          <ac:picMkLst>
            <pc:docMk/>
            <pc:sldMk cId="2299595136" sldId="314"/>
            <ac:picMk id="13" creationId="{BB532EA1-5BC4-92A4-9C5D-9AADEE4681B7}"/>
          </ac:picMkLst>
        </pc:picChg>
      </pc:sld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52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52"/>
            <ac:spMk id="6146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52"/>
            <ac:spMk id="6147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52"/>
            <ac:picMk id="6148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52"/>
            <ac:picMk id="615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52"/>
            <ac:picMk id="6153" creationId="{00000000-0000-0000-0000-000000000000}"/>
          </ac:picMkLst>
        </pc:pic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2"/>
            <pc:sldLayoutMk cId="3338474748" sldId="2147484167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338474748" sldId="2147484167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338474748" sldId="2147484167"/>
              <ac:spMk id="3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3338474748" sldId="2147484167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3338474748" sldId="2147484167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2"/>
            <pc:sldLayoutMk cId="2419455161" sldId="2147484168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2419455161" sldId="2147484168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2419455161" sldId="2147484168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2419455161" sldId="2147484168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2419455161" sldId="2147484168"/>
              <ac:spMk id="7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2419455161" sldId="2147484168"/>
              <ac:picMk id="3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2419455161" sldId="2147484168"/>
              <ac:picMk id="4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2"/>
            <pc:sldLayoutMk cId="4167362012" sldId="2147484169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4167362012" sldId="2147484169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4167362012" sldId="2147484169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4167362012" sldId="2147484169"/>
              <ac:spMk id="6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4167362012" sldId="2147484169"/>
              <ac:picMk id="2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4167362012" sldId="2147484169"/>
              <ac:picMk id="3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2"/>
            <pc:sldLayoutMk cId="3023260157" sldId="2147484170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023260157" sldId="2147484170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023260157" sldId="2147484170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023260157" sldId="2147484170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023260157" sldId="2147484170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3023260157" sldId="2147484170"/>
              <ac:spMk id="11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3023260157" sldId="2147484170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3023260157" sldId="2147484170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2"/>
            <pc:sldLayoutMk cId="1175358223" sldId="2147484171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2"/>
              <pc:sldLayoutMk cId="1175358223" sldId="2147484171"/>
              <ac:spMk id="9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1175358223" sldId="2147484171"/>
              <ac:picMk id="5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52"/>
              <pc:sldLayoutMk cId="1175358223" sldId="2147484171"/>
              <ac:picMk id="6" creationId="{00000000-0000-0000-0000-000000000000}"/>
            </ac:picMkLst>
          </pc:picChg>
        </pc:sldLayoutChg>
      </pc:sldMaster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58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58"/>
            <ac:spMk id="4098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58"/>
            <ac:spMk id="4099" creationId="{00000000-0000-0000-0000-000000000000}"/>
          </ac:spMkLst>
        </pc:sp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1948088696" sldId="2147484141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948088696" sldId="2147484141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948088696" sldId="2147484141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948088696" sldId="2147484141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948088696" sldId="2147484141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948088696" sldId="2147484141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228630666" sldId="2147484142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28630666" sldId="2147484142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28630666" sldId="2147484142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28630666" sldId="2147484142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245221728" sldId="2147484143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45221728" sldId="2147484143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45221728" sldId="2147484143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45221728" sldId="2147484143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45221728" sldId="2147484143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45221728" sldId="2147484143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3032798754" sldId="2147484144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032798754" sldId="2147484144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032798754" sldId="2147484144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032798754" sldId="2147484144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032798754" sldId="2147484144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032798754" sldId="2147484144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1136048162" sldId="2147484145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36048162" sldId="2147484145"/>
              <ac:spMk id="9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1127739608" sldId="2147484146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27739608" sldId="2147484146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27739608" sldId="2147484146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1127739608" sldId="2147484146"/>
              <ac:spMk id="5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679709736" sldId="2147484147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679709736" sldId="2147484147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679709736" sldId="2147484147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679709736" sldId="2147484147"/>
              <ac:spMk id="4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3989494817" sldId="2147484148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89494817" sldId="2147484148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2192904353" sldId="2147484149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2192904353" sldId="2147484149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394058692" sldId="2147484150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4058692" sldId="2147484150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4058692" sldId="2147484150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94058692" sldId="2147484150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58"/>
            <pc:sldLayoutMk cId="3284073182" sldId="2147484151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284073182" sldId="2147484151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284073182" sldId="2147484151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284073182" sldId="2147484151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284073182" sldId="2147484151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58"/>
              <pc:sldLayoutMk cId="3284073182" sldId="2147484151"/>
              <ac:spMk id="6" creationId="{00000000-0000-0000-0000-000000000000}"/>
            </ac:spMkLst>
          </pc:spChg>
        </pc:sldLayoutChg>
      </pc:sldMaster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70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70"/>
            <ac:spMk id="5122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70"/>
            <ac:spMk id="5123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0"/>
            <ac:picMk id="5124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0"/>
            <ac:picMk id="5128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0"/>
            <ac:picMk id="5129" creationId="{00000000-0000-0000-0000-000000000000}"/>
          </ac:picMkLst>
        </pc:pic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0"/>
            <pc:sldLayoutMk cId="2196128545" sldId="2147484162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2196128545" sldId="2147484162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2196128545" sldId="2147484162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2196128545" sldId="2147484162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2196128545" sldId="2147484162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2196128545" sldId="2147484162"/>
              <ac:spMk id="8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2196128545" sldId="2147484162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2196128545" sldId="2147484162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0"/>
            <pc:sldLayoutMk cId="3536801663" sldId="2147484163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3536801663" sldId="2147484163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3536801663" sldId="2147484163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3536801663" sldId="2147484163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3536801663" sldId="2147484163"/>
              <ac:spMk id="7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3536801663" sldId="2147484163"/>
              <ac:picMk id="3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3536801663" sldId="2147484163"/>
              <ac:picMk id="4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0"/>
            <pc:sldLayoutMk cId="411089059" sldId="2147484164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411089059" sldId="2147484164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411089059" sldId="2147484164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411089059" sldId="2147484164"/>
              <ac:spMk id="6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411089059" sldId="2147484164"/>
              <ac:picMk id="2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411089059" sldId="2147484164"/>
              <ac:picMk id="3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0"/>
            <pc:sldLayoutMk cId="1311787055" sldId="2147484165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311787055" sldId="2147484165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311787055" sldId="2147484165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311787055" sldId="2147484165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311787055" sldId="2147484165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311787055" sldId="2147484165"/>
              <ac:spMk id="11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1311787055" sldId="2147484165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1311787055" sldId="2147484165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0"/>
            <pc:sldLayoutMk cId="1226231118" sldId="2147484166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0"/>
              <pc:sldLayoutMk cId="1226231118" sldId="2147484166"/>
              <ac:spMk id="9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1226231118" sldId="2147484166"/>
              <ac:picMk id="5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0"/>
              <pc:sldLayoutMk cId="1226231118" sldId="2147484166"/>
              <ac:picMk id="6" creationId="{00000000-0000-0000-0000-000000000000}"/>
            </ac:picMkLst>
          </pc:picChg>
        </pc:sldLayoutChg>
      </pc:sldMaster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76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76"/>
            <ac:spMk id="3074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76"/>
            <ac:spMk id="3075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6"/>
            <ac:picMk id="3076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6"/>
            <ac:picMk id="3080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76"/>
            <ac:picMk id="3081" creationId="{00000000-0000-0000-0000-000000000000}"/>
          </ac:picMkLst>
        </pc:pic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6"/>
            <pc:sldLayoutMk cId="2423511519" sldId="2147484157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2423511519" sldId="2147484157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2423511519" sldId="2147484157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2423511519" sldId="2147484157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2423511519" sldId="2147484157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2423511519" sldId="2147484157"/>
              <ac:spMk id="8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2423511519" sldId="2147484157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2423511519" sldId="2147484157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6"/>
            <pc:sldLayoutMk cId="794076063" sldId="2147484158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794076063" sldId="2147484158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794076063" sldId="2147484158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794076063" sldId="2147484158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794076063" sldId="2147484158"/>
              <ac:spMk id="7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794076063" sldId="2147484158"/>
              <ac:picMk id="3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794076063" sldId="2147484158"/>
              <ac:picMk id="4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6"/>
            <pc:sldLayoutMk cId="665955126" sldId="2147484159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665955126" sldId="2147484159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665955126" sldId="2147484159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665955126" sldId="2147484159"/>
              <ac:spMk id="6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665955126" sldId="2147484159"/>
              <ac:picMk id="2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665955126" sldId="2147484159"/>
              <ac:picMk id="3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6"/>
            <pc:sldLayoutMk cId="386828588" sldId="2147484160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386828588" sldId="2147484160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386828588" sldId="2147484160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386828588" sldId="2147484160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386828588" sldId="2147484160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386828588" sldId="2147484160"/>
              <ac:spMk id="11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386828588" sldId="2147484160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386828588" sldId="2147484160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76"/>
            <pc:sldLayoutMk cId="1022539936" sldId="2147484161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76"/>
              <pc:sldLayoutMk cId="1022539936" sldId="2147484161"/>
              <ac:spMk id="9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1022539936" sldId="2147484161"/>
              <ac:picMk id="5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76"/>
              <pc:sldLayoutMk cId="1022539936" sldId="2147484161"/>
              <ac:picMk id="6" creationId="{00000000-0000-0000-0000-000000000000}"/>
            </ac:picMkLst>
          </pc:picChg>
        </pc:sldLayoutChg>
      </pc:sldMaster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82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2"/>
            <ac:spMk id="9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2"/>
            <ac:spMk id="1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2"/>
            <ac:spMk id="2050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2"/>
            <ac:spMk id="2051" creationId="{00000000-0000-0000-0000-000000000000}"/>
          </ac:spMkLst>
        </pc:sp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82"/>
            <ac:picMk id="2052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82"/>
            <ac:picMk id="2056" creationId="{00000000-0000-0000-0000-000000000000}"/>
          </ac:picMkLst>
        </pc:picChg>
        <pc:picChg chg="mod">
          <ac:chgData name="Wilde, Stuart (STFC,DL,AST)" userId="fd62d7eb-95cd-49dc-a328-af4eb8a35faa" providerId="ADAL" clId="{50E55997-3A74-4E61-893E-FB12AAD98CE8}" dt="2023-01-31T11:13:22.159" v="0"/>
          <ac:picMkLst>
            <pc:docMk/>
            <pc:sldMasterMk cId="0" sldId="2147483782"/>
            <ac:picMk id="2057" creationId="{00000000-0000-0000-0000-000000000000}"/>
          </ac:picMkLst>
        </pc:pic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2"/>
            <pc:sldLayoutMk cId="2825807424" sldId="2147484152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2825807424" sldId="2147484152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2825807424" sldId="2147484152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2825807424" sldId="2147484152"/>
              <ac:spMk id="6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825807424" sldId="2147484152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825807424" sldId="2147484152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2"/>
            <pc:sldLayoutMk cId="2762269837" sldId="2147484153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2762269837" sldId="2147484153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2762269837" sldId="2147484153"/>
              <ac:spMk id="5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762269837" sldId="2147484153"/>
              <ac:picMk id="3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762269837" sldId="2147484153"/>
              <ac:picMk id="4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2"/>
            <pc:sldLayoutMk cId="2480626343" sldId="2147484154"/>
          </pc:sldLayoutMkLst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480626343" sldId="2147484154"/>
              <ac:picMk id="2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2480626343" sldId="2147484154"/>
              <ac:picMk id="3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2"/>
            <pc:sldLayoutMk cId="3084616264" sldId="2147484155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084616264" sldId="2147484155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084616264" sldId="2147484155"/>
              <ac:spMk id="11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3084616264" sldId="2147484155"/>
              <ac:picMk id="4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3084616264" sldId="2147484155"/>
              <ac:picMk id="5" creationId="{00000000-0000-0000-0000-000000000000}"/>
            </ac:picMkLst>
          </pc:pic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2"/>
            <pc:sldLayoutMk cId="3749129794" sldId="2147484156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749129794" sldId="2147484156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749129794" sldId="2147484156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749129794" sldId="2147484156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2"/>
              <pc:sldLayoutMk cId="3749129794" sldId="2147484156"/>
              <ac:spMk id="7" creationId="{00000000-0000-0000-0000-000000000000}"/>
            </ac:spMkLst>
          </pc:sp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3749129794" sldId="2147484156"/>
              <ac:picMk id="5" creationId="{00000000-0000-0000-0000-000000000000}"/>
            </ac:picMkLst>
          </pc:picChg>
          <pc:picChg chg="mod">
            <ac:chgData name="Wilde, Stuart (STFC,DL,AST)" userId="fd62d7eb-95cd-49dc-a328-af4eb8a35faa" providerId="ADAL" clId="{50E55997-3A74-4E61-893E-FB12AAD98CE8}" dt="2023-01-31T11:13:22.159" v="0"/>
            <ac:picMkLst>
              <pc:docMk/>
              <pc:sldMasterMk cId="0" sldId="2147483782"/>
              <pc:sldLayoutMk cId="3749129794" sldId="2147484156"/>
              <ac:picMk id="6" creationId="{00000000-0000-0000-0000-000000000000}"/>
            </ac:picMkLst>
          </pc:picChg>
        </pc:sldLayoutChg>
      </pc:sldMasterChg>
      <pc:sldMasterChg chg="modSp modSldLayout">
        <pc:chgData name="Wilde, Stuart (STFC,DL,AST)" userId="fd62d7eb-95cd-49dc-a328-af4eb8a35faa" providerId="ADAL" clId="{50E55997-3A74-4E61-893E-FB12AAD98CE8}" dt="2023-01-31T11:13:22.159" v="0"/>
        <pc:sldMasterMkLst>
          <pc:docMk/>
          <pc:sldMasterMk cId="0" sldId="2147483788"/>
        </pc:sldMasterMkLst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8"/>
            <ac:spMk id="1026" creationId="{00000000-0000-0000-0000-000000000000}"/>
          </ac:spMkLst>
        </pc:spChg>
        <pc:spChg chg="mod">
          <ac:chgData name="Wilde, Stuart (STFC,DL,AST)" userId="fd62d7eb-95cd-49dc-a328-af4eb8a35faa" providerId="ADAL" clId="{50E55997-3A74-4E61-893E-FB12AAD98CE8}" dt="2023-01-31T11:13:22.159" v="0"/>
          <ac:spMkLst>
            <pc:docMk/>
            <pc:sldMasterMk cId="0" sldId="2147483788"/>
            <ac:spMk id="1027" creationId="{00000000-0000-0000-0000-000000000000}"/>
          </ac:spMkLst>
        </pc:sp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3301347314" sldId="2147484130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301347314" sldId="2147484130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301347314" sldId="2147484130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301347314" sldId="2147484130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301347314" sldId="2147484130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301347314" sldId="2147484130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2269414211" sldId="2147484131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269414211" sldId="2147484131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269414211" sldId="2147484131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269414211" sldId="2147484131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682927404" sldId="2147484132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682927404" sldId="2147484132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682927404" sldId="2147484132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682927404" sldId="2147484132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682927404" sldId="2147484132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682927404" sldId="2147484132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2871030888" sldId="2147484133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71030888" sldId="2147484133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71030888" sldId="2147484133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71030888" sldId="2147484133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71030888" sldId="2147484133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71030888" sldId="2147484133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948823181" sldId="2147484134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7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8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948823181" sldId="2147484134"/>
              <ac:spMk id="9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1982905345" sldId="2147484135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82905345" sldId="2147484135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82905345" sldId="2147484135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82905345" sldId="2147484135"/>
              <ac:spMk id="5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884607142" sldId="2147484136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884607142" sldId="2147484136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884607142" sldId="2147484136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884607142" sldId="2147484136"/>
              <ac:spMk id="4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1972565053" sldId="2147484137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1972565053" sldId="2147484137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3520088663" sldId="2147484138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6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520088663" sldId="2147484138"/>
              <ac:spMk id="7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3136381284" sldId="2147484139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136381284" sldId="2147484139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136381284" sldId="2147484139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3136381284" sldId="2147484139"/>
              <ac:spMk id="6" creationId="{00000000-0000-0000-0000-000000000000}"/>
            </ac:spMkLst>
          </pc:spChg>
        </pc:sldLayoutChg>
        <pc:sldLayoutChg chg="modSp">
          <pc:chgData name="Wilde, Stuart (STFC,DL,AST)" userId="fd62d7eb-95cd-49dc-a328-af4eb8a35faa" providerId="ADAL" clId="{50E55997-3A74-4E61-893E-FB12AAD98CE8}" dt="2023-01-31T11:13:22.159" v="0"/>
          <pc:sldLayoutMkLst>
            <pc:docMk/>
            <pc:sldMasterMk cId="0" sldId="2147483788"/>
            <pc:sldLayoutMk cId="2806262244" sldId="2147484140"/>
          </pc:sldLayoutMkLst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06262244" sldId="2147484140"/>
              <ac:spMk id="2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06262244" sldId="2147484140"/>
              <ac:spMk id="3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06262244" sldId="2147484140"/>
              <ac:spMk id="4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06262244" sldId="2147484140"/>
              <ac:spMk id="5" creationId="{00000000-0000-0000-0000-000000000000}"/>
            </ac:spMkLst>
          </pc:spChg>
          <pc:spChg chg="mod">
            <ac:chgData name="Wilde, Stuart (STFC,DL,AST)" userId="fd62d7eb-95cd-49dc-a328-af4eb8a35faa" providerId="ADAL" clId="{50E55997-3A74-4E61-893E-FB12AAD98CE8}" dt="2023-01-31T11:13:22.159" v="0"/>
            <ac:spMkLst>
              <pc:docMk/>
              <pc:sldMasterMk cId="0" sldId="2147483788"/>
              <pc:sldLayoutMk cId="2806262244" sldId="2147484140"/>
              <ac:spMk id="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765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A1454E-A913-4AED-9D3B-8BEB919213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110AF4-1ED0-4F64-B869-B6F542B95D0A}" type="slidenum">
              <a:rPr lang="en-GB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3E824B-08E2-4A4F-9777-E923C28255A8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DDC642-40CD-4043-AEE4-7E1F8AA47490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602360-DF6B-4153-8515-FAA507EDEB32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1CE8C5-27DA-444C-B37B-86E8B1B9B8E0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61754E-FAA0-45FD-99A2-833302B2EF0D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Examples of elastomer positions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Typically in the form of </a:t>
            </a:r>
            <a:r>
              <a:rPr lang="en-US" altLang="en-US" dirty="0" err="1"/>
              <a:t>o-rings</a:t>
            </a:r>
            <a:endParaRPr lang="en-US" altLang="en-US" dirty="0"/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Sealing occurs where a force is exerted by a flat surface onto the face of the elastomer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Sometime a double </a:t>
            </a:r>
            <a:r>
              <a:rPr lang="en-US" altLang="en-US" dirty="0" err="1"/>
              <a:t>o-ring</a:t>
            </a:r>
            <a:r>
              <a:rPr lang="en-US" altLang="en-US" dirty="0"/>
              <a:t> is used with the interspace evacuated and makes a better seal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1043CB6-1A9F-4802-A5C8-BAA1A944F18C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6CFFE9-FF9C-4D03-BA95-4072A8770E1E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438BEA-FB4D-4F43-A05F-71C884E34BDA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 dirty="0" err="1"/>
              <a:t>Helicoflex</a:t>
            </a:r>
            <a:r>
              <a:rPr lang="en-US" altLang="en-US" dirty="0"/>
              <a:t> uses a spring to push sealing face onto a flat surface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 err="1"/>
              <a:t>Helicoflex</a:t>
            </a:r>
            <a:r>
              <a:rPr lang="en-US" altLang="en-US" dirty="0"/>
              <a:t> is good for complicated shapes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 err="1"/>
              <a:t>Helicoflex</a:t>
            </a:r>
            <a:r>
              <a:rPr lang="en-US" altLang="en-US" dirty="0"/>
              <a:t> is expensive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Knife edge and metal gasket is used more frequently and is cheaper</a:t>
            </a:r>
          </a:p>
          <a:p>
            <a:pPr marL="171450" indent="-171450" eaLnBrk="1" hangingPunct="1">
              <a:buFontTx/>
              <a:buChar char="-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EDB7C6-9397-4FA9-806F-BAEE4F81B641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/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- Knife edge forces the material in the direction of the arrows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Force is exerted onto the long edge of the knife edge and is therefore the sealing face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Taper seals work similarly and are an alternative</a:t>
            </a:r>
          </a:p>
          <a:p>
            <a:pPr marL="171450" indent="-171450" eaLnBrk="1" hangingPunct="1">
              <a:buFontTx/>
              <a:buChar char="-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2FF39D-1927-4B0E-813D-8D926738CCBA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BA1113F-639C-41CE-A5F1-87C5A5C0B571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3080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A711DA-0F1E-4F00-9BBA-91FBEA702B69}" type="slidenum">
              <a:rPr lang="en-GB" altLang="en-US" smtClean="0"/>
              <a:pPr>
                <a:spcBef>
                  <a:spcPct val="0"/>
                </a:spcBef>
              </a:pPr>
              <a:t>21</a:t>
            </a:fld>
            <a:endParaRPr lang="en-GB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6EB91B-70D0-43B3-987C-CA8F730EA4BA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D44733-342D-47D6-8FBE-3B0DE8B6D228}" type="slidenum">
              <a:rPr lang="en-GB" altLang="en-US" smtClean="0"/>
              <a:pPr>
                <a:spcBef>
                  <a:spcPct val="0"/>
                </a:spcBef>
              </a:pPr>
              <a:t>23</a:t>
            </a:fld>
            <a:endParaRPr lang="en-GB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F9AB1F-F1E6-4B1D-B003-32CB2115D13D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7FFB5F-A55C-4A8B-8401-AEEA656B6BDC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709360-D492-43F0-82CE-844760FCA50F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F3F1C5-02C3-4D8E-95EA-C3AC5C5013FE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4B7D85-0F73-4CFA-9D72-E53B2F7606C4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CFD5FF-2C7D-47AF-AB7A-AFD9A25B34D4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79481B-C3FC-49BB-84B0-C33446E0AF9A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1ED533-1E50-4FBA-ABFE-72F3476FB1EB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Simple, two chambers with gate valve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Thin film deposition system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Typically used with base pressure of 1e-9 mbar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Needs to be prepared to reach that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Cleaned and baked to remove grease and water </a:t>
            </a:r>
            <a:r>
              <a:rPr lang="en-US" altLang="en-US" dirty="0" err="1"/>
              <a:t>vapour</a:t>
            </a:r>
            <a:endParaRPr lang="en-US" altLang="en-US" dirty="0"/>
          </a:p>
          <a:p>
            <a:pPr marL="171450" indent="-171450" eaLnBrk="1" hangingPunct="1">
              <a:buFontTx/>
              <a:buChar char="-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E9AE50A-A31B-495B-B5C7-1C32388698CA}" type="slidenum">
              <a:rPr lang="en-GB" altLang="en-US" smtClean="0"/>
              <a:pPr>
                <a:spcBef>
                  <a:spcPct val="0"/>
                </a:spcBef>
              </a:pPr>
              <a:t>33</a:t>
            </a:fld>
            <a:endParaRPr lang="en-GB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0A1B414-B3A3-4FF7-8BA4-30437F7E3F9F}" type="slidenum">
              <a:rPr lang="en-GB" altLang="en-US" smtClean="0"/>
              <a:pPr>
                <a:spcBef>
                  <a:spcPct val="0"/>
                </a:spcBef>
              </a:pPr>
              <a:t>35</a:t>
            </a:fld>
            <a:endParaRPr lang="en-GB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FA0B1E-D148-42E9-86C3-D2D26A2B740C}" type="slidenum">
              <a:rPr lang="en-GB" altLang="en-US" smtClean="0"/>
              <a:pPr>
                <a:spcBef>
                  <a:spcPct val="0"/>
                </a:spcBef>
              </a:pPr>
              <a:t>36</a:t>
            </a:fld>
            <a:endParaRPr lang="en-GB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A9BCC9-A1E9-4F3A-980F-FADDBDAB42C6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026EA5-49E1-4973-9087-3D672B376D05}" type="slidenum">
              <a:rPr lang="en-GB" altLang="en-US" smtClean="0"/>
              <a:pPr>
                <a:spcBef>
                  <a:spcPct val="0"/>
                </a:spcBef>
              </a:pPr>
              <a:t>40</a:t>
            </a:fld>
            <a:endParaRPr lang="en-GB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A9C90B-9047-40E8-807C-F294B8915910}" type="slidenum">
              <a:rPr lang="en-GB" altLang="en-US" smtClean="0"/>
              <a:pPr>
                <a:spcBef>
                  <a:spcPct val="0"/>
                </a:spcBef>
              </a:pPr>
              <a:t>41</a:t>
            </a:fld>
            <a:endParaRPr lang="en-GB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908C70-E23F-43FF-8B41-4C749C3D2777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Another thin film deposition system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Typically was not baked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Only reached base pressure 1e-7 mbar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 dirty="0"/>
              <a:t>Higher partial pressures, therefore more contamination within thin films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Complex</a:t>
            </a:r>
          </a:p>
          <a:p>
            <a:pPr marL="171450" indent="-171450">
              <a:buFontTx/>
              <a:buChar char="-"/>
            </a:pPr>
            <a:r>
              <a:rPr lang="en-GB" dirty="0"/>
              <a:t>Many chambers and isolation valves</a:t>
            </a:r>
          </a:p>
          <a:p>
            <a:pPr marL="171450" indent="-171450">
              <a:buFontTx/>
              <a:buChar char="-"/>
            </a:pPr>
            <a:r>
              <a:rPr lang="en-GB" dirty="0"/>
              <a:t>Differential pumping sections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1454E-A913-4AED-9D3B-8BEB919213D6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899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There are different </a:t>
            </a:r>
            <a:r>
              <a:rPr lang="en-GB" dirty="0" err="1"/>
              <a:t>vaccum</a:t>
            </a:r>
            <a:r>
              <a:rPr lang="en-GB" dirty="0"/>
              <a:t> regimes, rough, medium,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Consideration for which regime you require for your experiment</a:t>
            </a:r>
          </a:p>
          <a:p>
            <a:pPr marL="171450" indent="-171450">
              <a:buFontTx/>
              <a:buChar char="-"/>
            </a:pPr>
            <a:r>
              <a:rPr lang="en-GB" dirty="0"/>
              <a:t>Different preparation for each regime</a:t>
            </a:r>
          </a:p>
          <a:p>
            <a:pPr marL="171450" indent="-171450">
              <a:buFontTx/>
              <a:buChar char="-"/>
            </a:pPr>
            <a:r>
              <a:rPr lang="en-GB" dirty="0"/>
              <a:t>Typically, always remove grime by cleaning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Avoid leaks and trapped volumes</a:t>
            </a:r>
          </a:p>
          <a:p>
            <a:pPr marL="171450" indent="-171450">
              <a:buFontTx/>
              <a:buChar char="-"/>
            </a:pPr>
            <a:r>
              <a:rPr lang="en-GB" dirty="0"/>
              <a:t>De-grease for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 outgassing rates of materials for UHV</a:t>
            </a:r>
          </a:p>
          <a:p>
            <a:pPr marL="171450" indent="-171450">
              <a:buFontTx/>
              <a:buChar char="-"/>
            </a:pPr>
            <a:r>
              <a:rPr lang="en-GB" dirty="0"/>
              <a:t>Bake the system to remove water vapour if required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1454E-A913-4AED-9D3B-8BEB919213D6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983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There are different </a:t>
            </a:r>
            <a:r>
              <a:rPr lang="en-GB" dirty="0" err="1"/>
              <a:t>vaccum</a:t>
            </a:r>
            <a:r>
              <a:rPr lang="en-GB" dirty="0"/>
              <a:t> regimes, rough, medium,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Consideration for which regime you require for your experiment</a:t>
            </a:r>
          </a:p>
          <a:p>
            <a:pPr marL="171450" indent="-171450">
              <a:buFontTx/>
              <a:buChar char="-"/>
            </a:pPr>
            <a:r>
              <a:rPr lang="en-GB" dirty="0"/>
              <a:t>Different preparation for each regime</a:t>
            </a:r>
          </a:p>
          <a:p>
            <a:pPr marL="171450" indent="-171450">
              <a:buFontTx/>
              <a:buChar char="-"/>
            </a:pPr>
            <a:r>
              <a:rPr lang="en-GB" dirty="0"/>
              <a:t>Typically, always remove grime by cleaning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Avoid leaks and trapped volumes</a:t>
            </a:r>
          </a:p>
          <a:p>
            <a:pPr marL="171450" indent="-171450">
              <a:buFontTx/>
              <a:buChar char="-"/>
            </a:pPr>
            <a:r>
              <a:rPr lang="en-GB" dirty="0"/>
              <a:t>De-grease for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 outgassing rates of materials for UHV</a:t>
            </a:r>
          </a:p>
          <a:p>
            <a:pPr marL="171450" indent="-171450">
              <a:buFontTx/>
              <a:buChar char="-"/>
            </a:pPr>
            <a:r>
              <a:rPr lang="en-GB" dirty="0"/>
              <a:t>Bake the system to remove water vapour if required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1454E-A913-4AED-9D3B-8BEB919213D6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712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There are different </a:t>
            </a:r>
            <a:r>
              <a:rPr lang="en-GB" dirty="0" err="1"/>
              <a:t>vaccum</a:t>
            </a:r>
            <a:r>
              <a:rPr lang="en-GB" dirty="0"/>
              <a:t> regimes, rough, medium,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Consideration for which regime you require for your experiment</a:t>
            </a:r>
          </a:p>
          <a:p>
            <a:pPr marL="171450" indent="-171450">
              <a:buFontTx/>
              <a:buChar char="-"/>
            </a:pPr>
            <a:r>
              <a:rPr lang="en-GB" dirty="0"/>
              <a:t>Different preparation for each regime</a:t>
            </a:r>
          </a:p>
          <a:p>
            <a:pPr marL="171450" indent="-171450">
              <a:buFontTx/>
              <a:buChar char="-"/>
            </a:pPr>
            <a:r>
              <a:rPr lang="en-GB" dirty="0"/>
              <a:t>Typically, always remove grime by cleaning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Avoid leaks and trapped volumes</a:t>
            </a:r>
          </a:p>
          <a:p>
            <a:pPr marL="171450" indent="-171450">
              <a:buFontTx/>
              <a:buChar char="-"/>
            </a:pPr>
            <a:r>
              <a:rPr lang="en-GB" dirty="0"/>
              <a:t>De-grease for High and ultra high</a:t>
            </a:r>
          </a:p>
          <a:p>
            <a:pPr marL="171450" indent="-171450">
              <a:buFontTx/>
              <a:buChar char="-"/>
            </a:pPr>
            <a:r>
              <a:rPr lang="en-GB" dirty="0"/>
              <a:t>Consider outgassing rates of materials for UHV</a:t>
            </a:r>
          </a:p>
          <a:p>
            <a:pPr marL="171450" indent="-171450">
              <a:buFontTx/>
              <a:buChar char="-"/>
            </a:pPr>
            <a:r>
              <a:rPr lang="en-GB" dirty="0"/>
              <a:t>Bake the system to remove water vapour if required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1454E-A913-4AED-9D3B-8BEB919213D6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5474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-Typical materials are stainless steel, copper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1454E-A913-4AED-9D3B-8BEB919213D6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025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C8BE3-2183-48A2-BD8F-57821448D447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6F67A-DF65-4648-A241-AD76E1C80D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134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CD23-D31D-4904-8E8D-163A05F96876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FE698-A49C-403C-BAEA-EF9CD05B73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638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8077D-0AD4-4A67-8620-6F28A8B07FD4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679EB-37DA-440F-8661-4E1C94F8D7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6262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>
            <a:lvl1pPr>
              <a:defRPr sz="4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8395ADA6-83A5-447D-9E75-F97273EADAA2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282580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6A38518E-7566-41DC-B1FA-E686CCD7AB74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2762269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2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84784"/>
            <a:ext cx="11521280" cy="4880608"/>
          </a:xfr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sz="28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•"/>
              <a:defRPr sz="2400">
                <a:solidFill>
                  <a:srgbClr val="006600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Arial" pitchFamily="34" charset="0"/>
                <a:cs typeface="Arial" pitchFamily="34" charset="0"/>
              </a:defRPr>
            </a:lvl3pPr>
            <a:lvl4pPr marL="1657350" indent="-285750"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  <a:lvl5pPr marL="2152650" indent="-271463"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5360" y="764704"/>
            <a:ext cx="11521280" cy="576064"/>
          </a:xfrm>
        </p:spPr>
        <p:txBody>
          <a:bodyPr anchor="b"/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16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980728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26876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2857"/>
            <a:ext cx="4011084" cy="41536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B2A7AF5B-B4A8-4D79-BC59-40FF133EA747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ctr" eaLnBrk="0" hangingPunct="0">
              <a:buFontTx/>
              <a:buChar char="•"/>
              <a:defRPr sz="105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3749129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>
            <a:lvl1pPr>
              <a:defRPr sz="4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A4214420-EFAE-406D-9A39-B03E5821E99D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242351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AC694F43-4434-49D2-AD38-5E8913AB3FFF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794076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453E28C7-3834-4175-831C-283E1FE0509C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6659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DE94E-BDFB-4F81-8D17-28645D0335CA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8FA61-216A-45BA-BC36-8439A52B31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9414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84784"/>
            <a:ext cx="11521280" cy="4880608"/>
          </a:xfr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sz="28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•"/>
              <a:defRPr sz="2400">
                <a:solidFill>
                  <a:srgbClr val="006600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Arial" pitchFamily="34" charset="0"/>
                <a:cs typeface="Arial" pitchFamily="34" charset="0"/>
              </a:defRPr>
            </a:lvl3pPr>
            <a:lvl4pPr marL="1657350" indent="-285750"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  <a:lvl5pPr marL="2152650" indent="-271463"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5360" y="764704"/>
            <a:ext cx="11521280" cy="576064"/>
          </a:xfrm>
        </p:spPr>
        <p:txBody>
          <a:bodyPr anchor="b"/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7663ABBF-E380-4BA4-A29C-9B3967A1E583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386828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980728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26876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2857"/>
            <a:ext cx="4011084" cy="41536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6D4C5AEE-933E-4859-A5B1-87F9E6DD4B4C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05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102253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07504-03CD-4C47-9D5C-DC69374B1EA4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A3A18-434A-456B-9F72-2C423D6B88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8088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AC39A-B21D-46AB-AF7D-76AAA6577838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1F2D-EA5E-4FB6-B34D-F76424C621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63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E72E6-DF9E-4B82-902F-BE6C582E5A2C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1A13-3950-4317-80DE-4D26FECBBC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221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9488E-F326-4D34-807D-271B7267CE61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76F0-2C4B-4700-B9CD-56A15A2CBA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279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1BB58-AFB0-4CCD-A199-562C03A72439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367B-F013-495D-9139-CACB15ED648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6048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8D71E-1083-4816-A327-E244EF659E24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00E18-8BC4-40F4-9EB6-EECE12155C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7739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5DD29-E073-4320-B489-9B3318CB06AE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3116-0C5E-4FEF-AAEB-C562284DAF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970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C575B-30A5-4F6F-B9C4-9D82F93A8970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53D26-DF83-4A3F-B686-03D06E67AF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94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DCA6-F232-4DC4-A209-62E94A9257E4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72877-D289-428D-9F20-38DA11E44A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2927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9206-12EB-404F-ADFC-AF680CD69B01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134A-34BC-4C28-93AB-FD3DD230C5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904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E14BE-850E-44B4-9DBE-AA08C92A55FC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8582-FF75-4045-88B1-40D101FF11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058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63FFA-3841-42FC-AC84-60BBE5C6F510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C0BE2-D988-4724-B40E-9F1D93DE68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4073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>
            <a:lvl1pPr>
              <a:defRPr sz="4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F0875329-E483-4C41-A8F1-0D04FCC23AD8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2196128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A1FFB321-6915-4931-9C9F-3778755D1258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3536801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7C99ADC5-5E5B-4964-B4D5-669507657114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4110890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84784"/>
            <a:ext cx="11521280" cy="4880608"/>
          </a:xfr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sz="28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•"/>
              <a:defRPr sz="2400">
                <a:solidFill>
                  <a:srgbClr val="006600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Arial" pitchFamily="34" charset="0"/>
                <a:cs typeface="Arial" pitchFamily="34" charset="0"/>
              </a:defRPr>
            </a:lvl3pPr>
            <a:lvl4pPr marL="1657350" indent="-285750"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  <a:lvl5pPr marL="2152650" indent="-271463"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5360" y="764704"/>
            <a:ext cx="11521280" cy="576064"/>
          </a:xfrm>
        </p:spPr>
        <p:txBody>
          <a:bodyPr anchor="b"/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FACD63C7-0352-42DF-AA84-FDBF5B63A128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1311787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980728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26876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2857"/>
            <a:ext cx="4011084" cy="41536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078EA52B-5A77-4838-AD54-39D19909D06D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05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1226231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/>
          <a:lstStyle>
            <a:lvl1pPr>
              <a:defRPr sz="44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7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121920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A499BBAA-0862-4462-979C-43C70130E4CC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241945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90B91-0567-43AE-B872-568BF1E45894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2D88C-6594-42F4-BFD5-98C853BEE1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1030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70A88331-7737-404F-9A19-112D0F83AD88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4167362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484784"/>
            <a:ext cx="11521280" cy="4880608"/>
          </a:xfr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sz="28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•"/>
              <a:defRPr sz="2400">
                <a:solidFill>
                  <a:srgbClr val="006600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Arial" pitchFamily="34" charset="0"/>
                <a:cs typeface="Arial" pitchFamily="34" charset="0"/>
              </a:defRPr>
            </a:lvl3pPr>
            <a:lvl4pPr marL="1657350" indent="-285750"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4pPr>
            <a:lvl5pPr marL="2152650" indent="-271463">
              <a:buFont typeface="Arial" pitchFamily="34" charset="0"/>
              <a:buChar char="•"/>
              <a:defRPr sz="18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5360" y="764704"/>
            <a:ext cx="11521280" cy="576064"/>
          </a:xfrm>
        </p:spPr>
        <p:txBody>
          <a:bodyPr anchor="b"/>
          <a:lstStyle>
            <a:lvl1pPr algn="ctr"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319942F3-D485-4689-8751-CD73BF05F3C6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1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3023260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2" y="980728"/>
            <a:ext cx="4011084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268760"/>
            <a:ext cx="6815667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2857"/>
            <a:ext cx="4011084" cy="4153663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524625"/>
            <a:ext cx="2540000" cy="3048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/>
            </a:lvl1pPr>
          </a:lstStyle>
          <a:p>
            <a:pPr>
              <a:defRPr/>
            </a:pPr>
            <a:r>
              <a:rPr lang="en-GB" altLang="en-US"/>
              <a:t>Lecture 1: slide </a:t>
            </a:r>
            <a:fld id="{AFC96B61-B785-41AF-A9FD-6B9CAF81F0A5}" type="slidenum">
              <a:rPr lang="en-GB" alt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143933" y="6524626"/>
            <a:ext cx="2540000" cy="314325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Char char="•"/>
              <a:defRPr sz="12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O.B. Malyshev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790951" y="6470650"/>
            <a:ext cx="4610100" cy="387350"/>
          </a:xfrm>
          <a:prstGeom prst="rect">
            <a:avLst/>
          </a:prstGeom>
        </p:spPr>
        <p:txBody>
          <a:bodyPr/>
          <a:lstStyle>
            <a:lvl1pPr algn="ctr" eaLnBrk="0" hangingPunct="0">
              <a:buFontTx/>
              <a:buChar char="•"/>
              <a:defRPr sz="105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Vacuum Science and Technology in Accelerators Cockcroft Institute Lectures - 2017</a:t>
            </a:r>
          </a:p>
        </p:txBody>
      </p:sp>
    </p:spTree>
    <p:extLst>
      <p:ext uri="{BB962C8B-B14F-4D97-AF65-F5344CB8AC3E}">
        <p14:creationId xmlns:p14="http://schemas.microsoft.com/office/powerpoint/2010/main" val="117535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7854C-B6D7-4023-A7D2-0D0D8E335A80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A72D-F64B-4D6E-B96E-3CEE3AC6E1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82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F2B8-8836-483E-8AA3-4635699351C3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CFB50-3AC5-4F98-81B8-F89C92C574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290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C5E5-3FB5-432E-9A61-CAFFD58961DC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BBC6D-5BB6-481E-B2A8-C9C5E1C54A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460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1A0A5-3DB8-4E81-9871-B196CAA0EB75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E77BF-4C92-49A0-9360-19DB956D2A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256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6A6FD-9C34-4FCD-9992-8E4CC09FDC73}" type="datetimeFigureOut">
              <a:rPr lang="en-GB"/>
              <a:pPr>
                <a:defRPr/>
              </a:pPr>
              <a:t>06/02/2023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C5214-419A-4B25-8B8B-0CE7854EB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008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929063"/>
            <a:ext cx="1036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pic>
        <p:nvPicPr>
          <p:cNvPr id="2052" name="Picture 19" descr="STFC_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15876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524626"/>
            <a:ext cx="2540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2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Joe Herbert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0951" y="6470650"/>
            <a:ext cx="46101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10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Vacuum Science and Technology in Accelerators Cockcroft Institute Lectures - 2021</a:t>
            </a:r>
          </a:p>
        </p:txBody>
      </p:sp>
      <p:pic>
        <p:nvPicPr>
          <p:cNvPr id="2056" name="Picture 10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66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929063"/>
            <a:ext cx="1036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pic>
        <p:nvPicPr>
          <p:cNvPr id="3076" name="Picture 19" descr="STFC_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66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929063"/>
            <a:ext cx="1036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pic>
        <p:nvPicPr>
          <p:cNvPr id="5124" name="Picture 19" descr="STFC_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66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929063"/>
            <a:ext cx="10363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pic>
        <p:nvPicPr>
          <p:cNvPr id="6148" name="Picture 19" descr="STFC_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http://www.cockcroft.ac.uk/style/images/CI_logo_large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68" y="0"/>
            <a:ext cx="178223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60351"/>
            <a:ext cx="100753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66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1196976"/>
            <a:ext cx="7777162" cy="1470025"/>
          </a:xfrm>
        </p:spPr>
        <p:txBody>
          <a:bodyPr/>
          <a:lstStyle/>
          <a:p>
            <a:pPr eaLnBrk="1" hangingPunct="1"/>
            <a:r>
              <a:rPr lang="en-GB" altLang="en-US" dirty="0">
                <a:cs typeface="Times New Roman" panose="02020603050405020304" pitchFamily="18" charset="0"/>
              </a:rPr>
              <a:t>Vacuum Science and Technology in Accelerators</a:t>
            </a:r>
            <a:r>
              <a:rPr lang="en-GB" altLang="en-US" sz="4000" dirty="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74939" y="3141664"/>
            <a:ext cx="6842125" cy="3311525"/>
          </a:xfrm>
        </p:spPr>
        <p:txBody>
          <a:bodyPr/>
          <a:lstStyle/>
          <a:p>
            <a:pPr eaLnBrk="1" hangingPunct="1"/>
            <a:r>
              <a:rPr lang="en-GB" altLang="en-US" sz="2000" dirty="0"/>
              <a:t>Stuart Wilde</a:t>
            </a:r>
          </a:p>
          <a:p>
            <a:pPr eaLnBrk="1" hangingPunct="1"/>
            <a:r>
              <a:rPr lang="en-GB" altLang="en-US" sz="2000" dirty="0"/>
              <a:t>Vacuum Solutions Group</a:t>
            </a:r>
          </a:p>
          <a:p>
            <a:pPr eaLnBrk="1" hangingPunct="1"/>
            <a:r>
              <a:rPr lang="en-GB" altLang="en-US" sz="2000" dirty="0" err="1"/>
              <a:t>ASTeC</a:t>
            </a:r>
            <a:endParaRPr lang="en-GB" altLang="en-US" sz="2000" dirty="0"/>
          </a:p>
          <a:p>
            <a:pPr eaLnBrk="1" hangingPunct="1"/>
            <a:endParaRPr lang="en-GB" altLang="en-US" sz="2000" dirty="0"/>
          </a:p>
          <a:p>
            <a:pPr eaLnBrk="1" hangingPunct="1"/>
            <a:r>
              <a:rPr lang="en-GB" altLang="en-US" sz="1600" dirty="0"/>
              <a:t>stuart.wilde@stfc.ac.uk</a:t>
            </a:r>
          </a:p>
          <a:p>
            <a:pPr eaLnBrk="1" hangingPunct="1"/>
            <a:endParaRPr lang="en-GB" altLang="en-US" sz="1600" dirty="0"/>
          </a:p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2000" dirty="0">
                <a:solidFill>
                  <a:srgbClr val="00B050"/>
                </a:solidFill>
              </a:rPr>
              <a:t>Components and Construction Techniques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/>
          <p:cNvSpPr>
            <a:spLocks noGrp="1"/>
          </p:cNvSpPr>
          <p:nvPr>
            <p:ph idx="1"/>
          </p:nvPr>
        </p:nvSpPr>
        <p:spPr>
          <a:xfrm>
            <a:off x="2351088" y="2205039"/>
            <a:ext cx="6337300" cy="4319587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Thermal Conductivity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dirty="0"/>
              <a:t>Electrical Conductivity 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dirty="0"/>
              <a:t>Corrosion Resistance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dirty="0"/>
              <a:t>Radiation Resistance </a:t>
            </a:r>
          </a:p>
          <a:p>
            <a:pPr eaLnBrk="1" hangingPunct="1">
              <a:buFontTx/>
              <a:buChar char="•"/>
            </a:pPr>
            <a:endParaRPr lang="en-GB" altLang="en-US" sz="1800" dirty="0"/>
          </a:p>
          <a:p>
            <a:pPr eaLnBrk="1" hangingPunct="1">
              <a:buFontTx/>
              <a:buChar char="•"/>
            </a:pPr>
            <a:r>
              <a:rPr lang="en-GB" altLang="en-US" dirty="0"/>
              <a:t>Magnetic Permeability </a:t>
            </a:r>
          </a:p>
          <a:p>
            <a:pPr eaLnBrk="1" hangingPunct="1">
              <a:buFontTx/>
              <a:buChar char="•"/>
            </a:pPr>
            <a:endParaRPr lang="en-GB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7238" y="1052513"/>
            <a:ext cx="8640762" cy="5762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Specialist Material Requirements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484313"/>
            <a:ext cx="8642350" cy="488156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Every accelerator incorporates many </a:t>
            </a:r>
            <a:r>
              <a:rPr lang="en-GB" altLang="en-US" dirty="0">
                <a:solidFill>
                  <a:srgbClr val="FF0000"/>
                </a:solidFill>
              </a:rPr>
              <a:t>demountable vacuum joints</a:t>
            </a:r>
            <a:r>
              <a:rPr lang="en-GB" altLang="en-US" dirty="0">
                <a:solidFill>
                  <a:schemeClr val="tx1"/>
                </a:solidFill>
              </a:rPr>
              <a:t>. Clearly these have to be </a:t>
            </a:r>
            <a:r>
              <a:rPr lang="en-GB" altLang="en-US" u="sng" dirty="0">
                <a:solidFill>
                  <a:schemeClr val="tx1"/>
                </a:solidFill>
              </a:rPr>
              <a:t>reliable</a:t>
            </a:r>
            <a:r>
              <a:rPr lang="en-GB" altLang="en-US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The seal is the most unreliable part of such joints.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Seals are made of elastomers or metals.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The requirements are that the seal is deformable, elastic and stable (over </a:t>
            </a:r>
            <a:r>
              <a:rPr lang="en-GB" altLang="en-US" dirty="0">
                <a:solidFill>
                  <a:srgbClr val="FF0000"/>
                </a:solidFill>
              </a:rPr>
              <a:t>time</a:t>
            </a:r>
            <a:r>
              <a:rPr lang="en-GB" altLang="en-US" dirty="0">
                <a:solidFill>
                  <a:schemeClr val="tx1"/>
                </a:solidFill>
              </a:rPr>
              <a:t> and over a range of </a:t>
            </a:r>
            <a:r>
              <a:rPr lang="en-GB" altLang="en-US" dirty="0">
                <a:solidFill>
                  <a:srgbClr val="FF0000"/>
                </a:solidFill>
              </a:rPr>
              <a:t>temperatures</a:t>
            </a:r>
            <a:r>
              <a:rPr lang="en-GB" altLang="en-US" dirty="0">
                <a:solidFill>
                  <a:schemeClr val="tx1"/>
                </a:solidFill>
              </a:rPr>
              <a:t>).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In accelerators, radiation resistance of seal materials can be of importance.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/>
              <a:t>Vacuum Seals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2492896"/>
            <a:ext cx="8642350" cy="351341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Suitable elastomers include</a:t>
            </a:r>
          </a:p>
          <a:p>
            <a:pPr lvl="1" eaLnBrk="1" hangingPunct="1"/>
            <a:r>
              <a:rPr lang="en-GB" altLang="en-US" dirty="0"/>
              <a:t>Buna N</a:t>
            </a:r>
          </a:p>
          <a:p>
            <a:pPr lvl="1" eaLnBrk="1" hangingPunct="1"/>
            <a:r>
              <a:rPr lang="en-GB" altLang="en-US" dirty="0"/>
              <a:t>Neoprene</a:t>
            </a:r>
          </a:p>
          <a:p>
            <a:pPr lvl="1" eaLnBrk="1" hangingPunct="1"/>
            <a:r>
              <a:rPr lang="en-GB" altLang="en-US" dirty="0" err="1"/>
              <a:t>Fluoroelastomer</a:t>
            </a:r>
            <a:r>
              <a:rPr lang="en-GB" altLang="en-US" dirty="0"/>
              <a:t> (</a:t>
            </a:r>
            <a:r>
              <a:rPr lang="en-GB" altLang="en-US" dirty="0" err="1"/>
              <a:t>Viton</a:t>
            </a:r>
            <a:r>
              <a:rPr lang="en-GB" altLang="en-US" baseline="30000" dirty="0" err="1"/>
              <a:t>TM</a:t>
            </a:r>
            <a:r>
              <a:rPr lang="en-GB" altLang="en-US" dirty="0"/>
              <a:t>)</a:t>
            </a:r>
          </a:p>
          <a:p>
            <a:pPr lvl="1" eaLnBrk="1" hangingPunct="1"/>
            <a:r>
              <a:rPr lang="en-GB" altLang="en-US" dirty="0"/>
              <a:t>Silicone</a:t>
            </a:r>
          </a:p>
          <a:p>
            <a:pPr lvl="1" eaLnBrk="1" hangingPunct="1"/>
            <a:r>
              <a:rPr lang="en-GB" altLang="en-US" dirty="0"/>
              <a:t>PTFE</a:t>
            </a:r>
          </a:p>
          <a:p>
            <a:pPr lvl="1" eaLnBrk="1" hangingPunct="1"/>
            <a:r>
              <a:rPr lang="en-GB" altLang="en-US" dirty="0"/>
              <a:t>Polyimide (</a:t>
            </a:r>
            <a:r>
              <a:rPr lang="en-GB" altLang="en-US" dirty="0" err="1"/>
              <a:t>Vespel</a:t>
            </a:r>
            <a:r>
              <a:rPr lang="en-GB" altLang="en-US" baseline="30000" dirty="0" err="1"/>
              <a:t>TM</a:t>
            </a:r>
            <a:r>
              <a:rPr lang="en-GB" altLang="en-US" dirty="0"/>
              <a:t>, </a:t>
            </a:r>
            <a:r>
              <a:rPr lang="en-GB" altLang="en-US" dirty="0" err="1"/>
              <a:t>Kalrez</a:t>
            </a:r>
            <a:r>
              <a:rPr lang="en-GB" altLang="en-US" baseline="30000" dirty="0" err="1"/>
              <a:t>TM</a:t>
            </a:r>
            <a:r>
              <a:rPr lang="en-GB" altLang="en-US" dirty="0"/>
              <a:t>)</a:t>
            </a:r>
          </a:p>
          <a:p>
            <a:pPr lvl="1" eaLnBrk="1" hangingPunct="1"/>
            <a:endParaRPr lang="en-GB" altLang="en-US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908522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Elastomer Seals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711625" y="1628800"/>
            <a:ext cx="7763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Definition:- Polymers. “Rubber-like” material with elastic properties.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7"/>
          <p:cNvSpPr>
            <a:spLocks noGrp="1" noChangeArrowheads="1"/>
          </p:cNvSpPr>
          <p:nvPr>
            <p:ph idx="1"/>
          </p:nvPr>
        </p:nvSpPr>
        <p:spPr>
          <a:xfrm>
            <a:off x="2567609" y="1556792"/>
            <a:ext cx="6697439" cy="488156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Limited </a:t>
            </a:r>
            <a:r>
              <a:rPr lang="en-GB" altLang="en-US" dirty="0">
                <a:solidFill>
                  <a:srgbClr val="FF0000"/>
                </a:solidFill>
              </a:rPr>
              <a:t>temperature</a:t>
            </a:r>
            <a:r>
              <a:rPr lang="en-GB" altLang="en-US" dirty="0"/>
              <a:t> range</a:t>
            </a:r>
          </a:p>
          <a:p>
            <a:pPr lvl="1" eaLnBrk="1" hangingPunct="1"/>
            <a:r>
              <a:rPr lang="en-GB" altLang="en-US" dirty="0"/>
              <a:t>Buna N, Neoprene ~ 85</a:t>
            </a:r>
            <a:r>
              <a:rPr lang="en-GB" altLang="en-US" baseline="30000" dirty="0"/>
              <a:t>o</a:t>
            </a:r>
            <a:r>
              <a:rPr lang="en-GB" altLang="en-US" dirty="0"/>
              <a:t>C </a:t>
            </a:r>
          </a:p>
          <a:p>
            <a:pPr lvl="1" eaLnBrk="1" hangingPunct="1"/>
            <a:r>
              <a:rPr lang="en-GB" altLang="en-US" dirty="0"/>
              <a:t>Viton ~ 150</a:t>
            </a:r>
            <a:r>
              <a:rPr lang="en-GB" altLang="en-US" baseline="30000" dirty="0"/>
              <a:t>o</a:t>
            </a:r>
            <a:r>
              <a:rPr lang="en-GB" altLang="en-US" dirty="0"/>
              <a:t>C</a:t>
            </a:r>
          </a:p>
          <a:p>
            <a:pPr lvl="1" eaLnBrk="1" hangingPunct="1"/>
            <a:r>
              <a:rPr lang="en-GB" altLang="en-US" dirty="0"/>
              <a:t>Polyimide, PTFE ~ 275</a:t>
            </a:r>
            <a:r>
              <a:rPr lang="en-GB" altLang="en-US" baseline="30000" dirty="0"/>
              <a:t>o</a:t>
            </a:r>
            <a:r>
              <a:rPr lang="en-GB" altLang="en-US" dirty="0"/>
              <a:t>C</a:t>
            </a:r>
          </a:p>
          <a:p>
            <a:pPr lvl="1" eaLnBrk="1" hangingPunct="1"/>
            <a:r>
              <a:rPr lang="en-GB" altLang="en-US" dirty="0" err="1"/>
              <a:t>Kalrez</a:t>
            </a:r>
            <a:r>
              <a:rPr lang="en-GB" altLang="en-US" dirty="0"/>
              <a:t> ~327</a:t>
            </a:r>
            <a:r>
              <a:rPr lang="en-GB" altLang="en-US" baseline="30000" dirty="0"/>
              <a:t>o</a:t>
            </a:r>
            <a:r>
              <a:rPr lang="en-GB" altLang="en-US" dirty="0"/>
              <a:t>C</a:t>
            </a:r>
          </a:p>
          <a:p>
            <a:pPr lvl="1" eaLnBrk="1" hangingPunct="1"/>
            <a:endParaRPr lang="en-GB" altLang="en-US" sz="1100" dirty="0"/>
          </a:p>
          <a:p>
            <a:pPr eaLnBrk="1" hangingPunct="1">
              <a:buFontTx/>
              <a:buChar char="•"/>
            </a:pPr>
            <a:r>
              <a:rPr lang="en-GB" altLang="en-US" dirty="0"/>
              <a:t>Limited </a:t>
            </a:r>
            <a:r>
              <a:rPr lang="en-GB" altLang="en-US" dirty="0">
                <a:solidFill>
                  <a:srgbClr val="FF0000"/>
                </a:solidFill>
              </a:rPr>
              <a:t>radiation</a:t>
            </a:r>
            <a:r>
              <a:rPr lang="en-GB" altLang="en-US" dirty="0"/>
              <a:t> </a:t>
            </a:r>
            <a:r>
              <a:rPr lang="en-GB" altLang="en-US" dirty="0">
                <a:solidFill>
                  <a:srgbClr val="FF0000"/>
                </a:solidFill>
              </a:rPr>
              <a:t>resistance</a:t>
            </a:r>
          </a:p>
          <a:p>
            <a:pPr lvl="1" eaLnBrk="1" hangingPunct="1"/>
            <a:r>
              <a:rPr lang="en-GB" altLang="en-US" dirty="0"/>
              <a:t>PTFE – poor </a:t>
            </a:r>
            <a:r>
              <a:rPr lang="en-GB" altLang="en-US" sz="2000" dirty="0"/>
              <a:t>(</a:t>
            </a:r>
            <a:r>
              <a:rPr lang="en-GB" altLang="en-US" sz="2000" i="1" dirty="0"/>
              <a:t>for accelerator applications</a:t>
            </a:r>
            <a:r>
              <a:rPr lang="en-GB" altLang="en-US" sz="2000" dirty="0"/>
              <a:t>)</a:t>
            </a:r>
          </a:p>
          <a:p>
            <a:pPr lvl="1" eaLnBrk="1" hangingPunct="1"/>
            <a:r>
              <a:rPr lang="en-GB" altLang="en-US" dirty="0"/>
              <a:t>Viton – moderate</a:t>
            </a:r>
          </a:p>
          <a:p>
            <a:pPr lvl="1" eaLnBrk="1" hangingPunct="1"/>
            <a:r>
              <a:rPr lang="en-GB" altLang="en-US" dirty="0"/>
              <a:t>Polyimide – moderate</a:t>
            </a:r>
          </a:p>
          <a:p>
            <a:pPr lvl="1" eaLnBrk="1" hangingPunct="1"/>
            <a:r>
              <a:rPr lang="en-GB" altLang="en-US" dirty="0" err="1"/>
              <a:t>Kalrez</a:t>
            </a:r>
            <a:r>
              <a:rPr lang="en-GB" altLang="en-US" dirty="0"/>
              <a:t> - Good</a:t>
            </a:r>
          </a:p>
          <a:p>
            <a:pPr eaLnBrk="1" hangingPunct="1">
              <a:buFontTx/>
              <a:buChar char="•"/>
            </a:pPr>
            <a:endParaRPr lang="en-GB" altLang="en-US" dirty="0"/>
          </a:p>
        </p:txBody>
      </p:sp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Elastomer Seals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Compression se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4373" y="1889125"/>
            <a:ext cx="3292475" cy="3340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138" y="908522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Elastomers - Properties</a:t>
            </a:r>
          </a:p>
        </p:txBody>
      </p:sp>
      <p:pic>
        <p:nvPicPr>
          <p:cNvPr id="49156" name="Picture 7" descr="viton permeati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2276475"/>
            <a:ext cx="4244975" cy="2565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479998" y="1461796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dirty="0">
                <a:solidFill>
                  <a:srgbClr val="0066FF"/>
                </a:solidFill>
              </a:rPr>
              <a:t>Compression Set</a:t>
            </a: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7032626" y="1773238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>
                <a:solidFill>
                  <a:srgbClr val="0066FF"/>
                </a:solidFill>
              </a:rPr>
              <a:t>Permeation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6600057" y="5517232"/>
            <a:ext cx="31838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He Permeation ~10-15min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3E6F2-5B77-9F9C-BF3A-8935205AB850}"/>
              </a:ext>
            </a:extLst>
          </p:cNvPr>
          <p:cNvSpPr txBox="1"/>
          <p:nvPr/>
        </p:nvSpPr>
        <p:spPr bwMode="auto">
          <a:xfrm>
            <a:off x="911424" y="5281849"/>
            <a:ext cx="500990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Compression set is the permanent deformation remaining after removal of a force</a:t>
            </a: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Can not bake elastomers to high temperatures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063750" y="1192213"/>
            <a:ext cx="82296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altLang="en-US" kern="0" dirty="0"/>
              <a:t>Elastomer seal configurations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2060576"/>
            <a:ext cx="633412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703388" y="2565400"/>
            <a:ext cx="8640762" cy="38877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200" b="1" dirty="0"/>
              <a:t>Copper</a:t>
            </a:r>
          </a:p>
          <a:p>
            <a:pPr algn="ctr" eaLnBrk="1" hangingPunct="1">
              <a:defRPr/>
            </a:pPr>
            <a:r>
              <a:rPr lang="en-GB" sz="3200" b="1" dirty="0"/>
              <a:t>Aluminium</a:t>
            </a:r>
          </a:p>
          <a:p>
            <a:pPr algn="ctr" eaLnBrk="1" hangingPunct="1">
              <a:defRPr/>
            </a:pPr>
            <a:r>
              <a:rPr lang="en-GB" sz="3200" b="1" dirty="0"/>
              <a:t>Aluminium alloys</a:t>
            </a:r>
          </a:p>
          <a:p>
            <a:pPr algn="ctr" eaLnBrk="1" hangingPunct="1">
              <a:defRPr/>
            </a:pPr>
            <a:r>
              <a:rPr lang="en-GB" sz="3200" b="1" dirty="0"/>
              <a:t>Gold</a:t>
            </a:r>
          </a:p>
          <a:p>
            <a:pPr algn="ctr" eaLnBrk="1" hangingPunct="1">
              <a:defRPr/>
            </a:pPr>
            <a:r>
              <a:rPr lang="en-GB" sz="3200" b="1" dirty="0"/>
              <a:t>Indium</a:t>
            </a:r>
          </a:p>
          <a:p>
            <a:pPr algn="ctr" eaLnBrk="1" hangingPunct="1">
              <a:defRPr/>
            </a:pPr>
            <a:r>
              <a:rPr lang="en-GB" sz="3200" b="1" dirty="0"/>
              <a:t>Tin</a:t>
            </a:r>
          </a:p>
          <a:p>
            <a:pPr marL="0" indent="0" algn="ctr" eaLnBrk="1" hangingPunct="1">
              <a:buNone/>
              <a:defRPr/>
            </a:pPr>
            <a:endParaRPr lang="en-GB" sz="3600" b="1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1700213"/>
            <a:ext cx="8640763" cy="5762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Metal Seals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1556992"/>
            <a:ext cx="8280400" cy="532839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2400" dirty="0"/>
              <a:t>Metal O-rings (usually called </a:t>
            </a:r>
            <a:r>
              <a:rPr lang="en-GB" altLang="en-US" sz="2400" dirty="0">
                <a:solidFill>
                  <a:srgbClr val="FF0000"/>
                </a:solidFill>
              </a:rPr>
              <a:t>wire seals</a:t>
            </a:r>
            <a:r>
              <a:rPr lang="en-GB" altLang="en-US" sz="2400" dirty="0"/>
              <a:t>) can be used in the same configurations as elastomer seals (except “L” seals) when </a:t>
            </a:r>
            <a:r>
              <a:rPr lang="en-GB" altLang="en-US" sz="2400" dirty="0">
                <a:solidFill>
                  <a:srgbClr val="FF0000"/>
                </a:solidFill>
              </a:rPr>
              <a:t>higher temperatures </a:t>
            </a:r>
            <a:r>
              <a:rPr lang="en-GB" altLang="en-US" sz="2400" dirty="0"/>
              <a:t>are required, </a:t>
            </a:r>
            <a:r>
              <a:rPr lang="en-GB" altLang="en-US" sz="2400" dirty="0">
                <a:solidFill>
                  <a:srgbClr val="FF0000"/>
                </a:solidFill>
              </a:rPr>
              <a:t>higher radiation resistance</a:t>
            </a:r>
            <a:r>
              <a:rPr lang="en-GB" altLang="en-US" sz="2400" dirty="0"/>
              <a:t> and generally for </a:t>
            </a:r>
            <a:r>
              <a:rPr lang="en-GB" altLang="en-US" sz="2400" dirty="0">
                <a:solidFill>
                  <a:srgbClr val="FF0000"/>
                </a:solidFill>
              </a:rPr>
              <a:t>lower pressure </a:t>
            </a:r>
            <a:r>
              <a:rPr lang="en-GB" altLang="en-US" sz="2400" dirty="0"/>
              <a:t>applications.</a:t>
            </a:r>
          </a:p>
          <a:p>
            <a:pPr eaLnBrk="1" hangingPunct="1">
              <a:buFontTx/>
              <a:buChar char="•"/>
            </a:pPr>
            <a:r>
              <a:rPr lang="en-GB" altLang="en-US" sz="2400" dirty="0"/>
              <a:t>Metal Seals are generally </a:t>
            </a:r>
            <a:r>
              <a:rPr lang="en-GB" altLang="en-US" sz="2400" dirty="0">
                <a:solidFill>
                  <a:srgbClr val="FF0000"/>
                </a:solidFill>
              </a:rPr>
              <a:t>more expensive </a:t>
            </a:r>
            <a:r>
              <a:rPr lang="en-GB" altLang="en-US" sz="2400" dirty="0"/>
              <a:t>than elastomer seals and require more care to achieve a leak-tight seal.</a:t>
            </a:r>
            <a:endParaRPr lang="en-GB" altLang="en-US" dirty="0"/>
          </a:p>
          <a:p>
            <a:pPr eaLnBrk="1" hangingPunct="1">
              <a:buFontTx/>
              <a:buChar char="•"/>
            </a:pPr>
            <a:r>
              <a:rPr lang="en-GB" altLang="en-US" sz="2400" dirty="0"/>
              <a:t>There are 2 other common types of metal seal used in accelerator vacuum systems:-</a:t>
            </a:r>
          </a:p>
          <a:p>
            <a:pPr lvl="1" eaLnBrk="1" hangingPunct="1"/>
            <a:r>
              <a:rPr lang="en-GB" altLang="en-US" sz="2000" b="1" dirty="0"/>
              <a:t>Knife-edge</a:t>
            </a:r>
          </a:p>
          <a:p>
            <a:pPr lvl="1" eaLnBrk="1" hangingPunct="1"/>
            <a:r>
              <a:rPr lang="en-GB" altLang="en-US" sz="2000" b="1" dirty="0" err="1"/>
              <a:t>Helicoflex</a:t>
            </a:r>
            <a:r>
              <a:rPr lang="en-GB" altLang="en-US" sz="2000" b="1" baseline="30000" dirty="0" err="1"/>
              <a:t>TM</a:t>
            </a:r>
            <a:endParaRPr lang="en-GB" altLang="en-US" sz="2000" b="1" dirty="0"/>
          </a:p>
          <a:p>
            <a:pPr lvl="1" eaLnBrk="1" hangingPunct="1"/>
            <a:endParaRPr lang="en-GB" altLang="en-US" baseline="30000" dirty="0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8313" y="764705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Metal Seals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19626" y="692151"/>
            <a:ext cx="5184775" cy="581025"/>
          </a:xfrm>
          <a:noFill/>
        </p:spPr>
        <p:txBody>
          <a:bodyPr anchor="t"/>
          <a:lstStyle/>
          <a:p>
            <a:pPr eaLnBrk="1" hangingPunct="1"/>
            <a:r>
              <a:rPr lang="en-GB" altLang="en-US"/>
              <a:t>Metal Seals</a:t>
            </a:r>
          </a:p>
        </p:txBody>
      </p:sp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6924675" y="1358901"/>
            <a:ext cx="33845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>
                <a:solidFill>
                  <a:srgbClr val="0066FF"/>
                </a:solidFill>
              </a:rPr>
              <a:t>Knife edge - Conflat</a:t>
            </a:r>
            <a:r>
              <a:rPr lang="en-GB" altLang="en-US" baseline="30000">
                <a:solidFill>
                  <a:srgbClr val="0066FF"/>
                </a:solidFill>
              </a:rPr>
              <a:t>TM</a:t>
            </a:r>
          </a:p>
        </p:txBody>
      </p:sp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1958976" y="1358901"/>
            <a:ext cx="20875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2800">
                <a:solidFill>
                  <a:srgbClr val="0066FF"/>
                </a:solidFill>
              </a:rPr>
              <a:t>Helicoflex</a:t>
            </a:r>
            <a:r>
              <a:rPr lang="en-GB" altLang="en-US" sz="2800" baseline="30000">
                <a:solidFill>
                  <a:srgbClr val="0066FF"/>
                </a:solidFill>
              </a:rPr>
              <a:t>TM</a:t>
            </a:r>
          </a:p>
        </p:txBody>
      </p:sp>
      <p:pic>
        <p:nvPicPr>
          <p:cNvPr id="58373" name="Picture 11" descr="\\Athlon64box\e drive\Documents and Settings\All Users\Documents\DL\Cockcroft\Vacuum Course\Lecture 7\Images\Hflex se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384426"/>
            <a:ext cx="252095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AutoShape 10" descr="data:image/jpeg;base64,/9j/4AAQSkZJRgABAQAAAQABAAD/2wCEAAkGBhQSEBIUEhQQEhUWDRIUFBAVExQVFRgXGRUVFBMWEhQXHCYeFxojGRIXHzEgIyoqLy0tFh4xNTAqNSYrLCkBCQoKDgwNGg8PGjUkHiQzKjQwKTU1NSw1LDUqLCosLDItKTU1LC8tNSwtLy8vNTIsLCkvKSksKTU0NDU1LCwpLP/AABEIAKIA0AMBIgACEQEDEQH/xAAcAAEAAgMBAQEAAAAAAAAAAAAABgcDBAUCAQj/xABTEAABAwIDAwQIEgYHCQAAAAABAAIDBBEFEiEGEzEiMkF0BxQzNHGBstEjNTZDUVJTVGFydZGSk5SxtMQVQnOhs9IkY4KVwcLTFhclRGKkw9Tw/8QAGAEBAQEBAQAAAAAAAAAAAAAAAAEEAwX/xAAqEQEAAQIDBwMFAQAAAAAAAAAAAQIDBBESBRQVIUFRUiIx8GFxkaHRE//aAAwDAQACEQMRAD8AvFERARQDG+ybLFJMyGkEginfEZZKlsYLm2uQxrHOtr02UfoOy1XTB5bDQsDZSyznTk3AB4jw+wgt9FVX+8jEPc8O+eo86wV3ZSr4onyGKgIYwuIHbFzb2NUFuIqwo+y9NuzJLRMLGgF74qoEgXAuI3sb7I6VZwKD6iIgIixyVDW85zW+EgfegyIsHb0ft4/pN86dux+3Z9JvnQZ0WDt2P27PpN86+trGEgB7CT0ZhfxIMyL4F9QEREBERAREQEREBEXI2m2lioaczz58gextmNzOu45W2Fx0oKsxrn1/ypUf5FHNleZN1t/ktXrE9s2SPqskFS4S1ksrHZWDkvy2uC64OhWnsnVSukMDKed8ks0kjG3jaLBoLtXOAvZt0ElXO2j70qP2D/uXYqMFrmC7qKYD9rTn/wAije0FXLunQmmmD5WujYM0TuVlLv1XHoB+ZBuRd4VH7H/M1foIL85RSz9rSRdp1d3syg2ZYcoHXlX6Feuzm08dYJd2yaMxSBj2SsyOBc0PGlzpZwQdlERAVZ9l6mZJPh7Xta8WrDlcA4cyG2hVmKt+yt3zh/xa3yIUEIGBU/uEH1TPMq8oqZhcbtYeW/8AVHtirQCrOg55+O/yygmWAYLA62aGB3hjYf8ABW3spstSCzxS0oe03a8QxhwI4FrrXBVY7N8Qri2X5h8CDuhERAREQEREBERAREQFS+2Eb6urroZpqh0LKtjWwCQtjAEUTxyQOOZxN1dCpzFPTDEevD8PCgjMewFLcd2+tctnY3B46baOKKLPlFK4jM4uN3U5cdT8K7cXEeFaWC+qiPqn5ZBbeO9z8Sonsnes6kf0kagkHmuGhHhV7Y73PxKiuyb6x1pvklB9/wBkoP6766Tzrdw/DdwHCGWriDiC4MqZW3NrAmx10FluIg+byb31X/a5vOm8m99V/wBrm86+og+byb31X/a5vOsboS57XvlqJXMDg3ezSSBuYAOsHHS4A+ZZUQfVWVBzz8d/llWYFWdBzz8d/llBP9m+IVxbL8w+BU7s3xCuLZfmHwIO6iIgIiICIiAiIgIiICpzFPTDEevD8PCrjVOYp6YYj14fh4UHmLiPCtLBfVRH1T8st2LiPCtLBfVRH1T8sgtvHe5+JUV2TfWOtN8kq9cd7n4lRXZN9Y603ySg7SLBWVzImhzyQC8NuATqeGg16F6p6pkgzMc149s0gj9yDKiIgIiIAVZ0HPPx3+WVZgVZ0HPPx3+UUE/2b4hXFsvzD4FTuzfEK4dl+YfAg7yIiAiIgIiICIiAiIgKnMU9MMR68Pw8KuNVTjeztaK6sfHSSSslqQ9kjZYGgjdRsOj3g8WFBoRcR4VpYL6qI+qfll02YLXg37Qn+upf9Ra2EYLUx7QU888DoGSQSsYHPic4mOns7SNx0QWjjvc/EqK7JvrHWm+SVeuO9z8SpXbjCZamWnigZvJHVN2su1t8sb3HVxA4NQdGg78oPlOH7nrsYti+FVnovale17r2qqeAxPOp1zNdZ+vtgQtfC9l641dI59JJEyOtjkfI6WAgNaHX0a8k8R0LBsx3nB+zPlOWe/dm1TEw24LDU4iuaapycSslkjPoDayqZfmy0u5lA/aNJY/6LVrVGOsDXmQvhIY4iJ4LCS0XIDuDjcZbAqcWWhLSkZmmNssbnOdkOXQnW1naOuSdei6yb5M+8PYp2XTTE6KvV0mckdpJJcrMzpg4x5jegmcQ42JY0b4XAueV4NFsBp6ZaofAMJeR++pupBFE4vzu5NmkNYHX42Li/ovpbT4VsqRjKo6Lc2XbqnPVz6+yL5P66r/ul3/tLiQ7HxNNxPiHEn0qPSSffHwqw0V32rs5cJt+UolR0m65s1Z48JcfzKk+D7ZSwubd9Q9mYZmjCXtcR0gP7aOU/DYrMib7V2OE2/KUmw/sk08s0UW6rI3SyZGOkgLG5spdYuvpo0qWqph35h3ym3+DMrZW2xcm5Rql5OLsRYuaIkREXZkEREBERAREQFU2N45VmurWMq6iJkdS1jI4xDlA3Ubzz43Hi49KtlU5inphiPXh+HhQfWYnWE9/1n/bf6KwYNi9Q7aCngmnknZHBI9hkEeYOkp7u5TGN0+CyyRcR4VpYL6qI+qflkFt473PxKlduMWlppaeaB+7kbU2a/K11szHtOjgQdCehXVjvc/EqK7JvrHWm+SUEtwvaiuFXSNfVySskrY43sdFAAWuzX1bGCOA6Vr7Lj+hwfsz5TlrUPflB8pw/c9d3F6DBaU7sOqpJB/y1NV1cjxrwLWSZY+P6xC4X7U3aYiJbcHiYw9c1TGYufLU3DnukEMYdluS1pJDrEl7tLHhZcLEaffaQRzUbPbvraqec/2d7umePOtOXAG5Xtc10xMbmtle7M5t2kXsbAG54gBY9zmJ5y9ejalNUTpp5/WYTCJ7mvDHHNdpLXcHGx1BaB0AjVbVlEaaOzY81M55EIbIDidW27wBywQ0lt+VyQbajjYLYzt95HxYzX/4tSMHVPUubVopmPTz65TCTWSyje9j94yf3zW+Zcd211MHvZ2hUXa8tP8AxestccbK7lV3cuLUeMp5ZLKJ0eJRS82hl8eMVvmUjw7Zd03NorD4carvuypuVXdeLUeMvQ78w75Tb/BmVsqM0PY7o4pY5WtnL4352Z6qokAdYtvle8g6OPR0qTLZZt/506ZeTi78X7muIyERF2ZRERAREQEREBU5inphiPXh+HhVxqnMU9MMR68Pw8KDzFxHhWlgvqoj6p+WW7FxHhWlgvqoj6p+WQW3jvc/EqK7JvrHWm+SVeuO9z8Sorsm+sdab5JQdSsomSgNeCQHhwFyNRe3A/CvUFO1jcrGtY32rQAPmCyIgIiICIiAq7n76n6zJ96sRV3P31P1mT70Eu2d4hXDsjw8Sp7Z3iFcOyPDxIJOiIgIiICIiAiIgIiICpzFPTDEevD8PCrjVLbYyuo6uumnhqRC+qY5s7Y80ZBiiYOUDa+ZpFkGSLiPCo7WVz4cfD4yQ4UrdRDvjY0+to87AdOkuFuK8x7f01/X/qj51xqvGYqjFRK2wYYWgGdtO1t2xZT31eK9+F79FkE6xfbSoLbOqZBpw3OFwceHdap7v3adKrnaXFTM6O8rpLTNOslK4excCAafPZS2oxDk2ZJGNOEb6NvH4Kagd0cRdQ/aKd7jHmMr/RgbEzv4Ak2D4Yxew6B0oJ+i442qh9io+ok8y26DEt+HGGCtlDXWcY6WZ9jYGzso0NiD40G6i8ZJveeJfYqj+VMk3vPEvsVR/Kg9ovGSb3niX2Ko/lXiSdzCwSQVkOd+RrpaaWNpdYutmeAL2aTb4EGZV3P31P1mT71YirufvqfrMn3oJds7xCuHZHh4lT2zvEK4dkeHiQSdEXHq8edv3QQRGeRjGPl5YjYxr75AXEG7zlJygcBckXFw7CLSocTEkbHOa6Euc5oilytfcOLbWBIJ0voTxC2H1LG8XNGnS4D/AO4j50GVFhdVsAuXsAABJLhax5pv7BXp1Q0cXNHHiR0C5/dqgyIufRYyyWz2WdCYGyNqM7cpuXAjKTmFg0G5FuV7IK3DUNsDmbYi4NxY8BofGPnQZEXPxnGmU8M0h9EMUD5XRNc3OWtGY2DiOgLcglzNa7hdoNvCLoMi5G0+zMVfTmCYyBhkY+7HBrrtOZtiQekLrog/N9Zsg1gmc2eqGSsqYmjO08mOV7G3OXU2bqVo4DgzpGiXtiqY9ssrGua8AgA5dDbpHFS3EuZU/Kdd+IkXF2T73d1qfy0HqXAZH86txBw9gzkj5rWXMxTZ7cRunjmnEkYDmvuy9yQ06ht+DipUuXtP3nP8RvltQKOnn3Qf27W330DSN4LWfMyN36vsPKu3Z3ZeOjEuR88plka975nh7iWtDGi9hplaFTtH3sOs0v4mFX2g+ZUyr6iD5lUE7LY9BovlNv8AAnU8UA7MMzWQUTnFrWjE23c42A9An4koIYq7n76n6zJ96m/6bp/dofrG+dQKarZ2zMczbGokINxYi+hBQTTZ3iFcOyPDxKlMBxaFts0sQ8L2j/FWrsrtZRtABq6QHhYzxjwdKCeqOyYbPBVzzwMjmbUNi3kT5DE5j42lgcx2Vwc0tsCNLFt9blSEFcOqx2R1RLDTsiduGMdPLK9zGgvBc2NlmnlZBmJOgDm8b6BzMd2aqJ3vc5tNLvaIQ3c5w7WkDpCJoLtJd3QXtlN4meLnRbBvM3okFO+N+IVUkshkBe6GWDci43fOLjmLb2FuN1K4dpIQIhNLTwyyAWhMzHEkuy2Yb8rlG1xxPzLDiW1UbHMZE6KZ3bsMErRIM0W8LgC4C+t2kWNun2FMv5+1iZ+fZxarYyUwQh4jnkY8Nla2R9PvYmMdFCDJGLgtBD8pGXMXWtotFuwsrZi5lPTBvbdE5pM7nuEUUW6laXPjLnG2mp5QOpUzbtHTFm8FRAWbzJvN43Lm6W5r2vqmF4/DUPmZE8OdDMY5Ggi4d8/DiL/9J9hU9kFw7YWqjDBuaVojpaKNzBLdlQad8heJAIxlD2y3BN9WC4K94hsFM/ORDTHPR17GRmXkwun3e7bGN3bK0se64A1kNhorIRPn5M+efzkrXFti6yV8jxDS53MqG5hMGcmaldByssN3uDiCXOJvl5OUHKrDoGOEUYcAHCNocAcwBAAIBsL69NlnRXNBERQV/i3YrMjpDFWSxtfNLKY3QxSNDpHF7spGV1ru6SVCMd2GrsNjjbAWVYknlJyU05LL8q7t2XGxOg0V7og/OzafEtLxNGnvLESf4QWSl2dr6yRtM9hiZLcPnNFVMawNGcEmSw1LQP7S/QqIK6w7sSFmUS1sj2iSN5jZDEwEse14Bc7M62Zo4WViBfUQEREBeJYGuFnNa4XvYgEfvXtEGt+jYvc4voN8yfo6L3OL6DfMtlEGt+jYvc4voN8yfo6L3OL6DfMtlEBR6qwCVlTNPTuhInjY2eCZriwlgLWva5uoOU5S0gg2HDpkKIIJN2P5mwxQxSQZI4IRlcx7WiSOczl4bGQHZtG8q5bYkc51/VdsJPLnaZI2RPq45DCx9QGgB8j5XRHNeF795YhhDbi9rk3nKIIbUbHzytg35o6h0UckNpI3bt8T8nKc0c2T0MAgckgnQaW7WAYQ+ndUBzo3MkqN6zKHNIu1rXNIJIsMgtZdhEBERAREQEREBERAREQEREBERAREQEREBERAREQEREBERAREQEREH//Z"/>
          <p:cNvSpPr>
            <a:spLocks noChangeAspect="1" noChangeArrowheads="1"/>
          </p:cNvSpPr>
          <p:nvPr/>
        </p:nvSpPr>
        <p:spPr bwMode="auto">
          <a:xfrm>
            <a:off x="18065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US" altLang="en-US">
              <a:solidFill>
                <a:srgbClr val="FF00FF"/>
              </a:solidFill>
            </a:endParaRPr>
          </a:p>
        </p:txBody>
      </p:sp>
      <p:pic>
        <p:nvPicPr>
          <p:cNvPr id="583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4581525"/>
            <a:ext cx="1981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917701"/>
            <a:ext cx="21605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429001"/>
            <a:ext cx="17097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003426"/>
            <a:ext cx="23114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4332289"/>
            <a:ext cx="228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332289"/>
            <a:ext cx="2286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035"/>
          <p:cNvGrpSpPr>
            <a:grpSpLocks/>
          </p:cNvGrpSpPr>
          <p:nvPr/>
        </p:nvGrpSpPr>
        <p:grpSpPr bwMode="auto">
          <a:xfrm>
            <a:off x="6919913" y="919163"/>
            <a:ext cx="3733800" cy="3124200"/>
            <a:chOff x="2928" y="1296"/>
            <a:chExt cx="2496" cy="2064"/>
          </a:xfrm>
        </p:grpSpPr>
        <p:sp>
          <p:nvSpPr>
            <p:cNvPr id="60429" name="Rectangle 1033"/>
            <p:cNvSpPr>
              <a:spLocks noChangeArrowheads="1"/>
            </p:cNvSpPr>
            <p:nvPr/>
          </p:nvSpPr>
          <p:spPr bwMode="auto">
            <a:xfrm>
              <a:off x="2928" y="1296"/>
              <a:ext cx="2496" cy="2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spcBef>
                  <a:spcPct val="20000"/>
                </a:spcBef>
                <a:defRPr sz="2400">
                  <a:solidFill>
                    <a:srgbClr val="006600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Char char="•"/>
              </a:pPr>
              <a:endParaRPr lang="en-US" altLang="en-US">
                <a:solidFill>
                  <a:srgbClr val="FF00FF"/>
                </a:solidFill>
              </a:endParaRPr>
            </a:p>
          </p:txBody>
        </p:sp>
        <p:pic>
          <p:nvPicPr>
            <p:cNvPr id="60430" name="Picture 1032" descr="\\Athlon64box\e drive\Documents and Settings\All Users\Documents\DL\Cockcroft\Vacuum Course\Lecture 7\Images\CF Flange seale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392"/>
              <a:ext cx="2256" cy="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419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110164" y="614363"/>
            <a:ext cx="4860925" cy="609600"/>
          </a:xfrm>
          <a:noFill/>
        </p:spPr>
        <p:txBody>
          <a:bodyPr anchor="t"/>
          <a:lstStyle/>
          <a:p>
            <a:pPr eaLnBrk="1" hangingPunct="1"/>
            <a:r>
              <a:rPr lang="en-GB" altLang="en-US" sz="3600"/>
              <a:t>Knife edge seals</a:t>
            </a:r>
          </a:p>
        </p:txBody>
      </p:sp>
      <p:grpSp>
        <p:nvGrpSpPr>
          <p:cNvPr id="60420" name="Group 1045"/>
          <p:cNvGrpSpPr>
            <a:grpSpLocks/>
          </p:cNvGrpSpPr>
          <p:nvPr/>
        </p:nvGrpSpPr>
        <p:grpSpPr bwMode="auto">
          <a:xfrm>
            <a:off x="8472489" y="1643063"/>
            <a:ext cx="2181225" cy="1676400"/>
            <a:chOff x="3936" y="1728"/>
            <a:chExt cx="1440" cy="1056"/>
          </a:xfrm>
        </p:grpSpPr>
        <p:sp>
          <p:nvSpPr>
            <p:cNvPr id="60426" name="Line 1038"/>
            <p:cNvSpPr>
              <a:spLocks noChangeShapeType="1"/>
            </p:cNvSpPr>
            <p:nvPr/>
          </p:nvSpPr>
          <p:spPr bwMode="auto">
            <a:xfrm flipH="1">
              <a:off x="4704" y="2256"/>
              <a:ext cx="672" cy="0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427" name="Line 1039"/>
            <p:cNvSpPr>
              <a:spLocks noChangeShapeType="1"/>
            </p:cNvSpPr>
            <p:nvPr/>
          </p:nvSpPr>
          <p:spPr bwMode="auto">
            <a:xfrm>
              <a:off x="3936" y="1728"/>
              <a:ext cx="240" cy="33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428" name="Line 1044"/>
            <p:cNvSpPr>
              <a:spLocks noChangeShapeType="1"/>
            </p:cNvSpPr>
            <p:nvPr/>
          </p:nvSpPr>
          <p:spPr bwMode="auto">
            <a:xfrm flipV="1">
              <a:off x="3936" y="2448"/>
              <a:ext cx="240" cy="33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604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933826"/>
            <a:ext cx="29527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4214814"/>
            <a:ext cx="18192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4005264"/>
            <a:ext cx="2452687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6" y="1550988"/>
            <a:ext cx="41433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452564"/>
            <a:ext cx="29527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7"/>
          <p:cNvSpPr>
            <a:spLocks noGrp="1" noChangeArrowheads="1"/>
          </p:cNvSpPr>
          <p:nvPr>
            <p:ph idx="1"/>
          </p:nvPr>
        </p:nvSpPr>
        <p:spPr>
          <a:xfrm>
            <a:off x="1775520" y="2924944"/>
            <a:ext cx="8642350" cy="3769074"/>
          </a:xfrm>
        </p:spPr>
        <p:txBody>
          <a:bodyPr/>
          <a:lstStyle/>
          <a:p>
            <a:pPr marL="358775" indent="-358775"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Familiarisation with Vacuum Components &amp; their Construction</a:t>
            </a:r>
          </a:p>
          <a:p>
            <a:pPr marL="358775" indent="-358775" eaLnBrk="1" hangingPunct="1">
              <a:buFontTx/>
              <a:buChar char="•"/>
            </a:pPr>
            <a:endParaRPr lang="en-GB" altLang="en-US" dirty="0">
              <a:solidFill>
                <a:schemeClr val="tx1"/>
              </a:solidFill>
            </a:endParaRPr>
          </a:p>
          <a:p>
            <a:pPr marL="358775" indent="-358775"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Consider Material/Component Selection</a:t>
            </a:r>
          </a:p>
          <a:p>
            <a:pPr marL="358775" indent="-358775" eaLnBrk="1" hangingPunct="1">
              <a:buFontTx/>
              <a:buChar char="•"/>
            </a:pPr>
            <a:endParaRPr lang="en-GB" altLang="en-US" dirty="0">
              <a:solidFill>
                <a:schemeClr val="tx1"/>
              </a:solidFill>
            </a:endParaRPr>
          </a:p>
          <a:p>
            <a:pPr marL="358775" indent="-358775"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A quick look at some Construction Techniques of particular relevance to vacuum performance.</a:t>
            </a:r>
          </a:p>
          <a:p>
            <a:pPr marL="358775" indent="-358775" eaLnBrk="1" hangingPunct="1">
              <a:buFontTx/>
              <a:buChar char="•"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5" y="7818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7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860551"/>
            <a:ext cx="8642350" cy="488156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“Copper”</a:t>
            </a:r>
          </a:p>
          <a:p>
            <a:pPr lvl="1" eaLnBrk="1" hangingPunct="1"/>
            <a:r>
              <a:rPr lang="en-GB" altLang="en-US" dirty="0"/>
              <a:t>OFHC (Oxygen free high conductivity)</a:t>
            </a:r>
          </a:p>
          <a:p>
            <a:pPr lvl="1" eaLnBrk="1" hangingPunct="1"/>
            <a:r>
              <a:rPr lang="en-GB" altLang="en-US" dirty="0"/>
              <a:t>OFS (0.1% Silver) – Increased reliability</a:t>
            </a:r>
          </a:p>
          <a:p>
            <a:pPr lvl="1" eaLnBrk="1" hangingPunct="1"/>
            <a:r>
              <a:rPr lang="en-GB" altLang="en-US" dirty="0"/>
              <a:t>Silver plated – Avoids cold welding and Oxidation</a:t>
            </a:r>
          </a:p>
          <a:p>
            <a:pPr lvl="2" eaLnBrk="1" hangingPunct="1"/>
            <a:r>
              <a:rPr lang="en-GB" altLang="en-US" dirty="0"/>
              <a:t>Stamped - cheaper</a:t>
            </a:r>
          </a:p>
          <a:p>
            <a:pPr lvl="2" eaLnBrk="1" hangingPunct="1"/>
            <a:r>
              <a:rPr lang="en-GB" altLang="en-US" dirty="0"/>
              <a:t>Machined - more reliable but expensive</a:t>
            </a:r>
          </a:p>
          <a:p>
            <a:pPr lvl="1" eaLnBrk="1" hangingPunct="1"/>
            <a:endParaRPr lang="en-GB" altLang="en-US" dirty="0"/>
          </a:p>
          <a:p>
            <a:pPr eaLnBrk="1" hangingPunct="1">
              <a:buFontTx/>
              <a:buChar char="•"/>
            </a:pPr>
            <a:r>
              <a:rPr lang="en-GB" altLang="en-US" dirty="0" err="1"/>
              <a:t>Helicoflex</a:t>
            </a:r>
            <a:endParaRPr lang="en-GB" altLang="en-US" dirty="0"/>
          </a:p>
          <a:p>
            <a:pPr lvl="1" eaLnBrk="1" hangingPunct="1"/>
            <a:r>
              <a:rPr lang="en-GB" altLang="en-US" dirty="0"/>
              <a:t>Many different metal sealing jackets available</a:t>
            </a:r>
          </a:p>
          <a:p>
            <a:pPr lvl="1" eaLnBrk="1" hangingPunct="1"/>
            <a:r>
              <a:rPr lang="en-GB" altLang="en-US" dirty="0"/>
              <a:t>Very expensive!</a:t>
            </a:r>
          </a:p>
          <a:p>
            <a:pPr eaLnBrk="1" hangingPunct="1">
              <a:buFontTx/>
              <a:buChar char="•"/>
            </a:pPr>
            <a:endParaRPr lang="en-GB" altLang="en-US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981076"/>
            <a:ext cx="8640762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Metal Gasket Material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931989"/>
            <a:ext cx="8642350" cy="4376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Material usually similar to that of the vessel construction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Harder than seal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For wire seals, the ‘roughness’ of the sealing face should be ~ 1μ or less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Lap finish should be parallel to the seal run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dirty="0"/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Knife edge (“</a:t>
            </a:r>
            <a:r>
              <a:rPr lang="en-GB" altLang="en-US" dirty="0" err="1"/>
              <a:t>Conflat</a:t>
            </a:r>
            <a:r>
              <a:rPr lang="en-GB" altLang="en-US" baseline="30000" dirty="0" err="1"/>
              <a:t>TM</a:t>
            </a:r>
            <a:r>
              <a:rPr lang="en-GB" altLang="en-US" dirty="0"/>
              <a:t>”) flanges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N hardened aluminium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304 or 316 Stainless steel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/>
              <a:t>For highest reliability, 316LN should be used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Flanges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roll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5680" y="1124744"/>
            <a:ext cx="6048375" cy="43513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869160"/>
            <a:ext cx="28575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268760"/>
            <a:ext cx="201771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179A6-3399-1051-9C04-17E685229C5F}"/>
              </a:ext>
            </a:extLst>
          </p:cNvPr>
          <p:cNvSpPr txBox="1"/>
          <p:nvPr/>
        </p:nvSpPr>
        <p:spPr bwMode="auto">
          <a:xfrm>
            <a:off x="8734282" y="1700808"/>
            <a:ext cx="319436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Sheets metal is usually rolled 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Vacuum vessel manufacture usually rolls metal in many directions to ensure defects do not produce leak path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59376" y="687389"/>
            <a:ext cx="5508625" cy="581025"/>
          </a:xfrm>
          <a:noFill/>
        </p:spPr>
        <p:txBody>
          <a:bodyPr anchor="t"/>
          <a:lstStyle/>
          <a:p>
            <a:pPr eaLnBrk="1" hangingPunct="1"/>
            <a:r>
              <a:rPr lang="en-GB" altLang="en-US" sz="3200"/>
              <a:t>Construction Techniques</a:t>
            </a:r>
          </a:p>
        </p:txBody>
      </p:sp>
      <p:pic>
        <p:nvPicPr>
          <p:cNvPr id="68611" name="Picture 4" descr="weld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654175"/>
            <a:ext cx="5040313" cy="3962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927351" y="119697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>
                <a:solidFill>
                  <a:srgbClr val="0066FF"/>
                </a:solidFill>
              </a:rPr>
              <a:t>Welds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033887"/>
            <a:ext cx="33131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4" y="4437112"/>
            <a:ext cx="20177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B19F1B-AA72-E104-4E44-5A35A464DE47}"/>
              </a:ext>
            </a:extLst>
          </p:cNvPr>
          <p:cNvSpPr txBox="1"/>
          <p:nvPr/>
        </p:nvSpPr>
        <p:spPr bwMode="auto">
          <a:xfrm>
            <a:off x="7968208" y="1682961"/>
            <a:ext cx="40324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b and c show good full penetration welds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a, d and e are only welded on one side and can lead to possible weak points or trapped volumes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f displays where the correct weld should be for a flange fitting on internal surface – not always possible to perform full penetration weld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284539"/>
            <a:ext cx="2889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6" y="981075"/>
            <a:ext cx="31988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7"/>
          <p:cNvSpPr txBox="1">
            <a:spLocks noChangeArrowheads="1"/>
          </p:cNvSpPr>
          <p:nvPr/>
        </p:nvSpPr>
        <p:spPr bwMode="auto">
          <a:xfrm>
            <a:off x="2063553" y="1281737"/>
            <a:ext cx="5134173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b="1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Welding Methods</a:t>
            </a:r>
            <a:r>
              <a:rPr lang="en-GB" altLang="en-US" sz="2000" b="1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 </a:t>
            </a: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(STST &amp; Al)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20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TIG/MIG/MAG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6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Laser Welding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6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Orbital Welding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6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 err="1">
                <a:cs typeface="ヒラギノ角ゴ Pro W3"/>
                <a:sym typeface="Symbol" panose="05050102010706020507" pitchFamily="18" charset="2"/>
              </a:rPr>
              <a:t>Microplasma</a:t>
            </a:r>
            <a:endParaRPr lang="en-GB" altLang="en-US" sz="24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altLang="en-US" sz="16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Electron Beam</a:t>
            </a:r>
            <a:endParaRPr lang="en-GB" altLang="en-US" sz="2000" dirty="0"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NOTE – For vacuum-welds the key is leak tightness, not strength. BUT the Mechanical Engineer may require ‘Strength’ so the Vacuum Engineer &amp; Mechanical Engineer have to work closely together!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427164"/>
            <a:ext cx="300037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052513"/>
            <a:ext cx="343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16364"/>
            <a:ext cx="354647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Weld regio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416" y="1412776"/>
            <a:ext cx="6408738" cy="4365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1127448" y="2420888"/>
            <a:ext cx="838200" cy="2667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72708" name="TextBox 1"/>
          <p:cNvSpPr txBox="1">
            <a:spLocks noChangeArrowheads="1"/>
          </p:cNvSpPr>
          <p:nvPr/>
        </p:nvSpPr>
        <p:spPr bwMode="auto">
          <a:xfrm>
            <a:off x="2063552" y="5954710"/>
            <a:ext cx="424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Thick plate – multi-pass weld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FF128C-6371-9DB7-0D67-F5BE319C563A}"/>
              </a:ext>
            </a:extLst>
          </p:cNvPr>
          <p:cNvSpPr txBox="1"/>
          <p:nvPr/>
        </p:nvSpPr>
        <p:spPr bwMode="auto">
          <a:xfrm>
            <a:off x="7680176" y="1412776"/>
            <a:ext cx="388843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Shows a thick metal plate</a:t>
            </a: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Required 4 passes during welding</a:t>
            </a: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Inputted large amount of heat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u="sng" dirty="0">
                <a:solidFill>
                  <a:schemeClr val="tx1"/>
                </a:solidFill>
                <a:sym typeface="Symbol" pitchFamily="18" charset="2"/>
              </a:rPr>
              <a:t>What happened under the yellow box?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Weld region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1631" y="1916832"/>
            <a:ext cx="6408738" cy="4365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TextBox 1"/>
          <p:cNvSpPr txBox="1">
            <a:spLocks noChangeArrowheads="1"/>
          </p:cNvSpPr>
          <p:nvPr/>
        </p:nvSpPr>
        <p:spPr bwMode="auto">
          <a:xfrm>
            <a:off x="4151784" y="908720"/>
            <a:ext cx="44967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X-Ray Reveals Fracture due to 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dirty="0">
                <a:solidFill>
                  <a:schemeClr val="tx1"/>
                </a:solidFill>
              </a:rPr>
              <a:t>Poor Heat Distribution!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long wel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384" y="1314450"/>
            <a:ext cx="6275387" cy="47069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1134612" y="6021388"/>
            <a:ext cx="5694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sz="2000">
                <a:solidFill>
                  <a:schemeClr val="tx1"/>
                </a:solidFill>
              </a:rPr>
              <a:t>Heat runs to minimise stress &amp; reduce distortion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9C4C86-FFD5-2E37-674B-C9F1DCB532D1}"/>
              </a:ext>
            </a:extLst>
          </p:cNvPr>
          <p:cNvSpPr txBox="1"/>
          <p:nvPr/>
        </p:nvSpPr>
        <p:spPr bwMode="auto">
          <a:xfrm>
            <a:off x="7392144" y="2420888"/>
            <a:ext cx="40324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Heat runs can be used to avoid excessive heat stress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Heating a larger area of the material helps to distribute the heat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83113" y="922338"/>
            <a:ext cx="6013450" cy="647700"/>
          </a:xfrm>
          <a:noFill/>
        </p:spPr>
        <p:txBody>
          <a:bodyPr anchor="t"/>
          <a:lstStyle/>
          <a:p>
            <a:pPr eaLnBrk="1" hangingPunct="1"/>
            <a:r>
              <a:rPr lang="en-GB" altLang="en-US" sz="3600"/>
              <a:t>Construction Techniques</a:t>
            </a:r>
          </a:p>
        </p:txBody>
      </p:sp>
      <p:pic>
        <p:nvPicPr>
          <p:cNvPr id="78851" name="Picture 4" descr="braze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6" y="2060575"/>
            <a:ext cx="7667625" cy="2647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2" name="Text Box 6"/>
          <p:cNvSpPr txBox="1">
            <a:spLocks noChangeArrowheads="1"/>
          </p:cNvSpPr>
          <p:nvPr/>
        </p:nvSpPr>
        <p:spPr bwMode="auto">
          <a:xfrm>
            <a:off x="2782888" y="1341438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>
                <a:solidFill>
                  <a:srgbClr val="0066FF"/>
                </a:solidFill>
              </a:rPr>
              <a:t>Brazing</a:t>
            </a:r>
          </a:p>
        </p:txBody>
      </p:sp>
      <p:sp>
        <p:nvSpPr>
          <p:cNvPr id="78853" name="TextBox 1"/>
          <p:cNvSpPr txBox="1">
            <a:spLocks noChangeArrowheads="1"/>
          </p:cNvSpPr>
          <p:nvPr/>
        </p:nvSpPr>
        <p:spPr bwMode="auto">
          <a:xfrm>
            <a:off x="2927350" y="4638675"/>
            <a:ext cx="6337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marL="342900" indent="-3429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‘Filler’ material (braze) drawn in by capillary attraction.</a:t>
            </a:r>
          </a:p>
          <a:p>
            <a:pPr marL="342900" indent="-3429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Typically for joining two different metals together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800" dirty="0">
              <a:solidFill>
                <a:schemeClr val="tx1"/>
              </a:solidFill>
            </a:endParaRPr>
          </a:p>
          <a:p>
            <a:pPr marL="342900" indent="-34290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Typically &gt;500</a:t>
            </a:r>
            <a:r>
              <a:rPr lang="en-GB" altLang="en-US" sz="2000" baseline="30000" dirty="0">
                <a:solidFill>
                  <a:schemeClr val="tx1"/>
                </a:solidFill>
              </a:rPr>
              <a:t>o</a:t>
            </a:r>
            <a:r>
              <a:rPr lang="en-GB" altLang="en-US" sz="2000" dirty="0">
                <a:solidFill>
                  <a:schemeClr val="tx1"/>
                </a:solidFill>
              </a:rPr>
              <a:t>C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295775" y="836613"/>
            <a:ext cx="6249988" cy="5762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Typical UHV Vacuum System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628776"/>
            <a:ext cx="89138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063750" y="980729"/>
            <a:ext cx="8229600" cy="581025"/>
          </a:xfrm>
          <a:noFill/>
        </p:spPr>
        <p:txBody>
          <a:bodyPr anchor="t"/>
          <a:lstStyle/>
          <a:p>
            <a:pPr eaLnBrk="1" hangingPunct="1"/>
            <a:r>
              <a:rPr lang="en-GB" altLang="en-US" dirty="0"/>
              <a:t>Construction Techniques</a:t>
            </a:r>
          </a:p>
        </p:txBody>
      </p:sp>
      <p:pic>
        <p:nvPicPr>
          <p:cNvPr id="80899" name="Picture 4" descr="Trapped volume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9070" y="2262981"/>
            <a:ext cx="7993062" cy="23320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TextBox 1"/>
          <p:cNvSpPr txBox="1">
            <a:spLocks noChangeArrowheads="1"/>
          </p:cNvSpPr>
          <p:nvPr/>
        </p:nvSpPr>
        <p:spPr bwMode="auto">
          <a:xfrm>
            <a:off x="3902703" y="1934959"/>
            <a:ext cx="45516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sz="2000" b="1" dirty="0">
                <a:solidFill>
                  <a:srgbClr val="0066FF"/>
                </a:solidFill>
                <a:cs typeface="ヒラギノ角ゴ Pro W3"/>
                <a:sym typeface="Symbol" panose="05050102010706020507" pitchFamily="18" charset="2"/>
              </a:rPr>
              <a:t>Trapped Volume OR the Blind Hole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553AA-288E-197F-0D2B-18389CEBA2CC}"/>
              </a:ext>
            </a:extLst>
          </p:cNvPr>
          <p:cNvSpPr txBox="1"/>
          <p:nvPr/>
        </p:nvSpPr>
        <p:spPr bwMode="auto">
          <a:xfrm>
            <a:off x="2269177" y="4653136"/>
            <a:ext cx="38164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Weld should be on the internal surface of the tube to avoid trapped volume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E6AFE1-7432-05CE-BA72-4C9377C7E852}"/>
              </a:ext>
            </a:extLst>
          </p:cNvPr>
          <p:cNvSpPr txBox="1"/>
          <p:nvPr/>
        </p:nvSpPr>
        <p:spPr bwMode="auto">
          <a:xfrm>
            <a:off x="6312024" y="4633473"/>
            <a:ext cx="36828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Holes can be drilled or slots cut into the fastener so that trapped volume can escape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6" descr="Feedthrough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60" y="1716592"/>
            <a:ext cx="8064500" cy="200044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2711451" y="1484314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>
                <a:solidFill>
                  <a:srgbClr val="0066FF"/>
                </a:solidFill>
              </a:rPr>
              <a:t>Feedthroughs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5227883"/>
            <a:ext cx="3114675" cy="1466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7" y="3645024"/>
            <a:ext cx="3543300" cy="1285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20" y="3525961"/>
            <a:ext cx="1905000" cy="15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4FB20-D6B5-39DF-B478-CF741B8D8468}"/>
              </a:ext>
            </a:extLst>
          </p:cNvPr>
          <p:cNvSpPr txBox="1"/>
          <p:nvPr/>
        </p:nvSpPr>
        <p:spPr bwMode="auto">
          <a:xfrm>
            <a:off x="8399860" y="1556792"/>
            <a:ext cx="30247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Feedthroughs are typically electrically isolated from the vacuum vessel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Cooling allows fluid to be passed though pipes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High current uses large cross-sectional area to dissipate heat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High voltage uses thicker insulator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rotation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776" y="2179564"/>
            <a:ext cx="7632700" cy="2041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1919536" y="1516722"/>
            <a:ext cx="32403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 dirty="0">
                <a:solidFill>
                  <a:srgbClr val="0066FF"/>
                </a:solidFill>
              </a:rPr>
              <a:t>Motions (linear &amp; Rotary)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4221088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831" y="4446467"/>
            <a:ext cx="3341797" cy="1175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088" y="964446"/>
            <a:ext cx="36195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274991" y="3027528"/>
            <a:ext cx="3060458" cy="1481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120" y="5181947"/>
            <a:ext cx="285750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6" descr="formed bellow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52" y="2276872"/>
            <a:ext cx="3887788" cy="161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1" name="Picture 9" descr="edge welded bellow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139" y="1988840"/>
            <a:ext cx="4789487" cy="2767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703512" y="988794"/>
            <a:ext cx="58326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3600" b="1" dirty="0">
                <a:solidFill>
                  <a:srgbClr val="FF0000"/>
                </a:solidFill>
              </a:rPr>
              <a:t>Bellows – Flexible Hose</a:t>
            </a:r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1451459" y="1988840"/>
            <a:ext cx="15115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 b="1" dirty="0">
                <a:solidFill>
                  <a:srgbClr val="0066FF"/>
                </a:solidFill>
              </a:rPr>
              <a:t>(1) Formed</a:t>
            </a:r>
          </a:p>
        </p:txBody>
      </p:sp>
      <p:sp>
        <p:nvSpPr>
          <p:cNvPr id="89094" name="Text Box 11"/>
          <p:cNvSpPr txBox="1">
            <a:spLocks noChangeArrowheads="1"/>
          </p:cNvSpPr>
          <p:nvPr/>
        </p:nvSpPr>
        <p:spPr bwMode="auto">
          <a:xfrm>
            <a:off x="5305841" y="1668822"/>
            <a:ext cx="2233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en-US" sz="2000" b="1" dirty="0">
                <a:solidFill>
                  <a:srgbClr val="0066FF"/>
                </a:solidFill>
              </a:rPr>
              <a:t>(2) Edge welded</a:t>
            </a:r>
          </a:p>
        </p:txBody>
      </p:sp>
      <p:pic>
        <p:nvPicPr>
          <p:cNvPr id="8909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8940" y="3792068"/>
            <a:ext cx="20145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34" y="4512359"/>
            <a:ext cx="549433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BC4FB-85A3-F5EC-7410-44B2C3C2A3E1}"/>
              </a:ext>
            </a:extLst>
          </p:cNvPr>
          <p:cNvSpPr txBox="1"/>
          <p:nvPr/>
        </p:nvSpPr>
        <p:spPr bwMode="auto">
          <a:xfrm>
            <a:off x="9048328" y="1484784"/>
            <a:ext cx="3024336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Consider length – longer bellows are more difficult to clean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Formed are usually cheaper and have shorter lead times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Edge welded are more flexible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Edge welded can are more difficult to prepare for low particulate environments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TextBox 4"/>
          <p:cNvSpPr txBox="1">
            <a:spLocks noChangeArrowheads="1"/>
          </p:cNvSpPr>
          <p:nvPr/>
        </p:nvSpPr>
        <p:spPr bwMode="auto">
          <a:xfrm>
            <a:off x="3863752" y="1124744"/>
            <a:ext cx="539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sz="2800" b="1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Why do we need Bellows?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25650" y="2300289"/>
            <a:ext cx="8642350" cy="4009032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400" kern="0" dirty="0"/>
              <a:t>Large Facility Construction Flexibility (None-Rigid)</a:t>
            </a:r>
          </a:p>
          <a:p>
            <a:pPr marL="457200" lvl="1" indent="0" eaLnBrk="1" hangingPunct="1">
              <a:lnSpc>
                <a:spcPct val="90000"/>
              </a:lnSpc>
            </a:pPr>
            <a:endParaRPr lang="en-GB" altLang="en-US" sz="1800" kern="0" dirty="0"/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400" kern="0" dirty="0"/>
              <a:t>To Provide Component/Instrument Movement (e.g. Gate Valve)</a:t>
            </a:r>
          </a:p>
          <a:p>
            <a:pPr marL="457200" lvl="1" indent="0" eaLnBrk="1" hangingPunct="1">
              <a:lnSpc>
                <a:spcPct val="90000"/>
              </a:lnSpc>
            </a:pPr>
            <a:endParaRPr lang="en-GB" altLang="en-US" sz="1800" kern="0" dirty="0"/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400" kern="0" dirty="0"/>
              <a:t>To damp unwanted vibration (e.g. Mechanical Pump)</a:t>
            </a:r>
          </a:p>
          <a:p>
            <a:pPr marL="457200" lvl="1" indent="0" eaLnBrk="1" hangingPunct="1">
              <a:lnSpc>
                <a:spcPct val="90000"/>
              </a:lnSpc>
            </a:pPr>
            <a:endParaRPr lang="en-GB" altLang="en-US" sz="1800" kern="0" dirty="0"/>
          </a:p>
          <a:p>
            <a:pPr marL="800100" lvl="1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400" kern="0" dirty="0"/>
              <a:t>Ease of connection of mobile pump/diagnostic vacuum equipment.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RA valv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837" y="4219377"/>
            <a:ext cx="4321175" cy="22685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623392" y="1219563"/>
            <a:ext cx="288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 b="1" dirty="0">
                <a:solidFill>
                  <a:srgbClr val="0066FF"/>
                </a:solidFill>
              </a:rPr>
              <a:t>Right Angle Valve</a:t>
            </a:r>
          </a:p>
        </p:txBody>
      </p:sp>
      <p:pic>
        <p:nvPicPr>
          <p:cNvPr id="942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72816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093830"/>
            <a:ext cx="35909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338" y="1418000"/>
            <a:ext cx="2343150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824" y="4519534"/>
            <a:ext cx="2914483" cy="166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200" y="4344789"/>
            <a:ext cx="2143125" cy="21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F4D58-6F21-741A-A4C7-F1DF888A2DA1}"/>
              </a:ext>
            </a:extLst>
          </p:cNvPr>
          <p:cNvSpPr txBox="1"/>
          <p:nvPr/>
        </p:nvSpPr>
        <p:spPr bwMode="auto">
          <a:xfrm>
            <a:off x="7248128" y="620688"/>
            <a:ext cx="489654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Bellows sealed to maintain vacuum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Seal can either be all metal with knife edge or elastomer </a:t>
            </a:r>
            <a:r>
              <a:rPr lang="en-GB" sz="2000" dirty="0" err="1">
                <a:solidFill>
                  <a:schemeClr val="tx1"/>
                </a:solidFill>
                <a:sym typeface="Symbol" pitchFamily="18" charset="2"/>
              </a:rPr>
              <a:t>o-rings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All metal options allow baking to high temp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All metal soft close options are best for low particulate generation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Ideal for processes with many actuations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983432" y="1355726"/>
            <a:ext cx="288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2000" dirty="0">
                <a:solidFill>
                  <a:srgbClr val="0066FF"/>
                </a:solidFill>
              </a:rPr>
              <a:t>Gate valve</a:t>
            </a:r>
          </a:p>
        </p:txBody>
      </p:sp>
      <p:pic>
        <p:nvPicPr>
          <p:cNvPr id="962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149080"/>
            <a:ext cx="2590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077072"/>
            <a:ext cx="2590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30" y="4135607"/>
            <a:ext cx="152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6" y="2060848"/>
            <a:ext cx="39052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567696"/>
            <a:ext cx="857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030" y="1675085"/>
            <a:ext cx="2343150" cy="1943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27039-1C88-E7A4-BDC0-29B124C6C606}"/>
              </a:ext>
            </a:extLst>
          </p:cNvPr>
          <p:cNvSpPr txBox="1"/>
          <p:nvPr/>
        </p:nvSpPr>
        <p:spPr bwMode="auto">
          <a:xfrm>
            <a:off x="9048328" y="1916832"/>
            <a:ext cx="28803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Allow for maximum conductance 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Very narrow installation depth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Space required for the travel space of the gate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Ideal for isolation from chamber to chamber of vacuum system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1991048" y="2852937"/>
            <a:ext cx="835342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3200" b="1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Dimensions</a:t>
            </a:r>
            <a:endParaRPr lang="en-GB" altLang="en-US" sz="2000" b="1" dirty="0">
              <a:solidFill>
                <a:srgbClr val="FF0000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en-US" sz="2000" b="1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Imperial vs Metric – Why it matters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Critical if converting a Mechanical Drawing from one to the other. Dimensions often don’t convert accurately or ‘standard’ Imperial Sizes don’t match with the ‘standard’ metric sizes.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Example – Flange/gasket dimensions are critical</a:t>
            </a:r>
          </a:p>
          <a:p>
            <a:pPr algn="l" eaLnBrk="1" hangingPunct="1"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(2.3/4 inch = </a:t>
            </a:r>
            <a:r>
              <a:rPr lang="en-GB" altLang="en-US" sz="2000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69.85mm</a:t>
            </a: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 but metric size is DN70 – </a:t>
            </a:r>
            <a:r>
              <a:rPr lang="en-GB" altLang="en-US" sz="2000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70mm</a:t>
            </a:r>
            <a:r>
              <a:rPr lang="en-GB" altLang="en-US" sz="2000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1" y="764704"/>
            <a:ext cx="235267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908051"/>
            <a:ext cx="40846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2135188" y="1514476"/>
            <a:ext cx="488156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GB" altLang="en-US" sz="2800" b="1" dirty="0">
                <a:solidFill>
                  <a:srgbClr val="FF0000"/>
                </a:solidFill>
                <a:cs typeface="ヒラギノ角ゴ Pro W3"/>
                <a:sym typeface="Symbol" panose="05050102010706020507" pitchFamily="18" charset="2"/>
              </a:rPr>
              <a:t>Manufacturing Technology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Five-axis Milling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16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Lathe and Milling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16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CNC drilling technology</a:t>
            </a:r>
          </a:p>
          <a:p>
            <a:pPr algn="l" eaLnBrk="1" hangingPunct="1">
              <a:spcBef>
                <a:spcPct val="0"/>
              </a:spcBef>
            </a:pPr>
            <a:endParaRPr lang="en-GB" altLang="en-US" sz="1600" dirty="0">
              <a:solidFill>
                <a:schemeClr val="tx1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  <a:cs typeface="ヒラギノ角ゴ Pro W3"/>
                <a:sym typeface="Symbol" panose="05050102010706020507" pitchFamily="18" charset="2"/>
              </a:rPr>
              <a:t>Surface Finishing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Fine-blasting with glass beads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Grinding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>
                <a:cs typeface="ヒラギノ角ゴ Pro W3"/>
                <a:sym typeface="Symbol" panose="05050102010706020507" pitchFamily="18" charset="2"/>
              </a:rPr>
              <a:t>Passivation (chemical)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400" dirty="0" err="1">
                <a:cs typeface="ヒラギノ角ゴ Pro W3"/>
                <a:sym typeface="Symbol" panose="05050102010706020507" pitchFamily="18" charset="2"/>
              </a:rPr>
              <a:t>Electropolishing</a:t>
            </a:r>
            <a:endParaRPr lang="en-GB" altLang="en-US" sz="2400" dirty="0">
              <a:cs typeface="ヒラギノ角ゴ Pro W3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endParaRPr lang="en-GB" altLang="en-US" sz="2000" dirty="0">
              <a:solidFill>
                <a:srgbClr val="FF00FF"/>
              </a:solidFill>
              <a:cs typeface="ヒラギノ角ゴ Pro W3"/>
              <a:sym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484313"/>
            <a:ext cx="8642350" cy="488156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Lubricants may be required for bearing surfaces, especially in UHV where cold welding can occur.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Moving surfaces in contact should be designed so that the possibility of galling or scraping is minimised.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Lubricants should be chosen so that the vapour pressure is sufficiently low e.g. PTFE greases, </a:t>
            </a:r>
            <a:r>
              <a:rPr lang="en-GB" altLang="en-US" dirty="0" err="1">
                <a:solidFill>
                  <a:schemeClr val="tx1"/>
                </a:solidFill>
              </a:rPr>
              <a:t>Fomblin</a:t>
            </a:r>
            <a:r>
              <a:rPr lang="en-GB" altLang="en-US" baseline="30000" dirty="0" err="1">
                <a:solidFill>
                  <a:schemeClr val="tx1"/>
                </a:solidFill>
              </a:rPr>
              <a:t>TM</a:t>
            </a:r>
            <a:r>
              <a:rPr lang="en-GB" altLang="en-US" dirty="0">
                <a:solidFill>
                  <a:schemeClr val="tx1"/>
                </a:solidFill>
              </a:rPr>
              <a:t> oil or solid lubricants should be used.</a:t>
            </a:r>
          </a:p>
          <a:p>
            <a:pPr eaLnBrk="1" hangingPunct="1">
              <a:buFontTx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Solid lubricants are always the preferred option for use in UHV environments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/>
              <a:t>Lubrication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295775" y="836613"/>
            <a:ext cx="6249988" cy="5762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 dirty="0"/>
              <a:t>Typical UHV Vacuum System</a:t>
            </a:r>
          </a:p>
        </p:txBody>
      </p:sp>
      <p:pic>
        <p:nvPicPr>
          <p:cNvPr id="348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773238"/>
            <a:ext cx="89138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1484313"/>
            <a:ext cx="8642350" cy="331311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Solid lubricants</a:t>
            </a:r>
          </a:p>
          <a:p>
            <a:pPr lvl="1" eaLnBrk="1" hangingPunct="1"/>
            <a:r>
              <a:rPr lang="en-GB" altLang="en-US" dirty="0"/>
              <a:t>PTFE</a:t>
            </a:r>
          </a:p>
          <a:p>
            <a:pPr lvl="1" eaLnBrk="1" hangingPunct="1"/>
            <a:r>
              <a:rPr lang="en-GB" altLang="en-US" dirty="0"/>
              <a:t>Graphite</a:t>
            </a:r>
          </a:p>
          <a:p>
            <a:pPr lvl="1" eaLnBrk="1" hangingPunct="1"/>
            <a:r>
              <a:rPr lang="en-GB" altLang="en-US" dirty="0"/>
              <a:t>MoS</a:t>
            </a:r>
            <a:r>
              <a:rPr lang="en-GB" altLang="en-US" baseline="-25000" dirty="0"/>
              <a:t>2 </a:t>
            </a:r>
            <a:r>
              <a:rPr lang="en-GB" altLang="en-US" dirty="0"/>
              <a:t>(Molybdenum disulphide)</a:t>
            </a:r>
            <a:endParaRPr lang="en-GB" altLang="en-US" baseline="-25000" dirty="0"/>
          </a:p>
          <a:p>
            <a:pPr lvl="1" eaLnBrk="1" hangingPunct="1"/>
            <a:r>
              <a:rPr lang="en-GB" altLang="en-US" dirty="0"/>
              <a:t>Implanted Lead</a:t>
            </a:r>
          </a:p>
          <a:p>
            <a:pPr lvl="1" eaLnBrk="1" hangingPunct="1"/>
            <a:r>
              <a:rPr lang="en-GB" altLang="en-US" dirty="0"/>
              <a:t>WS</a:t>
            </a:r>
            <a:r>
              <a:rPr lang="en-GB" altLang="en-US" baseline="-25000" dirty="0"/>
              <a:t>2 </a:t>
            </a:r>
            <a:r>
              <a:rPr lang="en-GB" altLang="en-US" dirty="0"/>
              <a:t>(Tungsten disulphide)</a:t>
            </a:r>
            <a:endParaRPr lang="en-GB" altLang="en-US" baseline="-25000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GB" altLang="en-US"/>
              <a:t>Lubrication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484313"/>
            <a:ext cx="6408712" cy="488156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In an accelerator there can be many moving components – valves, shutters, beam stops, scrapers, beam monitors.</a:t>
            </a:r>
          </a:p>
          <a:p>
            <a:pPr eaLnBrk="1" hangingPunct="1">
              <a:buFontTx/>
              <a:buChar char="•"/>
            </a:pPr>
            <a:endParaRPr lang="en-GB" alt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Care has to be taken regarding the generation of particulates. This can only be done by good design and the correct preparation techniques.</a:t>
            </a:r>
          </a:p>
          <a:p>
            <a:pPr eaLnBrk="1" hangingPunct="1">
              <a:buFontTx/>
              <a:buChar char="•"/>
            </a:pPr>
            <a:endParaRPr lang="en-GB" altLang="en-US" sz="2000" dirty="0">
              <a:solidFill>
                <a:schemeClr val="tx1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altLang="en-US" sz="2000" dirty="0">
                <a:solidFill>
                  <a:schemeClr val="tx1"/>
                </a:solidFill>
              </a:rPr>
              <a:t>Components are typically cleaned and then processed with filtered nitrogen gas within a cleanroom so as to remove as much particulate contamination as possible.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765176"/>
            <a:ext cx="8642350" cy="5762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dirty="0"/>
              <a:t>Particulates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846A9D-F829-FDEB-F47C-CAA99219C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r="17864"/>
          <a:stretch/>
        </p:blipFill>
        <p:spPr>
          <a:xfrm>
            <a:off x="7032104" y="1395103"/>
            <a:ext cx="4534677" cy="497077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 idx="4294967295"/>
          </p:nvPr>
        </p:nvSpPr>
        <p:spPr>
          <a:xfrm>
            <a:off x="1631950" y="1412876"/>
            <a:ext cx="8713788" cy="504825"/>
          </a:xfrm>
        </p:spPr>
        <p:txBody>
          <a:bodyPr/>
          <a:lstStyle/>
          <a:p>
            <a:pPr eaLnBrk="1" hangingPunct="1"/>
            <a:r>
              <a:rPr lang="en-GB" altLang="en-US"/>
              <a:t>Questions?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349501"/>
            <a:ext cx="2735262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816080" y="2420888"/>
            <a:ext cx="648072" cy="2808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  <a:latin typeface="Lucida Grande" pitchFamily="84" charset="0"/>
              <a:ea typeface="ヒラギノ角ゴ Pro W3" pitchFamily="8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9601" y="650876"/>
            <a:ext cx="2593975" cy="576263"/>
          </a:xfrm>
        </p:spPr>
        <p:txBody>
          <a:bodyPr/>
          <a:lstStyle/>
          <a:p>
            <a:pPr>
              <a:defRPr/>
            </a:pPr>
            <a:r>
              <a:rPr lang="en-GB" dirty="0"/>
              <a:t>CLARA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" b="-3055"/>
          <a:stretch>
            <a:fillRect/>
          </a:stretch>
        </p:blipFill>
        <p:spPr bwMode="auto">
          <a:xfrm>
            <a:off x="1703389" y="1227138"/>
            <a:ext cx="8893175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8388" y="6524625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GB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Lecture 1: slide </a:t>
            </a:r>
            <a:fld id="{20130224-F0A9-485E-B5AD-1EF39B1AE272}" type="slidenum">
              <a:rPr lang="en-GB" altLang="en-US" sz="12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9941" name="Date Placeholder 4"/>
          <p:cNvSpPr>
            <a:spLocks noGrp="1"/>
          </p:cNvSpPr>
          <p:nvPr>
            <p:ph type="dt" sz="quarter" idx="4294967295"/>
          </p:nvPr>
        </p:nvSpPr>
        <p:spPr>
          <a:xfrm>
            <a:off x="1631950" y="6524626"/>
            <a:ext cx="1905000" cy="31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GB" altLang="en-US" sz="1200">
                <a:solidFill>
                  <a:srgbClr val="000000"/>
                </a:solidFill>
              </a:rPr>
              <a:t>O.B. Malyshev</a:t>
            </a:r>
          </a:p>
        </p:txBody>
      </p:sp>
      <p:sp>
        <p:nvSpPr>
          <p:cNvPr id="3994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367214" y="6470650"/>
            <a:ext cx="3457575" cy="387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rgbClr val="0066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100">
                <a:solidFill>
                  <a:srgbClr val="000000"/>
                </a:solidFill>
              </a:rPr>
              <a:t>Vacuum Science and Technology in Accelerators Cockcroft Institute Lectures - 2017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851"/>
          <a:stretch/>
        </p:blipFill>
        <p:spPr>
          <a:xfrm>
            <a:off x="1524000" y="1556792"/>
            <a:ext cx="9144000" cy="5335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703512" y="1772817"/>
            <a:ext cx="121058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400" dirty="0">
                <a:solidFill>
                  <a:schemeClr val="tx1"/>
                </a:solidFill>
                <a:sym typeface="Symbol" pitchFamily="18" charset="2"/>
              </a:rPr>
              <a:t>Process Gas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1AB95-D950-049D-0603-8C3A1975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531264"/>
            <a:ext cx="11521280" cy="576064"/>
          </a:xfrm>
        </p:spPr>
        <p:txBody>
          <a:bodyPr/>
          <a:lstStyle/>
          <a:p>
            <a:r>
              <a:rPr lang="en-GB" dirty="0"/>
              <a:t>What limits the achievable vacuum and levels of contaminants?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E09BA-383A-C561-DA32-6774A9B98C56}"/>
              </a:ext>
            </a:extLst>
          </p:cNvPr>
          <p:cNvSpPr txBox="1"/>
          <p:nvPr/>
        </p:nvSpPr>
        <p:spPr bwMode="auto">
          <a:xfrm>
            <a:off x="10593388" y="2577221"/>
            <a:ext cx="11521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1000 – 1 mbar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5AC6D-DDB0-65D5-167A-BE64FE42974F}"/>
              </a:ext>
            </a:extLst>
          </p:cNvPr>
          <p:cNvSpPr txBox="1"/>
          <p:nvPr/>
        </p:nvSpPr>
        <p:spPr bwMode="auto">
          <a:xfrm>
            <a:off x="10578685" y="3473144"/>
            <a:ext cx="14072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1 mbar – 10</a:t>
            </a:r>
            <a:r>
              <a:rPr lang="en-GB" sz="1100" baseline="30000" dirty="0">
                <a:solidFill>
                  <a:schemeClr val="tx1"/>
                </a:solidFill>
                <a:sym typeface="Symbol" pitchFamily="18" charset="2"/>
              </a:rPr>
              <a:t>-3</a:t>
            </a:r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 mbar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1885E-1AEB-B88D-4963-343329A85721}"/>
              </a:ext>
            </a:extLst>
          </p:cNvPr>
          <p:cNvSpPr txBox="1"/>
          <p:nvPr/>
        </p:nvSpPr>
        <p:spPr bwMode="auto">
          <a:xfrm>
            <a:off x="10593388" y="4369068"/>
            <a:ext cx="13352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1100" baseline="30000" dirty="0">
                <a:solidFill>
                  <a:schemeClr val="tx1"/>
                </a:solidFill>
                <a:sym typeface="Symbol" pitchFamily="18" charset="2"/>
              </a:rPr>
              <a:t>-3</a:t>
            </a:r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 – 10</a:t>
            </a:r>
            <a:r>
              <a:rPr lang="en-GB" sz="1100" baseline="30000" dirty="0">
                <a:solidFill>
                  <a:schemeClr val="tx1"/>
                </a:solidFill>
                <a:sym typeface="Symbol" pitchFamily="18" charset="2"/>
              </a:rPr>
              <a:t>-6</a:t>
            </a:r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 mbar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44BBB-6556-283B-CF9B-71EC3906A704}"/>
              </a:ext>
            </a:extLst>
          </p:cNvPr>
          <p:cNvSpPr txBox="1"/>
          <p:nvPr/>
        </p:nvSpPr>
        <p:spPr bwMode="auto">
          <a:xfrm>
            <a:off x="10599644" y="5341882"/>
            <a:ext cx="13352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≤ 10</a:t>
            </a:r>
            <a:r>
              <a:rPr lang="en-GB" sz="1100" baseline="30000" dirty="0">
                <a:solidFill>
                  <a:schemeClr val="tx1"/>
                </a:solidFill>
                <a:sym typeface="Symbol" pitchFamily="18" charset="2"/>
              </a:rPr>
              <a:t>-7</a:t>
            </a:r>
            <a:r>
              <a:rPr lang="en-GB" sz="1100" dirty="0">
                <a:solidFill>
                  <a:schemeClr val="tx1"/>
                </a:solidFill>
                <a:sym typeface="Symbol" pitchFamily="18" charset="2"/>
              </a:rPr>
              <a:t> mbar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B95-D950-049D-0603-8C3A1975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531264"/>
            <a:ext cx="11521280" cy="576064"/>
          </a:xfrm>
        </p:spPr>
        <p:txBody>
          <a:bodyPr/>
          <a:lstStyle/>
          <a:p>
            <a:r>
              <a:rPr lang="en-GB" dirty="0"/>
              <a:t>What limits the achievable vacuum and levels of contaminants?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43E411-621D-8F45-4037-8D49B551D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420888"/>
            <a:ext cx="2819711" cy="3200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32EA1-5BC4-92A4-9C5D-9AADEE468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096" y="2339191"/>
            <a:ext cx="2591086" cy="3209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C4283B-7750-91B7-AD3A-E36362E53FB4}"/>
              </a:ext>
            </a:extLst>
          </p:cNvPr>
          <p:cNvSpPr txBox="1"/>
          <p:nvPr/>
        </p:nvSpPr>
        <p:spPr bwMode="auto">
          <a:xfrm>
            <a:off x="7248128" y="2204864"/>
            <a:ext cx="475252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Gas load is typically total of, leaks, back streaming from pumps, process gas and outgassing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Avoid leaks 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Choose correct pump for process and gas load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Clean to remove grease and grime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Bake above 120 C to remove water vapour</a:t>
            </a:r>
          </a:p>
        </p:txBody>
      </p:sp>
    </p:spTree>
    <p:extLst>
      <p:ext uri="{BB962C8B-B14F-4D97-AF65-F5344CB8AC3E}">
        <p14:creationId xmlns:p14="http://schemas.microsoft.com/office/powerpoint/2010/main" val="82693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FC4283B-7750-91B7-AD3A-E36362E53FB4}"/>
              </a:ext>
            </a:extLst>
          </p:cNvPr>
          <p:cNvSpPr txBox="1"/>
          <p:nvPr/>
        </p:nvSpPr>
        <p:spPr bwMode="auto">
          <a:xfrm>
            <a:off x="7615935" y="1602730"/>
            <a:ext cx="39604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Choose material outgassing rate to match your pressure regime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Typically for UHV – stainless steel, copper and </a:t>
            </a:r>
            <a:r>
              <a:rPr lang="en-GB" sz="2000" dirty="0" err="1">
                <a:solidFill>
                  <a:schemeClr val="tx1"/>
                </a:solidFill>
                <a:sym typeface="Symbol" pitchFamily="18" charset="2"/>
              </a:rPr>
              <a:t>pyrex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  <a:p>
            <a:pPr algn="l" eaLnBrk="1" hangingPunct="1">
              <a:buFont typeface="Arial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High vacuum gives more choice in materials as higher outgassing rates can be used</a:t>
            </a:r>
          </a:p>
          <a:p>
            <a:pPr algn="l" eaLnBrk="1" hangingPunct="1">
              <a:buFont typeface="Arial" pitchFamily="34" charset="0"/>
              <a:buChar char="•"/>
            </a:pP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48746-03C2-F695-B2B3-E08D9191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1628800"/>
            <a:ext cx="4328247" cy="3252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23F79-8B71-75AE-CB38-8AD5E568D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453" y="-11609"/>
            <a:ext cx="3080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1"/>
          <p:cNvSpPr>
            <a:spLocks noGrp="1"/>
          </p:cNvSpPr>
          <p:nvPr>
            <p:ph idx="1"/>
          </p:nvPr>
        </p:nvSpPr>
        <p:spPr>
          <a:xfrm>
            <a:off x="1774825" y="2292176"/>
            <a:ext cx="8642350" cy="45212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/>
              <a:t>Low permeation (no leaks to atmosphere)</a:t>
            </a:r>
          </a:p>
          <a:p>
            <a:pPr eaLnBrk="1" hangingPunct="1">
              <a:buFontTx/>
              <a:buChar char="•"/>
            </a:pPr>
            <a:r>
              <a:rPr lang="en-GB" altLang="en-US" dirty="0"/>
              <a:t>Low Partial Pressure</a:t>
            </a:r>
          </a:p>
          <a:p>
            <a:pPr lvl="1" eaLnBrk="1" hangingPunct="1"/>
            <a:r>
              <a:rPr lang="en-GB" altLang="en-US" dirty="0"/>
              <a:t>Low content of gases, no significant material outgassing.</a:t>
            </a:r>
          </a:p>
          <a:p>
            <a:pPr eaLnBrk="1" hangingPunct="1">
              <a:buFontTx/>
              <a:buChar char="•"/>
            </a:pPr>
            <a:r>
              <a:rPr lang="en-GB" altLang="en-US" dirty="0"/>
              <a:t>Mechanical Stability at Operational Temperature.</a:t>
            </a:r>
          </a:p>
          <a:p>
            <a:pPr eaLnBrk="1" hangingPunct="1">
              <a:buFontTx/>
              <a:buChar char="•"/>
            </a:pPr>
            <a:r>
              <a:rPr lang="en-GB" altLang="en-US" dirty="0"/>
              <a:t>Weight</a:t>
            </a:r>
          </a:p>
          <a:p>
            <a:pPr eaLnBrk="1" hangingPunct="1">
              <a:buFontTx/>
              <a:buChar char="•"/>
            </a:pPr>
            <a:r>
              <a:rPr lang="en-GB" altLang="en-US" dirty="0"/>
              <a:t>Ease of Fabrication: Turning, Milling, Welding, Cleaning etc..</a:t>
            </a:r>
          </a:p>
          <a:p>
            <a:pPr eaLnBrk="1" hangingPunct="1">
              <a:buFontTx/>
              <a:buChar char="•"/>
            </a:pPr>
            <a:r>
              <a:rPr lang="en-GB" altLang="en-US" dirty="0"/>
              <a:t>Availability and Costs.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7238" y="980728"/>
            <a:ext cx="8640762" cy="108012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General Material Requirements</a:t>
            </a:r>
            <a:br>
              <a:rPr lang="en-GB" dirty="0"/>
            </a:br>
            <a:r>
              <a:rPr lang="en-GB" dirty="0"/>
              <a:t>for Vacuum Use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heme STFC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 eaLnBrk="1" hangingPunct="1">
          <a:buFont typeface="Arial" pitchFamily="34" charset="0"/>
          <a:buChar char="•"/>
          <a:defRPr sz="2000" dirty="0">
            <a:sym typeface="Symbol" pitchFamily="18" charset="2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heme STFC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 eaLnBrk="1" hangingPunct="1">
          <a:buFont typeface="Arial" pitchFamily="34" charset="0"/>
          <a:buChar char="•"/>
          <a:defRPr sz="2000" dirty="0">
            <a:sym typeface="Symbol" pitchFamily="18" charset="2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eme STFC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 eaLnBrk="1" hangingPunct="1">
          <a:buFont typeface="Arial" pitchFamily="34" charset="0"/>
          <a:buChar char="•"/>
          <a:defRPr sz="2000" dirty="0">
            <a:sym typeface="Symbol" pitchFamily="18" charset="2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Theme STFC-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 eaLnBrk="1" hangingPunct="1">
          <a:buFont typeface="Arial" pitchFamily="34" charset="0"/>
          <a:buChar char="•"/>
          <a:defRPr sz="2000" dirty="0">
            <a:sym typeface="Symbol" pitchFamily="18" charset="2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 Lectures</Template>
  <TotalTime>28049</TotalTime>
  <Words>1782</Words>
  <Application>Microsoft Office PowerPoint</Application>
  <PresentationFormat>Widescreen</PresentationFormat>
  <Paragraphs>344</Paragraphs>
  <Slides>42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Lucida Grande</vt:lpstr>
      <vt:lpstr>Times New Roman</vt:lpstr>
      <vt:lpstr>1_Custom Design</vt:lpstr>
      <vt:lpstr>6_Theme STFC-1</vt:lpstr>
      <vt:lpstr>5_Theme STFC-1</vt:lpstr>
      <vt:lpstr>Custom Design</vt:lpstr>
      <vt:lpstr>4_Theme STFC-1</vt:lpstr>
      <vt:lpstr>3_Theme STFC-1</vt:lpstr>
      <vt:lpstr>Vacuum Science and Technology in Accelerators </vt:lpstr>
      <vt:lpstr>PowerPoint Presentation</vt:lpstr>
      <vt:lpstr>Typical UHV Vacuum System</vt:lpstr>
      <vt:lpstr>Typical UHV Vacuum System</vt:lpstr>
      <vt:lpstr>CLARA</vt:lpstr>
      <vt:lpstr>What limits the achievable vacuum and levels of contaminants?</vt:lpstr>
      <vt:lpstr>What limits the achievable vacuum and levels of contaminants?</vt:lpstr>
      <vt:lpstr>PowerPoint Presentation</vt:lpstr>
      <vt:lpstr>General Material Requirements for Vacuum Use </vt:lpstr>
      <vt:lpstr>Specialist Material Requirements </vt:lpstr>
      <vt:lpstr>Vacuum Seals</vt:lpstr>
      <vt:lpstr>Elastomer Seals</vt:lpstr>
      <vt:lpstr>Elastomer Seals</vt:lpstr>
      <vt:lpstr>Elastomers - Properties</vt:lpstr>
      <vt:lpstr>PowerPoint Presentation</vt:lpstr>
      <vt:lpstr>Metal Seals</vt:lpstr>
      <vt:lpstr>Metal Seals</vt:lpstr>
      <vt:lpstr>Metal Seals</vt:lpstr>
      <vt:lpstr>Knife edge seals</vt:lpstr>
      <vt:lpstr>Metal Gasket Material</vt:lpstr>
      <vt:lpstr>Flanges</vt:lpstr>
      <vt:lpstr>PowerPoint Presentation</vt:lpstr>
      <vt:lpstr>Construction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Techniques</vt:lpstr>
      <vt:lpstr>Construction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Lubrication</vt:lpstr>
      <vt:lpstr>Lubrication</vt:lpstr>
      <vt:lpstr>Particulates</vt:lpstr>
      <vt:lpstr>Questions?</vt:lpstr>
    </vt:vector>
  </TitlesOfParts>
  <Company>Daresbury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Science and Technology in Accelerators</dc:title>
  <dc:creator>Ron Reid</dc:creator>
  <cp:lastModifiedBy>Wilde, Stuart (STFC,DL,AST)</cp:lastModifiedBy>
  <cp:revision>94</cp:revision>
  <dcterms:created xsi:type="dcterms:W3CDTF">2007-02-07T11:40:48Z</dcterms:created>
  <dcterms:modified xsi:type="dcterms:W3CDTF">2023-02-06T11:12:27Z</dcterms:modified>
</cp:coreProperties>
</file>