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 id="270"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5" d="100"/>
          <a:sy n="115" d="100"/>
        </p:scale>
        <p:origin x="14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552B5C-2308-4285-9178-00978FB69C0E}" type="datetimeFigureOut">
              <a:rPr lang="en-GB" smtClean="0"/>
              <a:t>26/06/2019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52B80-6A7E-45EF-908E-F27670250B92}" type="slidenum">
              <a:rPr lang="en-GB" smtClean="0"/>
              <a:t>‹#›</a:t>
            </a:fld>
            <a:endParaRPr lang="en-GB"/>
          </a:p>
        </p:txBody>
      </p:sp>
    </p:spTree>
    <p:extLst>
      <p:ext uri="{BB962C8B-B14F-4D97-AF65-F5344CB8AC3E}">
        <p14:creationId xmlns:p14="http://schemas.microsoft.com/office/powerpoint/2010/main" val="74998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1873E6DD-06C7-465B-AE21-00832E2B8AF1}" type="datetime1">
              <a:rPr lang="en-GB" smtClean="0"/>
              <a:t>26/06/2019</a:t>
            </a:fld>
            <a:endParaRPr lang="en-GB"/>
          </a:p>
        </p:txBody>
      </p:sp>
      <p:sp>
        <p:nvSpPr>
          <p:cNvPr id="5" name="Footer Placeholder 4"/>
          <p:cNvSpPr>
            <a:spLocks noGrp="1"/>
          </p:cNvSpPr>
          <p:nvPr>
            <p:ph type="ftr" sz="quarter" idx="11"/>
          </p:nvPr>
        </p:nvSpPr>
        <p:spPr/>
        <p:txBody>
          <a:bodyPr/>
          <a:lstStyle/>
          <a:p>
            <a:r>
              <a:rPr lang="en-GB" smtClean="0"/>
              <a:t>Tim Durkin</a:t>
            </a:r>
            <a:endParaRPr lang="en-GB"/>
          </a:p>
        </p:txBody>
      </p:sp>
      <p:sp>
        <p:nvSpPr>
          <p:cNvPr id="6" name="Slide Number Placeholder 5"/>
          <p:cNvSpPr>
            <a:spLocks noGrp="1"/>
          </p:cNvSpPr>
          <p:nvPr>
            <p:ph type="sldNum" sz="quarter" idx="12"/>
          </p:nvPr>
        </p:nvSpPr>
        <p:spPr/>
        <p:txBody>
          <a:bodyPr/>
          <a:lstStyle/>
          <a:p>
            <a:fld id="{C2DFAD89-5CD0-416F-BA3C-0260E4BFAA69}"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404664"/>
            <a:ext cx="4003168" cy="1224136"/>
          </a:xfrm>
          <a:prstGeom prst="rect">
            <a:avLst/>
          </a:prstGeom>
        </p:spPr>
      </p:pic>
    </p:spTree>
    <p:extLst>
      <p:ext uri="{BB962C8B-B14F-4D97-AF65-F5344CB8AC3E}">
        <p14:creationId xmlns:p14="http://schemas.microsoft.com/office/powerpoint/2010/main" val="651984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58F699-2422-43AA-9C72-F563B729F751}" type="datetime1">
              <a:rPr lang="en-GB" smtClean="0"/>
              <a:t>26/06/2019</a:t>
            </a:fld>
            <a:endParaRPr lang="en-GB"/>
          </a:p>
        </p:txBody>
      </p:sp>
      <p:sp>
        <p:nvSpPr>
          <p:cNvPr id="5" name="Footer Placeholder 4"/>
          <p:cNvSpPr>
            <a:spLocks noGrp="1"/>
          </p:cNvSpPr>
          <p:nvPr>
            <p:ph type="ftr" sz="quarter" idx="11"/>
          </p:nvPr>
        </p:nvSpPr>
        <p:spPr/>
        <p:txBody>
          <a:bodyPr/>
          <a:lstStyle/>
          <a:p>
            <a:r>
              <a:rPr lang="en-GB" smtClean="0"/>
              <a:t>Tim Durkin</a:t>
            </a:r>
            <a:endParaRPr lang="en-GB"/>
          </a:p>
        </p:txBody>
      </p:sp>
      <p:sp>
        <p:nvSpPr>
          <p:cNvPr id="6" name="Slide Number Placeholder 5"/>
          <p:cNvSpPr>
            <a:spLocks noGrp="1"/>
          </p:cNvSpPr>
          <p:nvPr>
            <p:ph type="sldNum" sz="quarter" idx="12"/>
          </p:nvPr>
        </p:nvSpPr>
        <p:spPr/>
        <p:txBody>
          <a:bodyPr/>
          <a:lstStyle/>
          <a:p>
            <a:fld id="{C2DFAD89-5CD0-416F-BA3C-0260E4BFAA69}"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60648"/>
            <a:ext cx="2354805" cy="720080"/>
          </a:xfrm>
          <a:prstGeom prst="rect">
            <a:avLst/>
          </a:prstGeom>
        </p:spPr>
      </p:pic>
    </p:spTree>
    <p:extLst>
      <p:ext uri="{BB962C8B-B14F-4D97-AF65-F5344CB8AC3E}">
        <p14:creationId xmlns:p14="http://schemas.microsoft.com/office/powerpoint/2010/main" val="2282551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0728"/>
            <a:ext cx="2057400" cy="5145435"/>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04B30F-0AF3-4DFA-B932-F2B3A8F6B9B5}" type="datetime1">
              <a:rPr lang="en-GB" smtClean="0"/>
              <a:t>26/06/2019</a:t>
            </a:fld>
            <a:endParaRPr lang="en-GB"/>
          </a:p>
        </p:txBody>
      </p:sp>
      <p:sp>
        <p:nvSpPr>
          <p:cNvPr id="5" name="Footer Placeholder 4"/>
          <p:cNvSpPr>
            <a:spLocks noGrp="1"/>
          </p:cNvSpPr>
          <p:nvPr>
            <p:ph type="ftr" sz="quarter" idx="11"/>
          </p:nvPr>
        </p:nvSpPr>
        <p:spPr/>
        <p:txBody>
          <a:bodyPr/>
          <a:lstStyle/>
          <a:p>
            <a:r>
              <a:rPr lang="en-GB" smtClean="0"/>
              <a:t>Tim Durkin</a:t>
            </a:r>
            <a:endParaRPr lang="en-GB"/>
          </a:p>
        </p:txBody>
      </p:sp>
      <p:sp>
        <p:nvSpPr>
          <p:cNvPr id="6" name="Slide Number Placeholder 5"/>
          <p:cNvSpPr>
            <a:spLocks noGrp="1"/>
          </p:cNvSpPr>
          <p:nvPr>
            <p:ph type="sldNum" sz="quarter" idx="12"/>
          </p:nvPr>
        </p:nvSpPr>
        <p:spPr/>
        <p:txBody>
          <a:bodyPr/>
          <a:lstStyle/>
          <a:p>
            <a:fld id="{C2DFAD89-5CD0-416F-BA3C-0260E4BFAA69}"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60648"/>
            <a:ext cx="2354805" cy="720080"/>
          </a:xfrm>
          <a:prstGeom prst="rect">
            <a:avLst/>
          </a:prstGeom>
        </p:spPr>
      </p:pic>
    </p:spTree>
    <p:extLst>
      <p:ext uri="{BB962C8B-B14F-4D97-AF65-F5344CB8AC3E}">
        <p14:creationId xmlns:p14="http://schemas.microsoft.com/office/powerpoint/2010/main" val="321825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2CD32B-4198-4DCA-B789-F1D6E24CE401}" type="datetime1">
              <a:rPr lang="en-GB" smtClean="0"/>
              <a:t>26/06/2019</a:t>
            </a:fld>
            <a:endParaRPr lang="en-GB"/>
          </a:p>
        </p:txBody>
      </p:sp>
      <p:sp>
        <p:nvSpPr>
          <p:cNvPr id="5" name="Footer Placeholder 4"/>
          <p:cNvSpPr>
            <a:spLocks noGrp="1"/>
          </p:cNvSpPr>
          <p:nvPr>
            <p:ph type="ftr" sz="quarter" idx="11"/>
          </p:nvPr>
        </p:nvSpPr>
        <p:spPr/>
        <p:txBody>
          <a:bodyPr/>
          <a:lstStyle/>
          <a:p>
            <a:r>
              <a:rPr lang="en-GB" smtClean="0"/>
              <a:t>Tim Durkin</a:t>
            </a:r>
            <a:endParaRPr lang="en-GB"/>
          </a:p>
        </p:txBody>
      </p:sp>
      <p:sp>
        <p:nvSpPr>
          <p:cNvPr id="6" name="Slide Number Placeholder 5"/>
          <p:cNvSpPr>
            <a:spLocks noGrp="1"/>
          </p:cNvSpPr>
          <p:nvPr>
            <p:ph type="sldNum" sz="quarter" idx="12"/>
          </p:nvPr>
        </p:nvSpPr>
        <p:spPr/>
        <p:txBody>
          <a:bodyPr/>
          <a:lstStyle/>
          <a:p>
            <a:fld id="{C2DFAD89-5CD0-416F-BA3C-0260E4BFAA69}"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60648"/>
            <a:ext cx="2354805" cy="720080"/>
          </a:xfrm>
          <a:prstGeom prst="rect">
            <a:avLst/>
          </a:prstGeom>
        </p:spPr>
      </p:pic>
    </p:spTree>
    <p:extLst>
      <p:ext uri="{BB962C8B-B14F-4D97-AF65-F5344CB8AC3E}">
        <p14:creationId xmlns:p14="http://schemas.microsoft.com/office/powerpoint/2010/main" val="247032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9A1E757-6E78-4847-BF3B-F642E777B8DA}" type="datetime1">
              <a:rPr lang="en-GB" smtClean="0"/>
              <a:t>26/06/2019</a:t>
            </a:fld>
            <a:endParaRPr lang="en-GB"/>
          </a:p>
        </p:txBody>
      </p:sp>
      <p:sp>
        <p:nvSpPr>
          <p:cNvPr id="5" name="Footer Placeholder 4"/>
          <p:cNvSpPr>
            <a:spLocks noGrp="1"/>
          </p:cNvSpPr>
          <p:nvPr>
            <p:ph type="ftr" sz="quarter" idx="11"/>
          </p:nvPr>
        </p:nvSpPr>
        <p:spPr/>
        <p:txBody>
          <a:bodyPr/>
          <a:lstStyle/>
          <a:p>
            <a:r>
              <a:rPr lang="en-GB" smtClean="0"/>
              <a:t>Tim Durkin</a:t>
            </a:r>
            <a:endParaRPr lang="en-GB"/>
          </a:p>
        </p:txBody>
      </p:sp>
      <p:sp>
        <p:nvSpPr>
          <p:cNvPr id="6" name="Slide Number Placeholder 5"/>
          <p:cNvSpPr>
            <a:spLocks noGrp="1"/>
          </p:cNvSpPr>
          <p:nvPr>
            <p:ph type="sldNum" sz="quarter" idx="12"/>
          </p:nvPr>
        </p:nvSpPr>
        <p:spPr/>
        <p:txBody>
          <a:bodyPr/>
          <a:lstStyle/>
          <a:p>
            <a:fld id="{C2DFAD89-5CD0-416F-BA3C-0260E4BFAA69}"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404664"/>
            <a:ext cx="4003168" cy="1224136"/>
          </a:xfrm>
          <a:prstGeom prst="rect">
            <a:avLst/>
          </a:prstGeom>
        </p:spPr>
      </p:pic>
    </p:spTree>
    <p:extLst>
      <p:ext uri="{BB962C8B-B14F-4D97-AF65-F5344CB8AC3E}">
        <p14:creationId xmlns:p14="http://schemas.microsoft.com/office/powerpoint/2010/main" val="233448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fld id="{77663C06-02BF-46D1-B4D0-1D10CDE7FE2A}" type="datetime1">
              <a:rPr lang="en-GB" smtClean="0"/>
              <a:t>26/06/2019</a:t>
            </a:fld>
            <a:endParaRPr lang="en-GB"/>
          </a:p>
        </p:txBody>
      </p:sp>
      <p:sp>
        <p:nvSpPr>
          <p:cNvPr id="6" name="Footer Placeholder 5"/>
          <p:cNvSpPr>
            <a:spLocks noGrp="1"/>
          </p:cNvSpPr>
          <p:nvPr>
            <p:ph type="ftr" sz="quarter" idx="11"/>
          </p:nvPr>
        </p:nvSpPr>
        <p:spPr/>
        <p:txBody>
          <a:bodyPr/>
          <a:lstStyle/>
          <a:p>
            <a:r>
              <a:rPr lang="en-GB" smtClean="0"/>
              <a:t>Tim Durkin</a:t>
            </a:r>
            <a:endParaRPr lang="en-GB"/>
          </a:p>
        </p:txBody>
      </p:sp>
      <p:sp>
        <p:nvSpPr>
          <p:cNvPr id="7" name="Slide Number Placeholder 6"/>
          <p:cNvSpPr>
            <a:spLocks noGrp="1"/>
          </p:cNvSpPr>
          <p:nvPr>
            <p:ph type="sldNum" sz="quarter" idx="12"/>
          </p:nvPr>
        </p:nvSpPr>
        <p:spPr/>
        <p:txBody>
          <a:bodyPr/>
          <a:lstStyle/>
          <a:p>
            <a:fld id="{C2DFAD89-5CD0-416F-BA3C-0260E4BFAA69}"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60648"/>
            <a:ext cx="2354805" cy="720080"/>
          </a:xfrm>
          <a:prstGeom prst="rect">
            <a:avLst/>
          </a:prstGeom>
        </p:spPr>
      </p:pic>
    </p:spTree>
    <p:extLst>
      <p:ext uri="{BB962C8B-B14F-4D97-AF65-F5344CB8AC3E}">
        <p14:creationId xmlns:p14="http://schemas.microsoft.com/office/powerpoint/2010/main" val="29122543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005CE4-43EB-4BE3-B854-9BAD0FF10AA3}" type="datetime1">
              <a:rPr lang="en-GB" smtClean="0"/>
              <a:t>26/06/2019</a:t>
            </a:fld>
            <a:endParaRPr lang="en-GB"/>
          </a:p>
        </p:txBody>
      </p:sp>
      <p:sp>
        <p:nvSpPr>
          <p:cNvPr id="8" name="Footer Placeholder 7"/>
          <p:cNvSpPr>
            <a:spLocks noGrp="1"/>
          </p:cNvSpPr>
          <p:nvPr>
            <p:ph type="ftr" sz="quarter" idx="11"/>
          </p:nvPr>
        </p:nvSpPr>
        <p:spPr/>
        <p:txBody>
          <a:bodyPr/>
          <a:lstStyle/>
          <a:p>
            <a:r>
              <a:rPr lang="en-GB" smtClean="0"/>
              <a:t>Tim Durkin</a:t>
            </a:r>
            <a:endParaRPr lang="en-GB"/>
          </a:p>
        </p:txBody>
      </p:sp>
      <p:sp>
        <p:nvSpPr>
          <p:cNvPr id="9" name="Slide Number Placeholder 8"/>
          <p:cNvSpPr>
            <a:spLocks noGrp="1"/>
          </p:cNvSpPr>
          <p:nvPr>
            <p:ph type="sldNum" sz="quarter" idx="12"/>
          </p:nvPr>
        </p:nvSpPr>
        <p:spPr/>
        <p:txBody>
          <a:bodyPr/>
          <a:lstStyle/>
          <a:p>
            <a:fld id="{C2DFAD89-5CD0-416F-BA3C-0260E4BFAA69}" type="slidenum">
              <a:rPr lang="en-GB" smtClean="0"/>
              <a:t>‹#›</a:t>
            </a:fld>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60648"/>
            <a:ext cx="2354805" cy="720080"/>
          </a:xfrm>
          <a:prstGeom prst="rect">
            <a:avLst/>
          </a:prstGeom>
        </p:spPr>
      </p:pic>
    </p:spTree>
    <p:extLst>
      <p:ext uri="{BB962C8B-B14F-4D97-AF65-F5344CB8AC3E}">
        <p14:creationId xmlns:p14="http://schemas.microsoft.com/office/powerpoint/2010/main" val="394469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fld id="{5A7A3303-2371-4915-A7E4-E835AF6BCBE3}" type="datetime1">
              <a:rPr lang="en-GB" smtClean="0"/>
              <a:t>26/06/2019</a:t>
            </a:fld>
            <a:endParaRPr lang="en-GB"/>
          </a:p>
        </p:txBody>
      </p:sp>
      <p:sp>
        <p:nvSpPr>
          <p:cNvPr id="4" name="Footer Placeholder 3"/>
          <p:cNvSpPr>
            <a:spLocks noGrp="1"/>
          </p:cNvSpPr>
          <p:nvPr>
            <p:ph type="ftr" sz="quarter" idx="11"/>
          </p:nvPr>
        </p:nvSpPr>
        <p:spPr/>
        <p:txBody>
          <a:bodyPr/>
          <a:lstStyle/>
          <a:p>
            <a:r>
              <a:rPr lang="en-GB" smtClean="0"/>
              <a:t>Tim Durkin</a:t>
            </a:r>
            <a:endParaRPr lang="en-GB"/>
          </a:p>
        </p:txBody>
      </p:sp>
      <p:sp>
        <p:nvSpPr>
          <p:cNvPr id="5" name="Slide Number Placeholder 4"/>
          <p:cNvSpPr>
            <a:spLocks noGrp="1"/>
          </p:cNvSpPr>
          <p:nvPr>
            <p:ph type="sldNum" sz="quarter" idx="12"/>
          </p:nvPr>
        </p:nvSpPr>
        <p:spPr/>
        <p:txBody>
          <a:bodyPr/>
          <a:lstStyle/>
          <a:p>
            <a:fld id="{C2DFAD89-5CD0-416F-BA3C-0260E4BFAA69}"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60648"/>
            <a:ext cx="2354805" cy="720080"/>
          </a:xfrm>
          <a:prstGeom prst="rect">
            <a:avLst/>
          </a:prstGeom>
        </p:spPr>
      </p:pic>
    </p:spTree>
    <p:extLst>
      <p:ext uri="{BB962C8B-B14F-4D97-AF65-F5344CB8AC3E}">
        <p14:creationId xmlns:p14="http://schemas.microsoft.com/office/powerpoint/2010/main" val="15850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DFF50-7FDC-436E-B4EC-4D89D7BF7314}" type="datetime1">
              <a:rPr lang="en-GB" smtClean="0"/>
              <a:t>26/06/2019</a:t>
            </a:fld>
            <a:endParaRPr lang="en-GB"/>
          </a:p>
        </p:txBody>
      </p:sp>
      <p:sp>
        <p:nvSpPr>
          <p:cNvPr id="3" name="Footer Placeholder 2"/>
          <p:cNvSpPr>
            <a:spLocks noGrp="1"/>
          </p:cNvSpPr>
          <p:nvPr>
            <p:ph type="ftr" sz="quarter" idx="11"/>
          </p:nvPr>
        </p:nvSpPr>
        <p:spPr/>
        <p:txBody>
          <a:bodyPr/>
          <a:lstStyle/>
          <a:p>
            <a:r>
              <a:rPr lang="en-GB" smtClean="0"/>
              <a:t>Tim Durkin</a:t>
            </a:r>
            <a:endParaRPr lang="en-GB"/>
          </a:p>
        </p:txBody>
      </p:sp>
      <p:sp>
        <p:nvSpPr>
          <p:cNvPr id="4" name="Slide Number Placeholder 3"/>
          <p:cNvSpPr>
            <a:spLocks noGrp="1"/>
          </p:cNvSpPr>
          <p:nvPr>
            <p:ph type="sldNum" sz="quarter" idx="12"/>
          </p:nvPr>
        </p:nvSpPr>
        <p:spPr/>
        <p:txBody>
          <a:bodyPr/>
          <a:lstStyle/>
          <a:p>
            <a:fld id="{C2DFAD89-5CD0-416F-BA3C-0260E4BFAA69}" type="slidenum">
              <a:rPr lang="en-GB" smtClean="0"/>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60648"/>
            <a:ext cx="2354805" cy="720080"/>
          </a:xfrm>
          <a:prstGeom prst="rect">
            <a:avLst/>
          </a:prstGeom>
        </p:spPr>
      </p:pic>
    </p:spTree>
    <p:extLst>
      <p:ext uri="{BB962C8B-B14F-4D97-AF65-F5344CB8AC3E}">
        <p14:creationId xmlns:p14="http://schemas.microsoft.com/office/powerpoint/2010/main" val="3769915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980728"/>
            <a:ext cx="5111750"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032DBD7-DDDB-4116-9E75-48721F5656A4}" type="datetime1">
              <a:rPr lang="en-GB" smtClean="0"/>
              <a:t>26/06/2019</a:t>
            </a:fld>
            <a:endParaRPr lang="en-GB"/>
          </a:p>
        </p:txBody>
      </p:sp>
      <p:sp>
        <p:nvSpPr>
          <p:cNvPr id="6" name="Footer Placeholder 5"/>
          <p:cNvSpPr>
            <a:spLocks noGrp="1"/>
          </p:cNvSpPr>
          <p:nvPr>
            <p:ph type="ftr" sz="quarter" idx="11"/>
          </p:nvPr>
        </p:nvSpPr>
        <p:spPr/>
        <p:txBody>
          <a:bodyPr/>
          <a:lstStyle/>
          <a:p>
            <a:r>
              <a:rPr lang="en-GB" smtClean="0"/>
              <a:t>Tim Durkin</a:t>
            </a:r>
            <a:endParaRPr lang="en-GB"/>
          </a:p>
        </p:txBody>
      </p:sp>
      <p:sp>
        <p:nvSpPr>
          <p:cNvPr id="7" name="Slide Number Placeholder 6"/>
          <p:cNvSpPr>
            <a:spLocks noGrp="1"/>
          </p:cNvSpPr>
          <p:nvPr>
            <p:ph type="sldNum" sz="quarter" idx="12"/>
          </p:nvPr>
        </p:nvSpPr>
        <p:spPr/>
        <p:txBody>
          <a:bodyPr/>
          <a:lstStyle/>
          <a:p>
            <a:fld id="{C2DFAD89-5CD0-416F-BA3C-0260E4BFAA69}"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60648"/>
            <a:ext cx="2354805" cy="720080"/>
          </a:xfrm>
          <a:prstGeom prst="rect">
            <a:avLst/>
          </a:prstGeom>
        </p:spPr>
      </p:pic>
    </p:spTree>
    <p:extLst>
      <p:ext uri="{BB962C8B-B14F-4D97-AF65-F5344CB8AC3E}">
        <p14:creationId xmlns:p14="http://schemas.microsoft.com/office/powerpoint/2010/main" val="53280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11C0947-FFFF-4F48-803D-9185DDBD402B}" type="datetime1">
              <a:rPr lang="en-GB" smtClean="0"/>
              <a:t>26/06/2019</a:t>
            </a:fld>
            <a:endParaRPr lang="en-GB"/>
          </a:p>
        </p:txBody>
      </p:sp>
      <p:sp>
        <p:nvSpPr>
          <p:cNvPr id="6" name="Footer Placeholder 5"/>
          <p:cNvSpPr>
            <a:spLocks noGrp="1"/>
          </p:cNvSpPr>
          <p:nvPr>
            <p:ph type="ftr" sz="quarter" idx="11"/>
          </p:nvPr>
        </p:nvSpPr>
        <p:spPr/>
        <p:txBody>
          <a:bodyPr/>
          <a:lstStyle/>
          <a:p>
            <a:r>
              <a:rPr lang="en-GB" smtClean="0"/>
              <a:t>Tim Durkin</a:t>
            </a:r>
            <a:endParaRPr lang="en-GB"/>
          </a:p>
        </p:txBody>
      </p:sp>
      <p:sp>
        <p:nvSpPr>
          <p:cNvPr id="7" name="Slide Number Placeholder 6"/>
          <p:cNvSpPr>
            <a:spLocks noGrp="1"/>
          </p:cNvSpPr>
          <p:nvPr>
            <p:ph type="sldNum" sz="quarter" idx="12"/>
          </p:nvPr>
        </p:nvSpPr>
        <p:spPr/>
        <p:txBody>
          <a:bodyPr/>
          <a:lstStyle/>
          <a:p>
            <a:fld id="{C2DFAD89-5CD0-416F-BA3C-0260E4BFAA69}"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60648"/>
            <a:ext cx="2354805" cy="720080"/>
          </a:xfrm>
          <a:prstGeom prst="rect">
            <a:avLst/>
          </a:prstGeom>
        </p:spPr>
      </p:pic>
    </p:spTree>
    <p:extLst>
      <p:ext uri="{BB962C8B-B14F-4D97-AF65-F5344CB8AC3E}">
        <p14:creationId xmlns:p14="http://schemas.microsoft.com/office/powerpoint/2010/main" val="200982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03032"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EA17B-293D-42DD-837D-D3D8D2F0E844}" type="datetime1">
              <a:rPr lang="en-GB" smtClean="0"/>
              <a:t>26/06/2019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Tim Durkin</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FAD89-5CD0-416F-BA3C-0260E4BFAA69}" type="slidenum">
              <a:rPr lang="en-GB" smtClean="0"/>
              <a:t>‹#›</a:t>
            </a:fld>
            <a:endParaRPr lang="en-GB"/>
          </a:p>
        </p:txBody>
      </p:sp>
    </p:spTree>
    <p:extLst>
      <p:ext uri="{BB962C8B-B14F-4D97-AF65-F5344CB8AC3E}">
        <p14:creationId xmlns:p14="http://schemas.microsoft.com/office/powerpoint/2010/main" val="2003787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i="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Parts Bin Engineering</a:t>
            </a:r>
            <a:endParaRPr lang="en-GB" dirty="0"/>
          </a:p>
        </p:txBody>
      </p:sp>
      <p:sp>
        <p:nvSpPr>
          <p:cNvPr id="3" name="Subtitle 2"/>
          <p:cNvSpPr>
            <a:spLocks noGrp="1"/>
          </p:cNvSpPr>
          <p:nvPr>
            <p:ph type="subTitle" idx="1"/>
          </p:nvPr>
        </p:nvSpPr>
        <p:spPr/>
        <p:txBody>
          <a:bodyPr/>
          <a:lstStyle/>
          <a:p>
            <a:r>
              <a:rPr lang="en-GB" dirty="0" smtClean="0"/>
              <a:t>Camera CCD Cooling on a low Budget</a:t>
            </a:r>
            <a:endParaRPr lang="en-GB" dirty="0"/>
          </a:p>
        </p:txBody>
      </p:sp>
      <p:sp>
        <p:nvSpPr>
          <p:cNvPr id="4" name="Footer Placeholder 3"/>
          <p:cNvSpPr>
            <a:spLocks noGrp="1"/>
          </p:cNvSpPr>
          <p:nvPr>
            <p:ph type="ftr" sz="quarter" idx="11"/>
          </p:nvPr>
        </p:nvSpPr>
        <p:spPr/>
        <p:txBody>
          <a:bodyPr/>
          <a:lstStyle/>
          <a:p>
            <a:r>
              <a:rPr lang="en-GB" smtClean="0"/>
              <a:t>Tim Durkin</a:t>
            </a:r>
            <a:endParaRPr lang="en-GB"/>
          </a:p>
        </p:txBody>
      </p:sp>
      <p:sp>
        <p:nvSpPr>
          <p:cNvPr id="5" name="Slide Number Placeholder 4"/>
          <p:cNvSpPr>
            <a:spLocks noGrp="1"/>
          </p:cNvSpPr>
          <p:nvPr>
            <p:ph type="sldNum" sz="quarter" idx="12"/>
          </p:nvPr>
        </p:nvSpPr>
        <p:spPr/>
        <p:txBody>
          <a:bodyPr/>
          <a:lstStyle/>
          <a:p>
            <a:fld id="{C2DFAD89-5CD0-416F-BA3C-0260E4BFAA69}" type="slidenum">
              <a:rPr lang="en-GB" smtClean="0"/>
              <a:t>1</a:t>
            </a:fld>
            <a:endParaRPr lang="en-GB"/>
          </a:p>
        </p:txBody>
      </p:sp>
    </p:spTree>
    <p:extLst>
      <p:ext uri="{BB962C8B-B14F-4D97-AF65-F5344CB8AC3E}">
        <p14:creationId xmlns:p14="http://schemas.microsoft.com/office/powerpoint/2010/main" val="1754961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Combine</a:t>
            </a:r>
            <a:endParaRPr lang="en-GB" dirty="0"/>
          </a:p>
        </p:txBody>
      </p:sp>
      <p:pic>
        <p:nvPicPr>
          <p:cNvPr id="7" name="Content Placeholder 6"/>
          <p:cNvPicPr>
            <a:picLocks noGrp="1" noChangeAspect="1"/>
          </p:cNvPicPr>
          <p:nvPr>
            <p:ph sz="half" idx="1"/>
          </p:nvPr>
        </p:nvPicPr>
        <p:blipFill>
          <a:blip r:embed="rId2"/>
          <a:stretch>
            <a:fillRect/>
          </a:stretch>
        </p:blipFill>
        <p:spPr>
          <a:xfrm>
            <a:off x="457200" y="2373534"/>
            <a:ext cx="4038600" cy="2979295"/>
          </a:xfrm>
          <a:prstGeom prst="rect">
            <a:avLst/>
          </a:prstGeom>
        </p:spPr>
      </p:pic>
      <p:sp>
        <p:nvSpPr>
          <p:cNvPr id="4" name="Content Placeholder 3"/>
          <p:cNvSpPr>
            <a:spLocks noGrp="1"/>
          </p:cNvSpPr>
          <p:nvPr>
            <p:ph sz="half" idx="2"/>
          </p:nvPr>
        </p:nvSpPr>
        <p:spPr>
          <a:xfrm>
            <a:off x="4648200" y="1600201"/>
            <a:ext cx="4038600" cy="1180728"/>
          </a:xfrm>
        </p:spPr>
        <p:txBody>
          <a:bodyPr/>
          <a:lstStyle/>
          <a:p>
            <a:r>
              <a:rPr lang="en-GB" dirty="0">
                <a:solidFill>
                  <a:srgbClr val="FF0000"/>
                </a:solidFill>
              </a:rPr>
              <a:t>Cost nothing</a:t>
            </a:r>
          </a:p>
          <a:p>
            <a:r>
              <a:rPr lang="en-GB" dirty="0">
                <a:solidFill>
                  <a:srgbClr val="FF0000"/>
                </a:solidFill>
              </a:rPr>
              <a:t>Extremely lightweight</a:t>
            </a:r>
          </a:p>
          <a:p>
            <a:endParaRPr lang="en-GB" dirty="0"/>
          </a:p>
        </p:txBody>
      </p:sp>
      <p:sp>
        <p:nvSpPr>
          <p:cNvPr id="5" name="Footer Placeholder 4"/>
          <p:cNvSpPr>
            <a:spLocks noGrp="1"/>
          </p:cNvSpPr>
          <p:nvPr>
            <p:ph type="ftr" sz="quarter" idx="11"/>
          </p:nvPr>
        </p:nvSpPr>
        <p:spPr/>
        <p:txBody>
          <a:bodyPr/>
          <a:lstStyle/>
          <a:p>
            <a:r>
              <a:rPr lang="en-GB" smtClean="0"/>
              <a:t>Tim Durkin</a:t>
            </a:r>
            <a:endParaRPr lang="en-GB"/>
          </a:p>
        </p:txBody>
      </p:sp>
      <p:sp>
        <p:nvSpPr>
          <p:cNvPr id="6" name="Slide Number Placeholder 5"/>
          <p:cNvSpPr>
            <a:spLocks noGrp="1"/>
          </p:cNvSpPr>
          <p:nvPr>
            <p:ph type="sldNum" sz="quarter" idx="12"/>
          </p:nvPr>
        </p:nvSpPr>
        <p:spPr/>
        <p:txBody>
          <a:bodyPr/>
          <a:lstStyle/>
          <a:p>
            <a:fld id="{C2DFAD89-5CD0-416F-BA3C-0260E4BFAA69}" type="slidenum">
              <a:rPr lang="en-GB" smtClean="0"/>
              <a:t>10</a:t>
            </a:fld>
            <a:endParaRPr lang="en-GB"/>
          </a:p>
        </p:txBody>
      </p:sp>
      <p:sp>
        <p:nvSpPr>
          <p:cNvPr id="8" name="TextBox 7"/>
          <p:cNvSpPr txBox="1"/>
          <p:nvPr/>
        </p:nvSpPr>
        <p:spPr>
          <a:xfrm>
            <a:off x="5076056" y="2780929"/>
            <a:ext cx="3384376" cy="646331"/>
          </a:xfrm>
          <a:prstGeom prst="rect">
            <a:avLst/>
          </a:prstGeom>
          <a:noFill/>
        </p:spPr>
        <p:txBody>
          <a:bodyPr wrap="square" rtlCol="0">
            <a:spAutoFit/>
          </a:bodyPr>
          <a:lstStyle/>
          <a:p>
            <a:r>
              <a:rPr lang="en-GB" dirty="0" smtClean="0"/>
              <a:t>Also need a source of cooled water.</a:t>
            </a:r>
            <a:endParaRPr lang="en-GB" dirty="0"/>
          </a:p>
        </p:txBody>
      </p:sp>
      <p:pic>
        <p:nvPicPr>
          <p:cNvPr id="9" name="Picture 8"/>
          <p:cNvPicPr>
            <a:picLocks noChangeAspect="1"/>
          </p:cNvPicPr>
          <p:nvPr/>
        </p:nvPicPr>
        <p:blipFill rotWithShape="1">
          <a:blip r:embed="rId3"/>
          <a:srcRect t="21320" b="17869"/>
          <a:stretch/>
        </p:blipFill>
        <p:spPr>
          <a:xfrm>
            <a:off x="4755232" y="3667669"/>
            <a:ext cx="4026024" cy="2448272"/>
          </a:xfrm>
          <a:prstGeom prst="rect">
            <a:avLst/>
          </a:prstGeom>
        </p:spPr>
      </p:pic>
    </p:spTree>
    <p:extLst>
      <p:ext uri="{BB962C8B-B14F-4D97-AF65-F5344CB8AC3E}">
        <p14:creationId xmlns:p14="http://schemas.microsoft.com/office/powerpoint/2010/main" val="2888614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sp>
        <p:nvSpPr>
          <p:cNvPr id="5" name="Footer Placeholder 4"/>
          <p:cNvSpPr>
            <a:spLocks noGrp="1"/>
          </p:cNvSpPr>
          <p:nvPr>
            <p:ph type="ftr" sz="quarter" idx="11"/>
          </p:nvPr>
        </p:nvSpPr>
        <p:spPr/>
        <p:txBody>
          <a:bodyPr/>
          <a:lstStyle/>
          <a:p>
            <a:r>
              <a:rPr lang="en-GB" smtClean="0"/>
              <a:t>Tim Durkin</a:t>
            </a:r>
            <a:endParaRPr lang="en-GB"/>
          </a:p>
        </p:txBody>
      </p:sp>
      <p:sp>
        <p:nvSpPr>
          <p:cNvPr id="6" name="Slide Number Placeholder 5"/>
          <p:cNvSpPr>
            <a:spLocks noGrp="1"/>
          </p:cNvSpPr>
          <p:nvPr>
            <p:ph type="sldNum" sz="quarter" idx="12"/>
          </p:nvPr>
        </p:nvSpPr>
        <p:spPr/>
        <p:txBody>
          <a:bodyPr/>
          <a:lstStyle/>
          <a:p>
            <a:fld id="{C2DFAD89-5CD0-416F-BA3C-0260E4BFAA69}" type="slidenum">
              <a:rPr lang="en-GB" smtClean="0"/>
              <a:t>11</a:t>
            </a:fld>
            <a:endParaRPr lang="en-GB"/>
          </a:p>
        </p:txBody>
      </p:sp>
      <p:pic>
        <p:nvPicPr>
          <p:cNvPr id="8" name="Picture 7"/>
          <p:cNvPicPr>
            <a:picLocks noChangeAspect="1"/>
          </p:cNvPicPr>
          <p:nvPr/>
        </p:nvPicPr>
        <p:blipFill>
          <a:blip r:embed="rId2"/>
          <a:stretch>
            <a:fillRect/>
          </a:stretch>
        </p:blipFill>
        <p:spPr>
          <a:xfrm>
            <a:off x="2195736" y="1750289"/>
            <a:ext cx="4248472" cy="4248472"/>
          </a:xfrm>
          <a:prstGeom prst="rect">
            <a:avLst/>
          </a:prstGeom>
        </p:spPr>
      </p:pic>
    </p:spTree>
    <p:extLst>
      <p:ext uri="{BB962C8B-B14F-4D97-AF65-F5344CB8AC3E}">
        <p14:creationId xmlns:p14="http://schemas.microsoft.com/office/powerpoint/2010/main" val="2862706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Tim Durkin</a:t>
            </a:r>
            <a:endParaRPr lang="en-GB"/>
          </a:p>
        </p:txBody>
      </p:sp>
      <p:sp>
        <p:nvSpPr>
          <p:cNvPr id="4" name="Slide Number Placeholder 3"/>
          <p:cNvSpPr>
            <a:spLocks noGrp="1"/>
          </p:cNvSpPr>
          <p:nvPr>
            <p:ph type="sldNum" sz="quarter" idx="12"/>
          </p:nvPr>
        </p:nvSpPr>
        <p:spPr/>
        <p:txBody>
          <a:bodyPr/>
          <a:lstStyle/>
          <a:p>
            <a:fld id="{C2DFAD89-5CD0-416F-BA3C-0260E4BFAA69}" type="slidenum">
              <a:rPr lang="en-GB" smtClean="0"/>
              <a:t>12</a:t>
            </a:fld>
            <a:endParaRPr lang="en-GB"/>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6926" t="19055" r="28738" b="15961"/>
          <a:stretch/>
        </p:blipFill>
        <p:spPr>
          <a:xfrm>
            <a:off x="4901235" y="1844824"/>
            <a:ext cx="3785565" cy="2304257"/>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4012" t="26792" r="42913" b="14413"/>
          <a:stretch/>
        </p:blipFill>
        <p:spPr>
          <a:xfrm>
            <a:off x="827584" y="1916832"/>
            <a:ext cx="2705985" cy="244827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8738" t="19055" r="35038" b="12867"/>
          <a:stretch/>
        </p:blipFill>
        <p:spPr>
          <a:xfrm>
            <a:off x="3830588" y="4365104"/>
            <a:ext cx="2455912" cy="2349133"/>
          </a:xfrm>
          <a:prstGeom prst="rect">
            <a:avLst/>
          </a:prstGeom>
        </p:spPr>
      </p:pic>
    </p:spTree>
    <p:extLst>
      <p:ext uri="{BB962C8B-B14F-4D97-AF65-F5344CB8AC3E}">
        <p14:creationId xmlns:p14="http://schemas.microsoft.com/office/powerpoint/2010/main" val="37436434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2753" t="15900" r="29705" b="6589"/>
          <a:stretch/>
        </p:blipFill>
        <p:spPr>
          <a:xfrm>
            <a:off x="2879812" y="3488526"/>
            <a:ext cx="3384376" cy="2808312"/>
          </a:xfrm>
          <a:prstGeom prst="rect">
            <a:avLst/>
          </a:prstGeom>
        </p:spPr>
      </p:pic>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Tim Durkin</a:t>
            </a:r>
            <a:endParaRPr lang="en-GB"/>
          </a:p>
        </p:txBody>
      </p:sp>
      <p:sp>
        <p:nvSpPr>
          <p:cNvPr id="4" name="Slide Number Placeholder 3"/>
          <p:cNvSpPr>
            <a:spLocks noGrp="1"/>
          </p:cNvSpPr>
          <p:nvPr>
            <p:ph type="sldNum" sz="quarter" idx="12"/>
          </p:nvPr>
        </p:nvSpPr>
        <p:spPr/>
        <p:txBody>
          <a:bodyPr/>
          <a:lstStyle/>
          <a:p>
            <a:fld id="{C2DFAD89-5CD0-416F-BA3C-0260E4BFAA69}" type="slidenum">
              <a:rPr lang="en-GB" smtClean="0"/>
              <a:t>13</a:t>
            </a:fld>
            <a:endParaRPr lang="en-GB"/>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626" t="5130" r="24013"/>
          <a:stretch/>
        </p:blipFill>
        <p:spPr>
          <a:xfrm>
            <a:off x="611560" y="1772816"/>
            <a:ext cx="2763634" cy="204160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2438" t="6677" r="32675" b="8224"/>
          <a:stretch/>
        </p:blipFill>
        <p:spPr>
          <a:xfrm>
            <a:off x="6019800" y="1772816"/>
            <a:ext cx="2164169" cy="2088233"/>
          </a:xfrm>
          <a:prstGeom prst="rect">
            <a:avLst/>
          </a:prstGeom>
        </p:spPr>
      </p:pic>
    </p:spTree>
    <p:extLst>
      <p:ext uri="{BB962C8B-B14F-4D97-AF65-F5344CB8AC3E}">
        <p14:creationId xmlns:p14="http://schemas.microsoft.com/office/powerpoint/2010/main" val="4202368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Footer Placeholder 2"/>
          <p:cNvSpPr>
            <a:spLocks noGrp="1"/>
          </p:cNvSpPr>
          <p:nvPr>
            <p:ph type="ftr" sz="quarter" idx="11"/>
          </p:nvPr>
        </p:nvSpPr>
        <p:spPr/>
        <p:txBody>
          <a:bodyPr/>
          <a:lstStyle/>
          <a:p>
            <a:r>
              <a:rPr lang="en-GB" smtClean="0"/>
              <a:t>Tim Durkin</a:t>
            </a:r>
            <a:endParaRPr lang="en-GB"/>
          </a:p>
        </p:txBody>
      </p:sp>
      <p:sp>
        <p:nvSpPr>
          <p:cNvPr id="4" name="Slide Number Placeholder 3"/>
          <p:cNvSpPr>
            <a:spLocks noGrp="1"/>
          </p:cNvSpPr>
          <p:nvPr>
            <p:ph type="sldNum" sz="quarter" idx="12"/>
          </p:nvPr>
        </p:nvSpPr>
        <p:spPr/>
        <p:txBody>
          <a:bodyPr/>
          <a:lstStyle/>
          <a:p>
            <a:fld id="{C2DFAD89-5CD0-416F-BA3C-0260E4BFAA69}" type="slidenum">
              <a:rPr lang="en-GB" smtClean="0"/>
              <a:t>14</a:t>
            </a:fld>
            <a:endParaRPr lang="en-GB"/>
          </a:p>
        </p:txBody>
      </p:sp>
      <p:pic>
        <p:nvPicPr>
          <p:cNvPr id="5" name="Picture 4"/>
          <p:cNvPicPr>
            <a:picLocks noChangeAspect="1"/>
          </p:cNvPicPr>
          <p:nvPr/>
        </p:nvPicPr>
        <p:blipFill>
          <a:blip r:embed="rId2"/>
          <a:stretch>
            <a:fillRect/>
          </a:stretch>
        </p:blipFill>
        <p:spPr>
          <a:xfrm>
            <a:off x="2950323" y="1715875"/>
            <a:ext cx="3243353" cy="3426249"/>
          </a:xfrm>
          <a:prstGeom prst="rect">
            <a:avLst/>
          </a:prstGeom>
        </p:spPr>
      </p:pic>
    </p:spTree>
    <p:extLst>
      <p:ext uri="{BB962C8B-B14F-4D97-AF65-F5344CB8AC3E}">
        <p14:creationId xmlns:p14="http://schemas.microsoft.com/office/powerpoint/2010/main" val="540068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484" y="2636912"/>
            <a:ext cx="6203032" cy="1143000"/>
          </a:xfrm>
        </p:spPr>
        <p:txBody>
          <a:bodyPr/>
          <a:lstStyle/>
          <a:p>
            <a:r>
              <a:rPr lang="en-GB" dirty="0" smtClean="0"/>
              <a:t>Lunch</a:t>
            </a:r>
            <a:endParaRPr lang="en-GB" dirty="0"/>
          </a:p>
        </p:txBody>
      </p:sp>
      <p:sp>
        <p:nvSpPr>
          <p:cNvPr id="3" name="Footer Placeholder 2"/>
          <p:cNvSpPr>
            <a:spLocks noGrp="1"/>
          </p:cNvSpPr>
          <p:nvPr>
            <p:ph type="ftr" sz="quarter" idx="11"/>
          </p:nvPr>
        </p:nvSpPr>
        <p:spPr/>
        <p:txBody>
          <a:bodyPr/>
          <a:lstStyle/>
          <a:p>
            <a:r>
              <a:rPr lang="en-GB" smtClean="0"/>
              <a:t>Tim Durkin</a:t>
            </a:r>
            <a:endParaRPr lang="en-GB"/>
          </a:p>
        </p:txBody>
      </p:sp>
      <p:sp>
        <p:nvSpPr>
          <p:cNvPr id="4" name="Slide Number Placeholder 3"/>
          <p:cNvSpPr>
            <a:spLocks noGrp="1"/>
          </p:cNvSpPr>
          <p:nvPr>
            <p:ph type="sldNum" sz="quarter" idx="12"/>
          </p:nvPr>
        </p:nvSpPr>
        <p:spPr/>
        <p:txBody>
          <a:bodyPr/>
          <a:lstStyle/>
          <a:p>
            <a:fld id="{C2DFAD89-5CD0-416F-BA3C-0260E4BFAA69}" type="slidenum">
              <a:rPr lang="en-GB" smtClean="0"/>
              <a:t>15</a:t>
            </a:fld>
            <a:endParaRPr lang="en-GB"/>
          </a:p>
        </p:txBody>
      </p:sp>
    </p:spTree>
    <p:extLst>
      <p:ext uri="{BB962C8B-B14F-4D97-AF65-F5344CB8AC3E}">
        <p14:creationId xmlns:p14="http://schemas.microsoft.com/office/powerpoint/2010/main" val="3629516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https://www.globaljetwatch.net/</a:t>
            </a:r>
          </a:p>
        </p:txBody>
      </p:sp>
      <p:pic>
        <p:nvPicPr>
          <p:cNvPr id="8" name="Content Placeholder 7"/>
          <p:cNvPicPr>
            <a:picLocks noGrp="1" noChangeAspect="1"/>
          </p:cNvPicPr>
          <p:nvPr>
            <p:ph idx="1"/>
          </p:nvPr>
        </p:nvPicPr>
        <p:blipFill>
          <a:blip r:embed="rId2"/>
          <a:stretch>
            <a:fillRect/>
          </a:stretch>
        </p:blipFill>
        <p:spPr>
          <a:xfrm>
            <a:off x="5580112" y="1268760"/>
            <a:ext cx="2857500" cy="2857500"/>
          </a:xfrm>
          <a:prstGeom prst="rect">
            <a:avLst/>
          </a:prstGeom>
        </p:spPr>
      </p:pic>
      <p:sp>
        <p:nvSpPr>
          <p:cNvPr id="7" name="Text Placeholder 6"/>
          <p:cNvSpPr>
            <a:spLocks noGrp="1"/>
          </p:cNvSpPr>
          <p:nvPr>
            <p:ph type="body" sz="half" idx="2"/>
          </p:nvPr>
        </p:nvSpPr>
        <p:spPr/>
        <p:txBody>
          <a:bodyPr/>
          <a:lstStyle/>
          <a:p>
            <a:r>
              <a:rPr lang="en-GB" dirty="0" smtClean="0"/>
              <a:t>Atik 490EX</a:t>
            </a:r>
          </a:p>
          <a:p>
            <a:r>
              <a:rPr lang="en-GB" dirty="0" smtClean="0"/>
              <a:t>Used by Global Jet watch to identify black hole candidates.  A high end amateur grade camera used for making nice images.</a:t>
            </a:r>
          </a:p>
          <a:p>
            <a:endParaRPr lang="en-GB" dirty="0"/>
          </a:p>
          <a:p>
            <a:r>
              <a:rPr lang="en-GB" dirty="0" smtClean="0"/>
              <a:t>CCD has a Small Peltier device suitable for making nice pictures can cool to -6C…..</a:t>
            </a:r>
            <a:r>
              <a:rPr lang="en-GB" dirty="0" err="1" smtClean="0"/>
              <a:t>ish</a:t>
            </a:r>
            <a:r>
              <a:rPr lang="en-GB" dirty="0" smtClean="0"/>
              <a:t>.</a:t>
            </a:r>
          </a:p>
          <a:p>
            <a:endParaRPr lang="en-GB" dirty="0"/>
          </a:p>
          <a:p>
            <a:r>
              <a:rPr lang="en-GB" dirty="0" smtClean="0"/>
              <a:t>No good for do science.  Requirement to achieve a CCD temperature of -20c.</a:t>
            </a:r>
          </a:p>
          <a:p>
            <a:endParaRPr lang="en-GB" dirty="0"/>
          </a:p>
          <a:p>
            <a:endParaRPr lang="en-GB" dirty="0"/>
          </a:p>
        </p:txBody>
      </p:sp>
      <p:sp>
        <p:nvSpPr>
          <p:cNvPr id="4" name="Footer Placeholder 3"/>
          <p:cNvSpPr>
            <a:spLocks noGrp="1"/>
          </p:cNvSpPr>
          <p:nvPr>
            <p:ph type="ftr" sz="quarter" idx="11"/>
          </p:nvPr>
        </p:nvSpPr>
        <p:spPr/>
        <p:txBody>
          <a:bodyPr/>
          <a:lstStyle/>
          <a:p>
            <a:r>
              <a:rPr lang="en-GB" smtClean="0"/>
              <a:t>Tim Durkin</a:t>
            </a:r>
            <a:endParaRPr lang="en-GB"/>
          </a:p>
        </p:txBody>
      </p:sp>
      <p:sp>
        <p:nvSpPr>
          <p:cNvPr id="5" name="Slide Number Placeholder 4"/>
          <p:cNvSpPr>
            <a:spLocks noGrp="1"/>
          </p:cNvSpPr>
          <p:nvPr>
            <p:ph type="sldNum" sz="quarter" idx="12"/>
          </p:nvPr>
        </p:nvSpPr>
        <p:spPr/>
        <p:txBody>
          <a:bodyPr/>
          <a:lstStyle/>
          <a:p>
            <a:fld id="{C2DFAD89-5CD0-416F-BA3C-0260E4BFAA69}" type="slidenum">
              <a:rPr lang="en-GB" smtClean="0"/>
              <a:t>2</a:t>
            </a:fld>
            <a:endParaRPr lang="en-GB"/>
          </a:p>
        </p:txBody>
      </p:sp>
      <p:pic>
        <p:nvPicPr>
          <p:cNvPr id="9" name="Picture 8"/>
          <p:cNvPicPr>
            <a:picLocks noChangeAspect="1"/>
          </p:cNvPicPr>
          <p:nvPr/>
        </p:nvPicPr>
        <p:blipFill rotWithShape="1">
          <a:blip r:embed="rId3"/>
          <a:srcRect l="14623" t="15908" r="15266" b="8955"/>
          <a:stretch/>
        </p:blipFill>
        <p:spPr>
          <a:xfrm>
            <a:off x="4572000" y="4037930"/>
            <a:ext cx="2448272" cy="2088233"/>
          </a:xfrm>
          <a:prstGeom prst="rect">
            <a:avLst/>
          </a:prstGeom>
        </p:spPr>
      </p:pic>
    </p:spTree>
    <p:extLst>
      <p:ext uri="{BB962C8B-B14F-4D97-AF65-F5344CB8AC3E}">
        <p14:creationId xmlns:p14="http://schemas.microsoft.com/office/powerpoint/2010/main" val="890368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30869" y="1761819"/>
            <a:ext cx="2203909" cy="1280650"/>
          </a:xfrm>
          <a:prstGeom prst="rect">
            <a:avLst/>
          </a:prstGeom>
        </p:spPr>
      </p:pic>
      <p:sp>
        <p:nvSpPr>
          <p:cNvPr id="2" name="Title 1"/>
          <p:cNvSpPr>
            <a:spLocks noGrp="1"/>
          </p:cNvSpPr>
          <p:nvPr>
            <p:ph type="title"/>
          </p:nvPr>
        </p:nvSpPr>
        <p:spPr/>
        <p:txBody>
          <a:bodyPr/>
          <a:lstStyle/>
          <a:p>
            <a:r>
              <a:rPr lang="en-GB" dirty="0" smtClean="0"/>
              <a:t>  </a:t>
            </a:r>
            <a:r>
              <a:rPr lang="en-GB" dirty="0"/>
              <a:t>Peltier Modules</a:t>
            </a:r>
            <a:br>
              <a:rPr lang="en-GB" dirty="0"/>
            </a:br>
            <a:endParaRPr lang="en-GB" dirty="0"/>
          </a:p>
        </p:txBody>
      </p:sp>
      <p:pic>
        <p:nvPicPr>
          <p:cNvPr id="7" name="Content Placeholder 6"/>
          <p:cNvPicPr>
            <a:picLocks noGrp="1" noChangeAspect="1"/>
          </p:cNvPicPr>
          <p:nvPr>
            <p:ph idx="1"/>
          </p:nvPr>
        </p:nvPicPr>
        <p:blipFill rotWithShape="1">
          <a:blip r:embed="rId3"/>
          <a:srcRect l="2817" t="25042" r="56331" b="37393"/>
          <a:stretch/>
        </p:blipFill>
        <p:spPr>
          <a:xfrm>
            <a:off x="4332824" y="1196752"/>
            <a:ext cx="4215290" cy="2180323"/>
          </a:xfrm>
          <a:prstGeom prst="rect">
            <a:avLst/>
          </a:prstGeom>
        </p:spPr>
      </p:pic>
      <p:sp>
        <p:nvSpPr>
          <p:cNvPr id="4" name="Text Placeholder 3"/>
          <p:cNvSpPr>
            <a:spLocks noGrp="1"/>
          </p:cNvSpPr>
          <p:nvPr>
            <p:ph type="body" sz="half" idx="2"/>
          </p:nvPr>
        </p:nvSpPr>
        <p:spPr/>
        <p:txBody>
          <a:bodyPr/>
          <a:lstStyle/>
          <a:p>
            <a:r>
              <a:rPr lang="en-GB" dirty="0" smtClean="0"/>
              <a:t>They are a HEAT PUMPS. Move heat form one place to another.</a:t>
            </a:r>
          </a:p>
          <a:p>
            <a:r>
              <a:rPr lang="en-GB" dirty="0" smtClean="0"/>
              <a:t>There is a cold side</a:t>
            </a:r>
          </a:p>
          <a:p>
            <a:r>
              <a:rPr lang="en-GB" dirty="0" smtClean="0"/>
              <a:t>and a Hot side. When current is </a:t>
            </a:r>
          </a:p>
          <a:p>
            <a:r>
              <a:rPr lang="en-GB" dirty="0" smtClean="0"/>
              <a:t>Applied heat is moved from</a:t>
            </a:r>
          </a:p>
          <a:p>
            <a:r>
              <a:rPr lang="en-GB" dirty="0" smtClean="0"/>
              <a:t>One side to the other. One side cools and the other gets hot.</a:t>
            </a:r>
          </a:p>
          <a:p>
            <a:endParaRPr lang="en-GB" dirty="0" smtClean="0"/>
          </a:p>
          <a:p>
            <a:endParaRPr lang="en-GB" dirty="0"/>
          </a:p>
        </p:txBody>
      </p:sp>
      <p:sp>
        <p:nvSpPr>
          <p:cNvPr id="5" name="Footer Placeholder 4"/>
          <p:cNvSpPr>
            <a:spLocks noGrp="1"/>
          </p:cNvSpPr>
          <p:nvPr>
            <p:ph type="ftr" sz="quarter" idx="11"/>
          </p:nvPr>
        </p:nvSpPr>
        <p:spPr/>
        <p:txBody>
          <a:bodyPr/>
          <a:lstStyle/>
          <a:p>
            <a:r>
              <a:rPr lang="en-GB" smtClean="0"/>
              <a:t>Tim Durkin</a:t>
            </a:r>
            <a:endParaRPr lang="en-GB"/>
          </a:p>
        </p:txBody>
      </p:sp>
      <p:sp>
        <p:nvSpPr>
          <p:cNvPr id="6" name="Slide Number Placeholder 5"/>
          <p:cNvSpPr>
            <a:spLocks noGrp="1"/>
          </p:cNvSpPr>
          <p:nvPr>
            <p:ph type="sldNum" sz="quarter" idx="12"/>
          </p:nvPr>
        </p:nvSpPr>
        <p:spPr/>
        <p:txBody>
          <a:bodyPr/>
          <a:lstStyle/>
          <a:p>
            <a:fld id="{C2DFAD89-5CD0-416F-BA3C-0260E4BFAA69}" type="slidenum">
              <a:rPr lang="en-GB" smtClean="0"/>
              <a:t>3</a:t>
            </a:fld>
            <a:endParaRPr lang="en-GB"/>
          </a:p>
        </p:txBody>
      </p:sp>
      <p:pic>
        <p:nvPicPr>
          <p:cNvPr id="8" name="Picture 7"/>
          <p:cNvPicPr>
            <a:picLocks noChangeAspect="1"/>
          </p:cNvPicPr>
          <p:nvPr/>
        </p:nvPicPr>
        <p:blipFill rotWithShape="1">
          <a:blip r:embed="rId4"/>
          <a:srcRect l="4331" t="23100" r="56688" b="38400"/>
          <a:stretch/>
        </p:blipFill>
        <p:spPr>
          <a:xfrm>
            <a:off x="397050" y="3780631"/>
            <a:ext cx="4153313" cy="2307396"/>
          </a:xfrm>
          <a:prstGeom prst="rect">
            <a:avLst/>
          </a:prstGeom>
        </p:spPr>
      </p:pic>
      <p:pic>
        <p:nvPicPr>
          <p:cNvPr id="9" name="Picture 8"/>
          <p:cNvPicPr>
            <a:picLocks noChangeAspect="1"/>
          </p:cNvPicPr>
          <p:nvPr/>
        </p:nvPicPr>
        <p:blipFill rotWithShape="1">
          <a:blip r:embed="rId5"/>
          <a:srcRect l="3931" t="27600" r="56300" b="33200"/>
          <a:stretch/>
        </p:blipFill>
        <p:spPr>
          <a:xfrm>
            <a:off x="4529969" y="3786049"/>
            <a:ext cx="4046461" cy="2243582"/>
          </a:xfrm>
          <a:prstGeom prst="rect">
            <a:avLst/>
          </a:prstGeom>
        </p:spPr>
      </p:pic>
    </p:spTree>
    <p:extLst>
      <p:ext uri="{BB962C8B-B14F-4D97-AF65-F5344CB8AC3E}">
        <p14:creationId xmlns:p14="http://schemas.microsoft.com/office/powerpoint/2010/main" val="3610140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use a Peltier device.</a:t>
            </a:r>
            <a:endParaRPr lang="en-GB" dirty="0"/>
          </a:p>
        </p:txBody>
      </p:sp>
      <p:pic>
        <p:nvPicPr>
          <p:cNvPr id="7" name="Content Placeholder 6"/>
          <p:cNvPicPr>
            <a:picLocks noGrp="1" noChangeAspect="1"/>
          </p:cNvPicPr>
          <p:nvPr>
            <p:ph idx="1"/>
          </p:nvPr>
        </p:nvPicPr>
        <p:blipFill>
          <a:blip r:embed="rId2"/>
          <a:stretch>
            <a:fillRect/>
          </a:stretch>
        </p:blipFill>
        <p:spPr>
          <a:xfrm>
            <a:off x="3995936" y="1401141"/>
            <a:ext cx="5004789" cy="2592930"/>
          </a:xfrm>
          <a:prstGeom prst="rect">
            <a:avLst/>
          </a:prstGeom>
        </p:spPr>
      </p:pic>
      <p:sp>
        <p:nvSpPr>
          <p:cNvPr id="4" name="Text Placeholder 3"/>
          <p:cNvSpPr>
            <a:spLocks noGrp="1"/>
          </p:cNvSpPr>
          <p:nvPr>
            <p:ph type="body" sz="half" idx="2"/>
          </p:nvPr>
        </p:nvSpPr>
        <p:spPr/>
        <p:txBody>
          <a:bodyPr>
            <a:normAutofit lnSpcReduction="10000"/>
          </a:bodyPr>
          <a:lstStyle/>
          <a:p>
            <a:r>
              <a:rPr lang="en-US" dirty="0"/>
              <a:t>As the temperature between the hot side and the cold side diverges, the cooling efficiency drops. It is therefore in our interests to stop the hot side from getting too hot. We need to attach </a:t>
            </a:r>
            <a:r>
              <a:rPr lang="en-US" dirty="0" smtClean="0"/>
              <a:t>some </a:t>
            </a:r>
            <a:r>
              <a:rPr lang="en-US" dirty="0"/>
              <a:t>mechanism to remove the heat from the hot side</a:t>
            </a:r>
            <a:r>
              <a:rPr lang="en-US" dirty="0" smtClean="0"/>
              <a:t>.</a:t>
            </a:r>
          </a:p>
          <a:p>
            <a:endParaRPr lang="en-US" dirty="0"/>
          </a:p>
          <a:p>
            <a:r>
              <a:rPr lang="en-US" dirty="0"/>
              <a:t>We must be mindful of where we intend to deploy this system and understand how the environment will affect the equipment we use to remove the heat. Given the location of these telescopes it is entirely feasible that condensation will occur at what we perceive as being reasonably warm temperatures</a:t>
            </a:r>
            <a:r>
              <a:rPr lang="en-US" dirty="0" smtClean="0"/>
              <a:t>.</a:t>
            </a:r>
          </a:p>
          <a:p>
            <a:endParaRPr lang="en-US" dirty="0"/>
          </a:p>
          <a:p>
            <a:r>
              <a:rPr lang="en-US" dirty="0"/>
              <a:t>Our heat removal mechanism needs to be either passive or forced radiation, a heatsink with a fan.</a:t>
            </a:r>
            <a:endParaRPr lang="en-GB" dirty="0"/>
          </a:p>
        </p:txBody>
      </p:sp>
      <p:sp>
        <p:nvSpPr>
          <p:cNvPr id="5" name="Footer Placeholder 4"/>
          <p:cNvSpPr>
            <a:spLocks noGrp="1"/>
          </p:cNvSpPr>
          <p:nvPr>
            <p:ph type="ftr" sz="quarter" idx="11"/>
          </p:nvPr>
        </p:nvSpPr>
        <p:spPr/>
        <p:txBody>
          <a:bodyPr/>
          <a:lstStyle/>
          <a:p>
            <a:r>
              <a:rPr lang="en-GB" smtClean="0"/>
              <a:t>Tim Durkin</a:t>
            </a:r>
            <a:endParaRPr lang="en-GB"/>
          </a:p>
        </p:txBody>
      </p:sp>
      <p:sp>
        <p:nvSpPr>
          <p:cNvPr id="6" name="Slide Number Placeholder 5"/>
          <p:cNvSpPr>
            <a:spLocks noGrp="1"/>
          </p:cNvSpPr>
          <p:nvPr>
            <p:ph type="sldNum" sz="quarter" idx="12"/>
          </p:nvPr>
        </p:nvSpPr>
        <p:spPr/>
        <p:txBody>
          <a:bodyPr/>
          <a:lstStyle/>
          <a:p>
            <a:fld id="{C2DFAD89-5CD0-416F-BA3C-0260E4BFAA69}" type="slidenum">
              <a:rPr lang="en-GB" smtClean="0"/>
              <a:t>4</a:t>
            </a:fld>
            <a:endParaRPr lang="en-GB"/>
          </a:p>
        </p:txBody>
      </p:sp>
    </p:spTree>
    <p:extLst>
      <p:ext uri="{BB962C8B-B14F-4D97-AF65-F5344CB8AC3E}">
        <p14:creationId xmlns:p14="http://schemas.microsoft.com/office/powerpoint/2010/main" val="2922457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Heatsink Maths.</a:t>
            </a:r>
          </a:p>
        </p:txBody>
      </p:sp>
      <p:sp>
        <p:nvSpPr>
          <p:cNvPr id="3" name="Content Placeholder 2"/>
          <p:cNvSpPr>
            <a:spLocks noGrp="1"/>
          </p:cNvSpPr>
          <p:nvPr>
            <p:ph idx="1"/>
          </p:nvPr>
        </p:nvSpPr>
        <p:spPr/>
        <p:txBody>
          <a:bodyPr>
            <a:normAutofit/>
          </a:bodyPr>
          <a:lstStyle/>
          <a:p>
            <a:r>
              <a:rPr lang="en-US" sz="1600" dirty="0" smtClean="0"/>
              <a:t>We would ideally like the CCD to run at -20 C, we will also assign an ambient temperature for running conditions at </a:t>
            </a:r>
            <a:r>
              <a:rPr lang="en-US" sz="1600" dirty="0" smtClean="0"/>
              <a:t>32 </a:t>
            </a:r>
            <a:r>
              <a:rPr lang="en-US" sz="1600" dirty="0" smtClean="0"/>
              <a:t>Celsius a difference in temperature of 50 Celsius.</a:t>
            </a:r>
          </a:p>
          <a:p>
            <a:r>
              <a:rPr lang="en-US" sz="1600" dirty="0"/>
              <a:t>Referring to the previous plot and assuming we will drive at 2 A, this gives us a cooling capacity of about 8 </a:t>
            </a:r>
            <a:r>
              <a:rPr lang="en-US" sz="1600" dirty="0" smtClean="0"/>
              <a:t>W.</a:t>
            </a:r>
          </a:p>
          <a:p>
            <a:r>
              <a:rPr lang="en-US" sz="1600" dirty="0"/>
              <a:t>We already have an 8 Watt  load from the target and we have thermal losses from the Peltier action itself. Assume 2 A at 12 V, an additional 24 Watts, 32 </a:t>
            </a:r>
            <a:r>
              <a:rPr lang="en-US" sz="1600" dirty="0" smtClean="0"/>
              <a:t>W </a:t>
            </a:r>
            <a:r>
              <a:rPr lang="en-US" sz="1600" dirty="0"/>
              <a:t>in total</a:t>
            </a:r>
            <a:r>
              <a:rPr lang="en-US" sz="1600" dirty="0" smtClean="0"/>
              <a:t>.</a:t>
            </a:r>
          </a:p>
          <a:p>
            <a:r>
              <a:rPr lang="en-US" sz="1600" dirty="0"/>
              <a:t>We are going to maintain a hot side temperature </a:t>
            </a:r>
            <a:r>
              <a:rPr lang="en-US" sz="1600" dirty="0" smtClean="0"/>
              <a:t>32</a:t>
            </a:r>
            <a:r>
              <a:rPr lang="en-US" sz="1600" dirty="0" smtClean="0"/>
              <a:t> </a:t>
            </a:r>
            <a:r>
              <a:rPr lang="en-US" sz="1600" dirty="0"/>
              <a:t>Celsius and dissipate 32 W of heat to a </a:t>
            </a:r>
            <a:r>
              <a:rPr lang="en-US" sz="1600" dirty="0" smtClean="0"/>
              <a:t>30</a:t>
            </a:r>
            <a:r>
              <a:rPr lang="en-US" sz="1600" dirty="0" smtClean="0"/>
              <a:t> </a:t>
            </a:r>
            <a:r>
              <a:rPr lang="en-US" sz="1600" dirty="0"/>
              <a:t>Celsius ambient background.</a:t>
            </a:r>
            <a:endParaRPr lang="en-US" sz="1600" dirty="0" smtClean="0"/>
          </a:p>
        </p:txBody>
      </p:sp>
      <p:sp>
        <p:nvSpPr>
          <p:cNvPr id="4" name="Text Placeholder 3"/>
          <p:cNvSpPr>
            <a:spLocks noGrp="1"/>
          </p:cNvSpPr>
          <p:nvPr>
            <p:ph type="body" sz="half" idx="2"/>
          </p:nvPr>
        </p:nvSpPr>
        <p:spPr/>
        <p:txBody>
          <a:bodyPr/>
          <a:lstStyle/>
          <a:p>
            <a:r>
              <a:rPr lang="en-GB" dirty="0" smtClean="0"/>
              <a:t> </a:t>
            </a:r>
            <a:r>
              <a:rPr lang="en-US" dirty="0"/>
              <a:t>Step 1, determine the hot side running temperature for our Peltier cooler</a:t>
            </a:r>
            <a:r>
              <a:rPr lang="en-US" dirty="0" smtClean="0"/>
              <a:t>.</a:t>
            </a:r>
          </a:p>
          <a:p>
            <a:endParaRPr lang="en-US" dirty="0"/>
          </a:p>
          <a:p>
            <a:endParaRPr lang="en-US" dirty="0" smtClean="0"/>
          </a:p>
          <a:p>
            <a:endParaRPr lang="en-US" dirty="0"/>
          </a:p>
          <a:p>
            <a:r>
              <a:rPr lang="en-US" dirty="0"/>
              <a:t>Step 2, determine the heat load presented by the hot side of the Peltier</a:t>
            </a:r>
            <a:r>
              <a:rPr lang="en-US" dirty="0" smtClean="0"/>
              <a:t>.</a:t>
            </a:r>
          </a:p>
          <a:p>
            <a:endParaRPr lang="en-US" dirty="0"/>
          </a:p>
          <a:p>
            <a:r>
              <a:rPr lang="en-US" dirty="0"/>
              <a:t>Step 3, calculate thermal resistance of required heatsink.</a:t>
            </a:r>
            <a:endParaRPr lang="en-US" dirty="0" smtClean="0"/>
          </a:p>
          <a:p>
            <a:endParaRPr lang="en-US" dirty="0" smtClean="0"/>
          </a:p>
          <a:p>
            <a:endParaRPr lang="en-GB" dirty="0"/>
          </a:p>
        </p:txBody>
      </p:sp>
      <p:sp>
        <p:nvSpPr>
          <p:cNvPr id="5" name="Footer Placeholder 4"/>
          <p:cNvSpPr>
            <a:spLocks noGrp="1"/>
          </p:cNvSpPr>
          <p:nvPr>
            <p:ph type="ftr" sz="quarter" idx="11"/>
          </p:nvPr>
        </p:nvSpPr>
        <p:spPr/>
        <p:txBody>
          <a:bodyPr/>
          <a:lstStyle/>
          <a:p>
            <a:r>
              <a:rPr lang="en-GB" smtClean="0"/>
              <a:t>Tim Durkin</a:t>
            </a:r>
            <a:endParaRPr lang="en-GB"/>
          </a:p>
        </p:txBody>
      </p:sp>
      <p:sp>
        <p:nvSpPr>
          <p:cNvPr id="6" name="Slide Number Placeholder 5"/>
          <p:cNvSpPr>
            <a:spLocks noGrp="1"/>
          </p:cNvSpPr>
          <p:nvPr>
            <p:ph type="sldNum" sz="quarter" idx="12"/>
          </p:nvPr>
        </p:nvSpPr>
        <p:spPr/>
        <p:txBody>
          <a:bodyPr/>
          <a:lstStyle/>
          <a:p>
            <a:fld id="{C2DFAD89-5CD0-416F-BA3C-0260E4BFAA69}" type="slidenum">
              <a:rPr lang="en-GB" smtClean="0"/>
              <a:t>5</a:t>
            </a:fld>
            <a:endParaRPr lang="en-GB"/>
          </a:p>
        </p:txBody>
      </p:sp>
    </p:spTree>
    <p:extLst>
      <p:ext uri="{BB962C8B-B14F-4D97-AF65-F5344CB8AC3E}">
        <p14:creationId xmlns:p14="http://schemas.microsoft.com/office/powerpoint/2010/main" val="1052890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Heatsink maths</a:t>
            </a:r>
          </a:p>
        </p:txBody>
      </p:sp>
      <mc:AlternateContent xmlns:mc="http://schemas.openxmlformats.org/markup-compatibility/2006">
        <mc:Choice xmlns:a14="http://schemas.microsoft.com/office/drawing/2010/main" Requires="a14">
          <p:sp>
            <p:nvSpPr>
              <p:cNvPr id="3" name="Content Placeholder 2"/>
              <p:cNvSpPr>
                <a:spLocks noGrp="1"/>
              </p:cNvSpPr>
              <p:nvPr>
                <p:ph sz="half" idx="1"/>
              </p:nvPr>
            </p:nvSpPr>
            <p:spPr/>
            <p:txBody>
              <a:bodyPr>
                <a:normAutofit/>
              </a:bodyPr>
              <a:lstStyle/>
              <a:p>
                <a:r>
                  <a:rPr lang="en-US" sz="2400" dirty="0" smtClean="0"/>
                  <a:t>∆𝑇=𝑄 ×𝑅𝜃</a:t>
                </a:r>
              </a:p>
              <a:p>
                <a:r>
                  <a:rPr lang="en-US" sz="2400" dirty="0"/>
                  <a:t>Where T is temperature, Q is heat flow and R is thermal resistance.</a:t>
                </a:r>
              </a:p>
              <a:p>
                <a:r>
                  <a:rPr lang="en-US" sz="2400" dirty="0"/>
                  <a:t>Substituting and rearranging for thermal </a:t>
                </a:r>
                <a:r>
                  <a:rPr lang="en-US" sz="2400" dirty="0" smtClean="0"/>
                  <a:t>resistance.</a:t>
                </a:r>
              </a:p>
              <a:p>
                <a14:m>
                  <m:oMath xmlns:m="http://schemas.openxmlformats.org/officeDocument/2006/math">
                    <m:f>
                      <m:fPr>
                        <m:ctrlPr>
                          <a:rPr lang="en-US" sz="3000" i="1" dirty="0" smtClean="0">
                            <a:latin typeface="Cambria Math" panose="02040503050406030204" pitchFamily="18" charset="0"/>
                          </a:rPr>
                        </m:ctrlPr>
                      </m:fPr>
                      <m:num>
                        <m:r>
                          <a:rPr lang="en-GB" sz="3000" b="0" i="1" dirty="0" smtClean="0">
                            <a:latin typeface="Cambria Math" panose="02040503050406030204" pitchFamily="18" charset="0"/>
                          </a:rPr>
                          <m:t>3</m:t>
                        </m:r>
                        <m:r>
                          <a:rPr lang="en-GB" sz="3000" b="0" i="1" dirty="0" smtClean="0">
                            <a:latin typeface="Cambria Math" panose="02040503050406030204" pitchFamily="18" charset="0"/>
                          </a:rPr>
                          <m:t>2 −</m:t>
                        </m:r>
                        <m:r>
                          <a:rPr lang="en-GB" sz="3000" b="0" i="1" dirty="0" smtClean="0">
                            <a:latin typeface="Cambria Math" panose="02040503050406030204" pitchFamily="18" charset="0"/>
                          </a:rPr>
                          <m:t>30</m:t>
                        </m:r>
                      </m:num>
                      <m:den>
                        <m:r>
                          <a:rPr lang="en-GB" sz="3000" b="0" i="1" dirty="0" smtClean="0">
                            <a:latin typeface="Cambria Math" panose="02040503050406030204" pitchFamily="18" charset="0"/>
                          </a:rPr>
                          <m:t>(8+24)</m:t>
                        </m:r>
                      </m:den>
                    </m:f>
                    <m:r>
                      <a:rPr lang="en-GB" sz="3000" b="0" i="1" dirty="0" smtClean="0">
                        <a:latin typeface="Cambria Math" panose="02040503050406030204" pitchFamily="18" charset="0"/>
                      </a:rPr>
                      <m:t>=0.06</m:t>
                    </m:r>
                    <m:r>
                      <a:rPr lang="en-GB" sz="3000" b="0" i="1" dirty="0" smtClean="0">
                        <a:latin typeface="Cambria Math" panose="02040503050406030204" pitchFamily="18" charset="0"/>
                      </a:rPr>
                      <m:t>25</m:t>
                    </m:r>
                    <m:r>
                      <a:rPr lang="en-GB" sz="3000" b="0" i="1" dirty="0" smtClean="0">
                        <a:latin typeface="Cambria Math" panose="02040503050406030204" pitchFamily="18" charset="0"/>
                      </a:rPr>
                      <m:t> </m:t>
                    </m:r>
                    <m:r>
                      <a:rPr lang="en-GB" sz="3000" b="0" i="1" dirty="0" smtClean="0">
                        <a:latin typeface="Cambria Math" panose="02040503050406030204" pitchFamily="18" charset="0"/>
                      </a:rPr>
                      <m:t>𝑘</m:t>
                    </m:r>
                    <m:r>
                      <a:rPr lang="en-GB" sz="3000" b="0" i="1" dirty="0" smtClean="0">
                        <a:latin typeface="Cambria Math" panose="02040503050406030204" pitchFamily="18" charset="0"/>
                      </a:rPr>
                      <m:t>/</m:t>
                    </m:r>
                    <m:r>
                      <a:rPr lang="en-GB" sz="3000" b="0" i="1" dirty="0" smtClean="0">
                        <a:latin typeface="Cambria Math" panose="02040503050406030204" pitchFamily="18" charset="0"/>
                      </a:rPr>
                      <m:t>𝑤</m:t>
                    </m:r>
                  </m:oMath>
                </a14:m>
                <a:endParaRPr lang="en-US" sz="3000" dirty="0" smtClean="0"/>
              </a:p>
              <a:p>
                <a:endParaRPr lang="en-GB" sz="2400" dirty="0"/>
              </a:p>
            </p:txBody>
          </p:sp>
        </mc:Choice>
        <mc:Fallback>
          <p:sp>
            <p:nvSpPr>
              <p:cNvPr id="3" name="Content Placeholder 2"/>
              <p:cNvSpPr>
                <a:spLocks noGrp="1" noRot="1" noChangeAspect="1" noMove="1" noResize="1" noEditPoints="1" noAdjustHandles="1" noChangeArrowheads="1" noChangeShapeType="1" noTextEdit="1"/>
              </p:cNvSpPr>
              <p:nvPr>
                <p:ph sz="half" idx="1"/>
              </p:nvPr>
            </p:nvSpPr>
            <p:spPr>
              <a:blipFill>
                <a:blip r:embed="rId2"/>
                <a:stretch>
                  <a:fillRect l="-1961" t="-1078"/>
                </a:stretch>
              </a:blipFill>
            </p:spPr>
            <p:txBody>
              <a:bodyPr/>
              <a:lstStyle/>
              <a:p>
                <a:r>
                  <a:rPr lang="en-GB">
                    <a:noFill/>
                  </a:rPr>
                  <a:t> </a:t>
                </a:r>
              </a:p>
            </p:txBody>
          </p:sp>
        </mc:Fallback>
      </mc:AlternateContent>
      <p:pic>
        <p:nvPicPr>
          <p:cNvPr id="9" name="Content Placeholder 8"/>
          <p:cNvPicPr>
            <a:picLocks noGrp="1" noChangeAspect="1"/>
          </p:cNvPicPr>
          <p:nvPr>
            <p:ph sz="half" idx="2"/>
          </p:nvPr>
        </p:nvPicPr>
        <p:blipFill>
          <a:blip r:embed="rId3"/>
          <a:stretch>
            <a:fillRect/>
          </a:stretch>
        </p:blipFill>
        <p:spPr>
          <a:xfrm>
            <a:off x="6300192" y="1600200"/>
            <a:ext cx="2103491" cy="1852398"/>
          </a:xfrm>
          <a:prstGeom prst="rect">
            <a:avLst/>
          </a:prstGeom>
        </p:spPr>
      </p:pic>
      <p:sp>
        <p:nvSpPr>
          <p:cNvPr id="5" name="Footer Placeholder 4"/>
          <p:cNvSpPr>
            <a:spLocks noGrp="1"/>
          </p:cNvSpPr>
          <p:nvPr>
            <p:ph type="ftr" sz="quarter" idx="11"/>
          </p:nvPr>
        </p:nvSpPr>
        <p:spPr/>
        <p:txBody>
          <a:bodyPr/>
          <a:lstStyle/>
          <a:p>
            <a:r>
              <a:rPr lang="en-GB" dirty="0" smtClean="0"/>
              <a:t>Tim Durkin</a:t>
            </a:r>
            <a:endParaRPr lang="en-GB" dirty="0"/>
          </a:p>
        </p:txBody>
      </p:sp>
      <p:sp>
        <p:nvSpPr>
          <p:cNvPr id="6" name="Slide Number Placeholder 5"/>
          <p:cNvSpPr>
            <a:spLocks noGrp="1"/>
          </p:cNvSpPr>
          <p:nvPr>
            <p:ph type="sldNum" sz="quarter" idx="12"/>
          </p:nvPr>
        </p:nvSpPr>
        <p:spPr/>
        <p:txBody>
          <a:bodyPr/>
          <a:lstStyle/>
          <a:p>
            <a:fld id="{C2DFAD89-5CD0-416F-BA3C-0260E4BFAA69}" type="slidenum">
              <a:rPr lang="en-GB" smtClean="0"/>
              <a:t>6</a:t>
            </a:fld>
            <a:endParaRPr lang="en-GB"/>
          </a:p>
        </p:txBody>
      </p:sp>
      <p:sp>
        <p:nvSpPr>
          <p:cNvPr id="10" name="TextBox 9"/>
          <p:cNvSpPr txBox="1"/>
          <p:nvPr/>
        </p:nvSpPr>
        <p:spPr>
          <a:xfrm>
            <a:off x="5076056" y="1772816"/>
            <a:ext cx="1080120" cy="646331"/>
          </a:xfrm>
          <a:prstGeom prst="rect">
            <a:avLst/>
          </a:prstGeom>
          <a:noFill/>
        </p:spPr>
        <p:txBody>
          <a:bodyPr wrap="square" rtlCol="0">
            <a:spAutoFit/>
          </a:bodyPr>
          <a:lstStyle/>
          <a:p>
            <a:r>
              <a:rPr lang="en-GB" dirty="0" smtClean="0"/>
              <a:t>0.06 k/w</a:t>
            </a:r>
          </a:p>
          <a:p>
            <a:endParaRPr lang="en-GB" dirty="0"/>
          </a:p>
        </p:txBody>
      </p:sp>
      <p:pic>
        <p:nvPicPr>
          <p:cNvPr id="11" name="Picture 10"/>
          <p:cNvPicPr>
            <a:picLocks noChangeAspect="1"/>
          </p:cNvPicPr>
          <p:nvPr/>
        </p:nvPicPr>
        <p:blipFill>
          <a:blip r:embed="rId4"/>
          <a:stretch>
            <a:fillRect/>
          </a:stretch>
        </p:blipFill>
        <p:spPr>
          <a:xfrm>
            <a:off x="5545061" y="4145262"/>
            <a:ext cx="2834630" cy="1513080"/>
          </a:xfrm>
          <a:prstGeom prst="rect">
            <a:avLst/>
          </a:prstGeom>
        </p:spPr>
      </p:pic>
      <p:sp>
        <p:nvSpPr>
          <p:cNvPr id="12" name="TextBox 11"/>
          <p:cNvSpPr txBox="1"/>
          <p:nvPr/>
        </p:nvSpPr>
        <p:spPr>
          <a:xfrm>
            <a:off x="6987512" y="5533891"/>
            <a:ext cx="1080120" cy="646331"/>
          </a:xfrm>
          <a:prstGeom prst="rect">
            <a:avLst/>
          </a:prstGeom>
          <a:noFill/>
        </p:spPr>
        <p:txBody>
          <a:bodyPr wrap="square" rtlCol="0">
            <a:spAutoFit/>
          </a:bodyPr>
          <a:lstStyle/>
          <a:p>
            <a:r>
              <a:rPr lang="en-GB" dirty="0" smtClean="0"/>
              <a:t>0.07 k/w</a:t>
            </a:r>
          </a:p>
          <a:p>
            <a:endParaRPr lang="en-GB" dirty="0"/>
          </a:p>
        </p:txBody>
      </p:sp>
    </p:spTree>
    <p:extLst>
      <p:ext uri="{BB962C8B-B14F-4D97-AF65-F5344CB8AC3E}">
        <p14:creationId xmlns:p14="http://schemas.microsoft.com/office/powerpoint/2010/main" val="2100065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Typical Physicist Requirements</a:t>
            </a:r>
          </a:p>
        </p:txBody>
      </p:sp>
      <p:sp>
        <p:nvSpPr>
          <p:cNvPr id="3" name="Content Placeholder 2"/>
          <p:cNvSpPr>
            <a:spLocks noGrp="1"/>
          </p:cNvSpPr>
          <p:nvPr>
            <p:ph sz="half" idx="1"/>
          </p:nvPr>
        </p:nvSpPr>
        <p:spPr/>
        <p:txBody>
          <a:bodyPr>
            <a:normAutofit lnSpcReduction="10000"/>
          </a:bodyPr>
          <a:lstStyle/>
          <a:p>
            <a:r>
              <a:rPr lang="en-GB" dirty="0"/>
              <a:t>Cost </a:t>
            </a:r>
            <a:r>
              <a:rPr lang="en-GB" dirty="0" smtClean="0"/>
              <a:t>nothing</a:t>
            </a:r>
          </a:p>
          <a:p>
            <a:r>
              <a:rPr lang="en-GB" dirty="0" smtClean="0"/>
              <a:t>Extremely lightweight</a:t>
            </a:r>
          </a:p>
          <a:p>
            <a:r>
              <a:rPr lang="en-GB" dirty="0" smtClean="0"/>
              <a:t>100% reliable</a:t>
            </a:r>
          </a:p>
          <a:p>
            <a:r>
              <a:rPr lang="en-GB" dirty="0" smtClean="0"/>
              <a:t>Available with next day delivery</a:t>
            </a:r>
          </a:p>
          <a:p>
            <a:r>
              <a:rPr lang="en-GB" dirty="0" smtClean="0"/>
              <a:t>Can be installed by a post-doc</a:t>
            </a:r>
          </a:p>
          <a:p>
            <a:r>
              <a:rPr lang="en-GB" dirty="0" smtClean="0"/>
              <a:t>Be the thing I’ve already got in my head.</a:t>
            </a:r>
            <a:endParaRPr lang="en-GB" dirty="0"/>
          </a:p>
        </p:txBody>
      </p:sp>
      <p:sp>
        <p:nvSpPr>
          <p:cNvPr id="4" name="Content Placeholder 3"/>
          <p:cNvSpPr>
            <a:spLocks noGrp="1"/>
          </p:cNvSpPr>
          <p:nvPr>
            <p:ph sz="half" idx="2"/>
          </p:nvPr>
        </p:nvSpPr>
        <p:spPr/>
        <p:txBody>
          <a:bodyPr>
            <a:normAutofit lnSpcReduction="10000"/>
          </a:bodyPr>
          <a:lstStyle/>
          <a:p>
            <a:r>
              <a:rPr lang="en-GB" dirty="0" smtClean="0"/>
              <a:t>There is an additional requirement for particle physicists which is to have zero cross-sectional area.</a:t>
            </a:r>
          </a:p>
          <a:p>
            <a:endParaRPr lang="en-GB" dirty="0"/>
          </a:p>
          <a:p>
            <a:endParaRPr lang="en-GB" dirty="0"/>
          </a:p>
        </p:txBody>
      </p:sp>
      <p:sp>
        <p:nvSpPr>
          <p:cNvPr id="5" name="Footer Placeholder 4"/>
          <p:cNvSpPr>
            <a:spLocks noGrp="1"/>
          </p:cNvSpPr>
          <p:nvPr>
            <p:ph type="ftr" sz="quarter" idx="11"/>
          </p:nvPr>
        </p:nvSpPr>
        <p:spPr/>
        <p:txBody>
          <a:bodyPr/>
          <a:lstStyle/>
          <a:p>
            <a:r>
              <a:rPr lang="en-GB" smtClean="0"/>
              <a:t>Tim Durkin</a:t>
            </a:r>
            <a:endParaRPr lang="en-GB"/>
          </a:p>
        </p:txBody>
      </p:sp>
      <p:sp>
        <p:nvSpPr>
          <p:cNvPr id="6" name="Slide Number Placeholder 5"/>
          <p:cNvSpPr>
            <a:spLocks noGrp="1"/>
          </p:cNvSpPr>
          <p:nvPr>
            <p:ph type="sldNum" sz="quarter" idx="12"/>
          </p:nvPr>
        </p:nvSpPr>
        <p:spPr/>
        <p:txBody>
          <a:bodyPr/>
          <a:lstStyle/>
          <a:p>
            <a:fld id="{C2DFAD89-5CD0-416F-BA3C-0260E4BFAA69}" type="slidenum">
              <a:rPr lang="en-GB" smtClean="0"/>
              <a:t>7</a:t>
            </a:fld>
            <a:endParaRPr lang="en-GB"/>
          </a:p>
        </p:txBody>
      </p:sp>
    </p:spTree>
    <p:extLst>
      <p:ext uri="{BB962C8B-B14F-4D97-AF65-F5344CB8AC3E}">
        <p14:creationId xmlns:p14="http://schemas.microsoft.com/office/powerpoint/2010/main" val="1817558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Typical Physicist Requirements</a:t>
            </a:r>
          </a:p>
        </p:txBody>
      </p:sp>
      <p:sp>
        <p:nvSpPr>
          <p:cNvPr id="3" name="Content Placeholder 2"/>
          <p:cNvSpPr>
            <a:spLocks noGrp="1"/>
          </p:cNvSpPr>
          <p:nvPr>
            <p:ph sz="half" idx="1"/>
          </p:nvPr>
        </p:nvSpPr>
        <p:spPr/>
        <p:txBody>
          <a:bodyPr>
            <a:normAutofit lnSpcReduction="10000"/>
          </a:bodyPr>
          <a:lstStyle/>
          <a:p>
            <a:r>
              <a:rPr lang="en-GB" dirty="0">
                <a:solidFill>
                  <a:srgbClr val="FF0000"/>
                </a:solidFill>
              </a:rPr>
              <a:t>Cost </a:t>
            </a:r>
            <a:r>
              <a:rPr lang="en-GB" dirty="0" smtClean="0">
                <a:solidFill>
                  <a:srgbClr val="FF0000"/>
                </a:solidFill>
              </a:rPr>
              <a:t>nothing</a:t>
            </a:r>
          </a:p>
          <a:p>
            <a:r>
              <a:rPr lang="en-GB" dirty="0" smtClean="0">
                <a:solidFill>
                  <a:srgbClr val="FF0000"/>
                </a:solidFill>
              </a:rPr>
              <a:t>Extremely lightweight</a:t>
            </a:r>
          </a:p>
          <a:p>
            <a:r>
              <a:rPr lang="en-GB" dirty="0" smtClean="0"/>
              <a:t>100% reliable</a:t>
            </a:r>
          </a:p>
          <a:p>
            <a:r>
              <a:rPr lang="en-GB" dirty="0" smtClean="0"/>
              <a:t>Available with next day delivery</a:t>
            </a:r>
          </a:p>
          <a:p>
            <a:r>
              <a:rPr lang="en-GB" dirty="0" smtClean="0"/>
              <a:t>Can be installed by a post-doc</a:t>
            </a:r>
          </a:p>
          <a:p>
            <a:r>
              <a:rPr lang="en-GB" dirty="0" smtClean="0">
                <a:solidFill>
                  <a:schemeClr val="tx2">
                    <a:lumMod val="40000"/>
                    <a:lumOff val="60000"/>
                  </a:schemeClr>
                </a:solidFill>
              </a:rPr>
              <a:t>Be the thing I’ve already got in my head.</a:t>
            </a:r>
            <a:endParaRPr lang="en-GB" dirty="0">
              <a:solidFill>
                <a:schemeClr val="tx2">
                  <a:lumMod val="40000"/>
                  <a:lumOff val="60000"/>
                </a:schemeClr>
              </a:solidFill>
            </a:endParaRPr>
          </a:p>
        </p:txBody>
      </p:sp>
      <p:sp>
        <p:nvSpPr>
          <p:cNvPr id="4" name="Content Placeholder 3"/>
          <p:cNvSpPr>
            <a:spLocks noGrp="1"/>
          </p:cNvSpPr>
          <p:nvPr>
            <p:ph sz="half" idx="2"/>
          </p:nvPr>
        </p:nvSpPr>
        <p:spPr/>
        <p:txBody>
          <a:bodyPr>
            <a:normAutofit lnSpcReduction="10000"/>
          </a:bodyPr>
          <a:lstStyle/>
          <a:p>
            <a:r>
              <a:rPr lang="en-GB" dirty="0" smtClean="0"/>
              <a:t>There is an additional requirement for particle physicists which is to have zero cross-sectional area.</a:t>
            </a:r>
          </a:p>
          <a:p>
            <a:endParaRPr lang="en-GB" dirty="0"/>
          </a:p>
          <a:p>
            <a:endParaRPr lang="en-GB" dirty="0"/>
          </a:p>
        </p:txBody>
      </p:sp>
      <p:sp>
        <p:nvSpPr>
          <p:cNvPr id="5" name="Footer Placeholder 4"/>
          <p:cNvSpPr>
            <a:spLocks noGrp="1"/>
          </p:cNvSpPr>
          <p:nvPr>
            <p:ph type="ftr" sz="quarter" idx="11"/>
          </p:nvPr>
        </p:nvSpPr>
        <p:spPr/>
        <p:txBody>
          <a:bodyPr/>
          <a:lstStyle/>
          <a:p>
            <a:r>
              <a:rPr lang="en-GB" smtClean="0"/>
              <a:t>Tim Durkin</a:t>
            </a:r>
            <a:endParaRPr lang="en-GB"/>
          </a:p>
        </p:txBody>
      </p:sp>
      <p:sp>
        <p:nvSpPr>
          <p:cNvPr id="6" name="Slide Number Placeholder 5"/>
          <p:cNvSpPr>
            <a:spLocks noGrp="1"/>
          </p:cNvSpPr>
          <p:nvPr>
            <p:ph type="sldNum" sz="quarter" idx="12"/>
          </p:nvPr>
        </p:nvSpPr>
        <p:spPr/>
        <p:txBody>
          <a:bodyPr/>
          <a:lstStyle/>
          <a:p>
            <a:fld id="{C2DFAD89-5CD0-416F-BA3C-0260E4BFAA69}" type="slidenum">
              <a:rPr lang="en-GB" smtClean="0"/>
              <a:t>8</a:t>
            </a:fld>
            <a:endParaRPr lang="en-GB"/>
          </a:p>
        </p:txBody>
      </p:sp>
    </p:spTree>
    <p:extLst>
      <p:ext uri="{BB962C8B-B14F-4D97-AF65-F5344CB8AC3E}">
        <p14:creationId xmlns:p14="http://schemas.microsoft.com/office/powerpoint/2010/main" val="4164015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Water Cooling</a:t>
            </a:r>
            <a:endParaRPr lang="en-GB" dirty="0"/>
          </a:p>
        </p:txBody>
      </p:sp>
      <p:sp>
        <p:nvSpPr>
          <p:cNvPr id="5" name="Footer Placeholder 4"/>
          <p:cNvSpPr>
            <a:spLocks noGrp="1"/>
          </p:cNvSpPr>
          <p:nvPr>
            <p:ph type="ftr" sz="quarter" idx="11"/>
          </p:nvPr>
        </p:nvSpPr>
        <p:spPr/>
        <p:txBody>
          <a:bodyPr/>
          <a:lstStyle/>
          <a:p>
            <a:r>
              <a:rPr lang="en-GB" smtClean="0"/>
              <a:t>Tim Durkin</a:t>
            </a:r>
            <a:endParaRPr lang="en-GB"/>
          </a:p>
        </p:txBody>
      </p:sp>
      <p:sp>
        <p:nvSpPr>
          <p:cNvPr id="6" name="Slide Number Placeholder 5"/>
          <p:cNvSpPr>
            <a:spLocks noGrp="1"/>
          </p:cNvSpPr>
          <p:nvPr>
            <p:ph type="sldNum" sz="quarter" idx="12"/>
          </p:nvPr>
        </p:nvSpPr>
        <p:spPr/>
        <p:txBody>
          <a:bodyPr/>
          <a:lstStyle/>
          <a:p>
            <a:fld id="{C2DFAD89-5CD0-416F-BA3C-0260E4BFAA69}" type="slidenum">
              <a:rPr lang="en-GB" smtClean="0"/>
              <a:t>9</a:t>
            </a:fld>
            <a:endParaRPr lang="en-GB"/>
          </a:p>
        </p:txBody>
      </p:sp>
      <p:pic>
        <p:nvPicPr>
          <p:cNvPr id="8" name="Picture 7"/>
          <p:cNvPicPr>
            <a:picLocks noChangeAspect="1"/>
          </p:cNvPicPr>
          <p:nvPr/>
        </p:nvPicPr>
        <p:blipFill rotWithShape="1">
          <a:blip r:embed="rId2"/>
          <a:srcRect l="19287" t="7301" r="16138" b="8001"/>
          <a:stretch/>
        </p:blipFill>
        <p:spPr>
          <a:xfrm>
            <a:off x="1187624" y="1401355"/>
            <a:ext cx="6696744" cy="4940891"/>
          </a:xfrm>
          <a:prstGeom prst="rect">
            <a:avLst/>
          </a:prstGeom>
        </p:spPr>
      </p:pic>
      <p:sp>
        <p:nvSpPr>
          <p:cNvPr id="9" name="Rectangle 8"/>
          <p:cNvSpPr/>
          <p:nvPr/>
        </p:nvSpPr>
        <p:spPr>
          <a:xfrm>
            <a:off x="5148064" y="5949280"/>
            <a:ext cx="576064" cy="216024"/>
          </a:xfrm>
          <a:prstGeom prst="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85502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mmera" id="{23B67803-D99D-4B66-B619-D15562CA36EA}" vid="{7035DB45-5197-4FE2-A85A-EC679C4EAD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cammera</Template>
  <TotalTime>6093</TotalTime>
  <Words>607</Words>
  <Application>Microsoft Office PowerPoint</Application>
  <PresentationFormat>On-screen Show (4:3)</PresentationFormat>
  <Paragraphs>92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 Math</vt:lpstr>
      <vt:lpstr>Office Theme</vt:lpstr>
      <vt:lpstr>Parts Bin Engineering</vt:lpstr>
      <vt:lpstr>https://www.globaljetwatch.net/</vt:lpstr>
      <vt:lpstr>  Peltier Modules </vt:lpstr>
      <vt:lpstr>How to use a Peltier device.</vt:lpstr>
      <vt:lpstr>Heatsink Maths.</vt:lpstr>
      <vt:lpstr>Heatsink maths</vt:lpstr>
      <vt:lpstr>Typical Physicist Requirements</vt:lpstr>
      <vt:lpstr>Typical Physicist Requirements</vt:lpstr>
      <vt:lpstr>Water Cooling</vt:lpstr>
      <vt:lpstr>Time to Combine</vt:lpstr>
      <vt:lpstr>PowerPoint Presentation</vt:lpstr>
      <vt:lpstr>PowerPoint Presentation</vt:lpstr>
      <vt:lpstr>PowerPoint Presentation</vt:lpstr>
      <vt:lpstr>PowerPoint Presentation</vt:lpstr>
      <vt:lpstr>Lunch</vt:lpstr>
    </vt:vector>
  </TitlesOfParts>
  <Company>PPD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Parts Bin Engineering</dc:title>
  <dc:creator>Durkin, Tim (STFC,RAL,PPD)</dc:creator>
  <cp:lastModifiedBy>Durkin, Tim (STFC,RAL,PPD)</cp:lastModifiedBy>
  <cp:revision>41</cp:revision>
  <dcterms:created xsi:type="dcterms:W3CDTF">2019-06-19T14:13:54Z</dcterms:created>
  <dcterms:modified xsi:type="dcterms:W3CDTF">2019-06-27T08:39:35Z</dcterms:modified>
</cp:coreProperties>
</file>