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notesMasterIdLst>
    <p:notesMasterId r:id="rId22"/>
  </p:notesMasterIdLst>
  <p:sldIdLst>
    <p:sldId id="256" r:id="rId2"/>
    <p:sldId id="399" r:id="rId3"/>
    <p:sldId id="400" r:id="rId4"/>
    <p:sldId id="368" r:id="rId5"/>
    <p:sldId id="326" r:id="rId6"/>
    <p:sldId id="359" r:id="rId7"/>
    <p:sldId id="405" r:id="rId8"/>
    <p:sldId id="406" r:id="rId9"/>
    <p:sldId id="328" r:id="rId10"/>
    <p:sldId id="394" r:id="rId11"/>
    <p:sldId id="401" r:id="rId12"/>
    <p:sldId id="321" r:id="rId13"/>
    <p:sldId id="337" r:id="rId14"/>
    <p:sldId id="338" r:id="rId15"/>
    <p:sldId id="386" r:id="rId16"/>
    <p:sldId id="366" r:id="rId17"/>
    <p:sldId id="402" r:id="rId18"/>
    <p:sldId id="395" r:id="rId19"/>
    <p:sldId id="397" r:id="rId20"/>
    <p:sldId id="278" r:id="rId2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9C4D9E0D-F660-466C-9AD9-F7A926B663E7}">
          <p14:sldIdLst>
            <p14:sldId id="256"/>
            <p14:sldId id="399"/>
            <p14:sldId id="400"/>
            <p14:sldId id="368"/>
          </p14:sldIdLst>
        </p14:section>
        <p14:section name="Başlıksız Bölüm" id="{577A9DFA-6FB6-4EB3-B712-6B2553D59C02}">
          <p14:sldIdLst>
            <p14:sldId id="326"/>
            <p14:sldId id="359"/>
            <p14:sldId id="405"/>
            <p14:sldId id="406"/>
            <p14:sldId id="328"/>
            <p14:sldId id="394"/>
            <p14:sldId id="401"/>
            <p14:sldId id="321"/>
            <p14:sldId id="337"/>
            <p14:sldId id="338"/>
            <p14:sldId id="386"/>
            <p14:sldId id="366"/>
            <p14:sldId id="402"/>
            <p14:sldId id="395"/>
            <p14:sldId id="39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ra Yüksel" initials="EY" lastIdx="2" clrIdx="0">
    <p:extLst>
      <p:ext uri="{19B8F6BF-5375-455C-9EA6-DF929625EA0E}">
        <p15:presenceInfo xmlns:p15="http://schemas.microsoft.com/office/powerpoint/2012/main" userId="256fc0b8e1d221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C913B-260E-4412-93D6-EC399BF12D94}" v="148" dt="2023-01-09T12:45:40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sel, Esra Dr (Maths &amp; Physics)" userId="18924b90-fbdc-4dd0-b84c-c7d53366604e" providerId="ADAL" clId="{CE2C913B-260E-4412-93D6-EC399BF12D94}"/>
    <pc:docChg chg="undo custSel addSld delSld modSld sldOrd modMainMaster modSection modNotesMaster">
      <pc:chgData name="Yuksel, Esra Dr (Maths &amp; Physics)" userId="18924b90-fbdc-4dd0-b84c-c7d53366604e" providerId="ADAL" clId="{CE2C913B-260E-4412-93D6-EC399BF12D94}" dt="2023-01-09T12:45:45.616" v="2925"/>
      <pc:docMkLst>
        <pc:docMk/>
      </pc:docMkLst>
      <pc:sldChg chg="addSp modSp mod setBg">
        <pc:chgData name="Yuksel, Esra Dr (Maths &amp; Physics)" userId="18924b90-fbdc-4dd0-b84c-c7d53366604e" providerId="ADAL" clId="{CE2C913B-260E-4412-93D6-EC399BF12D94}" dt="2023-01-09T10:56:28.090" v="2839"/>
        <pc:sldMkLst>
          <pc:docMk/>
          <pc:sldMk cId="3013995383" sldId="256"/>
        </pc:sldMkLst>
        <pc:spChg chg="mod">
          <ac:chgData name="Yuksel, Esra Dr (Maths &amp; Physics)" userId="18924b90-fbdc-4dd0-b84c-c7d53366604e" providerId="ADAL" clId="{CE2C913B-260E-4412-93D6-EC399BF12D94}" dt="2023-01-07T19:07:03.288" v="1725" actId="120"/>
          <ac:spMkLst>
            <pc:docMk/>
            <pc:sldMk cId="3013995383" sldId="256"/>
            <ac:spMk id="2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2-12-30T13:41:25.101" v="403" actId="20577"/>
          <ac:spMkLst>
            <pc:docMk/>
            <pc:sldMk cId="3013995383" sldId="256"/>
            <ac:spMk id="3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3013995383" sldId="256"/>
            <ac:spMk id="4" creationId="{4B11997D-9F9A-4CD4-8B3C-7201AF70BB49}"/>
          </ac:spMkLst>
        </pc:spChg>
        <pc:picChg chg="add mod">
          <ac:chgData name="Yuksel, Esra Dr (Maths &amp; Physics)" userId="18924b90-fbdc-4dd0-b84c-c7d53366604e" providerId="ADAL" clId="{CE2C913B-260E-4412-93D6-EC399BF12D94}" dt="2022-12-30T11:48:28.095" v="6" actId="14100"/>
          <ac:picMkLst>
            <pc:docMk/>
            <pc:sldMk cId="3013995383" sldId="256"/>
            <ac:picMk id="1026" creationId="{2C549954-A0D9-2A64-3F66-769389782305}"/>
          </ac:picMkLst>
        </pc:picChg>
      </pc:sldChg>
      <pc:sldChg chg="del">
        <pc:chgData name="Yuksel, Esra Dr (Maths &amp; Physics)" userId="18924b90-fbdc-4dd0-b84c-c7d53366604e" providerId="ADAL" clId="{CE2C913B-260E-4412-93D6-EC399BF12D94}" dt="2022-12-30T11:55:48.354" v="7" actId="47"/>
        <pc:sldMkLst>
          <pc:docMk/>
          <pc:sldMk cId="3695769723" sldId="257"/>
        </pc:sldMkLst>
      </pc:sldChg>
      <pc:sldChg chg="addSp delSp modSp del mod ord">
        <pc:chgData name="Yuksel, Esra Dr (Maths &amp; Physics)" userId="18924b90-fbdc-4dd0-b84c-c7d53366604e" providerId="ADAL" clId="{CE2C913B-260E-4412-93D6-EC399BF12D94}" dt="2023-01-09T10:28:33.045" v="2692" actId="47"/>
        <pc:sldMkLst>
          <pc:docMk/>
          <pc:sldMk cId="3177927229" sldId="259"/>
        </pc:sldMkLst>
        <pc:spChg chg="mod">
          <ac:chgData name="Yuksel, Esra Dr (Maths &amp; Physics)" userId="18924b90-fbdc-4dd0-b84c-c7d53366604e" providerId="ADAL" clId="{CE2C913B-260E-4412-93D6-EC399BF12D94}" dt="2022-12-30T13:56:36.995" v="695" actId="1076"/>
          <ac:spMkLst>
            <pc:docMk/>
            <pc:sldMk cId="3177927229" sldId="259"/>
            <ac:spMk id="2" creationId="{00000000-0000-0000-0000-000000000000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30.700" v="115"/>
          <ac:spMkLst>
            <pc:docMk/>
            <pc:sldMk cId="3177927229" sldId="259"/>
            <ac:spMk id="3" creationId="{0676E801-34E5-6E57-43DE-216F5956C961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3177927229" sldId="259"/>
            <ac:spMk id="5" creationId="{0759CC8C-AB18-44C5-A2D2-C14F7FE80314}"/>
          </ac:spMkLst>
        </pc:spChg>
        <pc:spChg chg="mod">
          <ac:chgData name="Yuksel, Esra Dr (Maths &amp; Physics)" userId="18924b90-fbdc-4dd0-b84c-c7d53366604e" providerId="ADAL" clId="{CE2C913B-260E-4412-93D6-EC399BF12D94}" dt="2022-12-30T13:53:28.531" v="673" actId="1076"/>
          <ac:spMkLst>
            <pc:docMk/>
            <pc:sldMk cId="3177927229" sldId="259"/>
            <ac:spMk id="10" creationId="{32D2BA7E-D35C-F8B9-C94F-4ACEF8DC2582}"/>
          </ac:spMkLst>
        </pc:spChg>
        <pc:spChg chg="mod">
          <ac:chgData name="Yuksel, Esra Dr (Maths &amp; Physics)" userId="18924b90-fbdc-4dd0-b84c-c7d53366604e" providerId="ADAL" clId="{CE2C913B-260E-4412-93D6-EC399BF12D94}" dt="2022-12-30T13:53:32.587" v="675" actId="1076"/>
          <ac:spMkLst>
            <pc:docMk/>
            <pc:sldMk cId="3177927229" sldId="259"/>
            <ac:spMk id="24" creationId="{21560769-6E52-45BB-C752-02B9DF07CF4D}"/>
          </ac:spMkLst>
        </pc:spChg>
        <pc:spChg chg="mod">
          <ac:chgData name="Yuksel, Esra Dr (Maths &amp; Physics)" userId="18924b90-fbdc-4dd0-b84c-c7d53366604e" providerId="ADAL" clId="{CE2C913B-260E-4412-93D6-EC399BF12D94}" dt="2022-12-30T13:53:38.355" v="677" actId="1076"/>
          <ac:spMkLst>
            <pc:docMk/>
            <pc:sldMk cId="3177927229" sldId="259"/>
            <ac:spMk id="28" creationId="{C1263DA1-7D59-8E4B-D94B-015D96EA6F94}"/>
          </ac:spMkLst>
        </pc:spChg>
        <pc:spChg chg="mod">
          <ac:chgData name="Yuksel, Esra Dr (Maths &amp; Physics)" userId="18924b90-fbdc-4dd0-b84c-c7d53366604e" providerId="ADAL" clId="{CE2C913B-260E-4412-93D6-EC399BF12D94}" dt="2023-01-06T16:02:50.542" v="1236" actId="1076"/>
          <ac:spMkLst>
            <pc:docMk/>
            <pc:sldMk cId="3177927229" sldId="259"/>
            <ac:spMk id="33" creationId="{39F237B7-F013-4881-0644-385E8D28AFC1}"/>
          </ac:spMkLst>
        </pc:spChg>
        <pc:graphicFrameChg chg="add del mod">
          <ac:chgData name="Yuksel, Esra Dr (Maths &amp; Physics)" userId="18924b90-fbdc-4dd0-b84c-c7d53366604e" providerId="ADAL" clId="{CE2C913B-260E-4412-93D6-EC399BF12D94}" dt="2023-01-06T16:01:02.425" v="1222" actId="478"/>
          <ac:graphicFrameMkLst>
            <pc:docMk/>
            <pc:sldMk cId="3177927229" sldId="259"/>
            <ac:graphicFrameMk id="6" creationId="{BB3C9D6E-E32B-3BDF-D2A5-A72D7983A1FB}"/>
          </ac:graphicFrameMkLst>
        </pc:graphicFrameChg>
        <pc:graphicFrameChg chg="add del mod">
          <ac:chgData name="Yuksel, Esra Dr (Maths &amp; Physics)" userId="18924b90-fbdc-4dd0-b84c-c7d53366604e" providerId="ADAL" clId="{CE2C913B-260E-4412-93D6-EC399BF12D94}" dt="2023-01-06T16:02:34.517" v="1230" actId="478"/>
          <ac:graphicFrameMkLst>
            <pc:docMk/>
            <pc:sldMk cId="3177927229" sldId="259"/>
            <ac:graphicFrameMk id="7" creationId="{3B61F359-42E0-2FCF-3E94-6AB1EFCD25C2}"/>
          </ac:graphicFrameMkLst>
        </pc:graphicFrameChg>
        <pc:graphicFrameChg chg="add mod">
          <ac:chgData name="Yuksel, Esra Dr (Maths &amp; Physics)" userId="18924b90-fbdc-4dd0-b84c-c7d53366604e" providerId="ADAL" clId="{CE2C913B-260E-4412-93D6-EC399BF12D94}" dt="2023-01-06T16:02:45.559" v="1235" actId="1076"/>
          <ac:graphicFrameMkLst>
            <pc:docMk/>
            <pc:sldMk cId="3177927229" sldId="259"/>
            <ac:graphicFrameMk id="9" creationId="{80AE3210-7568-EB90-E7A7-300CA58C3EE4}"/>
          </ac:graphicFrameMkLst>
        </pc:graphicFrameChg>
        <pc:picChg chg="mod">
          <ac:chgData name="Yuksel, Esra Dr (Maths &amp; Physics)" userId="18924b90-fbdc-4dd0-b84c-c7d53366604e" providerId="ADAL" clId="{CE2C913B-260E-4412-93D6-EC399BF12D94}" dt="2022-12-30T13:53:30.643" v="674" actId="1076"/>
          <ac:picMkLst>
            <pc:docMk/>
            <pc:sldMk cId="3177927229" sldId="259"/>
            <ac:picMk id="8" creationId="{DB35B912-94FF-8220-7BB7-988FA6034FD6}"/>
          </ac:picMkLst>
        </pc:picChg>
        <pc:picChg chg="mod">
          <ac:chgData name="Yuksel, Esra Dr (Maths &amp; Physics)" userId="18924b90-fbdc-4dd0-b84c-c7d53366604e" providerId="ADAL" clId="{CE2C913B-260E-4412-93D6-EC399BF12D94}" dt="2022-12-30T13:53:33.979" v="676" actId="1076"/>
          <ac:picMkLst>
            <pc:docMk/>
            <pc:sldMk cId="3177927229" sldId="259"/>
            <ac:picMk id="21" creationId="{3ABD46B8-8A35-7827-111B-A3742F66D339}"/>
          </ac:picMkLst>
        </pc:picChg>
        <pc:picChg chg="del">
          <ac:chgData name="Yuksel, Esra Dr (Maths &amp; Physics)" userId="18924b90-fbdc-4dd0-b84c-c7d53366604e" providerId="ADAL" clId="{CE2C913B-260E-4412-93D6-EC399BF12D94}" dt="2023-01-06T15:59:12.793" v="1215" actId="478"/>
          <ac:picMkLst>
            <pc:docMk/>
            <pc:sldMk cId="3177927229" sldId="259"/>
            <ac:picMk id="31" creationId="{91A73EA5-96D9-396E-6EDD-1A18176753D1}"/>
          </ac:picMkLst>
        </pc:picChg>
      </pc:sldChg>
      <pc:sldChg chg="addSp modSp del mod ord">
        <pc:chgData name="Yuksel, Esra Dr (Maths &amp; Physics)" userId="18924b90-fbdc-4dd0-b84c-c7d53366604e" providerId="ADAL" clId="{CE2C913B-260E-4412-93D6-EC399BF12D94}" dt="2023-01-09T10:28:31.075" v="2690" actId="47"/>
        <pc:sldMkLst>
          <pc:docMk/>
          <pc:sldMk cId="1860048486" sldId="265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860048486" sldId="265"/>
            <ac:spMk id="2" creationId="{0E512CEA-68B0-464B-B1CD-E32E41BC3CAF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35.481" v="116"/>
          <ac:spMkLst>
            <pc:docMk/>
            <pc:sldMk cId="1860048486" sldId="265"/>
            <ac:spMk id="3" creationId="{127BE7AE-EF8C-65A5-1E16-EC76B9D6B5DC}"/>
          </ac:spMkLst>
        </pc:spChg>
        <pc:spChg chg="mod">
          <ac:chgData name="Yuksel, Esra Dr (Maths &amp; Physics)" userId="18924b90-fbdc-4dd0-b84c-c7d53366604e" providerId="ADAL" clId="{CE2C913B-260E-4412-93D6-EC399BF12D94}" dt="2023-01-06T16:27:51.686" v="1353" actId="20577"/>
          <ac:spMkLst>
            <pc:docMk/>
            <pc:sldMk cId="1860048486" sldId="265"/>
            <ac:spMk id="4" creationId="{00000000-0000-0000-0000-000000000000}"/>
          </ac:spMkLst>
        </pc:spChg>
      </pc:sldChg>
      <pc:sldChg chg="addSp delSp modSp del mod ord">
        <pc:chgData name="Yuksel, Esra Dr (Maths &amp; Physics)" userId="18924b90-fbdc-4dd0-b84c-c7d53366604e" providerId="ADAL" clId="{CE2C913B-260E-4412-93D6-EC399BF12D94}" dt="2023-01-09T10:28:31.904" v="2691" actId="47"/>
        <pc:sldMkLst>
          <pc:docMk/>
          <pc:sldMk cId="1286741909" sldId="276"/>
        </pc:sldMkLst>
        <pc:spChg chg="add mod">
          <ac:chgData name="Yuksel, Esra Dr (Maths &amp; Physics)" userId="18924b90-fbdc-4dd0-b84c-c7d53366604e" providerId="ADAL" clId="{CE2C913B-260E-4412-93D6-EC399BF12D94}" dt="2022-12-30T12:13:43.193" v="119"/>
          <ac:spMkLst>
            <pc:docMk/>
            <pc:sldMk cId="1286741909" sldId="276"/>
            <ac:spMk id="2" creationId="{89375BCA-23CC-3B35-AA8F-367BC781DB87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286741909" sldId="276"/>
            <ac:spMk id="4" creationId="{D900FC52-4B3C-408F-846A-FAAD5F7E5D7E}"/>
          </ac:spMkLst>
        </pc:spChg>
        <pc:spChg chg="add del mod">
          <ac:chgData name="Yuksel, Esra Dr (Maths &amp; Physics)" userId="18924b90-fbdc-4dd0-b84c-c7d53366604e" providerId="ADAL" clId="{CE2C913B-260E-4412-93D6-EC399BF12D94}" dt="2022-12-30T14:39:46.019" v="925" actId="478"/>
          <ac:spMkLst>
            <pc:docMk/>
            <pc:sldMk cId="1286741909" sldId="276"/>
            <ac:spMk id="5" creationId="{3485F73E-2AD6-DEF2-9664-9F75C5BAE2A2}"/>
          </ac:spMkLst>
        </pc:spChg>
        <pc:spChg chg="add mod">
          <ac:chgData name="Yuksel, Esra Dr (Maths &amp; Physics)" userId="18924b90-fbdc-4dd0-b84c-c7d53366604e" providerId="ADAL" clId="{CE2C913B-260E-4412-93D6-EC399BF12D94}" dt="2023-01-06T16:56:32.256" v="1722" actId="113"/>
          <ac:spMkLst>
            <pc:docMk/>
            <pc:sldMk cId="1286741909" sldId="276"/>
            <ac:spMk id="6" creationId="{B73CD556-FBDC-C3D0-C193-AC2101317071}"/>
          </ac:spMkLst>
        </pc:spChg>
        <pc:spChg chg="mod">
          <ac:chgData name="Yuksel, Esra Dr (Maths &amp; Physics)" userId="18924b90-fbdc-4dd0-b84c-c7d53366604e" providerId="ADAL" clId="{CE2C913B-260E-4412-93D6-EC399BF12D94}" dt="2022-12-30T13:56:54.612" v="699" actId="255"/>
          <ac:spMkLst>
            <pc:docMk/>
            <pc:sldMk cId="1286741909" sldId="276"/>
            <ac:spMk id="9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3-01-06T16:56:39.096" v="1723" actId="1076"/>
          <ac:spMkLst>
            <pc:docMk/>
            <pc:sldMk cId="1286741909" sldId="276"/>
            <ac:spMk id="11" creationId="{A3619C76-0227-6E40-5D75-3FE96F315991}"/>
          </ac:spMkLst>
        </pc:spChg>
        <pc:spChg chg="mod">
          <ac:chgData name="Yuksel, Esra Dr (Maths &amp; Physics)" userId="18924b90-fbdc-4dd0-b84c-c7d53366604e" providerId="ADAL" clId="{CE2C913B-260E-4412-93D6-EC399BF12D94}" dt="2022-12-30T14:40:23.050" v="969" actId="1076"/>
          <ac:spMkLst>
            <pc:docMk/>
            <pc:sldMk cId="1286741909" sldId="276"/>
            <ac:spMk id="15" creationId="{001E4C07-5901-9D8E-BB07-EFEFEF253E05}"/>
          </ac:spMkLst>
        </pc:spChg>
        <pc:picChg chg="mod">
          <ac:chgData name="Yuksel, Esra Dr (Maths &amp; Physics)" userId="18924b90-fbdc-4dd0-b84c-c7d53366604e" providerId="ADAL" clId="{CE2C913B-260E-4412-93D6-EC399BF12D94}" dt="2023-01-06T16:53:14.144" v="1547" actId="1035"/>
          <ac:picMkLst>
            <pc:docMk/>
            <pc:sldMk cId="1286741909" sldId="276"/>
            <ac:picMk id="8" creationId="{A8EDCD21-C384-CC21-1566-3E5ACD80A7CC}"/>
          </ac:picMkLst>
        </pc:picChg>
      </pc:sldChg>
      <pc:sldChg chg="addSp delSp modSp mod setBg setClrOvrMap delDesignElem chgLayout">
        <pc:chgData name="Yuksel, Esra Dr (Maths &amp; Physics)" userId="18924b90-fbdc-4dd0-b84c-c7d53366604e" providerId="ADAL" clId="{CE2C913B-260E-4412-93D6-EC399BF12D94}" dt="2023-01-09T10:58:07.808" v="2866" actId="20577"/>
        <pc:sldMkLst>
          <pc:docMk/>
          <pc:sldMk cId="629015264" sldId="278"/>
        </pc:sldMkLst>
        <pc:spChg chg="mod ord">
          <ac:chgData name="Yuksel, Esra Dr (Maths &amp; Physics)" userId="18924b90-fbdc-4dd0-b84c-c7d53366604e" providerId="ADAL" clId="{CE2C913B-260E-4412-93D6-EC399BF12D94}" dt="2023-01-09T10:50:18.404" v="2788"/>
          <ac:spMkLst>
            <pc:docMk/>
            <pc:sldMk cId="629015264" sldId="278"/>
            <ac:spMk id="3" creationId="{81C7D8BE-B1A2-45A5-991B-4E724533B578}"/>
          </ac:spMkLst>
        </pc:spChg>
        <pc:spChg chg="add mod ord">
          <ac:chgData name="Yuksel, Esra Dr (Maths &amp; Physics)" userId="18924b90-fbdc-4dd0-b84c-c7d53366604e" providerId="ADAL" clId="{CE2C913B-260E-4412-93D6-EC399BF12D94}" dt="2023-01-09T10:50:18.404" v="2788"/>
          <ac:spMkLst>
            <pc:docMk/>
            <pc:sldMk cId="629015264" sldId="278"/>
            <ac:spMk id="4" creationId="{4849AE54-4000-8E64-9A7B-E8B2EA42FD9A}"/>
          </ac:spMkLst>
        </pc:spChg>
        <pc:spChg chg="mod ord">
          <ac:chgData name="Yuksel, Esra Dr (Maths &amp; Physics)" userId="18924b90-fbdc-4dd0-b84c-c7d53366604e" providerId="ADAL" clId="{CE2C913B-260E-4412-93D6-EC399BF12D94}" dt="2023-01-09T10:50:18.404" v="2788"/>
          <ac:spMkLst>
            <pc:docMk/>
            <pc:sldMk cId="629015264" sldId="278"/>
            <ac:spMk id="5" creationId="{566F4ECC-1B85-F37E-7A45-967DF1AF2549}"/>
          </ac:spMkLst>
        </pc:spChg>
        <pc:spChg chg="mod">
          <ac:chgData name="Yuksel, Esra Dr (Maths &amp; Physics)" userId="18924b90-fbdc-4dd0-b84c-c7d53366604e" providerId="ADAL" clId="{CE2C913B-260E-4412-93D6-EC399BF12D94}" dt="2023-01-09T10:55:53.737" v="2836" actId="12"/>
          <ac:spMkLst>
            <pc:docMk/>
            <pc:sldMk cId="629015264" sldId="278"/>
            <ac:spMk id="6" creationId="{E2F4B619-F594-454D-B2A8-7E69B905AACE}"/>
          </ac:spMkLst>
        </pc:spChg>
        <pc:spChg chg="add mod ord">
          <ac:chgData name="Yuksel, Esra Dr (Maths &amp; Physics)" userId="18924b90-fbdc-4dd0-b84c-c7d53366604e" providerId="ADAL" clId="{CE2C913B-260E-4412-93D6-EC399BF12D94}" dt="2023-01-09T10:58:07.808" v="2866" actId="20577"/>
          <ac:spMkLst>
            <pc:docMk/>
            <pc:sldMk cId="629015264" sldId="278"/>
            <ac:spMk id="7" creationId="{8F5AA286-0767-33DB-2BE0-4711466F3ECB}"/>
          </ac:spMkLst>
        </pc:spChg>
        <pc:spChg chg="add del mod">
          <ac:chgData name="Yuksel, Esra Dr (Maths &amp; Physics)" userId="18924b90-fbdc-4dd0-b84c-c7d53366604e" providerId="ADAL" clId="{CE2C913B-260E-4412-93D6-EC399BF12D94}" dt="2023-01-09T10:50:18.404" v="2788"/>
          <ac:spMkLst>
            <pc:docMk/>
            <pc:sldMk cId="629015264" sldId="278"/>
            <ac:spMk id="10" creationId="{426A06C4-1ED9-254C-11BF-D0FF5A376FA7}"/>
          </ac:spMkLst>
        </pc:spChg>
        <pc:spChg chg="add del mod">
          <ac:chgData name="Yuksel, Esra Dr (Maths &amp; Physics)" userId="18924b90-fbdc-4dd0-b84c-c7d53366604e" providerId="ADAL" clId="{CE2C913B-260E-4412-93D6-EC399BF12D94}" dt="2023-01-09T10:50:18.404" v="2788"/>
          <ac:spMkLst>
            <pc:docMk/>
            <pc:sldMk cId="629015264" sldId="278"/>
            <ac:spMk id="11" creationId="{F173861C-14BA-95A7-E2C9-FC1BF1360470}"/>
          </ac:spMkLst>
        </pc:spChg>
        <pc:spChg chg="add del mod">
          <ac:chgData name="Yuksel, Esra Dr (Maths &amp; Physics)" userId="18924b90-fbdc-4dd0-b84c-c7d53366604e" providerId="ADAL" clId="{CE2C913B-260E-4412-93D6-EC399BF12D94}" dt="2023-01-09T10:50:18.404" v="2788"/>
          <ac:spMkLst>
            <pc:docMk/>
            <pc:sldMk cId="629015264" sldId="278"/>
            <ac:spMk id="12" creationId="{FA30C35B-2342-E137-3071-4601904FF49D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22" v="2755" actId="26606"/>
          <ac:spMkLst>
            <pc:docMk/>
            <pc:sldMk cId="629015264" sldId="278"/>
            <ac:spMk id="14" creationId="{2DF7C36B-2A95-4DB1-A402-5367DFD51180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22" v="2755" actId="26606"/>
          <ac:spMkLst>
            <pc:docMk/>
            <pc:sldMk cId="629015264" sldId="278"/>
            <ac:spMk id="16" creationId="{9FCA75FA-F681-4B5D-93C7-49F3DDA1D8E1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22" v="2755" actId="26606"/>
          <ac:spMkLst>
            <pc:docMk/>
            <pc:sldMk cId="629015264" sldId="278"/>
            <ac:spMk id="20" creationId="{311973C2-EB8B-452A-A698-4A252FD3AE28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22" v="2755" actId="26606"/>
          <ac:spMkLst>
            <pc:docMk/>
            <pc:sldMk cId="629015264" sldId="278"/>
            <ac:spMk id="22" creationId="{10162E77-11AD-44A7-84EC-40C59EEFBD2E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3.721" v="2752" actId="26606"/>
          <ac:spMkLst>
            <pc:docMk/>
            <pc:sldMk cId="629015264" sldId="278"/>
            <ac:spMk id="29" creationId="{2DF7C36B-2A95-4DB1-A402-5367DFD51180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3.721" v="2752" actId="26606"/>
          <ac:spMkLst>
            <pc:docMk/>
            <pc:sldMk cId="629015264" sldId="278"/>
            <ac:spMk id="31" creationId="{9FCA75FA-F681-4B5D-93C7-49F3DDA1D8E1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14" v="2754" actId="26606"/>
          <ac:spMkLst>
            <pc:docMk/>
            <pc:sldMk cId="629015264" sldId="278"/>
            <ac:spMk id="36" creationId="{2DF7C36B-2A95-4DB1-A402-5367DFD51180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14" v="2754" actId="26606"/>
          <ac:spMkLst>
            <pc:docMk/>
            <pc:sldMk cId="629015264" sldId="278"/>
            <ac:spMk id="37" creationId="{F0023454-C8F8-4D6E-8537-CCFD0CA394B8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14" v="2754" actId="26606"/>
          <ac:spMkLst>
            <pc:docMk/>
            <pc:sldMk cId="629015264" sldId="278"/>
            <ac:spMk id="38" creationId="{9FCA75FA-F681-4B5D-93C7-49F3DDA1D8E1}"/>
          </ac:spMkLst>
        </pc:spChg>
        <pc:spChg chg="add del">
          <ac:chgData name="Yuksel, Esra Dr (Maths &amp; Physics)" userId="18924b90-fbdc-4dd0-b84c-c7d53366604e" providerId="ADAL" clId="{CE2C913B-260E-4412-93D6-EC399BF12D94}" dt="2023-01-09T10:36:44.414" v="2754" actId="26606"/>
          <ac:spMkLst>
            <pc:docMk/>
            <pc:sldMk cId="629015264" sldId="278"/>
            <ac:spMk id="39" creationId="{7E074050-0E37-4F72-95BE-2439FAD04BCF}"/>
          </ac:spMkLst>
        </pc:spChg>
        <pc:spChg chg="add del">
          <ac:chgData name="Yuksel, Esra Dr (Maths &amp; Physics)" userId="18924b90-fbdc-4dd0-b84c-c7d53366604e" providerId="ADAL" clId="{CE2C913B-260E-4412-93D6-EC399BF12D94}" dt="2023-01-09T10:37:44.293" v="2761" actId="26606"/>
          <ac:spMkLst>
            <pc:docMk/>
            <pc:sldMk cId="629015264" sldId="278"/>
            <ac:spMk id="41" creationId="{39179F48-E825-4803-806A-7029F8537F54}"/>
          </ac:spMkLst>
        </pc:spChg>
        <pc:spChg chg="add del">
          <ac:chgData name="Yuksel, Esra Dr (Maths &amp; Physics)" userId="18924b90-fbdc-4dd0-b84c-c7d53366604e" providerId="ADAL" clId="{CE2C913B-260E-4412-93D6-EC399BF12D94}" dt="2023-01-09T10:37:44.293" v="2761" actId="26606"/>
          <ac:spMkLst>
            <pc:docMk/>
            <pc:sldMk cId="629015264" sldId="278"/>
            <ac:spMk id="42" creationId="{2DF7C36B-2A95-4DB1-A402-5367DFD51180}"/>
          </ac:spMkLst>
        </pc:spChg>
        <pc:spChg chg="add del">
          <ac:chgData name="Yuksel, Esra Dr (Maths &amp; Physics)" userId="18924b90-fbdc-4dd0-b84c-c7d53366604e" providerId="ADAL" clId="{CE2C913B-260E-4412-93D6-EC399BF12D94}" dt="2023-01-09T10:37:44.293" v="2761" actId="26606"/>
          <ac:spMkLst>
            <pc:docMk/>
            <pc:sldMk cId="629015264" sldId="278"/>
            <ac:spMk id="43" creationId="{9FCA75FA-F681-4B5D-93C7-49F3DDA1D8E1}"/>
          </ac:spMkLst>
        </pc:spChg>
        <pc:spChg chg="add del">
          <ac:chgData name="Yuksel, Esra Dr (Maths &amp; Physics)" userId="18924b90-fbdc-4dd0-b84c-c7d53366604e" providerId="ADAL" clId="{CE2C913B-260E-4412-93D6-EC399BF12D94}" dt="2023-01-09T10:37:44.293" v="2761" actId="26606"/>
          <ac:spMkLst>
            <pc:docMk/>
            <pc:sldMk cId="629015264" sldId="278"/>
            <ac:spMk id="45" creationId="{E1F60A3A-08DA-445D-B74A-BEE07358998A}"/>
          </ac:spMkLst>
        </pc:spChg>
        <pc:spChg chg="add del">
          <ac:chgData name="Yuksel, Esra Dr (Maths &amp; Physics)" userId="18924b90-fbdc-4dd0-b84c-c7d53366604e" providerId="ADAL" clId="{CE2C913B-260E-4412-93D6-EC399BF12D94}" dt="2023-01-09T10:37:44.293" v="2761" actId="26606"/>
          <ac:spMkLst>
            <pc:docMk/>
            <pc:sldMk cId="629015264" sldId="278"/>
            <ac:spMk id="47" creationId="{62BA066C-D259-4F6D-9F83-124F73636C30}"/>
          </ac:spMkLst>
        </pc:spChg>
        <pc:spChg chg="add del">
          <ac:chgData name="Yuksel, Esra Dr (Maths &amp; Physics)" userId="18924b90-fbdc-4dd0-b84c-c7d53366604e" providerId="ADAL" clId="{CE2C913B-260E-4412-93D6-EC399BF12D94}" dt="2023-01-09T10:38:24.357" v="2763" actId="700"/>
          <ac:spMkLst>
            <pc:docMk/>
            <pc:sldMk cId="629015264" sldId="278"/>
            <ac:spMk id="52" creationId="{91CF6CE0-DFE0-40FF-A8F5-BCB9FE94FA4A}"/>
          </ac:spMkLst>
        </pc:spChg>
        <pc:spChg chg="add del">
          <ac:chgData name="Yuksel, Esra Dr (Maths &amp; Physics)" userId="18924b90-fbdc-4dd0-b84c-c7d53366604e" providerId="ADAL" clId="{CE2C913B-260E-4412-93D6-EC399BF12D94}" dt="2023-01-09T10:38:24.357" v="2763" actId="700"/>
          <ac:spMkLst>
            <pc:docMk/>
            <pc:sldMk cId="629015264" sldId="278"/>
            <ac:spMk id="54" creationId="{F1AD8E74-217D-466F-A776-590BC609E68D}"/>
          </ac:spMkLst>
        </pc:spChg>
        <pc:spChg chg="add del">
          <ac:chgData name="Yuksel, Esra Dr (Maths &amp; Physics)" userId="18924b90-fbdc-4dd0-b84c-c7d53366604e" providerId="ADAL" clId="{CE2C913B-260E-4412-93D6-EC399BF12D94}" dt="2023-01-09T10:38:24.357" v="2763" actId="700"/>
          <ac:spMkLst>
            <pc:docMk/>
            <pc:sldMk cId="629015264" sldId="278"/>
            <ac:spMk id="58" creationId="{35230A27-1553-42F8-99D7-829868E13715}"/>
          </ac:spMkLst>
        </pc:spChg>
        <pc:spChg chg="add del">
          <ac:chgData name="Yuksel, Esra Dr (Maths &amp; Physics)" userId="18924b90-fbdc-4dd0-b84c-c7d53366604e" providerId="ADAL" clId="{CE2C913B-260E-4412-93D6-EC399BF12D94}" dt="2023-01-09T10:38:24.357" v="2763" actId="700"/>
          <ac:spMkLst>
            <pc:docMk/>
            <pc:sldMk cId="629015264" sldId="278"/>
            <ac:spMk id="60" creationId="{A772232D-B4D6-429F-B3D1-2D9891B85E08}"/>
          </ac:spMkLst>
        </pc:spChg>
        <pc:picChg chg="del">
          <ac:chgData name="Yuksel, Esra Dr (Maths &amp; Physics)" userId="18924b90-fbdc-4dd0-b84c-c7d53366604e" providerId="ADAL" clId="{CE2C913B-260E-4412-93D6-EC399BF12D94}" dt="2023-01-09T10:30:35.599" v="2695" actId="478"/>
          <ac:picMkLst>
            <pc:docMk/>
            <pc:sldMk cId="629015264" sldId="278"/>
            <ac:picMk id="2" creationId="{00000000-0000-0000-0000-000000000000}"/>
          </ac:picMkLst>
        </pc:picChg>
        <pc:picChg chg="add del mod ord">
          <ac:chgData name="Yuksel, Esra Dr (Maths &amp; Physics)" userId="18924b90-fbdc-4dd0-b84c-c7d53366604e" providerId="ADAL" clId="{CE2C913B-260E-4412-93D6-EC399BF12D94}" dt="2023-01-09T10:37:12.175" v="2758" actId="478"/>
          <ac:picMkLst>
            <pc:docMk/>
            <pc:sldMk cId="629015264" sldId="278"/>
            <ac:picMk id="9" creationId="{C7B80FF9-37B5-2340-F063-F29D11FC3CA5}"/>
          </ac:picMkLst>
        </pc:picChg>
        <pc:cxnChg chg="add del">
          <ac:chgData name="Yuksel, Esra Dr (Maths &amp; Physics)" userId="18924b90-fbdc-4dd0-b84c-c7d53366604e" providerId="ADAL" clId="{CE2C913B-260E-4412-93D6-EC399BF12D94}" dt="2023-01-09T10:36:44.422" v="2755" actId="26606"/>
          <ac:cxnSpMkLst>
            <pc:docMk/>
            <pc:sldMk cId="629015264" sldId="278"/>
            <ac:cxnSpMk id="18" creationId="{834E074C-27C4-4E38-B099-012123B754E5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6:44.422" v="2755" actId="26606"/>
          <ac:cxnSpMkLst>
            <pc:docMk/>
            <pc:sldMk cId="629015264" sldId="278"/>
            <ac:cxnSpMk id="24" creationId="{5AB158E9-1B40-4CD6-95F0-95CA11DF7B7A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6:43.721" v="2752" actId="26606"/>
          <ac:cxnSpMkLst>
            <pc:docMk/>
            <pc:sldMk cId="629015264" sldId="278"/>
            <ac:cxnSpMk id="33" creationId="{834E074C-27C4-4E38-B099-012123B754E5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6:44.414" v="2754" actId="26606"/>
          <ac:cxnSpMkLst>
            <pc:docMk/>
            <pc:sldMk cId="629015264" sldId="278"/>
            <ac:cxnSpMk id="35" creationId="{83477320-2176-43A7-964D-F98AFECB20F7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6:44.414" v="2754" actId="26606"/>
          <ac:cxnSpMkLst>
            <pc:docMk/>
            <pc:sldMk cId="629015264" sldId="278"/>
            <ac:cxnSpMk id="40" creationId="{834E074C-27C4-4E38-B099-012123B754E5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7:44.293" v="2761" actId="26606"/>
          <ac:cxnSpMkLst>
            <pc:docMk/>
            <pc:sldMk cId="629015264" sldId="278"/>
            <ac:cxnSpMk id="44" creationId="{834E074C-27C4-4E38-B099-012123B754E5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7:44.293" v="2761" actId="26606"/>
          <ac:cxnSpMkLst>
            <pc:docMk/>
            <pc:sldMk cId="629015264" sldId="278"/>
            <ac:cxnSpMk id="46" creationId="{296E6EFB-D2CB-44B2-BE0D-9C6DCCCED2E9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8:24.357" v="2763" actId="700"/>
          <ac:cxnSpMkLst>
            <pc:docMk/>
            <pc:sldMk cId="629015264" sldId="278"/>
            <ac:cxnSpMk id="56" creationId="{2C984A69-A9E4-485D-BE1E-21A590126AE2}"/>
          </ac:cxnSpMkLst>
        </pc:cxnChg>
        <pc:cxnChg chg="add del">
          <ac:chgData name="Yuksel, Esra Dr (Maths &amp; Physics)" userId="18924b90-fbdc-4dd0-b84c-c7d53366604e" providerId="ADAL" clId="{CE2C913B-260E-4412-93D6-EC399BF12D94}" dt="2023-01-09T10:38:24.357" v="2763" actId="700"/>
          <ac:cxnSpMkLst>
            <pc:docMk/>
            <pc:sldMk cId="629015264" sldId="278"/>
            <ac:cxnSpMk id="62" creationId="{02CC3441-26B3-4381-B3DF-8AE3C288BC0D}"/>
          </ac:cxnSpMkLst>
        </pc:cxnChg>
      </pc:sldChg>
      <pc:sldChg chg="del">
        <pc:chgData name="Yuksel, Esra Dr (Maths &amp; Physics)" userId="18924b90-fbdc-4dd0-b84c-c7d53366604e" providerId="ADAL" clId="{CE2C913B-260E-4412-93D6-EC399BF12D94}" dt="2022-12-30T12:08:51.659" v="85" actId="47"/>
        <pc:sldMkLst>
          <pc:docMk/>
          <pc:sldMk cId="356539469" sldId="294"/>
        </pc:sldMkLst>
      </pc:sldChg>
      <pc:sldChg chg="del">
        <pc:chgData name="Yuksel, Esra Dr (Maths &amp; Physics)" userId="18924b90-fbdc-4dd0-b84c-c7d53366604e" providerId="ADAL" clId="{CE2C913B-260E-4412-93D6-EC399BF12D94}" dt="2022-12-30T12:08:52.956" v="86" actId="47"/>
        <pc:sldMkLst>
          <pc:docMk/>
          <pc:sldMk cId="383797839" sldId="302"/>
        </pc:sldMkLst>
      </pc:sldChg>
      <pc:sldChg chg="addSp modSp mod setBg">
        <pc:chgData name="Yuksel, Esra Dr (Maths &amp; Physics)" userId="18924b90-fbdc-4dd0-b84c-c7d53366604e" providerId="ADAL" clId="{CE2C913B-260E-4412-93D6-EC399BF12D94}" dt="2023-01-09T10:56:28.090" v="2839"/>
        <pc:sldMkLst>
          <pc:docMk/>
          <pc:sldMk cId="966352950" sldId="321"/>
        </pc:sldMkLst>
        <pc:spChg chg="mod">
          <ac:chgData name="Yuksel, Esra Dr (Maths &amp; Physics)" userId="18924b90-fbdc-4dd0-b84c-c7d53366604e" providerId="ADAL" clId="{CE2C913B-260E-4412-93D6-EC399BF12D94}" dt="2022-12-30T13:48:33.871" v="650" actId="108"/>
          <ac:spMkLst>
            <pc:docMk/>
            <pc:sldMk cId="966352950" sldId="321"/>
            <ac:spMk id="2" creationId="{C3E5D319-827F-49EE-8B89-02B8A051FFFF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966352950" sldId="321"/>
            <ac:spMk id="3" creationId="{C89FFA02-6A6D-46D9-9CC2-0D038EAB1F3B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09.732" v="128"/>
          <ac:spMkLst>
            <pc:docMk/>
            <pc:sldMk cId="966352950" sldId="321"/>
            <ac:spMk id="4" creationId="{5DC6A261-DB81-9085-1C69-DA71BDA3D87F}"/>
          </ac:spMkLst>
        </pc:spChg>
      </pc:sldChg>
      <pc:sldChg chg="addSp modSp mod setBg">
        <pc:chgData name="Yuksel, Esra Dr (Maths &amp; Physics)" userId="18924b90-fbdc-4dd0-b84c-c7d53366604e" providerId="ADAL" clId="{CE2C913B-260E-4412-93D6-EC399BF12D94}" dt="2023-01-09T10:56:28.090" v="2839"/>
        <pc:sldMkLst>
          <pc:docMk/>
          <pc:sldMk cId="822778995" sldId="326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822778995" sldId="326"/>
            <ac:spMk id="2" creationId="{B3B3600C-9ECB-4215-BCE8-BFB7EF33AA82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45.601" v="120"/>
          <ac:spMkLst>
            <pc:docMk/>
            <pc:sldMk cId="822778995" sldId="326"/>
            <ac:spMk id="3" creationId="{A950EF4B-5681-2AB7-1F0A-62C274C25B28}"/>
          </ac:spMkLst>
        </pc:spChg>
        <pc:spChg chg="mod">
          <ac:chgData name="Yuksel, Esra Dr (Maths &amp; Physics)" userId="18924b90-fbdc-4dd0-b84c-c7d53366604e" providerId="ADAL" clId="{CE2C913B-260E-4412-93D6-EC399BF12D94}" dt="2022-12-30T13:44:58.828" v="622" actId="108"/>
          <ac:spMkLst>
            <pc:docMk/>
            <pc:sldMk cId="822778995" sldId="326"/>
            <ac:spMk id="4" creationId="{00000000-0000-0000-0000-000000000000}"/>
          </ac:spMkLst>
        </pc:spChg>
      </pc:sldChg>
      <pc:sldChg chg="addSp modSp mod ord">
        <pc:chgData name="Yuksel, Esra Dr (Maths &amp; Physics)" userId="18924b90-fbdc-4dd0-b84c-c7d53366604e" providerId="ADAL" clId="{CE2C913B-260E-4412-93D6-EC399BF12D94}" dt="2023-01-09T12:45:45.616" v="2925"/>
        <pc:sldMkLst>
          <pc:docMk/>
          <pc:sldMk cId="1500391171" sldId="328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500391171" sldId="328"/>
            <ac:spMk id="2" creationId="{DFB3B5FE-8B28-4FA2-9701-AFA2C7A3E1FC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55.777" v="125"/>
          <ac:spMkLst>
            <pc:docMk/>
            <pc:sldMk cId="1500391171" sldId="328"/>
            <ac:spMk id="4" creationId="{1769695C-DE37-72DF-3FE9-C65BEDBD22C0}"/>
          </ac:spMkLst>
        </pc:spChg>
        <pc:spChg chg="mod">
          <ac:chgData name="Yuksel, Esra Dr (Maths &amp; Physics)" userId="18924b90-fbdc-4dd0-b84c-c7d53366604e" providerId="ADAL" clId="{CE2C913B-260E-4412-93D6-EC399BF12D94}" dt="2022-12-30T13:57:42.764" v="715" actId="255"/>
          <ac:spMkLst>
            <pc:docMk/>
            <pc:sldMk cId="1500391171" sldId="328"/>
            <ac:spMk id="8" creationId="{8B034280-A8D0-434C-92FC-B3CC1F952CC6}"/>
          </ac:spMkLst>
        </pc:spChg>
      </pc:sldChg>
      <pc:sldChg chg="addSp modSp del">
        <pc:chgData name="Yuksel, Esra Dr (Maths &amp; Physics)" userId="18924b90-fbdc-4dd0-b84c-c7d53366604e" providerId="ADAL" clId="{CE2C913B-260E-4412-93D6-EC399BF12D94}" dt="2023-01-02T10:52:21.600" v="1126" actId="47"/>
        <pc:sldMkLst>
          <pc:docMk/>
          <pc:sldMk cId="436909302" sldId="334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436909302" sldId="334"/>
            <ac:spMk id="2" creationId="{A42B54DC-A647-4F85-8CBC-6323DF120F7F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35.810" v="138"/>
          <ac:spMkLst>
            <pc:docMk/>
            <pc:sldMk cId="436909302" sldId="334"/>
            <ac:spMk id="4" creationId="{89FE6344-6FA3-C910-63CA-4F68999C8796}"/>
          </ac:spMkLst>
        </pc:spChg>
      </pc:sldChg>
      <pc:sldChg chg="addSp modSp mod">
        <pc:chgData name="Yuksel, Esra Dr (Maths &amp; Physics)" userId="18924b90-fbdc-4dd0-b84c-c7d53366604e" providerId="ADAL" clId="{CE2C913B-260E-4412-93D6-EC399BF12D94}" dt="2023-01-06T16:55:43.025" v="1710" actId="113"/>
        <pc:sldMkLst>
          <pc:docMk/>
          <pc:sldMk cId="2868791945" sldId="337"/>
        </pc:sldMkLst>
        <pc:spChg chg="add mod">
          <ac:chgData name="Yuksel, Esra Dr (Maths &amp; Physics)" userId="18924b90-fbdc-4dd0-b84c-c7d53366604e" providerId="ADAL" clId="{CE2C913B-260E-4412-93D6-EC399BF12D94}" dt="2022-12-30T12:14:12.292" v="129"/>
          <ac:spMkLst>
            <pc:docMk/>
            <pc:sldMk cId="2868791945" sldId="337"/>
            <ac:spMk id="2" creationId="{442566D3-B9B5-D589-54BC-5FDD4BD8B275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2868791945" sldId="337"/>
            <ac:spMk id="4" creationId="{D55C1169-6A8F-4A60-A755-E774453A102F}"/>
          </ac:spMkLst>
        </pc:spChg>
        <pc:spChg chg="mod">
          <ac:chgData name="Yuksel, Esra Dr (Maths &amp; Physics)" userId="18924b90-fbdc-4dd0-b84c-c7d53366604e" providerId="ADAL" clId="{CE2C913B-260E-4412-93D6-EC399BF12D94}" dt="2022-12-30T13:58:50.076" v="718" actId="255"/>
          <ac:spMkLst>
            <pc:docMk/>
            <pc:sldMk cId="2868791945" sldId="337"/>
            <ac:spMk id="13" creationId="{F411C37B-A92C-4138-ACA4-6206F52CBD38}"/>
          </ac:spMkLst>
        </pc:spChg>
        <pc:spChg chg="mod">
          <ac:chgData name="Yuksel, Esra Dr (Maths &amp; Physics)" userId="18924b90-fbdc-4dd0-b84c-c7d53366604e" providerId="ADAL" clId="{CE2C913B-260E-4412-93D6-EC399BF12D94}" dt="2023-01-06T16:55:43.025" v="1710" actId="113"/>
          <ac:spMkLst>
            <pc:docMk/>
            <pc:sldMk cId="2868791945" sldId="337"/>
            <ac:spMk id="15" creationId="{4C2E0B31-E945-4DD6-8563-AACB59D66F00}"/>
          </ac:spMkLst>
        </pc:spChg>
      </pc:sldChg>
      <pc:sldChg chg="addSp modSp mod">
        <pc:chgData name="Yuksel, Esra Dr (Maths &amp; Physics)" userId="18924b90-fbdc-4dd0-b84c-c7d53366604e" providerId="ADAL" clId="{CE2C913B-260E-4412-93D6-EC399BF12D94}" dt="2023-01-06T16:56:15.041" v="1716" actId="113"/>
        <pc:sldMkLst>
          <pc:docMk/>
          <pc:sldMk cId="4237292814" sldId="338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4237292814" sldId="338"/>
            <ac:spMk id="2" creationId="{9A87BE38-84D9-4683-996E-2DD228B59F12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15.465" v="130"/>
          <ac:spMkLst>
            <pc:docMk/>
            <pc:sldMk cId="4237292814" sldId="338"/>
            <ac:spMk id="3" creationId="{DBD6930A-9235-AB17-F0A4-B36428B8A631}"/>
          </ac:spMkLst>
        </pc:spChg>
        <pc:spChg chg="mod">
          <ac:chgData name="Yuksel, Esra Dr (Maths &amp; Physics)" userId="18924b90-fbdc-4dd0-b84c-c7d53366604e" providerId="ADAL" clId="{CE2C913B-260E-4412-93D6-EC399BF12D94}" dt="2022-12-30T13:58:54.523" v="719" actId="255"/>
          <ac:spMkLst>
            <pc:docMk/>
            <pc:sldMk cId="4237292814" sldId="338"/>
            <ac:spMk id="5" creationId="{9B99C9CA-3041-4572-9C49-ED21F39E546A}"/>
          </ac:spMkLst>
        </pc:spChg>
        <pc:spChg chg="mod">
          <ac:chgData name="Yuksel, Esra Dr (Maths &amp; Physics)" userId="18924b90-fbdc-4dd0-b84c-c7d53366604e" providerId="ADAL" clId="{CE2C913B-260E-4412-93D6-EC399BF12D94}" dt="2022-12-30T14:37:35.467" v="844" actId="403"/>
          <ac:spMkLst>
            <pc:docMk/>
            <pc:sldMk cId="4237292814" sldId="338"/>
            <ac:spMk id="11" creationId="{9D978394-DA0A-4A3D-8B46-7FCAD0EB6B47}"/>
          </ac:spMkLst>
        </pc:spChg>
        <pc:spChg chg="mod">
          <ac:chgData name="Yuksel, Esra Dr (Maths &amp; Physics)" userId="18924b90-fbdc-4dd0-b84c-c7d53366604e" providerId="ADAL" clId="{CE2C913B-260E-4412-93D6-EC399BF12D94}" dt="2023-01-06T16:56:12.753" v="1715" actId="113"/>
          <ac:spMkLst>
            <pc:docMk/>
            <pc:sldMk cId="4237292814" sldId="338"/>
            <ac:spMk id="13" creationId="{53B4E677-4143-4334-B8F9-326B8FC60A9B}"/>
          </ac:spMkLst>
        </pc:spChg>
        <pc:spChg chg="mod">
          <ac:chgData name="Yuksel, Esra Dr (Maths &amp; Physics)" userId="18924b90-fbdc-4dd0-b84c-c7d53366604e" providerId="ADAL" clId="{CE2C913B-260E-4412-93D6-EC399BF12D94}" dt="2023-01-06T16:56:15.041" v="1716" actId="113"/>
          <ac:spMkLst>
            <pc:docMk/>
            <pc:sldMk cId="4237292814" sldId="338"/>
            <ac:spMk id="15" creationId="{CC4AE551-9223-4ADB-ACDF-221C500683B4}"/>
          </ac:spMkLst>
        </pc:spChg>
      </pc:sldChg>
      <pc:sldChg chg="del">
        <pc:chgData name="Yuksel, Esra Dr (Maths &amp; Physics)" userId="18924b90-fbdc-4dd0-b84c-c7d53366604e" providerId="ADAL" clId="{CE2C913B-260E-4412-93D6-EC399BF12D94}" dt="2022-12-30T12:00:53.746" v="18" actId="47"/>
        <pc:sldMkLst>
          <pc:docMk/>
          <pc:sldMk cId="877919902" sldId="342"/>
        </pc:sldMkLst>
      </pc:sldChg>
      <pc:sldChg chg="del">
        <pc:chgData name="Yuksel, Esra Dr (Maths &amp; Physics)" userId="18924b90-fbdc-4dd0-b84c-c7d53366604e" providerId="ADAL" clId="{CE2C913B-260E-4412-93D6-EC399BF12D94}" dt="2022-12-30T12:00:55.399" v="19" actId="47"/>
        <pc:sldMkLst>
          <pc:docMk/>
          <pc:sldMk cId="3132291321" sldId="344"/>
        </pc:sldMkLst>
      </pc:sldChg>
      <pc:sldChg chg="addSp modSp del mod">
        <pc:chgData name="Yuksel, Esra Dr (Maths &amp; Physics)" userId="18924b90-fbdc-4dd0-b84c-c7d53366604e" providerId="ADAL" clId="{CE2C913B-260E-4412-93D6-EC399BF12D94}" dt="2023-01-02T10:53:45.703" v="1127" actId="47"/>
        <pc:sldMkLst>
          <pc:docMk/>
          <pc:sldMk cId="3251753649" sldId="346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3251753649" sldId="346"/>
            <ac:spMk id="2" creationId="{4332CABE-ADEF-425A-B1BA-E8A99BAD2BF0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38.146" v="117"/>
          <ac:spMkLst>
            <pc:docMk/>
            <pc:sldMk cId="3251753649" sldId="346"/>
            <ac:spMk id="6" creationId="{3502BDDC-88AC-A4FB-0E0E-E2A393E94796}"/>
          </ac:spMkLst>
        </pc:spChg>
        <pc:spChg chg="mod">
          <ac:chgData name="Yuksel, Esra Dr (Maths &amp; Physics)" userId="18924b90-fbdc-4dd0-b84c-c7d53366604e" providerId="ADAL" clId="{CE2C913B-260E-4412-93D6-EC399BF12D94}" dt="2022-12-30T14:38:53.307" v="922" actId="1076"/>
          <ac:spMkLst>
            <pc:docMk/>
            <pc:sldMk cId="3251753649" sldId="346"/>
            <ac:spMk id="53" creationId="{879C7F1B-0853-49DB-9E91-38725140EE20}"/>
          </ac:spMkLst>
        </pc:spChg>
      </pc:sldChg>
      <pc:sldChg chg="addSp delSp modSp add del mod">
        <pc:chgData name="Yuksel, Esra Dr (Maths &amp; Physics)" userId="18924b90-fbdc-4dd0-b84c-c7d53366604e" providerId="ADAL" clId="{CE2C913B-260E-4412-93D6-EC399BF12D94}" dt="2023-01-09T09:56:42.821" v="2208" actId="113"/>
        <pc:sldMkLst>
          <pc:docMk/>
          <pc:sldMk cId="2549560457" sldId="359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2549560457" sldId="359"/>
            <ac:spMk id="2" creationId="{935809F8-8056-4CC7-ACB0-EDDBA25527EC}"/>
          </ac:spMkLst>
        </pc:spChg>
        <pc:spChg chg="mod">
          <ac:chgData name="Yuksel, Esra Dr (Maths &amp; Physics)" userId="18924b90-fbdc-4dd0-b84c-c7d53366604e" providerId="ADAL" clId="{CE2C913B-260E-4412-93D6-EC399BF12D94}" dt="2023-01-09T09:49:08.183" v="2206" actId="403"/>
          <ac:spMkLst>
            <pc:docMk/>
            <pc:sldMk cId="2549560457" sldId="359"/>
            <ac:spMk id="3" creationId="{8470C083-7236-455D-B737-12A67580DC09}"/>
          </ac:spMkLst>
        </pc:spChg>
        <pc:spChg chg="del">
          <ac:chgData name="Yuksel, Esra Dr (Maths &amp; Physics)" userId="18924b90-fbdc-4dd0-b84c-c7d53366604e" providerId="ADAL" clId="{CE2C913B-260E-4412-93D6-EC399BF12D94}" dt="2023-01-09T09:24:50.343" v="2140" actId="478"/>
          <ac:spMkLst>
            <pc:docMk/>
            <pc:sldMk cId="2549560457" sldId="359"/>
            <ac:spMk id="4" creationId="{E43B98F2-3D2E-4CB5-B296-D216B576962E}"/>
          </ac:spMkLst>
        </pc:spChg>
        <pc:spChg chg="del mod">
          <ac:chgData name="Yuksel, Esra Dr (Maths &amp; Physics)" userId="18924b90-fbdc-4dd0-b84c-c7d53366604e" providerId="ADAL" clId="{CE2C913B-260E-4412-93D6-EC399BF12D94}" dt="2022-12-30T12:13:48.430" v="121" actId="478"/>
          <ac:spMkLst>
            <pc:docMk/>
            <pc:sldMk cId="2549560457" sldId="359"/>
            <ac:spMk id="5" creationId="{315994CF-C280-4B6C-85E7-84A52F0A0AD2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2549560457" sldId="359"/>
            <ac:spMk id="6" creationId="{21096A66-1AFF-44ED-8758-508A4DBD2120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49.456" v="122"/>
          <ac:spMkLst>
            <pc:docMk/>
            <pc:sldMk cId="2549560457" sldId="359"/>
            <ac:spMk id="8" creationId="{24E4BA47-5A85-9C1F-BD5F-9CE4ED23F6F6}"/>
          </ac:spMkLst>
        </pc:spChg>
        <pc:spChg chg="mod">
          <ac:chgData name="Yuksel, Esra Dr (Maths &amp; Physics)" userId="18924b90-fbdc-4dd0-b84c-c7d53366604e" providerId="ADAL" clId="{CE2C913B-260E-4412-93D6-EC399BF12D94}" dt="2023-01-09T09:56:42.821" v="2208" actId="113"/>
          <ac:spMkLst>
            <pc:docMk/>
            <pc:sldMk cId="2549560457" sldId="359"/>
            <ac:spMk id="13" creationId="{B475FA47-166E-4489-95B1-DA09E2DE9CB8}"/>
          </ac:spMkLst>
        </pc:spChg>
        <pc:spChg chg="del">
          <ac:chgData name="Yuksel, Esra Dr (Maths &amp; Physics)" userId="18924b90-fbdc-4dd0-b84c-c7d53366604e" providerId="ADAL" clId="{CE2C913B-260E-4412-93D6-EC399BF12D94}" dt="2023-01-09T09:24:50.343" v="2140" actId="478"/>
          <ac:spMkLst>
            <pc:docMk/>
            <pc:sldMk cId="2549560457" sldId="359"/>
            <ac:spMk id="17" creationId="{A46D0697-5D12-47E8-ADCD-C588DAB7FC9C}"/>
          </ac:spMkLst>
        </pc:spChg>
        <pc:spChg chg="del">
          <ac:chgData name="Yuksel, Esra Dr (Maths &amp; Physics)" userId="18924b90-fbdc-4dd0-b84c-c7d53366604e" providerId="ADAL" clId="{CE2C913B-260E-4412-93D6-EC399BF12D94}" dt="2023-01-09T09:24:50.343" v="2140" actId="478"/>
          <ac:spMkLst>
            <pc:docMk/>
            <pc:sldMk cId="2549560457" sldId="359"/>
            <ac:spMk id="18" creationId="{51C686ED-9A71-49C1-8F5E-F7F930A5E58E}"/>
          </ac:spMkLst>
        </pc:spChg>
        <pc:spChg chg="del">
          <ac:chgData name="Yuksel, Esra Dr (Maths &amp; Physics)" userId="18924b90-fbdc-4dd0-b84c-c7d53366604e" providerId="ADAL" clId="{CE2C913B-260E-4412-93D6-EC399BF12D94}" dt="2023-01-09T09:47:38.140" v="2197" actId="478"/>
          <ac:spMkLst>
            <pc:docMk/>
            <pc:sldMk cId="2549560457" sldId="359"/>
            <ac:spMk id="26" creationId="{F0861519-1CF4-432E-8AC4-09FF91460187}"/>
          </ac:spMkLst>
        </pc:spChg>
        <pc:spChg chg="del">
          <ac:chgData name="Yuksel, Esra Dr (Maths &amp; Physics)" userId="18924b90-fbdc-4dd0-b84c-c7d53366604e" providerId="ADAL" clId="{CE2C913B-260E-4412-93D6-EC399BF12D94}" dt="2023-01-09T09:47:39.291" v="2198" actId="478"/>
          <ac:spMkLst>
            <pc:docMk/>
            <pc:sldMk cId="2549560457" sldId="359"/>
            <ac:spMk id="27" creationId="{1DCC5821-7C36-4D87-9B2E-D1B9B1F263FF}"/>
          </ac:spMkLst>
        </pc:spChg>
        <pc:picChg chg="del">
          <ac:chgData name="Yuksel, Esra Dr (Maths &amp; Physics)" userId="18924b90-fbdc-4dd0-b84c-c7d53366604e" providerId="ADAL" clId="{CE2C913B-260E-4412-93D6-EC399BF12D94}" dt="2023-01-09T09:24:50.343" v="2140" actId="478"/>
          <ac:picMkLst>
            <pc:docMk/>
            <pc:sldMk cId="2549560457" sldId="359"/>
            <ac:picMk id="7" creationId="{A98CFC51-2765-4BBB-8A4C-699C59AFC159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0.343" v="2140" actId="478"/>
          <ac:picMkLst>
            <pc:docMk/>
            <pc:sldMk cId="2549560457" sldId="359"/>
            <ac:picMk id="10" creationId="{86C5158C-CADA-473F-B1AA-4A7680F83BBB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0.343" v="2140" actId="478"/>
          <ac:picMkLst>
            <pc:docMk/>
            <pc:sldMk cId="2549560457" sldId="359"/>
            <ac:picMk id="11" creationId="{F3B71058-8926-4862-991E-F4B0235361E5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0.343" v="2140" actId="478"/>
          <ac:picMkLst>
            <pc:docMk/>
            <pc:sldMk cId="2549560457" sldId="359"/>
            <ac:picMk id="12" creationId="{55A3CA3E-7956-4C3C-B84B-35EE7C85CBC8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0.343" v="2140" actId="478"/>
          <ac:picMkLst>
            <pc:docMk/>
            <pc:sldMk cId="2549560457" sldId="359"/>
            <ac:picMk id="21" creationId="{4A1AAD50-0E15-4FE3-A2E0-347D6B61BB66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0.343" v="2140" actId="478"/>
          <ac:picMkLst>
            <pc:docMk/>
            <pc:sldMk cId="2549560457" sldId="359"/>
            <ac:picMk id="22" creationId="{6720DF64-C69D-464F-AE35-443AC0732146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0.343" v="2140" actId="478"/>
          <ac:picMkLst>
            <pc:docMk/>
            <pc:sldMk cId="2549560457" sldId="359"/>
            <ac:picMk id="23" creationId="{6A3A7A72-AA9D-465B-B535-504C409879E6}"/>
          </ac:picMkLst>
        </pc:picChg>
      </pc:sldChg>
      <pc:sldChg chg="addSp delSp modSp mod">
        <pc:chgData name="Yuksel, Esra Dr (Maths &amp; Physics)" userId="18924b90-fbdc-4dd0-b84c-c7d53366604e" providerId="ADAL" clId="{CE2C913B-260E-4412-93D6-EC399BF12D94}" dt="2023-01-09T09:27:44.022" v="2165" actId="404"/>
        <pc:sldMkLst>
          <pc:docMk/>
          <pc:sldMk cId="1090795705" sldId="366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090795705" sldId="366"/>
            <ac:spMk id="2" creationId="{7AA33679-286C-4BD0-97E0-366D3FA3A351}"/>
          </ac:spMkLst>
        </pc:spChg>
        <pc:spChg chg="del mod">
          <ac:chgData name="Yuksel, Esra Dr (Maths &amp; Physics)" userId="18924b90-fbdc-4dd0-b84c-c7d53366604e" providerId="ADAL" clId="{CE2C913B-260E-4412-93D6-EC399BF12D94}" dt="2022-12-30T12:14:23.231" v="133" actId="478"/>
          <ac:spMkLst>
            <pc:docMk/>
            <pc:sldMk cId="1090795705" sldId="366"/>
            <ac:spMk id="3" creationId="{0046B060-38D5-4AB7-A238-69C7A97A54D8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090795705" sldId="366"/>
            <ac:spMk id="4" creationId="{823A7154-BACE-4B10-A3F3-2CBE5A0CD333}"/>
          </ac:spMkLst>
        </pc:spChg>
        <pc:spChg chg="mod">
          <ac:chgData name="Yuksel, Esra Dr (Maths &amp; Physics)" userId="18924b90-fbdc-4dd0-b84c-c7d53366604e" providerId="ADAL" clId="{CE2C913B-260E-4412-93D6-EC399BF12D94}" dt="2022-12-30T13:59:04.620" v="721" actId="255"/>
          <ac:spMkLst>
            <pc:docMk/>
            <pc:sldMk cId="1090795705" sldId="366"/>
            <ac:spMk id="5" creationId="{6775A70B-CC50-4148-84EA-98C6A15E5C5F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24.384" v="134"/>
          <ac:spMkLst>
            <pc:docMk/>
            <pc:sldMk cId="1090795705" sldId="366"/>
            <ac:spMk id="7" creationId="{F37DFE20-7343-644C-EDD3-D1E9EFAC3004}"/>
          </ac:spMkLst>
        </pc:spChg>
        <pc:spChg chg="mod">
          <ac:chgData name="Yuksel, Esra Dr (Maths &amp; Physics)" userId="18924b90-fbdc-4dd0-b84c-c7d53366604e" providerId="ADAL" clId="{CE2C913B-260E-4412-93D6-EC399BF12D94}" dt="2023-01-06T16:52:54.745" v="1541" actId="20577"/>
          <ac:spMkLst>
            <pc:docMk/>
            <pc:sldMk cId="1090795705" sldId="366"/>
            <ac:spMk id="9" creationId="{1FA041D0-AA1A-4AE5-80F8-2E772790ADB3}"/>
          </ac:spMkLst>
        </pc:spChg>
        <pc:spChg chg="mod">
          <ac:chgData name="Yuksel, Esra Dr (Maths &amp; Physics)" userId="18924b90-fbdc-4dd0-b84c-c7d53366604e" providerId="ADAL" clId="{CE2C913B-260E-4412-93D6-EC399BF12D94}" dt="2023-01-09T09:27:44.022" v="2165" actId="404"/>
          <ac:spMkLst>
            <pc:docMk/>
            <pc:sldMk cId="1090795705" sldId="366"/>
            <ac:spMk id="10" creationId="{9F952D8A-C64C-420B-BF5D-35779D06FE91}"/>
          </ac:spMkLst>
        </pc:spChg>
      </pc:sldChg>
      <pc:sldChg chg="addSp delSp modSp mod setBg">
        <pc:chgData name="Yuksel, Esra Dr (Maths &amp; Physics)" userId="18924b90-fbdc-4dd0-b84c-c7d53366604e" providerId="ADAL" clId="{CE2C913B-260E-4412-93D6-EC399BF12D94}" dt="2023-01-09T10:56:28.090" v="2839"/>
        <pc:sldMkLst>
          <pc:docMk/>
          <pc:sldMk cId="3309008710" sldId="368"/>
        </pc:sldMkLst>
        <pc:spChg chg="mod">
          <ac:chgData name="Yuksel, Esra Dr (Maths &amp; Physics)" userId="18924b90-fbdc-4dd0-b84c-c7d53366604e" providerId="ADAL" clId="{CE2C913B-260E-4412-93D6-EC399BF12D94}" dt="2022-12-30T12:13:19.198" v="114" actId="20577"/>
          <ac:spMkLst>
            <pc:docMk/>
            <pc:sldMk cId="3309008710" sldId="368"/>
            <ac:spMk id="2" creationId="{0DE6B031-027C-4F29-A3B9-3DC4C2804396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3309008710" sldId="368"/>
            <ac:spMk id="3" creationId="{379520E2-7248-4CB9-A4AB-763A42040617}"/>
          </ac:spMkLst>
        </pc:spChg>
        <pc:spChg chg="mod">
          <ac:chgData name="Yuksel, Esra Dr (Maths &amp; Physics)" userId="18924b90-fbdc-4dd0-b84c-c7d53366604e" providerId="ADAL" clId="{CE2C913B-260E-4412-93D6-EC399BF12D94}" dt="2023-01-06T15:22:45.099" v="1210" actId="115"/>
          <ac:spMkLst>
            <pc:docMk/>
            <pc:sldMk cId="3309008710" sldId="368"/>
            <ac:spMk id="5" creationId="{54AF486B-0984-4658-9A26-B130AB10829F}"/>
          </ac:spMkLst>
        </pc:spChg>
        <pc:spChg chg="add del">
          <ac:chgData name="Yuksel, Esra Dr (Maths &amp; Physics)" userId="18924b90-fbdc-4dd0-b84c-c7d53366604e" providerId="ADAL" clId="{CE2C913B-260E-4412-93D6-EC399BF12D94}" dt="2022-12-30T13:56:22.435" v="684" actId="478"/>
          <ac:spMkLst>
            <pc:docMk/>
            <pc:sldMk cId="3309008710" sldId="368"/>
            <ac:spMk id="6" creationId="{B8626777-D515-AFC3-02F5-5722A6BB3835}"/>
          </ac:spMkLst>
        </pc:spChg>
        <pc:cxnChg chg="mod">
          <ac:chgData name="Yuksel, Esra Dr (Maths &amp; Physics)" userId="18924b90-fbdc-4dd0-b84c-c7d53366604e" providerId="ADAL" clId="{CE2C913B-260E-4412-93D6-EC399BF12D94}" dt="2023-01-06T15:15:45.804" v="1206" actId="108"/>
          <ac:cxnSpMkLst>
            <pc:docMk/>
            <pc:sldMk cId="3309008710" sldId="368"/>
            <ac:cxnSpMk id="24" creationId="{2D66817E-4BF7-4FBA-B68D-7AB526ED73E5}"/>
          </ac:cxnSpMkLst>
        </pc:cxnChg>
        <pc:cxnChg chg="mod">
          <ac:chgData name="Yuksel, Esra Dr (Maths &amp; Physics)" userId="18924b90-fbdc-4dd0-b84c-c7d53366604e" providerId="ADAL" clId="{CE2C913B-260E-4412-93D6-EC399BF12D94}" dt="2023-01-06T15:15:48.381" v="1207" actId="108"/>
          <ac:cxnSpMkLst>
            <pc:docMk/>
            <pc:sldMk cId="3309008710" sldId="368"/>
            <ac:cxnSpMk id="26" creationId="{D21C6FF1-71DB-422B-B5F0-CC564FDB20F2}"/>
          </ac:cxnSpMkLst>
        </pc:cxnChg>
        <pc:cxnChg chg="mod">
          <ac:chgData name="Yuksel, Esra Dr (Maths &amp; Physics)" userId="18924b90-fbdc-4dd0-b84c-c7d53366604e" providerId="ADAL" clId="{CE2C913B-260E-4412-93D6-EC399BF12D94}" dt="2023-01-06T15:15:50.363" v="1208" actId="108"/>
          <ac:cxnSpMkLst>
            <pc:docMk/>
            <pc:sldMk cId="3309008710" sldId="368"/>
            <ac:cxnSpMk id="28" creationId="{F377FB1D-3526-4650-98AF-D4A84231B687}"/>
          </ac:cxnSpMkLst>
        </pc:cxnChg>
        <pc:cxnChg chg="mod">
          <ac:chgData name="Yuksel, Esra Dr (Maths &amp; Physics)" userId="18924b90-fbdc-4dd0-b84c-c7d53366604e" providerId="ADAL" clId="{CE2C913B-260E-4412-93D6-EC399BF12D94}" dt="2023-01-06T15:15:52.402" v="1209" actId="108"/>
          <ac:cxnSpMkLst>
            <pc:docMk/>
            <pc:sldMk cId="3309008710" sldId="368"/>
            <ac:cxnSpMk id="30" creationId="{8ECDF36C-6172-4DC2-B1A0-C266F6FD92BF}"/>
          </ac:cxnSpMkLst>
        </pc:cxnChg>
      </pc:sldChg>
      <pc:sldChg chg="modSp del mod">
        <pc:chgData name="Yuksel, Esra Dr (Maths &amp; Physics)" userId="18924b90-fbdc-4dd0-b84c-c7d53366604e" providerId="ADAL" clId="{CE2C913B-260E-4412-93D6-EC399BF12D94}" dt="2022-12-30T13:33:44.231" v="326" actId="47"/>
        <pc:sldMkLst>
          <pc:docMk/>
          <pc:sldMk cId="2799663806" sldId="376"/>
        </pc:sldMkLst>
        <pc:spChg chg="mod">
          <ac:chgData name="Yuksel, Esra Dr (Maths &amp; Physics)" userId="18924b90-fbdc-4dd0-b84c-c7d53366604e" providerId="ADAL" clId="{CE2C913B-260E-4412-93D6-EC399BF12D94}" dt="2022-12-30T12:12:31.702" v="98" actId="20577"/>
          <ac:spMkLst>
            <pc:docMk/>
            <pc:sldMk cId="2799663806" sldId="376"/>
            <ac:spMk id="3" creationId="{DD718249-A626-4E62-AB76-ACB532134BC3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2799663806" sldId="376"/>
            <ac:spMk id="4" creationId="{A0032174-32D7-4B91-ACB9-3C6F3BB80601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2799663806" sldId="376"/>
            <ac:spMk id="5" creationId="{323EA71C-5B9D-44D0-83C3-813C6AEEEE01}"/>
          </ac:spMkLst>
        </pc:spChg>
        <pc:spChg chg="mod">
          <ac:chgData name="Yuksel, Esra Dr (Maths &amp; Physics)" userId="18924b90-fbdc-4dd0-b84c-c7d53366604e" providerId="ADAL" clId="{CE2C913B-260E-4412-93D6-EC399BF12D94}" dt="2022-12-30T12:29:47.351" v="141" actId="2711"/>
          <ac:spMkLst>
            <pc:docMk/>
            <pc:sldMk cId="2799663806" sldId="376"/>
            <ac:spMk id="6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2-12-30T11:55:57.315" v="8" actId="115"/>
          <ac:spMkLst>
            <pc:docMk/>
            <pc:sldMk cId="2799663806" sldId="376"/>
            <ac:spMk id="12" creationId="{00000000-0000-0000-0000-000000000000}"/>
          </ac:spMkLst>
        </pc:spChg>
        <pc:picChg chg="mod">
          <ac:chgData name="Yuksel, Esra Dr (Maths &amp; Physics)" userId="18924b90-fbdc-4dd0-b84c-c7d53366604e" providerId="ADAL" clId="{CE2C913B-260E-4412-93D6-EC399BF12D94}" dt="2022-12-30T13:32:55.675" v="320" actId="14100"/>
          <ac:picMkLst>
            <pc:docMk/>
            <pc:sldMk cId="2799663806" sldId="376"/>
            <ac:picMk id="2" creationId="{00000000-0000-0000-0000-000000000000}"/>
          </ac:picMkLst>
        </pc:picChg>
      </pc:sldChg>
      <pc:sldChg chg="addSp delSp modSp del mod">
        <pc:chgData name="Yuksel, Esra Dr (Maths &amp; Physics)" userId="18924b90-fbdc-4dd0-b84c-c7d53366604e" providerId="ADAL" clId="{CE2C913B-260E-4412-93D6-EC399BF12D94}" dt="2023-01-09T09:47:30.264" v="2194" actId="47"/>
        <pc:sldMkLst>
          <pc:docMk/>
          <pc:sldMk cId="847313652" sldId="377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847313652" sldId="377"/>
            <ac:spMk id="2" creationId="{935809F8-8056-4CC7-ACB0-EDDBA25527EC}"/>
          </ac:spMkLst>
        </pc:spChg>
        <pc:spChg chg="mod">
          <ac:chgData name="Yuksel, Esra Dr (Maths &amp; Physics)" userId="18924b90-fbdc-4dd0-b84c-c7d53366604e" providerId="ADAL" clId="{CE2C913B-260E-4412-93D6-EC399BF12D94}" dt="2022-12-30T13:57:36.709" v="714" actId="255"/>
          <ac:spMkLst>
            <pc:docMk/>
            <pc:sldMk cId="847313652" sldId="377"/>
            <ac:spMk id="3" creationId="{8470C083-7236-455D-B737-12A67580DC09}"/>
          </ac:spMkLst>
        </pc:spChg>
        <pc:spChg chg="del">
          <ac:chgData name="Yuksel, Esra Dr (Maths &amp; Physics)" userId="18924b90-fbdc-4dd0-b84c-c7d53366604e" providerId="ADAL" clId="{CE2C913B-260E-4412-93D6-EC399BF12D94}" dt="2023-01-09T09:24:59.883" v="2141" actId="478"/>
          <ac:spMkLst>
            <pc:docMk/>
            <pc:sldMk cId="847313652" sldId="377"/>
            <ac:spMk id="4" creationId="{E43B98F2-3D2E-4CB5-B296-D216B576962E}"/>
          </ac:spMkLst>
        </pc:spChg>
        <pc:spChg chg="del mod">
          <ac:chgData name="Yuksel, Esra Dr (Maths &amp; Physics)" userId="18924b90-fbdc-4dd0-b84c-c7d53366604e" providerId="ADAL" clId="{CE2C913B-260E-4412-93D6-EC399BF12D94}" dt="2022-12-30T12:13:52.111" v="123" actId="478"/>
          <ac:spMkLst>
            <pc:docMk/>
            <pc:sldMk cId="847313652" sldId="377"/>
            <ac:spMk id="5" creationId="{315994CF-C280-4B6C-85E7-84A52F0A0AD2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847313652" sldId="377"/>
            <ac:spMk id="6" creationId="{21096A66-1AFF-44ED-8758-508A4DBD2120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53.258" v="124"/>
          <ac:spMkLst>
            <pc:docMk/>
            <pc:sldMk cId="847313652" sldId="377"/>
            <ac:spMk id="8" creationId="{69B84604-596B-7A54-D045-90CE4505E9A3}"/>
          </ac:spMkLst>
        </pc:spChg>
        <pc:spChg chg="mod">
          <ac:chgData name="Yuksel, Esra Dr (Maths &amp; Physics)" userId="18924b90-fbdc-4dd0-b84c-c7d53366604e" providerId="ADAL" clId="{CE2C913B-260E-4412-93D6-EC399BF12D94}" dt="2023-01-09T09:25:24.699" v="2153" actId="1076"/>
          <ac:spMkLst>
            <pc:docMk/>
            <pc:sldMk cId="847313652" sldId="377"/>
            <ac:spMk id="9" creationId="{CC7E422B-7E0A-4683-A09A-71A1955FA9D7}"/>
          </ac:spMkLst>
        </pc:spChg>
        <pc:spChg chg="del mod">
          <ac:chgData name="Yuksel, Esra Dr (Maths &amp; Physics)" userId="18924b90-fbdc-4dd0-b84c-c7d53366604e" providerId="ADAL" clId="{CE2C913B-260E-4412-93D6-EC399BF12D94}" dt="2023-01-09T09:25:04.852" v="2145" actId="478"/>
          <ac:spMkLst>
            <pc:docMk/>
            <pc:sldMk cId="847313652" sldId="377"/>
            <ac:spMk id="13" creationId="{B475FA47-166E-4489-95B1-DA09E2DE9CB8}"/>
          </ac:spMkLst>
        </pc:spChg>
        <pc:spChg chg="add mod">
          <ac:chgData name="Yuksel, Esra Dr (Maths &amp; Physics)" userId="18924b90-fbdc-4dd0-b84c-c7d53366604e" providerId="ADAL" clId="{CE2C913B-260E-4412-93D6-EC399BF12D94}" dt="2023-01-09T09:28:18.244" v="2168" actId="14100"/>
          <ac:spMkLst>
            <pc:docMk/>
            <pc:sldMk cId="847313652" sldId="377"/>
            <ac:spMk id="15" creationId="{4F65E9F9-7B40-DA01-FCB4-82016409F990}"/>
          </ac:spMkLst>
        </pc:spChg>
        <pc:spChg chg="add mod">
          <ac:chgData name="Yuksel, Esra Dr (Maths &amp; Physics)" userId="18924b90-fbdc-4dd0-b84c-c7d53366604e" providerId="ADAL" clId="{CE2C913B-260E-4412-93D6-EC399BF12D94}" dt="2023-01-09T09:28:21.812" v="2169" actId="1076"/>
          <ac:spMkLst>
            <pc:docMk/>
            <pc:sldMk cId="847313652" sldId="377"/>
            <ac:spMk id="16" creationId="{027F5F53-CD95-FCCB-5B79-BF55059DCD45}"/>
          </ac:spMkLst>
        </pc:spChg>
        <pc:spChg chg="del">
          <ac:chgData name="Yuksel, Esra Dr (Maths &amp; Physics)" userId="18924b90-fbdc-4dd0-b84c-c7d53366604e" providerId="ADAL" clId="{CE2C913B-260E-4412-93D6-EC399BF12D94}" dt="2023-01-09T09:24:59.883" v="2141" actId="478"/>
          <ac:spMkLst>
            <pc:docMk/>
            <pc:sldMk cId="847313652" sldId="377"/>
            <ac:spMk id="17" creationId="{A46D0697-5D12-47E8-ADCD-C588DAB7FC9C}"/>
          </ac:spMkLst>
        </pc:spChg>
        <pc:spChg chg="del">
          <ac:chgData name="Yuksel, Esra Dr (Maths &amp; Physics)" userId="18924b90-fbdc-4dd0-b84c-c7d53366604e" providerId="ADAL" clId="{CE2C913B-260E-4412-93D6-EC399BF12D94}" dt="2023-01-09T09:25:03.548" v="2144" actId="478"/>
          <ac:spMkLst>
            <pc:docMk/>
            <pc:sldMk cId="847313652" sldId="377"/>
            <ac:spMk id="18" creationId="{51C686ED-9A71-49C1-8F5E-F7F930A5E58E}"/>
          </ac:spMkLst>
        </pc:spChg>
        <pc:spChg chg="del">
          <ac:chgData name="Yuksel, Esra Dr (Maths &amp; Physics)" userId="18924b90-fbdc-4dd0-b84c-c7d53366604e" providerId="ADAL" clId="{CE2C913B-260E-4412-93D6-EC399BF12D94}" dt="2023-01-09T09:25:06.269" v="2146" actId="478"/>
          <ac:spMkLst>
            <pc:docMk/>
            <pc:sldMk cId="847313652" sldId="377"/>
            <ac:spMk id="19" creationId="{90BA4B56-4C1C-4E07-9CBB-7FA5D2133506}"/>
          </ac:spMkLst>
        </pc:spChg>
        <pc:spChg chg="del">
          <ac:chgData name="Yuksel, Esra Dr (Maths &amp; Physics)" userId="18924b90-fbdc-4dd0-b84c-c7d53366604e" providerId="ADAL" clId="{CE2C913B-260E-4412-93D6-EC399BF12D94}" dt="2023-01-09T09:25:07.460" v="2147" actId="478"/>
          <ac:spMkLst>
            <pc:docMk/>
            <pc:sldMk cId="847313652" sldId="377"/>
            <ac:spMk id="20" creationId="{7F3C2E8F-5D7C-4BF3-94A6-280CC94FDA15}"/>
          </ac:spMkLst>
        </pc:spChg>
        <pc:spChg chg="add mod">
          <ac:chgData name="Yuksel, Esra Dr (Maths &amp; Physics)" userId="18924b90-fbdc-4dd0-b84c-c7d53366604e" providerId="ADAL" clId="{CE2C913B-260E-4412-93D6-EC399BF12D94}" dt="2023-01-09T09:28:29.356" v="2172" actId="14100"/>
          <ac:spMkLst>
            <pc:docMk/>
            <pc:sldMk cId="847313652" sldId="377"/>
            <ac:spMk id="24" creationId="{BA8ABF6D-5402-AED2-200D-E4CA7C3F1121}"/>
          </ac:spMkLst>
        </pc:spChg>
        <pc:spChg chg="add del mod">
          <ac:chgData name="Yuksel, Esra Dr (Maths &amp; Physics)" userId="18924b90-fbdc-4dd0-b84c-c7d53366604e" providerId="ADAL" clId="{CE2C913B-260E-4412-93D6-EC399BF12D94}" dt="2023-01-09T09:29:19.332" v="2186" actId="478"/>
          <ac:spMkLst>
            <pc:docMk/>
            <pc:sldMk cId="847313652" sldId="377"/>
            <ac:spMk id="25" creationId="{5381123E-253B-27C3-7675-28F58335C3F3}"/>
          </ac:spMkLst>
        </pc:spChg>
        <pc:spChg chg="del mod">
          <ac:chgData name="Yuksel, Esra Dr (Maths &amp; Physics)" userId="18924b90-fbdc-4dd0-b84c-c7d53366604e" providerId="ADAL" clId="{CE2C913B-260E-4412-93D6-EC399BF12D94}" dt="2023-01-09T09:26:32.507" v="2163" actId="478"/>
          <ac:spMkLst>
            <pc:docMk/>
            <pc:sldMk cId="847313652" sldId="377"/>
            <ac:spMk id="26" creationId="{F0861519-1CF4-432E-8AC4-09FF91460187}"/>
          </ac:spMkLst>
        </pc:spChg>
        <pc:spChg chg="del mod">
          <ac:chgData name="Yuksel, Esra Dr (Maths &amp; Physics)" userId="18924b90-fbdc-4dd0-b84c-c7d53366604e" providerId="ADAL" clId="{CE2C913B-260E-4412-93D6-EC399BF12D94}" dt="2023-01-09T09:26:33.780" v="2164" actId="478"/>
          <ac:spMkLst>
            <pc:docMk/>
            <pc:sldMk cId="847313652" sldId="377"/>
            <ac:spMk id="27" creationId="{1DCC5821-7C36-4D87-9B2E-D1B9B1F263FF}"/>
          </ac:spMkLst>
        </pc:spChg>
        <pc:spChg chg="add del mod">
          <ac:chgData name="Yuksel, Esra Dr (Maths &amp; Physics)" userId="18924b90-fbdc-4dd0-b84c-c7d53366604e" providerId="ADAL" clId="{CE2C913B-260E-4412-93D6-EC399BF12D94}" dt="2023-01-09T09:29:20.523" v="2187" actId="478"/>
          <ac:spMkLst>
            <pc:docMk/>
            <pc:sldMk cId="847313652" sldId="377"/>
            <ac:spMk id="28" creationId="{03951C43-5B34-E7B0-4EBC-BF43935BAA80}"/>
          </ac:spMkLst>
        </pc:spChg>
        <pc:picChg chg="add mod">
          <ac:chgData name="Yuksel, Esra Dr (Maths &amp; Physics)" userId="18924b90-fbdc-4dd0-b84c-c7d53366604e" providerId="ADAL" clId="{CE2C913B-260E-4412-93D6-EC399BF12D94}" dt="2023-01-09T09:28:48.614" v="2180" actId="1036"/>
          <ac:picMkLst>
            <pc:docMk/>
            <pc:sldMk cId="847313652" sldId="377"/>
            <ac:picMk id="5" creationId="{4DDB4F72-65C8-3ABB-0ED1-D24A5CA54AD8}"/>
          </ac:picMkLst>
        </pc:picChg>
        <pc:picChg chg="del">
          <ac:chgData name="Yuksel, Esra Dr (Maths &amp; Physics)" userId="18924b90-fbdc-4dd0-b84c-c7d53366604e" providerId="ADAL" clId="{CE2C913B-260E-4412-93D6-EC399BF12D94}" dt="2023-01-09T09:25:01.140" v="2142" actId="478"/>
          <ac:picMkLst>
            <pc:docMk/>
            <pc:sldMk cId="847313652" sldId="377"/>
            <ac:picMk id="7" creationId="{A98CFC51-2765-4BBB-8A4C-699C59AFC159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9.883" v="2141" actId="478"/>
          <ac:picMkLst>
            <pc:docMk/>
            <pc:sldMk cId="847313652" sldId="377"/>
            <ac:picMk id="10" creationId="{86C5158C-CADA-473F-B1AA-4A7680F83BBB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9.883" v="2141" actId="478"/>
          <ac:picMkLst>
            <pc:docMk/>
            <pc:sldMk cId="847313652" sldId="377"/>
            <ac:picMk id="11" creationId="{F3B71058-8926-4862-991E-F4B0235361E5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9.883" v="2141" actId="478"/>
          <ac:picMkLst>
            <pc:docMk/>
            <pc:sldMk cId="847313652" sldId="377"/>
            <ac:picMk id="12" creationId="{55A3CA3E-7956-4C3C-B84B-35EE7C85CBC8}"/>
          </ac:picMkLst>
        </pc:picChg>
        <pc:picChg chg="mod">
          <ac:chgData name="Yuksel, Esra Dr (Maths &amp; Physics)" userId="18924b90-fbdc-4dd0-b84c-c7d53366604e" providerId="ADAL" clId="{CE2C913B-260E-4412-93D6-EC399BF12D94}" dt="2023-01-09T09:25:11.412" v="2149" actId="1076"/>
          <ac:picMkLst>
            <pc:docMk/>
            <pc:sldMk cId="847313652" sldId="377"/>
            <ac:picMk id="14" creationId="{EA931DA1-0DCE-40EA-B10B-039796FD6E0B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9.883" v="2141" actId="478"/>
          <ac:picMkLst>
            <pc:docMk/>
            <pc:sldMk cId="847313652" sldId="377"/>
            <ac:picMk id="21" creationId="{4A1AAD50-0E15-4FE3-A2E0-347D6B61BB66}"/>
          </ac:picMkLst>
        </pc:picChg>
        <pc:picChg chg="del">
          <ac:chgData name="Yuksel, Esra Dr (Maths &amp; Physics)" userId="18924b90-fbdc-4dd0-b84c-c7d53366604e" providerId="ADAL" clId="{CE2C913B-260E-4412-93D6-EC399BF12D94}" dt="2023-01-09T09:25:02.085" v="2143" actId="478"/>
          <ac:picMkLst>
            <pc:docMk/>
            <pc:sldMk cId="847313652" sldId="377"/>
            <ac:picMk id="22" creationId="{6720DF64-C69D-464F-AE35-443AC0732146}"/>
          </ac:picMkLst>
        </pc:picChg>
        <pc:picChg chg="del">
          <ac:chgData name="Yuksel, Esra Dr (Maths &amp; Physics)" userId="18924b90-fbdc-4dd0-b84c-c7d53366604e" providerId="ADAL" clId="{CE2C913B-260E-4412-93D6-EC399BF12D94}" dt="2023-01-09T09:24:59.883" v="2141" actId="478"/>
          <ac:picMkLst>
            <pc:docMk/>
            <pc:sldMk cId="847313652" sldId="377"/>
            <ac:picMk id="23" creationId="{6A3A7A72-AA9D-465B-B535-504C409879E6}"/>
          </ac:picMkLst>
        </pc:picChg>
      </pc:sldChg>
      <pc:sldChg chg="delSp modSp del mod">
        <pc:chgData name="Yuksel, Esra Dr (Maths &amp; Physics)" userId="18924b90-fbdc-4dd0-b84c-c7d53366604e" providerId="ADAL" clId="{CE2C913B-260E-4412-93D6-EC399BF12D94}" dt="2022-12-30T13:40:00.700" v="392" actId="47"/>
        <pc:sldMkLst>
          <pc:docMk/>
          <pc:sldMk cId="1290550953" sldId="378"/>
        </pc:sldMkLst>
        <pc:spChg chg="mod">
          <ac:chgData name="Yuksel, Esra Dr (Maths &amp; Physics)" userId="18924b90-fbdc-4dd0-b84c-c7d53366604e" providerId="ADAL" clId="{CE2C913B-260E-4412-93D6-EC399BF12D94}" dt="2022-12-30T12:13:12.630" v="106" actId="20577"/>
          <ac:spMkLst>
            <pc:docMk/>
            <pc:sldMk cId="1290550953" sldId="378"/>
            <ac:spMk id="3" creationId="{DD718249-A626-4E62-AB76-ACB532134BC3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290550953" sldId="378"/>
            <ac:spMk id="4" creationId="{A0032174-32D7-4B91-ACB9-3C6F3BB80601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290550953" sldId="378"/>
            <ac:spMk id="5" creationId="{323EA71C-5B9D-44D0-83C3-813C6AEEEE01}"/>
          </ac:spMkLst>
        </pc:spChg>
        <pc:spChg chg="mod">
          <ac:chgData name="Yuksel, Esra Dr (Maths &amp; Physics)" userId="18924b90-fbdc-4dd0-b84c-c7d53366604e" providerId="ADAL" clId="{CE2C913B-260E-4412-93D6-EC399BF12D94}" dt="2022-12-30T13:34:17.822" v="336" actId="20577"/>
          <ac:spMkLst>
            <pc:docMk/>
            <pc:sldMk cId="1290550953" sldId="378"/>
            <ac:spMk id="6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2-12-30T13:35:15.732" v="351" actId="1035"/>
          <ac:spMkLst>
            <pc:docMk/>
            <pc:sldMk cId="1290550953" sldId="378"/>
            <ac:spMk id="7" creationId="{9BF13AA4-E396-4CE8-BA5C-F8C3C5787CD4}"/>
          </ac:spMkLst>
        </pc:spChg>
        <pc:spChg chg="del">
          <ac:chgData name="Yuksel, Esra Dr (Maths &amp; Physics)" userId="18924b90-fbdc-4dd0-b84c-c7d53366604e" providerId="ADAL" clId="{CE2C913B-260E-4412-93D6-EC399BF12D94}" dt="2022-12-30T13:34:10.844" v="334" actId="478"/>
          <ac:spMkLst>
            <pc:docMk/>
            <pc:sldMk cId="1290550953" sldId="378"/>
            <ac:spMk id="9" creationId="{ACBDF345-D7C8-48EE-AA2E-634CF2BC44DA}"/>
          </ac:spMkLst>
        </pc:spChg>
        <pc:spChg chg="mod">
          <ac:chgData name="Yuksel, Esra Dr (Maths &amp; Physics)" userId="18924b90-fbdc-4dd0-b84c-c7d53366604e" providerId="ADAL" clId="{CE2C913B-260E-4412-93D6-EC399BF12D94}" dt="2022-12-30T13:38:41.475" v="383" actId="1076"/>
          <ac:spMkLst>
            <pc:docMk/>
            <pc:sldMk cId="1290550953" sldId="378"/>
            <ac:spMk id="10" creationId="{1405A226-8B9D-4802-9E26-F677ADB50D0E}"/>
          </ac:spMkLst>
        </pc:spChg>
        <pc:spChg chg="del">
          <ac:chgData name="Yuksel, Esra Dr (Maths &amp; Physics)" userId="18924b90-fbdc-4dd0-b84c-c7d53366604e" providerId="ADAL" clId="{CE2C913B-260E-4412-93D6-EC399BF12D94}" dt="2022-12-30T13:34:09.556" v="333" actId="478"/>
          <ac:spMkLst>
            <pc:docMk/>
            <pc:sldMk cId="1290550953" sldId="378"/>
            <ac:spMk id="11" creationId="{94C5D283-EAAC-4184-8D6A-036C4E925713}"/>
          </ac:spMkLst>
        </pc:spChg>
        <pc:spChg chg="mod">
          <ac:chgData name="Yuksel, Esra Dr (Maths &amp; Physics)" userId="18924b90-fbdc-4dd0-b84c-c7d53366604e" providerId="ADAL" clId="{CE2C913B-260E-4412-93D6-EC399BF12D94}" dt="2022-12-30T11:56:42.983" v="9" actId="115"/>
          <ac:spMkLst>
            <pc:docMk/>
            <pc:sldMk cId="1290550953" sldId="378"/>
            <ac:spMk id="12" creationId="{00000000-0000-0000-0000-000000000000}"/>
          </ac:spMkLst>
        </pc:spChg>
        <pc:picChg chg="mod">
          <ac:chgData name="Yuksel, Esra Dr (Maths &amp; Physics)" userId="18924b90-fbdc-4dd0-b84c-c7d53366604e" providerId="ADAL" clId="{CE2C913B-260E-4412-93D6-EC399BF12D94}" dt="2022-12-30T13:38:26.460" v="381" actId="1076"/>
          <ac:picMkLst>
            <pc:docMk/>
            <pc:sldMk cId="1290550953" sldId="378"/>
            <ac:picMk id="2" creationId="{00000000-0000-0000-0000-000000000000}"/>
          </ac:picMkLst>
        </pc:picChg>
      </pc:sldChg>
      <pc:sldChg chg="addSp delSp modSp mod">
        <pc:chgData name="Yuksel, Esra Dr (Maths &amp; Physics)" userId="18924b90-fbdc-4dd0-b84c-c7d53366604e" providerId="ADAL" clId="{CE2C913B-260E-4412-93D6-EC399BF12D94}" dt="2023-01-09T09:58:05.540" v="2219" actId="1076"/>
        <pc:sldMkLst>
          <pc:docMk/>
          <pc:sldMk cId="3450187432" sldId="386"/>
        </pc:sldMkLst>
        <pc:spChg chg="add mod">
          <ac:chgData name="Yuksel, Esra Dr (Maths &amp; Physics)" userId="18924b90-fbdc-4dd0-b84c-c7d53366604e" providerId="ADAL" clId="{CE2C913B-260E-4412-93D6-EC399BF12D94}" dt="2022-12-30T12:14:20.484" v="132"/>
          <ac:spMkLst>
            <pc:docMk/>
            <pc:sldMk cId="3450187432" sldId="386"/>
            <ac:spMk id="2" creationId="{F6D45B85-096F-8561-2B00-7A7FBFB58BF1}"/>
          </ac:spMkLst>
        </pc:spChg>
        <pc:spChg chg="mod">
          <ac:chgData name="Yuksel, Esra Dr (Maths &amp; Physics)" userId="18924b90-fbdc-4dd0-b84c-c7d53366604e" providerId="ADAL" clId="{CE2C913B-260E-4412-93D6-EC399BF12D94}" dt="2022-12-30T13:58:59.580" v="720" actId="255"/>
          <ac:spMkLst>
            <pc:docMk/>
            <pc:sldMk cId="3450187432" sldId="386"/>
            <ac:spMk id="3" creationId="{BC7182DE-D9D3-4FCC-BA29-9927B52EF491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3450187432" sldId="386"/>
            <ac:spMk id="4" creationId="{AB60F396-C144-4A11-8EB3-F20C38DA8D1A}"/>
          </ac:spMkLst>
        </pc:spChg>
        <pc:spChg chg="del mod">
          <ac:chgData name="Yuksel, Esra Dr (Maths &amp; Physics)" userId="18924b90-fbdc-4dd0-b84c-c7d53366604e" providerId="ADAL" clId="{CE2C913B-260E-4412-93D6-EC399BF12D94}" dt="2022-12-30T12:14:18.694" v="131" actId="478"/>
          <ac:spMkLst>
            <pc:docMk/>
            <pc:sldMk cId="3450187432" sldId="386"/>
            <ac:spMk id="5" creationId="{B2351475-9860-4603-9DB2-2ACBEE293386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3450187432" sldId="386"/>
            <ac:spMk id="7" creationId="{64158246-D24D-42EA-9CDA-261F5E63A583}"/>
          </ac:spMkLst>
        </pc:spChg>
        <pc:spChg chg="mod">
          <ac:chgData name="Yuksel, Esra Dr (Maths &amp; Physics)" userId="18924b90-fbdc-4dd0-b84c-c7d53366604e" providerId="ADAL" clId="{CE2C913B-260E-4412-93D6-EC399BF12D94}" dt="2023-01-09T09:58:05.540" v="2219" actId="1076"/>
          <ac:spMkLst>
            <pc:docMk/>
            <pc:sldMk cId="3450187432" sldId="386"/>
            <ac:spMk id="9" creationId="{9B4A214C-1A69-4960-BBF4-43FD6E426789}"/>
          </ac:spMkLst>
        </pc:spChg>
        <pc:spChg chg="mod">
          <ac:chgData name="Yuksel, Esra Dr (Maths &amp; Physics)" userId="18924b90-fbdc-4dd0-b84c-c7d53366604e" providerId="ADAL" clId="{CE2C913B-260E-4412-93D6-EC399BF12D94}" dt="2022-12-30T14:37:05.722" v="841" actId="1076"/>
          <ac:spMkLst>
            <pc:docMk/>
            <pc:sldMk cId="3450187432" sldId="386"/>
            <ac:spMk id="11" creationId="{0E0848A8-971C-4D79-9B39-B6DBB8E80F44}"/>
          </ac:spMkLst>
        </pc:spChg>
        <pc:spChg chg="mod">
          <ac:chgData name="Yuksel, Esra Dr (Maths &amp; Physics)" userId="18924b90-fbdc-4dd0-b84c-c7d53366604e" providerId="ADAL" clId="{CE2C913B-260E-4412-93D6-EC399BF12D94}" dt="2022-12-30T12:45:58.503" v="169" actId="208"/>
          <ac:spMkLst>
            <pc:docMk/>
            <pc:sldMk cId="3450187432" sldId="386"/>
            <ac:spMk id="16" creationId="{1F8D50E1-96C8-4FF7-A10F-E385A7D301A4}"/>
          </ac:spMkLst>
        </pc:spChg>
        <pc:graphicFrameChg chg="mod">
          <ac:chgData name="Yuksel, Esra Dr (Maths &amp; Physics)" userId="18924b90-fbdc-4dd0-b84c-c7d53366604e" providerId="ADAL" clId="{CE2C913B-260E-4412-93D6-EC399BF12D94}" dt="2023-01-09T09:57:58.027" v="2218" actId="1035"/>
          <ac:graphicFrameMkLst>
            <pc:docMk/>
            <pc:sldMk cId="3450187432" sldId="386"/>
            <ac:graphicFrameMk id="10" creationId="{CFB5428E-03E0-4107-9A8D-78FCECE3A230}"/>
          </ac:graphicFrameMkLst>
        </pc:graphicFrameChg>
      </pc:sldChg>
      <pc:sldChg chg="addSp delSp modSp mod">
        <pc:chgData name="Yuksel, Esra Dr (Maths &amp; Physics)" userId="18924b90-fbdc-4dd0-b84c-c7d53366604e" providerId="ADAL" clId="{CE2C913B-260E-4412-93D6-EC399BF12D94}" dt="2023-01-09T11:50:46.490" v="2920" actId="1076"/>
        <pc:sldMkLst>
          <pc:docMk/>
          <pc:sldMk cId="598059475" sldId="394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598059475" sldId="394"/>
            <ac:spMk id="2" creationId="{55A8B7AA-14B6-4C4D-9294-DC80CED42707}"/>
          </ac:spMkLst>
        </pc:spChg>
        <pc:spChg chg="add mod">
          <ac:chgData name="Yuksel, Esra Dr (Maths &amp; Physics)" userId="18924b90-fbdc-4dd0-b84c-c7d53366604e" providerId="ADAL" clId="{CE2C913B-260E-4412-93D6-EC399BF12D94}" dt="2023-01-09T11:50:46.490" v="2920" actId="1076"/>
          <ac:spMkLst>
            <pc:docMk/>
            <pc:sldMk cId="598059475" sldId="394"/>
            <ac:spMk id="3" creationId="{00EC4665-33BA-520A-9EB1-62CEACC3793A}"/>
          </ac:spMkLst>
        </pc:spChg>
        <pc:spChg chg="del mod">
          <ac:chgData name="Yuksel, Esra Dr (Maths &amp; Physics)" userId="18924b90-fbdc-4dd0-b84c-c7d53366604e" providerId="ADAL" clId="{CE2C913B-260E-4412-93D6-EC399BF12D94}" dt="2022-12-30T12:14:05.679" v="126" actId="478"/>
          <ac:spMkLst>
            <pc:docMk/>
            <pc:sldMk cId="598059475" sldId="394"/>
            <ac:spMk id="3" creationId="{951C5EE7-179D-4320-ADC7-39AF8A5835AB}"/>
          </ac:spMkLst>
        </pc:spChg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598059475" sldId="394"/>
            <ac:spMk id="4" creationId="{7FBAF086-EE47-4AE9-B87E-B1686B37EFD0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06.993" v="127"/>
          <ac:spMkLst>
            <pc:docMk/>
            <pc:sldMk cId="598059475" sldId="394"/>
            <ac:spMk id="5" creationId="{A0475B95-71BD-CE53-47F8-B78BD538C179}"/>
          </ac:spMkLst>
        </pc:spChg>
        <pc:spChg chg="mod">
          <ac:chgData name="Yuksel, Esra Dr (Maths &amp; Physics)" userId="18924b90-fbdc-4dd0-b84c-c7d53366604e" providerId="ADAL" clId="{CE2C913B-260E-4412-93D6-EC399BF12D94}" dt="2023-01-08T14:47:59.361" v="2063" actId="1076"/>
          <ac:spMkLst>
            <pc:docMk/>
            <pc:sldMk cId="598059475" sldId="394"/>
            <ac:spMk id="7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2-12-30T13:57:51.468" v="717" actId="1076"/>
          <ac:spMkLst>
            <pc:docMk/>
            <pc:sldMk cId="598059475" sldId="394"/>
            <ac:spMk id="9" creationId="{00000000-0000-0000-0000-000000000000}"/>
          </ac:spMkLst>
        </pc:spChg>
        <pc:spChg chg="add mod">
          <ac:chgData name="Yuksel, Esra Dr (Maths &amp; Physics)" userId="18924b90-fbdc-4dd0-b84c-c7d53366604e" providerId="ADAL" clId="{CE2C913B-260E-4412-93D6-EC399BF12D94}" dt="2023-01-08T14:47:33.989" v="2021" actId="1036"/>
          <ac:spMkLst>
            <pc:docMk/>
            <pc:sldMk cId="598059475" sldId="394"/>
            <ac:spMk id="13" creationId="{1BA7E933-324C-843F-CE33-CEC84BC9957E}"/>
          </ac:spMkLst>
        </pc:spChg>
        <pc:spChg chg="del mod">
          <ac:chgData name="Yuksel, Esra Dr (Maths &amp; Physics)" userId="18924b90-fbdc-4dd0-b84c-c7d53366604e" providerId="ADAL" clId="{CE2C913B-260E-4412-93D6-EC399BF12D94}" dt="2023-01-05T10:41:35.350" v="1167" actId="478"/>
          <ac:spMkLst>
            <pc:docMk/>
            <pc:sldMk cId="598059475" sldId="394"/>
            <ac:spMk id="16" creationId="{0FB65D08-FFBF-4BA0-99A8-43E9277FE061}"/>
          </ac:spMkLst>
        </pc:spChg>
        <pc:spChg chg="mod">
          <ac:chgData name="Yuksel, Esra Dr (Maths &amp; Physics)" userId="18924b90-fbdc-4dd0-b84c-c7d53366604e" providerId="ADAL" clId="{CE2C913B-260E-4412-93D6-EC399BF12D94}" dt="2023-01-08T14:44:33.209" v="1918" actId="1076"/>
          <ac:spMkLst>
            <pc:docMk/>
            <pc:sldMk cId="598059475" sldId="394"/>
            <ac:spMk id="17" creationId="{CC81C3D6-7F0B-4572-B1B0-FF9B72A2047C}"/>
          </ac:spMkLst>
        </pc:spChg>
        <pc:spChg chg="add del mod">
          <ac:chgData name="Yuksel, Esra Dr (Maths &amp; Physics)" userId="18924b90-fbdc-4dd0-b84c-c7d53366604e" providerId="ADAL" clId="{CE2C913B-260E-4412-93D6-EC399BF12D94}" dt="2023-01-05T13:25:53.801" v="1193" actId="478"/>
          <ac:spMkLst>
            <pc:docMk/>
            <pc:sldMk cId="598059475" sldId="394"/>
            <ac:spMk id="20" creationId="{5E68EFA0-FD27-854D-C8A3-5DD9D30FB3BD}"/>
          </ac:spMkLst>
        </pc:spChg>
        <pc:graphicFrameChg chg="add del mod">
          <ac:chgData name="Yuksel, Esra Dr (Maths &amp; Physics)" userId="18924b90-fbdc-4dd0-b84c-c7d53366604e" providerId="ADAL" clId="{CE2C913B-260E-4412-93D6-EC399BF12D94}" dt="2023-01-05T13:21:11.694" v="1178" actId="478"/>
          <ac:graphicFrameMkLst>
            <pc:docMk/>
            <pc:sldMk cId="598059475" sldId="394"/>
            <ac:graphicFrameMk id="3" creationId="{E4624447-FAB6-ACF1-3723-4A7ED54481D3}"/>
          </ac:graphicFrameMkLst>
        </pc:graphicFrameChg>
        <pc:graphicFrameChg chg="add del mod">
          <ac:chgData name="Yuksel, Esra Dr (Maths &amp; Physics)" userId="18924b90-fbdc-4dd0-b84c-c7d53366604e" providerId="ADAL" clId="{CE2C913B-260E-4412-93D6-EC399BF12D94}" dt="2023-01-05T13:25:08.505" v="1187" actId="478"/>
          <ac:graphicFrameMkLst>
            <pc:docMk/>
            <pc:sldMk cId="598059475" sldId="394"/>
            <ac:graphicFrameMk id="6" creationId="{19169717-9D01-A2F3-22B8-5E34F6F3DF7C}"/>
          </ac:graphicFrameMkLst>
        </pc:graphicFrameChg>
        <pc:graphicFrameChg chg="add mod">
          <ac:chgData name="Yuksel, Esra Dr (Maths &amp; Physics)" userId="18924b90-fbdc-4dd0-b84c-c7d53366604e" providerId="ADAL" clId="{CE2C913B-260E-4412-93D6-EC399BF12D94}" dt="2023-01-08T14:47:54.421" v="2062" actId="1037"/>
          <ac:graphicFrameMkLst>
            <pc:docMk/>
            <pc:sldMk cId="598059475" sldId="394"/>
            <ac:graphicFrameMk id="8" creationId="{13441F01-63AE-2A9F-18F4-CA8CB7D593E7}"/>
          </ac:graphicFrameMkLst>
        </pc:graphicFrameChg>
        <pc:picChg chg="add del mod">
          <ac:chgData name="Yuksel, Esra Dr (Maths &amp; Physics)" userId="18924b90-fbdc-4dd0-b84c-c7d53366604e" providerId="ADAL" clId="{CE2C913B-260E-4412-93D6-EC399BF12D94}" dt="2023-01-05T10:38:47.935" v="1140" actId="478"/>
          <ac:picMkLst>
            <pc:docMk/>
            <pc:sldMk cId="598059475" sldId="394"/>
            <ac:picMk id="6" creationId="{26A98FC4-92E1-1723-03C1-D282255665AC}"/>
          </ac:picMkLst>
        </pc:picChg>
        <pc:picChg chg="add mod">
          <ac:chgData name="Yuksel, Esra Dr (Maths &amp; Physics)" userId="18924b90-fbdc-4dd0-b84c-c7d53366604e" providerId="ADAL" clId="{CE2C913B-260E-4412-93D6-EC399BF12D94}" dt="2023-01-08T14:48:02.384" v="2067" actId="1037"/>
          <ac:picMkLst>
            <pc:docMk/>
            <pc:sldMk cId="598059475" sldId="394"/>
            <ac:picMk id="6" creationId="{D71D492F-DCCD-E201-38E3-C78103172439}"/>
          </ac:picMkLst>
        </pc:picChg>
        <pc:picChg chg="del">
          <ac:chgData name="Yuksel, Esra Dr (Maths &amp; Physics)" userId="18924b90-fbdc-4dd0-b84c-c7d53366604e" providerId="ADAL" clId="{CE2C913B-260E-4412-93D6-EC399BF12D94}" dt="2023-01-05T10:37:56.852" v="1130" actId="478"/>
          <ac:picMkLst>
            <pc:docMk/>
            <pc:sldMk cId="598059475" sldId="394"/>
            <ac:picMk id="8" creationId="{FEC940D4-D654-4815-A59C-C87CB491F575}"/>
          </ac:picMkLst>
        </pc:picChg>
        <pc:picChg chg="del mod">
          <ac:chgData name="Yuksel, Esra Dr (Maths &amp; Physics)" userId="18924b90-fbdc-4dd0-b84c-c7d53366604e" providerId="ADAL" clId="{CE2C913B-260E-4412-93D6-EC399BF12D94}" dt="2023-01-05T13:23:00.136" v="1181" actId="478"/>
          <ac:picMkLst>
            <pc:docMk/>
            <pc:sldMk cId="598059475" sldId="394"/>
            <ac:picMk id="10" creationId="{EA44E614-F249-4041-B9C5-49E2A16C27A9}"/>
          </ac:picMkLst>
        </pc:picChg>
        <pc:picChg chg="mod">
          <ac:chgData name="Yuksel, Esra Dr (Maths &amp; Physics)" userId="18924b90-fbdc-4dd0-b84c-c7d53366604e" providerId="ADAL" clId="{CE2C913B-260E-4412-93D6-EC399BF12D94}" dt="2023-01-08T14:47:50.067" v="2052" actId="1037"/>
          <ac:picMkLst>
            <pc:docMk/>
            <pc:sldMk cId="598059475" sldId="394"/>
            <ac:picMk id="11" creationId="{5805A4E2-35E5-4E7E-B76D-A12963208389}"/>
          </ac:picMkLst>
        </pc:picChg>
        <pc:picChg chg="mod modCrop">
          <ac:chgData name="Yuksel, Esra Dr (Maths &amp; Physics)" userId="18924b90-fbdc-4dd0-b84c-c7d53366604e" providerId="ADAL" clId="{CE2C913B-260E-4412-93D6-EC399BF12D94}" dt="2023-01-08T14:48:04.396" v="2072" actId="1037"/>
          <ac:picMkLst>
            <pc:docMk/>
            <pc:sldMk cId="598059475" sldId="394"/>
            <ac:picMk id="12" creationId="{621AF753-2848-44BE-816F-23AFD8779654}"/>
          </ac:picMkLst>
        </pc:picChg>
        <pc:picChg chg="add del mod modCrop">
          <ac:chgData name="Yuksel, Esra Dr (Maths &amp; Physics)" userId="18924b90-fbdc-4dd0-b84c-c7d53366604e" providerId="ADAL" clId="{CE2C913B-260E-4412-93D6-EC399BF12D94}" dt="2023-01-05T10:39:17.441" v="1147"/>
          <ac:picMkLst>
            <pc:docMk/>
            <pc:sldMk cId="598059475" sldId="394"/>
            <ac:picMk id="14" creationId="{C7E0FC82-9489-95BB-FE7D-CE869BC6508D}"/>
          </ac:picMkLst>
        </pc:picChg>
        <pc:picChg chg="del mod">
          <ac:chgData name="Yuksel, Esra Dr (Maths &amp; Physics)" userId="18924b90-fbdc-4dd0-b84c-c7d53366604e" providerId="ADAL" clId="{CE2C913B-260E-4412-93D6-EC399BF12D94}" dt="2023-01-05T13:23:00.538" v="1182" actId="478"/>
          <ac:picMkLst>
            <pc:docMk/>
            <pc:sldMk cId="598059475" sldId="394"/>
            <ac:picMk id="15" creationId="{310FF8DF-014E-4731-AB25-DF679A2C5AF1}"/>
          </ac:picMkLst>
        </pc:picChg>
        <pc:picChg chg="add mod">
          <ac:chgData name="Yuksel, Esra Dr (Maths &amp; Physics)" userId="18924b90-fbdc-4dd0-b84c-c7d53366604e" providerId="ADAL" clId="{CE2C913B-260E-4412-93D6-EC399BF12D94}" dt="2023-01-08T14:47:45.447" v="2037" actId="1037"/>
          <ac:picMkLst>
            <pc:docMk/>
            <pc:sldMk cId="598059475" sldId="394"/>
            <ac:picMk id="19" creationId="{74E84DC6-2123-D06D-9406-00E7E29644AF}"/>
          </ac:picMkLst>
        </pc:picChg>
      </pc:sldChg>
      <pc:sldChg chg="addSp delSp modSp mod ord">
        <pc:chgData name="Yuksel, Esra Dr (Maths &amp; Physics)" userId="18924b90-fbdc-4dd0-b84c-c7d53366604e" providerId="ADAL" clId="{CE2C913B-260E-4412-93D6-EC399BF12D94}" dt="2023-01-09T10:42:37.712" v="2767" actId="20577"/>
        <pc:sldMkLst>
          <pc:docMk/>
          <pc:sldMk cId="3824237348" sldId="395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3824237348" sldId="395"/>
            <ac:spMk id="2" creationId="{623D73C6-84A6-626C-E6CB-E205A4F351AD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27.449" v="135"/>
          <ac:spMkLst>
            <pc:docMk/>
            <pc:sldMk cId="3824237348" sldId="395"/>
            <ac:spMk id="3" creationId="{576C77C0-6699-552D-55C3-B87EC3921564}"/>
          </ac:spMkLst>
        </pc:spChg>
        <pc:spChg chg="add mod">
          <ac:chgData name="Yuksel, Esra Dr (Maths &amp; Physics)" userId="18924b90-fbdc-4dd0-b84c-c7d53366604e" providerId="ADAL" clId="{CE2C913B-260E-4412-93D6-EC399BF12D94}" dt="2023-01-09T10:08:07.380" v="2638" actId="1076"/>
          <ac:spMkLst>
            <pc:docMk/>
            <pc:sldMk cId="3824237348" sldId="395"/>
            <ac:spMk id="6" creationId="{4A5A3AFC-AD3F-9A60-B0D2-CCC6775553C6}"/>
          </ac:spMkLst>
        </pc:spChg>
        <pc:spChg chg="add del mod">
          <ac:chgData name="Yuksel, Esra Dr (Maths &amp; Physics)" userId="18924b90-fbdc-4dd0-b84c-c7d53366604e" providerId="ADAL" clId="{CE2C913B-260E-4412-93D6-EC399BF12D94}" dt="2022-12-30T14:46:14.348" v="1092" actId="478"/>
          <ac:spMkLst>
            <pc:docMk/>
            <pc:sldMk cId="3824237348" sldId="395"/>
            <ac:spMk id="9" creationId="{D3D55759-8E1B-F4C5-009B-651B882A7E26}"/>
          </ac:spMkLst>
        </pc:spChg>
        <pc:spChg chg="add mod">
          <ac:chgData name="Yuksel, Esra Dr (Maths &amp; Physics)" userId="18924b90-fbdc-4dd0-b84c-c7d53366604e" providerId="ADAL" clId="{CE2C913B-260E-4412-93D6-EC399BF12D94}" dt="2023-01-09T10:07:19.812" v="2625" actId="1076"/>
          <ac:spMkLst>
            <pc:docMk/>
            <pc:sldMk cId="3824237348" sldId="395"/>
            <ac:spMk id="11" creationId="{3463DB48-CEB2-2039-E571-31417E251454}"/>
          </ac:spMkLst>
        </pc:spChg>
        <pc:spChg chg="add mod">
          <ac:chgData name="Yuksel, Esra Dr (Maths &amp; Physics)" userId="18924b90-fbdc-4dd0-b84c-c7d53366604e" providerId="ADAL" clId="{CE2C913B-260E-4412-93D6-EC399BF12D94}" dt="2023-01-09T10:42:37.712" v="2767" actId="20577"/>
          <ac:spMkLst>
            <pc:docMk/>
            <pc:sldMk cId="3824237348" sldId="395"/>
            <ac:spMk id="12" creationId="{7EA77C19-687E-2216-558E-BD73276843BF}"/>
          </ac:spMkLst>
        </pc:spChg>
        <pc:spChg chg="add mod">
          <ac:chgData name="Yuksel, Esra Dr (Maths &amp; Physics)" userId="18924b90-fbdc-4dd0-b84c-c7d53366604e" providerId="ADAL" clId="{CE2C913B-260E-4412-93D6-EC399BF12D94}" dt="2023-01-09T10:07:26.492" v="2626" actId="1076"/>
          <ac:spMkLst>
            <pc:docMk/>
            <pc:sldMk cId="3824237348" sldId="395"/>
            <ac:spMk id="13" creationId="{A55E96DE-4948-CC38-90CD-D3D45FEF29C8}"/>
          </ac:spMkLst>
        </pc:spChg>
        <pc:graphicFrameChg chg="add del modGraphic">
          <ac:chgData name="Yuksel, Esra Dr (Maths &amp; Physics)" userId="18924b90-fbdc-4dd0-b84c-c7d53366604e" providerId="ADAL" clId="{CE2C913B-260E-4412-93D6-EC399BF12D94}" dt="2023-01-07T19:44:20.773" v="1769" actId="478"/>
          <ac:graphicFrameMkLst>
            <pc:docMk/>
            <pc:sldMk cId="3824237348" sldId="395"/>
            <ac:graphicFrameMk id="6" creationId="{66CDC591-9B66-6B62-AA0A-30C7F78C0BCC}"/>
          </ac:graphicFrameMkLst>
        </pc:graphicFrameChg>
        <pc:picChg chg="del">
          <ac:chgData name="Yuksel, Esra Dr (Maths &amp; Physics)" userId="18924b90-fbdc-4dd0-b84c-c7d53366604e" providerId="ADAL" clId="{CE2C913B-260E-4412-93D6-EC399BF12D94}" dt="2022-12-30T12:42:36.494" v="142" actId="478"/>
          <ac:picMkLst>
            <pc:docMk/>
            <pc:sldMk cId="3824237348" sldId="395"/>
            <ac:picMk id="6" creationId="{3169C461-3B1E-DEEA-72DE-4F5CABFB23E4}"/>
          </ac:picMkLst>
        </pc:picChg>
        <pc:picChg chg="add mod modCrop">
          <ac:chgData name="Yuksel, Esra Dr (Maths &amp; Physics)" userId="18924b90-fbdc-4dd0-b84c-c7d53366604e" providerId="ADAL" clId="{CE2C913B-260E-4412-93D6-EC399BF12D94}" dt="2023-01-09T10:07:29.860" v="2627" actId="1076"/>
          <ac:picMkLst>
            <pc:docMk/>
            <pc:sldMk cId="3824237348" sldId="395"/>
            <ac:picMk id="7" creationId="{1FDD10B5-E62D-AB26-BEC0-6E75940D5C97}"/>
          </ac:picMkLst>
        </pc:picChg>
      </pc:sldChg>
      <pc:sldChg chg="addSp delSp modSp del mod ord">
        <pc:chgData name="Yuksel, Esra Dr (Maths &amp; Physics)" userId="18924b90-fbdc-4dd0-b84c-c7d53366604e" providerId="ADAL" clId="{CE2C913B-260E-4412-93D6-EC399BF12D94}" dt="2023-01-09T10:28:35.738" v="2694" actId="47"/>
        <pc:sldMkLst>
          <pc:docMk/>
          <pc:sldMk cId="2432322694" sldId="396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2432322694" sldId="396"/>
            <ac:spMk id="2" creationId="{22D56B3D-C336-7E88-AB56-6F9201B02DEF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29.812" v="136"/>
          <ac:spMkLst>
            <pc:docMk/>
            <pc:sldMk cId="2432322694" sldId="396"/>
            <ac:spMk id="3" creationId="{36D44114-BF3A-F916-7110-70FB8D98266F}"/>
          </ac:spMkLst>
        </pc:spChg>
        <pc:spChg chg="del mod">
          <ac:chgData name="Yuksel, Esra Dr (Maths &amp; Physics)" userId="18924b90-fbdc-4dd0-b84c-c7d53366604e" providerId="ADAL" clId="{CE2C913B-260E-4412-93D6-EC399BF12D94}" dt="2022-12-30T14:46:52.259" v="1105" actId="478"/>
          <ac:spMkLst>
            <pc:docMk/>
            <pc:sldMk cId="2432322694" sldId="396"/>
            <ac:spMk id="6" creationId="{67956884-8E5B-71B7-7F50-CA8A260EEA06}"/>
          </ac:spMkLst>
        </pc:spChg>
        <pc:spChg chg="add del mod">
          <ac:chgData name="Yuksel, Esra Dr (Maths &amp; Physics)" userId="18924b90-fbdc-4dd0-b84c-c7d53366604e" providerId="ADAL" clId="{CE2C913B-260E-4412-93D6-EC399BF12D94}" dt="2022-12-30T14:33:26.204" v="757" actId="478"/>
          <ac:spMkLst>
            <pc:docMk/>
            <pc:sldMk cId="2432322694" sldId="396"/>
            <ac:spMk id="7" creationId="{F8ADAAE5-697B-CE2A-6080-5BCE655AE57D}"/>
          </ac:spMkLst>
        </pc:spChg>
        <pc:spChg chg="add mod">
          <ac:chgData name="Yuksel, Esra Dr (Maths &amp; Physics)" userId="18924b90-fbdc-4dd0-b84c-c7d53366604e" providerId="ADAL" clId="{CE2C913B-260E-4412-93D6-EC399BF12D94}" dt="2022-12-30T14:47:13.657" v="1116" actId="1076"/>
          <ac:spMkLst>
            <pc:docMk/>
            <pc:sldMk cId="2432322694" sldId="396"/>
            <ac:spMk id="8" creationId="{48F17128-1A04-83AA-320B-5028D04A6123}"/>
          </ac:spMkLst>
        </pc:spChg>
        <pc:spChg chg="add mod">
          <ac:chgData name="Yuksel, Esra Dr (Maths &amp; Physics)" userId="18924b90-fbdc-4dd0-b84c-c7d53366604e" providerId="ADAL" clId="{CE2C913B-260E-4412-93D6-EC399BF12D94}" dt="2022-12-30T14:47:00.353" v="1108" actId="1076"/>
          <ac:spMkLst>
            <pc:docMk/>
            <pc:sldMk cId="2432322694" sldId="396"/>
            <ac:spMk id="9" creationId="{BF99F800-2897-6570-01C9-250059456656}"/>
          </ac:spMkLst>
        </pc:spChg>
        <pc:spChg chg="add mod">
          <ac:chgData name="Yuksel, Esra Dr (Maths &amp; Physics)" userId="18924b90-fbdc-4dd0-b84c-c7d53366604e" providerId="ADAL" clId="{CE2C913B-260E-4412-93D6-EC399BF12D94}" dt="2022-12-30T14:47:03.898" v="1113" actId="20577"/>
          <ac:spMkLst>
            <pc:docMk/>
            <pc:sldMk cId="2432322694" sldId="396"/>
            <ac:spMk id="10" creationId="{9DF671E9-E80F-599C-A662-BA58BC1B66A7}"/>
          </ac:spMkLst>
        </pc:spChg>
        <pc:picChg chg="mod">
          <ac:chgData name="Yuksel, Esra Dr (Maths &amp; Physics)" userId="18924b90-fbdc-4dd0-b84c-c7d53366604e" providerId="ADAL" clId="{CE2C913B-260E-4412-93D6-EC399BF12D94}" dt="2022-12-30T14:46:57.123" v="1107" actId="1076"/>
          <ac:picMkLst>
            <pc:docMk/>
            <pc:sldMk cId="2432322694" sldId="396"/>
            <ac:picMk id="4" creationId="{DD5AEA0A-1C29-35D8-FB08-77D8CA7AF3B3}"/>
          </ac:picMkLst>
        </pc:picChg>
      </pc:sldChg>
      <pc:sldChg chg="addSp delSp modSp mod setBg">
        <pc:chgData name="Yuksel, Esra Dr (Maths &amp; Physics)" userId="18924b90-fbdc-4dd0-b84c-c7d53366604e" providerId="ADAL" clId="{CE2C913B-260E-4412-93D6-EC399BF12D94}" dt="2023-01-09T10:56:16.178" v="2837"/>
        <pc:sldMkLst>
          <pc:docMk/>
          <pc:sldMk cId="1605721345" sldId="397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605721345" sldId="397"/>
            <ac:spMk id="2" creationId="{5A4F8118-6D7F-B944-0DE6-F973A6F3142F}"/>
          </ac:spMkLst>
        </pc:spChg>
        <pc:spChg chg="add mod">
          <ac:chgData name="Yuksel, Esra Dr (Maths &amp; Physics)" userId="18924b90-fbdc-4dd0-b84c-c7d53366604e" providerId="ADAL" clId="{CE2C913B-260E-4412-93D6-EC399BF12D94}" dt="2022-12-30T12:14:32.353" v="137"/>
          <ac:spMkLst>
            <pc:docMk/>
            <pc:sldMk cId="1605721345" sldId="397"/>
            <ac:spMk id="3" creationId="{7B3B90DB-DEA3-DFC5-BBC4-B9689A59C997}"/>
          </ac:spMkLst>
        </pc:spChg>
        <pc:spChg chg="mod">
          <ac:chgData name="Yuksel, Esra Dr (Maths &amp; Physics)" userId="18924b90-fbdc-4dd0-b84c-c7d53366604e" providerId="ADAL" clId="{CE2C913B-260E-4412-93D6-EC399BF12D94}" dt="2023-01-09T10:07:41.261" v="2633" actId="20577"/>
          <ac:spMkLst>
            <pc:docMk/>
            <pc:sldMk cId="1605721345" sldId="397"/>
            <ac:spMk id="6" creationId="{C1868F55-23BC-A4EC-065B-6792485480D2}"/>
          </ac:spMkLst>
        </pc:spChg>
        <pc:spChg chg="mod">
          <ac:chgData name="Yuksel, Esra Dr (Maths &amp; Physics)" userId="18924b90-fbdc-4dd0-b84c-c7d53366604e" providerId="ADAL" clId="{CE2C913B-260E-4412-93D6-EC399BF12D94}" dt="2022-12-30T13:59:17.668" v="722" actId="255"/>
          <ac:spMkLst>
            <pc:docMk/>
            <pc:sldMk cId="1605721345" sldId="397"/>
            <ac:spMk id="7" creationId="{C2013B3D-7C91-9173-C78B-C6BC3604C9DE}"/>
          </ac:spMkLst>
        </pc:spChg>
        <pc:spChg chg="add del mod">
          <ac:chgData name="Yuksel, Esra Dr (Maths &amp; Physics)" userId="18924b90-fbdc-4dd0-b84c-c7d53366604e" providerId="ADAL" clId="{CE2C913B-260E-4412-93D6-EC399BF12D94}" dt="2022-12-30T14:33:28.836" v="759" actId="478"/>
          <ac:spMkLst>
            <pc:docMk/>
            <pc:sldMk cId="1605721345" sldId="397"/>
            <ac:spMk id="8" creationId="{333438CC-7FB8-0C35-DF32-FB135E6933CD}"/>
          </ac:spMkLst>
        </pc:spChg>
        <pc:spChg chg="add mod">
          <ac:chgData name="Yuksel, Esra Dr (Maths &amp; Physics)" userId="18924b90-fbdc-4dd0-b84c-c7d53366604e" providerId="ADAL" clId="{CE2C913B-260E-4412-93D6-EC399BF12D94}" dt="2022-12-30T14:47:33.106" v="1122" actId="1076"/>
          <ac:spMkLst>
            <pc:docMk/>
            <pc:sldMk cId="1605721345" sldId="397"/>
            <ac:spMk id="9" creationId="{89E46E25-4D82-E465-3FE1-E6F9062E292A}"/>
          </ac:spMkLst>
        </pc:spChg>
        <pc:picChg chg="mod">
          <ac:chgData name="Yuksel, Esra Dr (Maths &amp; Physics)" userId="18924b90-fbdc-4dd0-b84c-c7d53366604e" providerId="ADAL" clId="{CE2C913B-260E-4412-93D6-EC399BF12D94}" dt="2022-12-30T12:51:16.093" v="239" actId="1076"/>
          <ac:picMkLst>
            <pc:docMk/>
            <pc:sldMk cId="1605721345" sldId="397"/>
            <ac:picMk id="4" creationId="{2BFA5179-8340-937D-7EC2-17F63DCCFD2F}"/>
          </ac:picMkLst>
        </pc:picChg>
      </pc:sldChg>
      <pc:sldChg chg="addSp delSp modSp del mod ord">
        <pc:chgData name="Yuksel, Esra Dr (Maths &amp; Physics)" userId="18924b90-fbdc-4dd0-b84c-c7d53366604e" providerId="ADAL" clId="{CE2C913B-260E-4412-93D6-EC399BF12D94}" dt="2023-01-09T10:28:34.486" v="2693" actId="47"/>
        <pc:sldMkLst>
          <pc:docMk/>
          <pc:sldMk cId="1361613170" sldId="398"/>
        </pc:sldMkLst>
        <pc:spChg chg="mod">
          <ac:chgData name="Yuksel, Esra Dr (Maths &amp; Physics)" userId="18924b90-fbdc-4dd0-b84c-c7d53366604e" providerId="ADAL" clId="{CE2C913B-260E-4412-93D6-EC399BF12D94}" dt="2022-12-30T12:11:45.454" v="90"/>
          <ac:spMkLst>
            <pc:docMk/>
            <pc:sldMk cId="1361613170" sldId="398"/>
            <ac:spMk id="2" creationId="{4332CABE-ADEF-425A-B1BA-E8A99BAD2BF0}"/>
          </ac:spMkLst>
        </pc:spChg>
        <pc:spChg chg="add mod">
          <ac:chgData name="Yuksel, Esra Dr (Maths &amp; Physics)" userId="18924b90-fbdc-4dd0-b84c-c7d53366604e" providerId="ADAL" clId="{CE2C913B-260E-4412-93D6-EC399BF12D94}" dt="2022-12-30T12:13:40.641" v="118"/>
          <ac:spMkLst>
            <pc:docMk/>
            <pc:sldMk cId="1361613170" sldId="398"/>
            <ac:spMk id="3" creationId="{A8BE276A-0D22-EA3B-B66A-4AC1B5930AFE}"/>
          </ac:spMkLst>
        </pc:spChg>
        <pc:spChg chg="add mod">
          <ac:chgData name="Yuksel, Esra Dr (Maths &amp; Physics)" userId="18924b90-fbdc-4dd0-b84c-c7d53366604e" providerId="ADAL" clId="{CE2C913B-260E-4412-93D6-EC399BF12D94}" dt="2022-12-30T14:32:16.718" v="746" actId="207"/>
          <ac:spMkLst>
            <pc:docMk/>
            <pc:sldMk cId="1361613170" sldId="398"/>
            <ac:spMk id="6" creationId="{3353FED0-250B-825D-98DD-69CFA0D7661B}"/>
          </ac:spMkLst>
        </pc:spChg>
        <pc:spChg chg="mod">
          <ac:chgData name="Yuksel, Esra Dr (Maths &amp; Physics)" userId="18924b90-fbdc-4dd0-b84c-c7d53366604e" providerId="ADAL" clId="{CE2C913B-260E-4412-93D6-EC399BF12D94}" dt="2022-12-30T13:56:48.819" v="698" actId="1076"/>
          <ac:spMkLst>
            <pc:docMk/>
            <pc:sldMk cId="1361613170" sldId="398"/>
            <ac:spMk id="9" creationId="{9C3F1DD0-6C3C-4DC0-9770-E2A1AE16D632}"/>
          </ac:spMkLst>
        </pc:spChg>
        <pc:spChg chg="add del mod">
          <ac:chgData name="Yuksel, Esra Dr (Maths &amp; Physics)" userId="18924b90-fbdc-4dd0-b84c-c7d53366604e" providerId="ADAL" clId="{CE2C913B-260E-4412-93D6-EC399BF12D94}" dt="2023-01-06T16:23:34.007" v="1262" actId="20577"/>
          <ac:spMkLst>
            <pc:docMk/>
            <pc:sldMk cId="1361613170" sldId="398"/>
            <ac:spMk id="12" creationId="{AAD9B377-1E68-E4F8-E4B8-7B1E8DC77DA0}"/>
          </ac:spMkLst>
        </pc:spChg>
        <pc:spChg chg="mod">
          <ac:chgData name="Yuksel, Esra Dr (Maths &amp; Physics)" userId="18924b90-fbdc-4dd0-b84c-c7d53366604e" providerId="ADAL" clId="{CE2C913B-260E-4412-93D6-EC399BF12D94}" dt="2023-01-06T16:21:19.462" v="1245" actId="1076"/>
          <ac:spMkLst>
            <pc:docMk/>
            <pc:sldMk cId="1361613170" sldId="398"/>
            <ac:spMk id="14" creationId="{2A659284-E9EC-01C5-F67A-0402EA0FABDE}"/>
          </ac:spMkLst>
        </pc:spChg>
        <pc:spChg chg="mod">
          <ac:chgData name="Yuksel, Esra Dr (Maths &amp; Physics)" userId="18924b90-fbdc-4dd0-b84c-c7d53366604e" providerId="ADAL" clId="{CE2C913B-260E-4412-93D6-EC399BF12D94}" dt="2023-01-06T16:21:21.990" v="1246" actId="1076"/>
          <ac:spMkLst>
            <pc:docMk/>
            <pc:sldMk cId="1361613170" sldId="398"/>
            <ac:spMk id="15" creationId="{50A9CAAA-1272-9697-9579-5967C82E733A}"/>
          </ac:spMkLst>
        </pc:spChg>
        <pc:spChg chg="add mod">
          <ac:chgData name="Yuksel, Esra Dr (Maths &amp; Physics)" userId="18924b90-fbdc-4dd0-b84c-c7d53366604e" providerId="ADAL" clId="{CE2C913B-260E-4412-93D6-EC399BF12D94}" dt="2023-01-06T16:24:01.798" v="1306" actId="1076"/>
          <ac:spMkLst>
            <pc:docMk/>
            <pc:sldMk cId="1361613170" sldId="398"/>
            <ac:spMk id="17" creationId="{BC213CC3-B299-60C4-C108-ACB638081E51}"/>
          </ac:spMkLst>
        </pc:spChg>
        <pc:spChg chg="mod">
          <ac:chgData name="Yuksel, Esra Dr (Maths &amp; Physics)" userId="18924b90-fbdc-4dd0-b84c-c7d53366604e" providerId="ADAL" clId="{CE2C913B-260E-4412-93D6-EC399BF12D94}" dt="2022-12-30T14:38:46.738" v="920" actId="1076"/>
          <ac:spMkLst>
            <pc:docMk/>
            <pc:sldMk cId="1361613170" sldId="398"/>
            <ac:spMk id="20" creationId="{24B517C3-91AC-41A3-4122-B77A024EBD39}"/>
          </ac:spMkLst>
        </pc:spChg>
        <pc:picChg chg="del mod">
          <ac:chgData name="Yuksel, Esra Dr (Maths &amp; Physics)" userId="18924b90-fbdc-4dd0-b84c-c7d53366604e" providerId="ADAL" clId="{CE2C913B-260E-4412-93D6-EC399BF12D94}" dt="2023-01-06T16:06:46.085" v="1237" actId="478"/>
          <ac:picMkLst>
            <pc:docMk/>
            <pc:sldMk cId="1361613170" sldId="398"/>
            <ac:picMk id="7" creationId="{6D2C2D6D-A5AB-1AC7-6B4C-46E49BE7D12E}"/>
          </ac:picMkLst>
        </pc:picChg>
        <pc:picChg chg="add mod">
          <ac:chgData name="Yuksel, Esra Dr (Maths &amp; Physics)" userId="18924b90-fbdc-4dd0-b84c-c7d53366604e" providerId="ADAL" clId="{CE2C913B-260E-4412-93D6-EC399BF12D94}" dt="2023-01-06T16:23:05.879" v="1254" actId="1076"/>
          <ac:picMkLst>
            <pc:docMk/>
            <pc:sldMk cId="1361613170" sldId="398"/>
            <ac:picMk id="8" creationId="{09ADED5C-54E3-C742-337B-B48F545C9BE7}"/>
          </ac:picMkLst>
        </pc:picChg>
        <pc:picChg chg="add mod modCrop">
          <ac:chgData name="Yuksel, Esra Dr (Maths &amp; Physics)" userId="18924b90-fbdc-4dd0-b84c-c7d53366604e" providerId="ADAL" clId="{CE2C913B-260E-4412-93D6-EC399BF12D94}" dt="2023-01-06T16:24:37.590" v="1316" actId="1037"/>
          <ac:picMkLst>
            <pc:docMk/>
            <pc:sldMk cId="1361613170" sldId="398"/>
            <ac:picMk id="16" creationId="{314A110F-5BF4-F8A4-E107-DB199DDE2B44}"/>
          </ac:picMkLst>
        </pc:picChg>
      </pc:sldChg>
      <pc:sldChg chg="delSp modSp add mod">
        <pc:chgData name="Yuksel, Esra Dr (Maths &amp; Physics)" userId="18924b90-fbdc-4dd0-b84c-c7d53366604e" providerId="ADAL" clId="{CE2C913B-260E-4412-93D6-EC399BF12D94}" dt="2023-01-09T10:58:47.185" v="2870" actId="20577"/>
        <pc:sldMkLst>
          <pc:docMk/>
          <pc:sldMk cId="2565707664" sldId="399"/>
        </pc:sldMkLst>
        <pc:spChg chg="mod">
          <ac:chgData name="Yuksel, Esra Dr (Maths &amp; Physics)" userId="18924b90-fbdc-4dd0-b84c-c7d53366604e" providerId="ADAL" clId="{CE2C913B-260E-4412-93D6-EC399BF12D94}" dt="2023-01-09T10:58:47.185" v="2870" actId="20577"/>
          <ac:spMkLst>
            <pc:docMk/>
            <pc:sldMk cId="2565707664" sldId="399"/>
            <ac:spMk id="6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2-12-30T13:34:42.868" v="341" actId="1076"/>
          <ac:spMkLst>
            <pc:docMk/>
            <pc:sldMk cId="2565707664" sldId="399"/>
            <ac:spMk id="7" creationId="{9BF13AA4-E396-4CE8-BA5C-F8C3C5787CD4}"/>
          </ac:spMkLst>
        </pc:spChg>
        <pc:spChg chg="del mod">
          <ac:chgData name="Yuksel, Esra Dr (Maths &amp; Physics)" userId="18924b90-fbdc-4dd0-b84c-c7d53366604e" providerId="ADAL" clId="{CE2C913B-260E-4412-93D6-EC399BF12D94}" dt="2022-12-30T13:40:35.428" v="397" actId="478"/>
          <ac:spMkLst>
            <pc:docMk/>
            <pc:sldMk cId="2565707664" sldId="399"/>
            <ac:spMk id="9" creationId="{ACBDF345-D7C8-48EE-AA2E-634CF2BC44DA}"/>
          </ac:spMkLst>
        </pc:spChg>
        <pc:spChg chg="mod">
          <ac:chgData name="Yuksel, Esra Dr (Maths &amp; Physics)" userId="18924b90-fbdc-4dd0-b84c-c7d53366604e" providerId="ADAL" clId="{CE2C913B-260E-4412-93D6-EC399BF12D94}" dt="2023-01-06T16:55:49.145" v="1711" actId="113"/>
          <ac:spMkLst>
            <pc:docMk/>
            <pc:sldMk cId="2565707664" sldId="399"/>
            <ac:spMk id="10" creationId="{1405A226-8B9D-4802-9E26-F677ADB50D0E}"/>
          </ac:spMkLst>
        </pc:spChg>
        <pc:spChg chg="del mod">
          <ac:chgData name="Yuksel, Esra Dr (Maths &amp; Physics)" userId="18924b90-fbdc-4dd0-b84c-c7d53366604e" providerId="ADAL" clId="{CE2C913B-260E-4412-93D6-EC399BF12D94}" dt="2022-12-30T13:40:34.733" v="396" actId="478"/>
          <ac:spMkLst>
            <pc:docMk/>
            <pc:sldMk cId="2565707664" sldId="399"/>
            <ac:spMk id="11" creationId="{94C5D283-EAAC-4184-8D6A-036C4E925713}"/>
          </ac:spMkLst>
        </pc:spChg>
        <pc:spChg chg="mod">
          <ac:chgData name="Yuksel, Esra Dr (Maths &amp; Physics)" userId="18924b90-fbdc-4dd0-b84c-c7d53366604e" providerId="ADAL" clId="{CE2C913B-260E-4412-93D6-EC399BF12D94}" dt="2023-01-06T15:22:56.867" v="1212" actId="115"/>
          <ac:spMkLst>
            <pc:docMk/>
            <pc:sldMk cId="2565707664" sldId="399"/>
            <ac:spMk id="12" creationId="{00000000-0000-0000-0000-000000000000}"/>
          </ac:spMkLst>
        </pc:spChg>
        <pc:picChg chg="mod">
          <ac:chgData name="Yuksel, Esra Dr (Maths &amp; Physics)" userId="18924b90-fbdc-4dd0-b84c-c7d53366604e" providerId="ADAL" clId="{CE2C913B-260E-4412-93D6-EC399BF12D94}" dt="2022-12-30T13:40:24.956" v="394"/>
          <ac:picMkLst>
            <pc:docMk/>
            <pc:sldMk cId="2565707664" sldId="399"/>
            <ac:picMk id="2" creationId="{00000000-0000-0000-0000-000000000000}"/>
          </ac:picMkLst>
        </pc:picChg>
      </pc:sldChg>
      <pc:sldChg chg="add del">
        <pc:chgData name="Yuksel, Esra Dr (Maths &amp; Physics)" userId="18924b90-fbdc-4dd0-b84c-c7d53366604e" providerId="ADAL" clId="{CE2C913B-260E-4412-93D6-EC399BF12D94}" dt="2022-12-30T13:31:21.209" v="270" actId="47"/>
        <pc:sldMkLst>
          <pc:docMk/>
          <pc:sldMk cId="3608490065" sldId="399"/>
        </pc:sldMkLst>
      </pc:sldChg>
      <pc:sldChg chg="modSp add mod">
        <pc:chgData name="Yuksel, Esra Dr (Maths &amp; Physics)" userId="18924b90-fbdc-4dd0-b84c-c7d53366604e" providerId="ADAL" clId="{CE2C913B-260E-4412-93D6-EC399BF12D94}" dt="2023-01-09T10:58:42.345" v="2869" actId="20577"/>
        <pc:sldMkLst>
          <pc:docMk/>
          <pc:sldMk cId="266285891" sldId="400"/>
        </pc:sldMkLst>
        <pc:spChg chg="mod">
          <ac:chgData name="Yuksel, Esra Dr (Maths &amp; Physics)" userId="18924b90-fbdc-4dd0-b84c-c7d53366604e" providerId="ADAL" clId="{CE2C913B-260E-4412-93D6-EC399BF12D94}" dt="2023-01-09T10:58:42.345" v="2869" actId="20577"/>
          <ac:spMkLst>
            <pc:docMk/>
            <pc:sldMk cId="266285891" sldId="400"/>
            <ac:spMk id="6" creationId="{00000000-0000-0000-0000-000000000000}"/>
          </ac:spMkLst>
        </pc:spChg>
        <pc:spChg chg="mod">
          <ac:chgData name="Yuksel, Esra Dr (Maths &amp; Physics)" userId="18924b90-fbdc-4dd0-b84c-c7d53366604e" providerId="ADAL" clId="{CE2C913B-260E-4412-93D6-EC399BF12D94}" dt="2022-12-30T13:41:01.597" v="399" actId="208"/>
          <ac:spMkLst>
            <pc:docMk/>
            <pc:sldMk cId="266285891" sldId="400"/>
            <ac:spMk id="9" creationId="{ACBDF345-D7C8-48EE-AA2E-634CF2BC44DA}"/>
          </ac:spMkLst>
        </pc:spChg>
        <pc:spChg chg="mod">
          <ac:chgData name="Yuksel, Esra Dr (Maths &amp; Physics)" userId="18924b90-fbdc-4dd0-b84c-c7d53366604e" providerId="ADAL" clId="{CE2C913B-260E-4412-93D6-EC399BF12D94}" dt="2023-01-06T16:55:52.769" v="1712" actId="113"/>
          <ac:spMkLst>
            <pc:docMk/>
            <pc:sldMk cId="266285891" sldId="400"/>
            <ac:spMk id="10" creationId="{1405A226-8B9D-4802-9E26-F677ADB50D0E}"/>
          </ac:spMkLst>
        </pc:spChg>
        <pc:spChg chg="mod">
          <ac:chgData name="Yuksel, Esra Dr (Maths &amp; Physics)" userId="18924b90-fbdc-4dd0-b84c-c7d53366604e" providerId="ADAL" clId="{CE2C913B-260E-4412-93D6-EC399BF12D94}" dt="2022-12-30T13:40:58.653" v="398" actId="208"/>
          <ac:spMkLst>
            <pc:docMk/>
            <pc:sldMk cId="266285891" sldId="400"/>
            <ac:spMk id="11" creationId="{94C5D283-EAAC-4184-8D6A-036C4E925713}"/>
          </ac:spMkLst>
        </pc:spChg>
        <pc:spChg chg="mod">
          <ac:chgData name="Yuksel, Esra Dr (Maths &amp; Physics)" userId="18924b90-fbdc-4dd0-b84c-c7d53366604e" providerId="ADAL" clId="{CE2C913B-260E-4412-93D6-EC399BF12D94}" dt="2023-01-06T15:22:48.187" v="1211" actId="115"/>
          <ac:spMkLst>
            <pc:docMk/>
            <pc:sldMk cId="266285891" sldId="400"/>
            <ac:spMk id="12" creationId="{00000000-0000-0000-0000-000000000000}"/>
          </ac:spMkLst>
        </pc:spChg>
      </pc:sldChg>
      <pc:sldChg chg="addSp modSp new mod">
        <pc:chgData name="Yuksel, Esra Dr (Maths &amp; Physics)" userId="18924b90-fbdc-4dd0-b84c-c7d53366604e" providerId="ADAL" clId="{CE2C913B-260E-4412-93D6-EC399BF12D94}" dt="2023-01-09T09:55:59.501" v="2207" actId="947"/>
        <pc:sldMkLst>
          <pc:docMk/>
          <pc:sldMk cId="591561677" sldId="401"/>
        </pc:sldMkLst>
        <pc:spChg chg="add mod">
          <ac:chgData name="Yuksel, Esra Dr (Maths &amp; Physics)" userId="18924b90-fbdc-4dd0-b84c-c7d53366604e" providerId="ADAL" clId="{CE2C913B-260E-4412-93D6-EC399BF12D94}" dt="2023-01-06T16:42:30.853" v="1384" actId="313"/>
          <ac:spMkLst>
            <pc:docMk/>
            <pc:sldMk cId="591561677" sldId="401"/>
            <ac:spMk id="6" creationId="{E56CCB00-9C9A-4658-3169-16FDF9A25CEC}"/>
          </ac:spMkLst>
        </pc:spChg>
        <pc:spChg chg="add mod">
          <ac:chgData name="Yuksel, Esra Dr (Maths &amp; Physics)" userId="18924b90-fbdc-4dd0-b84c-c7d53366604e" providerId="ADAL" clId="{CE2C913B-260E-4412-93D6-EC399BF12D94}" dt="2023-01-06T16:57:24.457" v="1724" actId="20577"/>
          <ac:spMkLst>
            <pc:docMk/>
            <pc:sldMk cId="591561677" sldId="401"/>
            <ac:spMk id="8" creationId="{4A859529-0B07-BE17-3D72-5942C4C537C6}"/>
          </ac:spMkLst>
        </pc:spChg>
        <pc:spChg chg="add mod">
          <ac:chgData name="Yuksel, Esra Dr (Maths &amp; Physics)" userId="18924b90-fbdc-4dd0-b84c-c7d53366604e" providerId="ADAL" clId="{CE2C913B-260E-4412-93D6-EC399BF12D94}" dt="2023-01-06T16:55:12.464" v="1706" actId="1076"/>
          <ac:spMkLst>
            <pc:docMk/>
            <pc:sldMk cId="591561677" sldId="401"/>
            <ac:spMk id="9" creationId="{A2F61ACC-AB75-5AB7-C1D8-22E19A9A39AE}"/>
          </ac:spMkLst>
        </pc:spChg>
        <pc:spChg chg="add mod">
          <ac:chgData name="Yuksel, Esra Dr (Maths &amp; Physics)" userId="18924b90-fbdc-4dd0-b84c-c7d53366604e" providerId="ADAL" clId="{CE2C913B-260E-4412-93D6-EC399BF12D94}" dt="2023-01-09T09:55:59.501" v="2207" actId="947"/>
          <ac:spMkLst>
            <pc:docMk/>
            <pc:sldMk cId="591561677" sldId="401"/>
            <ac:spMk id="10" creationId="{6743A069-18B4-DAE9-93EA-957CDF0BB17B}"/>
          </ac:spMkLst>
        </pc:spChg>
        <pc:graphicFrameChg chg="add mod">
          <ac:chgData name="Yuksel, Esra Dr (Maths &amp; Physics)" userId="18924b90-fbdc-4dd0-b84c-c7d53366604e" providerId="ADAL" clId="{CE2C913B-260E-4412-93D6-EC399BF12D94}" dt="2023-01-09T09:45:29.509" v="2190"/>
          <ac:graphicFrameMkLst>
            <pc:docMk/>
            <pc:sldMk cId="591561677" sldId="401"/>
            <ac:graphicFrameMk id="5" creationId="{AE7344D4-4E1C-FDA6-35CB-B70F0DC38BB6}"/>
          </ac:graphicFrameMkLst>
        </pc:graphicFrameChg>
      </pc:sldChg>
      <pc:sldChg chg="addSp delSp modSp new mod">
        <pc:chgData name="Yuksel, Esra Dr (Maths &amp; Physics)" userId="18924b90-fbdc-4dd0-b84c-c7d53366604e" providerId="ADAL" clId="{CE2C913B-260E-4412-93D6-EC399BF12D94}" dt="2023-01-09T10:41:25.655" v="2766" actId="14100"/>
        <pc:sldMkLst>
          <pc:docMk/>
          <pc:sldMk cId="1176014519" sldId="402"/>
        </pc:sldMkLst>
        <pc:spChg chg="add mod">
          <ac:chgData name="Yuksel, Esra Dr (Maths &amp; Physics)" userId="18924b90-fbdc-4dd0-b84c-c7d53366604e" providerId="ADAL" clId="{CE2C913B-260E-4412-93D6-EC399BF12D94}" dt="2023-01-09T09:59:53.636" v="2339" actId="1076"/>
          <ac:spMkLst>
            <pc:docMk/>
            <pc:sldMk cId="1176014519" sldId="402"/>
            <ac:spMk id="5" creationId="{57B75085-F9D0-6172-089B-8B98DC17B156}"/>
          </ac:spMkLst>
        </pc:spChg>
        <pc:spChg chg="add mod">
          <ac:chgData name="Yuksel, Esra Dr (Maths &amp; Physics)" userId="18924b90-fbdc-4dd0-b84c-c7d53366604e" providerId="ADAL" clId="{CE2C913B-260E-4412-93D6-EC399BF12D94}" dt="2023-01-07T19:44:06.157" v="1767" actId="1035"/>
          <ac:spMkLst>
            <pc:docMk/>
            <pc:sldMk cId="1176014519" sldId="402"/>
            <ac:spMk id="7" creationId="{0ED44840-F4A8-AD52-EE2E-50DDEB2751D3}"/>
          </ac:spMkLst>
        </pc:spChg>
        <pc:spChg chg="add mod">
          <ac:chgData name="Yuksel, Esra Dr (Maths &amp; Physics)" userId="18924b90-fbdc-4dd0-b84c-c7d53366604e" providerId="ADAL" clId="{CE2C913B-260E-4412-93D6-EC399BF12D94}" dt="2023-01-09T10:41:08.152" v="2765" actId="114"/>
          <ac:spMkLst>
            <pc:docMk/>
            <pc:sldMk cId="1176014519" sldId="402"/>
            <ac:spMk id="8" creationId="{474542A0-E9A5-E340-E192-8A3329950CE7}"/>
          </ac:spMkLst>
        </pc:spChg>
        <pc:spChg chg="add del mod">
          <ac:chgData name="Yuksel, Esra Dr (Maths &amp; Physics)" userId="18924b90-fbdc-4dd0-b84c-c7d53366604e" providerId="ADAL" clId="{CE2C913B-260E-4412-93D6-EC399BF12D94}" dt="2023-01-07T19:45:08.636" v="1833" actId="478"/>
          <ac:spMkLst>
            <pc:docMk/>
            <pc:sldMk cId="1176014519" sldId="402"/>
            <ac:spMk id="8" creationId="{E7032D21-0F5B-4043-6B3E-1D2C3E212937}"/>
          </ac:spMkLst>
        </pc:spChg>
        <pc:spChg chg="add mod">
          <ac:chgData name="Yuksel, Esra Dr (Maths &amp; Physics)" userId="18924b90-fbdc-4dd0-b84c-c7d53366604e" providerId="ADAL" clId="{CE2C913B-260E-4412-93D6-EC399BF12D94}" dt="2023-01-09T10:41:25.655" v="2766" actId="14100"/>
          <ac:spMkLst>
            <pc:docMk/>
            <pc:sldMk cId="1176014519" sldId="402"/>
            <ac:spMk id="9" creationId="{8FDE5873-11C1-33AA-B322-46CD0C31049E}"/>
          </ac:spMkLst>
        </pc:spChg>
        <pc:picChg chg="add mod">
          <ac:chgData name="Yuksel, Esra Dr (Maths &amp; Physics)" userId="18924b90-fbdc-4dd0-b84c-c7d53366604e" providerId="ADAL" clId="{CE2C913B-260E-4412-93D6-EC399BF12D94}" dt="2023-01-09T09:59:06.572" v="2222" actId="1076"/>
          <ac:picMkLst>
            <pc:docMk/>
            <pc:sldMk cId="1176014519" sldId="402"/>
            <ac:picMk id="6" creationId="{97C54D47-813D-F9E8-75F2-26FCF89B1543}"/>
          </ac:picMkLst>
        </pc:picChg>
      </pc:sldChg>
      <pc:sldChg chg="addSp modSp new del mod">
        <pc:chgData name="Yuksel, Esra Dr (Maths &amp; Physics)" userId="18924b90-fbdc-4dd0-b84c-c7d53366604e" providerId="ADAL" clId="{CE2C913B-260E-4412-93D6-EC399BF12D94}" dt="2023-01-09T09:26:22.835" v="2161" actId="47"/>
        <pc:sldMkLst>
          <pc:docMk/>
          <pc:sldMk cId="289810682" sldId="403"/>
        </pc:sldMkLst>
        <pc:picChg chg="add mod">
          <ac:chgData name="Yuksel, Esra Dr (Maths &amp; Physics)" userId="18924b90-fbdc-4dd0-b84c-c7d53366604e" providerId="ADAL" clId="{CE2C913B-260E-4412-93D6-EC399BF12D94}" dt="2023-01-08T14:51:57.746" v="2077"/>
          <ac:picMkLst>
            <pc:docMk/>
            <pc:sldMk cId="289810682" sldId="403"/>
            <ac:picMk id="6" creationId="{4DA8BC47-9A67-06EB-5D3E-53B96F37D9B3}"/>
          </ac:picMkLst>
        </pc:picChg>
      </pc:sldChg>
      <pc:sldChg chg="addSp modSp new del mod ord">
        <pc:chgData name="Yuksel, Esra Dr (Maths &amp; Physics)" userId="18924b90-fbdc-4dd0-b84c-c7d53366604e" providerId="ADAL" clId="{CE2C913B-260E-4412-93D6-EC399BF12D94}" dt="2023-01-09T10:28:30.325" v="2689" actId="47"/>
        <pc:sldMkLst>
          <pc:docMk/>
          <pc:sldMk cId="3273817408" sldId="404"/>
        </pc:sldMkLst>
        <pc:spChg chg="add mod">
          <ac:chgData name="Yuksel, Esra Dr (Maths &amp; Physics)" userId="18924b90-fbdc-4dd0-b84c-c7d53366604e" providerId="ADAL" clId="{CE2C913B-260E-4412-93D6-EC399BF12D94}" dt="2023-01-09T09:23:44.308" v="2139" actId="20577"/>
          <ac:spMkLst>
            <pc:docMk/>
            <pc:sldMk cId="3273817408" sldId="404"/>
            <ac:spMk id="5" creationId="{024206DE-7585-FC20-3881-A56B5AE00220}"/>
          </ac:spMkLst>
        </pc:spChg>
      </pc:sldChg>
      <pc:sldChg chg="modSp add mod">
        <pc:chgData name="Yuksel, Esra Dr (Maths &amp; Physics)" userId="18924b90-fbdc-4dd0-b84c-c7d53366604e" providerId="ADAL" clId="{CE2C913B-260E-4412-93D6-EC399BF12D94}" dt="2023-01-09T09:56:47.428" v="2209" actId="113"/>
        <pc:sldMkLst>
          <pc:docMk/>
          <pc:sldMk cId="1437354478" sldId="405"/>
        </pc:sldMkLst>
        <pc:spChg chg="mod">
          <ac:chgData name="Yuksel, Esra Dr (Maths &amp; Physics)" userId="18924b90-fbdc-4dd0-b84c-c7d53366604e" providerId="ADAL" clId="{CE2C913B-260E-4412-93D6-EC399BF12D94}" dt="2023-01-09T09:48:59.875" v="2202" actId="403"/>
          <ac:spMkLst>
            <pc:docMk/>
            <pc:sldMk cId="1437354478" sldId="405"/>
            <ac:spMk id="3" creationId="{8470C083-7236-455D-B737-12A67580DC09}"/>
          </ac:spMkLst>
        </pc:spChg>
        <pc:spChg chg="mod">
          <ac:chgData name="Yuksel, Esra Dr (Maths &amp; Physics)" userId="18924b90-fbdc-4dd0-b84c-c7d53366604e" providerId="ADAL" clId="{CE2C913B-260E-4412-93D6-EC399BF12D94}" dt="2023-01-09T09:56:47.428" v="2209" actId="113"/>
          <ac:spMkLst>
            <pc:docMk/>
            <pc:sldMk cId="1437354478" sldId="405"/>
            <ac:spMk id="13" creationId="{B475FA47-166E-4489-95B1-DA09E2DE9CB8}"/>
          </ac:spMkLst>
        </pc:spChg>
      </pc:sldChg>
      <pc:sldChg chg="modSp add del mod">
        <pc:chgData name="Yuksel, Esra Dr (Maths &amp; Physics)" userId="18924b90-fbdc-4dd0-b84c-c7d53366604e" providerId="ADAL" clId="{CE2C913B-260E-4412-93D6-EC399BF12D94}" dt="2023-01-09T09:29:10.238" v="2184" actId="47"/>
        <pc:sldMkLst>
          <pc:docMk/>
          <pc:sldMk cId="2634755373" sldId="405"/>
        </pc:sldMkLst>
        <pc:picChg chg="mod">
          <ac:chgData name="Yuksel, Esra Dr (Maths &amp; Physics)" userId="18924b90-fbdc-4dd0-b84c-c7d53366604e" providerId="ADAL" clId="{CE2C913B-260E-4412-93D6-EC399BF12D94}" dt="2023-01-09T09:28:58.952" v="2182" actId="1076"/>
          <ac:picMkLst>
            <pc:docMk/>
            <pc:sldMk cId="2634755373" sldId="405"/>
            <ac:picMk id="5" creationId="{4DDB4F72-65C8-3ABB-0ED1-D24A5CA54AD8}"/>
          </ac:picMkLst>
        </pc:picChg>
      </pc:sldChg>
      <pc:sldChg chg="add del">
        <pc:chgData name="Yuksel, Esra Dr (Maths &amp; Physics)" userId="18924b90-fbdc-4dd0-b84c-c7d53366604e" providerId="ADAL" clId="{CE2C913B-260E-4412-93D6-EC399BF12D94}" dt="2023-01-09T09:47:32.499" v="2195" actId="47"/>
        <pc:sldMkLst>
          <pc:docMk/>
          <pc:sldMk cId="3589421605" sldId="405"/>
        </pc:sldMkLst>
      </pc:sldChg>
      <pc:sldChg chg="new del">
        <pc:chgData name="Yuksel, Esra Dr (Maths &amp; Physics)" userId="18924b90-fbdc-4dd0-b84c-c7d53366604e" providerId="ADAL" clId="{CE2C913B-260E-4412-93D6-EC399BF12D94}" dt="2023-01-09T09:47:20.126" v="2193" actId="47"/>
        <pc:sldMkLst>
          <pc:docMk/>
          <pc:sldMk cId="1203250508" sldId="406"/>
        </pc:sldMkLst>
      </pc:sldChg>
      <pc:sldChg chg="addSp delSp modSp add mod">
        <pc:chgData name="Yuksel, Esra Dr (Maths &amp; Physics)" userId="18924b90-fbdc-4dd0-b84c-c7d53366604e" providerId="ADAL" clId="{CE2C913B-260E-4412-93D6-EC399BF12D94}" dt="2023-01-09T12:45:40.756" v="2923"/>
        <pc:sldMkLst>
          <pc:docMk/>
          <pc:sldMk cId="4272055492" sldId="406"/>
        </pc:sldMkLst>
        <pc:picChg chg="del">
          <ac:chgData name="Yuksel, Esra Dr (Maths &amp; Physics)" userId="18924b90-fbdc-4dd0-b84c-c7d53366604e" providerId="ADAL" clId="{CE2C913B-260E-4412-93D6-EC399BF12D94}" dt="2023-01-09T12:45:34.737" v="2922" actId="478"/>
          <ac:picMkLst>
            <pc:docMk/>
            <pc:sldMk cId="4272055492" sldId="406"/>
            <ac:picMk id="3" creationId="{A2D281CB-92F0-4023-86CA-29C9C86FE0BC}"/>
          </ac:picMkLst>
        </pc:picChg>
        <pc:picChg chg="add mod">
          <ac:chgData name="Yuksel, Esra Dr (Maths &amp; Physics)" userId="18924b90-fbdc-4dd0-b84c-c7d53366604e" providerId="ADAL" clId="{CE2C913B-260E-4412-93D6-EC399BF12D94}" dt="2023-01-09T12:45:40.756" v="2923"/>
          <ac:picMkLst>
            <pc:docMk/>
            <pc:sldMk cId="4272055492" sldId="406"/>
            <ac:picMk id="6" creationId="{66F62237-97C1-B48A-BD78-568D2CB64919}"/>
          </ac:picMkLst>
        </pc:picChg>
      </pc:sldChg>
      <pc:sldMasterChg chg="modSldLayout">
        <pc:chgData name="Yuksel, Esra Dr (Maths &amp; Physics)" userId="18924b90-fbdc-4dd0-b84c-c7d53366604e" providerId="ADAL" clId="{CE2C913B-260E-4412-93D6-EC399BF12D94}" dt="2023-01-09T10:56:28.090" v="2839"/>
        <pc:sldMasterMkLst>
          <pc:docMk/>
          <pc:sldMasterMk cId="3612798256" sldId="2147483745"/>
        </pc:sldMasterMkLst>
        <pc:sldLayoutChg chg="setBg">
          <pc:chgData name="Yuksel, Esra Dr (Maths &amp; Physics)" userId="18924b90-fbdc-4dd0-b84c-c7d53366604e" providerId="ADAL" clId="{CE2C913B-260E-4412-93D6-EC399BF12D94}" dt="2023-01-09T10:56:28.090" v="2839"/>
          <pc:sldLayoutMkLst>
            <pc:docMk/>
            <pc:sldMasterMk cId="3612798256" sldId="2147483745"/>
            <pc:sldLayoutMk cId="3201860467" sldId="2147483748"/>
          </pc:sldLayoutMkLst>
        </pc:sldLayoutChg>
      </pc:sldMasterChg>
    </pc:docChg>
  </pc:docChgLst>
  <pc:docChgLst>
    <pc:chgData name="Esra Yuksel" userId="18924b90-fbdc-4dd0-b84c-c7d53366604e" providerId="ADAL" clId="{CE2C913B-260E-4412-93D6-EC399BF12D94}"/>
    <pc:docChg chg="undo custSel addSld delSld modSld sldOrd modSection">
      <pc:chgData name="Esra Yuksel" userId="18924b90-fbdc-4dd0-b84c-c7d53366604e" providerId="ADAL" clId="{CE2C913B-260E-4412-93D6-EC399BF12D94}" dt="2022-12-20T11:50:45.813" v="1864" actId="47"/>
      <pc:docMkLst>
        <pc:docMk/>
      </pc:docMkLst>
      <pc:sldChg chg="delSp modSp mod">
        <pc:chgData name="Esra Yuksel" userId="18924b90-fbdc-4dd0-b84c-c7d53366604e" providerId="ADAL" clId="{CE2C913B-260E-4412-93D6-EC399BF12D94}" dt="2022-12-19T11:50:05.599" v="579" actId="20577"/>
        <pc:sldMkLst>
          <pc:docMk/>
          <pc:sldMk cId="3013995383" sldId="256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013995383" sldId="256"/>
            <ac:spMk id="2" creationId="{00000000-0000-0000-0000-000000000000}"/>
          </ac:spMkLst>
        </pc:spChg>
        <pc:spChg chg="mod">
          <ac:chgData name="Esra Yuksel" userId="18924b90-fbdc-4dd0-b84c-c7d53366604e" providerId="ADAL" clId="{CE2C913B-260E-4412-93D6-EC399BF12D94}" dt="2022-12-19T11:50:05.599" v="579" actId="20577"/>
          <ac:spMkLst>
            <pc:docMk/>
            <pc:sldMk cId="3013995383" sldId="256"/>
            <ac:spMk id="3" creationId="{00000000-0000-0000-0000-000000000000}"/>
          </ac:spMkLst>
        </pc:spChg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013995383" sldId="256"/>
            <ac:spMk id="4" creationId="{4B11997D-9F9A-4CD4-8B3C-7201AF70BB49}"/>
          </ac:spMkLst>
        </pc:spChg>
        <pc:picChg chg="del">
          <ac:chgData name="Esra Yuksel" userId="18924b90-fbdc-4dd0-b84c-c7d53366604e" providerId="ADAL" clId="{CE2C913B-260E-4412-93D6-EC399BF12D94}" dt="2022-12-19T10:53:49.213" v="96" actId="478"/>
          <ac:picMkLst>
            <pc:docMk/>
            <pc:sldMk cId="3013995383" sldId="256"/>
            <ac:picMk id="6" creationId="{00000000-0000-0000-0000-000000000000}"/>
          </ac:picMkLst>
        </pc:picChg>
        <pc:picChg chg="del">
          <ac:chgData name="Esra Yuksel" userId="18924b90-fbdc-4dd0-b84c-c7d53366604e" providerId="ADAL" clId="{CE2C913B-260E-4412-93D6-EC399BF12D94}" dt="2022-12-19T10:53:48.417" v="95" actId="478"/>
          <ac:picMkLst>
            <pc:docMk/>
            <pc:sldMk cId="3013995383" sldId="256"/>
            <ac:picMk id="7170" creationId="{00000000-0000-0000-0000-000000000000}"/>
          </ac:picMkLst>
        </pc:picChg>
      </pc:sldChg>
      <pc:sldChg chg="modSp mod">
        <pc:chgData name="Esra Yuksel" userId="18924b90-fbdc-4dd0-b84c-c7d53366604e" providerId="ADAL" clId="{CE2C913B-260E-4412-93D6-EC399BF12D94}" dt="2022-12-19T11:47:43.475" v="516" actId="20577"/>
        <pc:sldMkLst>
          <pc:docMk/>
          <pc:sldMk cId="3695769723" sldId="257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695769723" sldId="257"/>
            <ac:spMk id="2" creationId="{00000000-0000-0000-0000-000000000000}"/>
          </ac:spMkLst>
        </pc:spChg>
        <pc:spChg chg="mod">
          <ac:chgData name="Esra Yuksel" userId="18924b90-fbdc-4dd0-b84c-c7d53366604e" providerId="ADAL" clId="{CE2C913B-260E-4412-93D6-EC399BF12D94}" dt="2022-12-19T11:47:43.475" v="516" actId="20577"/>
          <ac:spMkLst>
            <pc:docMk/>
            <pc:sldMk cId="3695769723" sldId="257"/>
            <ac:spMk id="3" creationId="{00000000-0000-0000-0000-000000000000}"/>
          </ac:spMkLst>
        </pc:spChg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695769723" sldId="257"/>
            <ac:spMk id="4" creationId="{AA690030-F94E-4192-A392-689B38F0F85E}"/>
          </ac:spMkLst>
        </pc:spChg>
      </pc:sldChg>
      <pc:sldChg chg="addSp delSp modSp mod setBg">
        <pc:chgData name="Esra Yuksel" userId="18924b90-fbdc-4dd0-b84c-c7d53366604e" providerId="ADAL" clId="{CE2C913B-260E-4412-93D6-EC399BF12D94}" dt="2022-12-19T13:56:17.600" v="1299" actId="208"/>
        <pc:sldMkLst>
          <pc:docMk/>
          <pc:sldMk cId="3177927229" sldId="259"/>
        </pc:sldMkLst>
        <pc:spChg chg="add del mod">
          <ac:chgData name="Esra Yuksel" userId="18924b90-fbdc-4dd0-b84c-c7d53366604e" providerId="ADAL" clId="{CE2C913B-260E-4412-93D6-EC399BF12D94}" dt="2022-12-19T13:55:16.805" v="1285"/>
          <ac:spMkLst>
            <pc:docMk/>
            <pc:sldMk cId="3177927229" sldId="259"/>
            <ac:spMk id="2" creationId="{00000000-0000-0000-0000-000000000000}"/>
          </ac:spMkLst>
        </pc:spChg>
        <pc:spChg chg="mod">
          <ac:chgData name="Esra Yuksel" userId="18924b90-fbdc-4dd0-b84c-c7d53366604e" providerId="ADAL" clId="{CE2C913B-260E-4412-93D6-EC399BF12D94}" dt="2022-12-19T13:55:16.805" v="1285"/>
          <ac:spMkLst>
            <pc:docMk/>
            <pc:sldMk cId="3177927229" sldId="259"/>
            <ac:spMk id="5" creationId="{0759CC8C-AB18-44C5-A2D2-C14F7FE80314}"/>
          </ac:spMkLst>
        </pc:spChg>
        <pc:spChg chg="del">
          <ac:chgData name="Esra Yuksel" userId="18924b90-fbdc-4dd0-b84c-c7d53366604e" providerId="ADAL" clId="{CE2C913B-260E-4412-93D6-EC399BF12D94}" dt="2022-12-19T13:41:48.714" v="758" actId="478"/>
          <ac:spMkLst>
            <pc:docMk/>
            <pc:sldMk cId="3177927229" sldId="259"/>
            <ac:spMk id="7" creationId="{00000000-0000-0000-0000-000000000000}"/>
          </ac:spMkLst>
        </pc:spChg>
        <pc:spChg chg="add mod">
          <ac:chgData name="Esra Yuksel" userId="18924b90-fbdc-4dd0-b84c-c7d53366604e" providerId="ADAL" clId="{CE2C913B-260E-4412-93D6-EC399BF12D94}" dt="2022-12-19T13:51:53.646" v="976" actId="1076"/>
          <ac:spMkLst>
            <pc:docMk/>
            <pc:sldMk cId="3177927229" sldId="259"/>
            <ac:spMk id="10" creationId="{32D2BA7E-D35C-F8B9-C94F-4ACEF8DC2582}"/>
          </ac:spMkLst>
        </pc:spChg>
        <pc:spChg chg="del mod">
          <ac:chgData name="Esra Yuksel" userId="18924b90-fbdc-4dd0-b84c-c7d53366604e" providerId="ADAL" clId="{CE2C913B-260E-4412-93D6-EC399BF12D94}" dt="2022-12-19T13:41:57.889" v="767" actId="478"/>
          <ac:spMkLst>
            <pc:docMk/>
            <pc:sldMk cId="3177927229" sldId="259"/>
            <ac:spMk id="14" creationId="{F5F2C319-F1FE-404B-B4A2-805ECB403A77}"/>
          </ac:spMkLst>
        </pc:spChg>
        <pc:spChg chg="del mod">
          <ac:chgData name="Esra Yuksel" userId="18924b90-fbdc-4dd0-b84c-c7d53366604e" providerId="ADAL" clId="{CE2C913B-260E-4412-93D6-EC399BF12D94}" dt="2022-12-19T13:41:02.953" v="734" actId="478"/>
          <ac:spMkLst>
            <pc:docMk/>
            <pc:sldMk cId="3177927229" sldId="259"/>
            <ac:spMk id="16" creationId="{00000000-0000-0000-0000-000000000000}"/>
          </ac:spMkLst>
        </pc:spChg>
        <pc:spChg chg="del">
          <ac:chgData name="Esra Yuksel" userId="18924b90-fbdc-4dd0-b84c-c7d53366604e" providerId="ADAL" clId="{CE2C913B-260E-4412-93D6-EC399BF12D94}" dt="2022-12-19T13:41:53.370" v="764" actId="478"/>
          <ac:spMkLst>
            <pc:docMk/>
            <pc:sldMk cId="3177927229" sldId="259"/>
            <ac:spMk id="17" creationId="{00000000-0000-0000-0000-000000000000}"/>
          </ac:spMkLst>
        </pc:spChg>
        <pc:spChg chg="del">
          <ac:chgData name="Esra Yuksel" userId="18924b90-fbdc-4dd0-b84c-c7d53366604e" providerId="ADAL" clId="{CE2C913B-260E-4412-93D6-EC399BF12D94}" dt="2022-12-19T13:41:52.977" v="763" actId="478"/>
          <ac:spMkLst>
            <pc:docMk/>
            <pc:sldMk cId="3177927229" sldId="259"/>
            <ac:spMk id="18" creationId="{00000000-0000-0000-0000-000000000000}"/>
          </ac:spMkLst>
        </pc:spChg>
        <pc:spChg chg="del">
          <ac:chgData name="Esra Yuksel" userId="18924b90-fbdc-4dd0-b84c-c7d53366604e" providerId="ADAL" clId="{CE2C913B-260E-4412-93D6-EC399BF12D94}" dt="2022-12-19T13:42:02.001" v="769" actId="478"/>
          <ac:spMkLst>
            <pc:docMk/>
            <pc:sldMk cId="3177927229" sldId="259"/>
            <ac:spMk id="23" creationId="{9D9978EC-A472-4805-9C98-5DCA6857538E}"/>
          </ac:spMkLst>
        </pc:spChg>
        <pc:spChg chg="add mod">
          <ac:chgData name="Esra Yuksel" userId="18924b90-fbdc-4dd0-b84c-c7d53366604e" providerId="ADAL" clId="{CE2C913B-260E-4412-93D6-EC399BF12D94}" dt="2022-12-19T13:51:51.576" v="975" actId="1076"/>
          <ac:spMkLst>
            <pc:docMk/>
            <pc:sldMk cId="3177927229" sldId="259"/>
            <ac:spMk id="24" creationId="{21560769-6E52-45BB-C752-02B9DF07CF4D}"/>
          </ac:spMkLst>
        </pc:spChg>
        <pc:spChg chg="add mod">
          <ac:chgData name="Esra Yuksel" userId="18924b90-fbdc-4dd0-b84c-c7d53366604e" providerId="ADAL" clId="{CE2C913B-260E-4412-93D6-EC399BF12D94}" dt="2022-12-19T13:52:53.424" v="1019" actId="1076"/>
          <ac:spMkLst>
            <pc:docMk/>
            <pc:sldMk cId="3177927229" sldId="259"/>
            <ac:spMk id="27" creationId="{62F3D4E9-7B93-5EA1-08AE-870378DACD84}"/>
          </ac:spMkLst>
        </pc:spChg>
        <pc:spChg chg="add mod">
          <ac:chgData name="Esra Yuksel" userId="18924b90-fbdc-4dd0-b84c-c7d53366604e" providerId="ADAL" clId="{CE2C913B-260E-4412-93D6-EC399BF12D94}" dt="2022-12-19T13:52:42.720" v="1012" actId="1076"/>
          <ac:spMkLst>
            <pc:docMk/>
            <pc:sldMk cId="3177927229" sldId="259"/>
            <ac:spMk id="28" creationId="{C1263DA1-7D59-8E4B-D94B-015D96EA6F94}"/>
          </ac:spMkLst>
        </pc:spChg>
        <pc:spChg chg="add mod">
          <ac:chgData name="Esra Yuksel" userId="18924b90-fbdc-4dd0-b84c-c7d53366604e" providerId="ADAL" clId="{CE2C913B-260E-4412-93D6-EC399BF12D94}" dt="2022-12-19T13:56:17.600" v="1299" actId="208"/>
          <ac:spMkLst>
            <pc:docMk/>
            <pc:sldMk cId="3177927229" sldId="259"/>
            <ac:spMk id="33" creationId="{39F237B7-F013-4881-0644-385E8D28AFC1}"/>
          </ac:spMkLst>
        </pc:spChg>
        <pc:picChg chg="del">
          <ac:chgData name="Esra Yuksel" userId="18924b90-fbdc-4dd0-b84c-c7d53366604e" providerId="ADAL" clId="{CE2C913B-260E-4412-93D6-EC399BF12D94}" dt="2022-12-19T13:41:49.299" v="759" actId="478"/>
          <ac:picMkLst>
            <pc:docMk/>
            <pc:sldMk cId="3177927229" sldId="259"/>
            <ac:picMk id="3" creationId="{00000000-0000-0000-0000-000000000000}"/>
          </ac:picMkLst>
        </pc:picChg>
        <pc:picChg chg="del">
          <ac:chgData name="Esra Yuksel" userId="18924b90-fbdc-4dd0-b84c-c7d53366604e" providerId="ADAL" clId="{CE2C913B-260E-4412-93D6-EC399BF12D94}" dt="2022-12-19T13:41:49.857" v="760" actId="478"/>
          <ac:picMkLst>
            <pc:docMk/>
            <pc:sldMk cId="3177927229" sldId="259"/>
            <ac:picMk id="4" creationId="{00000000-0000-0000-0000-000000000000}"/>
          </ac:picMkLst>
        </pc:picChg>
        <pc:picChg chg="add mod modCrop">
          <ac:chgData name="Esra Yuksel" userId="18924b90-fbdc-4dd0-b84c-c7d53366604e" providerId="ADAL" clId="{CE2C913B-260E-4412-93D6-EC399BF12D94}" dt="2022-12-19T13:56:03.143" v="1296" actId="208"/>
          <ac:picMkLst>
            <pc:docMk/>
            <pc:sldMk cId="3177927229" sldId="259"/>
            <ac:picMk id="8" creationId="{DB35B912-94FF-8220-7BB7-988FA6034FD6}"/>
          </ac:picMkLst>
        </pc:picChg>
        <pc:picChg chg="del">
          <ac:chgData name="Esra Yuksel" userId="18924b90-fbdc-4dd0-b84c-c7d53366604e" providerId="ADAL" clId="{CE2C913B-260E-4412-93D6-EC399BF12D94}" dt="2022-12-19T13:42:03.193" v="771" actId="478"/>
          <ac:picMkLst>
            <pc:docMk/>
            <pc:sldMk cId="3177927229" sldId="259"/>
            <ac:picMk id="11" creationId="{5CA609C1-A4C8-4819-9115-6427616B9BF2}"/>
          </ac:picMkLst>
        </pc:picChg>
        <pc:picChg chg="del">
          <ac:chgData name="Esra Yuksel" userId="18924b90-fbdc-4dd0-b84c-c7d53366604e" providerId="ADAL" clId="{CE2C913B-260E-4412-93D6-EC399BF12D94}" dt="2022-12-19T13:41:53.849" v="765" actId="478"/>
          <ac:picMkLst>
            <pc:docMk/>
            <pc:sldMk cId="3177927229" sldId="259"/>
            <ac:picMk id="12" creationId="{00000000-0000-0000-0000-000000000000}"/>
          </ac:picMkLst>
        </pc:picChg>
        <pc:picChg chg="del">
          <ac:chgData name="Esra Yuksel" userId="18924b90-fbdc-4dd0-b84c-c7d53366604e" providerId="ADAL" clId="{CE2C913B-260E-4412-93D6-EC399BF12D94}" dt="2022-12-19T13:41:05.289" v="735" actId="478"/>
          <ac:picMkLst>
            <pc:docMk/>
            <pc:sldMk cId="3177927229" sldId="259"/>
            <ac:picMk id="13" creationId="{BF630AF9-A734-4046-815F-CEDC6362D35C}"/>
          </ac:picMkLst>
        </pc:picChg>
        <pc:picChg chg="del">
          <ac:chgData name="Esra Yuksel" userId="18924b90-fbdc-4dd0-b84c-c7d53366604e" providerId="ADAL" clId="{CE2C913B-260E-4412-93D6-EC399BF12D94}" dt="2022-12-19T13:41:01.993" v="733" actId="478"/>
          <ac:picMkLst>
            <pc:docMk/>
            <pc:sldMk cId="3177927229" sldId="259"/>
            <ac:picMk id="15" creationId="{00000000-0000-0000-0000-000000000000}"/>
          </ac:picMkLst>
        </pc:picChg>
        <pc:picChg chg="del">
          <ac:chgData name="Esra Yuksel" userId="18924b90-fbdc-4dd0-b84c-c7d53366604e" providerId="ADAL" clId="{CE2C913B-260E-4412-93D6-EC399BF12D94}" dt="2022-12-19T13:42:02.809" v="770" actId="478"/>
          <ac:picMkLst>
            <pc:docMk/>
            <pc:sldMk cId="3177927229" sldId="259"/>
            <ac:picMk id="20" creationId="{0299B7D4-300C-4C74-8E53-2F85950A7B00}"/>
          </ac:picMkLst>
        </pc:picChg>
        <pc:picChg chg="add mod modCrop">
          <ac:chgData name="Esra Yuksel" userId="18924b90-fbdc-4dd0-b84c-c7d53366604e" providerId="ADAL" clId="{CE2C913B-260E-4412-93D6-EC399BF12D94}" dt="2022-12-19T13:56:06.169" v="1297" actId="108"/>
          <ac:picMkLst>
            <pc:docMk/>
            <pc:sldMk cId="3177927229" sldId="259"/>
            <ac:picMk id="21" creationId="{3ABD46B8-8A35-7827-111B-A3742F66D339}"/>
          </ac:picMkLst>
        </pc:picChg>
        <pc:picChg chg="add mod">
          <ac:chgData name="Esra Yuksel" userId="18924b90-fbdc-4dd0-b84c-c7d53366604e" providerId="ADAL" clId="{CE2C913B-260E-4412-93D6-EC399BF12D94}" dt="2022-12-19T13:52:51.432" v="1018" actId="1076"/>
          <ac:picMkLst>
            <pc:docMk/>
            <pc:sldMk cId="3177927229" sldId="259"/>
            <ac:picMk id="26" creationId="{94837311-540F-A0F5-8E72-FC0E3DE6C009}"/>
          </ac:picMkLst>
        </pc:picChg>
        <pc:picChg chg="add mod modCrop">
          <ac:chgData name="Esra Yuksel" userId="18924b90-fbdc-4dd0-b84c-c7d53366604e" providerId="ADAL" clId="{CE2C913B-260E-4412-93D6-EC399BF12D94}" dt="2022-12-19T13:56:07.449" v="1298" actId="108"/>
          <ac:picMkLst>
            <pc:docMk/>
            <pc:sldMk cId="3177927229" sldId="259"/>
            <ac:picMk id="30" creationId="{EC738A86-3B44-6CFD-2274-92BEC4026035}"/>
          </ac:picMkLst>
        </pc:picChg>
        <pc:picChg chg="add mod modCrop">
          <ac:chgData name="Esra Yuksel" userId="18924b90-fbdc-4dd0-b84c-c7d53366604e" providerId="ADAL" clId="{CE2C913B-260E-4412-93D6-EC399BF12D94}" dt="2022-12-19T13:54:35.839" v="1270" actId="1076"/>
          <ac:picMkLst>
            <pc:docMk/>
            <pc:sldMk cId="3177927229" sldId="259"/>
            <ac:picMk id="31" creationId="{91A73EA5-96D9-396E-6EDD-1A18176753D1}"/>
          </ac:picMkLst>
        </pc:picChg>
        <pc:picChg chg="add del mod">
          <ac:chgData name="Esra Yuksel" userId="18924b90-fbdc-4dd0-b84c-c7d53366604e" providerId="ADAL" clId="{CE2C913B-260E-4412-93D6-EC399BF12D94}" dt="2022-12-19T13:53:30.016" v="1031" actId="478"/>
          <ac:picMkLst>
            <pc:docMk/>
            <pc:sldMk cId="3177927229" sldId="259"/>
            <ac:picMk id="32" creationId="{04CE9879-7753-71AB-D499-7D16419C7395}"/>
          </ac:picMkLst>
        </pc:picChg>
      </pc:sldChg>
      <pc:sldChg chg="modSp mod">
        <pc:chgData name="Esra Yuksel" userId="18924b90-fbdc-4dd0-b84c-c7d53366604e" providerId="ADAL" clId="{CE2C913B-260E-4412-93D6-EC399BF12D94}" dt="2022-12-19T13:20:20.861" v="597" actId="113"/>
        <pc:sldMkLst>
          <pc:docMk/>
          <pc:sldMk cId="1860048486" sldId="265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1860048486" sldId="265"/>
            <ac:spMk id="2" creationId="{0E512CEA-68B0-464B-B1CD-E32E41BC3CAF}"/>
          </ac:spMkLst>
        </pc:spChg>
        <pc:spChg chg="mod">
          <ac:chgData name="Esra Yuksel" userId="18924b90-fbdc-4dd0-b84c-c7d53366604e" providerId="ADAL" clId="{CE2C913B-260E-4412-93D6-EC399BF12D94}" dt="2022-12-19T13:20:20.861" v="597" actId="113"/>
          <ac:spMkLst>
            <pc:docMk/>
            <pc:sldMk cId="1860048486" sldId="265"/>
            <ac:spMk id="4" creationId="{00000000-0000-0000-0000-000000000000}"/>
          </ac:spMkLst>
        </pc:spChg>
      </pc:sldChg>
      <pc:sldChg chg="addSp delSp modSp add del mod">
        <pc:chgData name="Esra Yuksel" userId="18924b90-fbdc-4dd0-b84c-c7d53366604e" providerId="ADAL" clId="{CE2C913B-260E-4412-93D6-EC399BF12D94}" dt="2022-12-19T11:38:42.410" v="490"/>
        <pc:sldMkLst>
          <pc:docMk/>
          <pc:sldMk cId="1286741909" sldId="276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1286741909" sldId="276"/>
            <ac:spMk id="4" creationId="{D900FC52-4B3C-408F-846A-FAAD5F7E5D7E}"/>
          </ac:spMkLst>
        </pc:spChg>
        <pc:spChg chg="add mod">
          <ac:chgData name="Esra Yuksel" userId="18924b90-fbdc-4dd0-b84c-c7d53366604e" providerId="ADAL" clId="{CE2C913B-260E-4412-93D6-EC399BF12D94}" dt="2022-12-19T11:24:06.609" v="293" actId="1076"/>
          <ac:spMkLst>
            <pc:docMk/>
            <pc:sldMk cId="1286741909" sldId="276"/>
            <ac:spMk id="11" creationId="{A3619C76-0227-6E40-5D75-3FE96F315991}"/>
          </ac:spMkLst>
        </pc:spChg>
        <pc:spChg chg="add del mod">
          <ac:chgData name="Esra Yuksel" userId="18924b90-fbdc-4dd0-b84c-c7d53366604e" providerId="ADAL" clId="{CE2C913B-260E-4412-93D6-EC399BF12D94}" dt="2022-12-19T11:21:31.441" v="219" actId="478"/>
          <ac:spMkLst>
            <pc:docMk/>
            <pc:sldMk cId="1286741909" sldId="276"/>
            <ac:spMk id="13" creationId="{F0C4203C-7890-348C-D8DF-AEFA9C62460B}"/>
          </ac:spMkLst>
        </pc:spChg>
        <pc:spChg chg="add mod">
          <ac:chgData name="Esra Yuksel" userId="18924b90-fbdc-4dd0-b84c-c7d53366604e" providerId="ADAL" clId="{CE2C913B-260E-4412-93D6-EC399BF12D94}" dt="2022-12-19T11:26:01.761" v="427" actId="1076"/>
          <ac:spMkLst>
            <pc:docMk/>
            <pc:sldMk cId="1286741909" sldId="276"/>
            <ac:spMk id="15" creationId="{001E4C07-5901-9D8E-BB07-EFEFEF253E05}"/>
          </ac:spMkLst>
        </pc:spChg>
        <pc:spChg chg="del mod">
          <ac:chgData name="Esra Yuksel" userId="18924b90-fbdc-4dd0-b84c-c7d53366604e" providerId="ADAL" clId="{CE2C913B-260E-4412-93D6-EC399BF12D94}" dt="2022-12-19T11:16:10.681" v="113" actId="478"/>
          <ac:spMkLst>
            <pc:docMk/>
            <pc:sldMk cId="1286741909" sldId="276"/>
            <ac:spMk id="16" creationId="{6BF4E3C8-2B66-4937-8B84-2E8D82635031}"/>
          </ac:spMkLst>
        </pc:spChg>
        <pc:graphicFrameChg chg="del">
          <ac:chgData name="Esra Yuksel" userId="18924b90-fbdc-4dd0-b84c-c7d53366604e" providerId="ADAL" clId="{CE2C913B-260E-4412-93D6-EC399BF12D94}" dt="2022-12-19T11:16:08.714" v="110" actId="478"/>
          <ac:graphicFrameMkLst>
            <pc:docMk/>
            <pc:sldMk cId="1286741909" sldId="276"/>
            <ac:graphicFrameMk id="2" creationId="{9D953068-EFB4-497B-9CB5-F5DF5C7E6D77}"/>
          </ac:graphicFrameMkLst>
        </pc:graphicFrameChg>
        <pc:graphicFrameChg chg="del">
          <ac:chgData name="Esra Yuksel" userId="18924b90-fbdc-4dd0-b84c-c7d53366604e" providerId="ADAL" clId="{CE2C913B-260E-4412-93D6-EC399BF12D94}" dt="2022-12-19T11:16:09.378" v="111" actId="478"/>
          <ac:graphicFrameMkLst>
            <pc:docMk/>
            <pc:sldMk cId="1286741909" sldId="276"/>
            <ac:graphicFrameMk id="3" creationId="{FE4D36A1-8582-4AEA-9506-36A92948BF60}"/>
          </ac:graphicFrameMkLst>
        </pc:graphicFrameChg>
        <pc:picChg chg="add del mod">
          <ac:chgData name="Esra Yuksel" userId="18924b90-fbdc-4dd0-b84c-c7d53366604e" providerId="ADAL" clId="{CE2C913B-260E-4412-93D6-EC399BF12D94}" dt="2022-12-19T11:16:39.442" v="115" actId="478"/>
          <ac:picMkLst>
            <pc:docMk/>
            <pc:sldMk cId="1286741909" sldId="276"/>
            <ac:picMk id="6" creationId="{DF927BEA-FC91-058B-AD14-721FDD0DBA8E}"/>
          </ac:picMkLst>
        </pc:picChg>
        <pc:picChg chg="add mod">
          <ac:chgData name="Esra Yuksel" userId="18924b90-fbdc-4dd0-b84c-c7d53366604e" providerId="ADAL" clId="{CE2C913B-260E-4412-93D6-EC399BF12D94}" dt="2022-12-19T11:23:58.928" v="291" actId="14100"/>
          <ac:picMkLst>
            <pc:docMk/>
            <pc:sldMk cId="1286741909" sldId="276"/>
            <ac:picMk id="8" creationId="{A8EDCD21-C384-CC21-1566-3E5ACD80A7CC}"/>
          </ac:picMkLst>
        </pc:picChg>
      </pc:sldChg>
      <pc:sldChg chg="addSp delSp modSp mod">
        <pc:chgData name="Esra Yuksel" userId="18924b90-fbdc-4dd0-b84c-c7d53366604e" providerId="ADAL" clId="{CE2C913B-260E-4412-93D6-EC399BF12D94}" dt="2022-12-20T11:47:32.196" v="1862" actId="122"/>
        <pc:sldMkLst>
          <pc:docMk/>
          <pc:sldMk cId="629015264" sldId="278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629015264" sldId="278"/>
            <ac:spMk id="3" creationId="{81C7D8BE-B1A2-45A5-991B-4E724533B578}"/>
          </ac:spMkLst>
        </pc:spChg>
        <pc:spChg chg="add del mod">
          <ac:chgData name="Esra Yuksel" userId="18924b90-fbdc-4dd0-b84c-c7d53366604e" providerId="ADAL" clId="{CE2C913B-260E-4412-93D6-EC399BF12D94}" dt="2022-12-20T11:46:36.743" v="1839" actId="478"/>
          <ac:spMkLst>
            <pc:docMk/>
            <pc:sldMk cId="629015264" sldId="278"/>
            <ac:spMk id="5" creationId="{FE159E72-67EE-69FC-1A9D-95334E6F01B8}"/>
          </ac:spMkLst>
        </pc:spChg>
        <pc:spChg chg="mod">
          <ac:chgData name="Esra Yuksel" userId="18924b90-fbdc-4dd0-b84c-c7d53366604e" providerId="ADAL" clId="{CE2C913B-260E-4412-93D6-EC399BF12D94}" dt="2022-12-20T11:47:32.196" v="1862" actId="122"/>
          <ac:spMkLst>
            <pc:docMk/>
            <pc:sldMk cId="629015264" sldId="278"/>
            <ac:spMk id="6" creationId="{E2F4B619-F594-454D-B2A8-7E69B905AACE}"/>
          </ac:spMkLst>
        </pc:spChg>
        <pc:picChg chg="mod">
          <ac:chgData name="Esra Yuksel" userId="18924b90-fbdc-4dd0-b84c-c7d53366604e" providerId="ADAL" clId="{CE2C913B-260E-4412-93D6-EC399BF12D94}" dt="2022-12-20T11:46:41.367" v="1841" actId="1076"/>
          <ac:picMkLst>
            <pc:docMk/>
            <pc:sldMk cId="629015264" sldId="278"/>
            <ac:picMk id="2" creationId="{00000000-0000-0000-0000-000000000000}"/>
          </ac:picMkLst>
        </pc:picChg>
        <pc:picChg chg="del">
          <ac:chgData name="Esra Yuksel" userId="18924b90-fbdc-4dd0-b84c-c7d53366604e" providerId="ADAL" clId="{CE2C913B-260E-4412-93D6-EC399BF12D94}" dt="2022-12-19T11:37:54.047" v="483" actId="478"/>
          <ac:picMkLst>
            <pc:docMk/>
            <pc:sldMk cId="629015264" sldId="278"/>
            <ac:picMk id="4" creationId="{F38D8223-E037-4EAD-9D7D-76523EA16FF1}"/>
          </ac:picMkLst>
        </pc:picChg>
        <pc:picChg chg="del">
          <ac:chgData name="Esra Yuksel" userId="18924b90-fbdc-4dd0-b84c-c7d53366604e" providerId="ADAL" clId="{CE2C913B-260E-4412-93D6-EC399BF12D94}" dt="2022-12-19T11:37:54.591" v="484" actId="478"/>
          <ac:picMkLst>
            <pc:docMk/>
            <pc:sldMk cId="629015264" sldId="278"/>
            <ac:picMk id="5" creationId="{EE43C5C7-9286-4B9D-8CFA-68D21C826174}"/>
          </ac:picMkLst>
        </pc:picChg>
      </pc:sldChg>
      <pc:sldChg chg="modSp">
        <pc:chgData name="Esra Yuksel" userId="18924b90-fbdc-4dd0-b84c-c7d53366604e" providerId="ADAL" clId="{CE2C913B-260E-4412-93D6-EC399BF12D94}" dt="2022-12-19T11:38:42.410" v="490"/>
        <pc:sldMkLst>
          <pc:docMk/>
          <pc:sldMk cId="356539469" sldId="294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56539469" sldId="294"/>
            <ac:spMk id="2" creationId="{55A8B7AA-14B6-4C4D-9294-DC80CED42707}"/>
          </ac:spMkLst>
        </pc:spChg>
      </pc:sldChg>
      <pc:sldChg chg="modSp">
        <pc:chgData name="Esra Yuksel" userId="18924b90-fbdc-4dd0-b84c-c7d53366604e" providerId="ADAL" clId="{CE2C913B-260E-4412-93D6-EC399BF12D94}" dt="2022-12-19T11:38:42.410" v="490"/>
        <pc:sldMkLst>
          <pc:docMk/>
          <pc:sldMk cId="383797839" sldId="302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83797839" sldId="302"/>
            <ac:spMk id="2" creationId="{92BE1266-C699-4596-99C6-829C87470D41}"/>
          </ac:spMkLst>
        </pc:spChg>
      </pc:sldChg>
      <pc:sldChg chg="modSp del mod">
        <pc:chgData name="Esra Yuksel" userId="18924b90-fbdc-4dd0-b84c-c7d53366604e" providerId="ADAL" clId="{CE2C913B-260E-4412-93D6-EC399BF12D94}" dt="2022-12-19T11:40:59.914" v="497" actId="47"/>
        <pc:sldMkLst>
          <pc:docMk/>
          <pc:sldMk cId="1524275724" sldId="308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1524275724" sldId="308"/>
            <ac:spMk id="4" creationId="{A0032174-32D7-4B91-ACB9-3C6F3BB80601}"/>
          </ac:spMkLst>
        </pc:spChg>
        <pc:spChg chg="mod">
          <ac:chgData name="Esra Yuksel" userId="18924b90-fbdc-4dd0-b84c-c7d53366604e" providerId="ADAL" clId="{CE2C913B-260E-4412-93D6-EC399BF12D94}" dt="2022-12-19T10:58:49.685" v="98" actId="14100"/>
          <ac:spMkLst>
            <pc:docMk/>
            <pc:sldMk cId="1524275724" sldId="308"/>
            <ac:spMk id="10" creationId="{1405A226-8B9D-4802-9E26-F677ADB50D0E}"/>
          </ac:spMkLst>
        </pc:spChg>
      </pc:sldChg>
      <pc:sldChg chg="modSp del">
        <pc:chgData name="Esra Yuksel" userId="18924b90-fbdc-4dd0-b84c-c7d53366604e" providerId="ADAL" clId="{CE2C913B-260E-4412-93D6-EC399BF12D94}" dt="2022-12-19T13:38:32.129" v="730" actId="47"/>
        <pc:sldMkLst>
          <pc:docMk/>
          <pc:sldMk cId="82614153" sldId="309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82614153" sldId="309"/>
            <ac:spMk id="2" creationId="{C3E5D319-827F-49EE-8B89-02B8A051FFFF}"/>
          </ac:spMkLst>
        </pc:spChg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82614153" sldId="309"/>
            <ac:spMk id="3" creationId="{4DB1EEDC-EE75-4603-AFFC-DD9932E03C45}"/>
          </ac:spMkLst>
        </pc:spChg>
      </pc:sldChg>
      <pc:sldChg chg="add del">
        <pc:chgData name="Esra Yuksel" userId="18924b90-fbdc-4dd0-b84c-c7d53366604e" providerId="ADAL" clId="{CE2C913B-260E-4412-93D6-EC399BF12D94}" dt="2022-12-19T11:16:42.269" v="116" actId="47"/>
        <pc:sldMkLst>
          <pc:docMk/>
          <pc:sldMk cId="435427603" sldId="312"/>
        </pc:sldMkLst>
      </pc:sldChg>
      <pc:sldChg chg="del">
        <pc:chgData name="Esra Yuksel" userId="18924b90-fbdc-4dd0-b84c-c7d53366604e" providerId="ADAL" clId="{CE2C913B-260E-4412-93D6-EC399BF12D94}" dt="2022-12-19T11:16:43.262" v="117" actId="47"/>
        <pc:sldMkLst>
          <pc:docMk/>
          <pc:sldMk cId="1457552799" sldId="314"/>
        </pc:sldMkLst>
      </pc:sldChg>
      <pc:sldChg chg="add del">
        <pc:chgData name="Esra Yuksel" userId="18924b90-fbdc-4dd0-b84c-c7d53366604e" providerId="ADAL" clId="{CE2C913B-260E-4412-93D6-EC399BF12D94}" dt="2022-12-19T11:16:44.253" v="118" actId="47"/>
        <pc:sldMkLst>
          <pc:docMk/>
          <pc:sldMk cId="3040472292" sldId="315"/>
        </pc:sldMkLst>
      </pc:sldChg>
      <pc:sldChg chg="modSp del">
        <pc:chgData name="Esra Yuksel" userId="18924b90-fbdc-4dd0-b84c-c7d53366604e" providerId="ADAL" clId="{CE2C913B-260E-4412-93D6-EC399BF12D94}" dt="2022-12-19T11:55:18.865" v="580" actId="47"/>
        <pc:sldMkLst>
          <pc:docMk/>
          <pc:sldMk cId="2276681110" sldId="316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2276681110" sldId="316"/>
            <ac:spMk id="2" creationId="{CFE73673-14C3-4BA7-B544-C5E5B7C3535C}"/>
          </ac:spMkLst>
        </pc:spChg>
      </pc:sldChg>
      <pc:sldChg chg="modSp del">
        <pc:chgData name="Esra Yuksel" userId="18924b90-fbdc-4dd0-b84c-c7d53366604e" providerId="ADAL" clId="{CE2C913B-260E-4412-93D6-EC399BF12D94}" dt="2022-12-19T13:36:57.211" v="722" actId="47"/>
        <pc:sldMkLst>
          <pc:docMk/>
          <pc:sldMk cId="3504030833" sldId="320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504030833" sldId="320"/>
            <ac:spMk id="4" creationId="{9E8E4A1A-2836-467C-85D9-BEAF205BA453}"/>
          </ac:spMkLst>
        </pc:spChg>
      </pc:sldChg>
      <pc:sldChg chg="modSp mod">
        <pc:chgData name="Esra Yuksel" userId="18924b90-fbdc-4dd0-b84c-c7d53366604e" providerId="ADAL" clId="{CE2C913B-260E-4412-93D6-EC399BF12D94}" dt="2022-12-19T13:21:08.399" v="619" actId="113"/>
        <pc:sldMkLst>
          <pc:docMk/>
          <pc:sldMk cId="966352950" sldId="321"/>
        </pc:sldMkLst>
        <pc:spChg chg="mod">
          <ac:chgData name="Esra Yuksel" userId="18924b90-fbdc-4dd0-b84c-c7d53366604e" providerId="ADAL" clId="{CE2C913B-260E-4412-93D6-EC399BF12D94}" dt="2022-12-19T13:21:08.399" v="619" actId="113"/>
          <ac:spMkLst>
            <pc:docMk/>
            <pc:sldMk cId="966352950" sldId="321"/>
            <ac:spMk id="2" creationId="{C3E5D319-827F-49EE-8B89-02B8A051FFFF}"/>
          </ac:spMkLst>
        </pc:spChg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966352950" sldId="321"/>
            <ac:spMk id="3" creationId="{C89FFA02-6A6D-46D9-9CC2-0D038EAB1F3B}"/>
          </ac:spMkLst>
        </pc:spChg>
      </pc:sldChg>
      <pc:sldChg chg="modSp del">
        <pc:chgData name="Esra Yuksel" userId="18924b90-fbdc-4dd0-b84c-c7d53366604e" providerId="ADAL" clId="{CE2C913B-260E-4412-93D6-EC399BF12D94}" dt="2022-12-19T12:49:24.594" v="587" actId="47"/>
        <pc:sldMkLst>
          <pc:docMk/>
          <pc:sldMk cId="3082443662" sldId="322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082443662" sldId="322"/>
            <ac:spMk id="4" creationId="{AB60F396-C144-4A11-8EB3-F20C38DA8D1A}"/>
          </ac:spMkLst>
        </pc:spChg>
      </pc:sldChg>
      <pc:sldChg chg="modSp mod">
        <pc:chgData name="Esra Yuksel" userId="18924b90-fbdc-4dd0-b84c-c7d53366604e" providerId="ADAL" clId="{CE2C913B-260E-4412-93D6-EC399BF12D94}" dt="2022-12-19T13:20:44.382" v="618" actId="113"/>
        <pc:sldMkLst>
          <pc:docMk/>
          <pc:sldMk cId="822778995" sldId="326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822778995" sldId="326"/>
            <ac:spMk id="2" creationId="{B3B3600C-9ECB-4215-BCE8-BFB7EF33AA82}"/>
          </ac:spMkLst>
        </pc:spChg>
        <pc:spChg chg="mod">
          <ac:chgData name="Esra Yuksel" userId="18924b90-fbdc-4dd0-b84c-c7d53366604e" providerId="ADAL" clId="{CE2C913B-260E-4412-93D6-EC399BF12D94}" dt="2022-12-19T13:20:44.382" v="618" actId="113"/>
          <ac:spMkLst>
            <pc:docMk/>
            <pc:sldMk cId="822778995" sldId="326"/>
            <ac:spMk id="4" creationId="{00000000-0000-0000-0000-000000000000}"/>
          </ac:spMkLst>
        </pc:spChg>
      </pc:sldChg>
      <pc:sldChg chg="modSp del">
        <pc:chgData name="Esra Yuksel" userId="18924b90-fbdc-4dd0-b84c-c7d53366604e" providerId="ADAL" clId="{CE2C913B-260E-4412-93D6-EC399BF12D94}" dt="2022-12-19T11:45:24.197" v="513" actId="47"/>
        <pc:sldMkLst>
          <pc:docMk/>
          <pc:sldMk cId="2931910898" sldId="327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2931910898" sldId="327"/>
            <ac:spMk id="2" creationId="{83465391-BAB4-4E54-98BD-036E6FA3C267}"/>
          </ac:spMkLst>
        </pc:spChg>
      </pc:sldChg>
      <pc:sldChg chg="modSp">
        <pc:chgData name="Esra Yuksel" userId="18924b90-fbdc-4dd0-b84c-c7d53366604e" providerId="ADAL" clId="{CE2C913B-260E-4412-93D6-EC399BF12D94}" dt="2022-12-19T11:38:42.410" v="490"/>
        <pc:sldMkLst>
          <pc:docMk/>
          <pc:sldMk cId="1500391171" sldId="328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1500391171" sldId="328"/>
            <ac:spMk id="2" creationId="{DFB3B5FE-8B28-4FA2-9701-AFA2C7A3E1FC}"/>
          </ac:spMkLst>
        </pc:spChg>
      </pc:sldChg>
      <pc:sldChg chg="modSp del">
        <pc:chgData name="Esra Yuksel" userId="18924b90-fbdc-4dd0-b84c-c7d53366604e" providerId="ADAL" clId="{CE2C913B-260E-4412-93D6-EC399BF12D94}" dt="2022-12-19T11:45:25.061" v="514" actId="47"/>
        <pc:sldMkLst>
          <pc:docMk/>
          <pc:sldMk cId="2413944358" sldId="329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2413944358" sldId="329"/>
            <ac:spMk id="2" creationId="{F4E30468-9334-4C77-84A7-27C13DFE2191}"/>
          </ac:spMkLst>
        </pc:spChg>
      </pc:sldChg>
      <pc:sldChg chg="modSp del">
        <pc:chgData name="Esra Yuksel" userId="18924b90-fbdc-4dd0-b84c-c7d53366604e" providerId="ADAL" clId="{CE2C913B-260E-4412-93D6-EC399BF12D94}" dt="2022-12-19T11:45:26.861" v="515" actId="47"/>
        <pc:sldMkLst>
          <pc:docMk/>
          <pc:sldMk cId="2851178196" sldId="330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2851178196" sldId="330"/>
            <ac:spMk id="2" creationId="{55BC4391-3AAB-4936-816E-547643B7C19C}"/>
          </ac:spMkLst>
        </pc:spChg>
      </pc:sldChg>
      <pc:sldChg chg="modSp del">
        <pc:chgData name="Esra Yuksel" userId="18924b90-fbdc-4dd0-b84c-c7d53366604e" providerId="ADAL" clId="{CE2C913B-260E-4412-93D6-EC399BF12D94}" dt="2022-12-19T13:49:10.132" v="940" actId="47"/>
        <pc:sldMkLst>
          <pc:docMk/>
          <pc:sldMk cId="2216038847" sldId="331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2216038847" sldId="331"/>
            <ac:spMk id="2" creationId="{7C9B867B-C570-45EC-9969-8E3E8F1C040C}"/>
          </ac:spMkLst>
        </pc:spChg>
      </pc:sldChg>
      <pc:sldChg chg="del">
        <pc:chgData name="Esra Yuksel" userId="18924b90-fbdc-4dd0-b84c-c7d53366604e" providerId="ADAL" clId="{CE2C913B-260E-4412-93D6-EC399BF12D94}" dt="2022-12-19T11:27:45.242" v="428" actId="47"/>
        <pc:sldMkLst>
          <pc:docMk/>
          <pc:sldMk cId="837032270" sldId="332"/>
        </pc:sldMkLst>
      </pc:sldChg>
      <pc:sldChg chg="modSp del">
        <pc:chgData name="Esra Yuksel" userId="18924b90-fbdc-4dd0-b84c-c7d53366604e" providerId="ADAL" clId="{CE2C913B-260E-4412-93D6-EC399BF12D94}" dt="2022-12-19T12:49:43.034" v="589" actId="47"/>
        <pc:sldMkLst>
          <pc:docMk/>
          <pc:sldMk cId="2395133236" sldId="333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2395133236" sldId="333"/>
            <ac:spMk id="4" creationId="{8653C26F-16A2-4233-89CD-F2E13AACA0C8}"/>
          </ac:spMkLst>
        </pc:spChg>
      </pc:sldChg>
      <pc:sldChg chg="delSp modSp mod">
        <pc:chgData name="Esra Yuksel" userId="18924b90-fbdc-4dd0-b84c-c7d53366604e" providerId="ADAL" clId="{CE2C913B-260E-4412-93D6-EC399BF12D94}" dt="2022-12-20T11:41:02.513" v="1701" actId="478"/>
        <pc:sldMkLst>
          <pc:docMk/>
          <pc:sldMk cId="436909302" sldId="334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436909302" sldId="334"/>
            <ac:spMk id="2" creationId="{A42B54DC-A647-4F85-8CBC-6323DF120F7F}"/>
          </ac:spMkLst>
        </pc:spChg>
        <pc:spChg chg="del mod">
          <ac:chgData name="Esra Yuksel" userId="18924b90-fbdc-4dd0-b84c-c7d53366604e" providerId="ADAL" clId="{CE2C913B-260E-4412-93D6-EC399BF12D94}" dt="2022-12-20T11:41:02.513" v="1701" actId="478"/>
          <ac:spMkLst>
            <pc:docMk/>
            <pc:sldMk cId="436909302" sldId="334"/>
            <ac:spMk id="6" creationId="{8CE70B5E-08E6-4A76-9A96-D57A06EA56C0}"/>
          </ac:spMkLst>
        </pc:spChg>
      </pc:sldChg>
      <pc:sldChg chg="add del">
        <pc:chgData name="Esra Yuksel" userId="18924b90-fbdc-4dd0-b84c-c7d53366604e" providerId="ADAL" clId="{CE2C913B-260E-4412-93D6-EC399BF12D94}" dt="2022-12-19T11:14:04.035" v="109" actId="47"/>
        <pc:sldMkLst>
          <pc:docMk/>
          <pc:sldMk cId="4007859858" sldId="335"/>
        </pc:sldMkLst>
      </pc:sldChg>
      <pc:sldChg chg="modSp del">
        <pc:chgData name="Esra Yuksel" userId="18924b90-fbdc-4dd0-b84c-c7d53366604e" providerId="ADAL" clId="{CE2C913B-260E-4412-93D6-EC399BF12D94}" dt="2022-12-19T11:44:34.321" v="508" actId="47"/>
        <pc:sldMkLst>
          <pc:docMk/>
          <pc:sldMk cId="4276961789" sldId="336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4276961789" sldId="336"/>
            <ac:spMk id="2" creationId="{935809F8-8056-4CC7-ACB0-EDDBA25527EC}"/>
          </ac:spMkLst>
        </pc:spChg>
      </pc:sldChg>
      <pc:sldChg chg="modSp">
        <pc:chgData name="Esra Yuksel" userId="18924b90-fbdc-4dd0-b84c-c7d53366604e" providerId="ADAL" clId="{CE2C913B-260E-4412-93D6-EC399BF12D94}" dt="2022-12-19T11:38:42.410" v="490"/>
        <pc:sldMkLst>
          <pc:docMk/>
          <pc:sldMk cId="2868791945" sldId="337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2868791945" sldId="337"/>
            <ac:spMk id="4" creationId="{D55C1169-6A8F-4A60-A755-E774453A102F}"/>
          </ac:spMkLst>
        </pc:spChg>
      </pc:sldChg>
      <pc:sldChg chg="modSp">
        <pc:chgData name="Esra Yuksel" userId="18924b90-fbdc-4dd0-b84c-c7d53366604e" providerId="ADAL" clId="{CE2C913B-260E-4412-93D6-EC399BF12D94}" dt="2022-12-19T11:38:42.410" v="490"/>
        <pc:sldMkLst>
          <pc:docMk/>
          <pc:sldMk cId="4237292814" sldId="338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4237292814" sldId="338"/>
            <ac:spMk id="2" creationId="{9A87BE38-84D9-4683-996E-2DD228B59F12}"/>
          </ac:spMkLst>
        </pc:spChg>
      </pc:sldChg>
      <pc:sldChg chg="modSp del">
        <pc:chgData name="Esra Yuksel" userId="18924b90-fbdc-4dd0-b84c-c7d53366604e" providerId="ADAL" clId="{CE2C913B-260E-4412-93D6-EC399BF12D94}" dt="2022-12-19T11:44:35.094" v="509" actId="47"/>
        <pc:sldMkLst>
          <pc:docMk/>
          <pc:sldMk cId="39350101" sldId="339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9350101" sldId="339"/>
            <ac:spMk id="2" creationId="{935809F8-8056-4CC7-ACB0-EDDBA25527EC}"/>
          </ac:spMkLst>
        </pc:spChg>
      </pc:sldChg>
      <pc:sldChg chg="modSp del">
        <pc:chgData name="Esra Yuksel" userId="18924b90-fbdc-4dd0-b84c-c7d53366604e" providerId="ADAL" clId="{CE2C913B-260E-4412-93D6-EC399BF12D94}" dt="2022-12-19T12:49:50.174" v="590" actId="47"/>
        <pc:sldMkLst>
          <pc:docMk/>
          <pc:sldMk cId="3008612200" sldId="341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008612200" sldId="341"/>
            <ac:spMk id="5" creationId="{E97AADE0-5006-4380-96EC-8E3C57AEEF48}"/>
          </ac:spMkLst>
        </pc:spChg>
      </pc:sldChg>
      <pc:sldChg chg="modSp ord">
        <pc:chgData name="Esra Yuksel" userId="18924b90-fbdc-4dd0-b84c-c7d53366604e" providerId="ADAL" clId="{CE2C913B-260E-4412-93D6-EC399BF12D94}" dt="2022-12-19T12:49:05.840" v="582"/>
        <pc:sldMkLst>
          <pc:docMk/>
          <pc:sldMk cId="877919902" sldId="342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877919902" sldId="342"/>
            <ac:spMk id="4" creationId="{0279E2AC-E723-4E30-94F7-FB439FDE4098}"/>
          </ac:spMkLst>
        </pc:spChg>
      </pc:sldChg>
      <pc:sldChg chg="modSp ord">
        <pc:chgData name="Esra Yuksel" userId="18924b90-fbdc-4dd0-b84c-c7d53366604e" providerId="ADAL" clId="{CE2C913B-260E-4412-93D6-EC399BF12D94}" dt="2022-12-19T12:49:18.913" v="586"/>
        <pc:sldMkLst>
          <pc:docMk/>
          <pc:sldMk cId="3132291321" sldId="344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132291321" sldId="344"/>
            <ac:spMk id="4" creationId="{0279E2AC-E723-4E30-94F7-FB439FDE4098}"/>
          </ac:spMkLst>
        </pc:spChg>
      </pc:sldChg>
      <pc:sldChg chg="modSp del">
        <pc:chgData name="Esra Yuksel" userId="18924b90-fbdc-4dd0-b84c-c7d53366604e" providerId="ADAL" clId="{CE2C913B-260E-4412-93D6-EC399BF12D94}" dt="2022-12-19T12:49:42.209" v="588" actId="47"/>
        <pc:sldMkLst>
          <pc:docMk/>
          <pc:sldMk cId="1844253575" sldId="345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1844253575" sldId="345"/>
            <ac:spMk id="4" creationId="{8653C26F-16A2-4233-89CD-F2E13AACA0C8}"/>
          </ac:spMkLst>
        </pc:spChg>
      </pc:sldChg>
      <pc:sldChg chg="modSp">
        <pc:chgData name="Esra Yuksel" userId="18924b90-fbdc-4dd0-b84c-c7d53366604e" providerId="ADAL" clId="{CE2C913B-260E-4412-93D6-EC399BF12D94}" dt="2022-12-19T13:37:57.608" v="729" actId="20577"/>
        <pc:sldMkLst>
          <pc:docMk/>
          <pc:sldMk cId="3251753649" sldId="346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251753649" sldId="346"/>
            <ac:spMk id="2" creationId="{4332CABE-ADEF-425A-B1BA-E8A99BAD2BF0}"/>
          </ac:spMkLst>
        </pc:spChg>
        <pc:spChg chg="mod">
          <ac:chgData name="Esra Yuksel" userId="18924b90-fbdc-4dd0-b84c-c7d53366604e" providerId="ADAL" clId="{CE2C913B-260E-4412-93D6-EC399BF12D94}" dt="2022-12-19T13:37:57.608" v="729" actId="20577"/>
          <ac:spMkLst>
            <pc:docMk/>
            <pc:sldMk cId="3251753649" sldId="346"/>
            <ac:spMk id="3" creationId="{DC56A7C3-BAAE-4BAB-8421-3AC35F86C62F}"/>
          </ac:spMkLst>
        </pc:spChg>
      </pc:sldChg>
      <pc:sldChg chg="del">
        <pc:chgData name="Esra Yuksel" userId="18924b90-fbdc-4dd0-b84c-c7d53366604e" providerId="ADAL" clId="{CE2C913B-260E-4412-93D6-EC399BF12D94}" dt="2022-12-19T10:59:13.056" v="99" actId="47"/>
        <pc:sldMkLst>
          <pc:docMk/>
          <pc:sldMk cId="1409458500" sldId="347"/>
        </pc:sldMkLst>
      </pc:sldChg>
      <pc:sldChg chg="addSp delSp modSp del mod">
        <pc:chgData name="Esra Yuksel" userId="18924b90-fbdc-4dd0-b84c-c7d53366604e" providerId="ADAL" clId="{CE2C913B-260E-4412-93D6-EC399BF12D94}" dt="2022-12-19T13:52:23.008" v="999" actId="47"/>
        <pc:sldMkLst>
          <pc:docMk/>
          <pc:sldMk cId="3132466763" sldId="348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132466763" sldId="348"/>
            <ac:spMk id="2" creationId="{7C9B867B-C570-45EC-9969-8E3E8F1C040C}"/>
          </ac:spMkLst>
        </pc:spChg>
        <pc:spChg chg="del">
          <ac:chgData name="Esra Yuksel" userId="18924b90-fbdc-4dd0-b84c-c7d53366604e" providerId="ADAL" clId="{CE2C913B-260E-4412-93D6-EC399BF12D94}" dt="2022-12-19T13:49:22.713" v="943" actId="478"/>
          <ac:spMkLst>
            <pc:docMk/>
            <pc:sldMk cId="3132466763" sldId="348"/>
            <ac:spMk id="7" creationId="{1E175293-0C47-4CEE-AD94-A012C8857AF8}"/>
          </ac:spMkLst>
        </pc:spChg>
        <pc:spChg chg="del">
          <ac:chgData name="Esra Yuksel" userId="18924b90-fbdc-4dd0-b84c-c7d53366604e" providerId="ADAL" clId="{CE2C913B-260E-4412-93D6-EC399BF12D94}" dt="2022-12-19T13:49:19.313" v="941" actId="478"/>
          <ac:spMkLst>
            <pc:docMk/>
            <pc:sldMk cId="3132466763" sldId="348"/>
            <ac:spMk id="13" creationId="{F96BCFB1-AC56-4E4C-B5C0-C65B29C9E837}"/>
          </ac:spMkLst>
        </pc:spChg>
        <pc:spChg chg="mod">
          <ac:chgData name="Esra Yuksel" userId="18924b90-fbdc-4dd0-b84c-c7d53366604e" providerId="ADAL" clId="{CE2C913B-260E-4412-93D6-EC399BF12D94}" dt="2022-12-19T13:50:35.816" v="962" actId="20577"/>
          <ac:spMkLst>
            <pc:docMk/>
            <pc:sldMk cId="3132466763" sldId="348"/>
            <ac:spMk id="14" creationId="{D8E2A975-F8A4-4AEB-8AA6-82AF37E61565}"/>
          </ac:spMkLst>
        </pc:spChg>
        <pc:spChg chg="del">
          <ac:chgData name="Esra Yuksel" userId="18924b90-fbdc-4dd0-b84c-c7d53366604e" providerId="ADAL" clId="{CE2C913B-260E-4412-93D6-EC399BF12D94}" dt="2022-12-19T13:49:27.208" v="945" actId="478"/>
          <ac:spMkLst>
            <pc:docMk/>
            <pc:sldMk cId="3132466763" sldId="348"/>
            <ac:spMk id="17" creationId="{8F128B5E-DAB1-4726-837F-1C1817D04DEF}"/>
          </ac:spMkLst>
        </pc:spChg>
        <pc:spChg chg="add del">
          <ac:chgData name="Esra Yuksel" userId="18924b90-fbdc-4dd0-b84c-c7d53366604e" providerId="ADAL" clId="{CE2C913B-260E-4412-93D6-EC399BF12D94}" dt="2022-12-19T13:49:53.992" v="951" actId="478"/>
          <ac:spMkLst>
            <pc:docMk/>
            <pc:sldMk cId="3132466763" sldId="348"/>
            <ac:spMk id="21" creationId="{AC81D82E-5387-486C-AE00-7903576434C7}"/>
          </ac:spMkLst>
        </pc:spChg>
        <pc:picChg chg="mod">
          <ac:chgData name="Esra Yuksel" userId="18924b90-fbdc-4dd0-b84c-c7d53366604e" providerId="ADAL" clId="{CE2C913B-260E-4412-93D6-EC399BF12D94}" dt="2022-12-19T13:49:59.576" v="953" actId="1076"/>
          <ac:picMkLst>
            <pc:docMk/>
            <pc:sldMk cId="3132466763" sldId="348"/>
            <ac:picMk id="3" creationId="{026DCF96-7B09-44A3-8847-B843A6251677}"/>
          </ac:picMkLst>
        </pc:picChg>
        <pc:picChg chg="del mod">
          <ac:chgData name="Esra Yuksel" userId="18924b90-fbdc-4dd0-b84c-c7d53366604e" providerId="ADAL" clId="{CE2C913B-260E-4412-93D6-EC399BF12D94}" dt="2022-12-19T13:51:26.457" v="963" actId="21"/>
          <ac:picMkLst>
            <pc:docMk/>
            <pc:sldMk cId="3132466763" sldId="348"/>
            <ac:picMk id="5" creationId="{DE3968A0-99F3-40CF-AD0A-D7140275B924}"/>
          </ac:picMkLst>
        </pc:picChg>
        <pc:picChg chg="del">
          <ac:chgData name="Esra Yuksel" userId="18924b90-fbdc-4dd0-b84c-c7d53366604e" providerId="ADAL" clId="{CE2C913B-260E-4412-93D6-EC399BF12D94}" dt="2022-12-19T13:49:23.160" v="944" actId="478"/>
          <ac:picMkLst>
            <pc:docMk/>
            <pc:sldMk cId="3132466763" sldId="348"/>
            <ac:picMk id="11" creationId="{CDCB5424-4BA1-44A0-A401-994C77A75AAD}"/>
          </ac:picMkLst>
        </pc:picChg>
        <pc:picChg chg="del">
          <ac:chgData name="Esra Yuksel" userId="18924b90-fbdc-4dd0-b84c-c7d53366604e" providerId="ADAL" clId="{CE2C913B-260E-4412-93D6-EC399BF12D94}" dt="2022-12-19T13:49:21.497" v="942" actId="478"/>
          <ac:picMkLst>
            <pc:docMk/>
            <pc:sldMk cId="3132466763" sldId="348"/>
            <ac:picMk id="15" creationId="{76256EF0-7452-4F8A-A0D2-B6DBD408BF1F}"/>
          </ac:picMkLst>
        </pc:picChg>
        <pc:picChg chg="del">
          <ac:chgData name="Esra Yuksel" userId="18924b90-fbdc-4dd0-b84c-c7d53366604e" providerId="ADAL" clId="{CE2C913B-260E-4412-93D6-EC399BF12D94}" dt="2022-12-19T13:49:28.383" v="946" actId="478"/>
          <ac:picMkLst>
            <pc:docMk/>
            <pc:sldMk cId="3132466763" sldId="348"/>
            <ac:picMk id="19" creationId="{4CF5C1A3-49CB-4345-A304-90CE0A7A1A75}"/>
          </ac:picMkLst>
        </pc:picChg>
        <pc:picChg chg="add del">
          <ac:chgData name="Esra Yuksel" userId="18924b90-fbdc-4dd0-b84c-c7d53366604e" providerId="ADAL" clId="{CE2C913B-260E-4412-93D6-EC399BF12D94}" dt="2022-12-19T13:49:54.496" v="952" actId="478"/>
          <ac:picMkLst>
            <pc:docMk/>
            <pc:sldMk cId="3132466763" sldId="348"/>
            <ac:picMk id="23" creationId="{BA7225E3-5909-44D0-8700-1B13D2947DBE}"/>
          </ac:picMkLst>
        </pc:picChg>
      </pc:sldChg>
      <pc:sldChg chg="del">
        <pc:chgData name="Esra Yuksel" userId="18924b90-fbdc-4dd0-b84c-c7d53366604e" providerId="ADAL" clId="{CE2C913B-260E-4412-93D6-EC399BF12D94}" dt="2022-12-19T10:59:16.594" v="100" actId="47"/>
        <pc:sldMkLst>
          <pc:docMk/>
          <pc:sldMk cId="362570684" sldId="350"/>
        </pc:sldMkLst>
      </pc:sldChg>
      <pc:sldChg chg="modSp del">
        <pc:chgData name="Esra Yuksel" userId="18924b90-fbdc-4dd0-b84c-c7d53366604e" providerId="ADAL" clId="{CE2C913B-260E-4412-93D6-EC399BF12D94}" dt="2022-12-19T11:41:28.273" v="499" actId="47"/>
        <pc:sldMkLst>
          <pc:docMk/>
          <pc:sldMk cId="3891225425" sldId="351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891225425" sldId="351"/>
            <ac:spMk id="4" creationId="{A0032174-32D7-4B91-ACB9-3C6F3BB80601}"/>
          </ac:spMkLst>
        </pc:spChg>
      </pc:sldChg>
      <pc:sldChg chg="modSp del mod">
        <pc:chgData name="Esra Yuksel" userId="18924b90-fbdc-4dd0-b84c-c7d53366604e" providerId="ADAL" clId="{CE2C913B-260E-4412-93D6-EC399BF12D94}" dt="2022-12-19T11:41:29.278" v="500" actId="47"/>
        <pc:sldMkLst>
          <pc:docMk/>
          <pc:sldMk cId="3303845448" sldId="352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303845448" sldId="352"/>
            <ac:spMk id="4" creationId="{A0032174-32D7-4B91-ACB9-3C6F3BB80601}"/>
          </ac:spMkLst>
        </pc:spChg>
        <pc:spChg chg="mod">
          <ac:chgData name="Esra Yuksel" userId="18924b90-fbdc-4dd0-b84c-c7d53366604e" providerId="ADAL" clId="{CE2C913B-260E-4412-93D6-EC399BF12D94}" dt="2022-12-19T11:40:32.034" v="492" actId="20577"/>
          <ac:spMkLst>
            <pc:docMk/>
            <pc:sldMk cId="3303845448" sldId="352"/>
            <ac:spMk id="7" creationId="{9BF13AA4-E396-4CE8-BA5C-F8C3C5787CD4}"/>
          </ac:spMkLst>
        </pc:spChg>
        <pc:spChg chg="mod">
          <ac:chgData name="Esra Yuksel" userId="18924b90-fbdc-4dd0-b84c-c7d53366604e" providerId="ADAL" clId="{CE2C913B-260E-4412-93D6-EC399BF12D94}" dt="2022-12-19T11:40:35.423" v="494" actId="1076"/>
          <ac:spMkLst>
            <pc:docMk/>
            <pc:sldMk cId="3303845448" sldId="352"/>
            <ac:spMk id="9" creationId="{ACBDF345-D7C8-48EE-AA2E-634CF2BC44DA}"/>
          </ac:spMkLst>
        </pc:spChg>
        <pc:spChg chg="mod">
          <ac:chgData name="Esra Yuksel" userId="18924b90-fbdc-4dd0-b84c-c7d53366604e" providerId="ADAL" clId="{CE2C913B-260E-4412-93D6-EC399BF12D94}" dt="2022-12-19T11:40:33.591" v="493" actId="1076"/>
          <ac:spMkLst>
            <pc:docMk/>
            <pc:sldMk cId="3303845448" sldId="352"/>
            <ac:spMk id="11" creationId="{94C5D283-EAAC-4184-8D6A-036C4E925713}"/>
          </ac:spMkLst>
        </pc:spChg>
      </pc:sldChg>
      <pc:sldChg chg="del ord">
        <pc:chgData name="Esra Yuksel" userId="18924b90-fbdc-4dd0-b84c-c7d53366604e" providerId="ADAL" clId="{CE2C913B-260E-4412-93D6-EC399BF12D94}" dt="2022-12-19T11:31:31.261" v="431" actId="47"/>
        <pc:sldMkLst>
          <pc:docMk/>
          <pc:sldMk cId="2624984122" sldId="353"/>
        </pc:sldMkLst>
      </pc:sldChg>
      <pc:sldChg chg="del">
        <pc:chgData name="Esra Yuksel" userId="18924b90-fbdc-4dd0-b84c-c7d53366604e" providerId="ADAL" clId="{CE2C913B-260E-4412-93D6-EC399BF12D94}" dt="2022-12-19T11:38:00.194" v="485" actId="47"/>
        <pc:sldMkLst>
          <pc:docMk/>
          <pc:sldMk cId="1222414943" sldId="354"/>
        </pc:sldMkLst>
      </pc:sldChg>
      <pc:sldChg chg="modSp new del">
        <pc:chgData name="Esra Yuksel" userId="18924b90-fbdc-4dd0-b84c-c7d53366604e" providerId="ADAL" clId="{CE2C913B-260E-4412-93D6-EC399BF12D94}" dt="2022-12-19T12:50:06.923" v="592" actId="47"/>
        <pc:sldMkLst>
          <pc:docMk/>
          <pc:sldMk cId="1314096644" sldId="355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1314096644" sldId="355"/>
            <ac:spMk id="2" creationId="{40435761-A3F7-C78C-7C2A-43A64B3EB628}"/>
          </ac:spMkLst>
        </pc:spChg>
      </pc:sldChg>
      <pc:sldChg chg="modSp new del">
        <pc:chgData name="Esra Yuksel" userId="18924b90-fbdc-4dd0-b84c-c7d53366604e" providerId="ADAL" clId="{CE2C913B-260E-4412-93D6-EC399BF12D94}" dt="2022-12-19T12:50:25.794" v="593" actId="47"/>
        <pc:sldMkLst>
          <pc:docMk/>
          <pc:sldMk cId="3672869776" sldId="356"/>
        </pc:sldMkLst>
        <pc:spChg chg="mod">
          <ac:chgData name="Esra Yuksel" userId="18924b90-fbdc-4dd0-b84c-c7d53366604e" providerId="ADAL" clId="{CE2C913B-260E-4412-93D6-EC399BF12D94}" dt="2022-12-19T11:38:42.410" v="490"/>
          <ac:spMkLst>
            <pc:docMk/>
            <pc:sldMk cId="3672869776" sldId="356"/>
            <ac:spMk id="2" creationId="{9E1085CB-831E-E507-E492-70F53E6274C0}"/>
          </ac:spMkLst>
        </pc:spChg>
      </pc:sldChg>
      <pc:sldChg chg="new del">
        <pc:chgData name="Esra Yuksel" userId="18924b90-fbdc-4dd0-b84c-c7d53366604e" providerId="ADAL" clId="{CE2C913B-260E-4412-93D6-EC399BF12D94}" dt="2022-12-19T11:41:00.647" v="498" actId="47"/>
        <pc:sldMkLst>
          <pc:docMk/>
          <pc:sldMk cId="983153130" sldId="357"/>
        </pc:sldMkLst>
      </pc:sldChg>
      <pc:sldChg chg="delSp mod ord">
        <pc:chgData name="Esra Yuksel" userId="18924b90-fbdc-4dd0-b84c-c7d53366604e" providerId="ADAL" clId="{CE2C913B-260E-4412-93D6-EC399BF12D94}" dt="2022-12-19T11:44:43.678" v="512" actId="478"/>
        <pc:sldMkLst>
          <pc:docMk/>
          <pc:sldMk cId="2549560457" sldId="359"/>
        </pc:sldMkLst>
        <pc:spChg chg="del">
          <ac:chgData name="Esra Yuksel" userId="18924b90-fbdc-4dd0-b84c-c7d53366604e" providerId="ADAL" clId="{CE2C913B-260E-4412-93D6-EC399BF12D94}" dt="2022-12-19T11:44:42.511" v="511" actId="478"/>
          <ac:spMkLst>
            <pc:docMk/>
            <pc:sldMk cId="2549560457" sldId="359"/>
            <ac:spMk id="26" creationId="{F0861519-1CF4-432E-8AC4-09FF91460187}"/>
          </ac:spMkLst>
        </pc:spChg>
        <pc:spChg chg="del">
          <ac:chgData name="Esra Yuksel" userId="18924b90-fbdc-4dd0-b84c-c7d53366604e" providerId="ADAL" clId="{CE2C913B-260E-4412-93D6-EC399BF12D94}" dt="2022-12-19T11:44:43.678" v="512" actId="478"/>
          <ac:spMkLst>
            <pc:docMk/>
            <pc:sldMk cId="2549560457" sldId="359"/>
            <ac:spMk id="27" creationId="{1DCC5821-7C36-4D87-9B2E-D1B9B1F263FF}"/>
          </ac:spMkLst>
        </pc:spChg>
      </pc:sldChg>
      <pc:sldChg chg="modSp add mod">
        <pc:chgData name="Esra Yuksel" userId="18924b90-fbdc-4dd0-b84c-c7d53366604e" providerId="ADAL" clId="{CE2C913B-260E-4412-93D6-EC399BF12D94}" dt="2022-12-19T13:36:43.090" v="721" actId="20577"/>
        <pc:sldMkLst>
          <pc:docMk/>
          <pc:sldMk cId="1090795705" sldId="366"/>
        </pc:sldMkLst>
        <pc:spChg chg="mod">
          <ac:chgData name="Esra Yuksel" userId="18924b90-fbdc-4dd0-b84c-c7d53366604e" providerId="ADAL" clId="{CE2C913B-260E-4412-93D6-EC399BF12D94}" dt="2022-12-19T13:36:43.090" v="721" actId="20577"/>
          <ac:spMkLst>
            <pc:docMk/>
            <pc:sldMk cId="1090795705" sldId="366"/>
            <ac:spMk id="5" creationId="{6775A70B-CC50-4148-84EA-98C6A15E5C5F}"/>
          </ac:spMkLst>
        </pc:spChg>
      </pc:sldChg>
      <pc:sldChg chg="modSp setBg">
        <pc:chgData name="Esra Yuksel" userId="18924b90-fbdc-4dd0-b84c-c7d53366604e" providerId="ADAL" clId="{CE2C913B-260E-4412-93D6-EC399BF12D94}" dt="2022-12-19T13:55:21.865" v="1286"/>
        <pc:sldMkLst>
          <pc:docMk/>
          <pc:sldMk cId="3309008710" sldId="368"/>
        </pc:sldMkLst>
        <pc:spChg chg="mod">
          <ac:chgData name="Esra Yuksel" userId="18924b90-fbdc-4dd0-b84c-c7d53366604e" providerId="ADAL" clId="{CE2C913B-260E-4412-93D6-EC399BF12D94}" dt="2022-12-19T13:55:21.865" v="1286"/>
          <ac:spMkLst>
            <pc:docMk/>
            <pc:sldMk cId="3309008710" sldId="368"/>
            <ac:spMk id="2" creationId="{0DE6B031-027C-4F29-A3B9-3DC4C2804396}"/>
          </ac:spMkLst>
        </pc:spChg>
        <pc:spChg chg="mod">
          <ac:chgData name="Esra Yuksel" userId="18924b90-fbdc-4dd0-b84c-c7d53366604e" providerId="ADAL" clId="{CE2C913B-260E-4412-93D6-EC399BF12D94}" dt="2022-12-19T13:55:21.865" v="1286"/>
          <ac:spMkLst>
            <pc:docMk/>
            <pc:sldMk cId="3309008710" sldId="368"/>
            <ac:spMk id="3" creationId="{379520E2-7248-4CB9-A4AB-763A42040617}"/>
          </ac:spMkLst>
        </pc:spChg>
      </pc:sldChg>
      <pc:sldChg chg="delSp add del mod">
        <pc:chgData name="Esra Yuksel" userId="18924b90-fbdc-4dd0-b84c-c7d53366604e" providerId="ADAL" clId="{CE2C913B-260E-4412-93D6-EC399BF12D94}" dt="2022-12-19T11:49:07.200" v="566" actId="47"/>
        <pc:sldMkLst>
          <pc:docMk/>
          <pc:sldMk cId="4075303465" sldId="375"/>
        </pc:sldMkLst>
        <pc:spChg chg="del">
          <ac:chgData name="Esra Yuksel" userId="18924b90-fbdc-4dd0-b84c-c7d53366604e" providerId="ADAL" clId="{CE2C913B-260E-4412-93D6-EC399BF12D94}" dt="2022-12-19T11:41:51.808" v="503" actId="478"/>
          <ac:spMkLst>
            <pc:docMk/>
            <pc:sldMk cId="4075303465" sldId="375"/>
            <ac:spMk id="9" creationId="{ACBDF345-D7C8-48EE-AA2E-634CF2BC44DA}"/>
          </ac:spMkLst>
        </pc:spChg>
        <pc:spChg chg="del">
          <ac:chgData name="Esra Yuksel" userId="18924b90-fbdc-4dd0-b84c-c7d53366604e" providerId="ADAL" clId="{CE2C913B-260E-4412-93D6-EC399BF12D94}" dt="2022-12-19T11:41:50.975" v="502" actId="478"/>
          <ac:spMkLst>
            <pc:docMk/>
            <pc:sldMk cId="4075303465" sldId="375"/>
            <ac:spMk id="11" creationId="{94C5D283-EAAC-4184-8D6A-036C4E925713}"/>
          </ac:spMkLst>
        </pc:spChg>
      </pc:sldChg>
      <pc:sldChg chg="delSp modSp add mod">
        <pc:chgData name="Esra Yuksel" userId="18924b90-fbdc-4dd0-b84c-c7d53366604e" providerId="ADAL" clId="{CE2C913B-260E-4412-93D6-EC399BF12D94}" dt="2022-12-19T11:49:16.583" v="570" actId="313"/>
        <pc:sldMkLst>
          <pc:docMk/>
          <pc:sldMk cId="2799663806" sldId="376"/>
        </pc:sldMkLst>
        <pc:spChg chg="mod">
          <ac:chgData name="Esra Yuksel" userId="18924b90-fbdc-4dd0-b84c-c7d53366604e" providerId="ADAL" clId="{CE2C913B-260E-4412-93D6-EC399BF12D94}" dt="2022-12-19T11:48:27.751" v="526" actId="20577"/>
          <ac:spMkLst>
            <pc:docMk/>
            <pc:sldMk cId="2799663806" sldId="376"/>
            <ac:spMk id="6" creationId="{00000000-0000-0000-0000-000000000000}"/>
          </ac:spMkLst>
        </pc:spChg>
        <pc:spChg chg="mod">
          <ac:chgData name="Esra Yuksel" userId="18924b90-fbdc-4dd0-b84c-c7d53366604e" providerId="ADAL" clId="{CE2C913B-260E-4412-93D6-EC399BF12D94}" dt="2022-12-19T11:49:16.583" v="570" actId="313"/>
          <ac:spMkLst>
            <pc:docMk/>
            <pc:sldMk cId="2799663806" sldId="376"/>
            <ac:spMk id="7" creationId="{9BF13AA4-E396-4CE8-BA5C-F8C3C5787CD4}"/>
          </ac:spMkLst>
        </pc:spChg>
        <pc:spChg chg="del mod">
          <ac:chgData name="Esra Yuksel" userId="18924b90-fbdc-4dd0-b84c-c7d53366604e" providerId="ADAL" clId="{CE2C913B-260E-4412-93D6-EC399BF12D94}" dt="2022-12-19T11:49:12.271" v="569" actId="478"/>
          <ac:spMkLst>
            <pc:docMk/>
            <pc:sldMk cId="2799663806" sldId="376"/>
            <ac:spMk id="9" creationId="{ACBDF345-D7C8-48EE-AA2E-634CF2BC44DA}"/>
          </ac:spMkLst>
        </pc:spChg>
        <pc:spChg chg="mod">
          <ac:chgData name="Esra Yuksel" userId="18924b90-fbdc-4dd0-b84c-c7d53366604e" providerId="ADAL" clId="{CE2C913B-260E-4412-93D6-EC399BF12D94}" dt="2022-12-19T11:48:59.894" v="564" actId="1076"/>
          <ac:spMkLst>
            <pc:docMk/>
            <pc:sldMk cId="2799663806" sldId="376"/>
            <ac:spMk id="10" creationId="{1405A226-8B9D-4802-9E26-F677ADB50D0E}"/>
          </ac:spMkLst>
        </pc:spChg>
        <pc:spChg chg="del mod">
          <ac:chgData name="Esra Yuksel" userId="18924b90-fbdc-4dd0-b84c-c7d53366604e" providerId="ADAL" clId="{CE2C913B-260E-4412-93D6-EC399BF12D94}" dt="2022-12-19T11:49:11.655" v="568" actId="478"/>
          <ac:spMkLst>
            <pc:docMk/>
            <pc:sldMk cId="2799663806" sldId="376"/>
            <ac:spMk id="11" creationId="{94C5D283-EAAC-4184-8D6A-036C4E925713}"/>
          </ac:spMkLst>
        </pc:spChg>
        <pc:picChg chg="mod">
          <ac:chgData name="Esra Yuksel" userId="18924b90-fbdc-4dd0-b84c-c7d53366604e" providerId="ADAL" clId="{CE2C913B-260E-4412-93D6-EC399BF12D94}" dt="2022-12-19T11:49:02.254" v="565" actId="14100"/>
          <ac:picMkLst>
            <pc:docMk/>
            <pc:sldMk cId="2799663806" sldId="376"/>
            <ac:picMk id="2" creationId="{00000000-0000-0000-0000-000000000000}"/>
          </ac:picMkLst>
        </pc:picChg>
      </pc:sldChg>
      <pc:sldChg chg="add">
        <pc:chgData name="Esra Yuksel" userId="18924b90-fbdc-4dd0-b84c-c7d53366604e" providerId="ADAL" clId="{CE2C913B-260E-4412-93D6-EC399BF12D94}" dt="2022-12-19T11:44:39.488" v="510" actId="2890"/>
        <pc:sldMkLst>
          <pc:docMk/>
          <pc:sldMk cId="847313652" sldId="377"/>
        </pc:sldMkLst>
      </pc:sldChg>
      <pc:sldChg chg="modSp add mod">
        <pc:chgData name="Esra Yuksel" userId="18924b90-fbdc-4dd0-b84c-c7d53366604e" providerId="ADAL" clId="{CE2C913B-260E-4412-93D6-EC399BF12D94}" dt="2022-12-19T11:49:22.702" v="571" actId="313"/>
        <pc:sldMkLst>
          <pc:docMk/>
          <pc:sldMk cId="1290550953" sldId="378"/>
        </pc:sldMkLst>
        <pc:spChg chg="mod">
          <ac:chgData name="Esra Yuksel" userId="18924b90-fbdc-4dd0-b84c-c7d53366604e" providerId="ADAL" clId="{CE2C913B-260E-4412-93D6-EC399BF12D94}" dt="2022-12-19T11:49:22.702" v="571" actId="313"/>
          <ac:spMkLst>
            <pc:docMk/>
            <pc:sldMk cId="1290550953" sldId="378"/>
            <ac:spMk id="7" creationId="{9BF13AA4-E396-4CE8-BA5C-F8C3C5787CD4}"/>
          </ac:spMkLst>
        </pc:spChg>
      </pc:sldChg>
      <pc:sldChg chg="ord">
        <pc:chgData name="Esra Yuksel" userId="18924b90-fbdc-4dd0-b84c-c7d53366604e" providerId="ADAL" clId="{CE2C913B-260E-4412-93D6-EC399BF12D94}" dt="2022-12-19T12:49:08.993" v="584"/>
        <pc:sldMkLst>
          <pc:docMk/>
          <pc:sldMk cId="3450187432" sldId="386"/>
        </pc:sldMkLst>
      </pc:sldChg>
      <pc:sldChg chg="addSp delSp modSp new mod">
        <pc:chgData name="Esra Yuksel" userId="18924b90-fbdc-4dd0-b84c-c7d53366604e" providerId="ADAL" clId="{CE2C913B-260E-4412-93D6-EC399BF12D94}" dt="2022-12-19T13:29:31.211" v="672" actId="732"/>
        <pc:sldMkLst>
          <pc:docMk/>
          <pc:sldMk cId="3824237348" sldId="395"/>
        </pc:sldMkLst>
        <pc:picChg chg="add del mod modCrop">
          <ac:chgData name="Esra Yuksel" userId="18924b90-fbdc-4dd0-b84c-c7d53366604e" providerId="ADAL" clId="{CE2C913B-260E-4412-93D6-EC399BF12D94}" dt="2022-12-19T13:24:37.675" v="624" actId="478"/>
          <ac:picMkLst>
            <pc:docMk/>
            <pc:sldMk cId="3824237348" sldId="395"/>
            <ac:picMk id="4" creationId="{641F84C7-C0CA-D028-A60C-337897BB3AFC}"/>
          </ac:picMkLst>
        </pc:picChg>
        <pc:picChg chg="add mod modCrop">
          <ac:chgData name="Esra Yuksel" userId="18924b90-fbdc-4dd0-b84c-c7d53366604e" providerId="ADAL" clId="{CE2C913B-260E-4412-93D6-EC399BF12D94}" dt="2022-12-19T13:29:31.211" v="672" actId="732"/>
          <ac:picMkLst>
            <pc:docMk/>
            <pc:sldMk cId="3824237348" sldId="395"/>
            <ac:picMk id="6" creationId="{3169C461-3B1E-DEEA-72DE-4F5CABFB23E4}"/>
          </ac:picMkLst>
        </pc:picChg>
      </pc:sldChg>
      <pc:sldChg chg="addSp modSp new mod">
        <pc:chgData name="Esra Yuksel" userId="18924b90-fbdc-4dd0-b84c-c7d53366604e" providerId="ADAL" clId="{CE2C913B-260E-4412-93D6-EC399BF12D94}" dt="2022-12-19T13:37:26.306" v="726" actId="108"/>
        <pc:sldMkLst>
          <pc:docMk/>
          <pc:sldMk cId="2432322694" sldId="396"/>
        </pc:sldMkLst>
        <pc:spChg chg="add mod">
          <ac:chgData name="Esra Yuksel" userId="18924b90-fbdc-4dd0-b84c-c7d53366604e" providerId="ADAL" clId="{CE2C913B-260E-4412-93D6-EC399BF12D94}" dt="2022-12-19T13:37:26.306" v="726" actId="108"/>
          <ac:spMkLst>
            <pc:docMk/>
            <pc:sldMk cId="2432322694" sldId="396"/>
            <ac:spMk id="6" creationId="{67956884-8E5B-71B7-7F50-CA8A260EEA06}"/>
          </ac:spMkLst>
        </pc:spChg>
        <pc:picChg chg="add mod">
          <ac:chgData name="Esra Yuksel" userId="18924b90-fbdc-4dd0-b84c-c7d53366604e" providerId="ADAL" clId="{CE2C913B-260E-4412-93D6-EC399BF12D94}" dt="2022-12-19T13:27:02.690" v="635" actId="1076"/>
          <ac:picMkLst>
            <pc:docMk/>
            <pc:sldMk cId="2432322694" sldId="396"/>
            <ac:picMk id="4" creationId="{DD5AEA0A-1C29-35D8-FB08-77D8CA7AF3B3}"/>
          </ac:picMkLst>
        </pc:picChg>
      </pc:sldChg>
      <pc:sldChg chg="addSp modSp new mod">
        <pc:chgData name="Esra Yuksel" userId="18924b90-fbdc-4dd0-b84c-c7d53366604e" providerId="ADAL" clId="{CE2C913B-260E-4412-93D6-EC399BF12D94}" dt="2022-12-19T13:36:40.715" v="720" actId="20577"/>
        <pc:sldMkLst>
          <pc:docMk/>
          <pc:sldMk cId="1605721345" sldId="397"/>
        </pc:sldMkLst>
        <pc:spChg chg="add mod">
          <ac:chgData name="Esra Yuksel" userId="18924b90-fbdc-4dd0-b84c-c7d53366604e" providerId="ADAL" clId="{CE2C913B-260E-4412-93D6-EC399BF12D94}" dt="2022-12-19T13:36:23.921" v="690" actId="1076"/>
          <ac:spMkLst>
            <pc:docMk/>
            <pc:sldMk cId="1605721345" sldId="397"/>
            <ac:spMk id="6" creationId="{C1868F55-23BC-A4EC-065B-6792485480D2}"/>
          </ac:spMkLst>
        </pc:spChg>
        <pc:spChg chg="add mod">
          <ac:chgData name="Esra Yuksel" userId="18924b90-fbdc-4dd0-b84c-c7d53366604e" providerId="ADAL" clId="{CE2C913B-260E-4412-93D6-EC399BF12D94}" dt="2022-12-19T13:36:40.715" v="720" actId="20577"/>
          <ac:spMkLst>
            <pc:docMk/>
            <pc:sldMk cId="1605721345" sldId="397"/>
            <ac:spMk id="7" creationId="{C2013B3D-7C91-9173-C78B-C6BC3604C9DE}"/>
          </ac:spMkLst>
        </pc:spChg>
        <pc:picChg chg="add mod">
          <ac:chgData name="Esra Yuksel" userId="18924b90-fbdc-4dd0-b84c-c7d53366604e" providerId="ADAL" clId="{CE2C913B-260E-4412-93D6-EC399BF12D94}" dt="2022-12-19T13:36:21.178" v="689" actId="1076"/>
          <ac:picMkLst>
            <pc:docMk/>
            <pc:sldMk cId="1605721345" sldId="397"/>
            <ac:picMk id="4" creationId="{2BFA5179-8340-937D-7EC2-17F63DCCFD2F}"/>
          </ac:picMkLst>
        </pc:picChg>
      </pc:sldChg>
      <pc:sldChg chg="addSp delSp modSp add mod">
        <pc:chgData name="Esra Yuksel" userId="18924b90-fbdc-4dd0-b84c-c7d53366604e" providerId="ADAL" clId="{CE2C913B-260E-4412-93D6-EC399BF12D94}" dt="2022-12-19T14:37:20.291" v="1699" actId="1076"/>
        <pc:sldMkLst>
          <pc:docMk/>
          <pc:sldMk cId="1361613170" sldId="398"/>
        </pc:sldMkLst>
        <pc:spChg chg="del">
          <ac:chgData name="Esra Yuksel" userId="18924b90-fbdc-4dd0-b84c-c7d53366604e" providerId="ADAL" clId="{CE2C913B-260E-4412-93D6-EC399BF12D94}" dt="2022-12-19T14:28:23.452" v="1358" actId="478"/>
          <ac:spMkLst>
            <pc:docMk/>
            <pc:sldMk cId="1361613170" sldId="398"/>
            <ac:spMk id="3" creationId="{DC56A7C3-BAAE-4BAB-8421-3AC35F86C62F}"/>
          </ac:spMkLst>
        </pc:spChg>
        <pc:spChg chg="del">
          <ac:chgData name="Esra Yuksel" userId="18924b90-fbdc-4dd0-b84c-c7d53366604e" providerId="ADAL" clId="{CE2C913B-260E-4412-93D6-EC399BF12D94}" dt="2022-12-19T14:29:20.844" v="1362" actId="478"/>
          <ac:spMkLst>
            <pc:docMk/>
            <pc:sldMk cId="1361613170" sldId="398"/>
            <ac:spMk id="4" creationId="{CC7E541A-2948-46D5-BD12-5A2239F4A5E4}"/>
          </ac:spMkLst>
        </pc:spChg>
        <pc:spChg chg="del mod">
          <ac:chgData name="Esra Yuksel" userId="18924b90-fbdc-4dd0-b84c-c7d53366604e" providerId="ADAL" clId="{CE2C913B-260E-4412-93D6-EC399BF12D94}" dt="2022-12-19T14:29:21.820" v="1363" actId="478"/>
          <ac:spMkLst>
            <pc:docMk/>
            <pc:sldMk cId="1361613170" sldId="398"/>
            <ac:spMk id="5" creationId="{CE313962-EFB1-4071-9710-2C97AAECF67B}"/>
          </ac:spMkLst>
        </pc:spChg>
        <pc:spChg chg="mod">
          <ac:chgData name="Esra Yuksel" userId="18924b90-fbdc-4dd0-b84c-c7d53366604e" providerId="ADAL" clId="{CE2C913B-260E-4412-93D6-EC399BF12D94}" dt="2022-12-19T14:33:23.381" v="1531" actId="20577"/>
          <ac:spMkLst>
            <pc:docMk/>
            <pc:sldMk cId="1361613170" sldId="398"/>
            <ac:spMk id="9" creationId="{9C3F1DD0-6C3C-4DC0-9770-E2A1AE16D632}"/>
          </ac:spMkLst>
        </pc:spChg>
        <pc:spChg chg="add mod">
          <ac:chgData name="Esra Yuksel" userId="18924b90-fbdc-4dd0-b84c-c7d53366604e" providerId="ADAL" clId="{CE2C913B-260E-4412-93D6-EC399BF12D94}" dt="2022-12-19T14:37:07.131" v="1694" actId="1037"/>
          <ac:spMkLst>
            <pc:docMk/>
            <pc:sldMk cId="1361613170" sldId="398"/>
            <ac:spMk id="12" creationId="{AAD9B377-1E68-E4F8-E4B8-7B1E8DC77DA0}"/>
          </ac:spMkLst>
        </pc:spChg>
        <pc:spChg chg="del">
          <ac:chgData name="Esra Yuksel" userId="18924b90-fbdc-4dd0-b84c-c7d53366604e" providerId="ADAL" clId="{CE2C913B-260E-4412-93D6-EC399BF12D94}" dt="2022-12-19T14:29:19.939" v="1361" actId="478"/>
          <ac:spMkLst>
            <pc:docMk/>
            <pc:sldMk cId="1361613170" sldId="398"/>
            <ac:spMk id="13" creationId="{242737F2-ADF5-49C6-80CF-07F737042081}"/>
          </ac:spMkLst>
        </pc:spChg>
        <pc:spChg chg="add mod">
          <ac:chgData name="Esra Yuksel" userId="18924b90-fbdc-4dd0-b84c-c7d53366604e" providerId="ADAL" clId="{CE2C913B-260E-4412-93D6-EC399BF12D94}" dt="2022-12-19T14:37:18.426" v="1698" actId="1076"/>
          <ac:spMkLst>
            <pc:docMk/>
            <pc:sldMk cId="1361613170" sldId="398"/>
            <ac:spMk id="14" creationId="{2A659284-E9EC-01C5-F67A-0402EA0FABDE}"/>
          </ac:spMkLst>
        </pc:spChg>
        <pc:spChg chg="add mod">
          <ac:chgData name="Esra Yuksel" userId="18924b90-fbdc-4dd0-b84c-c7d53366604e" providerId="ADAL" clId="{CE2C913B-260E-4412-93D6-EC399BF12D94}" dt="2022-12-19T14:37:20.291" v="1699" actId="1076"/>
          <ac:spMkLst>
            <pc:docMk/>
            <pc:sldMk cId="1361613170" sldId="398"/>
            <ac:spMk id="15" creationId="{50A9CAAA-1272-9697-9579-5967C82E733A}"/>
          </ac:spMkLst>
        </pc:spChg>
        <pc:spChg chg="add del mod">
          <ac:chgData name="Esra Yuksel" userId="18924b90-fbdc-4dd0-b84c-c7d53366604e" providerId="ADAL" clId="{CE2C913B-260E-4412-93D6-EC399BF12D94}" dt="2022-12-19T14:33:21.945" v="1530"/>
          <ac:spMkLst>
            <pc:docMk/>
            <pc:sldMk cId="1361613170" sldId="398"/>
            <ac:spMk id="16" creationId="{EE3AA634-1967-0EB7-FE2A-6232D8D36E75}"/>
          </ac:spMkLst>
        </pc:spChg>
        <pc:spChg chg="del">
          <ac:chgData name="Esra Yuksel" userId="18924b90-fbdc-4dd0-b84c-c7d53366604e" providerId="ADAL" clId="{CE2C913B-260E-4412-93D6-EC399BF12D94}" dt="2022-12-19T14:29:23.012" v="1364" actId="478"/>
          <ac:spMkLst>
            <pc:docMk/>
            <pc:sldMk cId="1361613170" sldId="398"/>
            <ac:spMk id="17" creationId="{283FBCD9-CE19-4FC8-AAC0-C0C2A5396D9E}"/>
          </ac:spMkLst>
        </pc:spChg>
        <pc:spChg chg="add mod">
          <ac:chgData name="Esra Yuksel" userId="18924b90-fbdc-4dd0-b84c-c7d53366604e" providerId="ADAL" clId="{CE2C913B-260E-4412-93D6-EC399BF12D94}" dt="2022-12-19T14:34:31.619" v="1560" actId="1076"/>
          <ac:spMkLst>
            <pc:docMk/>
            <pc:sldMk cId="1361613170" sldId="398"/>
            <ac:spMk id="20" creationId="{24B517C3-91AC-41A3-4122-B77A024EBD39}"/>
          </ac:spMkLst>
        </pc:spChg>
        <pc:spChg chg="del">
          <ac:chgData name="Esra Yuksel" userId="18924b90-fbdc-4dd0-b84c-c7d53366604e" providerId="ADAL" clId="{CE2C913B-260E-4412-93D6-EC399BF12D94}" dt="2022-12-19T14:27:49.085" v="1302" actId="478"/>
          <ac:spMkLst>
            <pc:docMk/>
            <pc:sldMk cId="1361613170" sldId="398"/>
            <ac:spMk id="53" creationId="{879C7F1B-0853-49DB-9E91-38725140EE20}"/>
          </ac:spMkLst>
        </pc:spChg>
        <pc:picChg chg="add mod">
          <ac:chgData name="Esra Yuksel" userId="18924b90-fbdc-4dd0-b84c-c7d53366604e" providerId="ADAL" clId="{CE2C913B-260E-4412-93D6-EC399BF12D94}" dt="2022-12-19T14:34:20.275" v="1542" actId="1035"/>
          <ac:picMkLst>
            <pc:docMk/>
            <pc:sldMk cId="1361613170" sldId="398"/>
            <ac:picMk id="7" creationId="{6D2C2D6D-A5AB-1AC7-6B4C-46E49BE7D12E}"/>
          </ac:picMkLst>
        </pc:picChg>
        <pc:picChg chg="add mod modCrop">
          <ac:chgData name="Esra Yuksel" userId="18924b90-fbdc-4dd0-b84c-c7d53366604e" providerId="ADAL" clId="{CE2C913B-260E-4412-93D6-EC399BF12D94}" dt="2022-12-19T14:36:27.235" v="1606" actId="732"/>
          <ac:picMkLst>
            <pc:docMk/>
            <pc:sldMk cId="1361613170" sldId="398"/>
            <ac:picMk id="11" creationId="{9531DE78-68C9-C8C4-9904-F5A16C694F6C}"/>
          </ac:picMkLst>
        </pc:picChg>
        <pc:picChg chg="del">
          <ac:chgData name="Esra Yuksel" userId="18924b90-fbdc-4dd0-b84c-c7d53366604e" providerId="ADAL" clId="{CE2C913B-260E-4412-93D6-EC399BF12D94}" dt="2022-12-19T14:27:47.220" v="1301" actId="478"/>
          <ac:picMkLst>
            <pc:docMk/>
            <pc:sldMk cId="1361613170" sldId="398"/>
            <ac:picMk id="18" creationId="{3372A0BD-8525-416E-A94D-5707528D844A}"/>
          </ac:picMkLst>
        </pc:picChg>
      </pc:sldChg>
      <pc:sldChg chg="new del">
        <pc:chgData name="Esra Yuksel" userId="18924b90-fbdc-4dd0-b84c-c7d53366604e" providerId="ADAL" clId="{CE2C913B-260E-4412-93D6-EC399BF12D94}" dt="2022-12-20T11:50:45.813" v="1864" actId="47"/>
        <pc:sldMkLst>
          <pc:docMk/>
          <pc:sldMk cId="2736653377" sldId="3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EC9C90-AC74-4B0A-8BFB-C6C0FDE059CE}" type="datetimeFigureOut">
              <a:rPr lang="tr-TR" smtClean="0"/>
              <a:t>9.01.2023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BE9D33-0699-4C40-A72A-02872D72DBB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988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Considerable amount of work has been devoted to study the ground-state properties of nuclei at zero temperature.</a:t>
            </a:r>
          </a:p>
          <a:p>
            <a:r>
              <a:rPr lang="en-US"/>
              <a:t>Modern nuclear structure theory has evolved from macroscopic and microscopic studiesof phenomena in stable nuclei towards regions of exotic, short-lived nuclei far fromthe valley of stability, and nuclear astrophysics applications. The principal challengeis to build a consistent microscopic theoretical framework that will provide a unified</a:t>
            </a:r>
            <a:r>
              <a:rPr lang="tr-TR"/>
              <a:t>  </a:t>
            </a:r>
            <a:r>
              <a:rPr lang="en-US"/>
              <a:t>description of bulk properties, nuclear excitations and reactions.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84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Considerable amount of work has been devoted to study the ground-state properties of nuclei at zero temperature.</a:t>
            </a:r>
          </a:p>
          <a:p>
            <a:r>
              <a:rPr lang="en-US"/>
              <a:t>Modern nuclear structure theory has evolved from macroscopic and microscopic studiesof phenomena in stable nuclei towards regions of exotic, short-lived nuclei far fromthe valley of stability, and nuclear astrophysics applications. The principal challengeis to build a consistent microscopic theoretical framework that will provide a unified</a:t>
            </a:r>
            <a:r>
              <a:rPr lang="tr-TR"/>
              <a:t>  </a:t>
            </a:r>
            <a:r>
              <a:rPr lang="en-US"/>
              <a:t>description of bulk properties, nuclear excitations and reactions.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77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solidFill>
                  <a:srgbClr val="FF0000"/>
                </a:solidFill>
              </a:rPr>
              <a:t>By using the variational principle with Lagrangian density, one can obtain hamiltonion density.</a:t>
            </a:r>
          </a:p>
          <a:p>
            <a:r>
              <a:rPr lang="tr-TR">
                <a:solidFill>
                  <a:srgbClr val="FF0000"/>
                </a:solidFill>
              </a:rPr>
              <a:t>Euler-Lagrange equations </a:t>
            </a:r>
            <a:r>
              <a:rPr lang="tr-TR">
                <a:solidFill>
                  <a:srgbClr val="FF0000"/>
                </a:solidFill>
                <a:sym typeface="Wingdings" panose="05000000000000000000" pitchFamily="2" charset="2"/>
              </a:rPr>
              <a:t> enenrgy momentum tensor zeroth component.</a:t>
            </a:r>
          </a:p>
          <a:p>
            <a:r>
              <a:rPr lang="tr-TR" b="1">
                <a:sym typeface="Wingdings" panose="05000000000000000000" pitchFamily="2" charset="2"/>
              </a:rPr>
              <a:t>Variations of the energy density funcionals wrt dirac spinor (single nucleon dirac equation), meson fields (Helmotz equations.) and Possion eqaution for the EM field.</a:t>
            </a:r>
          </a:p>
          <a:p>
            <a:r>
              <a:rPr lang="tr-TR" b="1">
                <a:sym typeface="Wingdings" panose="05000000000000000000" pitchFamily="2" charset="2"/>
              </a:rPr>
              <a:t>The couplings of the sigma and omega fields are density dependent.</a:t>
            </a:r>
            <a:endParaRPr lang="tr-TR" b="1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49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WITHIN A CLASSICAL PICTURE: EM INTERACTING PROBES BASICALLY EXCITE PROTONS PROTONS DRAG NEUTRONS THANKS TO THE NUCLEAR STRONG INTERACTION.</a:t>
            </a:r>
          </a:p>
          <a:p>
            <a:r>
              <a:rPr lang="tr-TR"/>
              <a:t>WHEN NEUTRONS APPROACH TO MUCH TO PROTONS, THEY ARE PUSHED OUT.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72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WITHIN A CLASSICAL PICTURE: EM INTERACTING PROBES BASICALLY EXCITE PROTONS PROTONS DRAG NEUTRONS THANKS TO THE NUCLEAR STRONG INTERACTION.</a:t>
            </a:r>
          </a:p>
          <a:p>
            <a:r>
              <a:rPr lang="tr-TR"/>
              <a:t>WHEN NEUTRONS APPROACH TO MUCH TO PROTONS, THEY ARE PUSHED OUT.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99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isovector dipole strength is not sensitive to the temperature effects up to T=1.0 MeV.</a:t>
            </a:r>
          </a:p>
          <a:p>
            <a:endParaRPr lang="en-US"/>
          </a:p>
          <a:p>
            <a:r>
              <a:rPr lang="en-US"/>
              <a:t>Even at higher temperatures, the IVGDR peak is slightly modified, whereas collectivity is destroyed.</a:t>
            </a:r>
          </a:p>
          <a:p>
            <a:endParaRPr lang="en-US"/>
          </a:p>
          <a:p>
            <a:r>
              <a:rPr lang="en-US"/>
              <a:t>Temperature leads to the fragmentation and distribution of the pygmy dipole resonance strength towards lower energies due to the opening of the new excitation channels. </a:t>
            </a:r>
          </a:p>
          <a:p>
            <a:r>
              <a:rPr lang="en-US"/>
              <a:t>Continuum plays an important role!</a:t>
            </a:r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1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GTR is associated with spin tranfer of one unit, isospin transfer of one unit,  and no angular momentum transfer.</a:t>
            </a:r>
          </a:p>
          <a:p>
            <a:r>
              <a:rPr lang="en-US" b="1"/>
              <a:t>(p,n) or (n,p ) experiments</a:t>
            </a:r>
          </a:p>
          <a:p>
            <a:r>
              <a:rPr lang="en-US"/>
              <a:t>The Gamow-Teller (GT) giant resonance is a key-state </a:t>
            </a:r>
            <a:r>
              <a:rPr lang="tr-TR"/>
              <a:t> </a:t>
            </a:r>
            <a:r>
              <a:rPr lang="en-US"/>
              <a:t>for nuclear spin-physics. It is not only just one of the </a:t>
            </a:r>
          </a:p>
          <a:p>
            <a:r>
              <a:rPr lang="en-US"/>
              <a:t>typical nuclear collective states, but also related deeply to </a:t>
            </a:r>
            <a:r>
              <a:rPr lang="tr-TR"/>
              <a:t> </a:t>
            </a:r>
            <a:r>
              <a:rPr lang="en-US"/>
              <a:t>many fundamental problems of the spin-degrees of </a:t>
            </a:r>
          </a:p>
          <a:p>
            <a:r>
              <a:rPr lang="en-US"/>
              <a:t>freedom in nuclei.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97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Beta decay occurs</a:t>
            </a:r>
            <a:r>
              <a:rPr lang="tr-TR"/>
              <a:t> </a:t>
            </a:r>
            <a:r>
              <a:rPr lang="en-US"/>
              <a:t>in a nucleus with too many protons or too many neutrons, </a:t>
            </a:r>
            <a:endParaRPr lang="tr-TR"/>
          </a:p>
          <a:p>
            <a:r>
              <a:rPr lang="tr-TR"/>
              <a:t>And </a:t>
            </a:r>
            <a:r>
              <a:rPr lang="en-US"/>
              <a:t>one of the protons or neutrons is transformed into the other. </a:t>
            </a:r>
            <a:endParaRPr lang="tr-TR"/>
          </a:p>
          <a:p>
            <a:r>
              <a:rPr lang="en-US"/>
              <a:t>In beta minus decay, a neutron decays into a proton, an electron, and an antineutrino: n Æ p + e - +.</a:t>
            </a:r>
            <a:endParaRPr lang="tr-TR"/>
          </a:p>
          <a:p>
            <a:r>
              <a:rPr lang="en-US"/>
              <a:t> In beta plus decay, a proton decays into a neutron, a positron, and a neutrino: p Æ n + e+ +n. Both reactions occur because in different regions of the Chart of the Nuclides</a:t>
            </a:r>
            <a:r>
              <a:rPr lang="tr-TR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E9D33-0699-4C40-A72A-02872D72DBB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76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9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6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2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2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2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180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-docs.gsi.de/~wolle/TELEKOLLEG/KERN/index-s.html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gif"/><Relationship Id="rId10" Type="http://schemas.openxmlformats.org/officeDocument/2006/relationships/image" Target="../media/image13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-docs.gsi.de/~wolle/TELEKOLLEG/KERN/index-s.html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9.gif"/><Relationship Id="rId10" Type="http://schemas.openxmlformats.org/officeDocument/2006/relationships/image" Target="../media/image13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Nuclear structure under extreme conditions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Esra </a:t>
            </a:r>
            <a:r>
              <a:rPr lang="en-US" sz="2800" b="1" i="1" spc="-50" dirty="0" err="1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Yüksel</a:t>
            </a:r>
            <a:r>
              <a:rPr lang="en-US" sz="2800" b="1" i="1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</a:t>
            </a:r>
          </a:p>
          <a:p>
            <a:r>
              <a:rPr lang="en-US" sz="2800" b="1" i="1" spc="-5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University of surrey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B11997D-9F9A-4CD4-8B3C-7201AF70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pic>
        <p:nvPicPr>
          <p:cNvPr id="1026" name="Picture 2" descr="University of Surrey Logo png transparent">
            <a:extLst>
              <a:ext uri="{FF2B5EF4-FFF2-40B4-BE49-F238E27FC236}">
                <a16:creationId xmlns:a16="http://schemas.microsoft.com/office/drawing/2014/main" id="{2C549954-A0D9-2A64-3F66-769389782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42" y="5226341"/>
            <a:ext cx="2879048" cy="8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2B0C8-C384-7EC5-4841-BE62BF37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BA43-82CD-62AE-0DEA-C7FFF074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9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4346953" y="4751915"/>
            <a:ext cx="3570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just"/>
            <a:r>
              <a:rPr lang="tr-TR" b="1" dirty="0"/>
              <a:t>Figure </a:t>
            </a:r>
            <a:r>
              <a:rPr lang="en-US" b="1" dirty="0"/>
              <a:t>3</a:t>
            </a:r>
            <a:r>
              <a:rPr lang="tr-TR" dirty="0"/>
              <a:t>:</a:t>
            </a:r>
            <a:r>
              <a:rPr lang="en-GB" b="1" dirty="0"/>
              <a:t> </a:t>
            </a:r>
            <a:r>
              <a:rPr lang="en-GB" dirty="0"/>
              <a:t>The reduced transition probabilities for the isovector  dipole excitations.</a:t>
            </a:r>
          </a:p>
        </p:txBody>
      </p:sp>
      <p:sp>
        <p:nvSpPr>
          <p:cNvPr id="9" name="Unvan 10"/>
          <p:cNvSpPr txBox="1">
            <a:spLocks/>
          </p:cNvSpPr>
          <p:nvPr/>
        </p:nvSpPr>
        <p:spPr>
          <a:xfrm>
            <a:off x="574971" y="-180265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i="1" u="sng" dirty="0"/>
              <a:t>Isovector dipole excitations at finite temperatures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55A8B7AA-14B6-4C4D-9294-DC80CED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21AF753-2848-44BE-816F-23AFD8779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" t="50784" r="602" b="1078"/>
          <a:stretch/>
        </p:blipFill>
        <p:spPr>
          <a:xfrm>
            <a:off x="8014353" y="695324"/>
            <a:ext cx="3977258" cy="2704127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CC81C3D6-7F0B-4572-B1B0-FF9B72A2047C}"/>
              </a:ext>
            </a:extLst>
          </p:cNvPr>
          <p:cNvSpPr txBox="1"/>
          <p:nvPr/>
        </p:nvSpPr>
        <p:spPr>
          <a:xfrm>
            <a:off x="524863" y="5949999"/>
            <a:ext cx="5356832" cy="276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+mj-lt"/>
              <a:buNone/>
              <a:defRPr sz="1200" b="0" i="1">
                <a:solidFill>
                  <a:schemeClr val="tx2"/>
                </a:solidFill>
              </a:defRPr>
            </a:lvl1pPr>
          </a:lstStyle>
          <a:p>
            <a:r>
              <a:rPr lang="en-US"/>
              <a:t>E. Yüksel</a:t>
            </a:r>
            <a:r>
              <a:rPr lang="en-US" dirty="0"/>
              <a:t>, G</a:t>
            </a:r>
            <a:r>
              <a:rPr lang="en-US"/>
              <a:t>. Colò</a:t>
            </a:r>
            <a:r>
              <a:rPr lang="en-US" dirty="0"/>
              <a:t>, E. Khan, Y. F</a:t>
            </a:r>
            <a:r>
              <a:rPr lang="en-US"/>
              <a:t>. Niu</a:t>
            </a:r>
            <a:r>
              <a:rPr lang="en-US" dirty="0"/>
              <a:t>, and K</a:t>
            </a:r>
            <a:r>
              <a:rPr lang="en-US"/>
              <a:t>. Bozkurt</a:t>
            </a:r>
            <a:r>
              <a:rPr lang="tr-TR"/>
              <a:t>, </a:t>
            </a:r>
            <a:r>
              <a:rPr lang="en-US" dirty="0"/>
              <a:t>Phys. Rev. C 96</a:t>
            </a:r>
            <a:r>
              <a:rPr lang="en-US"/>
              <a:t>, 024303</a:t>
            </a:r>
            <a:r>
              <a:rPr lang="tr-TR"/>
              <a:t>, (</a:t>
            </a:r>
            <a:r>
              <a:rPr lang="en-US"/>
              <a:t>2017</a:t>
            </a:r>
            <a:r>
              <a:rPr lang="tr-TR" dirty="0"/>
              <a:t>).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BAF086-EE47-4AE9-B87E-B1686B37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805A4E2-35E5-4E7E-B76D-A12963208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206"/>
          <a:stretch/>
        </p:blipFill>
        <p:spPr>
          <a:xfrm>
            <a:off x="326083" y="4195135"/>
            <a:ext cx="3444575" cy="1080000"/>
          </a:xfrm>
          <a:prstGeom prst="rect">
            <a:avLst/>
          </a:prstGeom>
        </p:spPr>
      </p:pic>
      <p:sp>
        <p:nvSpPr>
          <p:cNvPr id="5" name="Veri Yer Tutucusu 1">
            <a:extLst>
              <a:ext uri="{FF2B5EF4-FFF2-40B4-BE49-F238E27FC236}">
                <a16:creationId xmlns:a16="http://schemas.microsoft.com/office/drawing/2014/main" id="{A0475B95-71BD-CE53-47F8-B78BD538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E84DC6-2123-D06D-9406-00E7E2964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65" y="975114"/>
            <a:ext cx="3444575" cy="322002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3441F01-63AE-2A9F-18F4-CA8CB7D59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02930"/>
              </p:ext>
            </p:extLst>
          </p:nvPr>
        </p:nvGraphicFramePr>
        <p:xfrm>
          <a:off x="3752225" y="1342350"/>
          <a:ext cx="4328536" cy="331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9802440" imgH="7502760" progId="Origin95.Graph">
                  <p:embed/>
                </p:oleObj>
              </mc:Choice>
              <mc:Fallback>
                <p:oleObj name="Graph" r:id="rId6" imgW="9802440" imgH="7502760" progId="Origin95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3441F01-63AE-2A9F-18F4-CA8CB7D593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2225" y="1342350"/>
                        <a:ext cx="4328536" cy="331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71D492F-DCCD-E201-38E3-C78103172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911" y="3384400"/>
            <a:ext cx="3977258" cy="2818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A7E933-324C-843F-CE33-CEC84BC9957E}"/>
              </a:ext>
            </a:extLst>
          </p:cNvPr>
          <p:cNvSpPr txBox="1"/>
          <p:nvPr/>
        </p:nvSpPr>
        <p:spPr>
          <a:xfrm>
            <a:off x="9242978" y="6018611"/>
            <a:ext cx="2844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The γ -ray strength function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C4665-33BA-520A-9EB1-62CEACC3793A}"/>
              </a:ext>
            </a:extLst>
          </p:cNvPr>
          <p:cNvSpPr txBox="1"/>
          <p:nvPr/>
        </p:nvSpPr>
        <p:spPr>
          <a:xfrm>
            <a:off x="1033585" y="848328"/>
            <a:ext cx="26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Thermal unblocking of states!</a:t>
            </a:r>
            <a:endParaRPr lang="en-GB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5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B01E3-B690-AD55-755A-0DC62311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ED429-1E92-01E7-2B6E-9812D6C5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2B92-C554-1DC3-00E0-2F5E77BA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7344D4-4E1C-FDA6-35CB-B70F0DC38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200488"/>
              </p:ext>
            </p:extLst>
          </p:nvPr>
        </p:nvGraphicFramePr>
        <p:xfrm>
          <a:off x="394617" y="853457"/>
          <a:ext cx="76612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10692360" imgH="7560720" progId="Origin50.Graph">
                  <p:embed/>
                </p:oleObj>
              </mc:Choice>
              <mc:Fallback>
                <p:oleObj name="Graph" r:id="rId2" imgW="10692360" imgH="756072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E7344D4-4E1C-FDA6-35CB-B70F0DC38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4617" y="853457"/>
                        <a:ext cx="76612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nvan 10">
            <a:extLst>
              <a:ext uri="{FF2B5EF4-FFF2-40B4-BE49-F238E27FC236}">
                <a16:creationId xmlns:a16="http://schemas.microsoft.com/office/drawing/2014/main" id="{E56CCB00-9C9A-4658-3169-16FDF9A25CEC}"/>
              </a:ext>
            </a:extLst>
          </p:cNvPr>
          <p:cNvSpPr txBox="1">
            <a:spLocks/>
          </p:cNvSpPr>
          <p:nvPr/>
        </p:nvSpPr>
        <p:spPr>
          <a:xfrm>
            <a:off x="574971" y="-180265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i="1" u="sng" dirty="0"/>
              <a:t>Iso</a:t>
            </a:r>
            <a:r>
              <a:rPr lang="en-US" sz="3500" i="1" u="sng" dirty="0"/>
              <a:t>scalar quadrupole </a:t>
            </a:r>
            <a:r>
              <a:rPr lang="tr-TR" sz="3500" i="1" u="sng" dirty="0"/>
              <a:t>excitations at finite temperatures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59529-0B07-BE17-3D72-5942C4C537C6}"/>
              </a:ext>
            </a:extLst>
          </p:cNvPr>
          <p:cNvSpPr txBox="1"/>
          <p:nvPr/>
        </p:nvSpPr>
        <p:spPr>
          <a:xfrm>
            <a:off x="8171347" y="2063549"/>
            <a:ext cx="36260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ü"/>
              <a:defRPr i="1">
                <a:solidFill>
                  <a:srgbClr val="FF0000"/>
                </a:solidFill>
              </a:defRPr>
            </a:lvl1pPr>
          </a:lstStyle>
          <a:p>
            <a:pPr algn="just"/>
            <a:r>
              <a:rPr lang="en-US" dirty="0">
                <a:solidFill>
                  <a:schemeClr val="tx2"/>
                </a:solidFill>
              </a:rPr>
              <a:t>FT-RPA and FT-QRPA results are quite different both in the high-energy and low-energy regions.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</a:rPr>
              <a:t>This difference indicates the important role of pairing correlations in open-shell nuclei at finite temperatures.</a:t>
            </a:r>
          </a:p>
          <a:p>
            <a:pPr algn="just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Metin kutusu 16">
            <a:extLst>
              <a:ext uri="{FF2B5EF4-FFF2-40B4-BE49-F238E27FC236}">
                <a16:creationId xmlns:a16="http://schemas.microsoft.com/office/drawing/2014/main" id="{A2F61ACC-AB75-5AB7-C1D8-22E19A9A39AE}"/>
              </a:ext>
            </a:extLst>
          </p:cNvPr>
          <p:cNvSpPr txBox="1"/>
          <p:nvPr/>
        </p:nvSpPr>
        <p:spPr>
          <a:xfrm>
            <a:off x="8226989" y="4837063"/>
            <a:ext cx="3756290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+mj-lt"/>
              <a:buNone/>
              <a:defRPr sz="1200" b="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E. </a:t>
            </a:r>
            <a:r>
              <a:rPr lang="en-US" dirty="0" err="1"/>
              <a:t>Yüksel</a:t>
            </a:r>
            <a:r>
              <a:rPr lang="en-US" dirty="0"/>
              <a:t>, G. </a:t>
            </a:r>
            <a:r>
              <a:rPr lang="en-US" dirty="0" err="1"/>
              <a:t>Colò</a:t>
            </a:r>
            <a:r>
              <a:rPr lang="en-US" dirty="0"/>
              <a:t>, E. Khan, Y. F. </a:t>
            </a:r>
            <a:r>
              <a:rPr lang="en-US" dirty="0" err="1"/>
              <a:t>Niu</a:t>
            </a:r>
            <a:r>
              <a:rPr lang="en-US" dirty="0"/>
              <a:t>, and K. Bozkurt</a:t>
            </a:r>
            <a:r>
              <a:rPr lang="tr-TR" dirty="0"/>
              <a:t>, </a:t>
            </a:r>
            <a:r>
              <a:rPr lang="en-US" dirty="0"/>
              <a:t>Phys. Rev. C 96, 024303</a:t>
            </a:r>
            <a:r>
              <a:rPr lang="tr-TR" dirty="0"/>
              <a:t>, (</a:t>
            </a:r>
            <a:r>
              <a:rPr lang="en-US" dirty="0"/>
              <a:t>2017</a:t>
            </a:r>
            <a:r>
              <a:rPr lang="tr-TR" dirty="0"/>
              <a:t>).</a:t>
            </a:r>
          </a:p>
        </p:txBody>
      </p:sp>
      <p:sp>
        <p:nvSpPr>
          <p:cNvPr id="10" name="Metin kutusu 6">
            <a:extLst>
              <a:ext uri="{FF2B5EF4-FFF2-40B4-BE49-F238E27FC236}">
                <a16:creationId xmlns:a16="http://schemas.microsoft.com/office/drawing/2014/main" id="{6743A069-18B4-DAE9-93EA-957CDF0BB17B}"/>
              </a:ext>
            </a:extLst>
          </p:cNvPr>
          <p:cNvSpPr txBox="1"/>
          <p:nvPr/>
        </p:nvSpPr>
        <p:spPr>
          <a:xfrm>
            <a:off x="8226989" y="978134"/>
            <a:ext cx="35703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just"/>
            <a:r>
              <a:rPr lang="tr-TR" b="1" dirty="0"/>
              <a:t>Figure </a:t>
            </a:r>
            <a:r>
              <a:rPr lang="en-US" b="1" dirty="0"/>
              <a:t>4</a:t>
            </a:r>
            <a:r>
              <a:rPr lang="tr-TR" dirty="0"/>
              <a:t>:</a:t>
            </a:r>
            <a:r>
              <a:rPr lang="en-US" dirty="0"/>
              <a:t> The isoscalar quadrupole response in </a:t>
            </a:r>
            <a:r>
              <a:rPr lang="en-US" baseline="30000" dirty="0"/>
              <a:t>120</a:t>
            </a:r>
            <a:r>
              <a:rPr lang="en-US" dirty="0"/>
              <a:t>Sn using the FT-Q(RPA) and SLy5 interaction at finite temperatures.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56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E5D319-827F-49EE-8B89-02B8A051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Spin-isospin response at finite temperature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89FFA02-6A6D-46D9-9CC2-0D038EAB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4" name="Veri Yer Tutucusu 1">
            <a:extLst>
              <a:ext uri="{FF2B5EF4-FFF2-40B4-BE49-F238E27FC236}">
                <a16:creationId xmlns:a16="http://schemas.microsoft.com/office/drawing/2014/main" id="{5DC6A261-DB81-9085-1C69-DA71BDA3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E92FD-1E4C-5976-6900-DBABF935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5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5C1169-6A8F-4A60-A755-E774453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C683F69B-1B2C-49F0-8A0E-BB6C76112C2B}"/>
                  </a:ext>
                </a:extLst>
              </p:cNvPr>
              <p:cNvSpPr txBox="1"/>
              <p:nvPr/>
            </p:nvSpPr>
            <p:spPr>
              <a:xfrm>
                <a:off x="532700" y="912312"/>
                <a:ext cx="6253994" cy="4708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i="1" dirty="0">
                    <a:solidFill>
                      <a:srgbClr val="FF0000"/>
                    </a:solidFill>
                  </a:rPr>
                  <a:t>The spin-isospin resonances can be induced by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isospin lowering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or raising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) operators.</a:t>
                </a:r>
                <a:endParaRPr lang="tr-TR" i="1" dirty="0">
                  <a:solidFill>
                    <a:srgbClr val="FF0000"/>
                  </a:solidFill>
                </a:endParaRPr>
              </a:p>
              <a:p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Isobaric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analog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states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(IAS):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 0;</m:t>
                      </m:r>
                    </m:oMath>
                  </m:oMathPara>
                </a14:m>
                <a:endParaRPr lang="tr-TR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Gamow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-Teller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resonance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(GTR):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=0; 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=1;</m:t>
                      </m:r>
                    </m:oMath>
                  </m:oMathPara>
                </a14:m>
                <a:endParaRPr lang="tr-TR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Spin monopole (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), dipole (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</a:t>
                </a:r>
              </a:p>
              <a:p>
                <a:pPr algn="l"/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</a:t>
                </a: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and quadrupole (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tr-TR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states.</a:t>
                </a:r>
                <a:endParaRPr lang="tr-TR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l"/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i="1" dirty="0">
                    <a:solidFill>
                      <a:srgbClr val="FF0000"/>
                    </a:solidFill>
                  </a:rPr>
                  <a:t>Their properties are important to understand the</a:t>
                </a:r>
              </a:p>
              <a:p>
                <a:pPr algn="l"/>
                <a:r>
                  <a:rPr lang="tr-TR" i="1" dirty="0" err="1">
                    <a:solidFill>
                      <a:srgbClr val="FF0000"/>
                    </a:solidFill>
                  </a:rPr>
                  <a:t>nuclear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structure</a:t>
                </a:r>
                <a:r>
                  <a:rPr lang="tr-TR" i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Spin and isospin properties of the e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ff</a:t>
                </a:r>
                <a:r>
                  <a:rPr lang="en-US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ective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nuclear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interaction</a:t>
                </a:r>
                <a:endParaRPr lang="tr-TR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l"/>
                <a:r>
                  <a:rPr lang="tr-TR" sz="1600" i="1" dirty="0">
                    <a:solidFill>
                      <a:srgbClr val="0000FF"/>
                    </a:solidFill>
                  </a:rPr>
                  <a:t>	M. Bender et.al., PRC 65, 054322 (2002), H. </a:t>
                </a:r>
                <a:r>
                  <a:rPr lang="tr-TR" sz="1600" i="1" dirty="0" err="1">
                    <a:solidFill>
                      <a:srgbClr val="0000FF"/>
                    </a:solidFill>
                  </a:rPr>
                  <a:t>Liang</a:t>
                </a:r>
                <a:r>
                  <a:rPr lang="tr-TR" sz="1600" i="1" dirty="0">
                    <a:solidFill>
                      <a:srgbClr val="0000FF"/>
                    </a:solidFill>
                  </a:rPr>
                  <a:t> et.al.,</a:t>
                </a:r>
              </a:p>
              <a:p>
                <a:pPr algn="l"/>
                <a:r>
                  <a:rPr lang="tr-TR" sz="1600" i="1" dirty="0">
                    <a:solidFill>
                      <a:srgbClr val="0000FF"/>
                    </a:solidFill>
                  </a:rPr>
                  <a:t>	PRL 101 (2008) 122502.,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They can be used to predict neutron skin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thickness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of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nuclei</a:t>
                </a:r>
                <a:endParaRPr lang="tr-TR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l"/>
                <a:r>
                  <a:rPr lang="tr-TR" sz="1600" i="1" dirty="0">
                    <a:solidFill>
                      <a:srgbClr val="0000FF"/>
                    </a:solidFill>
                  </a:rPr>
                  <a:t>	D. </a:t>
                </a:r>
                <a:r>
                  <a:rPr lang="tr-TR" sz="1600" i="1" dirty="0" err="1">
                    <a:solidFill>
                      <a:srgbClr val="0000FF"/>
                    </a:solidFill>
                  </a:rPr>
                  <a:t>Vretenar</a:t>
                </a:r>
                <a:r>
                  <a:rPr lang="tr-TR" sz="1600" i="1" dirty="0">
                    <a:solidFill>
                      <a:srgbClr val="0000FF"/>
                    </a:solidFill>
                  </a:rPr>
                  <a:t> et.al., </a:t>
                </a:r>
                <a:r>
                  <a:rPr lang="tr-TR" sz="1600" i="1" dirty="0" err="1">
                    <a:solidFill>
                      <a:srgbClr val="0000FF"/>
                    </a:solidFill>
                  </a:rPr>
                  <a:t>Phys.Rev.Lett</a:t>
                </a:r>
                <a:r>
                  <a:rPr lang="tr-TR" sz="1600" i="1" dirty="0">
                    <a:solidFill>
                      <a:srgbClr val="0000FF"/>
                    </a:solidFill>
                  </a:rPr>
                  <a:t>. 91, 262502 (2003).</a:t>
                </a: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C683F69B-1B2C-49F0-8A0E-BB6C76112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0" y="912312"/>
                <a:ext cx="6253994" cy="4708981"/>
              </a:xfrm>
              <a:prstGeom prst="rect">
                <a:avLst/>
              </a:prstGeom>
              <a:blipFill>
                <a:blip r:embed="rId2"/>
                <a:stretch>
                  <a:fillRect l="-780" t="-777" b="-7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>
            <a:extLst>
              <a:ext uri="{FF2B5EF4-FFF2-40B4-BE49-F238E27FC236}">
                <a16:creationId xmlns:a16="http://schemas.microsoft.com/office/drawing/2014/main" id="{BABD7FB2-1D15-4399-BD12-4170EEF31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0" r="9454"/>
          <a:stretch/>
        </p:blipFill>
        <p:spPr>
          <a:xfrm>
            <a:off x="6693673" y="1164401"/>
            <a:ext cx="2768367" cy="316075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36B35B4-53AD-4D75-9238-AE1C5EC25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7" r="9436"/>
          <a:stretch/>
        </p:blipFill>
        <p:spPr>
          <a:xfrm>
            <a:off x="9552062" y="1418927"/>
            <a:ext cx="2424419" cy="2802711"/>
          </a:xfrm>
          <a:prstGeom prst="rect">
            <a:avLst/>
          </a:prstGeom>
        </p:spPr>
      </p:pic>
      <p:sp>
        <p:nvSpPr>
          <p:cNvPr id="13" name="Unvan 10">
            <a:extLst>
              <a:ext uri="{FF2B5EF4-FFF2-40B4-BE49-F238E27FC236}">
                <a16:creationId xmlns:a16="http://schemas.microsoft.com/office/drawing/2014/main" id="{F411C37B-A92C-4138-ACA4-6206F52CBD38}"/>
              </a:ext>
            </a:extLst>
          </p:cNvPr>
          <p:cNvSpPr txBox="1">
            <a:spLocks/>
          </p:cNvSpPr>
          <p:nvPr/>
        </p:nvSpPr>
        <p:spPr>
          <a:xfrm>
            <a:off x="638608" y="-163415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i="1" u="sng" dirty="0"/>
              <a:t>Spin-</a:t>
            </a:r>
            <a:r>
              <a:rPr lang="tr-TR" sz="3500" i="1" u="sng" dirty="0" err="1"/>
              <a:t>isospin</a:t>
            </a:r>
            <a:r>
              <a:rPr lang="tr-TR" sz="3500" i="1" u="sng" dirty="0"/>
              <a:t> </a:t>
            </a:r>
            <a:r>
              <a:rPr lang="tr-TR" sz="3500" i="1" u="sng" dirty="0" err="1"/>
              <a:t>excitations</a:t>
            </a:r>
            <a:endParaRPr lang="tr-TR" sz="3500" i="1" u="sng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C2E0B31-E945-4DD6-8563-AACB59D66F00}"/>
              </a:ext>
            </a:extLst>
          </p:cNvPr>
          <p:cNvSpPr txBox="1"/>
          <p:nvPr/>
        </p:nvSpPr>
        <p:spPr>
          <a:xfrm>
            <a:off x="7138795" y="4268412"/>
            <a:ext cx="5053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none" strike="noStrike" baseline="0">
                <a:solidFill>
                  <a:srgbClr val="000000"/>
                </a:solidFill>
                <a:latin typeface="CMSS8"/>
              </a:defRPr>
            </a:lvl1pPr>
          </a:lstStyle>
          <a:p>
            <a:r>
              <a:rPr lang="tr-TR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Figure 5</a:t>
            </a: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(a) Fermi (b) Gamow-Teller transitions.</a:t>
            </a:r>
          </a:p>
          <a:p>
            <a:r>
              <a:rPr lang="tr-TR" sz="1400" i="1" dirty="0">
                <a:solidFill>
                  <a:srgbClr val="0000FF"/>
                </a:solidFill>
                <a:latin typeface="+mn-lt"/>
              </a:rPr>
              <a:t>F. </a:t>
            </a:r>
            <a:r>
              <a:rPr lang="tr-TR" sz="1400" i="1" dirty="0" err="1">
                <a:solidFill>
                  <a:srgbClr val="0000FF"/>
                </a:solidFill>
                <a:latin typeface="+mn-lt"/>
              </a:rPr>
              <a:t>Osterfeld</a:t>
            </a:r>
            <a:r>
              <a:rPr lang="tr-TR" sz="1400" i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tr-TR" sz="1400" i="1" dirty="0" err="1">
                <a:solidFill>
                  <a:srgbClr val="0000FF"/>
                </a:solidFill>
                <a:latin typeface="+mn-lt"/>
              </a:rPr>
              <a:t>Rev</a:t>
            </a:r>
            <a:r>
              <a:rPr lang="tr-TR" sz="1400" i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tr-TR" sz="1400" i="1" dirty="0" err="1">
                <a:solidFill>
                  <a:srgbClr val="0000FF"/>
                </a:solidFill>
                <a:latin typeface="+mn-lt"/>
              </a:rPr>
              <a:t>Mod</a:t>
            </a:r>
            <a:r>
              <a:rPr lang="tr-TR" sz="1400" i="1" dirty="0">
                <a:solidFill>
                  <a:srgbClr val="0000FF"/>
                </a:solidFill>
                <a:latin typeface="+mn-lt"/>
              </a:rPr>
              <a:t>. </a:t>
            </a:r>
            <a:r>
              <a:rPr lang="tr-TR" sz="1400" i="1" dirty="0" err="1">
                <a:solidFill>
                  <a:srgbClr val="0000FF"/>
                </a:solidFill>
                <a:latin typeface="+mn-lt"/>
              </a:rPr>
              <a:t>Phys</a:t>
            </a:r>
            <a:r>
              <a:rPr lang="tr-TR" sz="1400" i="1" dirty="0">
                <a:solidFill>
                  <a:srgbClr val="0000FF"/>
                </a:solidFill>
                <a:latin typeface="+mn-lt"/>
              </a:rPr>
              <a:t>., 64, 491557 (1992</a:t>
            </a:r>
            <a:r>
              <a:rPr lang="tr-TR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).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42566D3-B9B5-D589-54BC-5FDD4BD8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A6D6D-00D2-28D8-6EB9-4E0DFDBF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9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A87BE38-84D9-4683-996E-2DD228B5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60D24CF4-0CC3-4E52-9967-A06F56F47645}"/>
                  </a:ext>
                </a:extLst>
              </p:cNvPr>
              <p:cNvSpPr txBox="1"/>
              <p:nvPr/>
            </p:nvSpPr>
            <p:spPr>
              <a:xfrm>
                <a:off x="452024" y="1040155"/>
                <a:ext cx="6094602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ü"/>
                </a:pPr>
                <a:r>
                  <a:rPr lang="en-US" i="1" dirty="0">
                    <a:solidFill>
                      <a:srgbClr val="FF0000"/>
                    </a:solidFill>
                  </a:rPr>
                  <a:t>... and nuclear weak interaction processes in stellar</a:t>
                </a:r>
              </a:p>
              <a:p>
                <a:pPr algn="l"/>
                <a:r>
                  <a:rPr lang="tr-TR" i="1" dirty="0" err="1">
                    <a:solidFill>
                      <a:srgbClr val="FF0000"/>
                    </a:solidFill>
                  </a:rPr>
                  <a:t>environments</a:t>
                </a:r>
                <a:r>
                  <a:rPr lang="tr-TR" i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Calculation of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-decay rates of r-process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nuclei</a:t>
                </a:r>
                <a:endParaRPr lang="tr-TR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tr-TR" sz="1400" i="1" dirty="0">
                    <a:solidFill>
                      <a:srgbClr val="0000FF"/>
                    </a:solidFill>
                  </a:rPr>
                  <a:t>	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J.Engel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 et.al.,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Phys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.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Rev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. C 60, 014302 (1999);</a:t>
                </a:r>
              </a:p>
              <a:p>
                <a:r>
                  <a:rPr lang="tr-TR" sz="1400" i="1" dirty="0">
                    <a:solidFill>
                      <a:srgbClr val="0000FF"/>
                    </a:solidFill>
                  </a:rPr>
                  <a:t>	T. Marketin et.al.,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Phys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.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Rev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. C 93, 025805 (2015),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Electron capture cross sections and rates</a:t>
                </a:r>
              </a:p>
              <a:p>
                <a:pPr algn="l"/>
                <a:r>
                  <a:rPr lang="tr-TR" sz="1600" i="1" dirty="0"/>
                  <a:t>	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K.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Langanke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 et.al.,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Phys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.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Rev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. </a:t>
                </a:r>
                <a:r>
                  <a:rPr lang="tr-TR" sz="1400" i="1" dirty="0" err="1">
                    <a:solidFill>
                      <a:srgbClr val="0000FF"/>
                    </a:solidFill>
                  </a:rPr>
                  <a:t>Lett</a:t>
                </a:r>
                <a:r>
                  <a:rPr lang="tr-TR" sz="1400" i="1" dirty="0">
                    <a:solidFill>
                      <a:srgbClr val="0000FF"/>
                    </a:solidFill>
                  </a:rPr>
                  <a:t>. 90, 241102 (2003);</a:t>
                </a:r>
              </a:p>
              <a:p>
                <a:pPr algn="l"/>
                <a:r>
                  <a:rPr lang="tr-TR" sz="1400" i="1" dirty="0">
                    <a:solidFill>
                      <a:srgbClr val="0000FF"/>
                    </a:solidFill>
                  </a:rPr>
                  <a:t>	</a:t>
                </a:r>
                <a:r>
                  <a:rPr lang="fr-FR" sz="1400" i="1" dirty="0">
                    <a:solidFill>
                      <a:srgbClr val="0000FF"/>
                    </a:solidFill>
                  </a:rPr>
                  <a:t>A. L. Cole et.al., Phys. </a:t>
                </a:r>
                <a:r>
                  <a:rPr lang="fr-FR" sz="1400" i="1" dirty="0" err="1">
                    <a:solidFill>
                      <a:srgbClr val="0000FF"/>
                    </a:solidFill>
                  </a:rPr>
                  <a:t>Rev</a:t>
                </a:r>
                <a:r>
                  <a:rPr lang="fr-FR" sz="1400" i="1" dirty="0">
                    <a:solidFill>
                      <a:srgbClr val="0000FF"/>
                    </a:solidFill>
                  </a:rPr>
                  <a:t>. C86, 015809 (2012).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and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charged-current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neutrino-nucleus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reactions</a:t>
                </a:r>
                <a:endParaRPr lang="tr-TR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tr-TR" sz="1400" i="1" dirty="0">
                    <a:solidFill>
                      <a:srgbClr val="0000FF"/>
                    </a:solidFill>
                  </a:rPr>
                  <a:t>	</a:t>
                </a:r>
                <a:r>
                  <a:rPr lang="de-DE" sz="1400" i="1" dirty="0">
                    <a:solidFill>
                      <a:srgbClr val="0000FF"/>
                    </a:solidFill>
                  </a:rPr>
                  <a:t>N. Paar et.al., Phys. Rev. C 77, 024608 (2008);</a:t>
                </a:r>
              </a:p>
              <a:p>
                <a:r>
                  <a:rPr lang="tr-TR" sz="1400" i="1" dirty="0">
                    <a:solidFill>
                      <a:srgbClr val="0000FF"/>
                    </a:solidFill>
                  </a:rPr>
                  <a:t>	</a:t>
                </a:r>
                <a:r>
                  <a:rPr lang="da-DK" sz="1400" i="1" dirty="0">
                    <a:solidFill>
                      <a:srgbClr val="0000FF"/>
                    </a:solidFill>
                  </a:rPr>
                  <a:t>N. Paar et. al., Phys. Rev. C 87, 025801 (2013).</a:t>
                </a:r>
                <a:endParaRPr lang="tr-TR" sz="1400" i="1" dirty="0">
                  <a:solidFill>
                    <a:srgbClr val="0000FF"/>
                  </a:solidFill>
                </a:endParaRPr>
              </a:p>
              <a:p>
                <a:endParaRPr lang="da-DK" sz="1400" i="1" dirty="0">
                  <a:solidFill>
                    <a:srgbClr val="0000FF"/>
                  </a:solidFill>
                </a:endParaRPr>
              </a:p>
              <a:p>
                <a:pPr algn="l"/>
                <a:r>
                  <a:rPr lang="en-US" i="1" dirty="0">
                    <a:solidFill>
                      <a:srgbClr val="FF0000"/>
                    </a:solidFill>
                  </a:rPr>
                  <a:t>...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which take place at </a:t>
                </a:r>
                <a:r>
                  <a:rPr lang="tr-TR" i="1" dirty="0">
                    <a:solidFill>
                      <a:srgbClr val="FF0000"/>
                    </a:solidFill>
                  </a:rPr>
                  <a:t>fi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nite</a:t>
                </a:r>
                <a:r>
                  <a:rPr lang="en-US" i="1" dirty="0">
                    <a:solidFill>
                      <a:srgbClr val="FF0000"/>
                    </a:solidFill>
                  </a:rPr>
                  <a:t> temperatures.</a:t>
                </a:r>
                <a:endParaRPr lang="tr-TR" i="1" dirty="0">
                  <a:solidFill>
                    <a:srgbClr val="FF0000"/>
                  </a:solidFill>
                </a:endParaRPr>
              </a:p>
              <a:p>
                <a:pPr algn="l"/>
                <a:endParaRPr lang="en-US" i="1" dirty="0"/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Therefore, accurate determination of the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spin-isospin</a:t>
                </a:r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tr-TR" i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excitations</a:t>
                </a: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as well as the nuclear properties is quite</a:t>
                </a:r>
              </a:p>
              <a:p>
                <a:pPr algn="l"/>
                <a:r>
                  <a:rPr lang="tr-TR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</a:t>
                </a: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important for the astrophysical calculations</a:t>
                </a:r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4" name="Metin kutusu 3">
                <a:extLst>
                  <a:ext uri="{FF2B5EF4-FFF2-40B4-BE49-F238E27FC236}">
                    <a16:creationId xmlns:a16="http://schemas.microsoft.com/office/drawing/2014/main" id="{60D24CF4-0CC3-4E52-9967-A06F56F4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4" y="1040155"/>
                <a:ext cx="6094602" cy="4401205"/>
              </a:xfrm>
              <a:prstGeom prst="rect">
                <a:avLst/>
              </a:prstGeom>
              <a:blipFill>
                <a:blip r:embed="rId2"/>
                <a:stretch>
                  <a:fillRect l="-800" t="-831" b="-1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van 10">
            <a:extLst>
              <a:ext uri="{FF2B5EF4-FFF2-40B4-BE49-F238E27FC236}">
                <a16:creationId xmlns:a16="http://schemas.microsoft.com/office/drawing/2014/main" id="{9B99C9CA-3041-4572-9C49-ED21F39E546A}"/>
              </a:ext>
            </a:extLst>
          </p:cNvPr>
          <p:cNvSpPr txBox="1">
            <a:spLocks/>
          </p:cNvSpPr>
          <p:nvPr/>
        </p:nvSpPr>
        <p:spPr>
          <a:xfrm>
            <a:off x="452024" y="-181003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i="1" u="sng" dirty="0"/>
              <a:t>Spin-</a:t>
            </a:r>
            <a:r>
              <a:rPr lang="tr-TR" sz="3500" i="1" u="sng" dirty="0" err="1"/>
              <a:t>isospin</a:t>
            </a:r>
            <a:r>
              <a:rPr lang="tr-TR" sz="3500" i="1" u="sng" dirty="0"/>
              <a:t> </a:t>
            </a:r>
            <a:r>
              <a:rPr lang="tr-TR" sz="3500" i="1" u="sng" dirty="0" err="1"/>
              <a:t>excitations</a:t>
            </a:r>
            <a:endParaRPr lang="tr-TR" sz="3500" i="1" u="sng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7C1C4AA-560F-4FEC-BF3E-DB24CCCE32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546626" y="750975"/>
            <a:ext cx="3627482" cy="2376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DAEDD8D-034D-4E07-9124-4A54DA4FF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6546626" y="3362124"/>
            <a:ext cx="3583900" cy="2556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9D978394-DA0A-4A3D-8B46-7FCAD0EB6B47}"/>
              </a:ext>
            </a:extLst>
          </p:cNvPr>
          <p:cNvSpPr txBox="1"/>
          <p:nvPr/>
        </p:nvSpPr>
        <p:spPr>
          <a:xfrm>
            <a:off x="10174108" y="1543383"/>
            <a:ext cx="1939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i="1" dirty="0">
                <a:solidFill>
                  <a:srgbClr val="0000FF"/>
                </a:solidFill>
              </a:rPr>
              <a:t>T. Marketin, et.al., PRC 93, 025805 (2016).</a:t>
            </a:r>
            <a:endParaRPr lang="tr-TR" sz="1200" i="1" dirty="0">
              <a:solidFill>
                <a:srgbClr val="0000FF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3B4E677-4143-4334-B8F9-326B8FC60A9B}"/>
              </a:ext>
            </a:extLst>
          </p:cNvPr>
          <p:cNvSpPr txBox="1"/>
          <p:nvPr/>
        </p:nvSpPr>
        <p:spPr>
          <a:xfrm>
            <a:off x="10174108" y="1040155"/>
            <a:ext cx="179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i="1" dirty="0"/>
              <a:t>Figure 6</a:t>
            </a:r>
            <a:r>
              <a:rPr lang="tr-TR" sz="1400" i="1" dirty="0"/>
              <a:t>: Beta decay half lifes.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C4AE551-9223-4ADB-ACDF-221C500683B4}"/>
              </a:ext>
            </a:extLst>
          </p:cNvPr>
          <p:cNvSpPr txBox="1"/>
          <p:nvPr/>
        </p:nvSpPr>
        <p:spPr>
          <a:xfrm>
            <a:off x="10078916" y="3502602"/>
            <a:ext cx="1983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i="1" dirty="0"/>
              <a:t>Figure 7</a:t>
            </a:r>
            <a:r>
              <a:rPr lang="tr-TR" sz="1400" i="1" dirty="0"/>
              <a:t>: </a:t>
            </a:r>
            <a:r>
              <a:rPr lang="en-US" sz="1400" i="1" dirty="0"/>
              <a:t>Electron capture cross sections are calculated using</a:t>
            </a:r>
            <a:r>
              <a:rPr lang="tr-TR" sz="1400" i="1" dirty="0"/>
              <a:t> </a:t>
            </a:r>
            <a:r>
              <a:rPr lang="en-US" sz="1400" i="1" dirty="0"/>
              <a:t>FT-PNRPA.</a:t>
            </a:r>
          </a:p>
          <a:p>
            <a:r>
              <a:rPr lang="en-US" sz="1200" i="1" dirty="0">
                <a:solidFill>
                  <a:srgbClr val="0000FF"/>
                </a:solidFill>
              </a:rPr>
              <a:t>Y.F. </a:t>
            </a:r>
            <a:r>
              <a:rPr lang="en-US" sz="1200" i="1" dirty="0" err="1">
                <a:solidFill>
                  <a:srgbClr val="0000FF"/>
                </a:solidFill>
              </a:rPr>
              <a:t>Niu</a:t>
            </a:r>
            <a:r>
              <a:rPr lang="en-US" sz="1200" i="1" dirty="0">
                <a:solidFill>
                  <a:srgbClr val="0000FF"/>
                </a:solidFill>
              </a:rPr>
              <a:t> et.al., PRC 83, 045807 (2011).</a:t>
            </a:r>
            <a:endParaRPr lang="tr-TR" sz="1200" i="1" dirty="0">
              <a:solidFill>
                <a:srgbClr val="0000FF"/>
              </a:solidFill>
            </a:endParaRPr>
          </a:p>
        </p:txBody>
      </p:sp>
      <p:sp>
        <p:nvSpPr>
          <p:cNvPr id="3" name="Veri Yer Tutucusu 1">
            <a:extLst>
              <a:ext uri="{FF2B5EF4-FFF2-40B4-BE49-F238E27FC236}">
                <a16:creationId xmlns:a16="http://schemas.microsoft.com/office/drawing/2014/main" id="{DBD6930A-9235-AB17-F0A4-B36428B8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E7BC-B754-7059-3AC0-1C35944D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9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0">
            <a:extLst>
              <a:ext uri="{FF2B5EF4-FFF2-40B4-BE49-F238E27FC236}">
                <a16:creationId xmlns:a16="http://schemas.microsoft.com/office/drawing/2014/main" id="{BC7182DE-D9D3-4FCC-BA29-9927B52EF491}"/>
              </a:ext>
            </a:extLst>
          </p:cNvPr>
          <p:cNvSpPr txBox="1">
            <a:spLocks/>
          </p:cNvSpPr>
          <p:nvPr/>
        </p:nvSpPr>
        <p:spPr>
          <a:xfrm>
            <a:off x="537940" y="222890"/>
            <a:ext cx="10914784" cy="551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i="1" u="sng" noProof="1"/>
              <a:t>Gamow</a:t>
            </a:r>
            <a:r>
              <a:rPr lang="tr-TR" sz="3500" i="1" u="sng" dirty="0"/>
              <a:t>-Teller response at finite temperature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B60F396-C144-4A11-8EB3-F20C38DA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B4A214C-1A69-4960-BBF4-43FD6E426789}"/>
              </a:ext>
            </a:extLst>
          </p:cNvPr>
          <p:cNvSpPr txBox="1"/>
          <p:nvPr/>
        </p:nvSpPr>
        <p:spPr>
          <a:xfrm>
            <a:off x="5395439" y="5818528"/>
            <a:ext cx="656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>
                <a:solidFill>
                  <a:schemeClr val="tx2"/>
                </a:solidFill>
                <a:effectLst/>
              </a:rPr>
              <a:t>Figure 8</a:t>
            </a:r>
            <a:r>
              <a:rPr lang="en-US" sz="1400" i="1" dirty="0">
                <a:solidFill>
                  <a:schemeClr val="tx2"/>
                </a:solidFill>
                <a:effectLst/>
              </a:rPr>
              <a:t>: Gamow-Teller response </a:t>
            </a:r>
            <a:r>
              <a:rPr lang="tr-TR" sz="1400" i="1" dirty="0">
                <a:solidFill>
                  <a:schemeClr val="tx2"/>
                </a:solidFill>
                <a:effectLst/>
              </a:rPr>
              <a:t>at finite </a:t>
            </a:r>
            <a:r>
              <a:rPr lang="en-US" sz="1400" i="1" dirty="0">
                <a:solidFill>
                  <a:schemeClr val="tx2"/>
                </a:solidFill>
                <a:effectLst/>
              </a:rPr>
              <a:t>temperatures</a:t>
            </a:r>
            <a:r>
              <a:rPr lang="tr-TR" sz="1400" i="1" dirty="0">
                <a:solidFill>
                  <a:schemeClr val="tx2"/>
                </a:solidFill>
              </a:rPr>
              <a:t> using relativistic and nonrelativistic functionals.</a:t>
            </a:r>
            <a:r>
              <a:rPr lang="en-US" sz="1400" i="1" dirty="0">
                <a:solidFill>
                  <a:schemeClr val="tx2"/>
                </a:solidFill>
                <a:effectLst/>
              </a:rPr>
              <a:t> </a:t>
            </a:r>
            <a:endParaRPr lang="en-GB" sz="1400" i="1" spc="-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E0848A8-971C-4D79-9B39-B6DBB8E80F44}"/>
              </a:ext>
            </a:extLst>
          </p:cNvPr>
          <p:cNvSpPr txBox="1"/>
          <p:nvPr/>
        </p:nvSpPr>
        <p:spPr>
          <a:xfrm>
            <a:off x="195132" y="5818528"/>
            <a:ext cx="4911479" cy="261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+mj-lt"/>
              <a:buNone/>
              <a:defRPr sz="1200" b="0" i="1">
                <a:solidFill>
                  <a:schemeClr val="tx2"/>
                </a:solidFill>
              </a:defRPr>
            </a:lvl1pPr>
          </a:lstStyle>
          <a:p>
            <a:r>
              <a:rPr lang="en-US" sz="1100" dirty="0"/>
              <a:t>E. </a:t>
            </a:r>
            <a:r>
              <a:rPr lang="en-US" sz="1100" dirty="0" err="1"/>
              <a:t>Yüksel</a:t>
            </a:r>
            <a:r>
              <a:rPr lang="en-US" sz="1100" dirty="0"/>
              <a:t>, N. </a:t>
            </a:r>
            <a:r>
              <a:rPr lang="en-US" sz="1100" dirty="0" err="1"/>
              <a:t>Paar</a:t>
            </a:r>
            <a:r>
              <a:rPr lang="en-US" sz="1100" dirty="0"/>
              <a:t>, G. </a:t>
            </a:r>
            <a:r>
              <a:rPr lang="en-US" sz="1100" dirty="0" err="1"/>
              <a:t>Colò</a:t>
            </a:r>
            <a:r>
              <a:rPr lang="en-US" sz="1100" dirty="0"/>
              <a:t>, E. Khan, and Y. F. </a:t>
            </a:r>
            <a:r>
              <a:rPr lang="en-US" sz="1100" dirty="0" err="1"/>
              <a:t>Niu</a:t>
            </a:r>
            <a:r>
              <a:rPr lang="tr-TR" sz="1100" dirty="0"/>
              <a:t>, </a:t>
            </a:r>
            <a:r>
              <a:rPr lang="en-US" sz="1100" dirty="0"/>
              <a:t>Phys. Rev. C 101, 044305</a:t>
            </a:r>
            <a:r>
              <a:rPr lang="tr-TR" sz="1100" dirty="0"/>
              <a:t>, (</a:t>
            </a:r>
            <a:r>
              <a:rPr lang="en-US" sz="1100" dirty="0"/>
              <a:t>2020</a:t>
            </a:r>
            <a:r>
              <a:rPr lang="tr-TR" sz="1100" dirty="0"/>
              <a:t>).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158246-D24D-42EA-9CDA-261F5E63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" name="Nesne 9">
            <a:extLst>
              <a:ext uri="{FF2B5EF4-FFF2-40B4-BE49-F238E27FC236}">
                <a16:creationId xmlns:a16="http://schemas.microsoft.com/office/drawing/2014/main" id="{CFB5428E-03E0-4107-9A8D-78FCECE3A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411356"/>
              </p:ext>
            </p:extLst>
          </p:nvPr>
        </p:nvGraphicFramePr>
        <p:xfrm>
          <a:off x="4961811" y="894314"/>
          <a:ext cx="7094355" cy="501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276800" imgH="3024000" progId="Origin95.Graph">
                  <p:embed/>
                </p:oleObj>
              </mc:Choice>
              <mc:Fallback>
                <p:oleObj name="Graph" r:id="rId3" imgW="4276800" imgH="3024000" progId="Origin95.Graph">
                  <p:embed/>
                  <p:pic>
                    <p:nvPicPr>
                      <p:cNvPr id="10" name="Nesne 9">
                        <a:extLst>
                          <a:ext uri="{FF2B5EF4-FFF2-40B4-BE49-F238E27FC236}">
                            <a16:creationId xmlns:a16="http://schemas.microsoft.com/office/drawing/2014/main" id="{CFB5428E-03E0-4107-9A8D-78FCECE3A2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1811" y="894314"/>
                        <a:ext cx="7094355" cy="501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9BB2CACC-B7CA-4206-AD99-55AE9A925462}"/>
                  </a:ext>
                </a:extLst>
              </p:cNvPr>
              <p:cNvSpPr txBox="1"/>
              <p:nvPr/>
            </p:nvSpPr>
            <p:spPr>
              <a:xfrm>
                <a:off x="578806" y="1024401"/>
                <a:ext cx="43150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tr-TR" i="1">
                    <a:solidFill>
                      <a:srgbClr val="0000FF"/>
                    </a:solidFill>
                  </a:rPr>
                  <a:t>Gamow-Teller </a:t>
                </a:r>
                <a:r>
                  <a:rPr lang="tr-TR" i="1" err="1">
                    <a:solidFill>
                      <a:srgbClr val="0000FF"/>
                    </a:solidFill>
                  </a:rPr>
                  <a:t>resonance</a:t>
                </a:r>
                <a:r>
                  <a:rPr lang="tr-TR" i="1">
                    <a:solidFill>
                      <a:srgbClr val="0000FF"/>
                    </a:solidFill>
                  </a:rPr>
                  <a:t> (GTR)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tr-TR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tr-TR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=0; ∆</m:t>
                      </m:r>
                      <m:r>
                        <a:rPr lang="tr-TR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 ∆</m:t>
                      </m:r>
                      <m:r>
                        <a:rPr lang="tr-TR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=1;</m:t>
                      </m:r>
                    </m:oMath>
                  </m:oMathPara>
                </a14:m>
                <a:endParaRPr lang="tr-TR" i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9BB2CACC-B7CA-4206-AD99-55AE9A925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6" y="1024401"/>
                <a:ext cx="4315088" cy="646331"/>
              </a:xfrm>
              <a:prstGeom prst="rect">
                <a:avLst/>
              </a:prstGeom>
              <a:blipFill>
                <a:blip r:embed="rId6"/>
                <a:stretch>
                  <a:fillRect l="-989" t="-4717" b="-56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Resim 12">
            <a:extLst>
              <a:ext uri="{FF2B5EF4-FFF2-40B4-BE49-F238E27FC236}">
                <a16:creationId xmlns:a16="http://schemas.microsoft.com/office/drawing/2014/main" id="{3EDA99EE-A08A-4E00-9B21-0D5B978637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817" r="9436"/>
          <a:stretch/>
        </p:blipFill>
        <p:spPr>
          <a:xfrm>
            <a:off x="1145132" y="1839911"/>
            <a:ext cx="2424419" cy="2802711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6A1549F9-B7AE-4AE1-B888-7D931EE53A09}"/>
              </a:ext>
            </a:extLst>
          </p:cNvPr>
          <p:cNvSpPr txBox="1"/>
          <p:nvPr/>
        </p:nvSpPr>
        <p:spPr>
          <a:xfrm>
            <a:off x="407850" y="4436425"/>
            <a:ext cx="4486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800" b="0" i="0" u="none" strike="noStrike" baseline="0">
                <a:solidFill>
                  <a:srgbClr val="000000"/>
                </a:solidFill>
                <a:latin typeface="CMSS8"/>
              </a:defRPr>
            </a:lvl1pPr>
          </a:lstStyle>
          <a:p>
            <a:r>
              <a:rPr lang="tr-TR" sz="1200" i="1">
                <a:solidFill>
                  <a:srgbClr val="0000FF"/>
                </a:solidFill>
                <a:latin typeface="+mn-lt"/>
              </a:rPr>
              <a:t>Figure Credit: F. </a:t>
            </a:r>
            <a:r>
              <a:rPr lang="tr-TR" sz="1200" i="1" err="1">
                <a:solidFill>
                  <a:srgbClr val="0000FF"/>
                </a:solidFill>
                <a:latin typeface="+mn-lt"/>
              </a:rPr>
              <a:t>Osterfeld</a:t>
            </a:r>
            <a:r>
              <a:rPr lang="tr-TR" sz="1200" i="1">
                <a:solidFill>
                  <a:srgbClr val="0000FF"/>
                </a:solidFill>
                <a:latin typeface="+mn-lt"/>
              </a:rPr>
              <a:t>, </a:t>
            </a:r>
            <a:r>
              <a:rPr lang="tr-TR" sz="1200" i="1" err="1">
                <a:solidFill>
                  <a:srgbClr val="0000FF"/>
                </a:solidFill>
                <a:latin typeface="+mn-lt"/>
              </a:rPr>
              <a:t>Rev</a:t>
            </a:r>
            <a:r>
              <a:rPr lang="tr-TR" sz="1200" i="1">
                <a:solidFill>
                  <a:srgbClr val="0000FF"/>
                </a:solidFill>
                <a:latin typeface="+mn-lt"/>
              </a:rPr>
              <a:t>. </a:t>
            </a:r>
            <a:r>
              <a:rPr lang="tr-TR" sz="1200" i="1" err="1">
                <a:solidFill>
                  <a:srgbClr val="0000FF"/>
                </a:solidFill>
                <a:latin typeface="+mn-lt"/>
              </a:rPr>
              <a:t>Mod</a:t>
            </a:r>
            <a:r>
              <a:rPr lang="tr-TR" sz="1200" i="1">
                <a:solidFill>
                  <a:srgbClr val="0000FF"/>
                </a:solidFill>
                <a:latin typeface="+mn-lt"/>
              </a:rPr>
              <a:t>. </a:t>
            </a:r>
            <a:r>
              <a:rPr lang="tr-TR" sz="1200" i="1" err="1">
                <a:solidFill>
                  <a:srgbClr val="0000FF"/>
                </a:solidFill>
                <a:latin typeface="+mn-lt"/>
              </a:rPr>
              <a:t>Phys</a:t>
            </a:r>
            <a:r>
              <a:rPr lang="tr-TR" sz="1200" i="1">
                <a:solidFill>
                  <a:srgbClr val="0000FF"/>
                </a:solidFill>
                <a:latin typeface="+mn-lt"/>
              </a:rPr>
              <a:t>., 64, 491557 (1992</a:t>
            </a:r>
            <a:r>
              <a:rPr lang="tr-TR" sz="14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F8D50E1-96C8-4FF7-A10F-E385A7D301A4}"/>
              </a:ext>
            </a:extLst>
          </p:cNvPr>
          <p:cNvSpPr txBox="1"/>
          <p:nvPr/>
        </p:nvSpPr>
        <p:spPr>
          <a:xfrm>
            <a:off x="195132" y="4832842"/>
            <a:ext cx="4911479" cy="87716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700" b="0" i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Accurate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of the spin-isospin excitations is quite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important for the astrophysical calculations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6D45B85-096F-8561-2B00-7A7FBFB5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8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AA33679-286C-4BD0-97E0-366D3FA3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775A70B-CC50-4148-84EA-98C6A15E5C5F}"/>
              </a:ext>
            </a:extLst>
          </p:cNvPr>
          <p:cNvSpPr txBox="1"/>
          <p:nvPr/>
        </p:nvSpPr>
        <p:spPr>
          <a:xfrm>
            <a:off x="449845" y="-424377"/>
            <a:ext cx="11503919" cy="1195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200" i="1" u="sng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500" dirty="0"/>
              <a:t>Beta-decay half-lives at </a:t>
            </a:r>
            <a:r>
              <a:rPr lang="en-US" sz="3500" dirty="0"/>
              <a:t>finite temperature</a:t>
            </a:r>
            <a:endParaRPr lang="tr-TR" sz="35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6486E88-BF0F-4686-87DA-20FAFC6AB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524" t="5030" b="7492"/>
          <a:stretch/>
        </p:blipFill>
        <p:spPr>
          <a:xfrm>
            <a:off x="661286" y="853652"/>
            <a:ext cx="5180612" cy="5244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510BF10B-8627-4D7E-AC5C-AD39E341C9F1}"/>
                  </a:ext>
                </a:extLst>
              </p:cNvPr>
              <p:cNvSpPr txBox="1"/>
              <p:nvPr/>
            </p:nvSpPr>
            <p:spPr>
              <a:xfrm>
                <a:off x="6748782" y="1513136"/>
                <a:ext cx="4309427" cy="47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sPre>
                      </m:e>
                      <m:sub>
                        <m:r>
                          <a:rPr lang="tr-T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tr-TR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tr-TR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  <m:e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sPre>
                      </m:e>
                      <m:sub>
                        <m:r>
                          <a:rPr lang="tr-TR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tr-T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tr-T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tr-TR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tr-TR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510BF10B-8627-4D7E-AC5C-AD39E341C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782" y="1513136"/>
                <a:ext cx="4309427" cy="470770"/>
              </a:xfrm>
              <a:prstGeom prst="rect">
                <a:avLst/>
              </a:prstGeom>
              <a:blipFill>
                <a:blip r:embed="rId5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1FA041D0-AA1A-4AE5-80F8-2E772790ADB3}"/>
                  </a:ext>
                </a:extLst>
              </p:cNvPr>
              <p:cNvSpPr txBox="1"/>
              <p:nvPr/>
            </p:nvSpPr>
            <p:spPr>
              <a:xfrm>
                <a:off x="5972962" y="2445592"/>
                <a:ext cx="5965268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285750" indent="-285750" algn="just">
                  <a:buFont typeface="Arial" panose="020B0604020202020204" pitchFamily="34" charset="0"/>
                  <a:buChar char="•"/>
                  <a:defRPr i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lvl1pPr>
              </a:lstStyle>
              <a:p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Allowed Gamow-Teller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transitions mainly determine</a:t>
                </a:r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the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-decay</a:t>
                </a:r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half-lives</a:t>
                </a:r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: </a:t>
                </a:r>
                <a:r>
                  <a:rPr lang="tr-TR" dirty="0">
                    <a:solidFill>
                      <a:srgbClr val="00B050"/>
                    </a:solidFill>
                  </a:rPr>
                  <a:t>transitions </a:t>
                </a:r>
                <a:r>
                  <a:rPr lang="en-US" dirty="0">
                    <a:solidFill>
                      <a:srgbClr val="00B050"/>
                    </a:solidFill>
                  </a:rPr>
                  <a:t>below the 𝑄−value </a:t>
                </a:r>
                <a:r>
                  <a:rPr lang="en-US" dirty="0"/>
                  <a:t>play a major role.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i="0" dirty="0">
                    <a:solidFill>
                      <a:srgbClr val="0000FF"/>
                    </a:solidFill>
                  </a:rPr>
                  <a:t>G</a:t>
                </a:r>
                <a:r>
                  <a:rPr lang="tr-TR" i="0" dirty="0">
                    <a:solidFill>
                      <a:srgbClr val="0000FF"/>
                    </a:solidFill>
                  </a:rPr>
                  <a:t>amow-Teller</a:t>
                </a:r>
                <a:r>
                  <a:rPr lang="en-US" i="0" dirty="0">
                    <a:solidFill>
                      <a:srgbClr val="0000FF"/>
                    </a:solidFill>
                  </a:rPr>
                  <a:t> transitions determine weak interaction rates </a:t>
                </a:r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that play an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essential</a:t>
                </a:r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role in the core-collapse dynamics of massive stars leading</a:t>
                </a:r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to supernova explosion</a:t>
                </a:r>
                <a:r>
                  <a:rPr lang="tr-T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tr-TR" sz="2000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1FA041D0-AA1A-4AE5-80F8-2E772790A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962" y="2445592"/>
                <a:ext cx="5965268" cy="2031325"/>
              </a:xfrm>
              <a:prstGeom prst="rect">
                <a:avLst/>
              </a:prstGeom>
              <a:blipFill>
                <a:blip r:embed="rId6"/>
                <a:stretch>
                  <a:fillRect l="-716" t="-1502" r="-818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23A7154-BACE-4B10-A3F3-2CBE5A0C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F952D8A-C64C-420B-BF5D-35779D06FE91}"/>
              </a:ext>
            </a:extLst>
          </p:cNvPr>
          <p:cNvSpPr txBox="1"/>
          <p:nvPr/>
        </p:nvSpPr>
        <p:spPr>
          <a:xfrm>
            <a:off x="6096000" y="4838287"/>
            <a:ext cx="5842230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/>
              <a:t>Do </a:t>
            </a:r>
            <a:r>
              <a:rPr lang="tr-TR" b="0" dirty="0"/>
              <a:t>n</a:t>
            </a:r>
            <a:r>
              <a:rPr lang="en-US" b="0" dirty="0" err="1"/>
              <a:t>uclear</a:t>
            </a:r>
            <a:r>
              <a:rPr lang="en-US" b="0" dirty="0"/>
              <a:t> </a:t>
            </a:r>
            <a:r>
              <a:rPr lang="tr-TR" b="0" dirty="0"/>
              <a:t>d</a:t>
            </a:r>
            <a:r>
              <a:rPr lang="en-US" b="0" dirty="0" err="1"/>
              <a:t>ecay</a:t>
            </a:r>
            <a:r>
              <a:rPr lang="en-US" b="0" dirty="0"/>
              <a:t> </a:t>
            </a:r>
            <a:r>
              <a:rPr lang="tr-TR" b="0" dirty="0"/>
              <a:t>r</a:t>
            </a:r>
            <a:r>
              <a:rPr lang="en-US" b="0" dirty="0" err="1"/>
              <a:t>ates</a:t>
            </a:r>
            <a:r>
              <a:rPr lang="en-US" b="0" dirty="0"/>
              <a:t> </a:t>
            </a:r>
            <a:r>
              <a:rPr lang="tr-TR" b="0" dirty="0"/>
              <a:t>d</a:t>
            </a:r>
            <a:r>
              <a:rPr lang="en-US" b="0" dirty="0" err="1"/>
              <a:t>epend</a:t>
            </a:r>
            <a:r>
              <a:rPr lang="en-US" b="0" dirty="0"/>
              <a:t> on </a:t>
            </a:r>
            <a:r>
              <a:rPr lang="tr-TR" b="0" dirty="0"/>
              <a:t>t</a:t>
            </a:r>
            <a:r>
              <a:rPr lang="en-US" b="0" dirty="0" err="1"/>
              <a:t>emperature</a:t>
            </a:r>
            <a:r>
              <a:rPr lang="en-US" b="0" dirty="0"/>
              <a:t>?</a:t>
            </a:r>
            <a:endParaRPr lang="tr-TR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/>
              <a:t>Evolution of </a:t>
            </a:r>
            <a:r>
              <a:rPr lang="tr-TR" b="0" dirty="0"/>
              <a:t>beta</a:t>
            </a:r>
            <a:r>
              <a:rPr lang="en-US" b="0" dirty="0"/>
              <a:t>-decay half-lives in stellar environments</a:t>
            </a:r>
            <a:r>
              <a:rPr lang="tr-TR" b="0" dirty="0"/>
              <a:t>?</a:t>
            </a:r>
          </a:p>
        </p:txBody>
      </p:sp>
      <p:sp>
        <p:nvSpPr>
          <p:cNvPr id="7" name="Veri Yer Tutucusu 1">
            <a:extLst>
              <a:ext uri="{FF2B5EF4-FFF2-40B4-BE49-F238E27FC236}">
                <a16:creationId xmlns:a16="http://schemas.microsoft.com/office/drawing/2014/main" id="{F37DFE20-7343-644C-EDD3-D1E9EFAC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9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FB36E-7ADC-D774-0917-B1A6ED1C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7EA55-AB65-A3AF-F50F-77E171FF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AD6F7-F8E1-9ACF-C23A-CEB692DE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C54D47-813D-F9E8-75F2-26FCF89B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1" y="819235"/>
            <a:ext cx="8528566" cy="5144842"/>
          </a:xfrm>
          <a:prstGeom prst="rect">
            <a:avLst/>
          </a:prstGeom>
        </p:spPr>
      </p:pic>
      <p:sp>
        <p:nvSpPr>
          <p:cNvPr id="7" name="Metin kutusu 4">
            <a:extLst>
              <a:ext uri="{FF2B5EF4-FFF2-40B4-BE49-F238E27FC236}">
                <a16:creationId xmlns:a16="http://schemas.microsoft.com/office/drawing/2014/main" id="{0ED44840-F4A8-AD52-EE2E-50DDEB2751D3}"/>
              </a:ext>
            </a:extLst>
          </p:cNvPr>
          <p:cNvSpPr txBox="1"/>
          <p:nvPr/>
        </p:nvSpPr>
        <p:spPr>
          <a:xfrm>
            <a:off x="468550" y="-494770"/>
            <a:ext cx="11503919" cy="1195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200" i="1" u="sng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500" dirty="0"/>
              <a:t>Beta-decay </a:t>
            </a:r>
            <a:r>
              <a:rPr lang="en-US" sz="3500" dirty="0"/>
              <a:t>rates </a:t>
            </a:r>
            <a:r>
              <a:rPr lang="tr-TR" sz="3500" dirty="0"/>
              <a:t>at </a:t>
            </a:r>
            <a:r>
              <a:rPr lang="en-US" sz="3500" dirty="0"/>
              <a:t>finite temperature</a:t>
            </a:r>
            <a:endParaRPr lang="tr-TR" sz="3500" dirty="0"/>
          </a:p>
        </p:txBody>
      </p:sp>
      <p:sp>
        <p:nvSpPr>
          <p:cNvPr id="5" name="Metin kutusu 8">
            <a:extLst>
              <a:ext uri="{FF2B5EF4-FFF2-40B4-BE49-F238E27FC236}">
                <a16:creationId xmlns:a16="http://schemas.microsoft.com/office/drawing/2014/main" id="{57B75085-F9D0-6172-089B-8B98DC17B156}"/>
              </a:ext>
            </a:extLst>
          </p:cNvPr>
          <p:cNvSpPr txBox="1"/>
          <p:nvPr/>
        </p:nvSpPr>
        <p:spPr>
          <a:xfrm>
            <a:off x="773531" y="5964077"/>
            <a:ext cx="758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>
                <a:solidFill>
                  <a:schemeClr val="tx2"/>
                </a:solidFill>
                <a:effectLst/>
              </a:rPr>
              <a:t>Figure 9</a:t>
            </a:r>
            <a:r>
              <a:rPr lang="en-US" sz="1400" i="1" dirty="0">
                <a:solidFill>
                  <a:schemeClr val="tx2"/>
                </a:solidFill>
                <a:effectLst/>
              </a:rPr>
              <a:t>: Beta decay rates at finite temperatures. Shell model results are also provided for comparison.</a:t>
            </a:r>
            <a:endParaRPr lang="en-GB" sz="1400" i="1" spc="-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542A0-E9A5-E340-E192-8A3329950CE7}"/>
              </a:ext>
            </a:extLst>
          </p:cNvPr>
          <p:cNvSpPr txBox="1"/>
          <p:nvPr/>
        </p:nvSpPr>
        <p:spPr>
          <a:xfrm>
            <a:off x="8508989" y="1123982"/>
            <a:ext cx="340650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buFont typeface="Wingdings" panose="05000000000000000000" pitchFamily="2" charset="2"/>
              <a:buChar char="ü"/>
              <a:defRPr i="1">
                <a:solidFill>
                  <a:schemeClr val="tx2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Only Gamow-Teller excitations are included for  comparison with shell model results.</a:t>
            </a:r>
          </a:p>
          <a:p>
            <a:endParaRPr lang="en-US" dirty="0"/>
          </a:p>
          <a:p>
            <a:r>
              <a:rPr lang="en-US" dirty="0"/>
              <a:t>Two different relativistic functionals: DD-ME2 and D3C*.</a:t>
            </a:r>
          </a:p>
          <a:p>
            <a:endParaRPr lang="en-US" dirty="0"/>
          </a:p>
          <a:p>
            <a:r>
              <a:rPr lang="en-US" i="0" dirty="0"/>
              <a:t>β</a:t>
            </a:r>
            <a:r>
              <a:rPr lang="en-US" dirty="0"/>
              <a:t>-decay rates significantly decrease with increasing density. </a:t>
            </a:r>
          </a:p>
          <a:p>
            <a:endParaRPr lang="en-US" dirty="0"/>
          </a:p>
          <a:p>
            <a:r>
              <a:rPr lang="en-US" dirty="0"/>
              <a:t>Increasing rates with increasing temperature.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E5873-11C1-33AA-B322-46CD0C31049E}"/>
              </a:ext>
            </a:extLst>
          </p:cNvPr>
          <p:cNvSpPr txBox="1"/>
          <p:nvPr/>
        </p:nvSpPr>
        <p:spPr>
          <a:xfrm>
            <a:off x="8677978" y="5734018"/>
            <a:ext cx="3326468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+mj-lt"/>
              <a:buNone/>
              <a:defRPr sz="1100" b="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/>
              <a:t>A. </a:t>
            </a:r>
            <a:r>
              <a:rPr lang="en-US" sz="1200" dirty="0" err="1"/>
              <a:t>Ravlić</a:t>
            </a:r>
            <a:r>
              <a:rPr lang="en-US" sz="1200" dirty="0"/>
              <a:t>, E. </a:t>
            </a:r>
            <a:r>
              <a:rPr lang="en-US" sz="1200" dirty="0" err="1"/>
              <a:t>Yüksel</a:t>
            </a:r>
            <a:r>
              <a:rPr lang="en-US" sz="1200" dirty="0"/>
              <a:t>, Y. F. </a:t>
            </a:r>
            <a:r>
              <a:rPr lang="en-US" sz="1200" dirty="0" err="1"/>
              <a:t>Niu</a:t>
            </a:r>
            <a:r>
              <a:rPr lang="en-US" sz="1200" dirty="0"/>
              <a:t>, and N. </a:t>
            </a:r>
            <a:r>
              <a:rPr lang="en-US" sz="1200" dirty="0" err="1"/>
              <a:t>Paar</a:t>
            </a:r>
            <a:r>
              <a:rPr lang="en-US" sz="1200" dirty="0"/>
              <a:t>, Phys. Rev. C 104, 054318, 2021</a:t>
            </a:r>
          </a:p>
        </p:txBody>
      </p:sp>
    </p:spTree>
    <p:extLst>
      <p:ext uri="{BB962C8B-B14F-4D97-AF65-F5344CB8AC3E}">
        <p14:creationId xmlns:p14="http://schemas.microsoft.com/office/powerpoint/2010/main" val="117601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3D73C6-84A6-626C-E6CB-E205A4F3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3" name="Veri Yer Tutucusu 1">
            <a:extLst>
              <a:ext uri="{FF2B5EF4-FFF2-40B4-BE49-F238E27FC236}">
                <a16:creationId xmlns:a16="http://schemas.microsoft.com/office/drawing/2014/main" id="{576C77C0-6699-552D-55C3-B87EC392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8D02-F47E-AA80-8EFB-F3357CF3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FDD10B5-E62D-AB26-BEC0-6E75940D5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72" b="44289"/>
          <a:stretch/>
        </p:blipFill>
        <p:spPr>
          <a:xfrm>
            <a:off x="698342" y="739350"/>
            <a:ext cx="10660351" cy="388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63DB48-CEB2-2039-E571-31417E251454}"/>
              </a:ext>
            </a:extLst>
          </p:cNvPr>
          <p:cNvSpPr txBox="1"/>
          <p:nvPr/>
        </p:nvSpPr>
        <p:spPr>
          <a:xfrm>
            <a:off x="7093012" y="5926279"/>
            <a:ext cx="4634797" cy="276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+mj-lt"/>
              <a:buNone/>
              <a:defRPr sz="1100" b="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/>
              <a:t>A</a:t>
            </a:r>
            <a:r>
              <a:rPr lang="en-US" sz="1200"/>
              <a:t>. Ravlić</a:t>
            </a:r>
            <a:r>
              <a:rPr lang="en-US" sz="1200" dirty="0"/>
              <a:t>, E</a:t>
            </a:r>
            <a:r>
              <a:rPr lang="en-US" sz="1200"/>
              <a:t>. Yüksel</a:t>
            </a:r>
            <a:r>
              <a:rPr lang="en-US" sz="1200" dirty="0"/>
              <a:t>, Y</a:t>
            </a:r>
            <a:r>
              <a:rPr lang="en-US" sz="1200"/>
              <a:t>. </a:t>
            </a:r>
            <a:r>
              <a:rPr lang="en-US" sz="1200" dirty="0"/>
              <a:t>F</a:t>
            </a:r>
            <a:r>
              <a:rPr lang="en-US" sz="1200"/>
              <a:t>. Niu</a:t>
            </a:r>
            <a:r>
              <a:rPr lang="en-US" sz="1200" dirty="0"/>
              <a:t>, and N</a:t>
            </a:r>
            <a:r>
              <a:rPr lang="en-US" sz="1200"/>
              <a:t>. Paar, Phys. </a:t>
            </a:r>
            <a:r>
              <a:rPr lang="en-US" sz="1200" dirty="0"/>
              <a:t>Rev</a:t>
            </a:r>
            <a:r>
              <a:rPr lang="en-US" sz="1200"/>
              <a:t>. C 104, </a:t>
            </a:r>
            <a:r>
              <a:rPr lang="en-US" sz="1200" dirty="0"/>
              <a:t>054318</a:t>
            </a:r>
            <a:r>
              <a:rPr lang="en-US" sz="1200"/>
              <a:t>, 2021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A77C19-687E-2216-558E-BD73276843BF}"/>
              </a:ext>
            </a:extLst>
          </p:cNvPr>
          <p:cNvSpPr txBox="1"/>
          <p:nvPr/>
        </p:nvSpPr>
        <p:spPr>
          <a:xfrm>
            <a:off x="2513785" y="4627989"/>
            <a:ext cx="9583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>
              <a:buFont typeface="Wingdings" panose="05000000000000000000" pitchFamily="2" charset="2"/>
              <a:buChar char="ü"/>
              <a:defRPr i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US" sz="1600" b="1" dirty="0"/>
              <a:t>Figure 10: </a:t>
            </a:r>
            <a:r>
              <a:rPr lang="en-US" sz="1600" dirty="0"/>
              <a:t>Total </a:t>
            </a:r>
            <a:r>
              <a:rPr lang="en-US" sz="1600" i="0" dirty="0"/>
              <a:t>β</a:t>
            </a:r>
            <a:r>
              <a:rPr lang="en-US" sz="1600" dirty="0"/>
              <a:t>-decay half-lives T</a:t>
            </a:r>
            <a:r>
              <a:rPr lang="en-US" sz="1600" baseline="-25000" dirty="0"/>
              <a:t>1/2</a:t>
            </a:r>
            <a:r>
              <a:rPr lang="en-US" sz="1600" dirty="0"/>
              <a:t> for </a:t>
            </a:r>
            <a:r>
              <a:rPr lang="en-US" sz="1600" dirty="0" err="1"/>
              <a:t>Ti</a:t>
            </a:r>
            <a:r>
              <a:rPr lang="en-US" sz="1600" dirty="0"/>
              <a:t>, Fe, Cd, and Sn isotopes as a function of temperature.</a:t>
            </a:r>
          </a:p>
        </p:txBody>
      </p:sp>
      <p:sp>
        <p:nvSpPr>
          <p:cNvPr id="13" name="Metin kutusu 4">
            <a:extLst>
              <a:ext uri="{FF2B5EF4-FFF2-40B4-BE49-F238E27FC236}">
                <a16:creationId xmlns:a16="http://schemas.microsoft.com/office/drawing/2014/main" id="{A55E96DE-4948-CC38-90CD-D3D45FEF29C8}"/>
              </a:ext>
            </a:extLst>
          </p:cNvPr>
          <p:cNvSpPr txBox="1"/>
          <p:nvPr/>
        </p:nvSpPr>
        <p:spPr>
          <a:xfrm>
            <a:off x="468550" y="-509967"/>
            <a:ext cx="11503919" cy="1195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200" i="1" u="sng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500" dirty="0"/>
              <a:t>Beta-decay half-lives at </a:t>
            </a:r>
            <a:r>
              <a:rPr lang="en-US" sz="3500" dirty="0"/>
              <a:t>finite temperature</a:t>
            </a:r>
            <a:endParaRPr lang="tr-TR" sz="3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A3AFC-AD3F-9A60-B0D2-CCC6775553C6}"/>
              </a:ext>
            </a:extLst>
          </p:cNvPr>
          <p:cNvSpPr txBox="1"/>
          <p:nvPr/>
        </p:nvSpPr>
        <p:spPr>
          <a:xfrm>
            <a:off x="468550" y="5112428"/>
            <a:ext cx="11259259" cy="64633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600" b="1" i="1"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dirty="0"/>
              <a:t>Temperature has a considerable impact on nuclei with long </a:t>
            </a:r>
            <a:r>
              <a:rPr lang="en-US" sz="1800" b="0" i="0" dirty="0"/>
              <a:t>β</a:t>
            </a:r>
            <a:r>
              <a:rPr lang="en-US" sz="1800" b="0" dirty="0"/>
              <a:t>-decay half-lives at zero temperature, whereas its effect is smaller in short-lived nuclei. 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382423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4F8118-6D7F-B944-0DE6-F973A6F3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A5179-8340-937D-7EC2-17F63DCCF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26" y="771591"/>
            <a:ext cx="11742155" cy="4555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68F55-23BC-A4EC-065B-6792485480D2}"/>
              </a:ext>
            </a:extLst>
          </p:cNvPr>
          <p:cNvSpPr txBox="1"/>
          <p:nvPr/>
        </p:nvSpPr>
        <p:spPr>
          <a:xfrm>
            <a:off x="620014" y="5385460"/>
            <a:ext cx="11286352" cy="338554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2000" b="0" i="1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</a:rPr>
              <a:t>Figure 11</a:t>
            </a:r>
            <a:r>
              <a:rPr lang="en-US" sz="1600" dirty="0">
                <a:solidFill>
                  <a:schemeClr val="tx2"/>
                </a:solidFill>
              </a:rPr>
              <a:t>: The percentage change of the </a:t>
            </a:r>
            <a:r>
              <a:rPr lang="en-US" sz="1600" i="0" dirty="0">
                <a:solidFill>
                  <a:schemeClr val="tx2"/>
                </a:solidFill>
              </a:rPr>
              <a:t>β</a:t>
            </a:r>
            <a:r>
              <a:rPr lang="en-US" sz="1600" dirty="0">
                <a:solidFill>
                  <a:schemeClr val="tx2"/>
                </a:solidFill>
              </a:rPr>
              <a:t>-decay half-lives T</a:t>
            </a:r>
            <a:r>
              <a:rPr lang="en-US" sz="1600" baseline="-25000" dirty="0">
                <a:solidFill>
                  <a:schemeClr val="tx2"/>
                </a:solidFill>
              </a:rPr>
              <a:t>1/2</a:t>
            </a:r>
            <a:r>
              <a:rPr lang="en-US" sz="1600" dirty="0">
                <a:solidFill>
                  <a:schemeClr val="tx2"/>
                </a:solidFill>
              </a:rPr>
              <a:t> at finite temperatures T9(K) = 5, T9(K) = 10 with respect to T9(K) = 0.01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7" name="Metin kutusu 4">
            <a:extLst>
              <a:ext uri="{FF2B5EF4-FFF2-40B4-BE49-F238E27FC236}">
                <a16:creationId xmlns:a16="http://schemas.microsoft.com/office/drawing/2014/main" id="{C2013B3D-7C91-9173-C78B-C6BC3604C9DE}"/>
              </a:ext>
            </a:extLst>
          </p:cNvPr>
          <p:cNvSpPr txBox="1"/>
          <p:nvPr/>
        </p:nvSpPr>
        <p:spPr>
          <a:xfrm>
            <a:off x="449845" y="-424377"/>
            <a:ext cx="11503919" cy="1195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200" i="1" u="sng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Large-scale calculations </a:t>
            </a:r>
            <a:r>
              <a:rPr lang="tr-TR" sz="3500" dirty="0"/>
              <a:t>at </a:t>
            </a:r>
            <a:r>
              <a:rPr lang="en-US" sz="3500" dirty="0"/>
              <a:t>finite temperature</a:t>
            </a:r>
            <a:endParaRPr lang="tr-TR" sz="3500" dirty="0"/>
          </a:p>
        </p:txBody>
      </p:sp>
      <p:sp>
        <p:nvSpPr>
          <p:cNvPr id="3" name="Veri Yer Tutucusu 1">
            <a:extLst>
              <a:ext uri="{FF2B5EF4-FFF2-40B4-BE49-F238E27FC236}">
                <a16:creationId xmlns:a16="http://schemas.microsoft.com/office/drawing/2014/main" id="{7B3B90DB-DEA3-DFC5-BBC4-B9689A59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57E2D-E0B0-89A8-C250-BA37B94D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46E25-4D82-E465-3FE1-E6F9062E292A}"/>
              </a:ext>
            </a:extLst>
          </p:cNvPr>
          <p:cNvSpPr txBox="1"/>
          <p:nvPr/>
        </p:nvSpPr>
        <p:spPr>
          <a:xfrm>
            <a:off x="7311587" y="5924068"/>
            <a:ext cx="4642177" cy="276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+mj-lt"/>
              <a:buNone/>
              <a:defRPr sz="1100" b="0" i="1">
                <a:solidFill>
                  <a:schemeClr val="tx2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/>
              <a:t>A</a:t>
            </a:r>
            <a:r>
              <a:rPr lang="en-US" sz="1200"/>
              <a:t>. Ravlić</a:t>
            </a:r>
            <a:r>
              <a:rPr lang="en-US" sz="1200" dirty="0"/>
              <a:t>, E</a:t>
            </a:r>
            <a:r>
              <a:rPr lang="en-US" sz="1200"/>
              <a:t>. Yüksel</a:t>
            </a:r>
            <a:r>
              <a:rPr lang="en-US" sz="1200" dirty="0"/>
              <a:t>, Y</a:t>
            </a:r>
            <a:r>
              <a:rPr lang="en-US" sz="1200"/>
              <a:t>. </a:t>
            </a:r>
            <a:r>
              <a:rPr lang="en-US" sz="1200" dirty="0"/>
              <a:t>F</a:t>
            </a:r>
            <a:r>
              <a:rPr lang="en-US" sz="1200"/>
              <a:t>. Niu</a:t>
            </a:r>
            <a:r>
              <a:rPr lang="en-US" sz="1200" dirty="0"/>
              <a:t>, and N</a:t>
            </a:r>
            <a:r>
              <a:rPr lang="en-US" sz="1200"/>
              <a:t>. Paar, Phys. </a:t>
            </a:r>
            <a:r>
              <a:rPr lang="en-US" sz="1200" dirty="0"/>
              <a:t>Rev</a:t>
            </a:r>
            <a:r>
              <a:rPr lang="en-US" sz="1200"/>
              <a:t>. C 104, </a:t>
            </a:r>
            <a:r>
              <a:rPr lang="en-US" sz="1200" dirty="0"/>
              <a:t>054318</a:t>
            </a:r>
            <a:r>
              <a:rPr lang="en-US" sz="1200"/>
              <a:t>, 2021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572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/>
          <p:cNvSpPr txBox="1">
            <a:spLocks/>
          </p:cNvSpPr>
          <p:nvPr/>
        </p:nvSpPr>
        <p:spPr>
          <a:xfrm>
            <a:off x="146695" y="-53218"/>
            <a:ext cx="11599026" cy="7980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i="1" u="sng" dirty="0"/>
              <a:t>Nuclear Landscape</a:t>
            </a:r>
            <a:endParaRPr lang="tr-TR" sz="4400" i="1" u="sng" dirty="0"/>
          </a:p>
        </p:txBody>
      </p:sp>
      <p:sp>
        <p:nvSpPr>
          <p:cNvPr id="6" name="Dikdörtgen 5"/>
          <p:cNvSpPr/>
          <p:nvPr/>
        </p:nvSpPr>
        <p:spPr>
          <a:xfrm>
            <a:off x="149426" y="744804"/>
            <a:ext cx="5289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/>
              <a:t>Presently, we have experimental data for nearly </a:t>
            </a:r>
            <a:r>
              <a:rPr lang="en-US" i="1" dirty="0">
                <a:solidFill>
                  <a:srgbClr val="0000FF"/>
                </a:solidFill>
              </a:rPr>
              <a:t>3000 nuclides</a:t>
            </a:r>
            <a:r>
              <a:rPr lang="en-US" i="1" dirty="0"/>
              <a:t>, and it is predicted that nearly </a:t>
            </a:r>
            <a:r>
              <a:rPr lang="en-US" i="1" dirty="0">
                <a:solidFill>
                  <a:srgbClr val="0000FF"/>
                </a:solidFill>
              </a:rPr>
              <a:t>8000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should exist</a:t>
            </a:r>
            <a:r>
              <a:rPr lang="en-US" i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6291" y="1296000"/>
            <a:ext cx="6655709" cy="372479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BF13AA4-E396-4CE8-BA5C-F8C3C5787CD4}"/>
              </a:ext>
            </a:extLst>
          </p:cNvPr>
          <p:cNvSpPr txBox="1"/>
          <p:nvPr/>
        </p:nvSpPr>
        <p:spPr>
          <a:xfrm>
            <a:off x="154889" y="1878745"/>
            <a:ext cx="528390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/>
              <a:t>Studying the changes in nuclear properties is not only important for nuclear physics, but also for some </a:t>
            </a:r>
            <a:r>
              <a:rPr lang="en-US" i="1" dirty="0">
                <a:solidFill>
                  <a:srgbClr val="FF0000"/>
                </a:solidFill>
              </a:rPr>
              <a:t>astrophysical events, e.g., modelling the stellar evolution, supernova explosion, and the synthesis of chemical elements in the universe</a:t>
            </a:r>
            <a:r>
              <a:rPr lang="tr-T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0032174-32D7-4B91-ACB9-3C6F3BB8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405A226-8B9D-4802-9E26-F677ADB50D0E}"/>
              </a:ext>
            </a:extLst>
          </p:cNvPr>
          <p:cNvSpPr/>
          <p:nvPr/>
        </p:nvSpPr>
        <p:spPr>
          <a:xfrm>
            <a:off x="5957467" y="5133616"/>
            <a:ext cx="5853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b="1" i="1" dirty="0">
                <a:solidFill>
                  <a:srgbClr val="0000FF"/>
                </a:solidFill>
              </a:rPr>
              <a:t>Figure 1</a:t>
            </a:r>
            <a:r>
              <a:rPr lang="tr-TR" sz="1200" i="1" dirty="0">
                <a:solidFill>
                  <a:srgbClr val="0000FF"/>
                </a:solidFill>
              </a:rPr>
              <a:t>: </a:t>
            </a:r>
            <a:r>
              <a:rPr lang="en-US" sz="1200" i="1" dirty="0">
                <a:solidFill>
                  <a:srgbClr val="0000FF"/>
                </a:solidFill>
              </a:rPr>
              <a:t>Nuclear Landscape. The figure is taken from ‘The limits of the nuclear landscape’. Jochen </a:t>
            </a:r>
            <a:r>
              <a:rPr lang="en-US" sz="1200" i="1" dirty="0" err="1">
                <a:solidFill>
                  <a:srgbClr val="0000FF"/>
                </a:solidFill>
              </a:rPr>
              <a:t>Erler</a:t>
            </a:r>
            <a:r>
              <a:rPr lang="en-US" sz="1200" i="1" dirty="0">
                <a:solidFill>
                  <a:srgbClr val="0000FF"/>
                </a:solidFill>
              </a:rPr>
              <a:t> et. Al., Nature Vol. 486, 509–512 (2012). </a:t>
            </a:r>
            <a:endParaRPr lang="tr-TR" sz="1200" i="1" dirty="0">
              <a:solidFill>
                <a:srgbClr val="0000FF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D718249-A626-4E62-AB76-ACB53213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23EA71C-5B9D-44D0-83C3-813C6AEE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5AA286-0767-33DB-2BE0-4711466F3E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  <a:ea typeface="+mj-ea"/>
                <a:cs typeface="+mj-cs"/>
              </a:rPr>
              <a:t>    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  <a:ea typeface="+mj-ea"/>
                <a:cs typeface="+mj-cs"/>
              </a:rPr>
              <a:t>THANK YOU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  <a:ea typeface="+mj-ea"/>
                <a:cs typeface="+mj-cs"/>
              </a:rPr>
              <a:t>     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radley Hand ITC" panose="03070402050302030203" pitchFamily="66" charset="0"/>
                <a:ea typeface="+mj-ea"/>
                <a:cs typeface="+mj-cs"/>
              </a:rPr>
              <a:t>Any questions?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2F4B619-F594-454D-B2A8-7E69B905AACE}"/>
              </a:ext>
            </a:extLst>
          </p:cNvPr>
          <p:cNvSpPr txBox="1"/>
          <p:nvPr/>
        </p:nvSpPr>
        <p:spPr>
          <a:xfrm>
            <a:off x="5077386" y="1104141"/>
            <a:ext cx="6135097" cy="493885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COLLABORATORS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Nils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Paar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University of Zagreb, Croatia.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Ravlic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University of Zagreb, Croatia.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Tamara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Niksic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University of Zagreb, Croatia.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Yifei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Lanzhou University, China.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Gianluca Colo -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Milano, Italy.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Elias Khan -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Universit´e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Paris-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Jean-Paul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Ebran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CEA,DAM, DIF,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Arpajon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Florian Mercier,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IJCLab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Universit´e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Paris-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Calibri" panose="020F0502020204030204" pitchFamily="34" charset="0"/>
              <a:buChar char="•"/>
            </a:pP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Kutsal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Bozkurt, </a:t>
            </a:r>
            <a:r>
              <a:rPr lang="en-US" i="1" spc="-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Yildiz</a:t>
            </a:r>
            <a:r>
              <a:rPr lang="en-US" i="1" spc="-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Technical University, Istanbul, Turkey.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Veri Yer Tutucusu 1">
            <a:extLst>
              <a:ext uri="{FF2B5EF4-FFF2-40B4-BE49-F238E27FC236}">
                <a16:creationId xmlns:a16="http://schemas.microsoft.com/office/drawing/2014/main" id="{4849AE54-4000-8E64-9A7B-E8B2EA42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1C7D8BE-B1A2-45A5-991B-4E724533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F4ECC-1B85-F37E-7A45-967DF1AF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/>
          <p:cNvSpPr txBox="1">
            <a:spLocks/>
          </p:cNvSpPr>
          <p:nvPr/>
        </p:nvSpPr>
        <p:spPr>
          <a:xfrm>
            <a:off x="146695" y="-53218"/>
            <a:ext cx="11599026" cy="7980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i="1" u="sng" dirty="0"/>
              <a:t>Nuclear Landscape</a:t>
            </a:r>
            <a:endParaRPr lang="tr-TR" sz="4400" i="1" u="sng" dirty="0"/>
          </a:p>
        </p:txBody>
      </p:sp>
      <p:sp>
        <p:nvSpPr>
          <p:cNvPr id="6" name="Dikdörtgen 5"/>
          <p:cNvSpPr/>
          <p:nvPr/>
        </p:nvSpPr>
        <p:spPr>
          <a:xfrm>
            <a:off x="149426" y="744804"/>
            <a:ext cx="5289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/>
              <a:t>Presently, we have experimental data for nearly </a:t>
            </a:r>
            <a:r>
              <a:rPr lang="en-US" i="1" dirty="0">
                <a:solidFill>
                  <a:srgbClr val="0000FF"/>
                </a:solidFill>
              </a:rPr>
              <a:t>3000 nuclides</a:t>
            </a:r>
            <a:r>
              <a:rPr lang="en-US" i="1" dirty="0"/>
              <a:t>, and it is predicted that nearly </a:t>
            </a:r>
            <a:r>
              <a:rPr lang="en-US" i="1" dirty="0">
                <a:solidFill>
                  <a:srgbClr val="0000FF"/>
                </a:solidFill>
              </a:rPr>
              <a:t>8000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should exist</a:t>
            </a:r>
            <a:r>
              <a:rPr lang="en-US" i="1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6291" y="1296000"/>
            <a:ext cx="6655709" cy="372479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BF13AA4-E396-4CE8-BA5C-F8C3C5787CD4}"/>
              </a:ext>
            </a:extLst>
          </p:cNvPr>
          <p:cNvSpPr txBox="1"/>
          <p:nvPr/>
        </p:nvSpPr>
        <p:spPr>
          <a:xfrm>
            <a:off x="154889" y="1878745"/>
            <a:ext cx="528390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/>
              <a:t>Studying the changes in nuclear properties is not only important for nuclear physics, but also for some </a:t>
            </a:r>
            <a:r>
              <a:rPr lang="en-US" i="1" dirty="0">
                <a:solidFill>
                  <a:srgbClr val="FF0000"/>
                </a:solidFill>
              </a:rPr>
              <a:t>astrophysical events, e.g., modelling the stellar evolution, supernova explosion, and the synthesis of chemical elements in the universe</a:t>
            </a:r>
            <a:r>
              <a:rPr lang="tr-T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CBDF345-D7C8-48EE-AA2E-634CF2BC44DA}"/>
              </a:ext>
            </a:extLst>
          </p:cNvPr>
          <p:cNvSpPr txBox="1"/>
          <p:nvPr/>
        </p:nvSpPr>
        <p:spPr>
          <a:xfrm>
            <a:off x="381040" y="5041284"/>
            <a:ext cx="4860851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0000FF"/>
                </a:solidFill>
              </a:defRPr>
            </a:lvl1pPr>
          </a:lstStyle>
          <a:p>
            <a:r>
              <a:rPr lang="en-US" b="0" dirty="0">
                <a:solidFill>
                  <a:srgbClr val="FF0000"/>
                </a:solidFill>
              </a:rPr>
              <a:t>How do</a:t>
            </a:r>
            <a:r>
              <a:rPr lang="tr-TR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nuclear properties and excitations evolve with increasing</a:t>
            </a:r>
            <a:r>
              <a:rPr lang="tr-TR" b="0" dirty="0">
                <a:solidFill>
                  <a:srgbClr val="FF0000"/>
                </a:solidFill>
              </a:rPr>
              <a:t> nucleon number/</a:t>
            </a:r>
            <a:r>
              <a:rPr lang="en-US" b="0" dirty="0">
                <a:solidFill>
                  <a:srgbClr val="FF0000"/>
                </a:solidFill>
              </a:rPr>
              <a:t>temperature?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0032174-32D7-4B91-ACB9-3C6F3BB8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405A226-8B9D-4802-9E26-F677ADB50D0E}"/>
              </a:ext>
            </a:extLst>
          </p:cNvPr>
          <p:cNvSpPr/>
          <p:nvPr/>
        </p:nvSpPr>
        <p:spPr>
          <a:xfrm>
            <a:off x="5957467" y="5133616"/>
            <a:ext cx="5853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b="1" i="1" dirty="0">
                <a:solidFill>
                  <a:srgbClr val="0000FF"/>
                </a:solidFill>
              </a:rPr>
              <a:t>Figure 1</a:t>
            </a:r>
            <a:r>
              <a:rPr lang="tr-TR" sz="1200" i="1" dirty="0">
                <a:solidFill>
                  <a:srgbClr val="0000FF"/>
                </a:solidFill>
              </a:rPr>
              <a:t>: </a:t>
            </a:r>
            <a:r>
              <a:rPr lang="en-US" sz="1200" i="1" dirty="0">
                <a:solidFill>
                  <a:srgbClr val="0000FF"/>
                </a:solidFill>
              </a:rPr>
              <a:t>Nuclear Landscape. The figure is taken from ‘The limits of the nuclear landscape’. Jochen </a:t>
            </a:r>
            <a:r>
              <a:rPr lang="en-US" sz="1200" i="1" dirty="0" err="1">
                <a:solidFill>
                  <a:srgbClr val="0000FF"/>
                </a:solidFill>
              </a:rPr>
              <a:t>Erler</a:t>
            </a:r>
            <a:r>
              <a:rPr lang="en-US" sz="1200" i="1" dirty="0">
                <a:solidFill>
                  <a:srgbClr val="0000FF"/>
                </a:solidFill>
              </a:rPr>
              <a:t> et. Al., Nature Vol. 486, 509–512 (2012). </a:t>
            </a:r>
            <a:endParaRPr lang="tr-TR" sz="1200" i="1" dirty="0">
              <a:solidFill>
                <a:srgbClr val="0000FF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4C5D283-EAAC-4184-8D6A-036C4E925713}"/>
              </a:ext>
            </a:extLst>
          </p:cNvPr>
          <p:cNvSpPr txBox="1"/>
          <p:nvPr/>
        </p:nvSpPr>
        <p:spPr>
          <a:xfrm>
            <a:off x="381040" y="4012582"/>
            <a:ext cx="4860851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i="1" dirty="0">
                <a:solidFill>
                  <a:srgbClr val="0000FF"/>
                </a:solidFill>
              </a:rPr>
              <a:t>What do we need?</a:t>
            </a:r>
          </a:p>
          <a:p>
            <a:r>
              <a:rPr lang="tr-TR" i="1" dirty="0">
                <a:solidFill>
                  <a:srgbClr val="0000FF"/>
                </a:solidFill>
              </a:rPr>
              <a:t>Masses, half-lives, decay modes, GDR, GTR …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D718249-A626-4E62-AB76-ACB53213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23EA71C-5B9D-44D0-83C3-813C6AEE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DE6B031-027C-4F29-A3B9-3DC4C280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0C00375-AA9E-463D-A172-48A8DAFB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357235"/>
            <a:ext cx="4822804" cy="365125"/>
          </a:xfrm>
        </p:spPr>
        <p:txBody>
          <a:bodyPr/>
          <a:lstStyle/>
          <a:p>
            <a:r>
              <a:rPr lang="en-US"/>
              <a:t>Esra Yüksel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79520E2-7248-4CB9-A4AB-763A4204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Unvan 10">
            <a:extLst>
              <a:ext uri="{FF2B5EF4-FFF2-40B4-BE49-F238E27FC236}">
                <a16:creationId xmlns:a16="http://schemas.microsoft.com/office/drawing/2014/main" id="{54AF486B-0984-4658-9A26-B130AB10829F}"/>
              </a:ext>
            </a:extLst>
          </p:cNvPr>
          <p:cNvSpPr txBox="1">
            <a:spLocks/>
          </p:cNvSpPr>
          <p:nvPr/>
        </p:nvSpPr>
        <p:spPr>
          <a:xfrm>
            <a:off x="445970" y="-185518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0" i="1" u="sng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Nuclear energy density functionals (NEDF)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0B2FA52-625B-49FD-BCE4-CF9F75B32B83}"/>
              </a:ext>
            </a:extLst>
          </p:cNvPr>
          <p:cNvSpPr txBox="1"/>
          <p:nvPr/>
        </p:nvSpPr>
        <p:spPr>
          <a:xfrm>
            <a:off x="445972" y="853653"/>
            <a:ext cx="11160441" cy="877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 sz="1200" b="1" i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0" dirty="0">
                <a:solidFill>
                  <a:schemeClr val="tx2">
                    <a:lumMod val="50000"/>
                  </a:schemeClr>
                </a:solidFill>
              </a:rPr>
              <a:t>Based on effective interactions, Nuclear Energy Density Functionals are successful in the description of static and dynamic properties of nuclei.</a:t>
            </a:r>
            <a:r>
              <a:rPr lang="tr-TR" sz="17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0" dirty="0">
                <a:solidFill>
                  <a:schemeClr val="tx2">
                    <a:lumMod val="50000"/>
                  </a:schemeClr>
                </a:solidFill>
              </a:rPr>
              <a:t>Effective interaction between nucleons </a:t>
            </a:r>
            <a:r>
              <a:rPr lang="tr-TR" sz="1700" b="0" dirty="0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en-US" sz="1700" b="0" dirty="0">
                <a:solidFill>
                  <a:schemeClr val="tx2">
                    <a:lumMod val="50000"/>
                  </a:schemeClr>
                </a:solidFill>
              </a:rPr>
              <a:t> represented by a functional which depends on the </a:t>
            </a:r>
            <a:r>
              <a:rPr lang="en-US" sz="1700" b="0" dirty="0"/>
              <a:t>densities</a:t>
            </a:r>
            <a:r>
              <a:rPr lang="en-US" sz="1700" b="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1700" b="0" dirty="0"/>
              <a:t>currents</a:t>
            </a:r>
            <a:r>
              <a:rPr lang="tr-TR" sz="1700" b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5DC189-735B-406C-9694-EA45A23E1119}"/>
              </a:ext>
            </a:extLst>
          </p:cNvPr>
          <p:cNvSpPr txBox="1"/>
          <p:nvPr/>
        </p:nvSpPr>
        <p:spPr>
          <a:xfrm>
            <a:off x="445970" y="1930260"/>
            <a:ext cx="11160441" cy="2031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 sz="1200" b="1" i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tr-TR" sz="1700" dirty="0">
                <a:solidFill>
                  <a:srgbClr val="0000FF"/>
                </a:solidFill>
              </a:rPr>
              <a:t>Relativistic models:  </a:t>
            </a:r>
            <a:r>
              <a:rPr lang="tr-TR" sz="1700" b="0" dirty="0">
                <a:solidFill>
                  <a:schemeClr val="tx2">
                    <a:lumMod val="50000"/>
                  </a:schemeClr>
                </a:solidFill>
              </a:rPr>
              <a:t>a nucleus is described as a system of Dirac nucleons coupled to exchange mesons through an effective Lagrangian.   </a:t>
            </a:r>
          </a:p>
          <a:p>
            <a:endParaRPr lang="tr-TR" sz="1800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F1AA270-0CFE-4CB7-95C9-4A7C9A8EB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2570" y="2815545"/>
            <a:ext cx="2376000" cy="432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3AC3C28-17D5-4B73-A238-21188F5D4598}"/>
              </a:ext>
            </a:extLst>
          </p:cNvPr>
          <p:cNvSpPr txBox="1"/>
          <p:nvPr/>
        </p:nvSpPr>
        <p:spPr>
          <a:xfrm>
            <a:off x="445970" y="4106410"/>
            <a:ext cx="11160441" cy="2031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>
              <a:buFont typeface="+mj-lt"/>
              <a:buNone/>
              <a:defRPr sz="1200" b="1" i="1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tr-TR" sz="1700" err="1"/>
              <a:t>Non-Relativistic</a:t>
            </a:r>
            <a:r>
              <a:rPr lang="tr-TR" sz="1700"/>
              <a:t> </a:t>
            </a:r>
            <a:r>
              <a:rPr lang="tr-TR" sz="1700" err="1"/>
              <a:t>models</a:t>
            </a:r>
            <a:r>
              <a:rPr lang="tr-TR" sz="1700"/>
              <a:t>:  </a:t>
            </a:r>
            <a:r>
              <a:rPr lang="tr-TR" sz="1700" b="0" err="1">
                <a:solidFill>
                  <a:schemeClr val="tx2">
                    <a:lumMod val="50000"/>
                  </a:schemeClr>
                </a:solidFill>
              </a:rPr>
              <a:t>Based</a:t>
            </a:r>
            <a:r>
              <a:rPr lang="tr-TR" sz="1700" b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tr-TR" sz="1700" b="0" err="1">
                <a:solidFill>
                  <a:schemeClr val="tx2">
                    <a:lumMod val="50000"/>
                  </a:schemeClr>
                </a:solidFill>
              </a:rPr>
              <a:t>Hamiltonians</a:t>
            </a:r>
            <a:r>
              <a:rPr lang="tr-TR" sz="1700" b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700" b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tr-TR" sz="1700" b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700" b="0" err="1">
                <a:solidFill>
                  <a:schemeClr val="tx2">
                    <a:lumMod val="50000"/>
                  </a:schemeClr>
                </a:solidFill>
              </a:rPr>
              <a:t>effective</a:t>
            </a:r>
            <a:r>
              <a:rPr lang="tr-TR" sz="1700" b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1700" b="0" err="1">
                <a:solidFill>
                  <a:schemeClr val="tx2">
                    <a:lumMod val="50000"/>
                  </a:schemeClr>
                </a:solidFill>
              </a:rPr>
              <a:t>interactions</a:t>
            </a:r>
            <a:r>
              <a:rPr lang="tr-TR" sz="1700" b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tr-TR" sz="1700" b="0" err="1">
                <a:solidFill>
                  <a:schemeClr val="tx2">
                    <a:lumMod val="50000"/>
                  </a:schemeClr>
                </a:solidFill>
              </a:rPr>
              <a:t>nucleons</a:t>
            </a:r>
            <a:r>
              <a:rPr lang="tr-TR" sz="1700" b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tr-TR" sz="1700" b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>
              <a:solidFill>
                <a:schemeClr val="tx2">
                  <a:lumMod val="50000"/>
                </a:schemeClr>
              </a:solidFill>
            </a:endParaRPr>
          </a:p>
          <a:p>
            <a:endParaRPr lang="tr-TR" sz="1800" b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A6435C54-6E5F-43D6-AE68-CEEF154628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54" t="4972" r="5055" b="9095"/>
          <a:stretch/>
        </p:blipFill>
        <p:spPr>
          <a:xfrm>
            <a:off x="5903367" y="2342541"/>
            <a:ext cx="4092798" cy="1548000"/>
          </a:xfrm>
          <a:prstGeom prst="rect">
            <a:avLst/>
          </a:prstGeom>
        </p:spPr>
      </p:pic>
      <p:sp>
        <p:nvSpPr>
          <p:cNvPr id="20" name="Sağ Ayraç 19">
            <a:extLst>
              <a:ext uri="{FF2B5EF4-FFF2-40B4-BE49-F238E27FC236}">
                <a16:creationId xmlns:a16="http://schemas.microsoft.com/office/drawing/2014/main" id="{6B943563-EFD3-4D17-A1F1-13BB0CA75364}"/>
              </a:ext>
            </a:extLst>
          </p:cNvPr>
          <p:cNvSpPr/>
          <p:nvPr/>
        </p:nvSpPr>
        <p:spPr>
          <a:xfrm>
            <a:off x="5501417" y="2342541"/>
            <a:ext cx="299103" cy="15480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31A6E1E4-4EF8-4EE8-81CC-2FC8823ED0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95" r="5737"/>
          <a:stretch/>
        </p:blipFill>
        <p:spPr>
          <a:xfrm>
            <a:off x="1089940" y="4456347"/>
            <a:ext cx="3345098" cy="1548000"/>
          </a:xfrm>
          <a:prstGeom prst="rect">
            <a:avLst/>
          </a:prstGeom>
        </p:spPr>
      </p:pic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2D66817E-4BF7-4FBA-B68D-7AB526ED73E5}"/>
              </a:ext>
            </a:extLst>
          </p:cNvPr>
          <p:cNvCxnSpPr/>
          <p:nvPr/>
        </p:nvCxnSpPr>
        <p:spPr>
          <a:xfrm>
            <a:off x="3255948" y="4563454"/>
            <a:ext cx="948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6FAC4EBC-7D70-4F60-98E0-86EF18A0E1BB}"/>
              </a:ext>
            </a:extLst>
          </p:cNvPr>
          <p:cNvSpPr txBox="1"/>
          <p:nvPr/>
        </p:nvSpPr>
        <p:spPr>
          <a:xfrm>
            <a:off x="4293011" y="4409565"/>
            <a:ext cx="1105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>
                <a:solidFill>
                  <a:srgbClr val="0000FF"/>
                </a:solidFill>
              </a:rPr>
              <a:t>Central </a:t>
            </a:r>
            <a:r>
              <a:rPr lang="tr-TR" sz="1400" i="1" err="1">
                <a:solidFill>
                  <a:srgbClr val="0000FF"/>
                </a:solidFill>
              </a:rPr>
              <a:t>term</a:t>
            </a:r>
            <a:endParaRPr lang="tr-TR" sz="1400" i="1">
              <a:solidFill>
                <a:srgbClr val="0000FF"/>
              </a:solidFill>
            </a:endParaRPr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D21C6FF1-71DB-422B-B5F0-CC564FDB20F2}"/>
              </a:ext>
            </a:extLst>
          </p:cNvPr>
          <p:cNvCxnSpPr/>
          <p:nvPr/>
        </p:nvCxnSpPr>
        <p:spPr>
          <a:xfrm>
            <a:off x="4210677" y="5119762"/>
            <a:ext cx="948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4487662C-29FC-453B-8AF5-2CAEF214F6FE}"/>
              </a:ext>
            </a:extLst>
          </p:cNvPr>
          <p:cNvSpPr txBox="1"/>
          <p:nvPr/>
        </p:nvSpPr>
        <p:spPr>
          <a:xfrm>
            <a:off x="5247740" y="4965873"/>
            <a:ext cx="1268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err="1">
                <a:solidFill>
                  <a:srgbClr val="0000FF"/>
                </a:solidFill>
              </a:rPr>
              <a:t>Non-local</a:t>
            </a:r>
            <a:r>
              <a:rPr lang="tr-TR" sz="1400" i="1">
                <a:solidFill>
                  <a:srgbClr val="0000FF"/>
                </a:solidFill>
              </a:rPr>
              <a:t> </a:t>
            </a:r>
            <a:r>
              <a:rPr lang="tr-TR" sz="1400" i="1" err="1">
                <a:solidFill>
                  <a:srgbClr val="0000FF"/>
                </a:solidFill>
              </a:rPr>
              <a:t>term</a:t>
            </a:r>
            <a:endParaRPr lang="tr-TR" sz="1400" i="1">
              <a:solidFill>
                <a:srgbClr val="0000FF"/>
              </a:solidFill>
            </a:endParaRPr>
          </a:p>
        </p:txBody>
      </p: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F377FB1D-3526-4650-98AF-D4A84231B687}"/>
              </a:ext>
            </a:extLst>
          </p:cNvPr>
          <p:cNvCxnSpPr/>
          <p:nvPr/>
        </p:nvCxnSpPr>
        <p:spPr>
          <a:xfrm>
            <a:off x="4361507" y="5522181"/>
            <a:ext cx="948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8BFD6E18-4DC5-432F-A43F-7BB15400A3A0}"/>
              </a:ext>
            </a:extLst>
          </p:cNvPr>
          <p:cNvSpPr txBox="1"/>
          <p:nvPr/>
        </p:nvSpPr>
        <p:spPr>
          <a:xfrm>
            <a:off x="5398570" y="5368292"/>
            <a:ext cx="1933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err="1">
                <a:solidFill>
                  <a:srgbClr val="0000FF"/>
                </a:solidFill>
              </a:rPr>
              <a:t>Density</a:t>
            </a:r>
            <a:r>
              <a:rPr lang="tr-TR" sz="1400" i="1">
                <a:solidFill>
                  <a:srgbClr val="0000FF"/>
                </a:solidFill>
              </a:rPr>
              <a:t> </a:t>
            </a:r>
            <a:r>
              <a:rPr lang="tr-TR" sz="1400" i="1" err="1">
                <a:solidFill>
                  <a:srgbClr val="0000FF"/>
                </a:solidFill>
              </a:rPr>
              <a:t>dependent</a:t>
            </a:r>
            <a:r>
              <a:rPr lang="tr-TR" sz="1400" i="1">
                <a:solidFill>
                  <a:srgbClr val="0000FF"/>
                </a:solidFill>
              </a:rPr>
              <a:t> </a:t>
            </a:r>
            <a:r>
              <a:rPr lang="tr-TR" sz="1400" i="1" err="1">
                <a:solidFill>
                  <a:srgbClr val="0000FF"/>
                </a:solidFill>
              </a:rPr>
              <a:t>term</a:t>
            </a:r>
            <a:endParaRPr lang="tr-TR" sz="1400" i="1">
              <a:solidFill>
                <a:srgbClr val="0000FF"/>
              </a:solidFill>
            </a:endParaRPr>
          </a:p>
        </p:txBody>
      </p: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8ECDF36C-6172-4DC2-B1A0-C266F6FD92BF}"/>
              </a:ext>
            </a:extLst>
          </p:cNvPr>
          <p:cNvCxnSpPr/>
          <p:nvPr/>
        </p:nvCxnSpPr>
        <p:spPr>
          <a:xfrm>
            <a:off x="3911574" y="5850459"/>
            <a:ext cx="948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F6AD7FB-2B7D-4E3F-BE75-1C2D2F62738D}"/>
              </a:ext>
            </a:extLst>
          </p:cNvPr>
          <p:cNvSpPr txBox="1"/>
          <p:nvPr/>
        </p:nvSpPr>
        <p:spPr>
          <a:xfrm>
            <a:off x="4948637" y="5696570"/>
            <a:ext cx="128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>
                <a:solidFill>
                  <a:srgbClr val="0000FF"/>
                </a:solidFill>
              </a:rPr>
              <a:t>Spin-</a:t>
            </a:r>
            <a:r>
              <a:rPr lang="tr-TR" sz="1400" i="1" err="1">
                <a:solidFill>
                  <a:srgbClr val="0000FF"/>
                </a:solidFill>
              </a:rPr>
              <a:t>orbit</a:t>
            </a:r>
            <a:r>
              <a:rPr lang="tr-TR" sz="1400" i="1">
                <a:solidFill>
                  <a:srgbClr val="0000FF"/>
                </a:solidFill>
              </a:rPr>
              <a:t> </a:t>
            </a:r>
            <a:r>
              <a:rPr lang="tr-TR" sz="1400" i="1" err="1">
                <a:solidFill>
                  <a:srgbClr val="0000FF"/>
                </a:solidFill>
              </a:rPr>
              <a:t>term</a:t>
            </a:r>
            <a:endParaRPr lang="tr-TR" sz="1400" i="1">
              <a:solidFill>
                <a:srgbClr val="0000FF"/>
              </a:solidFill>
            </a:endParaRPr>
          </a:p>
        </p:txBody>
      </p:sp>
      <p:sp>
        <p:nvSpPr>
          <p:cNvPr id="32" name="Sağ Ayraç 31">
            <a:extLst>
              <a:ext uri="{FF2B5EF4-FFF2-40B4-BE49-F238E27FC236}">
                <a16:creationId xmlns:a16="http://schemas.microsoft.com/office/drawing/2014/main" id="{7B7DB16B-028B-4BD5-B8C1-A84074A093CA}"/>
              </a:ext>
            </a:extLst>
          </p:cNvPr>
          <p:cNvSpPr/>
          <p:nvPr/>
        </p:nvSpPr>
        <p:spPr>
          <a:xfrm>
            <a:off x="7733944" y="4468360"/>
            <a:ext cx="162370" cy="15480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Metin kutusu 32">
                <a:extLst>
                  <a:ext uri="{FF2B5EF4-FFF2-40B4-BE49-F238E27FC236}">
                    <a16:creationId xmlns:a16="http://schemas.microsoft.com/office/drawing/2014/main" id="{FB659CA1-0423-49F8-821D-001F7B1F64BD}"/>
                  </a:ext>
                </a:extLst>
              </p:cNvPr>
              <p:cNvSpPr txBox="1"/>
              <p:nvPr/>
            </p:nvSpPr>
            <p:spPr>
              <a:xfrm>
                <a:off x="8295195" y="4631365"/>
                <a:ext cx="26519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i="1">
                    <a:solidFill>
                      <a:srgbClr val="0000FF"/>
                    </a:solidFill>
                  </a:rPr>
                  <a:t>The</a:t>
                </a:r>
                <a:r>
                  <a:rPr lang="tr-TR" sz="1400" i="1">
                    <a:solidFill>
                      <a:srgbClr val="0000FF"/>
                    </a:solidFill>
                  </a:rPr>
                  <a:t> </a:t>
                </a:r>
                <a:r>
                  <a:rPr lang="fr-FR" sz="1400" i="1">
                    <a:solidFill>
                      <a:srgbClr val="0000FF"/>
                    </a:solidFill>
                  </a:rPr>
                  <a:t>constants</a:t>
                </a:r>
                <a:endParaRPr lang="tr-TR" sz="1400" i="1">
                  <a:solidFill>
                    <a:srgbClr val="0000FF"/>
                  </a:solidFill>
                </a:endParaRPr>
              </a:p>
              <a:p>
                <a:r>
                  <a:rPr lang="fr-FR" sz="1400" i="1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14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fr-FR" sz="140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1400" i="1">
                  <a:solidFill>
                    <a:srgbClr val="0000FF"/>
                  </a:solidFill>
                </a:endParaRPr>
              </a:p>
              <a:p>
                <a:r>
                  <a:rPr lang="tr-TR" sz="1400" i="1">
                    <a:solidFill>
                      <a:srgbClr val="0000FF"/>
                    </a:solidFill>
                  </a:rPr>
                  <a:t>ar</a:t>
                </a:r>
                <a:r>
                  <a:rPr lang="fr-FR" sz="1400" i="1">
                    <a:solidFill>
                      <a:srgbClr val="0000FF"/>
                    </a:solidFill>
                  </a:rPr>
                  <a:t>e Skyrme </a:t>
                </a:r>
                <a:r>
                  <a:rPr lang="fr-FR" sz="1400" i="1" err="1">
                    <a:solidFill>
                      <a:srgbClr val="0000FF"/>
                    </a:solidFill>
                  </a:rPr>
                  <a:t>parameters</a:t>
                </a:r>
                <a:endParaRPr lang="tr-TR" sz="1400" i="1">
                  <a:solidFill>
                    <a:srgbClr val="0000FF"/>
                  </a:solidFill>
                </a:endParaRPr>
              </a:p>
              <a:p>
                <a:r>
                  <a:rPr lang="tr-TR" sz="1400" i="1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Metin kutusu 32">
                <a:extLst>
                  <a:ext uri="{FF2B5EF4-FFF2-40B4-BE49-F238E27FC236}">
                    <a16:creationId xmlns:a16="http://schemas.microsoft.com/office/drawing/2014/main" id="{FB659CA1-0423-49F8-821D-001F7B1F6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95" y="4631365"/>
                <a:ext cx="2651968" cy="954107"/>
              </a:xfrm>
              <a:prstGeom prst="rect">
                <a:avLst/>
              </a:prstGeom>
              <a:blipFill>
                <a:blip r:embed="rId10"/>
                <a:stretch>
                  <a:fillRect l="-690" t="-12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FE0CDF2-006D-4033-B701-9F0EC14D5E3A}"/>
              </a:ext>
            </a:extLst>
          </p:cNvPr>
          <p:cNvCxnSpPr>
            <a:cxnSpLocks/>
          </p:cNvCxnSpPr>
          <p:nvPr/>
        </p:nvCxnSpPr>
        <p:spPr>
          <a:xfrm flipH="1">
            <a:off x="3022570" y="3219448"/>
            <a:ext cx="662028" cy="14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89A11551-7A82-40A3-BC38-E1B9429DB970}"/>
              </a:ext>
            </a:extLst>
          </p:cNvPr>
          <p:cNvSpPr txBox="1"/>
          <p:nvPr/>
        </p:nvSpPr>
        <p:spPr>
          <a:xfrm>
            <a:off x="1915344" y="3289705"/>
            <a:ext cx="110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>
                <a:solidFill>
                  <a:srgbClr val="0000FF"/>
                </a:solidFill>
              </a:rPr>
              <a:t>Free nucleon</a:t>
            </a:r>
          </a:p>
        </p:txBody>
      </p: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2330C93E-3391-4B72-A4C2-A971779455C6}"/>
              </a:ext>
            </a:extLst>
          </p:cNvPr>
          <p:cNvCxnSpPr>
            <a:cxnSpLocks/>
          </p:cNvCxnSpPr>
          <p:nvPr/>
        </p:nvCxnSpPr>
        <p:spPr>
          <a:xfrm>
            <a:off x="4337327" y="3186670"/>
            <a:ext cx="0" cy="384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8A417B55-9EC1-4D7D-901F-8BEA519C3772}"/>
              </a:ext>
            </a:extLst>
          </p:cNvPr>
          <p:cNvSpPr txBox="1"/>
          <p:nvPr/>
        </p:nvSpPr>
        <p:spPr>
          <a:xfrm>
            <a:off x="3079433" y="3566614"/>
            <a:ext cx="1443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>
                <a:solidFill>
                  <a:srgbClr val="0000FF"/>
                </a:solidFill>
              </a:rPr>
              <a:t>Free meson fields</a:t>
            </a:r>
          </a:p>
        </p:txBody>
      </p:sp>
      <p:cxnSp>
        <p:nvCxnSpPr>
          <p:cNvPr id="37" name="Düz Ok Bağlayıcısı 36">
            <a:extLst>
              <a:ext uri="{FF2B5EF4-FFF2-40B4-BE49-F238E27FC236}">
                <a16:creationId xmlns:a16="http://schemas.microsoft.com/office/drawing/2014/main" id="{D37AD2B8-9A8D-46BB-9D03-5471AD96F529}"/>
              </a:ext>
            </a:extLst>
          </p:cNvPr>
          <p:cNvCxnSpPr>
            <a:cxnSpLocks/>
          </p:cNvCxnSpPr>
          <p:nvPr/>
        </p:nvCxnSpPr>
        <p:spPr>
          <a:xfrm flipV="1">
            <a:off x="5159260" y="2664836"/>
            <a:ext cx="0" cy="20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9D71FB0D-74F6-4A45-9308-44745E59DB41}"/>
              </a:ext>
            </a:extLst>
          </p:cNvPr>
          <p:cNvSpPr txBox="1"/>
          <p:nvPr/>
        </p:nvSpPr>
        <p:spPr>
          <a:xfrm>
            <a:off x="4010946" y="2357059"/>
            <a:ext cx="1439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>
                <a:solidFill>
                  <a:srgbClr val="0000FF"/>
                </a:solidFill>
              </a:rPr>
              <a:t>Interaction terms</a:t>
            </a:r>
          </a:p>
        </p:txBody>
      </p:sp>
    </p:spTree>
    <p:extLst>
      <p:ext uri="{BB962C8B-B14F-4D97-AF65-F5344CB8AC3E}">
        <p14:creationId xmlns:p14="http://schemas.microsoft.com/office/powerpoint/2010/main" val="330900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GB" sz="3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uclear</a:t>
            </a:r>
            <a:r>
              <a:rPr lang="en-GB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excitations 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zero and finite</a:t>
            </a:r>
            <a:r>
              <a:rPr lang="tr-TR" sz="3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</a:t>
            </a:r>
            <a:r>
              <a:rPr lang="tr-TR" sz="36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perature</a:t>
            </a:r>
            <a:endParaRPr lang="en-GB" sz="4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B3B3600C-9ECB-4215-BCE8-BFB7EF33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3" name="Veri Yer Tutucusu 1">
            <a:extLst>
              <a:ext uri="{FF2B5EF4-FFF2-40B4-BE49-F238E27FC236}">
                <a16:creationId xmlns:a16="http://schemas.microsoft.com/office/drawing/2014/main" id="{A950EF4B-5681-2AB7-1F0A-62C274C2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A42D4-5A78-6E97-5F3D-335CB717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7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35809F8-8056-4CC7-ACB0-EDDBA255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Esra Yüksel</a:t>
            </a:r>
          </a:p>
        </p:txBody>
      </p:sp>
      <p:sp>
        <p:nvSpPr>
          <p:cNvPr id="3" name="Unvan 10">
            <a:extLst>
              <a:ext uri="{FF2B5EF4-FFF2-40B4-BE49-F238E27FC236}">
                <a16:creationId xmlns:a16="http://schemas.microsoft.com/office/drawing/2014/main" id="{8470C083-7236-455D-B737-12A67580DC09}"/>
              </a:ext>
            </a:extLst>
          </p:cNvPr>
          <p:cNvSpPr txBox="1">
            <a:spLocks/>
          </p:cNvSpPr>
          <p:nvPr/>
        </p:nvSpPr>
        <p:spPr>
          <a:xfrm>
            <a:off x="428884" y="-166617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1" u="sng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Nuclear excitations: Giant Resonances in nuclei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C7E422B-7E0A-4683-A09A-71A1955FA9D7}"/>
              </a:ext>
            </a:extLst>
          </p:cNvPr>
          <p:cNvSpPr txBox="1"/>
          <p:nvPr/>
        </p:nvSpPr>
        <p:spPr>
          <a:xfrm>
            <a:off x="7937180" y="3308000"/>
            <a:ext cx="402656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Self-consistent mean-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fi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eld theories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(HF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(B)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, Q(RPA))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are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standing as the prominent tools for calculations.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sim 9" descr="renkli içeren bir resim&#10;&#10;Açıklama otomatik olarak oluşturuldu">
            <a:extLst>
              <a:ext uri="{FF2B5EF4-FFF2-40B4-BE49-F238E27FC236}">
                <a16:creationId xmlns:a16="http://schemas.microsoft.com/office/drawing/2014/main" id="{86C5158C-CADA-473F-B1AA-4A7680F83B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197" y="4266226"/>
            <a:ext cx="1638722" cy="1365453"/>
          </a:xfrm>
          <a:prstGeom prst="rect">
            <a:avLst/>
          </a:prstGeom>
        </p:spPr>
      </p:pic>
      <p:pic>
        <p:nvPicPr>
          <p:cNvPr id="11" name="Resim 10" descr="paraşüt, renkli, açık hava nesnesi içeren bir resim&#10;&#10;Açıklama otomatik olarak oluşturuldu">
            <a:extLst>
              <a:ext uri="{FF2B5EF4-FFF2-40B4-BE49-F238E27FC236}">
                <a16:creationId xmlns:a16="http://schemas.microsoft.com/office/drawing/2014/main" id="{F3B71058-8926-4862-991E-F4B023536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22" y="2798999"/>
            <a:ext cx="1649504" cy="1260000"/>
          </a:xfrm>
          <a:prstGeom prst="rect">
            <a:avLst/>
          </a:prstGeom>
        </p:spPr>
      </p:pic>
      <p:pic>
        <p:nvPicPr>
          <p:cNvPr id="12" name="Resim 11" descr="paraşüt, açık hava nesnesi, renkli içeren bir resim&#10;&#10;Açıklama otomatik olarak oluşturuldu">
            <a:extLst>
              <a:ext uri="{FF2B5EF4-FFF2-40B4-BE49-F238E27FC236}">
                <a16:creationId xmlns:a16="http://schemas.microsoft.com/office/drawing/2014/main" id="{55A3CA3E-7956-4C3C-B84B-35EE7C85C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197" y="1375795"/>
            <a:ext cx="1663241" cy="126000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475FA47-166E-4489-95B1-DA09E2DE9CB8}"/>
              </a:ext>
            </a:extLst>
          </p:cNvPr>
          <p:cNvSpPr txBox="1"/>
          <p:nvPr/>
        </p:nvSpPr>
        <p:spPr>
          <a:xfrm>
            <a:off x="1665273" y="5764233"/>
            <a:ext cx="7307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</a:t>
            </a:r>
            <a:r>
              <a:rPr lang="tr-TR" sz="1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2</a:t>
            </a:r>
            <a:r>
              <a:rPr kumimoji="0" lang="tr-T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Schematic representation of giant resonances</a:t>
            </a:r>
            <a:r>
              <a:rPr kumimoji="0" lang="tr-T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 Kernphysik Homepage( H.J.Wollersheim ) (gsi.de)</a:t>
            </a:r>
            <a:endParaRPr lang="tr-TR" sz="1200" i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43B98F2-3D2E-4CB5-B296-D216B576962E}"/>
              </a:ext>
            </a:extLst>
          </p:cNvPr>
          <p:cNvSpPr txBox="1"/>
          <p:nvPr/>
        </p:nvSpPr>
        <p:spPr>
          <a:xfrm>
            <a:off x="371042" y="1612249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Monopole</a:t>
            </a:r>
          </a:p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GMR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46D0697-5D12-47E8-ADCD-C588DAB7FC9C}"/>
              </a:ext>
            </a:extLst>
          </p:cNvPr>
          <p:cNvSpPr txBox="1"/>
          <p:nvPr/>
        </p:nvSpPr>
        <p:spPr>
          <a:xfrm>
            <a:off x="371042" y="308501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Dipole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GDR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1C686ED-9A71-49C1-8F5E-F7F930A5E58E}"/>
              </a:ext>
            </a:extLst>
          </p:cNvPr>
          <p:cNvSpPr txBox="1"/>
          <p:nvPr/>
        </p:nvSpPr>
        <p:spPr>
          <a:xfrm>
            <a:off x="306967" y="459942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Quadrupole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GQR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0BA4B56-4C1C-4E07-9CBB-7FA5D2133506}"/>
              </a:ext>
            </a:extLst>
          </p:cNvPr>
          <p:cNvSpPr txBox="1"/>
          <p:nvPr/>
        </p:nvSpPr>
        <p:spPr>
          <a:xfrm>
            <a:off x="2109472" y="889652"/>
            <a:ext cx="102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Isoscalar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F3C2E8F-5D7C-4BF3-94A6-280CC94FDA15}"/>
              </a:ext>
            </a:extLst>
          </p:cNvPr>
          <p:cNvSpPr txBox="1"/>
          <p:nvPr/>
        </p:nvSpPr>
        <p:spPr>
          <a:xfrm>
            <a:off x="4359669" y="84394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Isovector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8CFC51-2765-4BBB-8A4C-699C59AFC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860" y="2798999"/>
            <a:ext cx="1673180" cy="1259999"/>
          </a:xfrm>
          <a:prstGeom prst="rect">
            <a:avLst/>
          </a:prstGeom>
        </p:spPr>
      </p:pic>
      <p:pic>
        <p:nvPicPr>
          <p:cNvPr id="21" name="Resim 20" descr="renkli içeren bir resim&#10;&#10;Açıklama otomatik olarak oluşturuldu">
            <a:extLst>
              <a:ext uri="{FF2B5EF4-FFF2-40B4-BE49-F238E27FC236}">
                <a16:creationId xmlns:a16="http://schemas.microsoft.com/office/drawing/2014/main" id="{4A1AAD50-0E15-4FE3-A2E0-347D6B61B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274" y="1375794"/>
            <a:ext cx="1663200" cy="1259999"/>
          </a:xfrm>
          <a:prstGeom prst="rect">
            <a:avLst/>
          </a:prstGeom>
        </p:spPr>
      </p:pic>
      <p:pic>
        <p:nvPicPr>
          <p:cNvPr id="23" name="Resim 22" descr="renkli, açık hava nesnesi içeren bir resim&#10;&#10;Açıklama otomatik olarak oluşturuldu">
            <a:extLst>
              <a:ext uri="{FF2B5EF4-FFF2-40B4-BE49-F238E27FC236}">
                <a16:creationId xmlns:a16="http://schemas.microsoft.com/office/drawing/2014/main" id="{6A3A7A72-AA9D-465B-B535-504C40987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904" y="4266226"/>
            <a:ext cx="1663200" cy="1365453"/>
          </a:xfrm>
          <a:prstGeom prst="rect">
            <a:avLst/>
          </a:prstGeom>
        </p:spPr>
      </p:pic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5994CF-C280-4B6C-85E7-84A52F0A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09/03/2022</a:t>
            </a: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096A66-1AFF-44ED-8758-508A4DBD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6720DF64-C69D-464F-AE35-443AC07321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433" t="5452" r="74773" b="24038"/>
          <a:stretch/>
        </p:blipFill>
        <p:spPr>
          <a:xfrm>
            <a:off x="188042" y="1427989"/>
            <a:ext cx="1515753" cy="420369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A931DA1-0DCE-40EA-B10B-039796FD6E0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4763" t="238" r="40256" b="38"/>
          <a:stretch/>
        </p:blipFill>
        <p:spPr>
          <a:xfrm>
            <a:off x="8045953" y="1201570"/>
            <a:ext cx="3583842" cy="20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6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935809F8-8056-4CC7-ACB0-EDDBA255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Esra Yüksel</a:t>
            </a:r>
          </a:p>
        </p:txBody>
      </p:sp>
      <p:sp>
        <p:nvSpPr>
          <p:cNvPr id="3" name="Unvan 10">
            <a:extLst>
              <a:ext uri="{FF2B5EF4-FFF2-40B4-BE49-F238E27FC236}">
                <a16:creationId xmlns:a16="http://schemas.microsoft.com/office/drawing/2014/main" id="{8470C083-7236-455D-B737-12A67580DC09}"/>
              </a:ext>
            </a:extLst>
          </p:cNvPr>
          <p:cNvSpPr txBox="1">
            <a:spLocks/>
          </p:cNvSpPr>
          <p:nvPr/>
        </p:nvSpPr>
        <p:spPr>
          <a:xfrm>
            <a:off x="428884" y="-166617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1" u="sng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Nuclear excitations: Giant Resonances in nuclei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C7E422B-7E0A-4683-A09A-71A1955FA9D7}"/>
              </a:ext>
            </a:extLst>
          </p:cNvPr>
          <p:cNvSpPr txBox="1"/>
          <p:nvPr/>
        </p:nvSpPr>
        <p:spPr>
          <a:xfrm>
            <a:off x="7937180" y="3308000"/>
            <a:ext cx="402656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Self-consistent mean-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fi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eld theories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(HF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(B)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, Q(RPA))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are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standing as the prominent tools for calculations.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sim 9" descr="renkli içeren bir resim&#10;&#10;Açıklama otomatik olarak oluşturuldu">
            <a:extLst>
              <a:ext uri="{FF2B5EF4-FFF2-40B4-BE49-F238E27FC236}">
                <a16:creationId xmlns:a16="http://schemas.microsoft.com/office/drawing/2014/main" id="{86C5158C-CADA-473F-B1AA-4A7680F83B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197" y="4266226"/>
            <a:ext cx="1638722" cy="1365453"/>
          </a:xfrm>
          <a:prstGeom prst="rect">
            <a:avLst/>
          </a:prstGeom>
        </p:spPr>
      </p:pic>
      <p:pic>
        <p:nvPicPr>
          <p:cNvPr id="11" name="Resim 10" descr="paraşüt, renkli, açık hava nesnesi içeren bir resim&#10;&#10;Açıklama otomatik olarak oluşturuldu">
            <a:extLst>
              <a:ext uri="{FF2B5EF4-FFF2-40B4-BE49-F238E27FC236}">
                <a16:creationId xmlns:a16="http://schemas.microsoft.com/office/drawing/2014/main" id="{F3B71058-8926-4862-991E-F4B023536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22" y="2798999"/>
            <a:ext cx="1649504" cy="1260000"/>
          </a:xfrm>
          <a:prstGeom prst="rect">
            <a:avLst/>
          </a:prstGeom>
        </p:spPr>
      </p:pic>
      <p:pic>
        <p:nvPicPr>
          <p:cNvPr id="12" name="Resim 11" descr="paraşüt, açık hava nesnesi, renkli içeren bir resim&#10;&#10;Açıklama otomatik olarak oluşturuldu">
            <a:extLst>
              <a:ext uri="{FF2B5EF4-FFF2-40B4-BE49-F238E27FC236}">
                <a16:creationId xmlns:a16="http://schemas.microsoft.com/office/drawing/2014/main" id="{55A3CA3E-7956-4C3C-B84B-35EE7C85C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197" y="1375795"/>
            <a:ext cx="1663241" cy="126000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B475FA47-166E-4489-95B1-DA09E2DE9CB8}"/>
              </a:ext>
            </a:extLst>
          </p:cNvPr>
          <p:cNvSpPr txBox="1"/>
          <p:nvPr/>
        </p:nvSpPr>
        <p:spPr>
          <a:xfrm>
            <a:off x="1665273" y="5764233"/>
            <a:ext cx="7307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</a:t>
            </a:r>
            <a:r>
              <a:rPr lang="tr-TR" sz="1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2</a:t>
            </a:r>
            <a:r>
              <a:rPr kumimoji="0" lang="tr-T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Schematic representation of giant resonances</a:t>
            </a:r>
            <a:r>
              <a:rPr kumimoji="0" lang="tr-T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Ref: Kernphysik Homepage( H.J.Wollersheim ) (gsi.de)</a:t>
            </a:r>
            <a:endParaRPr lang="tr-TR" sz="1200" i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43B98F2-3D2E-4CB5-B296-D216B576962E}"/>
              </a:ext>
            </a:extLst>
          </p:cNvPr>
          <p:cNvSpPr txBox="1"/>
          <p:nvPr/>
        </p:nvSpPr>
        <p:spPr>
          <a:xfrm>
            <a:off x="371042" y="1612249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Monopole</a:t>
            </a:r>
          </a:p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GMR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46D0697-5D12-47E8-ADCD-C588DAB7FC9C}"/>
              </a:ext>
            </a:extLst>
          </p:cNvPr>
          <p:cNvSpPr txBox="1"/>
          <p:nvPr/>
        </p:nvSpPr>
        <p:spPr>
          <a:xfrm>
            <a:off x="371042" y="3085017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Dipole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GDR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1C686ED-9A71-49C1-8F5E-F7F930A5E58E}"/>
              </a:ext>
            </a:extLst>
          </p:cNvPr>
          <p:cNvSpPr txBox="1"/>
          <p:nvPr/>
        </p:nvSpPr>
        <p:spPr>
          <a:xfrm>
            <a:off x="306967" y="459942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Quadrupole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r>
              <a:rPr lang="tr-TR" b="1" i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GQR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0BA4B56-4C1C-4E07-9CBB-7FA5D2133506}"/>
              </a:ext>
            </a:extLst>
          </p:cNvPr>
          <p:cNvSpPr txBox="1"/>
          <p:nvPr/>
        </p:nvSpPr>
        <p:spPr>
          <a:xfrm>
            <a:off x="2109472" y="889652"/>
            <a:ext cx="102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Isoscalar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F3C2E8F-5D7C-4BF3-94A6-280CC94FDA15}"/>
              </a:ext>
            </a:extLst>
          </p:cNvPr>
          <p:cNvSpPr txBox="1"/>
          <p:nvPr/>
        </p:nvSpPr>
        <p:spPr>
          <a:xfrm>
            <a:off x="4359669" y="84394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Isovector</a:t>
            </a:r>
            <a:endParaRPr lang="tr-TR" b="1" i="1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8CFC51-2765-4BBB-8A4C-699C59AFC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860" y="2798999"/>
            <a:ext cx="1673180" cy="1259999"/>
          </a:xfrm>
          <a:prstGeom prst="rect">
            <a:avLst/>
          </a:prstGeom>
        </p:spPr>
      </p:pic>
      <p:pic>
        <p:nvPicPr>
          <p:cNvPr id="21" name="Resim 20" descr="renkli içeren bir resim&#10;&#10;Açıklama otomatik olarak oluşturuldu">
            <a:extLst>
              <a:ext uri="{FF2B5EF4-FFF2-40B4-BE49-F238E27FC236}">
                <a16:creationId xmlns:a16="http://schemas.microsoft.com/office/drawing/2014/main" id="{4A1AAD50-0E15-4FE3-A2E0-347D6B61B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274" y="1375794"/>
            <a:ext cx="1663200" cy="1259999"/>
          </a:xfrm>
          <a:prstGeom prst="rect">
            <a:avLst/>
          </a:prstGeom>
        </p:spPr>
      </p:pic>
      <p:pic>
        <p:nvPicPr>
          <p:cNvPr id="23" name="Resim 22" descr="renkli, açık hava nesnesi içeren bir resim&#10;&#10;Açıklama otomatik olarak oluşturuldu">
            <a:extLst>
              <a:ext uri="{FF2B5EF4-FFF2-40B4-BE49-F238E27FC236}">
                <a16:creationId xmlns:a16="http://schemas.microsoft.com/office/drawing/2014/main" id="{6A3A7A72-AA9D-465B-B535-504C40987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904" y="4266226"/>
            <a:ext cx="1663200" cy="1365453"/>
          </a:xfrm>
          <a:prstGeom prst="rect">
            <a:avLst/>
          </a:prstGeom>
        </p:spPr>
      </p:pic>
      <p:sp>
        <p:nvSpPr>
          <p:cNvPr id="26" name="Ok: Aşağı 25">
            <a:extLst>
              <a:ext uri="{FF2B5EF4-FFF2-40B4-BE49-F238E27FC236}">
                <a16:creationId xmlns:a16="http://schemas.microsoft.com/office/drawing/2014/main" id="{F0861519-1CF4-432E-8AC4-09FF91460187}"/>
              </a:ext>
            </a:extLst>
          </p:cNvPr>
          <p:cNvSpPr/>
          <p:nvPr/>
        </p:nvSpPr>
        <p:spPr>
          <a:xfrm>
            <a:off x="9744934" y="4378751"/>
            <a:ext cx="411060" cy="746620"/>
          </a:xfrm>
          <a:prstGeom prst="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1DCC5821-7C36-4D87-9B2E-D1B9B1F263FF}"/>
              </a:ext>
            </a:extLst>
          </p:cNvPr>
          <p:cNvSpPr txBox="1"/>
          <p:nvPr/>
        </p:nvSpPr>
        <p:spPr>
          <a:xfrm>
            <a:off x="7937180" y="5452112"/>
            <a:ext cx="402656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Finite </a:t>
            </a:r>
            <a:r>
              <a:rPr kumimoji="0" lang="tr-TR" sz="1800" b="0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temperature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calculations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need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extra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work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S8"/>
                <a:ea typeface="+mn-ea"/>
                <a:cs typeface="+mn-cs"/>
              </a:rPr>
              <a:t>!</a:t>
            </a: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5994CF-C280-4B6C-85E7-84A52F0A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09/03/2022</a:t>
            </a: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096A66-1AFF-44ED-8758-508A4DBD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6720DF64-C69D-464F-AE35-443AC07321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433" t="5452" r="74773" b="24038"/>
          <a:stretch/>
        </p:blipFill>
        <p:spPr>
          <a:xfrm>
            <a:off x="188042" y="1427989"/>
            <a:ext cx="1515753" cy="420369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A931DA1-0DCE-40EA-B10B-039796FD6E0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4763" t="238" r="40256" b="38"/>
          <a:stretch/>
        </p:blipFill>
        <p:spPr>
          <a:xfrm>
            <a:off x="8045953" y="1201570"/>
            <a:ext cx="3583842" cy="20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5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0">
            <a:extLst>
              <a:ext uri="{FF2B5EF4-FFF2-40B4-BE49-F238E27FC236}">
                <a16:creationId xmlns:a16="http://schemas.microsoft.com/office/drawing/2014/main" id="{8B034280-A8D0-434C-92FC-B3CC1F952CC6}"/>
              </a:ext>
            </a:extLst>
          </p:cNvPr>
          <p:cNvSpPr txBox="1">
            <a:spLocks/>
          </p:cNvSpPr>
          <p:nvPr/>
        </p:nvSpPr>
        <p:spPr>
          <a:xfrm>
            <a:off x="428884" y="-166617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i="1" u="sng" dirty="0" err="1"/>
              <a:t>Finite</a:t>
            </a:r>
            <a:r>
              <a:rPr lang="tr-TR" sz="3500" i="1" u="sng" dirty="0"/>
              <a:t> </a:t>
            </a:r>
            <a:r>
              <a:rPr lang="tr-TR" sz="3500" i="1" u="sng" dirty="0" err="1"/>
              <a:t>temperature</a:t>
            </a:r>
            <a:r>
              <a:rPr lang="tr-TR" sz="3500" i="1" u="sng" dirty="0"/>
              <a:t> QRPA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DFB3B5FE-8B28-4FA2-9701-AFA2C7A3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4" name="Veri Yer Tutucusu 1">
            <a:extLst>
              <a:ext uri="{FF2B5EF4-FFF2-40B4-BE49-F238E27FC236}">
                <a16:creationId xmlns:a16="http://schemas.microsoft.com/office/drawing/2014/main" id="{1769695C-DE37-72DF-3FE9-C65BEDBD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13493-C098-70D2-454A-E4495CE4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id="{66F62237-97C1-B48A-BD78-568D2CB6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360" y="771193"/>
            <a:ext cx="954253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0">
            <a:extLst>
              <a:ext uri="{FF2B5EF4-FFF2-40B4-BE49-F238E27FC236}">
                <a16:creationId xmlns:a16="http://schemas.microsoft.com/office/drawing/2014/main" id="{8B034280-A8D0-434C-92FC-B3CC1F952CC6}"/>
              </a:ext>
            </a:extLst>
          </p:cNvPr>
          <p:cNvSpPr txBox="1">
            <a:spLocks/>
          </p:cNvSpPr>
          <p:nvPr/>
        </p:nvSpPr>
        <p:spPr>
          <a:xfrm>
            <a:off x="428884" y="-166617"/>
            <a:ext cx="10914784" cy="84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500" i="1" u="sng" dirty="0" err="1"/>
              <a:t>Finite</a:t>
            </a:r>
            <a:r>
              <a:rPr lang="tr-TR" sz="3500" i="1" u="sng" dirty="0"/>
              <a:t> </a:t>
            </a:r>
            <a:r>
              <a:rPr lang="tr-TR" sz="3500" i="1" u="sng" dirty="0" err="1"/>
              <a:t>temperature</a:t>
            </a:r>
            <a:r>
              <a:rPr lang="tr-TR" sz="3500" i="1" u="sng" dirty="0"/>
              <a:t> QRPA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D281CB-92F0-4023-86CA-29C9C86FE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b="3961"/>
          <a:stretch/>
        </p:blipFill>
        <p:spPr>
          <a:xfrm>
            <a:off x="973141" y="818378"/>
            <a:ext cx="10243350" cy="5472000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DFB3B5FE-8B28-4FA2-9701-AFA2C7A3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Esra Yüksel</a:t>
            </a:r>
            <a:endParaRPr lang="en-US" dirty="0"/>
          </a:p>
        </p:txBody>
      </p:sp>
      <p:sp>
        <p:nvSpPr>
          <p:cNvPr id="4" name="Veri Yer Tutucusu 1">
            <a:extLst>
              <a:ext uri="{FF2B5EF4-FFF2-40B4-BE49-F238E27FC236}">
                <a16:creationId xmlns:a16="http://schemas.microsoft.com/office/drawing/2014/main" id="{1769695C-DE37-72DF-3FE9-C65BEDBD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11/01/2023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13493-C098-70D2-454A-E4495CE4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911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2254</Words>
  <Application>Microsoft Office PowerPoint</Application>
  <PresentationFormat>Widescreen</PresentationFormat>
  <Paragraphs>262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Cambria Math</vt:lpstr>
      <vt:lpstr>CMSS8</vt:lpstr>
      <vt:lpstr>Times New Roman</vt:lpstr>
      <vt:lpstr>Wingdings</vt:lpstr>
      <vt:lpstr>Retrospect</vt:lpstr>
      <vt:lpstr>Graph</vt:lpstr>
      <vt:lpstr>Nuclear structure under extreme conditions</vt:lpstr>
      <vt:lpstr>PowerPoint Presentation</vt:lpstr>
      <vt:lpstr>PowerPoint Presentation</vt:lpstr>
      <vt:lpstr>PowerPoint Presentation</vt:lpstr>
      <vt:lpstr>Nuclear excitations at zero and finite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Spin-isospin response at finite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Yuksel</dc:title>
  <dc:creator>yuksel</dc:creator>
  <cp:lastModifiedBy>Yuksel, Esra Dr (Maths &amp; Physics)</cp:lastModifiedBy>
  <cp:revision>351</cp:revision>
  <cp:lastPrinted>2023-01-06T15:36:30Z</cp:lastPrinted>
  <dcterms:created xsi:type="dcterms:W3CDTF">2021-08-06T15:17:55Z</dcterms:created>
  <dcterms:modified xsi:type="dcterms:W3CDTF">2023-01-09T12:45:51Z</dcterms:modified>
</cp:coreProperties>
</file>