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93" r:id="rId2"/>
  </p:sldMasterIdLst>
  <p:notesMasterIdLst>
    <p:notesMasterId r:id="rId27"/>
  </p:notesMasterIdLst>
  <p:sldIdLst>
    <p:sldId id="257" r:id="rId3"/>
    <p:sldId id="467" r:id="rId4"/>
    <p:sldId id="479" r:id="rId5"/>
    <p:sldId id="489" r:id="rId6"/>
    <p:sldId id="475" r:id="rId7"/>
    <p:sldId id="474" r:id="rId8"/>
    <p:sldId id="470" r:id="rId9"/>
    <p:sldId id="471" r:id="rId10"/>
    <p:sldId id="468" r:id="rId11"/>
    <p:sldId id="472" r:id="rId12"/>
    <p:sldId id="484" r:id="rId13"/>
    <p:sldId id="481" r:id="rId14"/>
    <p:sldId id="483" r:id="rId15"/>
    <p:sldId id="490" r:id="rId16"/>
    <p:sldId id="485" r:id="rId17"/>
    <p:sldId id="488" r:id="rId18"/>
    <p:sldId id="476" r:id="rId19"/>
    <p:sldId id="486" r:id="rId20"/>
    <p:sldId id="491" r:id="rId21"/>
    <p:sldId id="273" r:id="rId22"/>
    <p:sldId id="482" r:id="rId23"/>
    <p:sldId id="477" r:id="rId24"/>
    <p:sldId id="478" r:id="rId25"/>
    <p:sldId id="480" r:id="rId26"/>
  </p:sldIdLst>
  <p:sldSz cx="12192000" cy="6858000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ED5"/>
    <a:srgbClr val="F08900"/>
    <a:srgbClr val="FF6900"/>
    <a:srgbClr val="003088"/>
    <a:srgbClr val="1E5DF8"/>
    <a:srgbClr val="626262"/>
    <a:srgbClr val="C13D33"/>
    <a:srgbClr val="E94D36"/>
    <a:srgbClr val="BE2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45C42-BBE8-499C-A28A-0D09356B4128}" v="1648" dt="2022-11-29T11:14:39.302"/>
    <p1510:client id="{0D240A3F-5A4F-450D-B6C3-57547C17EC97}" v="651" dt="2022-11-29T16:58:08.5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die Smith" userId="cbff50b5-2987-40d9-b737-b67e4d1e40b3" providerId="ADAL" clId="{04345C42-BBE8-499C-A28A-0D09356B4128}"/>
    <pc:docChg chg="custSel modSld">
      <pc:chgData name="Jodie Smith" userId="cbff50b5-2987-40d9-b737-b67e4d1e40b3" providerId="ADAL" clId="{04345C42-BBE8-499C-A28A-0D09356B4128}" dt="2022-11-29T11:14:39.302" v="200" actId="1076"/>
      <pc:docMkLst>
        <pc:docMk/>
      </pc:docMkLst>
      <pc:sldChg chg="addSp delSp modSp mod">
        <pc:chgData name="Jodie Smith" userId="cbff50b5-2987-40d9-b737-b67e4d1e40b3" providerId="ADAL" clId="{04345C42-BBE8-499C-A28A-0D09356B4128}" dt="2022-11-29T11:11:36.959" v="199" actId="1076"/>
        <pc:sldMkLst>
          <pc:docMk/>
          <pc:sldMk cId="463956482" sldId="471"/>
        </pc:sldMkLst>
        <pc:spChg chg="add mod">
          <ac:chgData name="Jodie Smith" userId="cbff50b5-2987-40d9-b737-b67e4d1e40b3" providerId="ADAL" clId="{04345C42-BBE8-499C-A28A-0D09356B4128}" dt="2022-11-29T11:11:36.959" v="199" actId="1076"/>
          <ac:spMkLst>
            <pc:docMk/>
            <pc:sldMk cId="463956482" sldId="471"/>
            <ac:spMk id="6" creationId="{AACEDE95-2F94-4754-8CFE-A422F0A6EC22}"/>
          </ac:spMkLst>
        </pc:spChg>
        <pc:picChg chg="mod">
          <ac:chgData name="Jodie Smith" userId="cbff50b5-2987-40d9-b737-b67e4d1e40b3" providerId="ADAL" clId="{04345C42-BBE8-499C-A28A-0D09356B4128}" dt="2022-11-29T11:04:58.479" v="18" actId="1076"/>
          <ac:picMkLst>
            <pc:docMk/>
            <pc:sldMk cId="463956482" sldId="471"/>
            <ac:picMk id="2" creationId="{6E4E20B4-8881-41DA-887B-DD51E20478BA}"/>
          </ac:picMkLst>
        </pc:picChg>
        <pc:picChg chg="mod">
          <ac:chgData name="Jodie Smith" userId="cbff50b5-2987-40d9-b737-b67e4d1e40b3" providerId="ADAL" clId="{04345C42-BBE8-499C-A28A-0D09356B4128}" dt="2022-11-29T11:05:08.783" v="20" actId="14100"/>
          <ac:picMkLst>
            <pc:docMk/>
            <pc:sldMk cId="463956482" sldId="471"/>
            <ac:picMk id="3" creationId="{686DBC74-4534-46CA-AE46-0209CC32939E}"/>
          </ac:picMkLst>
        </pc:picChg>
        <pc:picChg chg="add del mod">
          <ac:chgData name="Jodie Smith" userId="cbff50b5-2987-40d9-b737-b67e4d1e40b3" providerId="ADAL" clId="{04345C42-BBE8-499C-A28A-0D09356B4128}" dt="2022-11-29T11:08:40.280" v="135" actId="478"/>
          <ac:picMkLst>
            <pc:docMk/>
            <pc:sldMk cId="463956482" sldId="471"/>
            <ac:picMk id="8" creationId="{4D430F4C-E060-4692-A386-80022292CD77}"/>
          </ac:picMkLst>
        </pc:picChg>
        <pc:picChg chg="add mod">
          <ac:chgData name="Jodie Smith" userId="cbff50b5-2987-40d9-b737-b67e4d1e40b3" providerId="ADAL" clId="{04345C42-BBE8-499C-A28A-0D09356B4128}" dt="2022-11-29T10:57:25.523" v="15" actId="14100"/>
          <ac:picMkLst>
            <pc:docMk/>
            <pc:sldMk cId="463956482" sldId="471"/>
            <ac:picMk id="2050" creationId="{8A5D3042-A091-4E66-A4D1-85A07C7A474F}"/>
          </ac:picMkLst>
        </pc:picChg>
      </pc:sldChg>
      <pc:sldChg chg="addSp modSp">
        <pc:chgData name="Jodie Smith" userId="cbff50b5-2987-40d9-b737-b67e4d1e40b3" providerId="ADAL" clId="{04345C42-BBE8-499C-A28A-0D09356B4128}" dt="2022-11-29T11:14:39.302" v="200" actId="1076"/>
        <pc:sldMkLst>
          <pc:docMk/>
          <pc:sldMk cId="1353222078" sldId="472"/>
        </pc:sldMkLst>
        <pc:picChg chg="add mod">
          <ac:chgData name="Jodie Smith" userId="cbff50b5-2987-40d9-b737-b67e4d1e40b3" providerId="ADAL" clId="{04345C42-BBE8-499C-A28A-0D09356B4128}" dt="2022-11-29T11:14:39.302" v="200" actId="1076"/>
          <ac:picMkLst>
            <pc:docMk/>
            <pc:sldMk cId="1353222078" sldId="472"/>
            <ac:picMk id="1026" creationId="{9092DA82-4AF7-44F2-996A-EC8CC59C0211}"/>
          </ac:picMkLst>
        </pc:picChg>
      </pc:sldChg>
      <pc:sldChg chg="modSp mod">
        <pc:chgData name="Jodie Smith" userId="cbff50b5-2987-40d9-b737-b67e4d1e40b3" providerId="ADAL" clId="{04345C42-BBE8-499C-A28A-0D09356B4128}" dt="2022-11-29T10:50:29.978" v="0" actId="20577"/>
        <pc:sldMkLst>
          <pc:docMk/>
          <pc:sldMk cId="1483102865" sldId="486"/>
        </pc:sldMkLst>
        <pc:spChg chg="mod">
          <ac:chgData name="Jodie Smith" userId="cbff50b5-2987-40d9-b737-b67e4d1e40b3" providerId="ADAL" clId="{04345C42-BBE8-499C-A28A-0D09356B4128}" dt="2022-11-29T10:50:29.978" v="0" actId="20577"/>
          <ac:spMkLst>
            <pc:docMk/>
            <pc:sldMk cId="1483102865" sldId="486"/>
            <ac:spMk id="36" creationId="{00000000-0000-0000-0000-000000000000}"/>
          </ac:spMkLst>
        </pc:spChg>
      </pc:sldChg>
    </pc:docChg>
  </pc:docChgLst>
  <pc:docChgLst>
    <pc:chgData name="Smith, Jodie (STFC,RAL,CLF)" userId="cbff50b5-2987-40d9-b737-b67e4d1e40b3" providerId="ADAL" clId="{0D240A3F-5A4F-450D-B6C3-57547C17EC97}"/>
    <pc:docChg chg="undo custSel addSld delSld modSld sldOrd">
      <pc:chgData name="Smith, Jodie (STFC,RAL,CLF)" userId="cbff50b5-2987-40d9-b737-b67e4d1e40b3" providerId="ADAL" clId="{0D240A3F-5A4F-450D-B6C3-57547C17EC97}" dt="2022-11-29T16:58:08.591" v="2455"/>
      <pc:docMkLst>
        <pc:docMk/>
      </pc:docMkLst>
      <pc:sldChg chg="modSp mod modNotesTx">
        <pc:chgData name="Smith, Jodie (STFC,RAL,CLF)" userId="cbff50b5-2987-40d9-b737-b67e4d1e40b3" providerId="ADAL" clId="{0D240A3F-5A4F-450D-B6C3-57547C17EC97}" dt="2022-11-09T13:13:50.584" v="1520" actId="6549"/>
        <pc:sldMkLst>
          <pc:docMk/>
          <pc:sldMk cId="3224382533" sldId="257"/>
        </pc:sldMkLst>
        <pc:spChg chg="mod">
          <ac:chgData name="Smith, Jodie (STFC,RAL,CLF)" userId="cbff50b5-2987-40d9-b737-b67e4d1e40b3" providerId="ADAL" clId="{0D240A3F-5A4F-450D-B6C3-57547C17EC97}" dt="2022-11-09T10:51:11.889" v="192" actId="20577"/>
          <ac:spMkLst>
            <pc:docMk/>
            <pc:sldMk cId="3224382533" sldId="257"/>
            <ac:spMk id="5" creationId="{0BEB0AE4-391E-6F41-84C6-D4EEDF519A31}"/>
          </ac:spMkLst>
        </pc:spChg>
      </pc:sldChg>
      <pc:sldChg chg="del">
        <pc:chgData name="Smith, Jodie (STFC,RAL,CLF)" userId="cbff50b5-2987-40d9-b737-b67e4d1e40b3" providerId="ADAL" clId="{0D240A3F-5A4F-450D-B6C3-57547C17EC97}" dt="2022-11-09T10:48:39.490" v="95" actId="47"/>
        <pc:sldMkLst>
          <pc:docMk/>
          <pc:sldMk cId="1692020172" sldId="455"/>
        </pc:sldMkLst>
      </pc:sldChg>
      <pc:sldChg chg="addSp delSp modSp mod modNotesTx">
        <pc:chgData name="Smith, Jodie (STFC,RAL,CLF)" userId="cbff50b5-2987-40d9-b737-b67e4d1e40b3" providerId="ADAL" clId="{0D240A3F-5A4F-450D-B6C3-57547C17EC97}" dt="2022-11-09T13:13:12.393" v="1511" actId="6549"/>
        <pc:sldMkLst>
          <pc:docMk/>
          <pc:sldMk cId="705985376" sldId="456"/>
        </pc:sldMkLst>
        <pc:spChg chg="del mod">
          <ac:chgData name="Smith, Jodie (STFC,RAL,CLF)" userId="cbff50b5-2987-40d9-b737-b67e4d1e40b3" providerId="ADAL" clId="{0D240A3F-5A4F-450D-B6C3-57547C17EC97}" dt="2022-11-09T10:48:23.020" v="73"/>
          <ac:spMkLst>
            <pc:docMk/>
            <pc:sldMk cId="705985376" sldId="456"/>
            <ac:spMk id="2" creationId="{00000000-0000-0000-0000-000000000000}"/>
          </ac:spMkLst>
        </pc:spChg>
        <pc:spChg chg="mod">
          <ac:chgData name="Smith, Jodie (STFC,RAL,CLF)" userId="cbff50b5-2987-40d9-b737-b67e4d1e40b3" providerId="ADAL" clId="{0D240A3F-5A4F-450D-B6C3-57547C17EC97}" dt="2022-11-09T10:48:29.460" v="90" actId="20577"/>
          <ac:spMkLst>
            <pc:docMk/>
            <pc:sldMk cId="705985376" sldId="456"/>
            <ac:spMk id="5" creationId="{A121BF9D-7312-D146-A098-1393906DE9CF}"/>
          </ac:spMkLst>
        </pc:spChg>
        <pc:spChg chg="del">
          <ac:chgData name="Smith, Jodie (STFC,RAL,CLF)" userId="cbff50b5-2987-40d9-b737-b67e4d1e40b3" providerId="ADAL" clId="{0D240A3F-5A4F-450D-B6C3-57547C17EC97}" dt="2022-11-09T10:47:07.544" v="53" actId="478"/>
          <ac:spMkLst>
            <pc:docMk/>
            <pc:sldMk cId="705985376" sldId="456"/>
            <ac:spMk id="6" creationId="{00000000-0000-0000-0000-000000000000}"/>
          </ac:spMkLst>
        </pc:spChg>
        <pc:spChg chg="add mod">
          <ac:chgData name="Smith, Jodie (STFC,RAL,CLF)" userId="cbff50b5-2987-40d9-b737-b67e4d1e40b3" providerId="ADAL" clId="{0D240A3F-5A4F-450D-B6C3-57547C17EC97}" dt="2022-11-09T10:48:24.128" v="74"/>
          <ac:spMkLst>
            <pc:docMk/>
            <pc:sldMk cId="705985376" sldId="456"/>
            <ac:spMk id="9" creationId="{F2B520D9-B693-41CE-8FE2-4FA99A5DA431}"/>
          </ac:spMkLst>
        </pc:spChg>
        <pc:spChg chg="add mod">
          <ac:chgData name="Smith, Jodie (STFC,RAL,CLF)" userId="cbff50b5-2987-40d9-b737-b67e4d1e40b3" providerId="ADAL" clId="{0D240A3F-5A4F-450D-B6C3-57547C17EC97}" dt="2022-11-09T10:48:24.128" v="74"/>
          <ac:spMkLst>
            <pc:docMk/>
            <pc:sldMk cId="705985376" sldId="456"/>
            <ac:spMk id="10" creationId="{B3ADB7FD-1D00-4842-8E19-52B395D87248}"/>
          </ac:spMkLst>
        </pc:spChg>
        <pc:spChg chg="add mod">
          <ac:chgData name="Smith, Jodie (STFC,RAL,CLF)" userId="cbff50b5-2987-40d9-b737-b67e4d1e40b3" providerId="ADAL" clId="{0D240A3F-5A4F-450D-B6C3-57547C17EC97}" dt="2022-11-09T10:48:24.128" v="74"/>
          <ac:spMkLst>
            <pc:docMk/>
            <pc:sldMk cId="705985376" sldId="456"/>
            <ac:spMk id="11" creationId="{22C8DAD9-C28D-4623-88EF-4FC7FEC1BA35}"/>
          </ac:spMkLst>
        </pc:spChg>
        <pc:spChg chg="add mod">
          <ac:chgData name="Smith, Jodie (STFC,RAL,CLF)" userId="cbff50b5-2987-40d9-b737-b67e4d1e40b3" providerId="ADAL" clId="{0D240A3F-5A4F-450D-B6C3-57547C17EC97}" dt="2022-11-09T10:48:24.128" v="74"/>
          <ac:spMkLst>
            <pc:docMk/>
            <pc:sldMk cId="705985376" sldId="456"/>
            <ac:spMk id="12" creationId="{436990B7-5BF6-416D-B8DB-4E5F84D046E9}"/>
          </ac:spMkLst>
        </pc:spChg>
        <pc:picChg chg="add mod">
          <ac:chgData name="Smith, Jodie (STFC,RAL,CLF)" userId="cbff50b5-2987-40d9-b737-b67e4d1e40b3" providerId="ADAL" clId="{0D240A3F-5A4F-450D-B6C3-57547C17EC97}" dt="2022-11-09T10:48:24.128" v="74"/>
          <ac:picMkLst>
            <pc:docMk/>
            <pc:sldMk cId="705985376" sldId="456"/>
            <ac:picMk id="7" creationId="{79AF3C3E-A1A4-48D4-8D8A-985F9130F31F}"/>
          </ac:picMkLst>
        </pc:picChg>
        <pc:picChg chg="add mod">
          <ac:chgData name="Smith, Jodie (STFC,RAL,CLF)" userId="cbff50b5-2987-40d9-b737-b67e4d1e40b3" providerId="ADAL" clId="{0D240A3F-5A4F-450D-B6C3-57547C17EC97}" dt="2022-11-09T10:48:24.128" v="74"/>
          <ac:picMkLst>
            <pc:docMk/>
            <pc:sldMk cId="705985376" sldId="456"/>
            <ac:picMk id="8" creationId="{4F060C08-93DF-44F3-82E7-F25D49FB2739}"/>
          </ac:picMkLst>
        </pc:picChg>
        <pc:picChg chg="add mod">
          <ac:chgData name="Smith, Jodie (STFC,RAL,CLF)" userId="cbff50b5-2987-40d9-b737-b67e4d1e40b3" providerId="ADAL" clId="{0D240A3F-5A4F-450D-B6C3-57547C17EC97}" dt="2022-11-09T10:48:24.128" v="74"/>
          <ac:picMkLst>
            <pc:docMk/>
            <pc:sldMk cId="705985376" sldId="456"/>
            <ac:picMk id="13" creationId="{4F0AB9E0-EAE8-4845-91D1-1899A75ED1F5}"/>
          </ac:picMkLst>
        </pc:picChg>
        <pc:picChg chg="add mod">
          <ac:chgData name="Smith, Jodie (STFC,RAL,CLF)" userId="cbff50b5-2987-40d9-b737-b67e4d1e40b3" providerId="ADAL" clId="{0D240A3F-5A4F-450D-B6C3-57547C17EC97}" dt="2022-11-09T10:48:24.128" v="74"/>
          <ac:picMkLst>
            <pc:docMk/>
            <pc:sldMk cId="705985376" sldId="456"/>
            <ac:picMk id="14" creationId="{6351DF5A-A080-47C0-BB16-10E40048102C}"/>
          </ac:picMkLst>
        </pc:picChg>
      </pc:sldChg>
      <pc:sldChg chg="del">
        <pc:chgData name="Smith, Jodie (STFC,RAL,CLF)" userId="cbff50b5-2987-40d9-b737-b67e4d1e40b3" providerId="ADAL" clId="{0D240A3F-5A4F-450D-B6C3-57547C17EC97}" dt="2022-11-09T10:48:37.209" v="93" actId="47"/>
        <pc:sldMkLst>
          <pc:docMk/>
          <pc:sldMk cId="2313631963" sldId="457"/>
        </pc:sldMkLst>
      </pc:sldChg>
      <pc:sldChg chg="del">
        <pc:chgData name="Smith, Jodie (STFC,RAL,CLF)" userId="cbff50b5-2987-40d9-b737-b67e4d1e40b3" providerId="ADAL" clId="{0D240A3F-5A4F-450D-B6C3-57547C17EC97}" dt="2022-11-09T10:48:42.597" v="98" actId="47"/>
        <pc:sldMkLst>
          <pc:docMk/>
          <pc:sldMk cId="753718563" sldId="459"/>
        </pc:sldMkLst>
      </pc:sldChg>
      <pc:sldChg chg="del">
        <pc:chgData name="Smith, Jodie (STFC,RAL,CLF)" userId="cbff50b5-2987-40d9-b737-b67e4d1e40b3" providerId="ADAL" clId="{0D240A3F-5A4F-450D-B6C3-57547C17EC97}" dt="2022-11-09T10:48:38.388" v="94" actId="47"/>
        <pc:sldMkLst>
          <pc:docMk/>
          <pc:sldMk cId="2162487465" sldId="460"/>
        </pc:sldMkLst>
      </pc:sldChg>
      <pc:sldChg chg="del">
        <pc:chgData name="Smith, Jodie (STFC,RAL,CLF)" userId="cbff50b5-2987-40d9-b737-b67e4d1e40b3" providerId="ADAL" clId="{0D240A3F-5A4F-450D-B6C3-57547C17EC97}" dt="2022-11-09T10:48:35.036" v="91" actId="47"/>
        <pc:sldMkLst>
          <pc:docMk/>
          <pc:sldMk cId="3187274857" sldId="464"/>
        </pc:sldMkLst>
      </pc:sldChg>
      <pc:sldChg chg="addSp delSp modSp mod modNotesTx">
        <pc:chgData name="Smith, Jodie (STFC,RAL,CLF)" userId="cbff50b5-2987-40d9-b737-b67e4d1e40b3" providerId="ADAL" clId="{0D240A3F-5A4F-450D-B6C3-57547C17EC97}" dt="2022-11-09T13:17:57.502" v="1605" actId="6549"/>
        <pc:sldMkLst>
          <pc:docMk/>
          <pc:sldMk cId="1287984669" sldId="467"/>
        </pc:sldMkLst>
        <pc:spChg chg="mod">
          <ac:chgData name="Smith, Jodie (STFC,RAL,CLF)" userId="cbff50b5-2987-40d9-b737-b67e4d1e40b3" providerId="ADAL" clId="{0D240A3F-5A4F-450D-B6C3-57547C17EC97}" dt="2022-11-09T13:17:57.502" v="1605" actId="6549"/>
          <ac:spMkLst>
            <pc:docMk/>
            <pc:sldMk cId="1287984669" sldId="467"/>
            <ac:spMk id="8" creationId="{00000000-0000-0000-0000-000000000000}"/>
          </ac:spMkLst>
        </pc:spChg>
        <pc:picChg chg="add del mod">
          <ac:chgData name="Smith, Jodie (STFC,RAL,CLF)" userId="cbff50b5-2987-40d9-b737-b67e4d1e40b3" providerId="ADAL" clId="{0D240A3F-5A4F-450D-B6C3-57547C17EC97}" dt="2022-11-09T11:26:22.748" v="836" actId="478"/>
          <ac:picMkLst>
            <pc:docMk/>
            <pc:sldMk cId="1287984669" sldId="467"/>
            <ac:picMk id="6" creationId="{92D590D7-2AC4-4EC7-B8CC-57DCEBD351F4}"/>
          </ac:picMkLst>
        </pc:picChg>
      </pc:sldChg>
      <pc:sldChg chg="addSp delSp modSp mod delAnim modNotesTx">
        <pc:chgData name="Smith, Jodie (STFC,RAL,CLF)" userId="cbff50b5-2987-40d9-b737-b67e4d1e40b3" providerId="ADAL" clId="{0D240A3F-5A4F-450D-B6C3-57547C17EC97}" dt="2022-11-29T15:19:44.914" v="1877" actId="20577"/>
        <pc:sldMkLst>
          <pc:docMk/>
          <pc:sldMk cId="3063841309" sldId="468"/>
        </pc:sldMkLst>
        <pc:spChg chg="mod">
          <ac:chgData name="Smith, Jodie (STFC,RAL,CLF)" userId="cbff50b5-2987-40d9-b737-b67e4d1e40b3" providerId="ADAL" clId="{0D240A3F-5A4F-450D-B6C3-57547C17EC97}" dt="2022-11-29T15:19:44.914" v="1877" actId="20577"/>
          <ac:spMkLst>
            <pc:docMk/>
            <pc:sldMk cId="3063841309" sldId="468"/>
            <ac:spMk id="5" creationId="{A121BF9D-7312-D146-A098-1393906DE9CF}"/>
          </ac:spMkLst>
        </pc:spChg>
        <pc:spChg chg="del mod">
          <ac:chgData name="Smith, Jodie (STFC,RAL,CLF)" userId="cbff50b5-2987-40d9-b737-b67e4d1e40b3" providerId="ADAL" clId="{0D240A3F-5A4F-450D-B6C3-57547C17EC97}" dt="2022-11-09T11:12:03.085" v="361" actId="478"/>
          <ac:spMkLst>
            <pc:docMk/>
            <pc:sldMk cId="3063841309" sldId="468"/>
            <ac:spMk id="8" creationId="{00000000-0000-0000-0000-000000000000}"/>
          </ac:spMkLst>
        </pc:spChg>
        <pc:picChg chg="add del mod">
          <ac:chgData name="Smith, Jodie (STFC,RAL,CLF)" userId="cbff50b5-2987-40d9-b737-b67e4d1e40b3" providerId="ADAL" clId="{0D240A3F-5A4F-450D-B6C3-57547C17EC97}" dt="2022-11-22T13:23:07.922" v="1683" actId="478"/>
          <ac:picMkLst>
            <pc:docMk/>
            <pc:sldMk cId="3063841309" sldId="468"/>
            <ac:picMk id="2" creationId="{22B72CB5-A06E-4B61-A969-A36A26F1B789}"/>
          </ac:picMkLst>
        </pc:picChg>
        <pc:picChg chg="del">
          <ac:chgData name="Smith, Jodie (STFC,RAL,CLF)" userId="cbff50b5-2987-40d9-b737-b67e4d1e40b3" providerId="ADAL" clId="{0D240A3F-5A4F-450D-B6C3-57547C17EC97}" dt="2022-11-22T13:23:07.228" v="1682" actId="478"/>
          <ac:picMkLst>
            <pc:docMk/>
            <pc:sldMk cId="3063841309" sldId="468"/>
            <ac:picMk id="3" creationId="{3F17548A-46F6-4665-B42D-58B7D9903092}"/>
          </ac:picMkLst>
        </pc:picChg>
        <pc:picChg chg="add mod modCrop">
          <ac:chgData name="Smith, Jodie (STFC,RAL,CLF)" userId="cbff50b5-2987-40d9-b737-b67e4d1e40b3" providerId="ADAL" clId="{0D240A3F-5A4F-450D-B6C3-57547C17EC97}" dt="2022-11-22T13:25:03.975" v="1687" actId="1076"/>
          <ac:picMkLst>
            <pc:docMk/>
            <pc:sldMk cId="3063841309" sldId="468"/>
            <ac:picMk id="6" creationId="{5D2C62F9-EB54-4801-89B0-343F09718CD3}"/>
          </ac:picMkLst>
        </pc:picChg>
        <pc:picChg chg="add mod">
          <ac:chgData name="Smith, Jodie (STFC,RAL,CLF)" userId="cbff50b5-2987-40d9-b737-b67e4d1e40b3" providerId="ADAL" clId="{0D240A3F-5A4F-450D-B6C3-57547C17EC97}" dt="2022-11-22T13:25:24.847" v="1690" actId="1076"/>
          <ac:picMkLst>
            <pc:docMk/>
            <pc:sldMk cId="3063841309" sldId="468"/>
            <ac:picMk id="7" creationId="{66CFE6E5-AB8A-4FE0-BD10-697573840582}"/>
          </ac:picMkLst>
        </pc:picChg>
        <pc:picChg chg="add mod">
          <ac:chgData name="Smith, Jodie (STFC,RAL,CLF)" userId="cbff50b5-2987-40d9-b737-b67e4d1e40b3" providerId="ADAL" clId="{0D240A3F-5A4F-450D-B6C3-57547C17EC97}" dt="2022-11-22T13:25:45.078" v="1694" actId="14100"/>
          <ac:picMkLst>
            <pc:docMk/>
            <pc:sldMk cId="3063841309" sldId="468"/>
            <ac:picMk id="8" creationId="{F06E2D90-5A77-4AA3-8B81-14BDDE111879}"/>
          </ac:picMkLst>
        </pc:picChg>
      </pc:sldChg>
      <pc:sldChg chg="new del">
        <pc:chgData name="Smith, Jodie (STFC,RAL,CLF)" userId="cbff50b5-2987-40d9-b737-b67e4d1e40b3" providerId="ADAL" clId="{0D240A3F-5A4F-450D-B6C3-57547C17EC97}" dt="2022-11-09T11:05:31.384" v="194" actId="47"/>
        <pc:sldMkLst>
          <pc:docMk/>
          <pc:sldMk cId="480193269" sldId="469"/>
        </pc:sldMkLst>
      </pc:sldChg>
      <pc:sldChg chg="del">
        <pc:chgData name="Smith, Jodie (STFC,RAL,CLF)" userId="cbff50b5-2987-40d9-b737-b67e4d1e40b3" providerId="ADAL" clId="{0D240A3F-5A4F-450D-B6C3-57547C17EC97}" dt="2022-11-09T10:48:36.198" v="92" actId="47"/>
        <pc:sldMkLst>
          <pc:docMk/>
          <pc:sldMk cId="1485641319" sldId="469"/>
        </pc:sldMkLst>
      </pc:sldChg>
      <pc:sldChg chg="addSp delSp modSp add mod modNotesTx">
        <pc:chgData name="Smith, Jodie (STFC,RAL,CLF)" userId="cbff50b5-2987-40d9-b737-b67e4d1e40b3" providerId="ADAL" clId="{0D240A3F-5A4F-450D-B6C3-57547C17EC97}" dt="2022-11-09T13:13:42.139" v="1518" actId="6549"/>
        <pc:sldMkLst>
          <pc:docMk/>
          <pc:sldMk cId="3820135779" sldId="469"/>
        </pc:sldMkLst>
        <pc:spChg chg="add mod">
          <ac:chgData name="Smith, Jodie (STFC,RAL,CLF)" userId="cbff50b5-2987-40d9-b737-b67e4d1e40b3" providerId="ADAL" clId="{0D240A3F-5A4F-450D-B6C3-57547C17EC97}" dt="2022-11-09T13:07:33.145" v="977" actId="14100"/>
          <ac:spMkLst>
            <pc:docMk/>
            <pc:sldMk cId="3820135779" sldId="469"/>
            <ac:spMk id="2" creationId="{D2DF6898-8450-4E9D-8E11-7B83840859A7}"/>
          </ac:spMkLst>
        </pc:spChg>
        <pc:spChg chg="mod">
          <ac:chgData name="Smith, Jodie (STFC,RAL,CLF)" userId="cbff50b5-2987-40d9-b737-b67e4d1e40b3" providerId="ADAL" clId="{0D240A3F-5A4F-450D-B6C3-57547C17EC97}" dt="2022-11-09T13:06:59.128" v="921" actId="20577"/>
          <ac:spMkLst>
            <pc:docMk/>
            <pc:sldMk cId="3820135779" sldId="469"/>
            <ac:spMk id="5" creationId="{A121BF9D-7312-D146-A098-1393906DE9CF}"/>
          </ac:spMkLst>
        </pc:spChg>
        <pc:spChg chg="del">
          <ac:chgData name="Smith, Jodie (STFC,RAL,CLF)" userId="cbff50b5-2987-40d9-b737-b67e4d1e40b3" providerId="ADAL" clId="{0D240A3F-5A4F-450D-B6C3-57547C17EC97}" dt="2022-11-09T11:05:48.345" v="224" actId="478"/>
          <ac:spMkLst>
            <pc:docMk/>
            <pc:sldMk cId="3820135779" sldId="469"/>
            <ac:spMk id="8" creationId="{00000000-0000-0000-0000-000000000000}"/>
          </ac:spMkLst>
        </pc:spChg>
        <pc:picChg chg="add del mod">
          <ac:chgData name="Smith, Jodie (STFC,RAL,CLF)" userId="cbff50b5-2987-40d9-b737-b67e4d1e40b3" providerId="ADAL" clId="{0D240A3F-5A4F-450D-B6C3-57547C17EC97}" dt="2022-11-09T13:06:45.015" v="894" actId="478"/>
          <ac:picMkLst>
            <pc:docMk/>
            <pc:sldMk cId="3820135779" sldId="469"/>
            <ac:picMk id="6" creationId="{A88A028F-19BA-4CC1-AD15-80BD7D319A41}"/>
          </ac:picMkLst>
        </pc:picChg>
        <pc:picChg chg="add del mod">
          <ac:chgData name="Smith, Jodie (STFC,RAL,CLF)" userId="cbff50b5-2987-40d9-b737-b67e4d1e40b3" providerId="ADAL" clId="{0D240A3F-5A4F-450D-B6C3-57547C17EC97}" dt="2022-11-09T13:06:44.085" v="892" actId="478"/>
          <ac:picMkLst>
            <pc:docMk/>
            <pc:sldMk cId="3820135779" sldId="469"/>
            <ac:picMk id="7" creationId="{DF1A2962-7275-4004-88E4-A5EDD6E41E4B}"/>
          </ac:picMkLst>
        </pc:picChg>
        <pc:picChg chg="add del mod">
          <ac:chgData name="Smith, Jodie (STFC,RAL,CLF)" userId="cbff50b5-2987-40d9-b737-b67e4d1e40b3" providerId="ADAL" clId="{0D240A3F-5A4F-450D-B6C3-57547C17EC97}" dt="2022-11-09T13:06:44.565" v="893" actId="478"/>
          <ac:picMkLst>
            <pc:docMk/>
            <pc:sldMk cId="3820135779" sldId="469"/>
            <ac:picMk id="9" creationId="{71E1D1BE-CFDE-41DA-ABAD-EC14E09D6759}"/>
          </ac:picMkLst>
        </pc:picChg>
      </pc:sldChg>
      <pc:sldChg chg="addSp delSp modSp add mod modNotesTx">
        <pc:chgData name="Smith, Jodie (STFC,RAL,CLF)" userId="cbff50b5-2987-40d9-b737-b67e4d1e40b3" providerId="ADAL" clId="{0D240A3F-5A4F-450D-B6C3-57547C17EC97}" dt="2022-11-09T13:13:30.602" v="1515" actId="6549"/>
        <pc:sldMkLst>
          <pc:docMk/>
          <pc:sldMk cId="3339986564" sldId="470"/>
        </pc:sldMkLst>
        <pc:spChg chg="mod">
          <ac:chgData name="Smith, Jodie (STFC,RAL,CLF)" userId="cbff50b5-2987-40d9-b737-b67e4d1e40b3" providerId="ADAL" clId="{0D240A3F-5A4F-450D-B6C3-57547C17EC97}" dt="2022-11-09T11:07:14.462" v="263" actId="20577"/>
          <ac:spMkLst>
            <pc:docMk/>
            <pc:sldMk cId="3339986564" sldId="470"/>
            <ac:spMk id="5" creationId="{A121BF9D-7312-D146-A098-1393906DE9CF}"/>
          </ac:spMkLst>
        </pc:spChg>
        <pc:picChg chg="del">
          <ac:chgData name="Smith, Jodie (STFC,RAL,CLF)" userId="cbff50b5-2987-40d9-b737-b67e4d1e40b3" providerId="ADAL" clId="{0D240A3F-5A4F-450D-B6C3-57547C17EC97}" dt="2022-11-09T11:07:17.167" v="266" actId="478"/>
          <ac:picMkLst>
            <pc:docMk/>
            <pc:sldMk cId="3339986564" sldId="470"/>
            <ac:picMk id="6" creationId="{A88A028F-19BA-4CC1-AD15-80BD7D319A41}"/>
          </ac:picMkLst>
        </pc:picChg>
        <pc:picChg chg="del">
          <ac:chgData name="Smith, Jodie (STFC,RAL,CLF)" userId="cbff50b5-2987-40d9-b737-b67e4d1e40b3" providerId="ADAL" clId="{0D240A3F-5A4F-450D-B6C3-57547C17EC97}" dt="2022-11-09T11:07:16.744" v="265" actId="478"/>
          <ac:picMkLst>
            <pc:docMk/>
            <pc:sldMk cId="3339986564" sldId="470"/>
            <ac:picMk id="7" creationId="{DF1A2962-7275-4004-88E4-A5EDD6E41E4B}"/>
          </ac:picMkLst>
        </pc:picChg>
        <pc:picChg chg="add mod">
          <ac:chgData name="Smith, Jodie (STFC,RAL,CLF)" userId="cbff50b5-2987-40d9-b737-b67e4d1e40b3" providerId="ADAL" clId="{0D240A3F-5A4F-450D-B6C3-57547C17EC97}" dt="2022-11-09T11:08:09.618" v="276" actId="1076"/>
          <ac:picMkLst>
            <pc:docMk/>
            <pc:sldMk cId="3339986564" sldId="470"/>
            <ac:picMk id="8" creationId="{09ABF675-4CB2-4C15-A898-9A4163BC394B}"/>
          </ac:picMkLst>
        </pc:picChg>
        <pc:picChg chg="del">
          <ac:chgData name="Smith, Jodie (STFC,RAL,CLF)" userId="cbff50b5-2987-40d9-b737-b67e4d1e40b3" providerId="ADAL" clId="{0D240A3F-5A4F-450D-B6C3-57547C17EC97}" dt="2022-11-09T11:07:16.319" v="264" actId="478"/>
          <ac:picMkLst>
            <pc:docMk/>
            <pc:sldMk cId="3339986564" sldId="470"/>
            <ac:picMk id="9" creationId="{71E1D1BE-CFDE-41DA-ABAD-EC14E09D6759}"/>
          </ac:picMkLst>
        </pc:picChg>
        <pc:picChg chg="add mod">
          <ac:chgData name="Smith, Jodie (STFC,RAL,CLF)" userId="cbff50b5-2987-40d9-b737-b67e4d1e40b3" providerId="ADAL" clId="{0D240A3F-5A4F-450D-B6C3-57547C17EC97}" dt="2022-11-09T11:08:11.922" v="277" actId="1076"/>
          <ac:picMkLst>
            <pc:docMk/>
            <pc:sldMk cId="3339986564" sldId="470"/>
            <ac:picMk id="10" creationId="{E45F264B-A681-419B-8BAB-2D2BC83C5FCE}"/>
          </ac:picMkLst>
        </pc:picChg>
      </pc:sldChg>
      <pc:sldChg chg="addSp delSp modSp add mod delAnim modAnim modNotesTx">
        <pc:chgData name="Smith, Jodie (STFC,RAL,CLF)" userId="cbff50b5-2987-40d9-b737-b67e4d1e40b3" providerId="ADAL" clId="{0D240A3F-5A4F-450D-B6C3-57547C17EC97}" dt="2022-11-29T16:54:50.755" v="2450"/>
        <pc:sldMkLst>
          <pc:docMk/>
          <pc:sldMk cId="463956482" sldId="471"/>
        </pc:sldMkLst>
        <pc:spChg chg="mod">
          <ac:chgData name="Smith, Jodie (STFC,RAL,CLF)" userId="cbff50b5-2987-40d9-b737-b67e4d1e40b3" providerId="ADAL" clId="{0D240A3F-5A4F-450D-B6C3-57547C17EC97}" dt="2022-11-09T11:11:23.827" v="311" actId="20577"/>
          <ac:spMkLst>
            <pc:docMk/>
            <pc:sldMk cId="463956482" sldId="471"/>
            <ac:spMk id="5" creationId="{A121BF9D-7312-D146-A098-1393906DE9CF}"/>
          </ac:spMkLst>
        </pc:spChg>
        <pc:spChg chg="del mod">
          <ac:chgData name="Smith, Jodie (STFC,RAL,CLF)" userId="cbff50b5-2987-40d9-b737-b67e4d1e40b3" providerId="ADAL" clId="{0D240A3F-5A4F-450D-B6C3-57547C17EC97}" dt="2022-11-29T16:54:13.904" v="2448" actId="478"/>
          <ac:spMkLst>
            <pc:docMk/>
            <pc:sldMk cId="463956482" sldId="471"/>
            <ac:spMk id="6" creationId="{AACEDE95-2F94-4754-8CFE-A422F0A6EC22}"/>
          </ac:spMkLst>
        </pc:spChg>
        <pc:spChg chg="add mod">
          <ac:chgData name="Smith, Jodie (STFC,RAL,CLF)" userId="cbff50b5-2987-40d9-b737-b67e4d1e40b3" providerId="ADAL" clId="{0D240A3F-5A4F-450D-B6C3-57547C17EC97}" dt="2022-11-29T16:53:53.064" v="2441" actId="15"/>
          <ac:spMkLst>
            <pc:docMk/>
            <pc:sldMk cId="463956482" sldId="471"/>
            <ac:spMk id="8" creationId="{193E552C-0C41-4578-85F3-99268FFDDADA}"/>
          </ac:spMkLst>
        </pc:spChg>
        <pc:picChg chg="add del mod">
          <ac:chgData name="Smith, Jodie (STFC,RAL,CLF)" userId="cbff50b5-2987-40d9-b737-b67e4d1e40b3" providerId="ADAL" clId="{0D240A3F-5A4F-450D-B6C3-57547C17EC97}" dt="2022-11-09T11:27:34.401" v="843" actId="478"/>
          <ac:picMkLst>
            <pc:docMk/>
            <pc:sldMk cId="463956482" sldId="471"/>
            <ac:picMk id="2" creationId="{0DFF72A1-3AC3-409F-9B2B-D9907D42F3C4}"/>
          </ac:picMkLst>
        </pc:picChg>
        <pc:picChg chg="add mod modCrop">
          <ac:chgData name="Smith, Jodie (STFC,RAL,CLF)" userId="cbff50b5-2987-40d9-b737-b67e4d1e40b3" providerId="ADAL" clId="{0D240A3F-5A4F-450D-B6C3-57547C17EC97}" dt="2022-11-29T16:54:10.415" v="2447" actId="1076"/>
          <ac:picMkLst>
            <pc:docMk/>
            <pc:sldMk cId="463956482" sldId="471"/>
            <ac:picMk id="2" creationId="{6E4E20B4-8881-41DA-887B-DD51E20478BA}"/>
          </ac:picMkLst>
        </pc:picChg>
        <pc:picChg chg="add mod">
          <ac:chgData name="Smith, Jodie (STFC,RAL,CLF)" userId="cbff50b5-2987-40d9-b737-b67e4d1e40b3" providerId="ADAL" clId="{0D240A3F-5A4F-450D-B6C3-57547C17EC97}" dt="2022-11-29T16:54:06.791" v="2446" actId="1076"/>
          <ac:picMkLst>
            <pc:docMk/>
            <pc:sldMk cId="463956482" sldId="471"/>
            <ac:picMk id="3" creationId="{686DBC74-4534-46CA-AE46-0209CC32939E}"/>
          </ac:picMkLst>
        </pc:picChg>
        <pc:picChg chg="del">
          <ac:chgData name="Smith, Jodie (STFC,RAL,CLF)" userId="cbff50b5-2987-40d9-b737-b67e4d1e40b3" providerId="ADAL" clId="{0D240A3F-5A4F-450D-B6C3-57547C17EC97}" dt="2022-11-09T11:11:15.471" v="299" actId="478"/>
          <ac:picMkLst>
            <pc:docMk/>
            <pc:sldMk cId="463956482" sldId="471"/>
            <ac:picMk id="8" creationId="{09ABF675-4CB2-4C15-A898-9A4163BC394B}"/>
          </ac:picMkLst>
        </pc:picChg>
        <pc:picChg chg="del">
          <ac:chgData name="Smith, Jodie (STFC,RAL,CLF)" userId="cbff50b5-2987-40d9-b737-b67e4d1e40b3" providerId="ADAL" clId="{0D240A3F-5A4F-450D-B6C3-57547C17EC97}" dt="2022-11-09T11:11:14.817" v="298" actId="478"/>
          <ac:picMkLst>
            <pc:docMk/>
            <pc:sldMk cId="463956482" sldId="471"/>
            <ac:picMk id="10" creationId="{E45F264B-A681-419B-8BAB-2D2BC83C5FCE}"/>
          </ac:picMkLst>
        </pc:picChg>
        <pc:picChg chg="mod">
          <ac:chgData name="Smith, Jodie (STFC,RAL,CLF)" userId="cbff50b5-2987-40d9-b737-b67e4d1e40b3" providerId="ADAL" clId="{0D240A3F-5A4F-450D-B6C3-57547C17EC97}" dt="2022-11-29T16:50:37.129" v="2216" actId="1076"/>
          <ac:picMkLst>
            <pc:docMk/>
            <pc:sldMk cId="463956482" sldId="471"/>
            <ac:picMk id="2050" creationId="{8A5D3042-A091-4E66-A4D1-85A07C7A474F}"/>
          </ac:picMkLst>
        </pc:picChg>
      </pc:sldChg>
      <pc:sldChg chg="addSp delSp modSp add mod ord modAnim modNotesTx">
        <pc:chgData name="Smith, Jodie (STFC,RAL,CLF)" userId="cbff50b5-2987-40d9-b737-b67e4d1e40b3" providerId="ADAL" clId="{0D240A3F-5A4F-450D-B6C3-57547C17EC97}" dt="2022-11-29T16:41:14.268" v="2198"/>
        <pc:sldMkLst>
          <pc:docMk/>
          <pc:sldMk cId="1353222078" sldId="472"/>
        </pc:sldMkLst>
        <pc:spChg chg="add del mod">
          <ac:chgData name="Smith, Jodie (STFC,RAL,CLF)" userId="cbff50b5-2987-40d9-b737-b67e4d1e40b3" providerId="ADAL" clId="{0D240A3F-5A4F-450D-B6C3-57547C17EC97}" dt="2022-11-22T13:27:56.261" v="1699" actId="478"/>
          <ac:spMkLst>
            <pc:docMk/>
            <pc:sldMk cId="1353222078" sldId="472"/>
            <ac:spMk id="2" creationId="{A58D43AB-CE6D-4412-A58B-4860341C6B32}"/>
          </ac:spMkLst>
        </pc:spChg>
        <pc:spChg chg="mod">
          <ac:chgData name="Smith, Jodie (STFC,RAL,CLF)" userId="cbff50b5-2987-40d9-b737-b67e4d1e40b3" providerId="ADAL" clId="{0D240A3F-5A4F-450D-B6C3-57547C17EC97}" dt="2022-11-22T13:22:32.874" v="1635" actId="20577"/>
          <ac:spMkLst>
            <pc:docMk/>
            <pc:sldMk cId="1353222078" sldId="472"/>
            <ac:spMk id="5" creationId="{A121BF9D-7312-D146-A098-1393906DE9CF}"/>
          </ac:spMkLst>
        </pc:spChg>
        <pc:spChg chg="add mod">
          <ac:chgData name="Smith, Jodie (STFC,RAL,CLF)" userId="cbff50b5-2987-40d9-b737-b67e4d1e40b3" providerId="ADAL" clId="{0D240A3F-5A4F-450D-B6C3-57547C17EC97}" dt="2022-11-29T16:40:51.305" v="2196" actId="1076"/>
          <ac:spMkLst>
            <pc:docMk/>
            <pc:sldMk cId="1353222078" sldId="472"/>
            <ac:spMk id="7" creationId="{DB5D48D5-D742-414D-AE3B-060F23E1FE5E}"/>
          </ac:spMkLst>
        </pc:spChg>
        <pc:spChg chg="add mod">
          <ac:chgData name="Smith, Jodie (STFC,RAL,CLF)" userId="cbff50b5-2987-40d9-b737-b67e4d1e40b3" providerId="ADAL" clId="{0D240A3F-5A4F-450D-B6C3-57547C17EC97}" dt="2022-11-22T14:42:10.977" v="1792" actId="20577"/>
          <ac:spMkLst>
            <pc:docMk/>
            <pc:sldMk cId="1353222078" sldId="472"/>
            <ac:spMk id="8" creationId="{E55FF13D-E91F-464C-B413-111A47E03E5C}"/>
          </ac:spMkLst>
        </pc:spChg>
        <pc:spChg chg="add mod">
          <ac:chgData name="Smith, Jodie (STFC,RAL,CLF)" userId="cbff50b5-2987-40d9-b737-b67e4d1e40b3" providerId="ADAL" clId="{0D240A3F-5A4F-450D-B6C3-57547C17EC97}" dt="2022-11-29T16:40:48.193" v="2195" actId="6549"/>
          <ac:spMkLst>
            <pc:docMk/>
            <pc:sldMk cId="1353222078" sldId="472"/>
            <ac:spMk id="12" creationId="{DCD9C646-45DF-42C9-A60A-2C56DBB1995A}"/>
          </ac:spMkLst>
        </pc:spChg>
        <pc:picChg chg="add mod modCrop">
          <ac:chgData name="Smith, Jodie (STFC,RAL,CLF)" userId="cbff50b5-2987-40d9-b737-b67e4d1e40b3" providerId="ADAL" clId="{0D240A3F-5A4F-450D-B6C3-57547C17EC97}" dt="2022-11-29T16:40:46.335" v="2194" actId="1076"/>
          <ac:picMkLst>
            <pc:docMk/>
            <pc:sldMk cId="1353222078" sldId="472"/>
            <ac:picMk id="3" creationId="{8D6C97CB-E80B-4195-86F6-B5767B23F095}"/>
          </ac:picMkLst>
        </pc:picChg>
        <pc:picChg chg="add mod">
          <ac:chgData name="Smith, Jodie (STFC,RAL,CLF)" userId="cbff50b5-2987-40d9-b737-b67e4d1e40b3" providerId="ADAL" clId="{0D240A3F-5A4F-450D-B6C3-57547C17EC97}" dt="2022-11-22T13:31:23.216" v="1709" actId="1076"/>
          <ac:picMkLst>
            <pc:docMk/>
            <pc:sldMk cId="1353222078" sldId="472"/>
            <ac:picMk id="6" creationId="{12661759-CFB9-4AAB-A648-3DE519C6CF40}"/>
          </ac:picMkLst>
        </pc:picChg>
        <pc:picChg chg="add mod">
          <ac:chgData name="Smith, Jodie (STFC,RAL,CLF)" userId="cbff50b5-2987-40d9-b737-b67e4d1e40b3" providerId="ADAL" clId="{0D240A3F-5A4F-450D-B6C3-57547C17EC97}" dt="2022-11-29T16:40:43.499" v="2193" actId="1076"/>
          <ac:picMkLst>
            <pc:docMk/>
            <pc:sldMk cId="1353222078" sldId="472"/>
            <ac:picMk id="10" creationId="{8DE1514E-89A9-4F69-A657-1F26EE1F5A27}"/>
          </ac:picMkLst>
        </pc:picChg>
        <pc:picChg chg="mod">
          <ac:chgData name="Smith, Jodie (STFC,RAL,CLF)" userId="cbff50b5-2987-40d9-b737-b67e4d1e40b3" providerId="ADAL" clId="{0D240A3F-5A4F-450D-B6C3-57547C17EC97}" dt="2022-11-29T16:39:27.007" v="2183" actId="1076"/>
          <ac:picMkLst>
            <pc:docMk/>
            <pc:sldMk cId="1353222078" sldId="472"/>
            <ac:picMk id="1026" creationId="{9092DA82-4AF7-44F2-996A-EC8CC59C0211}"/>
          </ac:picMkLst>
        </pc:picChg>
      </pc:sldChg>
      <pc:sldChg chg="addSp modSp add mod modNotesTx">
        <pc:chgData name="Smith, Jodie (STFC,RAL,CLF)" userId="cbff50b5-2987-40d9-b737-b67e4d1e40b3" providerId="ADAL" clId="{0D240A3F-5A4F-450D-B6C3-57547C17EC97}" dt="2022-11-22T13:23:00.082" v="1681" actId="20577"/>
        <pc:sldMkLst>
          <pc:docMk/>
          <pc:sldMk cId="3980183360" sldId="473"/>
        </pc:sldMkLst>
        <pc:spChg chg="add mod">
          <ac:chgData name="Smith, Jodie (STFC,RAL,CLF)" userId="cbff50b5-2987-40d9-b737-b67e4d1e40b3" providerId="ADAL" clId="{0D240A3F-5A4F-450D-B6C3-57547C17EC97}" dt="2022-11-22T13:23:00.082" v="1681" actId="20577"/>
          <ac:spMkLst>
            <pc:docMk/>
            <pc:sldMk cId="3980183360" sldId="473"/>
            <ac:spMk id="2" creationId="{5F812EEB-027F-4B5E-8669-1A8C42414108}"/>
          </ac:spMkLst>
        </pc:spChg>
        <pc:spChg chg="mod">
          <ac:chgData name="Smith, Jodie (STFC,RAL,CLF)" userId="cbff50b5-2987-40d9-b737-b67e4d1e40b3" providerId="ADAL" clId="{0D240A3F-5A4F-450D-B6C3-57547C17EC97}" dt="2022-11-09T11:20:14.136" v="537" actId="20577"/>
          <ac:spMkLst>
            <pc:docMk/>
            <pc:sldMk cId="3980183360" sldId="473"/>
            <ac:spMk id="5" creationId="{A121BF9D-7312-D146-A098-1393906DE9CF}"/>
          </ac:spMkLst>
        </pc:spChg>
      </pc:sldChg>
      <pc:sldChg chg="new del">
        <pc:chgData name="Smith, Jodie (STFC,RAL,CLF)" userId="cbff50b5-2987-40d9-b737-b67e4d1e40b3" providerId="ADAL" clId="{0D240A3F-5A4F-450D-B6C3-57547C17EC97}" dt="2022-11-09T13:06:36.933" v="890" actId="47"/>
        <pc:sldMkLst>
          <pc:docMk/>
          <pc:sldMk cId="792823333" sldId="474"/>
        </pc:sldMkLst>
      </pc:sldChg>
      <pc:sldChg chg="addSp modSp add mod modNotesTx">
        <pc:chgData name="Smith, Jodie (STFC,RAL,CLF)" userId="cbff50b5-2987-40d9-b737-b67e4d1e40b3" providerId="ADAL" clId="{0D240A3F-5A4F-450D-B6C3-57547C17EC97}" dt="2022-11-23T12:49:27.554" v="1814"/>
        <pc:sldMkLst>
          <pc:docMk/>
          <pc:sldMk cId="1426163604" sldId="474"/>
        </pc:sldMkLst>
        <pc:spChg chg="add mod">
          <ac:chgData name="Smith, Jodie (STFC,RAL,CLF)" userId="cbff50b5-2987-40d9-b737-b67e4d1e40b3" providerId="ADAL" clId="{0D240A3F-5A4F-450D-B6C3-57547C17EC97}" dt="2022-11-23T12:49:27.554" v="1814"/>
          <ac:spMkLst>
            <pc:docMk/>
            <pc:sldMk cId="1426163604" sldId="474"/>
            <ac:spMk id="8" creationId="{1A998602-05AA-405B-81B2-E6E911980020}"/>
          </ac:spMkLst>
        </pc:spChg>
        <pc:picChg chg="mod">
          <ac:chgData name="Smith, Jodie (STFC,RAL,CLF)" userId="cbff50b5-2987-40d9-b737-b67e4d1e40b3" providerId="ADAL" clId="{0D240A3F-5A4F-450D-B6C3-57547C17EC97}" dt="2022-11-23T12:49:04.133" v="1813" actId="1076"/>
          <ac:picMkLst>
            <pc:docMk/>
            <pc:sldMk cId="1426163604" sldId="474"/>
            <ac:picMk id="6" creationId="{A88A028F-19BA-4CC1-AD15-80BD7D319A41}"/>
          </ac:picMkLst>
        </pc:picChg>
        <pc:picChg chg="mod">
          <ac:chgData name="Smith, Jodie (STFC,RAL,CLF)" userId="cbff50b5-2987-40d9-b737-b67e4d1e40b3" providerId="ADAL" clId="{0D240A3F-5A4F-450D-B6C3-57547C17EC97}" dt="2022-11-23T12:49:02.984" v="1812" actId="1076"/>
          <ac:picMkLst>
            <pc:docMk/>
            <pc:sldMk cId="1426163604" sldId="474"/>
            <ac:picMk id="7" creationId="{DF1A2962-7275-4004-88E4-A5EDD6E41E4B}"/>
          </ac:picMkLst>
        </pc:picChg>
        <pc:picChg chg="mod">
          <ac:chgData name="Smith, Jodie (STFC,RAL,CLF)" userId="cbff50b5-2987-40d9-b737-b67e4d1e40b3" providerId="ADAL" clId="{0D240A3F-5A4F-450D-B6C3-57547C17EC97}" dt="2022-11-23T12:49:01.454" v="1811" actId="1076"/>
          <ac:picMkLst>
            <pc:docMk/>
            <pc:sldMk cId="1426163604" sldId="474"/>
            <ac:picMk id="9" creationId="{71E1D1BE-CFDE-41DA-ABAD-EC14E09D6759}"/>
          </ac:picMkLst>
        </pc:picChg>
      </pc:sldChg>
      <pc:sldChg chg="addSp delSp modSp add mod modAnim modNotesTx">
        <pc:chgData name="Smith, Jodie (STFC,RAL,CLF)" userId="cbff50b5-2987-40d9-b737-b67e4d1e40b3" providerId="ADAL" clId="{0D240A3F-5A4F-450D-B6C3-57547C17EC97}" dt="2022-11-29T16:58:08.591" v="2455"/>
        <pc:sldMkLst>
          <pc:docMk/>
          <pc:sldMk cId="1333812396" sldId="475"/>
        </pc:sldMkLst>
        <pc:spChg chg="add mod">
          <ac:chgData name="Smith, Jodie (STFC,RAL,CLF)" userId="cbff50b5-2987-40d9-b737-b67e4d1e40b3" providerId="ADAL" clId="{0D240A3F-5A4F-450D-B6C3-57547C17EC97}" dt="2022-11-09T13:07:43.642" v="1001" actId="20577"/>
          <ac:spMkLst>
            <pc:docMk/>
            <pc:sldMk cId="1333812396" sldId="475"/>
            <ac:spMk id="2" creationId="{7CF9D945-8920-4F20-A778-16FCEB752907}"/>
          </ac:spMkLst>
        </pc:spChg>
        <pc:spChg chg="mod">
          <ac:chgData name="Smith, Jodie (STFC,RAL,CLF)" userId="cbff50b5-2987-40d9-b737-b67e4d1e40b3" providerId="ADAL" clId="{0D240A3F-5A4F-450D-B6C3-57547C17EC97}" dt="2022-11-09T13:07:13.618" v="947" actId="5793"/>
          <ac:spMkLst>
            <pc:docMk/>
            <pc:sldMk cId="1333812396" sldId="475"/>
            <ac:spMk id="5" creationId="{A121BF9D-7312-D146-A098-1393906DE9CF}"/>
          </ac:spMkLst>
        </pc:spChg>
        <pc:spChg chg="mod">
          <ac:chgData name="Smith, Jodie (STFC,RAL,CLF)" userId="cbff50b5-2987-40d9-b737-b67e4d1e40b3" providerId="ADAL" clId="{0D240A3F-5A4F-450D-B6C3-57547C17EC97}" dt="2022-11-23T12:47:31.753" v="1799" actId="1076"/>
          <ac:spMkLst>
            <pc:docMk/>
            <pc:sldMk cId="1333812396" sldId="475"/>
            <ac:spMk id="17" creationId="{00000000-0000-0000-0000-000000000000}"/>
          </ac:spMkLst>
        </pc:spChg>
        <pc:spChg chg="mod">
          <ac:chgData name="Smith, Jodie (STFC,RAL,CLF)" userId="cbff50b5-2987-40d9-b737-b67e4d1e40b3" providerId="ADAL" clId="{0D240A3F-5A4F-450D-B6C3-57547C17EC97}" dt="2022-11-23T12:48:32.337" v="1810" actId="1076"/>
          <ac:spMkLst>
            <pc:docMk/>
            <pc:sldMk cId="1333812396" sldId="475"/>
            <ac:spMk id="21" creationId="{00000000-0000-0000-0000-000000000000}"/>
          </ac:spMkLst>
        </pc:spChg>
        <pc:spChg chg="mod">
          <ac:chgData name="Smith, Jodie (STFC,RAL,CLF)" userId="cbff50b5-2987-40d9-b737-b67e4d1e40b3" providerId="ADAL" clId="{0D240A3F-5A4F-450D-B6C3-57547C17EC97}" dt="2022-11-23T12:46:40.729" v="1793" actId="1076"/>
          <ac:spMkLst>
            <pc:docMk/>
            <pc:sldMk cId="1333812396" sldId="475"/>
            <ac:spMk id="28" creationId="{00000000-0000-0000-0000-000000000000}"/>
          </ac:spMkLst>
        </pc:spChg>
        <pc:picChg chg="add del mod">
          <ac:chgData name="Smith, Jodie (STFC,RAL,CLF)" userId="cbff50b5-2987-40d9-b737-b67e4d1e40b3" providerId="ADAL" clId="{0D240A3F-5A4F-450D-B6C3-57547C17EC97}" dt="2022-11-29T15:14:11.174" v="1821" actId="478"/>
          <ac:picMkLst>
            <pc:docMk/>
            <pc:sldMk cId="1333812396" sldId="475"/>
            <ac:picMk id="2" creationId="{F8D4E20A-59FC-4224-8886-B9682E6D95B7}"/>
          </ac:picMkLst>
        </pc:picChg>
        <pc:picChg chg="add mod modCrop">
          <ac:chgData name="Smith, Jodie (STFC,RAL,CLF)" userId="cbff50b5-2987-40d9-b737-b67e4d1e40b3" providerId="ADAL" clId="{0D240A3F-5A4F-450D-B6C3-57547C17EC97}" dt="2022-11-29T15:16:56.337" v="1847" actId="1076"/>
          <ac:picMkLst>
            <pc:docMk/>
            <pc:sldMk cId="1333812396" sldId="475"/>
            <ac:picMk id="3" creationId="{FCB3BE0D-CF82-439C-A95E-166C2E5AF288}"/>
          </ac:picMkLst>
        </pc:picChg>
        <pc:picChg chg="mod ord">
          <ac:chgData name="Smith, Jodie (STFC,RAL,CLF)" userId="cbff50b5-2987-40d9-b737-b67e4d1e40b3" providerId="ADAL" clId="{0D240A3F-5A4F-450D-B6C3-57547C17EC97}" dt="2022-11-23T12:47:00.036" v="1798" actId="1076"/>
          <ac:picMkLst>
            <pc:docMk/>
            <pc:sldMk cId="1333812396" sldId="475"/>
            <ac:picMk id="25" creationId="{00000000-0000-0000-0000-000000000000}"/>
          </ac:picMkLst>
        </pc:picChg>
        <pc:cxnChg chg="mod">
          <ac:chgData name="Smith, Jodie (STFC,RAL,CLF)" userId="cbff50b5-2987-40d9-b737-b67e4d1e40b3" providerId="ADAL" clId="{0D240A3F-5A4F-450D-B6C3-57547C17EC97}" dt="2022-11-29T15:16:49.623" v="1846" actId="14100"/>
          <ac:cxnSpMkLst>
            <pc:docMk/>
            <pc:sldMk cId="1333812396" sldId="475"/>
            <ac:cxnSpMk id="12" creationId="{00000000-0000-0000-0000-000000000000}"/>
          </ac:cxnSpMkLst>
        </pc:cxnChg>
        <pc:cxnChg chg="mod">
          <ac:chgData name="Smith, Jodie (STFC,RAL,CLF)" userId="cbff50b5-2987-40d9-b737-b67e4d1e40b3" providerId="ADAL" clId="{0D240A3F-5A4F-450D-B6C3-57547C17EC97}" dt="2022-11-23T12:47:39.367" v="1801" actId="14100"/>
          <ac:cxnSpMkLst>
            <pc:docMk/>
            <pc:sldMk cId="1333812396" sldId="475"/>
            <ac:cxnSpMk id="16" creationId="{00000000-0000-0000-0000-000000000000}"/>
          </ac:cxnSpMkLst>
        </pc:cxnChg>
        <pc:cxnChg chg="add mod">
          <ac:chgData name="Smith, Jodie (STFC,RAL,CLF)" userId="cbff50b5-2987-40d9-b737-b67e4d1e40b3" providerId="ADAL" clId="{0D240A3F-5A4F-450D-B6C3-57547C17EC97}" dt="2022-11-29T15:16:38.892" v="1845" actId="14100"/>
          <ac:cxnSpMkLst>
            <pc:docMk/>
            <pc:sldMk cId="1333812396" sldId="475"/>
            <ac:cxnSpMk id="19" creationId="{1F7ED007-1C34-4D25-BB95-0BB5407B018A}"/>
          </ac:cxnSpMkLst>
        </pc:cxnChg>
        <pc:cxnChg chg="del">
          <ac:chgData name="Smith, Jodie (STFC,RAL,CLF)" userId="cbff50b5-2987-40d9-b737-b67e4d1e40b3" providerId="ADAL" clId="{0D240A3F-5A4F-450D-B6C3-57547C17EC97}" dt="2022-11-23T12:48:09.607" v="1803" actId="478"/>
          <ac:cxnSpMkLst>
            <pc:docMk/>
            <pc:sldMk cId="1333812396" sldId="475"/>
            <ac:cxnSpMk id="22" creationId="{00000000-0000-0000-0000-000000000000}"/>
          </ac:cxnSpMkLst>
        </pc:cxnChg>
        <pc:cxnChg chg="add mod">
          <ac:chgData name="Smith, Jodie (STFC,RAL,CLF)" userId="cbff50b5-2987-40d9-b737-b67e4d1e40b3" providerId="ADAL" clId="{0D240A3F-5A4F-450D-B6C3-57547C17EC97}" dt="2022-11-29T15:17:06.597" v="1850" actId="14100"/>
          <ac:cxnSpMkLst>
            <pc:docMk/>
            <pc:sldMk cId="1333812396" sldId="475"/>
            <ac:cxnSpMk id="24" creationId="{7483DA5F-EE08-458F-B477-590FFB327BAE}"/>
          </ac:cxnSpMkLst>
        </pc:cxnChg>
        <pc:cxnChg chg="add mod">
          <ac:chgData name="Smith, Jodie (STFC,RAL,CLF)" userId="cbff50b5-2987-40d9-b737-b67e4d1e40b3" providerId="ADAL" clId="{0D240A3F-5A4F-450D-B6C3-57547C17EC97}" dt="2022-11-29T15:17:10.690" v="1852" actId="14100"/>
          <ac:cxnSpMkLst>
            <pc:docMk/>
            <pc:sldMk cId="1333812396" sldId="475"/>
            <ac:cxnSpMk id="27" creationId="{897FBD47-4CAE-44DD-876C-7F4E738E5B03}"/>
          </ac:cxnSpMkLst>
        </pc:cxnChg>
      </pc:sldChg>
      <pc:sldChg chg="del">
        <pc:chgData name="Smith, Jodie (STFC,RAL,CLF)" userId="cbff50b5-2987-40d9-b737-b67e4d1e40b3" providerId="ADAL" clId="{0D240A3F-5A4F-450D-B6C3-57547C17EC97}" dt="2022-11-09T10:48:49.743" v="106" actId="47"/>
        <pc:sldMkLst>
          <pc:docMk/>
          <pc:sldMk cId="1550620527" sldId="475"/>
        </pc:sldMkLst>
      </pc:sldChg>
      <pc:sldChg chg="del">
        <pc:chgData name="Smith, Jodie (STFC,RAL,CLF)" userId="cbff50b5-2987-40d9-b737-b67e4d1e40b3" providerId="ADAL" clId="{0D240A3F-5A4F-450D-B6C3-57547C17EC97}" dt="2022-11-09T10:48:40.577" v="96" actId="47"/>
        <pc:sldMkLst>
          <pc:docMk/>
          <pc:sldMk cId="3015497938" sldId="476"/>
        </pc:sldMkLst>
      </pc:sldChg>
      <pc:sldChg chg="addSp delSp modSp add mod modNotesTx">
        <pc:chgData name="Smith, Jodie (STFC,RAL,CLF)" userId="cbff50b5-2987-40d9-b737-b67e4d1e40b3" providerId="ADAL" clId="{0D240A3F-5A4F-450D-B6C3-57547C17EC97}" dt="2022-11-09T13:13:08.452" v="1510" actId="6549"/>
        <pc:sldMkLst>
          <pc:docMk/>
          <pc:sldMk cId="3640496166" sldId="476"/>
        </pc:sldMkLst>
        <pc:spChg chg="add mod">
          <ac:chgData name="Smith, Jodie (STFC,RAL,CLF)" userId="cbff50b5-2987-40d9-b737-b67e4d1e40b3" providerId="ADAL" clId="{0D240A3F-5A4F-450D-B6C3-57547C17EC97}" dt="2022-11-09T13:11:44.519" v="1383" actId="5793"/>
          <ac:spMkLst>
            <pc:docMk/>
            <pc:sldMk cId="3640496166" sldId="476"/>
            <ac:spMk id="2" creationId="{8AC9BCBE-9102-4185-88A8-987A9B6F1A10}"/>
          </ac:spMkLst>
        </pc:spChg>
        <pc:spChg chg="mod">
          <ac:chgData name="Smith, Jodie (STFC,RAL,CLF)" userId="cbff50b5-2987-40d9-b737-b67e4d1e40b3" providerId="ADAL" clId="{0D240A3F-5A4F-450D-B6C3-57547C17EC97}" dt="2022-11-09T13:11:06.030" v="1312" actId="20577"/>
          <ac:spMkLst>
            <pc:docMk/>
            <pc:sldMk cId="3640496166" sldId="476"/>
            <ac:spMk id="5" creationId="{A121BF9D-7312-D146-A098-1393906DE9CF}"/>
          </ac:spMkLst>
        </pc:spChg>
        <pc:spChg chg="del">
          <ac:chgData name="Smith, Jodie (STFC,RAL,CLF)" userId="cbff50b5-2987-40d9-b737-b67e4d1e40b3" providerId="ADAL" clId="{0D240A3F-5A4F-450D-B6C3-57547C17EC97}" dt="2022-11-09T13:11:16.539" v="1319" actId="478"/>
          <ac:spMkLst>
            <pc:docMk/>
            <pc:sldMk cId="3640496166" sldId="476"/>
            <ac:spMk id="9" creationId="{F2B520D9-B693-41CE-8FE2-4FA99A5DA431}"/>
          </ac:spMkLst>
        </pc:spChg>
        <pc:spChg chg="del">
          <ac:chgData name="Smith, Jodie (STFC,RAL,CLF)" userId="cbff50b5-2987-40d9-b737-b67e4d1e40b3" providerId="ADAL" clId="{0D240A3F-5A4F-450D-B6C3-57547C17EC97}" dt="2022-11-09T13:11:15.375" v="1318" actId="478"/>
          <ac:spMkLst>
            <pc:docMk/>
            <pc:sldMk cId="3640496166" sldId="476"/>
            <ac:spMk id="10" creationId="{B3ADB7FD-1D00-4842-8E19-52B395D87248}"/>
          </ac:spMkLst>
        </pc:spChg>
        <pc:spChg chg="del">
          <ac:chgData name="Smith, Jodie (STFC,RAL,CLF)" userId="cbff50b5-2987-40d9-b737-b67e4d1e40b3" providerId="ADAL" clId="{0D240A3F-5A4F-450D-B6C3-57547C17EC97}" dt="2022-11-09T13:11:18.246" v="1320" actId="478"/>
          <ac:spMkLst>
            <pc:docMk/>
            <pc:sldMk cId="3640496166" sldId="476"/>
            <ac:spMk id="11" creationId="{22C8DAD9-C28D-4623-88EF-4FC7FEC1BA35}"/>
          </ac:spMkLst>
        </pc:spChg>
        <pc:spChg chg="del">
          <ac:chgData name="Smith, Jodie (STFC,RAL,CLF)" userId="cbff50b5-2987-40d9-b737-b67e4d1e40b3" providerId="ADAL" clId="{0D240A3F-5A4F-450D-B6C3-57547C17EC97}" dt="2022-11-09T13:11:13.625" v="1317" actId="478"/>
          <ac:spMkLst>
            <pc:docMk/>
            <pc:sldMk cId="3640496166" sldId="476"/>
            <ac:spMk id="12" creationId="{436990B7-5BF6-416D-B8DB-4E5F84D046E9}"/>
          </ac:spMkLst>
        </pc:spChg>
        <pc:picChg chg="del">
          <ac:chgData name="Smith, Jodie (STFC,RAL,CLF)" userId="cbff50b5-2987-40d9-b737-b67e4d1e40b3" providerId="ADAL" clId="{0D240A3F-5A4F-450D-B6C3-57547C17EC97}" dt="2022-11-09T13:11:12.351" v="1316" actId="478"/>
          <ac:picMkLst>
            <pc:docMk/>
            <pc:sldMk cId="3640496166" sldId="476"/>
            <ac:picMk id="7" creationId="{79AF3C3E-A1A4-48D4-8D8A-985F9130F31F}"/>
          </ac:picMkLst>
        </pc:picChg>
        <pc:picChg chg="del">
          <ac:chgData name="Smith, Jodie (STFC,RAL,CLF)" userId="cbff50b5-2987-40d9-b737-b67e4d1e40b3" providerId="ADAL" clId="{0D240A3F-5A4F-450D-B6C3-57547C17EC97}" dt="2022-11-09T13:11:11.293" v="1315" actId="478"/>
          <ac:picMkLst>
            <pc:docMk/>
            <pc:sldMk cId="3640496166" sldId="476"/>
            <ac:picMk id="8" creationId="{4F060C08-93DF-44F3-82E7-F25D49FB2739}"/>
          </ac:picMkLst>
        </pc:picChg>
        <pc:picChg chg="del">
          <ac:chgData name="Smith, Jodie (STFC,RAL,CLF)" userId="cbff50b5-2987-40d9-b737-b67e4d1e40b3" providerId="ADAL" clId="{0D240A3F-5A4F-450D-B6C3-57547C17EC97}" dt="2022-11-09T13:11:10.897" v="1314" actId="478"/>
          <ac:picMkLst>
            <pc:docMk/>
            <pc:sldMk cId="3640496166" sldId="476"/>
            <ac:picMk id="13" creationId="{4F0AB9E0-EAE8-4845-91D1-1899A75ED1F5}"/>
          </ac:picMkLst>
        </pc:picChg>
        <pc:picChg chg="del">
          <ac:chgData name="Smith, Jodie (STFC,RAL,CLF)" userId="cbff50b5-2987-40d9-b737-b67e4d1e40b3" providerId="ADAL" clId="{0D240A3F-5A4F-450D-B6C3-57547C17EC97}" dt="2022-11-09T13:11:10.288" v="1313" actId="478"/>
          <ac:picMkLst>
            <pc:docMk/>
            <pc:sldMk cId="3640496166" sldId="476"/>
            <ac:picMk id="14" creationId="{6351DF5A-A080-47C0-BB16-10E40048102C}"/>
          </ac:picMkLst>
        </pc:picChg>
      </pc:sldChg>
      <pc:sldChg chg="modSp add mod modNotesTx">
        <pc:chgData name="Smith, Jodie (STFC,RAL,CLF)" userId="cbff50b5-2987-40d9-b737-b67e4d1e40b3" providerId="ADAL" clId="{0D240A3F-5A4F-450D-B6C3-57547C17EC97}" dt="2022-11-09T13:12:57.140" v="1508" actId="6549"/>
        <pc:sldMkLst>
          <pc:docMk/>
          <pc:sldMk cId="542782265" sldId="477"/>
        </pc:sldMkLst>
        <pc:spChg chg="mod">
          <ac:chgData name="Smith, Jodie (STFC,RAL,CLF)" userId="cbff50b5-2987-40d9-b737-b67e4d1e40b3" providerId="ADAL" clId="{0D240A3F-5A4F-450D-B6C3-57547C17EC97}" dt="2022-11-09T13:12:48.983" v="1507" actId="20577"/>
          <ac:spMkLst>
            <pc:docMk/>
            <pc:sldMk cId="542782265" sldId="477"/>
            <ac:spMk id="2" creationId="{8AC9BCBE-9102-4185-88A8-987A9B6F1A10}"/>
          </ac:spMkLst>
        </pc:spChg>
        <pc:spChg chg="mod">
          <ac:chgData name="Smith, Jodie (STFC,RAL,CLF)" userId="cbff50b5-2987-40d9-b737-b67e4d1e40b3" providerId="ADAL" clId="{0D240A3F-5A4F-450D-B6C3-57547C17EC97}" dt="2022-11-09T13:12:06.850" v="1408" actId="20577"/>
          <ac:spMkLst>
            <pc:docMk/>
            <pc:sldMk cId="542782265" sldId="477"/>
            <ac:spMk id="5" creationId="{A121BF9D-7312-D146-A098-1393906DE9CF}"/>
          </ac:spMkLst>
        </pc:spChg>
      </pc:sldChg>
      <pc:sldChg chg="del">
        <pc:chgData name="Smith, Jodie (STFC,RAL,CLF)" userId="cbff50b5-2987-40d9-b737-b67e4d1e40b3" providerId="ADAL" clId="{0D240A3F-5A4F-450D-B6C3-57547C17EC97}" dt="2022-11-09T10:48:41.679" v="97" actId="47"/>
        <pc:sldMkLst>
          <pc:docMk/>
          <pc:sldMk cId="1593646209" sldId="477"/>
        </pc:sldMkLst>
      </pc:sldChg>
      <pc:sldChg chg="del">
        <pc:chgData name="Smith, Jodie (STFC,RAL,CLF)" userId="cbff50b5-2987-40d9-b737-b67e4d1e40b3" providerId="ADAL" clId="{0D240A3F-5A4F-450D-B6C3-57547C17EC97}" dt="2022-11-09T10:48:43.499" v="99" actId="47"/>
        <pc:sldMkLst>
          <pc:docMk/>
          <pc:sldMk cId="1523716770" sldId="478"/>
        </pc:sldMkLst>
      </pc:sldChg>
      <pc:sldChg chg="modSp add mod ord modNotesTx">
        <pc:chgData name="Smith, Jodie (STFC,RAL,CLF)" userId="cbff50b5-2987-40d9-b737-b67e4d1e40b3" providerId="ADAL" clId="{0D240A3F-5A4F-450D-B6C3-57547C17EC97}" dt="2022-11-09T13:13:03.985" v="1509" actId="6549"/>
        <pc:sldMkLst>
          <pc:docMk/>
          <pc:sldMk cId="2456672695" sldId="478"/>
        </pc:sldMkLst>
        <pc:spChg chg="mod">
          <ac:chgData name="Smith, Jodie (STFC,RAL,CLF)" userId="cbff50b5-2987-40d9-b737-b67e4d1e40b3" providerId="ADAL" clId="{0D240A3F-5A4F-450D-B6C3-57547C17EC97}" dt="2022-11-09T13:12:33.426" v="1476" actId="20577"/>
          <ac:spMkLst>
            <pc:docMk/>
            <pc:sldMk cId="2456672695" sldId="478"/>
            <ac:spMk id="2" creationId="{8AC9BCBE-9102-4185-88A8-987A9B6F1A10}"/>
          </ac:spMkLst>
        </pc:spChg>
        <pc:spChg chg="mod">
          <ac:chgData name="Smith, Jodie (STFC,RAL,CLF)" userId="cbff50b5-2987-40d9-b737-b67e4d1e40b3" providerId="ADAL" clId="{0D240A3F-5A4F-450D-B6C3-57547C17EC97}" dt="2022-11-09T13:12:24.746" v="1445" actId="20577"/>
          <ac:spMkLst>
            <pc:docMk/>
            <pc:sldMk cId="2456672695" sldId="478"/>
            <ac:spMk id="5" creationId="{A121BF9D-7312-D146-A098-1393906DE9CF}"/>
          </ac:spMkLst>
        </pc:spChg>
      </pc:sldChg>
      <pc:sldChg chg="del">
        <pc:chgData name="Smith, Jodie (STFC,RAL,CLF)" userId="cbff50b5-2987-40d9-b737-b67e4d1e40b3" providerId="ADAL" clId="{0D240A3F-5A4F-450D-B6C3-57547C17EC97}" dt="2022-11-09T10:48:45.333" v="101" actId="47"/>
        <pc:sldMkLst>
          <pc:docMk/>
          <pc:sldMk cId="2850251598" sldId="480"/>
        </pc:sldMkLst>
      </pc:sldChg>
      <pc:sldChg chg="del">
        <pc:chgData name="Smith, Jodie (STFC,RAL,CLF)" userId="cbff50b5-2987-40d9-b737-b67e4d1e40b3" providerId="ADAL" clId="{0D240A3F-5A4F-450D-B6C3-57547C17EC97}" dt="2022-11-09T10:48:46.220" v="102" actId="47"/>
        <pc:sldMkLst>
          <pc:docMk/>
          <pc:sldMk cId="2588937720" sldId="481"/>
        </pc:sldMkLst>
      </pc:sldChg>
      <pc:sldChg chg="del">
        <pc:chgData name="Smith, Jodie (STFC,RAL,CLF)" userId="cbff50b5-2987-40d9-b737-b67e4d1e40b3" providerId="ADAL" clId="{0D240A3F-5A4F-450D-B6C3-57547C17EC97}" dt="2022-11-09T10:48:44.406" v="100" actId="47"/>
        <pc:sldMkLst>
          <pc:docMk/>
          <pc:sldMk cId="4278696914" sldId="483"/>
        </pc:sldMkLst>
      </pc:sldChg>
      <pc:sldChg chg="del">
        <pc:chgData name="Smith, Jodie (STFC,RAL,CLF)" userId="cbff50b5-2987-40d9-b737-b67e4d1e40b3" providerId="ADAL" clId="{0D240A3F-5A4F-450D-B6C3-57547C17EC97}" dt="2022-11-09T10:48:47.170" v="103" actId="47"/>
        <pc:sldMkLst>
          <pc:docMk/>
          <pc:sldMk cId="2325560963" sldId="484"/>
        </pc:sldMkLst>
      </pc:sldChg>
      <pc:sldChg chg="del">
        <pc:chgData name="Smith, Jodie (STFC,RAL,CLF)" userId="cbff50b5-2987-40d9-b737-b67e4d1e40b3" providerId="ADAL" clId="{0D240A3F-5A4F-450D-B6C3-57547C17EC97}" dt="2022-11-09T10:48:48.025" v="104" actId="47"/>
        <pc:sldMkLst>
          <pc:docMk/>
          <pc:sldMk cId="2700892240" sldId="485"/>
        </pc:sldMkLst>
      </pc:sldChg>
      <pc:sldChg chg="del">
        <pc:chgData name="Smith, Jodie (STFC,RAL,CLF)" userId="cbff50b5-2987-40d9-b737-b67e4d1e40b3" providerId="ADAL" clId="{0D240A3F-5A4F-450D-B6C3-57547C17EC97}" dt="2022-11-09T10:48:48.895" v="105" actId="47"/>
        <pc:sldMkLst>
          <pc:docMk/>
          <pc:sldMk cId="2366386183" sldId="486"/>
        </pc:sldMkLst>
      </pc:sldChg>
      <pc:sldChg chg="addSp modSp mod">
        <pc:chgData name="Smith, Jodie (STFC,RAL,CLF)" userId="cbff50b5-2987-40d9-b737-b67e4d1e40b3" providerId="ADAL" clId="{0D240A3F-5A4F-450D-B6C3-57547C17EC97}" dt="2022-11-29T16:44:34.208" v="2213" actId="14100"/>
        <pc:sldMkLst>
          <pc:docMk/>
          <pc:sldMk cId="3489746898" sldId="491"/>
        </pc:sldMkLst>
        <pc:spChg chg="mod">
          <ac:chgData name="Smith, Jodie (STFC,RAL,CLF)" userId="cbff50b5-2987-40d9-b737-b67e4d1e40b3" providerId="ADAL" clId="{0D240A3F-5A4F-450D-B6C3-57547C17EC97}" dt="2022-11-29T16:44:28.583" v="2211" actId="1076"/>
          <ac:spMkLst>
            <pc:docMk/>
            <pc:sldMk cId="3489746898" sldId="491"/>
            <ac:spMk id="34" creationId="{00000000-0000-0000-0000-000000000000}"/>
          </ac:spMkLst>
        </pc:spChg>
        <pc:picChg chg="add mod">
          <ac:chgData name="Smith, Jodie (STFC,RAL,CLF)" userId="cbff50b5-2987-40d9-b737-b67e4d1e40b3" providerId="ADAL" clId="{0D240A3F-5A4F-450D-B6C3-57547C17EC97}" dt="2022-11-29T16:44:34.208" v="2213" actId="14100"/>
          <ac:picMkLst>
            <pc:docMk/>
            <pc:sldMk cId="3489746898" sldId="491"/>
            <ac:picMk id="2" creationId="{5EE27846-F463-46A7-BB87-684084752DBF}"/>
          </ac:picMkLst>
        </pc:picChg>
      </pc:sldChg>
    </pc:docChg>
  </pc:docChgLst>
  <pc:docChgLst>
    <pc:chgData name="Smith, Jodie (STFC,RAL,CLF)" userId="cbff50b5-2987-40d9-b737-b67e4d1e40b3" providerId="ADAL" clId="{04345C42-BBE8-499C-A28A-0D09356B4128}"/>
    <pc:docChg chg="undo custSel addSld delSld modSld sldOrd">
      <pc:chgData name="Smith, Jodie (STFC,RAL,CLF)" userId="cbff50b5-2987-40d9-b737-b67e4d1e40b3" providerId="ADAL" clId="{04345C42-BBE8-499C-A28A-0D09356B4128}" dt="2022-11-23T21:34:33.753" v="1572" actId="1076"/>
      <pc:docMkLst>
        <pc:docMk/>
      </pc:docMkLst>
      <pc:sldChg chg="modSp mod">
        <pc:chgData name="Smith, Jodie (STFC,RAL,CLF)" userId="cbff50b5-2987-40d9-b737-b67e4d1e40b3" providerId="ADAL" clId="{04345C42-BBE8-499C-A28A-0D09356B4128}" dt="2022-11-23T09:18:37.423" v="181" actId="20577"/>
        <pc:sldMkLst>
          <pc:docMk/>
          <pc:sldMk cId="3224382533" sldId="257"/>
        </pc:sldMkLst>
        <pc:spChg chg="mod">
          <ac:chgData name="Smith, Jodie (STFC,RAL,CLF)" userId="cbff50b5-2987-40d9-b737-b67e4d1e40b3" providerId="ADAL" clId="{04345C42-BBE8-499C-A28A-0D09356B4128}" dt="2022-11-22T15:54:11.123" v="179" actId="1037"/>
          <ac:spMkLst>
            <pc:docMk/>
            <pc:sldMk cId="3224382533" sldId="257"/>
            <ac:spMk id="3" creationId="{78DB0FE0-A4AF-D848-8925-91A37993D74D}"/>
          </ac:spMkLst>
        </pc:spChg>
        <pc:spChg chg="mod">
          <ac:chgData name="Smith, Jodie (STFC,RAL,CLF)" userId="cbff50b5-2987-40d9-b737-b67e4d1e40b3" providerId="ADAL" clId="{04345C42-BBE8-499C-A28A-0D09356B4128}" dt="2022-11-23T09:18:37.423" v="181" actId="20577"/>
          <ac:spMkLst>
            <pc:docMk/>
            <pc:sldMk cId="3224382533" sldId="257"/>
            <ac:spMk id="5" creationId="{0BEB0AE4-391E-6F41-84C6-D4EEDF519A31}"/>
          </ac:spMkLst>
        </pc:spChg>
      </pc:sldChg>
      <pc:sldChg chg="delSp modSp del mod">
        <pc:chgData name="Smith, Jodie (STFC,RAL,CLF)" userId="cbff50b5-2987-40d9-b737-b67e4d1e40b3" providerId="ADAL" clId="{04345C42-BBE8-499C-A28A-0D09356B4128}" dt="2022-11-23T21:14:29.429" v="835" actId="47"/>
        <pc:sldMkLst>
          <pc:docMk/>
          <pc:sldMk cId="705985376" sldId="456"/>
        </pc:sldMkLst>
        <pc:spChg chg="del mod">
          <ac:chgData name="Smith, Jodie (STFC,RAL,CLF)" userId="cbff50b5-2987-40d9-b737-b67e4d1e40b3" providerId="ADAL" clId="{04345C42-BBE8-499C-A28A-0D09356B4128}" dt="2022-11-17T14:01:50.162" v="113" actId="478"/>
          <ac:spMkLst>
            <pc:docMk/>
            <pc:sldMk cId="705985376" sldId="456"/>
            <ac:spMk id="9" creationId="{F2B520D9-B693-41CE-8FE2-4FA99A5DA431}"/>
          </ac:spMkLst>
        </pc:spChg>
        <pc:spChg chg="del mod">
          <ac:chgData name="Smith, Jodie (STFC,RAL,CLF)" userId="cbff50b5-2987-40d9-b737-b67e4d1e40b3" providerId="ADAL" clId="{04345C42-BBE8-499C-A28A-0D09356B4128}" dt="2022-11-17T14:01:47.026" v="112" actId="478"/>
          <ac:spMkLst>
            <pc:docMk/>
            <pc:sldMk cId="705985376" sldId="456"/>
            <ac:spMk id="10" creationId="{B3ADB7FD-1D00-4842-8E19-52B395D87248}"/>
          </ac:spMkLst>
        </pc:spChg>
        <pc:spChg chg="del mod">
          <ac:chgData name="Smith, Jodie (STFC,RAL,CLF)" userId="cbff50b5-2987-40d9-b737-b67e4d1e40b3" providerId="ADAL" clId="{04345C42-BBE8-499C-A28A-0D09356B4128}" dt="2022-11-17T14:01:42.798" v="111" actId="478"/>
          <ac:spMkLst>
            <pc:docMk/>
            <pc:sldMk cId="705985376" sldId="456"/>
            <ac:spMk id="12" creationId="{436990B7-5BF6-416D-B8DB-4E5F84D046E9}"/>
          </ac:spMkLst>
        </pc:spChg>
        <pc:picChg chg="mod">
          <ac:chgData name="Smith, Jodie (STFC,RAL,CLF)" userId="cbff50b5-2987-40d9-b737-b67e4d1e40b3" providerId="ADAL" clId="{04345C42-BBE8-499C-A28A-0D09356B4128}" dt="2022-11-17T14:01:14.910" v="107" actId="1076"/>
          <ac:picMkLst>
            <pc:docMk/>
            <pc:sldMk cId="705985376" sldId="456"/>
            <ac:picMk id="2" creationId="{00000000-0000-0000-0000-000000000000}"/>
          </ac:picMkLst>
        </pc:picChg>
        <pc:picChg chg="del">
          <ac:chgData name="Smith, Jodie (STFC,RAL,CLF)" userId="cbff50b5-2987-40d9-b737-b67e4d1e40b3" providerId="ADAL" clId="{04345C42-BBE8-499C-A28A-0D09356B4128}" dt="2022-11-17T14:01:10.700" v="106" actId="478"/>
          <ac:picMkLst>
            <pc:docMk/>
            <pc:sldMk cId="705985376" sldId="456"/>
            <ac:picMk id="7" creationId="{79AF3C3E-A1A4-48D4-8D8A-985F9130F31F}"/>
          </ac:picMkLst>
        </pc:picChg>
      </pc:sldChg>
      <pc:sldChg chg="modSp">
        <pc:chgData name="Smith, Jodie (STFC,RAL,CLF)" userId="cbff50b5-2987-40d9-b737-b67e4d1e40b3" providerId="ADAL" clId="{04345C42-BBE8-499C-A28A-0D09356B4128}" dt="2022-11-23T21:21:54.112" v="1133" actId="20578"/>
        <pc:sldMkLst>
          <pc:docMk/>
          <pc:sldMk cId="1287984669" sldId="467"/>
        </pc:sldMkLst>
        <pc:spChg chg="mod">
          <ac:chgData name="Smith, Jodie (STFC,RAL,CLF)" userId="cbff50b5-2987-40d9-b737-b67e4d1e40b3" providerId="ADAL" clId="{04345C42-BBE8-499C-A28A-0D09356B4128}" dt="2022-11-23T21:21:54.112" v="1133" actId="20578"/>
          <ac:spMkLst>
            <pc:docMk/>
            <pc:sldMk cId="1287984669" sldId="467"/>
            <ac:spMk id="8" creationId="{00000000-0000-0000-0000-000000000000}"/>
          </ac:spMkLst>
        </pc:spChg>
      </pc:sldChg>
      <pc:sldChg chg="addSp modSp mod modAnim">
        <pc:chgData name="Smith, Jodie (STFC,RAL,CLF)" userId="cbff50b5-2987-40d9-b737-b67e4d1e40b3" providerId="ADAL" clId="{04345C42-BBE8-499C-A28A-0D09356B4128}" dt="2022-11-23T21:20:32.352" v="1132"/>
        <pc:sldMkLst>
          <pc:docMk/>
          <pc:sldMk cId="3063841309" sldId="468"/>
        </pc:sldMkLst>
        <pc:spChg chg="add mod">
          <ac:chgData name="Smith, Jodie (STFC,RAL,CLF)" userId="cbff50b5-2987-40d9-b737-b67e4d1e40b3" providerId="ADAL" clId="{04345C42-BBE8-499C-A28A-0D09356B4128}" dt="2022-11-23T21:20:02.053" v="1130" actId="14100"/>
          <ac:spMkLst>
            <pc:docMk/>
            <pc:sldMk cId="3063841309" sldId="468"/>
            <ac:spMk id="9" creationId="{CA5EBC0D-C849-4718-AF26-B7D76B0DED27}"/>
          </ac:spMkLst>
        </pc:spChg>
        <pc:picChg chg="add mod">
          <ac:chgData name="Smith, Jodie (STFC,RAL,CLF)" userId="cbff50b5-2987-40d9-b737-b67e4d1e40b3" providerId="ADAL" clId="{04345C42-BBE8-499C-A28A-0D09356B4128}" dt="2022-11-17T13:58:21.605" v="100" actId="1076"/>
          <ac:picMkLst>
            <pc:docMk/>
            <pc:sldMk cId="3063841309" sldId="468"/>
            <ac:picMk id="3" creationId="{3F17548A-46F6-4665-B42D-58B7D9903092}"/>
          </ac:picMkLst>
        </pc:picChg>
        <pc:picChg chg="mod">
          <ac:chgData name="Smith, Jodie (STFC,RAL,CLF)" userId="cbff50b5-2987-40d9-b737-b67e4d1e40b3" providerId="ADAL" clId="{04345C42-BBE8-499C-A28A-0D09356B4128}" dt="2022-11-23T20:52:24.582" v="593" actId="1076"/>
          <ac:picMkLst>
            <pc:docMk/>
            <pc:sldMk cId="3063841309" sldId="468"/>
            <ac:picMk id="6" creationId="{5D2C62F9-EB54-4801-89B0-343F09718CD3}"/>
          </ac:picMkLst>
        </pc:picChg>
        <pc:picChg chg="mod">
          <ac:chgData name="Smith, Jodie (STFC,RAL,CLF)" userId="cbff50b5-2987-40d9-b737-b67e4d1e40b3" providerId="ADAL" clId="{04345C42-BBE8-499C-A28A-0D09356B4128}" dt="2022-11-23T20:52:34.279" v="594" actId="1076"/>
          <ac:picMkLst>
            <pc:docMk/>
            <pc:sldMk cId="3063841309" sldId="468"/>
            <ac:picMk id="7" creationId="{66CFE6E5-AB8A-4FE0-BD10-697573840582}"/>
          </ac:picMkLst>
        </pc:picChg>
        <pc:picChg chg="mod">
          <ac:chgData name="Smith, Jodie (STFC,RAL,CLF)" userId="cbff50b5-2987-40d9-b737-b67e4d1e40b3" providerId="ADAL" clId="{04345C42-BBE8-499C-A28A-0D09356B4128}" dt="2022-11-23T20:52:41.232" v="595" actId="1076"/>
          <ac:picMkLst>
            <pc:docMk/>
            <pc:sldMk cId="3063841309" sldId="468"/>
            <ac:picMk id="8" creationId="{F06E2D90-5A77-4AA3-8B81-14BDDE111879}"/>
          </ac:picMkLst>
        </pc:picChg>
      </pc:sldChg>
      <pc:sldChg chg="addSp delSp modSp del mod">
        <pc:chgData name="Smith, Jodie (STFC,RAL,CLF)" userId="cbff50b5-2987-40d9-b737-b67e4d1e40b3" providerId="ADAL" clId="{04345C42-BBE8-499C-A28A-0D09356B4128}" dt="2022-11-17T13:46:15.641" v="96" actId="47"/>
        <pc:sldMkLst>
          <pc:docMk/>
          <pc:sldMk cId="3820135779" sldId="469"/>
        </pc:sldMkLst>
        <pc:spChg chg="mod">
          <ac:chgData name="Smith, Jodie (STFC,RAL,CLF)" userId="cbff50b5-2987-40d9-b737-b67e4d1e40b3" providerId="ADAL" clId="{04345C42-BBE8-499C-A28A-0D09356B4128}" dt="2022-11-17T13:45:42.850" v="88" actId="164"/>
          <ac:spMkLst>
            <pc:docMk/>
            <pc:sldMk cId="3820135779" sldId="469"/>
            <ac:spMk id="8" creationId="{00000000-0000-0000-0000-000000000000}"/>
          </ac:spMkLst>
        </pc:spChg>
        <pc:grpChg chg="add del mod">
          <ac:chgData name="Smith, Jodie (STFC,RAL,CLF)" userId="cbff50b5-2987-40d9-b737-b67e4d1e40b3" providerId="ADAL" clId="{04345C42-BBE8-499C-A28A-0D09356B4128}" dt="2022-11-17T13:45:47.833" v="89" actId="21"/>
          <ac:grpSpMkLst>
            <pc:docMk/>
            <pc:sldMk cId="3820135779" sldId="469"/>
            <ac:grpSpMk id="3" creationId="{368801E1-FBAE-421E-8DA8-B58FC2D328D0}"/>
          </ac:grpSpMkLst>
        </pc:grpChg>
        <pc:picChg chg="mod">
          <ac:chgData name="Smith, Jodie (STFC,RAL,CLF)" userId="cbff50b5-2987-40d9-b737-b67e4d1e40b3" providerId="ADAL" clId="{04345C42-BBE8-499C-A28A-0D09356B4128}" dt="2022-11-17T13:45:42.850" v="88" actId="164"/>
          <ac:picMkLst>
            <pc:docMk/>
            <pc:sldMk cId="3820135779" sldId="469"/>
            <ac:picMk id="6" creationId="{00000000-0000-0000-0000-000000000000}"/>
          </ac:picMkLst>
        </pc:picChg>
        <pc:cxnChg chg="mod">
          <ac:chgData name="Smith, Jodie (STFC,RAL,CLF)" userId="cbff50b5-2987-40d9-b737-b67e4d1e40b3" providerId="ADAL" clId="{04345C42-BBE8-499C-A28A-0D09356B4128}" dt="2022-11-17T13:45:42.850" v="88" actId="164"/>
          <ac:cxnSpMkLst>
            <pc:docMk/>
            <pc:sldMk cId="3820135779" sldId="469"/>
            <ac:cxnSpMk id="7" creationId="{00000000-0000-0000-0000-000000000000}"/>
          </ac:cxnSpMkLst>
        </pc:cxnChg>
      </pc:sldChg>
      <pc:sldChg chg="addSp modSp mod">
        <pc:chgData name="Smith, Jodie (STFC,RAL,CLF)" userId="cbff50b5-2987-40d9-b737-b67e4d1e40b3" providerId="ADAL" clId="{04345C42-BBE8-499C-A28A-0D09356B4128}" dt="2022-11-23T21:16:34.071" v="916" actId="20577"/>
        <pc:sldMkLst>
          <pc:docMk/>
          <pc:sldMk cId="3339986564" sldId="470"/>
        </pc:sldMkLst>
        <pc:spChg chg="add mod">
          <ac:chgData name="Smith, Jodie (STFC,RAL,CLF)" userId="cbff50b5-2987-40d9-b737-b67e4d1e40b3" providerId="ADAL" clId="{04345C42-BBE8-499C-A28A-0D09356B4128}" dt="2022-11-23T21:16:34.071" v="916" actId="20577"/>
          <ac:spMkLst>
            <pc:docMk/>
            <pc:sldMk cId="3339986564" sldId="470"/>
            <ac:spMk id="6" creationId="{3C46ED6C-FA80-4636-A420-A919D4BEB555}"/>
          </ac:spMkLst>
        </pc:spChg>
        <pc:picChg chg="mod">
          <ac:chgData name="Smith, Jodie (STFC,RAL,CLF)" userId="cbff50b5-2987-40d9-b737-b67e4d1e40b3" providerId="ADAL" clId="{04345C42-BBE8-499C-A28A-0D09356B4128}" dt="2022-11-23T20:37:24.340" v="550" actId="1076"/>
          <ac:picMkLst>
            <pc:docMk/>
            <pc:sldMk cId="3339986564" sldId="470"/>
            <ac:picMk id="8" creationId="{09ABF675-4CB2-4C15-A898-9A4163BC394B}"/>
          </ac:picMkLst>
        </pc:picChg>
        <pc:picChg chg="mod">
          <ac:chgData name="Smith, Jodie (STFC,RAL,CLF)" userId="cbff50b5-2987-40d9-b737-b67e4d1e40b3" providerId="ADAL" clId="{04345C42-BBE8-499C-A28A-0D09356B4128}" dt="2022-11-23T20:37:27.982" v="551" actId="1076"/>
          <ac:picMkLst>
            <pc:docMk/>
            <pc:sldMk cId="3339986564" sldId="470"/>
            <ac:picMk id="10" creationId="{E45F264B-A681-419B-8BAB-2D2BC83C5FCE}"/>
          </ac:picMkLst>
        </pc:picChg>
      </pc:sldChg>
      <pc:sldChg chg="modSp mod">
        <pc:chgData name="Smith, Jodie (STFC,RAL,CLF)" userId="cbff50b5-2987-40d9-b737-b67e4d1e40b3" providerId="ADAL" clId="{04345C42-BBE8-499C-A28A-0D09356B4128}" dt="2022-11-23T20:38:56.258" v="591" actId="20577"/>
        <pc:sldMkLst>
          <pc:docMk/>
          <pc:sldMk cId="463956482" sldId="471"/>
        </pc:sldMkLst>
        <pc:spChg chg="mod">
          <ac:chgData name="Smith, Jodie (STFC,RAL,CLF)" userId="cbff50b5-2987-40d9-b737-b67e4d1e40b3" providerId="ADAL" clId="{04345C42-BBE8-499C-A28A-0D09356B4128}" dt="2022-11-23T20:38:56.258" v="591" actId="20577"/>
          <ac:spMkLst>
            <pc:docMk/>
            <pc:sldMk cId="463956482" sldId="471"/>
            <ac:spMk id="5" creationId="{A121BF9D-7312-D146-A098-1393906DE9CF}"/>
          </ac:spMkLst>
        </pc:spChg>
      </pc:sldChg>
      <pc:sldChg chg="ord">
        <pc:chgData name="Smith, Jodie (STFC,RAL,CLF)" userId="cbff50b5-2987-40d9-b737-b67e4d1e40b3" providerId="ADAL" clId="{04345C42-BBE8-499C-A28A-0D09356B4128}" dt="2022-11-23T09:25:14.999" v="363"/>
        <pc:sldMkLst>
          <pc:docMk/>
          <pc:sldMk cId="1353222078" sldId="472"/>
        </pc:sldMkLst>
      </pc:sldChg>
      <pc:sldChg chg="mod modShow">
        <pc:chgData name="Smith, Jodie (STFC,RAL,CLF)" userId="cbff50b5-2987-40d9-b737-b67e4d1e40b3" providerId="ADAL" clId="{04345C42-BBE8-499C-A28A-0D09356B4128}" dt="2022-11-23T20:54:33.650" v="599" actId="729"/>
        <pc:sldMkLst>
          <pc:docMk/>
          <pc:sldMk cId="3980183360" sldId="473"/>
        </pc:sldMkLst>
      </pc:sldChg>
      <pc:sldChg chg="modSp mod">
        <pc:chgData name="Smith, Jodie (STFC,RAL,CLF)" userId="cbff50b5-2987-40d9-b737-b67e4d1e40b3" providerId="ADAL" clId="{04345C42-BBE8-499C-A28A-0D09356B4128}" dt="2022-11-23T20:36:47.603" v="549" actId="20577"/>
        <pc:sldMkLst>
          <pc:docMk/>
          <pc:sldMk cId="1426163604" sldId="474"/>
        </pc:sldMkLst>
        <pc:spChg chg="mod">
          <ac:chgData name="Smith, Jodie (STFC,RAL,CLF)" userId="cbff50b5-2987-40d9-b737-b67e4d1e40b3" providerId="ADAL" clId="{04345C42-BBE8-499C-A28A-0D09356B4128}" dt="2022-11-23T20:36:47.603" v="549" actId="20577"/>
          <ac:spMkLst>
            <pc:docMk/>
            <pc:sldMk cId="1426163604" sldId="474"/>
            <ac:spMk id="8" creationId="{1A998602-05AA-405B-81B2-E6E911980020}"/>
          </ac:spMkLst>
        </pc:spChg>
      </pc:sldChg>
      <pc:sldChg chg="delSp modSp mod">
        <pc:chgData name="Smith, Jodie (STFC,RAL,CLF)" userId="cbff50b5-2987-40d9-b737-b67e4d1e40b3" providerId="ADAL" clId="{04345C42-BBE8-499C-A28A-0D09356B4128}" dt="2022-11-23T09:25:55.783" v="372" actId="1076"/>
        <pc:sldMkLst>
          <pc:docMk/>
          <pc:sldMk cId="1333812396" sldId="475"/>
        </pc:sldMkLst>
        <pc:picChg chg="del">
          <ac:chgData name="Smith, Jodie (STFC,RAL,CLF)" userId="cbff50b5-2987-40d9-b737-b67e4d1e40b3" providerId="ADAL" clId="{04345C42-BBE8-499C-A28A-0D09356B4128}" dt="2022-11-23T09:25:28.428" v="364" actId="478"/>
          <ac:picMkLst>
            <pc:docMk/>
            <pc:sldMk cId="1333812396" sldId="475"/>
            <ac:picMk id="3" creationId="{00000000-0000-0000-0000-000000000000}"/>
          </ac:picMkLst>
        </pc:picChg>
        <pc:picChg chg="del">
          <ac:chgData name="Smith, Jodie (STFC,RAL,CLF)" userId="cbff50b5-2987-40d9-b737-b67e4d1e40b3" providerId="ADAL" clId="{04345C42-BBE8-499C-A28A-0D09356B4128}" dt="2022-11-23T09:25:30.422" v="365" actId="478"/>
          <ac:picMkLst>
            <pc:docMk/>
            <pc:sldMk cId="1333812396" sldId="475"/>
            <ac:picMk id="6" creationId="{00000000-0000-0000-0000-000000000000}"/>
          </ac:picMkLst>
        </pc:picChg>
        <pc:picChg chg="mod">
          <ac:chgData name="Smith, Jodie (STFC,RAL,CLF)" userId="cbff50b5-2987-40d9-b737-b67e4d1e40b3" providerId="ADAL" clId="{04345C42-BBE8-499C-A28A-0D09356B4128}" dt="2022-11-23T09:25:55.783" v="372" actId="1076"/>
          <ac:picMkLst>
            <pc:docMk/>
            <pc:sldMk cId="1333812396" sldId="475"/>
            <ac:picMk id="25" creationId="{00000000-0000-0000-0000-000000000000}"/>
          </ac:picMkLst>
        </pc:picChg>
      </pc:sldChg>
      <pc:sldChg chg="delSp mod">
        <pc:chgData name="Smith, Jodie (STFC,RAL,CLF)" userId="cbff50b5-2987-40d9-b737-b67e4d1e40b3" providerId="ADAL" clId="{04345C42-BBE8-499C-A28A-0D09356B4128}" dt="2022-11-17T14:01:58.199" v="114" actId="478"/>
        <pc:sldMkLst>
          <pc:docMk/>
          <pc:sldMk cId="3640496166" sldId="476"/>
        </pc:sldMkLst>
        <pc:spChg chg="del">
          <ac:chgData name="Smith, Jodie (STFC,RAL,CLF)" userId="cbff50b5-2987-40d9-b737-b67e4d1e40b3" providerId="ADAL" clId="{04345C42-BBE8-499C-A28A-0D09356B4128}" dt="2022-11-17T14:01:58.199" v="114" actId="478"/>
          <ac:spMkLst>
            <pc:docMk/>
            <pc:sldMk cId="3640496166" sldId="476"/>
            <ac:spMk id="2" creationId="{8AC9BCBE-9102-4185-88A8-987A9B6F1A10}"/>
          </ac:spMkLst>
        </pc:spChg>
      </pc:sldChg>
      <pc:sldChg chg="ord">
        <pc:chgData name="Smith, Jodie (STFC,RAL,CLF)" userId="cbff50b5-2987-40d9-b737-b67e4d1e40b3" providerId="ADAL" clId="{04345C42-BBE8-499C-A28A-0D09356B4128}" dt="2022-11-23T09:20:51.556" v="193"/>
        <pc:sldMkLst>
          <pc:docMk/>
          <pc:sldMk cId="542782265" sldId="477"/>
        </pc:sldMkLst>
      </pc:sldChg>
      <pc:sldChg chg="delSp mod ord">
        <pc:chgData name="Smith, Jodie (STFC,RAL,CLF)" userId="cbff50b5-2987-40d9-b737-b67e4d1e40b3" providerId="ADAL" clId="{04345C42-BBE8-499C-A28A-0D09356B4128}" dt="2022-11-23T09:20:30.340" v="189"/>
        <pc:sldMkLst>
          <pc:docMk/>
          <pc:sldMk cId="2456672695" sldId="478"/>
        </pc:sldMkLst>
        <pc:picChg chg="del">
          <ac:chgData name="Smith, Jodie (STFC,RAL,CLF)" userId="cbff50b5-2987-40d9-b737-b67e4d1e40b3" providerId="ADAL" clId="{04345C42-BBE8-499C-A28A-0D09356B4128}" dt="2022-11-17T14:02:07.661" v="115" actId="21"/>
          <ac:picMkLst>
            <pc:docMk/>
            <pc:sldMk cId="2456672695" sldId="478"/>
            <ac:picMk id="6" creationId="{00000000-0000-0000-0000-000000000000}"/>
          </ac:picMkLst>
        </pc:picChg>
      </pc:sldChg>
      <pc:sldChg chg="addSp delSp modSp add mod">
        <pc:chgData name="Smith, Jodie (STFC,RAL,CLF)" userId="cbff50b5-2987-40d9-b737-b67e4d1e40b3" providerId="ADAL" clId="{04345C42-BBE8-499C-A28A-0D09356B4128}" dt="2022-11-17T13:46:09.983" v="95" actId="1076"/>
        <pc:sldMkLst>
          <pc:docMk/>
          <pc:sldMk cId="1348905049" sldId="479"/>
        </pc:sldMkLst>
        <pc:spChg chg="mod">
          <ac:chgData name="Smith, Jodie (STFC,RAL,CLF)" userId="cbff50b5-2987-40d9-b737-b67e4d1e40b3" providerId="ADAL" clId="{04345C42-BBE8-499C-A28A-0D09356B4128}" dt="2022-11-17T13:44:58.796" v="82" actId="1076"/>
          <ac:spMkLst>
            <pc:docMk/>
            <pc:sldMk cId="1348905049" sldId="479"/>
            <ac:spMk id="2" creationId="{D2DF6898-8450-4E9D-8E11-7B83840859A7}"/>
          </ac:spMkLst>
        </pc:spChg>
        <pc:spChg chg="add mod">
          <ac:chgData name="Smith, Jodie (STFC,RAL,CLF)" userId="cbff50b5-2987-40d9-b737-b67e4d1e40b3" providerId="ADAL" clId="{04345C42-BBE8-499C-A28A-0D09356B4128}" dt="2022-11-17T13:45:11.464" v="84" actId="1076"/>
          <ac:spMkLst>
            <pc:docMk/>
            <pc:sldMk cId="1348905049" sldId="479"/>
            <ac:spMk id="3" creationId="{D8484D17-7660-427B-925B-E1F2954FEBD3}"/>
          </ac:spMkLst>
        </pc:spChg>
        <pc:spChg chg="del">
          <ac:chgData name="Smith, Jodie (STFC,RAL,CLF)" userId="cbff50b5-2987-40d9-b737-b67e4d1e40b3" providerId="ADAL" clId="{04345C42-BBE8-499C-A28A-0D09356B4128}" dt="2022-11-17T13:41:28.185" v="3" actId="478"/>
          <ac:spMkLst>
            <pc:docMk/>
            <pc:sldMk cId="1348905049" sldId="479"/>
            <ac:spMk id="8" creationId="{00000000-0000-0000-0000-000000000000}"/>
          </ac:spMkLst>
        </pc:spChg>
        <pc:spChg chg="add mod">
          <ac:chgData name="Smith, Jodie (STFC,RAL,CLF)" userId="cbff50b5-2987-40d9-b737-b67e4d1e40b3" providerId="ADAL" clId="{04345C42-BBE8-499C-A28A-0D09356B4128}" dt="2022-11-17T13:45:23.811" v="85" actId="1076"/>
          <ac:spMkLst>
            <pc:docMk/>
            <pc:sldMk cId="1348905049" sldId="479"/>
            <ac:spMk id="11" creationId="{CC5C9AD1-4ED7-4556-826C-2F363BB7AB6D}"/>
          </ac:spMkLst>
        </pc:spChg>
        <pc:spChg chg="mod">
          <ac:chgData name="Smith, Jodie (STFC,RAL,CLF)" userId="cbff50b5-2987-40d9-b737-b67e4d1e40b3" providerId="ADAL" clId="{04345C42-BBE8-499C-A28A-0D09356B4128}" dt="2022-11-17T13:45:50.502" v="90"/>
          <ac:spMkLst>
            <pc:docMk/>
            <pc:sldMk cId="1348905049" sldId="479"/>
            <ac:spMk id="13" creationId="{F1AE2924-F229-4668-BAD3-CAD0F0507A43}"/>
          </ac:spMkLst>
        </pc:spChg>
        <pc:grpChg chg="add mod">
          <ac:chgData name="Smith, Jodie (STFC,RAL,CLF)" userId="cbff50b5-2987-40d9-b737-b67e4d1e40b3" providerId="ADAL" clId="{04345C42-BBE8-499C-A28A-0D09356B4128}" dt="2022-11-17T13:46:09.983" v="95" actId="1076"/>
          <ac:grpSpMkLst>
            <pc:docMk/>
            <pc:sldMk cId="1348905049" sldId="479"/>
            <ac:grpSpMk id="12" creationId="{C2A0BF9F-3032-434A-A777-6AF2151A8E37}"/>
          </ac:grpSpMkLst>
        </pc:grpChg>
        <pc:picChg chg="del">
          <ac:chgData name="Smith, Jodie (STFC,RAL,CLF)" userId="cbff50b5-2987-40d9-b737-b67e4d1e40b3" providerId="ADAL" clId="{04345C42-BBE8-499C-A28A-0D09356B4128}" dt="2022-11-17T13:41:23.726" v="2" actId="478"/>
          <ac:picMkLst>
            <pc:docMk/>
            <pc:sldMk cId="1348905049" sldId="479"/>
            <ac:picMk id="6" creationId="{00000000-0000-0000-0000-000000000000}"/>
          </ac:picMkLst>
        </pc:picChg>
        <pc:picChg chg="mod modCrop">
          <ac:chgData name="Smith, Jodie (STFC,RAL,CLF)" userId="cbff50b5-2987-40d9-b737-b67e4d1e40b3" providerId="ADAL" clId="{04345C42-BBE8-499C-A28A-0D09356B4128}" dt="2022-11-17T13:45:23.811" v="85" actId="1076"/>
          <ac:picMkLst>
            <pc:docMk/>
            <pc:sldMk cId="1348905049" sldId="479"/>
            <ac:picMk id="9" creationId="{00000000-0000-0000-0000-000000000000}"/>
          </ac:picMkLst>
        </pc:picChg>
        <pc:picChg chg="mod modCrop">
          <ac:chgData name="Smith, Jodie (STFC,RAL,CLF)" userId="cbff50b5-2987-40d9-b737-b67e4d1e40b3" providerId="ADAL" clId="{04345C42-BBE8-499C-A28A-0D09356B4128}" dt="2022-11-17T13:45:05.936" v="83" actId="1076"/>
          <ac:picMkLst>
            <pc:docMk/>
            <pc:sldMk cId="1348905049" sldId="479"/>
            <ac:picMk id="10" creationId="{00000000-0000-0000-0000-000000000000}"/>
          </ac:picMkLst>
        </pc:picChg>
        <pc:picChg chg="mod">
          <ac:chgData name="Smith, Jodie (STFC,RAL,CLF)" userId="cbff50b5-2987-40d9-b737-b67e4d1e40b3" providerId="ADAL" clId="{04345C42-BBE8-499C-A28A-0D09356B4128}" dt="2022-11-17T13:46:00.587" v="93" actId="1076"/>
          <ac:picMkLst>
            <pc:docMk/>
            <pc:sldMk cId="1348905049" sldId="479"/>
            <ac:picMk id="14" creationId="{7BC29597-2503-4C4E-AFD8-E1AE5D64725D}"/>
          </ac:picMkLst>
        </pc:picChg>
        <pc:cxnChg chg="del">
          <ac:chgData name="Smith, Jodie (STFC,RAL,CLF)" userId="cbff50b5-2987-40d9-b737-b67e4d1e40b3" providerId="ADAL" clId="{04345C42-BBE8-499C-A28A-0D09356B4128}" dt="2022-11-17T13:41:19.961" v="1" actId="478"/>
          <ac:cxnSpMkLst>
            <pc:docMk/>
            <pc:sldMk cId="1348905049" sldId="479"/>
            <ac:cxnSpMk id="7" creationId="{00000000-0000-0000-0000-000000000000}"/>
          </ac:cxnSpMkLst>
        </pc:cxnChg>
        <pc:cxnChg chg="mod">
          <ac:chgData name="Smith, Jodie (STFC,RAL,CLF)" userId="cbff50b5-2987-40d9-b737-b67e4d1e40b3" providerId="ADAL" clId="{04345C42-BBE8-499C-A28A-0D09356B4128}" dt="2022-11-17T13:45:50.502" v="90"/>
          <ac:cxnSpMkLst>
            <pc:docMk/>
            <pc:sldMk cId="1348905049" sldId="479"/>
            <ac:cxnSpMk id="15" creationId="{4E825E57-C686-4340-B9B7-ACC761133ECD}"/>
          </ac:cxnSpMkLst>
        </pc:cxnChg>
      </pc:sldChg>
      <pc:sldChg chg="addSp modSp new mod modShow">
        <pc:chgData name="Smith, Jodie (STFC,RAL,CLF)" userId="cbff50b5-2987-40d9-b737-b67e4d1e40b3" providerId="ADAL" clId="{04345C42-BBE8-499C-A28A-0D09356B4128}" dt="2022-11-17T14:02:24.548" v="118" actId="729"/>
        <pc:sldMkLst>
          <pc:docMk/>
          <pc:sldMk cId="2041885764" sldId="480"/>
        </pc:sldMkLst>
        <pc:picChg chg="add mod">
          <ac:chgData name="Smith, Jodie (STFC,RAL,CLF)" userId="cbff50b5-2987-40d9-b737-b67e4d1e40b3" providerId="ADAL" clId="{04345C42-BBE8-499C-A28A-0D09356B4128}" dt="2022-11-17T14:02:21.043" v="117"/>
          <ac:picMkLst>
            <pc:docMk/>
            <pc:sldMk cId="2041885764" sldId="480"/>
            <ac:picMk id="2" creationId="{B06E3086-2DC5-4140-8DD5-E5692F66F57B}"/>
          </ac:picMkLst>
        </pc:picChg>
      </pc:sldChg>
      <pc:sldChg chg="delSp modSp mod ord">
        <pc:chgData name="Smith, Jodie (STFC,RAL,CLF)" userId="cbff50b5-2987-40d9-b737-b67e4d1e40b3" providerId="ADAL" clId="{04345C42-BBE8-499C-A28A-0D09356B4128}" dt="2022-11-23T21:28:45.357" v="1381" actId="255"/>
        <pc:sldMkLst>
          <pc:docMk/>
          <pc:sldMk cId="2438567515" sldId="481"/>
        </pc:sldMkLst>
        <pc:spChg chg="del mod">
          <ac:chgData name="Smith, Jodie (STFC,RAL,CLF)" userId="cbff50b5-2987-40d9-b737-b67e4d1e40b3" providerId="ADAL" clId="{04345C42-BBE8-499C-A28A-0D09356B4128}" dt="2022-11-23T21:06:49.622" v="743" actId="478"/>
          <ac:spMkLst>
            <pc:docMk/>
            <pc:sldMk cId="2438567515" sldId="481"/>
            <ac:spMk id="46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47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48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49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50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51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52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53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54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55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56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57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58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59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60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61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62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63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64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65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66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45.357" v="1381" actId="255"/>
          <ac:spMkLst>
            <pc:docMk/>
            <pc:sldMk cId="2438567515" sldId="481"/>
            <ac:spMk id="67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68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69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13.823" v="1348" actId="20577"/>
          <ac:spMkLst>
            <pc:docMk/>
            <pc:sldMk cId="2438567515" sldId="481"/>
            <ac:spMk id="70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73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76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77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78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79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28:05.718" v="1345" actId="1076"/>
          <ac:spMkLst>
            <pc:docMk/>
            <pc:sldMk cId="2438567515" sldId="481"/>
            <ac:spMk id="80" creationId="{00000000-0000-0000-0000-000000000000}"/>
          </ac:spMkLst>
        </pc:spChg>
        <pc:grpChg chg="mod">
          <ac:chgData name="Smith, Jodie (STFC,RAL,CLF)" userId="cbff50b5-2987-40d9-b737-b67e4d1e40b3" providerId="ADAL" clId="{04345C42-BBE8-499C-A28A-0D09356B4128}" dt="2022-11-23T21:28:05.718" v="1345" actId="1076"/>
          <ac:grpSpMkLst>
            <pc:docMk/>
            <pc:sldMk cId="2438567515" sldId="481"/>
            <ac:grpSpMk id="45" creationId="{00000000-0000-0000-0000-000000000000}"/>
          </ac:grpSpMkLst>
        </pc:grpChg>
        <pc:grpChg chg="mod">
          <ac:chgData name="Smith, Jodie (STFC,RAL,CLF)" userId="cbff50b5-2987-40d9-b737-b67e4d1e40b3" providerId="ADAL" clId="{04345C42-BBE8-499C-A28A-0D09356B4128}" dt="2022-11-23T21:28:05.718" v="1345" actId="1076"/>
          <ac:grpSpMkLst>
            <pc:docMk/>
            <pc:sldMk cId="2438567515" sldId="481"/>
            <ac:grpSpMk id="71" creationId="{00000000-0000-0000-0000-000000000000}"/>
          </ac:grpSpMkLst>
        </pc:grpChg>
        <pc:grpChg chg="mod">
          <ac:chgData name="Smith, Jodie (STFC,RAL,CLF)" userId="cbff50b5-2987-40d9-b737-b67e4d1e40b3" providerId="ADAL" clId="{04345C42-BBE8-499C-A28A-0D09356B4128}" dt="2022-11-23T21:28:05.718" v="1345" actId="1076"/>
          <ac:grpSpMkLst>
            <pc:docMk/>
            <pc:sldMk cId="2438567515" sldId="481"/>
            <ac:grpSpMk id="74" creationId="{00000000-0000-0000-0000-000000000000}"/>
          </ac:grpSpMkLst>
        </pc:grpChg>
        <pc:graphicFrameChg chg="mod">
          <ac:chgData name="Smith, Jodie (STFC,RAL,CLF)" userId="cbff50b5-2987-40d9-b737-b67e4d1e40b3" providerId="ADAL" clId="{04345C42-BBE8-499C-A28A-0D09356B4128}" dt="2022-11-23T21:08:00.073" v="747" actId="1076"/>
          <ac:graphicFrameMkLst>
            <pc:docMk/>
            <pc:sldMk cId="2438567515" sldId="481"/>
            <ac:graphicFrameMk id="17" creationId="{00000000-0000-0000-0000-000000000000}"/>
          </ac:graphicFrameMkLst>
        </pc:graphicFrameChg>
        <pc:graphicFrameChg chg="mod">
          <ac:chgData name="Smith, Jodie (STFC,RAL,CLF)" userId="cbff50b5-2987-40d9-b737-b67e4d1e40b3" providerId="ADAL" clId="{04345C42-BBE8-499C-A28A-0D09356B4128}" dt="2022-11-23T21:08:00.628" v="748" actId="1076"/>
          <ac:graphicFrameMkLst>
            <pc:docMk/>
            <pc:sldMk cId="2438567515" sldId="481"/>
            <ac:graphicFrameMk id="19" creationId="{00000000-0000-0000-0000-000000000000}"/>
          </ac:graphicFrameMkLst>
        </pc:graphicFrameChg>
        <pc:cxnChg chg="mod">
          <ac:chgData name="Smith, Jodie (STFC,RAL,CLF)" userId="cbff50b5-2987-40d9-b737-b67e4d1e40b3" providerId="ADAL" clId="{04345C42-BBE8-499C-A28A-0D09356B4128}" dt="2022-11-23T21:08:00.628" v="748" actId="1076"/>
          <ac:cxnSpMkLst>
            <pc:docMk/>
            <pc:sldMk cId="2438567515" sldId="481"/>
            <ac:cxnSpMk id="23" creationId="{00000000-0000-0000-0000-000000000000}"/>
          </ac:cxnSpMkLst>
        </pc:cxnChg>
      </pc:sldChg>
      <pc:sldChg chg="ord">
        <pc:chgData name="Smith, Jodie (STFC,RAL,CLF)" userId="cbff50b5-2987-40d9-b737-b67e4d1e40b3" providerId="ADAL" clId="{04345C42-BBE8-499C-A28A-0D09356B4128}" dt="2022-11-23T09:20:22.541" v="185"/>
        <pc:sldMkLst>
          <pc:docMk/>
          <pc:sldMk cId="4152980606" sldId="482"/>
        </pc:sldMkLst>
      </pc:sldChg>
      <pc:sldChg chg="modSp mod ord">
        <pc:chgData name="Smith, Jodie (STFC,RAL,CLF)" userId="cbff50b5-2987-40d9-b737-b67e4d1e40b3" providerId="ADAL" clId="{04345C42-BBE8-499C-A28A-0D09356B4128}" dt="2022-11-23T21:33:29.014" v="1567" actId="255"/>
        <pc:sldMkLst>
          <pc:docMk/>
          <pc:sldMk cId="1261471972" sldId="483"/>
        </pc:sldMkLst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12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13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14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17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20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21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23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24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25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26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27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28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29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30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31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32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33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34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9.014" v="1567" actId="255"/>
          <ac:spMkLst>
            <pc:docMk/>
            <pc:sldMk cId="1261471972" sldId="483"/>
            <ac:spMk id="35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36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37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38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41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44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47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50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56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57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58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59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60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61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62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33:25.329" v="1566" actId="1076"/>
          <ac:spMkLst>
            <pc:docMk/>
            <pc:sldMk cId="1261471972" sldId="483"/>
            <ac:spMk id="63" creationId="{00000000-0000-0000-0000-000000000000}"/>
          </ac:spMkLst>
        </pc:spChg>
        <pc:grpChg chg="mod">
          <ac:chgData name="Smith, Jodie (STFC,RAL,CLF)" userId="cbff50b5-2987-40d9-b737-b67e4d1e40b3" providerId="ADAL" clId="{04345C42-BBE8-499C-A28A-0D09356B4128}" dt="2022-11-23T21:33:25.329" v="1566" actId="1076"/>
          <ac:grpSpMkLst>
            <pc:docMk/>
            <pc:sldMk cId="1261471972" sldId="483"/>
            <ac:grpSpMk id="11" creationId="{00000000-0000-0000-0000-000000000000}"/>
          </ac:grpSpMkLst>
        </pc:grpChg>
        <pc:grpChg chg="mod">
          <ac:chgData name="Smith, Jodie (STFC,RAL,CLF)" userId="cbff50b5-2987-40d9-b737-b67e4d1e40b3" providerId="ADAL" clId="{04345C42-BBE8-499C-A28A-0D09356B4128}" dt="2022-11-23T21:33:25.329" v="1566" actId="1076"/>
          <ac:grpSpMkLst>
            <pc:docMk/>
            <pc:sldMk cId="1261471972" sldId="483"/>
            <ac:grpSpMk id="39" creationId="{00000000-0000-0000-0000-000000000000}"/>
          </ac:grpSpMkLst>
        </pc:grpChg>
        <pc:grpChg chg="mod">
          <ac:chgData name="Smith, Jodie (STFC,RAL,CLF)" userId="cbff50b5-2987-40d9-b737-b67e4d1e40b3" providerId="ADAL" clId="{04345C42-BBE8-499C-A28A-0D09356B4128}" dt="2022-11-23T21:33:25.329" v="1566" actId="1076"/>
          <ac:grpSpMkLst>
            <pc:docMk/>
            <pc:sldMk cId="1261471972" sldId="483"/>
            <ac:grpSpMk id="42" creationId="{00000000-0000-0000-0000-000000000000}"/>
          </ac:grpSpMkLst>
        </pc:grpChg>
        <pc:grpChg chg="mod">
          <ac:chgData name="Smith, Jodie (STFC,RAL,CLF)" userId="cbff50b5-2987-40d9-b737-b67e4d1e40b3" providerId="ADAL" clId="{04345C42-BBE8-499C-A28A-0D09356B4128}" dt="2022-11-23T21:33:25.329" v="1566" actId="1076"/>
          <ac:grpSpMkLst>
            <pc:docMk/>
            <pc:sldMk cId="1261471972" sldId="483"/>
            <ac:grpSpMk id="45" creationId="{00000000-0000-0000-0000-000000000000}"/>
          </ac:grpSpMkLst>
        </pc:grpChg>
        <pc:grpChg chg="mod">
          <ac:chgData name="Smith, Jodie (STFC,RAL,CLF)" userId="cbff50b5-2987-40d9-b737-b67e4d1e40b3" providerId="ADAL" clId="{04345C42-BBE8-499C-A28A-0D09356B4128}" dt="2022-11-23T21:33:25.329" v="1566" actId="1076"/>
          <ac:grpSpMkLst>
            <pc:docMk/>
            <pc:sldMk cId="1261471972" sldId="483"/>
            <ac:grpSpMk id="48" creationId="{00000000-0000-0000-0000-000000000000}"/>
          </ac:grpSpMkLst>
        </pc:grpChg>
        <pc:graphicFrameChg chg="mod">
          <ac:chgData name="Smith, Jodie (STFC,RAL,CLF)" userId="cbff50b5-2987-40d9-b737-b67e4d1e40b3" providerId="ADAL" clId="{04345C42-BBE8-499C-A28A-0D09356B4128}" dt="2022-11-23T21:30:28.673" v="1382" actId="1076"/>
          <ac:graphicFrameMkLst>
            <pc:docMk/>
            <pc:sldMk cId="1261471972" sldId="483"/>
            <ac:graphicFrameMk id="16" creationId="{00000000-0000-0000-0000-000000000000}"/>
          </ac:graphicFrameMkLst>
        </pc:graphicFrameChg>
        <pc:cxnChg chg="mod">
          <ac:chgData name="Smith, Jodie (STFC,RAL,CLF)" userId="cbff50b5-2987-40d9-b737-b67e4d1e40b3" providerId="ADAL" clId="{04345C42-BBE8-499C-A28A-0D09356B4128}" dt="2022-11-23T21:31:06.376" v="1408" actId="14100"/>
          <ac:cxnSpMkLst>
            <pc:docMk/>
            <pc:sldMk cId="1261471972" sldId="483"/>
            <ac:cxnSpMk id="65" creationId="{00000000-0000-0000-0000-000000000000}"/>
          </ac:cxnSpMkLst>
        </pc:cxnChg>
      </pc:sldChg>
      <pc:sldChg chg="modSp mod ord">
        <pc:chgData name="Smith, Jodie (STFC,RAL,CLF)" userId="cbff50b5-2987-40d9-b737-b67e4d1e40b3" providerId="ADAL" clId="{04345C42-BBE8-499C-A28A-0D09356B4128}" dt="2022-11-23T21:06:33.981" v="741" actId="1076"/>
        <pc:sldMkLst>
          <pc:docMk/>
          <pc:sldMk cId="2781328693" sldId="484"/>
        </pc:sldMkLst>
        <pc:spChg chg="mod">
          <ac:chgData name="Smith, Jodie (STFC,RAL,CLF)" userId="cbff50b5-2987-40d9-b737-b67e4d1e40b3" providerId="ADAL" clId="{04345C42-BBE8-499C-A28A-0D09356B4128}" dt="2022-11-23T21:05:50.225" v="740" actId="1076"/>
          <ac:spMkLst>
            <pc:docMk/>
            <pc:sldMk cId="2781328693" sldId="484"/>
            <ac:spMk id="5" creationId="{A121BF9D-7312-D146-A098-1393906DE9CF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6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7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32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33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34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35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36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37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38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39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40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41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42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43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44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45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47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50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52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54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56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57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60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61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62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63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1031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1037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1038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1040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6:33.981" v="741" actId="1076"/>
          <ac:spMkLst>
            <pc:docMk/>
            <pc:sldMk cId="2781328693" sldId="484"/>
            <ac:spMk id="1041" creationId="{00000000-0000-0000-0000-000000000000}"/>
          </ac:spMkLst>
        </pc:spChg>
        <pc:grpChg chg="mod">
          <ac:chgData name="Smith, Jodie (STFC,RAL,CLF)" userId="cbff50b5-2987-40d9-b737-b67e4d1e40b3" providerId="ADAL" clId="{04345C42-BBE8-499C-A28A-0D09356B4128}" dt="2022-11-23T21:06:33.981" v="741" actId="1076"/>
          <ac:grpSpMkLst>
            <pc:docMk/>
            <pc:sldMk cId="2781328693" sldId="484"/>
            <ac:grpSpMk id="8" creationId="{00000000-0000-0000-0000-000000000000}"/>
          </ac:grpSpMkLst>
        </pc:grpChg>
        <pc:grpChg chg="mod">
          <ac:chgData name="Smith, Jodie (STFC,RAL,CLF)" userId="cbff50b5-2987-40d9-b737-b67e4d1e40b3" providerId="ADAL" clId="{04345C42-BBE8-499C-A28A-0D09356B4128}" dt="2022-11-23T21:06:33.981" v="741" actId="1076"/>
          <ac:grpSpMkLst>
            <pc:docMk/>
            <pc:sldMk cId="2781328693" sldId="484"/>
            <ac:grpSpMk id="1032" creationId="{00000000-0000-0000-0000-000000000000}"/>
          </ac:grpSpMkLst>
        </pc:grpChg>
        <pc:grpChg chg="mod">
          <ac:chgData name="Smith, Jodie (STFC,RAL,CLF)" userId="cbff50b5-2987-40d9-b737-b67e4d1e40b3" providerId="ADAL" clId="{04345C42-BBE8-499C-A28A-0D09356B4128}" dt="2022-11-23T21:06:33.981" v="741" actId="1076"/>
          <ac:grpSpMkLst>
            <pc:docMk/>
            <pc:sldMk cId="2781328693" sldId="484"/>
            <ac:grpSpMk id="1039" creationId="{00000000-0000-0000-0000-000000000000}"/>
          </ac:grpSpMkLst>
        </pc:grpChg>
        <pc:graphicFrameChg chg="mod">
          <ac:chgData name="Smith, Jodie (STFC,RAL,CLF)" userId="cbff50b5-2987-40d9-b737-b67e4d1e40b3" providerId="ADAL" clId="{04345C42-BBE8-499C-A28A-0D09356B4128}" dt="2022-11-23T21:03:37.347" v="724" actId="1076"/>
          <ac:graphicFrameMkLst>
            <pc:docMk/>
            <pc:sldMk cId="2781328693" sldId="484"/>
            <ac:graphicFrameMk id="46" creationId="{00000000-0000-0000-0000-000000000000}"/>
          </ac:graphicFrameMkLst>
        </pc:graphicFrameChg>
        <pc:graphicFrameChg chg="mod">
          <ac:chgData name="Smith, Jodie (STFC,RAL,CLF)" userId="cbff50b5-2987-40d9-b737-b67e4d1e40b3" providerId="ADAL" clId="{04345C42-BBE8-499C-A28A-0D09356B4128}" dt="2022-11-23T21:05:33.118" v="739" actId="1076"/>
          <ac:graphicFrameMkLst>
            <pc:docMk/>
            <pc:sldMk cId="2781328693" sldId="484"/>
            <ac:graphicFrameMk id="49" creationId="{00000000-0000-0000-0000-000000000000}"/>
          </ac:graphicFrameMkLst>
        </pc:graphicFrameChg>
        <pc:graphicFrameChg chg="mod">
          <ac:chgData name="Smith, Jodie (STFC,RAL,CLF)" userId="cbff50b5-2987-40d9-b737-b67e4d1e40b3" providerId="ADAL" clId="{04345C42-BBE8-499C-A28A-0D09356B4128}" dt="2022-11-23T21:04:51.701" v="734" actId="1076"/>
          <ac:graphicFrameMkLst>
            <pc:docMk/>
            <pc:sldMk cId="2781328693" sldId="484"/>
            <ac:graphicFrameMk id="53" creationId="{00000000-0000-0000-0000-000000000000}"/>
          </ac:graphicFrameMkLst>
        </pc:graphicFrameChg>
        <pc:graphicFrameChg chg="mod">
          <ac:chgData name="Smith, Jodie (STFC,RAL,CLF)" userId="cbff50b5-2987-40d9-b737-b67e4d1e40b3" providerId="ADAL" clId="{04345C42-BBE8-499C-A28A-0D09356B4128}" dt="2022-11-23T21:04:17.456" v="728" actId="1076"/>
          <ac:graphicFrameMkLst>
            <pc:docMk/>
            <pc:sldMk cId="2781328693" sldId="484"/>
            <ac:graphicFrameMk id="58" creationId="{00000000-0000-0000-0000-000000000000}"/>
          </ac:graphicFrameMkLst>
        </pc:graphicFrameChg>
        <pc:picChg chg="mod">
          <ac:chgData name="Smith, Jodie (STFC,RAL,CLF)" userId="cbff50b5-2987-40d9-b737-b67e4d1e40b3" providerId="ADAL" clId="{04345C42-BBE8-499C-A28A-0D09356B4128}" dt="2022-11-23T21:04:57.728" v="736" actId="1076"/>
          <ac:picMkLst>
            <pc:docMk/>
            <pc:sldMk cId="2781328693" sldId="484"/>
            <ac:picMk id="1026" creationId="{00000000-0000-0000-0000-000000000000}"/>
          </ac:picMkLst>
        </pc:picChg>
        <pc:cxnChg chg="mod">
          <ac:chgData name="Smith, Jodie (STFC,RAL,CLF)" userId="cbff50b5-2987-40d9-b737-b67e4d1e40b3" providerId="ADAL" clId="{04345C42-BBE8-499C-A28A-0D09356B4128}" dt="2022-11-23T21:03:37.347" v="724" actId="1076"/>
          <ac:cxnSpMkLst>
            <pc:docMk/>
            <pc:sldMk cId="2781328693" sldId="484"/>
            <ac:cxnSpMk id="48" creationId="{00000000-0000-0000-0000-000000000000}"/>
          </ac:cxnSpMkLst>
        </pc:cxnChg>
        <pc:cxnChg chg="mod">
          <ac:chgData name="Smith, Jodie (STFC,RAL,CLF)" userId="cbff50b5-2987-40d9-b737-b67e4d1e40b3" providerId="ADAL" clId="{04345C42-BBE8-499C-A28A-0D09356B4128}" dt="2022-11-23T21:05:33.118" v="739" actId="1076"/>
          <ac:cxnSpMkLst>
            <pc:docMk/>
            <pc:sldMk cId="2781328693" sldId="484"/>
            <ac:cxnSpMk id="51" creationId="{00000000-0000-0000-0000-000000000000}"/>
          </ac:cxnSpMkLst>
        </pc:cxnChg>
        <pc:cxnChg chg="mod">
          <ac:chgData name="Smith, Jodie (STFC,RAL,CLF)" userId="cbff50b5-2987-40d9-b737-b67e4d1e40b3" providerId="ADAL" clId="{04345C42-BBE8-499C-A28A-0D09356B4128}" dt="2022-11-23T21:04:56.272" v="735" actId="14100"/>
          <ac:cxnSpMkLst>
            <pc:docMk/>
            <pc:sldMk cId="2781328693" sldId="484"/>
            <ac:cxnSpMk id="55" creationId="{00000000-0000-0000-0000-000000000000}"/>
          </ac:cxnSpMkLst>
        </pc:cxnChg>
        <pc:cxnChg chg="mod">
          <ac:chgData name="Smith, Jodie (STFC,RAL,CLF)" userId="cbff50b5-2987-40d9-b737-b67e4d1e40b3" providerId="ADAL" clId="{04345C42-BBE8-499C-A28A-0D09356B4128}" dt="2022-11-23T21:04:29.076" v="730" actId="14100"/>
          <ac:cxnSpMkLst>
            <pc:docMk/>
            <pc:sldMk cId="2781328693" sldId="484"/>
            <ac:cxnSpMk id="59" creationId="{00000000-0000-0000-0000-000000000000}"/>
          </ac:cxnSpMkLst>
        </pc:cxnChg>
      </pc:sldChg>
      <pc:sldChg chg="addSp delSp modSp mod">
        <pc:chgData name="Smith, Jodie (STFC,RAL,CLF)" userId="cbff50b5-2987-40d9-b737-b67e4d1e40b3" providerId="ADAL" clId="{04345C42-BBE8-499C-A28A-0D09356B4128}" dt="2022-11-23T21:14:18.646" v="833" actId="20577"/>
        <pc:sldMkLst>
          <pc:docMk/>
          <pc:sldMk cId="2827064263" sldId="485"/>
        </pc:sldMkLst>
        <pc:spChg chg="add mod">
          <ac:chgData name="Smith, Jodie (STFC,RAL,CLF)" userId="cbff50b5-2987-40d9-b737-b67e4d1e40b3" providerId="ADAL" clId="{04345C42-BBE8-499C-A28A-0D09356B4128}" dt="2022-11-23T21:14:18.646" v="833" actId="20577"/>
          <ac:spMkLst>
            <pc:docMk/>
            <pc:sldMk cId="2827064263" sldId="485"/>
            <ac:spMk id="2" creationId="{39C12356-DAB7-4A4F-B0A4-973FE8B851BB}"/>
          </ac:spMkLst>
        </pc:spChg>
        <pc:spChg chg="del">
          <ac:chgData name="Smith, Jodie (STFC,RAL,CLF)" userId="cbff50b5-2987-40d9-b737-b67e4d1e40b3" providerId="ADAL" clId="{04345C42-BBE8-499C-A28A-0D09356B4128}" dt="2022-11-23T21:13:15.483" v="801" actId="478"/>
          <ac:spMkLst>
            <pc:docMk/>
            <pc:sldMk cId="2827064263" sldId="485"/>
            <ac:spMk id="26" creationId="{00000000-0000-0000-0000-000000000000}"/>
          </ac:spMkLst>
        </pc:spChg>
        <pc:spChg chg="del">
          <ac:chgData name="Smith, Jodie (STFC,RAL,CLF)" userId="cbff50b5-2987-40d9-b737-b67e4d1e40b3" providerId="ADAL" clId="{04345C42-BBE8-499C-A28A-0D09356B4128}" dt="2022-11-23T21:13:15.483" v="801" actId="478"/>
          <ac:spMkLst>
            <pc:docMk/>
            <pc:sldMk cId="2827064263" sldId="485"/>
            <ac:spMk id="28" creationId="{00000000-0000-0000-0000-000000000000}"/>
          </ac:spMkLst>
        </pc:spChg>
        <pc:spChg chg="del">
          <ac:chgData name="Smith, Jodie (STFC,RAL,CLF)" userId="cbff50b5-2987-40d9-b737-b67e4d1e40b3" providerId="ADAL" clId="{04345C42-BBE8-499C-A28A-0D09356B4128}" dt="2022-11-23T21:13:15.483" v="801" actId="478"/>
          <ac:spMkLst>
            <pc:docMk/>
            <pc:sldMk cId="2827064263" sldId="485"/>
            <ac:spMk id="30" creationId="{00000000-0000-0000-0000-000000000000}"/>
          </ac:spMkLst>
        </pc:spChg>
        <pc:spChg chg="del">
          <ac:chgData name="Smith, Jodie (STFC,RAL,CLF)" userId="cbff50b5-2987-40d9-b737-b67e4d1e40b3" providerId="ADAL" clId="{04345C42-BBE8-499C-A28A-0D09356B4128}" dt="2022-11-23T21:13:15.483" v="801" actId="478"/>
          <ac:spMkLst>
            <pc:docMk/>
            <pc:sldMk cId="2827064263" sldId="485"/>
            <ac:spMk id="32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13:24.217" v="804" actId="6549"/>
          <ac:spMkLst>
            <pc:docMk/>
            <pc:sldMk cId="2827064263" sldId="485"/>
            <ac:spMk id="34" creationId="{00000000-0000-0000-0000-000000000000}"/>
          </ac:spMkLst>
        </pc:spChg>
        <pc:spChg chg="del mod">
          <ac:chgData name="Smith, Jodie (STFC,RAL,CLF)" userId="cbff50b5-2987-40d9-b737-b67e4d1e40b3" providerId="ADAL" clId="{04345C42-BBE8-499C-A28A-0D09356B4128}" dt="2022-11-23T21:13:19.306" v="803" actId="478"/>
          <ac:spMkLst>
            <pc:docMk/>
            <pc:sldMk cId="2827064263" sldId="485"/>
            <ac:spMk id="36" creationId="{00000000-0000-0000-0000-000000000000}"/>
          </ac:spMkLst>
        </pc:spChg>
        <pc:picChg chg="add mod">
          <ac:chgData name="Smith, Jodie (STFC,RAL,CLF)" userId="cbff50b5-2987-40d9-b737-b67e4d1e40b3" providerId="ADAL" clId="{04345C42-BBE8-499C-A28A-0D09356B4128}" dt="2022-11-23T21:13:44.714" v="807" actId="1076"/>
          <ac:picMkLst>
            <pc:docMk/>
            <pc:sldMk cId="2827064263" sldId="485"/>
            <ac:picMk id="22" creationId="{DC3C7FCD-72AB-47D2-A0FB-584270A036EC}"/>
          </ac:picMkLst>
        </pc:picChg>
        <pc:picChg chg="del">
          <ac:chgData name="Smith, Jodie (STFC,RAL,CLF)" userId="cbff50b5-2987-40d9-b737-b67e4d1e40b3" providerId="ADAL" clId="{04345C42-BBE8-499C-A28A-0D09356B4128}" dt="2022-11-23T21:13:09.603" v="800" actId="478"/>
          <ac:picMkLst>
            <pc:docMk/>
            <pc:sldMk cId="2827064263" sldId="485"/>
            <ac:picMk id="35" creationId="{00000000-0000-0000-0000-000000000000}"/>
          </ac:picMkLst>
        </pc:picChg>
        <pc:picChg chg="mod">
          <ac:chgData name="Smith, Jodie (STFC,RAL,CLF)" userId="cbff50b5-2987-40d9-b737-b67e4d1e40b3" providerId="ADAL" clId="{04345C42-BBE8-499C-A28A-0D09356B4128}" dt="2022-11-23T21:13:59.423" v="810" actId="1076"/>
          <ac:picMkLst>
            <pc:docMk/>
            <pc:sldMk cId="2827064263" sldId="485"/>
            <ac:picMk id="50" creationId="{00000000-0000-0000-0000-000000000000}"/>
          </ac:picMkLst>
        </pc:picChg>
        <pc:picChg chg="mod">
          <ac:chgData name="Smith, Jodie (STFC,RAL,CLF)" userId="cbff50b5-2987-40d9-b737-b67e4d1e40b3" providerId="ADAL" clId="{04345C42-BBE8-499C-A28A-0D09356B4128}" dt="2022-11-23T21:13:50.474" v="808" actId="1076"/>
          <ac:picMkLst>
            <pc:docMk/>
            <pc:sldMk cId="2827064263" sldId="485"/>
            <ac:picMk id="51" creationId="{00000000-0000-0000-0000-000000000000}"/>
          </ac:picMkLst>
        </pc:picChg>
        <pc:picChg chg="mod">
          <ac:chgData name="Smith, Jodie (STFC,RAL,CLF)" userId="cbff50b5-2987-40d9-b737-b67e4d1e40b3" providerId="ADAL" clId="{04345C42-BBE8-499C-A28A-0D09356B4128}" dt="2022-11-23T21:13:55.216" v="809" actId="1076"/>
          <ac:picMkLst>
            <pc:docMk/>
            <pc:sldMk cId="2827064263" sldId="485"/>
            <ac:picMk id="52" creationId="{00000000-0000-0000-0000-000000000000}"/>
          </ac:picMkLst>
        </pc:picChg>
        <pc:cxnChg chg="del">
          <ac:chgData name="Smith, Jodie (STFC,RAL,CLF)" userId="cbff50b5-2987-40d9-b737-b67e4d1e40b3" providerId="ADAL" clId="{04345C42-BBE8-499C-A28A-0D09356B4128}" dt="2022-11-23T21:13:15.483" v="801" actId="478"/>
          <ac:cxnSpMkLst>
            <pc:docMk/>
            <pc:sldMk cId="2827064263" sldId="485"/>
            <ac:cxnSpMk id="27" creationId="{00000000-0000-0000-0000-000000000000}"/>
          </ac:cxnSpMkLst>
        </pc:cxnChg>
        <pc:cxnChg chg="del mod">
          <ac:chgData name="Smith, Jodie (STFC,RAL,CLF)" userId="cbff50b5-2987-40d9-b737-b67e4d1e40b3" providerId="ADAL" clId="{04345C42-BBE8-499C-A28A-0D09356B4128}" dt="2022-11-23T21:13:15.483" v="801" actId="478"/>
          <ac:cxnSpMkLst>
            <pc:docMk/>
            <pc:sldMk cId="2827064263" sldId="485"/>
            <ac:cxnSpMk id="29" creationId="{00000000-0000-0000-0000-000000000000}"/>
          </ac:cxnSpMkLst>
        </pc:cxnChg>
        <pc:cxnChg chg="del mod">
          <ac:chgData name="Smith, Jodie (STFC,RAL,CLF)" userId="cbff50b5-2987-40d9-b737-b67e4d1e40b3" providerId="ADAL" clId="{04345C42-BBE8-499C-A28A-0D09356B4128}" dt="2022-11-23T21:13:15.483" v="801" actId="478"/>
          <ac:cxnSpMkLst>
            <pc:docMk/>
            <pc:sldMk cId="2827064263" sldId="485"/>
            <ac:cxnSpMk id="31" creationId="{00000000-0000-0000-0000-000000000000}"/>
          </ac:cxnSpMkLst>
        </pc:cxnChg>
        <pc:cxnChg chg="del">
          <ac:chgData name="Smith, Jodie (STFC,RAL,CLF)" userId="cbff50b5-2987-40d9-b737-b67e4d1e40b3" providerId="ADAL" clId="{04345C42-BBE8-499C-A28A-0D09356B4128}" dt="2022-11-23T21:13:15.483" v="801" actId="478"/>
          <ac:cxnSpMkLst>
            <pc:docMk/>
            <pc:sldMk cId="2827064263" sldId="485"/>
            <ac:cxnSpMk id="33" creationId="{00000000-0000-0000-0000-000000000000}"/>
          </ac:cxnSpMkLst>
        </pc:cxnChg>
        <pc:cxnChg chg="del">
          <ac:chgData name="Smith, Jodie (STFC,RAL,CLF)" userId="cbff50b5-2987-40d9-b737-b67e4d1e40b3" providerId="ADAL" clId="{04345C42-BBE8-499C-A28A-0D09356B4128}" dt="2022-11-23T21:13:15.483" v="801" actId="478"/>
          <ac:cxnSpMkLst>
            <pc:docMk/>
            <pc:sldMk cId="2827064263" sldId="485"/>
            <ac:cxnSpMk id="37" creationId="{00000000-0000-0000-0000-000000000000}"/>
          </ac:cxnSpMkLst>
        </pc:cxnChg>
        <pc:cxnChg chg="del">
          <ac:chgData name="Smith, Jodie (STFC,RAL,CLF)" userId="cbff50b5-2987-40d9-b737-b67e4d1e40b3" providerId="ADAL" clId="{04345C42-BBE8-499C-A28A-0D09356B4128}" dt="2022-11-23T21:13:15.483" v="801" actId="478"/>
          <ac:cxnSpMkLst>
            <pc:docMk/>
            <pc:sldMk cId="2827064263" sldId="485"/>
            <ac:cxnSpMk id="38" creationId="{00000000-0000-0000-0000-000000000000}"/>
          </ac:cxnSpMkLst>
        </pc:cxnChg>
        <pc:cxnChg chg="del">
          <ac:chgData name="Smith, Jodie (STFC,RAL,CLF)" userId="cbff50b5-2987-40d9-b737-b67e4d1e40b3" providerId="ADAL" clId="{04345C42-BBE8-499C-A28A-0D09356B4128}" dt="2022-11-23T21:13:15.483" v="801" actId="478"/>
          <ac:cxnSpMkLst>
            <pc:docMk/>
            <pc:sldMk cId="2827064263" sldId="485"/>
            <ac:cxnSpMk id="39" creationId="{00000000-0000-0000-0000-000000000000}"/>
          </ac:cxnSpMkLst>
        </pc:cxnChg>
        <pc:cxnChg chg="del">
          <ac:chgData name="Smith, Jodie (STFC,RAL,CLF)" userId="cbff50b5-2987-40d9-b737-b67e4d1e40b3" providerId="ADAL" clId="{04345C42-BBE8-499C-A28A-0D09356B4128}" dt="2022-11-23T21:13:15.483" v="801" actId="478"/>
          <ac:cxnSpMkLst>
            <pc:docMk/>
            <pc:sldMk cId="2827064263" sldId="485"/>
            <ac:cxnSpMk id="40" creationId="{00000000-0000-0000-0000-000000000000}"/>
          </ac:cxnSpMkLst>
        </pc:cxnChg>
      </pc:sldChg>
      <pc:sldChg chg="addSp delSp modSp add del mod">
        <pc:chgData name="Smith, Jodie (STFC,RAL,CLF)" userId="cbff50b5-2987-40d9-b737-b67e4d1e40b3" providerId="ADAL" clId="{04345C42-BBE8-499C-A28A-0D09356B4128}" dt="2022-11-23T21:14:24.386" v="834" actId="47"/>
        <pc:sldMkLst>
          <pc:docMk/>
          <pc:sldMk cId="246633299" sldId="487"/>
        </pc:sldMkLst>
        <pc:spChg chg="mod">
          <ac:chgData name="Smith, Jodie (STFC,RAL,CLF)" userId="cbff50b5-2987-40d9-b737-b67e4d1e40b3" providerId="ADAL" clId="{04345C42-BBE8-499C-A28A-0D09356B4128}" dt="2022-11-23T21:09:58.376" v="765" actId="164"/>
          <ac:spMkLst>
            <pc:docMk/>
            <pc:sldMk cId="246633299" sldId="487"/>
            <ac:spMk id="26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9:58.376" v="765" actId="164"/>
          <ac:spMkLst>
            <pc:docMk/>
            <pc:sldMk cId="246633299" sldId="487"/>
            <ac:spMk id="28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9:58.376" v="765" actId="164"/>
          <ac:spMkLst>
            <pc:docMk/>
            <pc:sldMk cId="246633299" sldId="487"/>
            <ac:spMk id="30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9:58.376" v="765" actId="164"/>
          <ac:spMkLst>
            <pc:docMk/>
            <pc:sldMk cId="246633299" sldId="487"/>
            <ac:spMk id="32" creationId="{00000000-0000-0000-0000-000000000000}"/>
          </ac:spMkLst>
        </pc:spChg>
        <pc:spChg chg="del mod">
          <ac:chgData name="Smith, Jodie (STFC,RAL,CLF)" userId="cbff50b5-2987-40d9-b737-b67e4d1e40b3" providerId="ADAL" clId="{04345C42-BBE8-499C-A28A-0D09356B4128}" dt="2022-11-23T21:12:09.049" v="788" actId="21"/>
          <ac:spMkLst>
            <pc:docMk/>
            <pc:sldMk cId="246633299" sldId="487"/>
            <ac:spMk id="34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09:58.376" v="765" actId="164"/>
          <ac:spMkLst>
            <pc:docMk/>
            <pc:sldMk cId="246633299" sldId="487"/>
            <ac:spMk id="36" creationId="{00000000-0000-0000-0000-000000000000}"/>
          </ac:spMkLst>
        </pc:spChg>
        <pc:grpChg chg="add del mod">
          <ac:chgData name="Smith, Jodie (STFC,RAL,CLF)" userId="cbff50b5-2987-40d9-b737-b67e4d1e40b3" providerId="ADAL" clId="{04345C42-BBE8-499C-A28A-0D09356B4128}" dt="2022-11-23T21:10:00.743" v="766" actId="21"/>
          <ac:grpSpMkLst>
            <pc:docMk/>
            <pc:sldMk cId="246633299" sldId="487"/>
            <ac:grpSpMk id="2" creationId="{7A91ABF3-669E-40E0-92B8-1C21AD18CD5A}"/>
          </ac:grpSpMkLst>
        </pc:grpChg>
        <pc:picChg chg="add del mod">
          <ac:chgData name="Smith, Jodie (STFC,RAL,CLF)" userId="cbff50b5-2987-40d9-b737-b67e4d1e40b3" providerId="ADAL" clId="{04345C42-BBE8-499C-A28A-0D09356B4128}" dt="2022-11-23T21:09:58.376" v="765" actId="164"/>
          <ac:picMkLst>
            <pc:docMk/>
            <pc:sldMk cId="246633299" sldId="487"/>
            <ac:picMk id="35" creationId="{00000000-0000-0000-0000-000000000000}"/>
          </ac:picMkLst>
        </pc:picChg>
        <pc:picChg chg="del">
          <ac:chgData name="Smith, Jodie (STFC,RAL,CLF)" userId="cbff50b5-2987-40d9-b737-b67e4d1e40b3" providerId="ADAL" clId="{04345C42-BBE8-499C-A28A-0D09356B4128}" dt="2022-11-23T21:08:35.234" v="754" actId="478"/>
          <ac:picMkLst>
            <pc:docMk/>
            <pc:sldMk cId="246633299" sldId="487"/>
            <ac:picMk id="50" creationId="{00000000-0000-0000-0000-000000000000}"/>
          </ac:picMkLst>
        </pc:picChg>
        <pc:picChg chg="del">
          <ac:chgData name="Smith, Jodie (STFC,RAL,CLF)" userId="cbff50b5-2987-40d9-b737-b67e4d1e40b3" providerId="ADAL" clId="{04345C42-BBE8-499C-A28A-0D09356B4128}" dt="2022-11-23T21:08:31.565" v="752" actId="478"/>
          <ac:picMkLst>
            <pc:docMk/>
            <pc:sldMk cId="246633299" sldId="487"/>
            <ac:picMk id="51" creationId="{00000000-0000-0000-0000-000000000000}"/>
          </ac:picMkLst>
        </pc:picChg>
        <pc:picChg chg="del">
          <ac:chgData name="Smith, Jodie (STFC,RAL,CLF)" userId="cbff50b5-2987-40d9-b737-b67e4d1e40b3" providerId="ADAL" clId="{04345C42-BBE8-499C-A28A-0D09356B4128}" dt="2022-11-23T21:08:33.600" v="753" actId="478"/>
          <ac:picMkLst>
            <pc:docMk/>
            <pc:sldMk cId="246633299" sldId="487"/>
            <ac:picMk id="52" creationId="{00000000-0000-0000-0000-000000000000}"/>
          </ac:picMkLst>
        </pc:picChg>
        <pc:cxnChg chg="mod">
          <ac:chgData name="Smith, Jodie (STFC,RAL,CLF)" userId="cbff50b5-2987-40d9-b737-b67e4d1e40b3" providerId="ADAL" clId="{04345C42-BBE8-499C-A28A-0D09356B4128}" dt="2022-11-23T21:09:58.376" v="765" actId="164"/>
          <ac:cxnSpMkLst>
            <pc:docMk/>
            <pc:sldMk cId="246633299" sldId="487"/>
            <ac:cxnSpMk id="27" creationId="{00000000-0000-0000-0000-000000000000}"/>
          </ac:cxnSpMkLst>
        </pc:cxnChg>
        <pc:cxnChg chg="mod">
          <ac:chgData name="Smith, Jodie (STFC,RAL,CLF)" userId="cbff50b5-2987-40d9-b737-b67e4d1e40b3" providerId="ADAL" clId="{04345C42-BBE8-499C-A28A-0D09356B4128}" dt="2022-11-23T21:10:00.743" v="766" actId="21"/>
          <ac:cxnSpMkLst>
            <pc:docMk/>
            <pc:sldMk cId="246633299" sldId="487"/>
            <ac:cxnSpMk id="29" creationId="{00000000-0000-0000-0000-000000000000}"/>
          </ac:cxnSpMkLst>
        </pc:cxnChg>
        <pc:cxnChg chg="mod">
          <ac:chgData name="Smith, Jodie (STFC,RAL,CLF)" userId="cbff50b5-2987-40d9-b737-b67e4d1e40b3" providerId="ADAL" clId="{04345C42-BBE8-499C-A28A-0D09356B4128}" dt="2022-11-23T21:10:00.743" v="766" actId="21"/>
          <ac:cxnSpMkLst>
            <pc:docMk/>
            <pc:sldMk cId="246633299" sldId="487"/>
            <ac:cxnSpMk id="31" creationId="{00000000-0000-0000-0000-000000000000}"/>
          </ac:cxnSpMkLst>
        </pc:cxnChg>
        <pc:cxnChg chg="mod">
          <ac:chgData name="Smith, Jodie (STFC,RAL,CLF)" userId="cbff50b5-2987-40d9-b737-b67e4d1e40b3" providerId="ADAL" clId="{04345C42-BBE8-499C-A28A-0D09356B4128}" dt="2022-11-23T21:09:58.376" v="765" actId="164"/>
          <ac:cxnSpMkLst>
            <pc:docMk/>
            <pc:sldMk cId="246633299" sldId="487"/>
            <ac:cxnSpMk id="33" creationId="{00000000-0000-0000-0000-000000000000}"/>
          </ac:cxnSpMkLst>
        </pc:cxnChg>
        <pc:cxnChg chg="mod">
          <ac:chgData name="Smith, Jodie (STFC,RAL,CLF)" userId="cbff50b5-2987-40d9-b737-b67e4d1e40b3" providerId="ADAL" clId="{04345C42-BBE8-499C-A28A-0D09356B4128}" dt="2022-11-23T21:09:58.376" v="765" actId="164"/>
          <ac:cxnSpMkLst>
            <pc:docMk/>
            <pc:sldMk cId="246633299" sldId="487"/>
            <ac:cxnSpMk id="37" creationId="{00000000-0000-0000-0000-000000000000}"/>
          </ac:cxnSpMkLst>
        </pc:cxnChg>
        <pc:cxnChg chg="mod">
          <ac:chgData name="Smith, Jodie (STFC,RAL,CLF)" userId="cbff50b5-2987-40d9-b737-b67e4d1e40b3" providerId="ADAL" clId="{04345C42-BBE8-499C-A28A-0D09356B4128}" dt="2022-11-23T21:09:58.376" v="765" actId="164"/>
          <ac:cxnSpMkLst>
            <pc:docMk/>
            <pc:sldMk cId="246633299" sldId="487"/>
            <ac:cxnSpMk id="38" creationId="{00000000-0000-0000-0000-000000000000}"/>
          </ac:cxnSpMkLst>
        </pc:cxnChg>
        <pc:cxnChg chg="mod">
          <ac:chgData name="Smith, Jodie (STFC,RAL,CLF)" userId="cbff50b5-2987-40d9-b737-b67e4d1e40b3" providerId="ADAL" clId="{04345C42-BBE8-499C-A28A-0D09356B4128}" dt="2022-11-23T21:09:58.376" v="765" actId="164"/>
          <ac:cxnSpMkLst>
            <pc:docMk/>
            <pc:sldMk cId="246633299" sldId="487"/>
            <ac:cxnSpMk id="39" creationId="{00000000-0000-0000-0000-000000000000}"/>
          </ac:cxnSpMkLst>
        </pc:cxnChg>
        <pc:cxnChg chg="mod">
          <ac:chgData name="Smith, Jodie (STFC,RAL,CLF)" userId="cbff50b5-2987-40d9-b737-b67e4d1e40b3" providerId="ADAL" clId="{04345C42-BBE8-499C-A28A-0D09356B4128}" dt="2022-11-23T21:09:58.376" v="765" actId="164"/>
          <ac:cxnSpMkLst>
            <pc:docMk/>
            <pc:sldMk cId="246633299" sldId="487"/>
            <ac:cxnSpMk id="40" creationId="{00000000-0000-0000-0000-000000000000}"/>
          </ac:cxnSpMkLst>
        </pc:cxnChg>
      </pc:sldChg>
      <pc:sldChg chg="addSp delSp modSp add mod">
        <pc:chgData name="Smith, Jodie (STFC,RAL,CLF)" userId="cbff50b5-2987-40d9-b737-b67e4d1e40b3" providerId="ADAL" clId="{04345C42-BBE8-499C-A28A-0D09356B4128}" dt="2022-11-23T21:34:33.753" v="1572" actId="1076"/>
        <pc:sldMkLst>
          <pc:docMk/>
          <pc:sldMk cId="2397279761" sldId="488"/>
        </pc:sldMkLst>
        <pc:spChg chg="del">
          <ac:chgData name="Smith, Jodie (STFC,RAL,CLF)" userId="cbff50b5-2987-40d9-b737-b67e4d1e40b3" providerId="ADAL" clId="{04345C42-BBE8-499C-A28A-0D09356B4128}" dt="2022-11-23T21:10:57.535" v="779" actId="478"/>
          <ac:spMkLst>
            <pc:docMk/>
            <pc:sldMk cId="2397279761" sldId="488"/>
            <ac:spMk id="12" creationId="{00000000-0000-0000-0000-000000000000}"/>
          </ac:spMkLst>
        </pc:spChg>
        <pc:spChg chg="del">
          <ac:chgData name="Smith, Jodie (STFC,RAL,CLF)" userId="cbff50b5-2987-40d9-b737-b67e4d1e40b3" providerId="ADAL" clId="{04345C42-BBE8-499C-A28A-0D09356B4128}" dt="2022-11-23T21:10:57.535" v="779" actId="478"/>
          <ac:spMkLst>
            <pc:docMk/>
            <pc:sldMk cId="2397279761" sldId="488"/>
            <ac:spMk id="20" creationId="{00000000-0000-0000-0000-000000000000}"/>
          </ac:spMkLst>
        </pc:spChg>
        <pc:spChg chg="del">
          <ac:chgData name="Smith, Jodie (STFC,RAL,CLF)" userId="cbff50b5-2987-40d9-b737-b67e4d1e40b3" providerId="ADAL" clId="{04345C42-BBE8-499C-A28A-0D09356B4128}" dt="2022-11-23T21:10:57.535" v="779" actId="478"/>
          <ac:spMkLst>
            <pc:docMk/>
            <pc:sldMk cId="2397279761" sldId="488"/>
            <ac:spMk id="22" creationId="{00000000-0000-0000-0000-000000000000}"/>
          </ac:spMkLst>
        </pc:spChg>
        <pc:spChg chg="del">
          <ac:chgData name="Smith, Jodie (STFC,RAL,CLF)" userId="cbff50b5-2987-40d9-b737-b67e4d1e40b3" providerId="ADAL" clId="{04345C42-BBE8-499C-A28A-0D09356B4128}" dt="2022-11-23T21:11:02.343" v="780" actId="478"/>
          <ac:spMkLst>
            <pc:docMk/>
            <pc:sldMk cId="2397279761" sldId="488"/>
            <ac:spMk id="24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12:45.811" v="799" actId="20577"/>
          <ac:spMkLst>
            <pc:docMk/>
            <pc:sldMk cId="2397279761" sldId="488"/>
            <ac:spMk id="25" creationId="{00000000-0000-0000-0000-000000000000}"/>
          </ac:spMkLst>
        </pc:spChg>
        <pc:spChg chg="mod">
          <ac:chgData name="Smith, Jodie (STFC,RAL,CLF)" userId="cbff50b5-2987-40d9-b737-b67e4d1e40b3" providerId="ADAL" clId="{04345C42-BBE8-499C-A28A-0D09356B4128}" dt="2022-11-23T21:10:13.722" v="767"/>
          <ac:spMkLst>
            <pc:docMk/>
            <pc:sldMk cId="2397279761" sldId="488"/>
            <ac:spMk id="30" creationId="{FD2084A9-C5EC-4BE5-B490-DA7F7A416C03}"/>
          </ac:spMkLst>
        </pc:spChg>
        <pc:spChg chg="mod">
          <ac:chgData name="Smith, Jodie (STFC,RAL,CLF)" userId="cbff50b5-2987-40d9-b737-b67e4d1e40b3" providerId="ADAL" clId="{04345C42-BBE8-499C-A28A-0D09356B4128}" dt="2022-11-23T21:10:13.722" v="767"/>
          <ac:spMkLst>
            <pc:docMk/>
            <pc:sldMk cId="2397279761" sldId="488"/>
            <ac:spMk id="35" creationId="{9F36D23C-789F-4587-9290-0EA72BDBAAF1}"/>
          </ac:spMkLst>
        </pc:spChg>
        <pc:spChg chg="mod">
          <ac:chgData name="Smith, Jodie (STFC,RAL,CLF)" userId="cbff50b5-2987-40d9-b737-b67e4d1e40b3" providerId="ADAL" clId="{04345C42-BBE8-499C-A28A-0D09356B4128}" dt="2022-11-23T21:10:13.722" v="767"/>
          <ac:spMkLst>
            <pc:docMk/>
            <pc:sldMk cId="2397279761" sldId="488"/>
            <ac:spMk id="37" creationId="{2CE36167-8D89-466E-A07F-494AF8150795}"/>
          </ac:spMkLst>
        </pc:spChg>
        <pc:spChg chg="mod">
          <ac:chgData name="Smith, Jodie (STFC,RAL,CLF)" userId="cbff50b5-2987-40d9-b737-b67e4d1e40b3" providerId="ADAL" clId="{04345C42-BBE8-499C-A28A-0D09356B4128}" dt="2022-11-23T21:10:13.722" v="767"/>
          <ac:spMkLst>
            <pc:docMk/>
            <pc:sldMk cId="2397279761" sldId="488"/>
            <ac:spMk id="39" creationId="{90656018-D92A-4FC0-8097-F6B465429A16}"/>
          </ac:spMkLst>
        </pc:spChg>
        <pc:spChg chg="mod">
          <ac:chgData name="Smith, Jodie (STFC,RAL,CLF)" userId="cbff50b5-2987-40d9-b737-b67e4d1e40b3" providerId="ADAL" clId="{04345C42-BBE8-499C-A28A-0D09356B4128}" dt="2022-11-23T21:10:13.722" v="767"/>
          <ac:spMkLst>
            <pc:docMk/>
            <pc:sldMk cId="2397279761" sldId="488"/>
            <ac:spMk id="41" creationId="{3E6654EB-E04D-41B3-B98E-700B8DEFA0CC}"/>
          </ac:spMkLst>
        </pc:spChg>
        <pc:spChg chg="add mod">
          <ac:chgData name="Smith, Jodie (STFC,RAL,CLF)" userId="cbff50b5-2987-40d9-b737-b67e4d1e40b3" providerId="ADAL" clId="{04345C42-BBE8-499C-A28A-0D09356B4128}" dt="2022-11-23T21:10:32.514" v="770" actId="164"/>
          <ac:spMkLst>
            <pc:docMk/>
            <pc:sldMk cId="2397279761" sldId="488"/>
            <ac:spMk id="44" creationId="{5F8ABD22-E575-4B6A-BFD3-7B8FD207E5A8}"/>
          </ac:spMkLst>
        </pc:spChg>
        <pc:spChg chg="add mod">
          <ac:chgData name="Smith, Jodie (STFC,RAL,CLF)" userId="cbff50b5-2987-40d9-b737-b67e4d1e40b3" providerId="ADAL" clId="{04345C42-BBE8-499C-A28A-0D09356B4128}" dt="2022-11-23T21:10:32.514" v="770" actId="164"/>
          <ac:spMkLst>
            <pc:docMk/>
            <pc:sldMk cId="2397279761" sldId="488"/>
            <ac:spMk id="50" creationId="{7C16ED0C-F96C-4236-9D1C-46ED59194C1B}"/>
          </ac:spMkLst>
        </pc:spChg>
        <pc:spChg chg="add mod">
          <ac:chgData name="Smith, Jodie (STFC,RAL,CLF)" userId="cbff50b5-2987-40d9-b737-b67e4d1e40b3" providerId="ADAL" clId="{04345C42-BBE8-499C-A28A-0D09356B4128}" dt="2022-11-23T21:10:32.514" v="770" actId="164"/>
          <ac:spMkLst>
            <pc:docMk/>
            <pc:sldMk cId="2397279761" sldId="488"/>
            <ac:spMk id="52" creationId="{AD3E7043-5E4C-4746-AEE2-50E51056D2EA}"/>
          </ac:spMkLst>
        </pc:spChg>
        <pc:spChg chg="add mod">
          <ac:chgData name="Smith, Jodie (STFC,RAL,CLF)" userId="cbff50b5-2987-40d9-b737-b67e4d1e40b3" providerId="ADAL" clId="{04345C42-BBE8-499C-A28A-0D09356B4128}" dt="2022-11-23T21:10:32.514" v="770" actId="164"/>
          <ac:spMkLst>
            <pc:docMk/>
            <pc:sldMk cId="2397279761" sldId="488"/>
            <ac:spMk id="54" creationId="{633772B2-D610-442E-AD76-42053505C1C0}"/>
          </ac:spMkLst>
        </pc:spChg>
        <pc:spChg chg="add del mod">
          <ac:chgData name="Smith, Jodie (STFC,RAL,CLF)" userId="cbff50b5-2987-40d9-b737-b67e4d1e40b3" providerId="ADAL" clId="{04345C42-BBE8-499C-A28A-0D09356B4128}" dt="2022-11-23T21:12:24.194" v="793" actId="478"/>
          <ac:spMkLst>
            <pc:docMk/>
            <pc:sldMk cId="2397279761" sldId="488"/>
            <ac:spMk id="55" creationId="{6AB06873-ACF1-47D4-BCCE-B08420CD0D79}"/>
          </ac:spMkLst>
        </pc:spChg>
        <pc:grpChg chg="add del mod">
          <ac:chgData name="Smith, Jodie (STFC,RAL,CLF)" userId="cbff50b5-2987-40d9-b737-b67e4d1e40b3" providerId="ADAL" clId="{04345C42-BBE8-499C-A28A-0D09356B4128}" dt="2022-11-23T21:34:27.652" v="1570" actId="1076"/>
          <ac:grpSpMkLst>
            <pc:docMk/>
            <pc:sldMk cId="2397279761" sldId="488"/>
            <ac:grpSpMk id="6" creationId="{FCFE1617-7341-4FDC-AD5D-91725FA24A60}"/>
          </ac:grpSpMkLst>
        </pc:grpChg>
        <pc:grpChg chg="add mod">
          <ac:chgData name="Smith, Jodie (STFC,RAL,CLF)" userId="cbff50b5-2987-40d9-b737-b67e4d1e40b3" providerId="ADAL" clId="{04345C42-BBE8-499C-A28A-0D09356B4128}" dt="2022-11-23T21:34:33.753" v="1572" actId="1076"/>
          <ac:grpSpMkLst>
            <pc:docMk/>
            <pc:sldMk cId="2397279761" sldId="488"/>
            <ac:grpSpMk id="28" creationId="{E922725A-6A24-42CA-A5E6-0BD1354DA67C}"/>
          </ac:grpSpMkLst>
        </pc:grpChg>
        <pc:picChg chg="del">
          <ac:chgData name="Smith, Jodie (STFC,RAL,CLF)" userId="cbff50b5-2987-40d9-b737-b67e4d1e40b3" providerId="ADAL" clId="{04345C42-BBE8-499C-A28A-0D09356B4128}" dt="2022-11-23T21:09:13.851" v="756" actId="478"/>
          <ac:picMkLst>
            <pc:docMk/>
            <pc:sldMk cId="2397279761" sldId="488"/>
            <ac:picMk id="2" creationId="{00000000-0000-0000-0000-000000000000}"/>
          </ac:picMkLst>
        </pc:picChg>
        <pc:picChg chg="del mod">
          <ac:chgData name="Smith, Jodie (STFC,RAL,CLF)" userId="cbff50b5-2987-40d9-b737-b67e4d1e40b3" providerId="ADAL" clId="{04345C42-BBE8-499C-A28A-0D09356B4128}" dt="2022-11-23T21:10:57.535" v="779" actId="478"/>
          <ac:picMkLst>
            <pc:docMk/>
            <pc:sldMk cId="2397279761" sldId="488"/>
            <ac:picMk id="10" creationId="{00000000-0000-0000-0000-000000000000}"/>
          </ac:picMkLst>
        </pc:picChg>
        <pc:picChg chg="del mod">
          <ac:chgData name="Smith, Jodie (STFC,RAL,CLF)" userId="cbff50b5-2987-40d9-b737-b67e4d1e40b3" providerId="ADAL" clId="{04345C42-BBE8-499C-A28A-0D09356B4128}" dt="2022-11-23T21:09:15.485" v="758" actId="478"/>
          <ac:picMkLst>
            <pc:docMk/>
            <pc:sldMk cId="2397279761" sldId="488"/>
            <ac:picMk id="26" creationId="{00000000-0000-0000-0000-000000000000}"/>
          </ac:picMkLst>
        </pc:picChg>
        <pc:picChg chg="add del mod">
          <ac:chgData name="Smith, Jodie (STFC,RAL,CLF)" userId="cbff50b5-2987-40d9-b737-b67e4d1e40b3" providerId="ADAL" clId="{04345C42-BBE8-499C-A28A-0D09356B4128}" dt="2022-11-23T21:09:37.662" v="763"/>
          <ac:picMkLst>
            <pc:docMk/>
            <pc:sldMk cId="2397279761" sldId="488"/>
            <ac:picMk id="27" creationId="{D0F35FE8-9E1C-4147-999C-14E0973B7493}"/>
          </ac:picMkLst>
        </pc:picChg>
        <pc:picChg chg="mod">
          <ac:chgData name="Smith, Jodie (STFC,RAL,CLF)" userId="cbff50b5-2987-40d9-b737-b67e4d1e40b3" providerId="ADAL" clId="{04345C42-BBE8-499C-A28A-0D09356B4128}" dt="2022-11-23T21:10:13.722" v="767"/>
          <ac:picMkLst>
            <pc:docMk/>
            <pc:sldMk cId="2397279761" sldId="488"/>
            <ac:picMk id="29" creationId="{49C7F77B-976D-45A0-B0A0-7A7C793E0B84}"/>
          </ac:picMkLst>
        </pc:picChg>
        <pc:picChg chg="add mod">
          <ac:chgData name="Smith, Jodie (STFC,RAL,CLF)" userId="cbff50b5-2987-40d9-b737-b67e4d1e40b3" providerId="ADAL" clId="{04345C42-BBE8-499C-A28A-0D09356B4128}" dt="2022-11-23T21:10:32.514" v="770" actId="164"/>
          <ac:picMkLst>
            <pc:docMk/>
            <pc:sldMk cId="2397279761" sldId="488"/>
            <ac:picMk id="43" creationId="{1026AEEF-6481-4406-AC10-B201EFB75988}"/>
          </ac:picMkLst>
        </pc:picChg>
        <pc:cxnChg chg="del">
          <ac:chgData name="Smith, Jodie (STFC,RAL,CLF)" userId="cbff50b5-2987-40d9-b737-b67e4d1e40b3" providerId="ADAL" clId="{04345C42-BBE8-499C-A28A-0D09356B4128}" dt="2022-11-23T21:10:57.535" v="779" actId="478"/>
          <ac:cxnSpMkLst>
            <pc:docMk/>
            <pc:sldMk cId="2397279761" sldId="488"/>
            <ac:cxnSpMk id="15" creationId="{00000000-0000-0000-0000-000000000000}"/>
          </ac:cxnSpMkLst>
        </pc:cxnChg>
        <pc:cxnChg chg="del">
          <ac:chgData name="Smith, Jodie (STFC,RAL,CLF)" userId="cbff50b5-2987-40d9-b737-b67e4d1e40b3" providerId="ADAL" clId="{04345C42-BBE8-499C-A28A-0D09356B4128}" dt="2022-11-23T21:10:57.535" v="779" actId="478"/>
          <ac:cxnSpMkLst>
            <pc:docMk/>
            <pc:sldMk cId="2397279761" sldId="488"/>
            <ac:cxnSpMk id="16" creationId="{00000000-0000-0000-0000-000000000000}"/>
          </ac:cxnSpMkLst>
        </pc:cxnChg>
        <pc:cxnChg chg="del">
          <ac:chgData name="Smith, Jodie (STFC,RAL,CLF)" userId="cbff50b5-2987-40d9-b737-b67e4d1e40b3" providerId="ADAL" clId="{04345C42-BBE8-499C-A28A-0D09356B4128}" dt="2022-11-23T21:10:57.535" v="779" actId="478"/>
          <ac:cxnSpMkLst>
            <pc:docMk/>
            <pc:sldMk cId="2397279761" sldId="488"/>
            <ac:cxnSpMk id="17" creationId="{00000000-0000-0000-0000-000000000000}"/>
          </ac:cxnSpMkLst>
        </pc:cxnChg>
        <pc:cxnChg chg="del">
          <ac:chgData name="Smith, Jodie (STFC,RAL,CLF)" userId="cbff50b5-2987-40d9-b737-b67e4d1e40b3" providerId="ADAL" clId="{04345C42-BBE8-499C-A28A-0D09356B4128}" dt="2022-11-23T21:10:57.535" v="779" actId="478"/>
          <ac:cxnSpMkLst>
            <pc:docMk/>
            <pc:sldMk cId="2397279761" sldId="488"/>
            <ac:cxnSpMk id="18" creationId="{00000000-0000-0000-0000-000000000000}"/>
          </ac:cxnSpMkLst>
        </pc:cxnChg>
        <pc:cxnChg chg="del">
          <ac:chgData name="Smith, Jodie (STFC,RAL,CLF)" userId="cbff50b5-2987-40d9-b737-b67e4d1e40b3" providerId="ADAL" clId="{04345C42-BBE8-499C-A28A-0D09356B4128}" dt="2022-11-23T21:10:57.535" v="779" actId="478"/>
          <ac:cxnSpMkLst>
            <pc:docMk/>
            <pc:sldMk cId="2397279761" sldId="488"/>
            <ac:cxnSpMk id="19" creationId="{00000000-0000-0000-0000-000000000000}"/>
          </ac:cxnSpMkLst>
        </pc:cxnChg>
        <pc:cxnChg chg="del">
          <ac:chgData name="Smith, Jodie (STFC,RAL,CLF)" userId="cbff50b5-2987-40d9-b737-b67e4d1e40b3" providerId="ADAL" clId="{04345C42-BBE8-499C-A28A-0D09356B4128}" dt="2022-11-23T21:10:57.535" v="779" actId="478"/>
          <ac:cxnSpMkLst>
            <pc:docMk/>
            <pc:sldMk cId="2397279761" sldId="488"/>
            <ac:cxnSpMk id="21" creationId="{00000000-0000-0000-0000-000000000000}"/>
          </ac:cxnSpMkLst>
        </pc:cxnChg>
        <pc:cxnChg chg="del">
          <ac:chgData name="Smith, Jodie (STFC,RAL,CLF)" userId="cbff50b5-2987-40d9-b737-b67e4d1e40b3" providerId="ADAL" clId="{04345C42-BBE8-499C-A28A-0D09356B4128}" dt="2022-11-23T21:10:57.535" v="779" actId="478"/>
          <ac:cxnSpMkLst>
            <pc:docMk/>
            <pc:sldMk cId="2397279761" sldId="488"/>
            <ac:cxnSpMk id="23" creationId="{00000000-0000-0000-0000-000000000000}"/>
          </ac:cxnSpMkLst>
        </pc:cxnChg>
        <pc:cxnChg chg="mod">
          <ac:chgData name="Smith, Jodie (STFC,RAL,CLF)" userId="cbff50b5-2987-40d9-b737-b67e4d1e40b3" providerId="ADAL" clId="{04345C42-BBE8-499C-A28A-0D09356B4128}" dt="2022-11-23T21:10:13.722" v="767"/>
          <ac:cxnSpMkLst>
            <pc:docMk/>
            <pc:sldMk cId="2397279761" sldId="488"/>
            <ac:cxnSpMk id="31" creationId="{336A0266-882F-4356-9604-F6FFA4E3FF4D}"/>
          </ac:cxnSpMkLst>
        </pc:cxnChg>
        <pc:cxnChg chg="mod">
          <ac:chgData name="Smith, Jodie (STFC,RAL,CLF)" userId="cbff50b5-2987-40d9-b737-b67e4d1e40b3" providerId="ADAL" clId="{04345C42-BBE8-499C-A28A-0D09356B4128}" dt="2022-11-23T21:10:13.722" v="767"/>
          <ac:cxnSpMkLst>
            <pc:docMk/>
            <pc:sldMk cId="2397279761" sldId="488"/>
            <ac:cxnSpMk id="32" creationId="{8A4FCA95-3A2B-47AA-BBF5-E7DE5ABA09FC}"/>
          </ac:cxnSpMkLst>
        </pc:cxnChg>
        <pc:cxnChg chg="mod">
          <ac:chgData name="Smith, Jodie (STFC,RAL,CLF)" userId="cbff50b5-2987-40d9-b737-b67e4d1e40b3" providerId="ADAL" clId="{04345C42-BBE8-499C-A28A-0D09356B4128}" dt="2022-11-23T21:10:13.722" v="767"/>
          <ac:cxnSpMkLst>
            <pc:docMk/>
            <pc:sldMk cId="2397279761" sldId="488"/>
            <ac:cxnSpMk id="33" creationId="{CB38FF8F-4833-49AA-9508-CE5018DD415D}"/>
          </ac:cxnSpMkLst>
        </pc:cxnChg>
        <pc:cxnChg chg="mod">
          <ac:chgData name="Smith, Jodie (STFC,RAL,CLF)" userId="cbff50b5-2987-40d9-b737-b67e4d1e40b3" providerId="ADAL" clId="{04345C42-BBE8-499C-A28A-0D09356B4128}" dt="2022-11-23T21:10:13.722" v="767"/>
          <ac:cxnSpMkLst>
            <pc:docMk/>
            <pc:sldMk cId="2397279761" sldId="488"/>
            <ac:cxnSpMk id="34" creationId="{1120CD2D-EAB6-4B23-9A4C-BF3D0F27E137}"/>
          </ac:cxnSpMkLst>
        </pc:cxnChg>
        <pc:cxnChg chg="mod">
          <ac:chgData name="Smith, Jodie (STFC,RAL,CLF)" userId="cbff50b5-2987-40d9-b737-b67e4d1e40b3" providerId="ADAL" clId="{04345C42-BBE8-499C-A28A-0D09356B4128}" dt="2022-11-23T21:10:13.722" v="767"/>
          <ac:cxnSpMkLst>
            <pc:docMk/>
            <pc:sldMk cId="2397279761" sldId="488"/>
            <ac:cxnSpMk id="36" creationId="{14005785-0F0C-4C7C-9E45-670E4F41771A}"/>
          </ac:cxnSpMkLst>
        </pc:cxnChg>
        <pc:cxnChg chg="mod">
          <ac:chgData name="Smith, Jodie (STFC,RAL,CLF)" userId="cbff50b5-2987-40d9-b737-b67e4d1e40b3" providerId="ADAL" clId="{04345C42-BBE8-499C-A28A-0D09356B4128}" dt="2022-11-23T21:10:13.722" v="767"/>
          <ac:cxnSpMkLst>
            <pc:docMk/>
            <pc:sldMk cId="2397279761" sldId="488"/>
            <ac:cxnSpMk id="38" creationId="{053EDF0F-FAB1-42A4-B67B-0E782EB35FA2}"/>
          </ac:cxnSpMkLst>
        </pc:cxnChg>
        <pc:cxnChg chg="mod">
          <ac:chgData name="Smith, Jodie (STFC,RAL,CLF)" userId="cbff50b5-2987-40d9-b737-b67e4d1e40b3" providerId="ADAL" clId="{04345C42-BBE8-499C-A28A-0D09356B4128}" dt="2022-11-23T21:10:13.722" v="767"/>
          <ac:cxnSpMkLst>
            <pc:docMk/>
            <pc:sldMk cId="2397279761" sldId="488"/>
            <ac:cxnSpMk id="40" creationId="{F0BDA934-C799-4F59-896B-F3270356A95A}"/>
          </ac:cxnSpMkLst>
        </pc:cxnChg>
        <pc:cxnChg chg="mod">
          <ac:chgData name="Smith, Jodie (STFC,RAL,CLF)" userId="cbff50b5-2987-40d9-b737-b67e4d1e40b3" providerId="ADAL" clId="{04345C42-BBE8-499C-A28A-0D09356B4128}" dt="2022-11-23T21:10:13.722" v="767"/>
          <ac:cxnSpMkLst>
            <pc:docMk/>
            <pc:sldMk cId="2397279761" sldId="488"/>
            <ac:cxnSpMk id="42" creationId="{F44A3E33-B23A-4B77-BFE6-AA7FED9A204B}"/>
          </ac:cxnSpMkLst>
        </pc:cxnChg>
        <pc:cxnChg chg="add mod">
          <ac:chgData name="Smith, Jodie (STFC,RAL,CLF)" userId="cbff50b5-2987-40d9-b737-b67e4d1e40b3" providerId="ADAL" clId="{04345C42-BBE8-499C-A28A-0D09356B4128}" dt="2022-11-23T21:10:32.514" v="770" actId="164"/>
          <ac:cxnSpMkLst>
            <pc:docMk/>
            <pc:sldMk cId="2397279761" sldId="488"/>
            <ac:cxnSpMk id="45" creationId="{5AFF6C7A-FB63-4509-A886-582970E53652}"/>
          </ac:cxnSpMkLst>
        </pc:cxnChg>
        <pc:cxnChg chg="add mod">
          <ac:chgData name="Smith, Jodie (STFC,RAL,CLF)" userId="cbff50b5-2987-40d9-b737-b67e4d1e40b3" providerId="ADAL" clId="{04345C42-BBE8-499C-A28A-0D09356B4128}" dt="2022-11-23T21:10:32.514" v="770" actId="164"/>
          <ac:cxnSpMkLst>
            <pc:docMk/>
            <pc:sldMk cId="2397279761" sldId="488"/>
            <ac:cxnSpMk id="46" creationId="{520FBD89-C030-4835-B95C-F805EF902AD4}"/>
          </ac:cxnSpMkLst>
        </pc:cxnChg>
        <pc:cxnChg chg="add mod">
          <ac:chgData name="Smith, Jodie (STFC,RAL,CLF)" userId="cbff50b5-2987-40d9-b737-b67e4d1e40b3" providerId="ADAL" clId="{04345C42-BBE8-499C-A28A-0D09356B4128}" dt="2022-11-23T21:10:32.514" v="770" actId="164"/>
          <ac:cxnSpMkLst>
            <pc:docMk/>
            <pc:sldMk cId="2397279761" sldId="488"/>
            <ac:cxnSpMk id="47" creationId="{E531D48C-9031-4E20-A092-ABBF6CE40DE5}"/>
          </ac:cxnSpMkLst>
        </pc:cxnChg>
        <pc:cxnChg chg="add mod">
          <ac:chgData name="Smith, Jodie (STFC,RAL,CLF)" userId="cbff50b5-2987-40d9-b737-b67e4d1e40b3" providerId="ADAL" clId="{04345C42-BBE8-499C-A28A-0D09356B4128}" dt="2022-11-23T21:10:32.514" v="770" actId="164"/>
          <ac:cxnSpMkLst>
            <pc:docMk/>
            <pc:sldMk cId="2397279761" sldId="488"/>
            <ac:cxnSpMk id="48" creationId="{6E9CBC9C-B2EF-4E9B-8265-44EA5BF1EB6B}"/>
          </ac:cxnSpMkLst>
        </pc:cxnChg>
        <pc:cxnChg chg="add mod">
          <ac:chgData name="Smith, Jodie (STFC,RAL,CLF)" userId="cbff50b5-2987-40d9-b737-b67e4d1e40b3" providerId="ADAL" clId="{04345C42-BBE8-499C-A28A-0D09356B4128}" dt="2022-11-23T21:10:32.514" v="770" actId="164"/>
          <ac:cxnSpMkLst>
            <pc:docMk/>
            <pc:sldMk cId="2397279761" sldId="488"/>
            <ac:cxnSpMk id="49" creationId="{7F74DBF4-FE7E-41B7-A684-1C10054B15D4}"/>
          </ac:cxnSpMkLst>
        </pc:cxnChg>
        <pc:cxnChg chg="add mod">
          <ac:chgData name="Smith, Jodie (STFC,RAL,CLF)" userId="cbff50b5-2987-40d9-b737-b67e4d1e40b3" providerId="ADAL" clId="{04345C42-BBE8-499C-A28A-0D09356B4128}" dt="2022-11-23T21:10:32.514" v="770" actId="164"/>
          <ac:cxnSpMkLst>
            <pc:docMk/>
            <pc:sldMk cId="2397279761" sldId="488"/>
            <ac:cxnSpMk id="51" creationId="{90A13DDF-2E55-4DF6-9FCC-295015A9D303}"/>
          </ac:cxnSpMkLst>
        </pc:cxnChg>
        <pc:cxnChg chg="add mod">
          <ac:chgData name="Smith, Jodie (STFC,RAL,CLF)" userId="cbff50b5-2987-40d9-b737-b67e4d1e40b3" providerId="ADAL" clId="{04345C42-BBE8-499C-A28A-0D09356B4128}" dt="2022-11-23T21:10:32.514" v="770" actId="164"/>
          <ac:cxnSpMkLst>
            <pc:docMk/>
            <pc:sldMk cId="2397279761" sldId="488"/>
            <ac:cxnSpMk id="53" creationId="{CDA7B6CC-58B1-455E-A954-FA71635F244D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57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67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06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34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78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73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03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90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25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42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12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abstract pattern can be removed or repositioned if required. Be careful to ‘Send to Back’ so that it does not obscure any important information.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10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4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73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11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51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61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40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92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10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09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>
                <a:solidFill>
                  <a:schemeClr val="tx1"/>
                </a:solidFill>
                <a:effectLst/>
                <a:ea typeface="+mn-ea"/>
                <a:cs typeface="+mn-cs"/>
              </a:rPr>
              <a:t>Using alignment survey nests essential for ensuring equipment in the correct place. – issue with the floor level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1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5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39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65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992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9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1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3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93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1" y="5802307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1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542112" y="2294918"/>
            <a:ext cx="4314024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700" b="1" spc="-11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Project Status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575000" y="3660280"/>
            <a:ext cx="52044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Photonics Applications Centre (EPAC)</a:t>
            </a:r>
          </a:p>
          <a:p>
            <a:endParaRPr lang="en-GB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 Tomlinson EPAC Senior Engineer Manager</a:t>
            </a:r>
          </a:p>
          <a:p>
            <a:r>
              <a:rPr lang="en-GB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Jodie Smith EPAC Installation Manager</a:t>
            </a:r>
          </a:p>
          <a:p>
            <a:endParaRPr lang="en-GB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83" y="252152"/>
            <a:ext cx="2828089" cy="722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3" y="1327115"/>
            <a:ext cx="989886" cy="967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5791" y="-54470"/>
            <a:ext cx="3286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434643" y="409825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Challenging Installation: Fire proofing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661759-CFB9-4AAB-A648-3DE519C6C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029" y="1282389"/>
            <a:ext cx="4861962" cy="3144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6C97CB-E80B-4195-86F6-B5767B23F0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869"/>
          <a:stretch/>
        </p:blipFill>
        <p:spPr>
          <a:xfrm>
            <a:off x="422200" y="3188312"/>
            <a:ext cx="4194930" cy="2519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5D48D5-D742-414D-AE3B-060F23E1FE5E}"/>
              </a:ext>
            </a:extLst>
          </p:cNvPr>
          <p:cNvSpPr txBox="1"/>
          <p:nvPr/>
        </p:nvSpPr>
        <p:spPr>
          <a:xfrm>
            <a:off x="750633" y="5291951"/>
            <a:ext cx="310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Fire proofing multi-layer gantry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FF13D-E91F-464C-B413-111A47E03E5C}"/>
              </a:ext>
            </a:extLst>
          </p:cNvPr>
          <p:cNvSpPr txBox="1"/>
          <p:nvPr/>
        </p:nvSpPr>
        <p:spPr>
          <a:xfrm>
            <a:off x="6485029" y="4859492"/>
            <a:ext cx="385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Modification of fire doors for interlocks</a:t>
            </a:r>
          </a:p>
        </p:txBody>
      </p:sp>
      <p:pic>
        <p:nvPicPr>
          <p:cNvPr id="1026" name="Picture 2" descr="Image 1 of 5: CFS-SL GA Extended Speed Sleeve Pathway device for high-traffic cabling with optimal airflow control">
            <a:extLst>
              <a:ext uri="{FF2B5EF4-FFF2-40B4-BE49-F238E27FC236}">
                <a16:creationId xmlns:a16="http://schemas.microsoft.com/office/drawing/2014/main" id="{9092DA82-4AF7-44F2-996A-EC8CC59C0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79" y="3621361"/>
            <a:ext cx="2306373" cy="153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E1514E-89A9-4F69-A657-1F26EE1F5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2907" y="1143546"/>
            <a:ext cx="6828823" cy="54855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D9C646-45DF-42C9-A60A-2C56DBB1995A}"/>
              </a:ext>
            </a:extLst>
          </p:cNvPr>
          <p:cNvSpPr txBox="1"/>
          <p:nvPr/>
        </p:nvSpPr>
        <p:spPr>
          <a:xfrm>
            <a:off x="538628" y="1194837"/>
            <a:ext cx="4780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Fire compartments on the 2</a:t>
            </a:r>
            <a:r>
              <a:rPr lang="en-GB" baseline="30000"/>
              <a:t>nd</a:t>
            </a:r>
            <a:r>
              <a:rPr lang="en-GB"/>
              <a:t> floor are breached as a result of the apertures between rooms for services and lasers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Fire stopping deployed must allow for future installation of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Fire doors fixtures are subject to particular regulations</a:t>
            </a:r>
          </a:p>
        </p:txBody>
      </p:sp>
    </p:spTree>
    <p:extLst>
      <p:ext uri="{BB962C8B-B14F-4D97-AF65-F5344CB8AC3E}">
        <p14:creationId xmlns:p14="http://schemas.microsoft.com/office/powerpoint/2010/main" val="135322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204"/>
            <a:ext cx="12074156" cy="520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142978" y="308404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Floor look ahead 2022 - 2024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4643" y="3080867"/>
            <a:ext cx="9026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 </a:t>
            </a:r>
          </a:p>
          <a:p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>
              <a:solidFill>
                <a:srgbClr val="FFC000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17723" y="790873"/>
            <a:ext cx="11613352" cy="2849852"/>
            <a:chOff x="7" y="-16"/>
            <a:chExt cx="730" cy="144"/>
          </a:xfrm>
        </p:grpSpPr>
        <p:sp>
          <p:nvSpPr>
            <p:cNvPr id="9" name="Rectangle 36" descr="Jan '23"/>
            <p:cNvSpPr>
              <a:spLocks noChangeArrowheads="1"/>
            </p:cNvSpPr>
            <p:nvPr/>
          </p:nvSpPr>
          <p:spPr bwMode="auto">
            <a:xfrm>
              <a:off x="43" y="-16"/>
              <a:ext cx="37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Jan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Freeform 35"/>
            <p:cNvSpPr>
              <a:spLocks noChangeArrowheads="1"/>
            </p:cNvSpPr>
            <p:nvPr/>
          </p:nvSpPr>
          <p:spPr bwMode="auto">
            <a:xfrm>
              <a:off x="43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Rectangle 34" descr="Apr '23"/>
            <p:cNvSpPr>
              <a:spLocks noChangeArrowheads="1"/>
            </p:cNvSpPr>
            <p:nvPr/>
          </p:nvSpPr>
          <p:spPr bwMode="auto">
            <a:xfrm>
              <a:off x="125" y="-16"/>
              <a:ext cx="39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Apr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Freeform 33"/>
            <p:cNvSpPr>
              <a:spLocks noChangeArrowheads="1"/>
            </p:cNvSpPr>
            <p:nvPr/>
          </p:nvSpPr>
          <p:spPr bwMode="auto">
            <a:xfrm>
              <a:off x="125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Rectangle 32" descr="Jul '23"/>
            <p:cNvSpPr>
              <a:spLocks noChangeArrowheads="1"/>
            </p:cNvSpPr>
            <p:nvPr/>
          </p:nvSpPr>
          <p:spPr bwMode="auto">
            <a:xfrm>
              <a:off x="207" y="-16"/>
              <a:ext cx="34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Jul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Freeform 31"/>
            <p:cNvSpPr>
              <a:spLocks noChangeArrowheads="1"/>
            </p:cNvSpPr>
            <p:nvPr/>
          </p:nvSpPr>
          <p:spPr bwMode="auto">
            <a:xfrm>
              <a:off x="207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Rectangle 30" descr="Oct '23"/>
            <p:cNvSpPr>
              <a:spLocks noChangeArrowheads="1"/>
            </p:cNvSpPr>
            <p:nvPr/>
          </p:nvSpPr>
          <p:spPr bwMode="auto">
            <a:xfrm>
              <a:off x="291" y="-16"/>
              <a:ext cx="39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Oct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Freeform 29"/>
            <p:cNvSpPr>
              <a:spLocks noChangeArrowheads="1"/>
            </p:cNvSpPr>
            <p:nvPr/>
          </p:nvSpPr>
          <p:spPr bwMode="auto">
            <a:xfrm>
              <a:off x="291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Rectangle 28" descr="Jan '24"/>
            <p:cNvSpPr>
              <a:spLocks noChangeArrowheads="1"/>
            </p:cNvSpPr>
            <p:nvPr/>
          </p:nvSpPr>
          <p:spPr bwMode="auto">
            <a:xfrm>
              <a:off x="374" y="-16"/>
              <a:ext cx="37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Jan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Freeform 27"/>
            <p:cNvSpPr>
              <a:spLocks noChangeArrowheads="1"/>
            </p:cNvSpPr>
            <p:nvPr/>
          </p:nvSpPr>
          <p:spPr bwMode="auto">
            <a:xfrm>
              <a:off x="374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Rectangle 26" descr="Apr '24"/>
            <p:cNvSpPr>
              <a:spLocks noChangeArrowheads="1"/>
            </p:cNvSpPr>
            <p:nvPr/>
          </p:nvSpPr>
          <p:spPr bwMode="auto">
            <a:xfrm>
              <a:off x="456" y="-16"/>
              <a:ext cx="39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Apr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Freeform 25"/>
            <p:cNvSpPr>
              <a:spLocks noChangeArrowheads="1"/>
            </p:cNvSpPr>
            <p:nvPr/>
          </p:nvSpPr>
          <p:spPr bwMode="auto">
            <a:xfrm>
              <a:off x="456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Rectangle 24" descr="Jul '24"/>
            <p:cNvSpPr>
              <a:spLocks noChangeArrowheads="1"/>
            </p:cNvSpPr>
            <p:nvPr/>
          </p:nvSpPr>
          <p:spPr bwMode="auto">
            <a:xfrm>
              <a:off x="539" y="-16"/>
              <a:ext cx="34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Jul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Freeform 23"/>
            <p:cNvSpPr>
              <a:spLocks noChangeArrowheads="1"/>
            </p:cNvSpPr>
            <p:nvPr/>
          </p:nvSpPr>
          <p:spPr bwMode="auto">
            <a:xfrm>
              <a:off x="539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Rectangle 22" descr="Oct '24"/>
            <p:cNvSpPr>
              <a:spLocks noChangeArrowheads="1"/>
            </p:cNvSpPr>
            <p:nvPr/>
          </p:nvSpPr>
          <p:spPr bwMode="auto">
            <a:xfrm>
              <a:off x="622" y="-16"/>
              <a:ext cx="39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Oct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Freeform 21"/>
            <p:cNvSpPr>
              <a:spLocks noChangeArrowheads="1"/>
            </p:cNvSpPr>
            <p:nvPr/>
          </p:nvSpPr>
          <p:spPr bwMode="auto">
            <a:xfrm>
              <a:off x="622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Rectangle 20" descr="Floor Preparation&#10;Mon 21/11/22 - Fri 20/01/23"/>
            <p:cNvSpPr>
              <a:spLocks noChangeArrowheads="1"/>
            </p:cNvSpPr>
            <p:nvPr/>
          </p:nvSpPr>
          <p:spPr bwMode="auto">
            <a:xfrm>
              <a:off x="7" y="1"/>
              <a:ext cx="54" cy="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Floor Preparation</a:t>
              </a:r>
              <a:b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Nov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22 -  Jan 23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19" descr="Focussing Chamber &#10;Fri 07/07/23 - Thu 31/08/23"/>
            <p:cNvSpPr>
              <a:spLocks noChangeArrowheads="1"/>
            </p:cNvSpPr>
            <p:nvPr/>
          </p:nvSpPr>
          <p:spPr bwMode="auto">
            <a:xfrm>
              <a:off x="214" y="34"/>
              <a:ext cx="52" cy="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Focusing Chamber </a:t>
              </a:r>
              <a:b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Jul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– </a:t>
              </a: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Sep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23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17" descr="Beam Propagation Pit&#10;Fri 01/09/23 - Thu 26/10/23"/>
            <p:cNvSpPr>
              <a:spLocks noChangeArrowheads="1"/>
            </p:cNvSpPr>
            <p:nvPr/>
          </p:nvSpPr>
          <p:spPr bwMode="auto">
            <a:xfrm>
              <a:off x="266" y="34"/>
              <a:ext cx="62" cy="3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Beam Propagation Pit</a:t>
              </a:r>
              <a:b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  <a:t>Sept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– </a:t>
              </a: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Nov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23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16" descr="Beam Propagation&#10;Fri 02/02/24 - Thu 28/03/24"/>
            <p:cNvSpPr>
              <a:spLocks noChangeArrowheads="1"/>
            </p:cNvSpPr>
            <p:nvPr/>
          </p:nvSpPr>
          <p:spPr bwMode="auto">
            <a:xfrm>
              <a:off x="358" y="34"/>
              <a:ext cx="100" cy="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Beam Propagation</a:t>
              </a:r>
              <a:b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Dec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23 – </a:t>
              </a: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24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15" descr="EA1 Main Services&#10;Mon 23/01/23 - Fri 22/12/23"/>
            <p:cNvSpPr>
              <a:spLocks noChangeArrowheads="1"/>
            </p:cNvSpPr>
            <p:nvPr/>
          </p:nvSpPr>
          <p:spPr bwMode="auto">
            <a:xfrm>
              <a:off x="64" y="1"/>
              <a:ext cx="301" cy="32"/>
            </a:xfrm>
            <a:prstGeom prst="rect">
              <a:avLst/>
            </a:prstGeom>
            <a:solidFill>
              <a:srgbClr val="DFE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EA1 Main Services</a:t>
              </a:r>
              <a:b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Jan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– </a:t>
              </a: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Dec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23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14" descr="EA1 Specific Services&#10;Fri 02/02/24 - Thu 28/03/24"/>
            <p:cNvSpPr>
              <a:spLocks noChangeArrowheads="1"/>
            </p:cNvSpPr>
            <p:nvPr/>
          </p:nvSpPr>
          <p:spPr bwMode="auto">
            <a:xfrm>
              <a:off x="403" y="2"/>
              <a:ext cx="55" cy="32"/>
            </a:xfrm>
            <a:prstGeom prst="rect">
              <a:avLst/>
            </a:prstGeom>
            <a:solidFill>
              <a:srgbClr val="DFE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EA1 Specific Services</a:t>
              </a:r>
              <a:b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Feb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– Mar 24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024" name="Group 11"/>
            <p:cNvGrpSpPr>
              <a:grpSpLocks/>
            </p:cNvGrpSpPr>
            <p:nvPr/>
          </p:nvGrpSpPr>
          <p:grpSpPr bwMode="auto">
            <a:xfrm>
              <a:off x="582" y="59"/>
              <a:ext cx="18" cy="18"/>
              <a:chOff x="0" y="0"/>
              <a:chExt cx="100" cy="100"/>
            </a:xfrm>
          </p:grpSpPr>
          <p:sp>
            <p:nvSpPr>
              <p:cNvPr id="1035" name="Freeform 1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6" name="Freeform 12"/>
              <p:cNvSpPr>
                <a:spLocks noChangeArrowheads="1"/>
              </p:cNvSpPr>
              <p:nvPr/>
            </p:nvSpPr>
            <p:spPr bwMode="auto">
              <a:xfrm>
                <a:off x="25" y="25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025" name="Freeform 10"/>
            <p:cNvSpPr>
              <a:spLocks noChangeArrowheads="1"/>
            </p:cNvSpPr>
            <p:nvPr/>
          </p:nvSpPr>
          <p:spPr bwMode="auto">
            <a:xfrm>
              <a:off x="591" y="72"/>
              <a:ext cx="0" cy="20"/>
            </a:xfrm>
            <a:custGeom>
              <a:avLst/>
              <a:gdLst>
                <a:gd name="T0" fmla="*/ 0 h 20"/>
                <a:gd name="T1" fmla="*/ 2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20">
                  <a:moveTo>
                    <a:pt x="0" y="0"/>
                  </a:moveTo>
                  <a:lnTo>
                    <a:pt x="0" y="2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4848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7" name="Rectangle 9" descr="Beam Prop ready&#10;Tue 27/08/24"/>
            <p:cNvSpPr>
              <a:spLocks noChangeArrowheads="1"/>
            </p:cNvSpPr>
            <p:nvPr/>
          </p:nvSpPr>
          <p:spPr bwMode="auto">
            <a:xfrm>
              <a:off x="537" y="92"/>
              <a:ext cx="109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Beam Prop ready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Tue 27/08/24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028" name="Group 6"/>
            <p:cNvGrpSpPr>
              <a:grpSpLocks/>
            </p:cNvGrpSpPr>
            <p:nvPr/>
          </p:nvGrpSpPr>
          <p:grpSpPr bwMode="auto">
            <a:xfrm>
              <a:off x="683" y="59"/>
              <a:ext cx="18" cy="18"/>
              <a:chOff x="0" y="0"/>
              <a:chExt cx="100" cy="100"/>
            </a:xfrm>
          </p:grpSpPr>
          <p:sp>
            <p:nvSpPr>
              <p:cNvPr id="1033" name="Freeform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4" name="Freeform 7"/>
              <p:cNvSpPr>
                <a:spLocks noChangeArrowheads="1"/>
              </p:cNvSpPr>
              <p:nvPr/>
            </p:nvSpPr>
            <p:spPr bwMode="auto">
              <a:xfrm>
                <a:off x="25" y="25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029" name="Freeform 5"/>
            <p:cNvSpPr>
              <a:spLocks noChangeArrowheads="1"/>
            </p:cNvSpPr>
            <p:nvPr/>
          </p:nvSpPr>
          <p:spPr bwMode="auto">
            <a:xfrm>
              <a:off x="692" y="72"/>
              <a:ext cx="0" cy="20"/>
            </a:xfrm>
            <a:custGeom>
              <a:avLst/>
              <a:gdLst>
                <a:gd name="T0" fmla="*/ 0 h 20"/>
                <a:gd name="T1" fmla="*/ 2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20">
                  <a:moveTo>
                    <a:pt x="0" y="0"/>
                  </a:moveTo>
                  <a:lnTo>
                    <a:pt x="0" y="2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4848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0" name="Rectangle 4" descr="EA1 complete&#10;Tue 17/12/24"/>
            <p:cNvSpPr>
              <a:spLocks noChangeArrowheads="1"/>
            </p:cNvSpPr>
            <p:nvPr/>
          </p:nvSpPr>
          <p:spPr bwMode="auto">
            <a:xfrm>
              <a:off x="648" y="92"/>
              <a:ext cx="89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EA1 complete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Tue 17/12/24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18" descr="Target Chamber&#10;Fri 10/11/23 - Thu 01/02/24"/>
            <p:cNvSpPr>
              <a:spLocks noChangeArrowheads="1"/>
            </p:cNvSpPr>
            <p:nvPr/>
          </p:nvSpPr>
          <p:spPr bwMode="auto">
            <a:xfrm>
              <a:off x="279" y="2"/>
              <a:ext cx="121" cy="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Target Chamber</a:t>
              </a:r>
              <a:b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Sep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23 – </a:t>
              </a: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Jan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24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370337"/>
              </p:ext>
            </p:extLst>
          </p:nvPr>
        </p:nvGraphicFramePr>
        <p:xfrm>
          <a:off x="263055" y="4458046"/>
          <a:ext cx="368300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552">
                  <a:extLst>
                    <a:ext uri="{9D8B030D-6E8A-4147-A177-3AD203B41FA5}">
                      <a16:colId xmlns:a16="http://schemas.microsoft.com/office/drawing/2014/main" val="4019055875"/>
                    </a:ext>
                  </a:extLst>
                </a:gridCol>
                <a:gridCol w="971707">
                  <a:extLst>
                    <a:ext uri="{9D8B030D-6E8A-4147-A177-3AD203B41FA5}">
                      <a16:colId xmlns:a16="http://schemas.microsoft.com/office/drawing/2014/main" val="2831790345"/>
                    </a:ext>
                  </a:extLst>
                </a:gridCol>
                <a:gridCol w="1198741">
                  <a:extLst>
                    <a:ext uri="{9D8B030D-6E8A-4147-A177-3AD203B41FA5}">
                      <a16:colId xmlns:a16="http://schemas.microsoft.com/office/drawing/2014/main" val="3016396003"/>
                    </a:ext>
                  </a:extLst>
                </a:gridCol>
              </a:tblGrid>
              <a:tr h="257928">
                <a:tc gridSpan="3">
                  <a:txBody>
                    <a:bodyPr/>
                    <a:lstStyle/>
                    <a:p>
                      <a:r>
                        <a:rPr lang="en-GB" sz="1400"/>
                        <a:t>Focussing Chamber and Translating Base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874176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Activity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Start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End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948707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Floor Preparation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Nov 22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Jan 23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85959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Installation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Jul 23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Sep 23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820889"/>
                  </a:ext>
                </a:extLst>
              </a:tr>
            </a:tbl>
          </a:graphicData>
        </a:graphic>
      </p:graphicFrame>
      <p:cxnSp>
        <p:nvCxnSpPr>
          <p:cNvPr id="48" name="Straight Arrow Connector 47"/>
          <p:cNvCxnSpPr>
            <a:stCxn id="46" idx="3"/>
          </p:cNvCxnSpPr>
          <p:nvPr/>
        </p:nvCxnSpPr>
        <p:spPr>
          <a:xfrm flipV="1">
            <a:off x="3946055" y="3569253"/>
            <a:ext cx="501124" cy="14983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407659"/>
              </p:ext>
            </p:extLst>
          </p:nvPr>
        </p:nvGraphicFramePr>
        <p:xfrm>
          <a:off x="345287" y="1774685"/>
          <a:ext cx="36830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552">
                  <a:extLst>
                    <a:ext uri="{9D8B030D-6E8A-4147-A177-3AD203B41FA5}">
                      <a16:colId xmlns:a16="http://schemas.microsoft.com/office/drawing/2014/main" val="4019055875"/>
                    </a:ext>
                  </a:extLst>
                </a:gridCol>
                <a:gridCol w="971707">
                  <a:extLst>
                    <a:ext uri="{9D8B030D-6E8A-4147-A177-3AD203B41FA5}">
                      <a16:colId xmlns:a16="http://schemas.microsoft.com/office/drawing/2014/main" val="2831790345"/>
                    </a:ext>
                  </a:extLst>
                </a:gridCol>
                <a:gridCol w="1198741">
                  <a:extLst>
                    <a:ext uri="{9D8B030D-6E8A-4147-A177-3AD203B41FA5}">
                      <a16:colId xmlns:a16="http://schemas.microsoft.com/office/drawing/2014/main" val="3016396003"/>
                    </a:ext>
                  </a:extLst>
                </a:gridCol>
              </a:tblGrid>
              <a:tr h="257928">
                <a:tc gridSpan="3">
                  <a:txBody>
                    <a:bodyPr/>
                    <a:lstStyle/>
                    <a:p>
                      <a:r>
                        <a:rPr lang="en-GB" sz="1400"/>
                        <a:t>Beam Propagation Pit &amp; Diagnostics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874176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Activity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Start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End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948707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Installation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Sep 23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Nov 23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85959"/>
                  </a:ext>
                </a:extLst>
              </a:tr>
            </a:tbl>
          </a:graphicData>
        </a:graphic>
      </p:graphicFrame>
      <p:cxnSp>
        <p:nvCxnSpPr>
          <p:cNvPr id="51" name="Straight Arrow Connector 50"/>
          <p:cNvCxnSpPr>
            <a:stCxn id="49" idx="2"/>
          </p:cNvCxnSpPr>
          <p:nvPr/>
        </p:nvCxnSpPr>
        <p:spPr>
          <a:xfrm flipH="1">
            <a:off x="2150107" y="2689085"/>
            <a:ext cx="36680" cy="8373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066831"/>
              </p:ext>
            </p:extLst>
          </p:nvPr>
        </p:nvGraphicFramePr>
        <p:xfrm>
          <a:off x="8441432" y="3508622"/>
          <a:ext cx="36830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552">
                  <a:extLst>
                    <a:ext uri="{9D8B030D-6E8A-4147-A177-3AD203B41FA5}">
                      <a16:colId xmlns:a16="http://schemas.microsoft.com/office/drawing/2014/main" val="4019055875"/>
                    </a:ext>
                  </a:extLst>
                </a:gridCol>
                <a:gridCol w="971707">
                  <a:extLst>
                    <a:ext uri="{9D8B030D-6E8A-4147-A177-3AD203B41FA5}">
                      <a16:colId xmlns:a16="http://schemas.microsoft.com/office/drawing/2014/main" val="2831790345"/>
                    </a:ext>
                  </a:extLst>
                </a:gridCol>
                <a:gridCol w="1198741">
                  <a:extLst>
                    <a:ext uri="{9D8B030D-6E8A-4147-A177-3AD203B41FA5}">
                      <a16:colId xmlns:a16="http://schemas.microsoft.com/office/drawing/2014/main" val="3016396003"/>
                    </a:ext>
                  </a:extLst>
                </a:gridCol>
              </a:tblGrid>
              <a:tr h="257928">
                <a:tc gridSpan="3">
                  <a:txBody>
                    <a:bodyPr/>
                    <a:lstStyle/>
                    <a:p>
                      <a:r>
                        <a:rPr lang="en-GB" sz="1400"/>
                        <a:t>Target Chamber and Internals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874176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Activity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Start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End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948707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Installation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Sep 23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Jan 24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85959"/>
                  </a:ext>
                </a:extLst>
              </a:tr>
            </a:tbl>
          </a:graphicData>
        </a:graphic>
      </p:graphicFrame>
      <p:cxnSp>
        <p:nvCxnSpPr>
          <p:cNvPr id="55" name="Straight Arrow Connector 54"/>
          <p:cNvCxnSpPr>
            <a:cxnSpLocks/>
          </p:cNvCxnSpPr>
          <p:nvPr/>
        </p:nvCxnSpPr>
        <p:spPr>
          <a:xfrm flipH="1">
            <a:off x="7364628" y="3640725"/>
            <a:ext cx="10768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Tab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989785"/>
              </p:ext>
            </p:extLst>
          </p:nvPr>
        </p:nvGraphicFramePr>
        <p:xfrm>
          <a:off x="4281256" y="5093021"/>
          <a:ext cx="36830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552">
                  <a:extLst>
                    <a:ext uri="{9D8B030D-6E8A-4147-A177-3AD203B41FA5}">
                      <a16:colId xmlns:a16="http://schemas.microsoft.com/office/drawing/2014/main" val="4019055875"/>
                    </a:ext>
                  </a:extLst>
                </a:gridCol>
                <a:gridCol w="971707">
                  <a:extLst>
                    <a:ext uri="{9D8B030D-6E8A-4147-A177-3AD203B41FA5}">
                      <a16:colId xmlns:a16="http://schemas.microsoft.com/office/drawing/2014/main" val="2831790345"/>
                    </a:ext>
                  </a:extLst>
                </a:gridCol>
                <a:gridCol w="1198741">
                  <a:extLst>
                    <a:ext uri="{9D8B030D-6E8A-4147-A177-3AD203B41FA5}">
                      <a16:colId xmlns:a16="http://schemas.microsoft.com/office/drawing/2014/main" val="3016396003"/>
                    </a:ext>
                  </a:extLst>
                </a:gridCol>
              </a:tblGrid>
              <a:tr h="257928">
                <a:tc gridSpan="3">
                  <a:txBody>
                    <a:bodyPr/>
                    <a:lstStyle/>
                    <a:p>
                      <a:r>
                        <a:rPr lang="en-GB" sz="1400"/>
                        <a:t>Beam Propagation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874176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Activity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Start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End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948707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Installation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Dec 23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Mar 24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85959"/>
                  </a:ext>
                </a:extLst>
              </a:tr>
            </a:tbl>
          </a:graphicData>
        </a:graphic>
      </p:graphicFrame>
      <p:cxnSp>
        <p:nvCxnSpPr>
          <p:cNvPr id="59" name="Straight Arrow Connector 58"/>
          <p:cNvCxnSpPr>
            <a:cxnSpLocks/>
          </p:cNvCxnSpPr>
          <p:nvPr/>
        </p:nvCxnSpPr>
        <p:spPr>
          <a:xfrm flipH="1" flipV="1">
            <a:off x="5579872" y="3887807"/>
            <a:ext cx="368035" cy="12052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32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0" y="370421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floor look ahead 2022 to 2023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4643" y="3080867"/>
            <a:ext cx="9026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 </a:t>
            </a:r>
          </a:p>
          <a:p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>
              <a:solidFill>
                <a:srgbClr val="FFC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9BCBE-9102-4185-88A8-987A9B6F1A10}"/>
              </a:ext>
            </a:extLst>
          </p:cNvPr>
          <p:cNvSpPr txBox="1"/>
          <p:nvPr/>
        </p:nvSpPr>
        <p:spPr>
          <a:xfrm>
            <a:off x="3200400" y="2096429"/>
            <a:ext cx="319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Floor plan with key dates shown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43" y="933045"/>
            <a:ext cx="9945756" cy="5112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C9BCBE-9102-4185-88A8-987A9B6F1A10}"/>
              </a:ext>
            </a:extLst>
          </p:cNvPr>
          <p:cNvSpPr txBox="1"/>
          <p:nvPr/>
        </p:nvSpPr>
        <p:spPr>
          <a:xfrm>
            <a:off x="580175" y="11119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cxnSp>
        <p:nvCxnSpPr>
          <p:cNvPr id="8" name="Straight Arrow Connector 7"/>
          <p:cNvCxnSpPr>
            <a:stCxn id="12" idx="2"/>
          </p:cNvCxnSpPr>
          <p:nvPr/>
        </p:nvCxnSpPr>
        <p:spPr>
          <a:xfrm>
            <a:off x="2122005" y="2865540"/>
            <a:ext cx="631134" cy="16574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904794"/>
              </p:ext>
            </p:extLst>
          </p:nvPr>
        </p:nvGraphicFramePr>
        <p:xfrm>
          <a:off x="280505" y="1646340"/>
          <a:ext cx="368300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552">
                  <a:extLst>
                    <a:ext uri="{9D8B030D-6E8A-4147-A177-3AD203B41FA5}">
                      <a16:colId xmlns:a16="http://schemas.microsoft.com/office/drawing/2014/main" val="4019055875"/>
                    </a:ext>
                  </a:extLst>
                </a:gridCol>
                <a:gridCol w="971707">
                  <a:extLst>
                    <a:ext uri="{9D8B030D-6E8A-4147-A177-3AD203B41FA5}">
                      <a16:colId xmlns:a16="http://schemas.microsoft.com/office/drawing/2014/main" val="2831790345"/>
                    </a:ext>
                  </a:extLst>
                </a:gridCol>
                <a:gridCol w="1198741">
                  <a:extLst>
                    <a:ext uri="{9D8B030D-6E8A-4147-A177-3AD203B41FA5}">
                      <a16:colId xmlns:a16="http://schemas.microsoft.com/office/drawing/2014/main" val="3016396003"/>
                    </a:ext>
                  </a:extLst>
                </a:gridCol>
              </a:tblGrid>
              <a:tr h="257928">
                <a:tc gridSpan="3">
                  <a:txBody>
                    <a:bodyPr/>
                    <a:lstStyle/>
                    <a:p>
                      <a:r>
                        <a:rPr lang="en-GB" sz="1400"/>
                        <a:t>Pump Laser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874176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Activity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Start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End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948707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Services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Aug 22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Dec 22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117600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Installation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Nov 22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Jun 23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85959"/>
                  </a:ext>
                </a:extLst>
              </a:tr>
            </a:tbl>
          </a:graphicData>
        </a:graphic>
      </p:graphicFrame>
      <p:cxnSp>
        <p:nvCxnSpPr>
          <p:cNvPr id="15" name="Straight Arrow Connector 14"/>
          <p:cNvCxnSpPr>
            <a:stCxn id="16" idx="2"/>
          </p:cNvCxnSpPr>
          <p:nvPr/>
        </p:nvCxnSpPr>
        <p:spPr>
          <a:xfrm flipH="1">
            <a:off x="5903843" y="2331190"/>
            <a:ext cx="239499" cy="12554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041423"/>
              </p:ext>
            </p:extLst>
          </p:nvPr>
        </p:nvGraphicFramePr>
        <p:xfrm>
          <a:off x="4301842" y="1111990"/>
          <a:ext cx="368300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552">
                  <a:extLst>
                    <a:ext uri="{9D8B030D-6E8A-4147-A177-3AD203B41FA5}">
                      <a16:colId xmlns:a16="http://schemas.microsoft.com/office/drawing/2014/main" val="4019055875"/>
                    </a:ext>
                  </a:extLst>
                </a:gridCol>
                <a:gridCol w="971707">
                  <a:extLst>
                    <a:ext uri="{9D8B030D-6E8A-4147-A177-3AD203B41FA5}">
                      <a16:colId xmlns:a16="http://schemas.microsoft.com/office/drawing/2014/main" val="2831790345"/>
                    </a:ext>
                  </a:extLst>
                </a:gridCol>
                <a:gridCol w="1198741">
                  <a:extLst>
                    <a:ext uri="{9D8B030D-6E8A-4147-A177-3AD203B41FA5}">
                      <a16:colId xmlns:a16="http://schemas.microsoft.com/office/drawing/2014/main" val="3016396003"/>
                    </a:ext>
                  </a:extLst>
                </a:gridCol>
              </a:tblGrid>
              <a:tr h="257928">
                <a:tc gridSpan="3">
                  <a:txBody>
                    <a:bodyPr/>
                    <a:lstStyle/>
                    <a:p>
                      <a:r>
                        <a:rPr lang="en-GB" sz="1400"/>
                        <a:t>Front End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874176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Activity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Start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End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948707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Services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Jan 23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Mar 23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117600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Installation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Mar 23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 Oct 23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85959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590216"/>
              </p:ext>
            </p:extLst>
          </p:nvPr>
        </p:nvGraphicFramePr>
        <p:xfrm>
          <a:off x="8516087" y="4115763"/>
          <a:ext cx="36830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552">
                  <a:extLst>
                    <a:ext uri="{9D8B030D-6E8A-4147-A177-3AD203B41FA5}">
                      <a16:colId xmlns:a16="http://schemas.microsoft.com/office/drawing/2014/main" val="4019055875"/>
                    </a:ext>
                  </a:extLst>
                </a:gridCol>
                <a:gridCol w="971707">
                  <a:extLst>
                    <a:ext uri="{9D8B030D-6E8A-4147-A177-3AD203B41FA5}">
                      <a16:colId xmlns:a16="http://schemas.microsoft.com/office/drawing/2014/main" val="2831790345"/>
                    </a:ext>
                  </a:extLst>
                </a:gridCol>
                <a:gridCol w="1198741">
                  <a:extLst>
                    <a:ext uri="{9D8B030D-6E8A-4147-A177-3AD203B41FA5}">
                      <a16:colId xmlns:a16="http://schemas.microsoft.com/office/drawing/2014/main" val="3016396003"/>
                    </a:ext>
                  </a:extLst>
                </a:gridCol>
              </a:tblGrid>
              <a:tr h="251083">
                <a:tc gridSpan="3">
                  <a:txBody>
                    <a:bodyPr/>
                    <a:lstStyle/>
                    <a:p>
                      <a:r>
                        <a:rPr lang="en-GB" sz="1400"/>
                        <a:t>Compressor &amp; Switchyard Area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874176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Activity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Start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End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948707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Preparation Work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Jan 23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Mar 23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1176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65305"/>
              </p:ext>
            </p:extLst>
          </p:nvPr>
        </p:nvGraphicFramePr>
        <p:xfrm>
          <a:off x="8323179" y="323445"/>
          <a:ext cx="368300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552">
                  <a:extLst>
                    <a:ext uri="{9D8B030D-6E8A-4147-A177-3AD203B41FA5}">
                      <a16:colId xmlns:a16="http://schemas.microsoft.com/office/drawing/2014/main" val="4019055875"/>
                    </a:ext>
                  </a:extLst>
                </a:gridCol>
                <a:gridCol w="971707">
                  <a:extLst>
                    <a:ext uri="{9D8B030D-6E8A-4147-A177-3AD203B41FA5}">
                      <a16:colId xmlns:a16="http://schemas.microsoft.com/office/drawing/2014/main" val="2831790345"/>
                    </a:ext>
                  </a:extLst>
                </a:gridCol>
                <a:gridCol w="1198741">
                  <a:extLst>
                    <a:ext uri="{9D8B030D-6E8A-4147-A177-3AD203B41FA5}">
                      <a16:colId xmlns:a16="http://schemas.microsoft.com/office/drawing/2014/main" val="3016396003"/>
                    </a:ext>
                  </a:extLst>
                </a:gridCol>
              </a:tblGrid>
              <a:tr h="257928">
                <a:tc gridSpan="3">
                  <a:txBody>
                    <a:bodyPr/>
                    <a:lstStyle/>
                    <a:p>
                      <a:r>
                        <a:rPr lang="en-GB" sz="1400"/>
                        <a:t>Beam Propagation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874176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Activity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Start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End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948707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Preparation</a:t>
                      </a:r>
                      <a:r>
                        <a:rPr lang="en-GB" sz="1400" baseline="0"/>
                        <a:t> Work</a:t>
                      </a:r>
                      <a:endParaRPr lang="en-GB" sz="14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aseline="0"/>
                        <a:t>Jan 23</a:t>
                      </a:r>
                      <a:endParaRPr lang="en-GB" sz="14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Mar 23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110103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Installation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Jun 23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Sept 23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117600"/>
                  </a:ext>
                </a:extLst>
              </a:tr>
            </a:tbl>
          </a:graphicData>
        </a:graphic>
      </p:graphicFrame>
      <p:cxnSp>
        <p:nvCxnSpPr>
          <p:cNvPr id="21" name="Straight Arrow Connector 20"/>
          <p:cNvCxnSpPr/>
          <p:nvPr/>
        </p:nvCxnSpPr>
        <p:spPr>
          <a:xfrm flipH="1">
            <a:off x="9952935" y="1524341"/>
            <a:ext cx="415669" cy="13778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9420639" y="1576169"/>
            <a:ext cx="936466" cy="1451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0"/>
          </p:cNvCxnSpPr>
          <p:nvPr/>
        </p:nvCxnSpPr>
        <p:spPr>
          <a:xfrm flipH="1" flipV="1">
            <a:off x="9138919" y="3817287"/>
            <a:ext cx="1218668" cy="2984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1"/>
          <p:cNvGrpSpPr>
            <a:grpSpLocks/>
          </p:cNvGrpSpPr>
          <p:nvPr/>
        </p:nvGrpSpPr>
        <p:grpSpPr bwMode="auto">
          <a:xfrm>
            <a:off x="1243271" y="5008565"/>
            <a:ext cx="10325425" cy="1982245"/>
            <a:chOff x="11" y="-16"/>
            <a:chExt cx="734" cy="173"/>
          </a:xfrm>
        </p:grpSpPr>
        <p:sp>
          <p:nvSpPr>
            <p:cNvPr id="47" name="Rectangle 37" descr="Sep '22"/>
            <p:cNvSpPr>
              <a:spLocks noChangeArrowheads="1"/>
            </p:cNvSpPr>
            <p:nvPr/>
          </p:nvSpPr>
          <p:spPr bwMode="auto">
            <a:xfrm>
              <a:off x="34" y="-16"/>
              <a:ext cx="39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Sep '22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Freeform 36"/>
            <p:cNvSpPr>
              <a:spLocks noChangeArrowheads="1"/>
            </p:cNvSpPr>
            <p:nvPr/>
          </p:nvSpPr>
          <p:spPr bwMode="auto">
            <a:xfrm>
              <a:off x="34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5" descr="Nov '22"/>
            <p:cNvSpPr>
              <a:spLocks noChangeArrowheads="1"/>
            </p:cNvSpPr>
            <p:nvPr/>
          </p:nvSpPr>
          <p:spPr bwMode="auto">
            <a:xfrm>
              <a:off x="124" y="-16"/>
              <a:ext cx="41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Nov '22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Freeform 34"/>
            <p:cNvSpPr>
              <a:spLocks noChangeArrowheads="1"/>
            </p:cNvSpPr>
            <p:nvPr/>
          </p:nvSpPr>
          <p:spPr bwMode="auto">
            <a:xfrm>
              <a:off x="124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Rectangle 33" descr="Jan '23"/>
            <p:cNvSpPr>
              <a:spLocks noChangeArrowheads="1"/>
            </p:cNvSpPr>
            <p:nvPr/>
          </p:nvSpPr>
          <p:spPr bwMode="auto">
            <a:xfrm>
              <a:off x="214" y="-16"/>
              <a:ext cx="37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Jan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Freeform 32"/>
            <p:cNvSpPr>
              <a:spLocks noChangeArrowheads="1"/>
            </p:cNvSpPr>
            <p:nvPr/>
          </p:nvSpPr>
          <p:spPr bwMode="auto">
            <a:xfrm>
              <a:off x="214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31" descr="Mar '23"/>
            <p:cNvSpPr>
              <a:spLocks noChangeArrowheads="1"/>
            </p:cNvSpPr>
            <p:nvPr/>
          </p:nvSpPr>
          <p:spPr bwMode="auto">
            <a:xfrm>
              <a:off x="301" y="-16"/>
              <a:ext cx="41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Mar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Freeform 30"/>
            <p:cNvSpPr>
              <a:spLocks noChangeArrowheads="1"/>
            </p:cNvSpPr>
            <p:nvPr/>
          </p:nvSpPr>
          <p:spPr bwMode="auto">
            <a:xfrm>
              <a:off x="301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29" descr="May '23"/>
            <p:cNvSpPr>
              <a:spLocks noChangeArrowheads="1"/>
            </p:cNvSpPr>
            <p:nvPr/>
          </p:nvSpPr>
          <p:spPr bwMode="auto">
            <a:xfrm>
              <a:off x="390" y="-16"/>
              <a:ext cx="4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May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Freeform 28"/>
            <p:cNvSpPr>
              <a:spLocks noChangeArrowheads="1"/>
            </p:cNvSpPr>
            <p:nvPr/>
          </p:nvSpPr>
          <p:spPr bwMode="auto">
            <a:xfrm>
              <a:off x="390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27" descr="Jul '23"/>
            <p:cNvSpPr>
              <a:spLocks noChangeArrowheads="1"/>
            </p:cNvSpPr>
            <p:nvPr/>
          </p:nvSpPr>
          <p:spPr bwMode="auto">
            <a:xfrm>
              <a:off x="480" y="-16"/>
              <a:ext cx="34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Jul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Freeform 26"/>
            <p:cNvSpPr>
              <a:spLocks noChangeArrowheads="1"/>
            </p:cNvSpPr>
            <p:nvPr/>
          </p:nvSpPr>
          <p:spPr bwMode="auto">
            <a:xfrm>
              <a:off x="480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Rectangle 25" descr="Sep '23"/>
            <p:cNvSpPr>
              <a:spLocks noChangeArrowheads="1"/>
            </p:cNvSpPr>
            <p:nvPr/>
          </p:nvSpPr>
          <p:spPr bwMode="auto">
            <a:xfrm>
              <a:off x="571" y="-16"/>
              <a:ext cx="39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Sep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Freeform 24"/>
            <p:cNvSpPr>
              <a:spLocks noChangeArrowheads="1"/>
            </p:cNvSpPr>
            <p:nvPr/>
          </p:nvSpPr>
          <p:spPr bwMode="auto">
            <a:xfrm>
              <a:off x="571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Rectangle 23" descr="Nov '23"/>
            <p:cNvSpPr>
              <a:spLocks noChangeArrowheads="1"/>
            </p:cNvSpPr>
            <p:nvPr/>
          </p:nvSpPr>
          <p:spPr bwMode="auto">
            <a:xfrm>
              <a:off x="661" y="-16"/>
              <a:ext cx="41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Nov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Freeform 22"/>
            <p:cNvSpPr>
              <a:spLocks noChangeArrowheads="1"/>
            </p:cNvSpPr>
            <p:nvPr/>
          </p:nvSpPr>
          <p:spPr bwMode="auto">
            <a:xfrm>
              <a:off x="661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21" descr="Pump Laser Services&#10;Mon 15/08/22 - Fri 23/12/22"/>
            <p:cNvSpPr>
              <a:spLocks noChangeArrowheads="1"/>
            </p:cNvSpPr>
            <p:nvPr/>
          </p:nvSpPr>
          <p:spPr bwMode="auto">
            <a:xfrm>
              <a:off x="11" y="1"/>
              <a:ext cx="191" cy="32"/>
            </a:xfrm>
            <a:prstGeom prst="rect">
              <a:avLst/>
            </a:prstGeom>
            <a:solidFill>
              <a:srgbClr val="8EAA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Pump Laser Services</a:t>
              </a:r>
              <a:b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Aug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– </a:t>
              </a: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Dec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22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20" descr="Front End Services&#10;Mon 09/01/23 - Mon 03/04/23"/>
            <p:cNvSpPr>
              <a:spLocks noChangeArrowheads="1"/>
            </p:cNvSpPr>
            <p:nvPr/>
          </p:nvSpPr>
          <p:spPr bwMode="auto">
            <a:xfrm>
              <a:off x="227" y="1"/>
              <a:ext cx="123" cy="32"/>
            </a:xfrm>
            <a:prstGeom prst="rect">
              <a:avLst/>
            </a:prstGeom>
            <a:solidFill>
              <a:srgbClr val="F7CB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Front End Services</a:t>
              </a:r>
              <a:b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Jan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– Apr 23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19" descr="Ti-Sapphire Services&#10;Tue 04/04/23 - Mon 07/08/23"/>
            <p:cNvSpPr>
              <a:spLocks noChangeArrowheads="1"/>
            </p:cNvSpPr>
            <p:nvPr/>
          </p:nvSpPr>
          <p:spPr bwMode="auto">
            <a:xfrm>
              <a:off x="352" y="1"/>
              <a:ext cx="183" cy="32"/>
            </a:xfrm>
            <a:prstGeom prst="rect">
              <a:avLst/>
            </a:prstGeom>
            <a:solidFill>
              <a:srgbClr val="84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err="1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Ti</a:t>
              </a: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-Sapphire Services</a:t>
              </a:r>
              <a:b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Apr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– </a:t>
              </a: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Aug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23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18" descr="Pump Laser Installation&#10;Mon 07/11/22 - Fri 16/06/23"/>
            <p:cNvSpPr>
              <a:spLocks noChangeArrowheads="1"/>
            </p:cNvSpPr>
            <p:nvPr/>
          </p:nvSpPr>
          <p:spPr bwMode="auto">
            <a:xfrm>
              <a:off x="134" y="34"/>
              <a:ext cx="325" cy="32"/>
            </a:xfrm>
            <a:prstGeom prst="rect">
              <a:avLst/>
            </a:prstGeom>
            <a:solidFill>
              <a:srgbClr val="8EAA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Pump Laser Installation</a:t>
              </a:r>
              <a:b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Nov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22 – Jun 23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17" descr="Front End Installation&#10;Fri 31/03/23 - Fri 27/10/23"/>
            <p:cNvSpPr>
              <a:spLocks noChangeArrowheads="1"/>
            </p:cNvSpPr>
            <p:nvPr/>
          </p:nvSpPr>
          <p:spPr bwMode="auto">
            <a:xfrm>
              <a:off x="346" y="100"/>
              <a:ext cx="309" cy="32"/>
            </a:xfrm>
            <a:prstGeom prst="rect">
              <a:avLst/>
            </a:prstGeom>
            <a:solidFill>
              <a:srgbClr val="F7CB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Front End Installation</a:t>
              </a:r>
              <a:b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– </a:t>
              </a: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Oct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23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16" descr="Compressor &amp; Beam Prop Prep&#10;Mon 16/01/23 - Fri 31/03/23"/>
            <p:cNvSpPr>
              <a:spLocks noChangeArrowheads="1"/>
            </p:cNvSpPr>
            <p:nvPr/>
          </p:nvSpPr>
          <p:spPr bwMode="auto">
            <a:xfrm>
              <a:off x="237" y="67"/>
              <a:ext cx="109" cy="32"/>
            </a:xfrm>
            <a:prstGeom prst="rect">
              <a:avLst/>
            </a:prstGeom>
            <a:solidFill>
              <a:srgbClr val="84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Compressor &amp; Beam Prop Prep </a:t>
              </a: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Jan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– </a:t>
              </a: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23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15" descr="Beam Propogation Installation&#10;Fri 30/06/23 - Fri 22/09/23"/>
            <p:cNvSpPr>
              <a:spLocks noChangeArrowheads="1"/>
            </p:cNvSpPr>
            <p:nvPr/>
          </p:nvSpPr>
          <p:spPr bwMode="auto">
            <a:xfrm>
              <a:off x="480" y="34"/>
              <a:ext cx="123" cy="32"/>
            </a:xfrm>
            <a:prstGeom prst="rect">
              <a:avLst/>
            </a:prstGeom>
            <a:solidFill>
              <a:srgbClr val="84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Beam Propagation Installation </a:t>
              </a: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Jun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– </a:t>
              </a: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Sept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23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14" descr="Ti-Sapphire  Installation A&#10;Fri 05/05/23 - Thu 03/08/23"/>
            <p:cNvSpPr>
              <a:spLocks noChangeArrowheads="1"/>
            </p:cNvSpPr>
            <p:nvPr/>
          </p:nvSpPr>
          <p:spPr bwMode="auto">
            <a:xfrm>
              <a:off x="396" y="67"/>
              <a:ext cx="132" cy="32"/>
            </a:xfrm>
            <a:prstGeom prst="rect">
              <a:avLst/>
            </a:prstGeom>
            <a:solidFill>
              <a:srgbClr val="84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err="1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Ti</a:t>
              </a: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-Sapphire Installation</a:t>
              </a:r>
              <a:b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May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– Aug 23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71" name="Group 11"/>
            <p:cNvGrpSpPr>
              <a:grpSpLocks/>
            </p:cNvGrpSpPr>
            <p:nvPr/>
          </p:nvGrpSpPr>
          <p:grpSpPr bwMode="auto">
            <a:xfrm>
              <a:off x="645" y="125"/>
              <a:ext cx="18" cy="18"/>
              <a:chOff x="0" y="0"/>
              <a:chExt cx="100" cy="100"/>
            </a:xfrm>
          </p:grpSpPr>
          <p:sp>
            <p:nvSpPr>
              <p:cNvPr id="79" name="Freeform 1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" name="Freeform 12"/>
              <p:cNvSpPr>
                <a:spLocks noChangeArrowheads="1"/>
              </p:cNvSpPr>
              <p:nvPr/>
            </p:nvSpPr>
            <p:spPr bwMode="auto">
              <a:xfrm>
                <a:off x="25" y="25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73" name="Rectangle 9" descr="Front End ready &#10;Fri 27/10/23"/>
            <p:cNvSpPr>
              <a:spLocks noChangeArrowheads="1"/>
            </p:cNvSpPr>
            <p:nvPr/>
          </p:nvSpPr>
          <p:spPr bwMode="auto">
            <a:xfrm>
              <a:off x="644" y="121"/>
              <a:ext cx="101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Front End ready 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Fri 27/10/23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74" name="Group 6"/>
            <p:cNvGrpSpPr>
              <a:grpSpLocks/>
            </p:cNvGrpSpPr>
            <p:nvPr/>
          </p:nvGrpSpPr>
          <p:grpSpPr bwMode="auto">
            <a:xfrm>
              <a:off x="602" y="125"/>
              <a:ext cx="18" cy="18"/>
              <a:chOff x="0" y="0"/>
              <a:chExt cx="100" cy="100"/>
            </a:xfrm>
          </p:grpSpPr>
          <p:sp>
            <p:nvSpPr>
              <p:cNvPr id="77" name="Freeform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" name="Freeform 7"/>
              <p:cNvSpPr>
                <a:spLocks noChangeArrowheads="1"/>
              </p:cNvSpPr>
              <p:nvPr/>
            </p:nvSpPr>
            <p:spPr bwMode="auto">
              <a:xfrm>
                <a:off x="25" y="25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76" name="Rectangle 4" descr="Pump ready&#10;Thu 28/09/23"/>
            <p:cNvSpPr>
              <a:spLocks noChangeArrowheads="1"/>
            </p:cNvSpPr>
            <p:nvPr/>
          </p:nvSpPr>
          <p:spPr bwMode="auto">
            <a:xfrm>
              <a:off x="541" y="119"/>
              <a:ext cx="78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Pump ready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Thu 28/09/23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56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4643" y="3080867"/>
            <a:ext cx="9026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 </a:t>
            </a:r>
          </a:p>
          <a:p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85" y="806569"/>
            <a:ext cx="9945756" cy="5112740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044392"/>
              </p:ext>
            </p:extLst>
          </p:nvPr>
        </p:nvGraphicFramePr>
        <p:xfrm>
          <a:off x="8293015" y="190877"/>
          <a:ext cx="368300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552">
                  <a:extLst>
                    <a:ext uri="{9D8B030D-6E8A-4147-A177-3AD203B41FA5}">
                      <a16:colId xmlns:a16="http://schemas.microsoft.com/office/drawing/2014/main" val="4019055875"/>
                    </a:ext>
                  </a:extLst>
                </a:gridCol>
                <a:gridCol w="971707">
                  <a:extLst>
                    <a:ext uri="{9D8B030D-6E8A-4147-A177-3AD203B41FA5}">
                      <a16:colId xmlns:a16="http://schemas.microsoft.com/office/drawing/2014/main" val="2831790345"/>
                    </a:ext>
                  </a:extLst>
                </a:gridCol>
                <a:gridCol w="1198741">
                  <a:extLst>
                    <a:ext uri="{9D8B030D-6E8A-4147-A177-3AD203B41FA5}">
                      <a16:colId xmlns:a16="http://schemas.microsoft.com/office/drawing/2014/main" val="3016396003"/>
                    </a:ext>
                  </a:extLst>
                </a:gridCol>
              </a:tblGrid>
              <a:tr h="257928">
                <a:tc gridSpan="3">
                  <a:txBody>
                    <a:bodyPr/>
                    <a:lstStyle/>
                    <a:p>
                      <a:r>
                        <a:rPr lang="en-GB" sz="1400"/>
                        <a:t>Switchyard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874176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Activity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Start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End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948707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Services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Oct 23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Sept 24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117600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Installation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Jan 24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 Jun 24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85959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174925"/>
              </p:ext>
            </p:extLst>
          </p:nvPr>
        </p:nvGraphicFramePr>
        <p:xfrm>
          <a:off x="7962253" y="4678493"/>
          <a:ext cx="3683000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552">
                  <a:extLst>
                    <a:ext uri="{9D8B030D-6E8A-4147-A177-3AD203B41FA5}">
                      <a16:colId xmlns:a16="http://schemas.microsoft.com/office/drawing/2014/main" val="4019055875"/>
                    </a:ext>
                  </a:extLst>
                </a:gridCol>
                <a:gridCol w="971707">
                  <a:extLst>
                    <a:ext uri="{9D8B030D-6E8A-4147-A177-3AD203B41FA5}">
                      <a16:colId xmlns:a16="http://schemas.microsoft.com/office/drawing/2014/main" val="2831790345"/>
                    </a:ext>
                  </a:extLst>
                </a:gridCol>
                <a:gridCol w="1198741">
                  <a:extLst>
                    <a:ext uri="{9D8B030D-6E8A-4147-A177-3AD203B41FA5}">
                      <a16:colId xmlns:a16="http://schemas.microsoft.com/office/drawing/2014/main" val="3016396003"/>
                    </a:ext>
                  </a:extLst>
                </a:gridCol>
              </a:tblGrid>
              <a:tr h="257928">
                <a:tc gridSpan="3">
                  <a:txBody>
                    <a:bodyPr/>
                    <a:lstStyle/>
                    <a:p>
                      <a:r>
                        <a:rPr lang="en-GB" sz="1400"/>
                        <a:t>Compressor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874176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Activity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Start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End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948707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 i="1"/>
                        <a:t>Preparation</a:t>
                      </a:r>
                      <a:r>
                        <a:rPr lang="en-GB" sz="1400" i="1" baseline="0"/>
                        <a:t> Work</a:t>
                      </a:r>
                      <a:endParaRPr lang="en-GB" sz="1400" i="1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i="1" baseline="0"/>
                        <a:t>Jan 23</a:t>
                      </a:r>
                      <a:endParaRPr lang="en-GB" sz="1400" i="1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i="1"/>
                        <a:t>Mar 23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110103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Chambers Install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Nov 23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Jan 24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117600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Internals</a:t>
                      </a:r>
                      <a:r>
                        <a:rPr lang="en-GB" sz="1400" baseline="0"/>
                        <a:t> Install</a:t>
                      </a:r>
                      <a:endParaRPr lang="en-GB" sz="14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Jan 24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Apr 24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85959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403450"/>
              </p:ext>
            </p:extLst>
          </p:nvPr>
        </p:nvGraphicFramePr>
        <p:xfrm>
          <a:off x="477703" y="2780532"/>
          <a:ext cx="368300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552">
                  <a:extLst>
                    <a:ext uri="{9D8B030D-6E8A-4147-A177-3AD203B41FA5}">
                      <a16:colId xmlns:a16="http://schemas.microsoft.com/office/drawing/2014/main" val="4019055875"/>
                    </a:ext>
                  </a:extLst>
                </a:gridCol>
                <a:gridCol w="971707">
                  <a:extLst>
                    <a:ext uri="{9D8B030D-6E8A-4147-A177-3AD203B41FA5}">
                      <a16:colId xmlns:a16="http://schemas.microsoft.com/office/drawing/2014/main" val="2831790345"/>
                    </a:ext>
                  </a:extLst>
                </a:gridCol>
                <a:gridCol w="1198741">
                  <a:extLst>
                    <a:ext uri="{9D8B030D-6E8A-4147-A177-3AD203B41FA5}">
                      <a16:colId xmlns:a16="http://schemas.microsoft.com/office/drawing/2014/main" val="3016396003"/>
                    </a:ext>
                  </a:extLst>
                </a:gridCol>
              </a:tblGrid>
              <a:tr h="257928">
                <a:tc gridSpan="3">
                  <a:txBody>
                    <a:bodyPr/>
                    <a:lstStyle/>
                    <a:p>
                      <a:r>
                        <a:rPr lang="en-GB" sz="1400" err="1"/>
                        <a:t>Ti</a:t>
                      </a:r>
                      <a:r>
                        <a:rPr lang="en-GB" sz="1400"/>
                        <a:t>-Sapphire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874176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Activity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Start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End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948707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Services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Mar 23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July 23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117600"/>
                  </a:ext>
                </a:extLst>
              </a:tr>
              <a:tr h="257928">
                <a:tc>
                  <a:txBody>
                    <a:bodyPr/>
                    <a:lstStyle/>
                    <a:p>
                      <a:r>
                        <a:rPr lang="en-GB" sz="1400"/>
                        <a:t>Installation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May 23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Nov 23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85959"/>
                  </a:ext>
                </a:extLst>
              </a:tr>
            </a:tbl>
          </a:graphicData>
        </a:graphic>
      </p:graphicFrame>
      <p:cxnSp>
        <p:nvCxnSpPr>
          <p:cNvPr id="22" name="Straight Arrow Connector 21"/>
          <p:cNvCxnSpPr>
            <a:stCxn id="19" idx="3"/>
          </p:cNvCxnSpPr>
          <p:nvPr/>
        </p:nvCxnSpPr>
        <p:spPr>
          <a:xfrm>
            <a:off x="4160703" y="3390132"/>
            <a:ext cx="1915418" cy="8395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81"/>
          <p:cNvGrpSpPr>
            <a:grpSpLocks/>
          </p:cNvGrpSpPr>
          <p:nvPr/>
        </p:nvGrpSpPr>
        <p:grpSpPr bwMode="auto">
          <a:xfrm>
            <a:off x="-642932" y="899979"/>
            <a:ext cx="8935947" cy="2108456"/>
            <a:chOff x="69" y="-16"/>
            <a:chExt cx="636" cy="132"/>
          </a:xfrm>
        </p:grpSpPr>
        <p:sp>
          <p:nvSpPr>
            <p:cNvPr id="12" name="Freeform 229"/>
            <p:cNvSpPr>
              <a:spLocks noChangeArrowheads="1"/>
            </p:cNvSpPr>
            <p:nvPr/>
          </p:nvSpPr>
          <p:spPr bwMode="auto">
            <a:xfrm>
              <a:off x="69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Rectangle 228" descr="Sep '23"/>
            <p:cNvSpPr>
              <a:spLocks noChangeArrowheads="1"/>
            </p:cNvSpPr>
            <p:nvPr/>
          </p:nvSpPr>
          <p:spPr bwMode="auto">
            <a:xfrm>
              <a:off x="144" y="-16"/>
              <a:ext cx="39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Sep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Freeform 227"/>
            <p:cNvSpPr>
              <a:spLocks noChangeArrowheads="1"/>
            </p:cNvSpPr>
            <p:nvPr/>
          </p:nvSpPr>
          <p:spPr bwMode="auto">
            <a:xfrm>
              <a:off x="144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Rectangle 226" descr="Nov '23"/>
            <p:cNvSpPr>
              <a:spLocks noChangeArrowheads="1"/>
            </p:cNvSpPr>
            <p:nvPr/>
          </p:nvSpPr>
          <p:spPr bwMode="auto">
            <a:xfrm>
              <a:off x="219" y="-16"/>
              <a:ext cx="41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Nov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Freeform 225"/>
            <p:cNvSpPr>
              <a:spLocks noChangeArrowheads="1"/>
            </p:cNvSpPr>
            <p:nvPr/>
          </p:nvSpPr>
          <p:spPr bwMode="auto">
            <a:xfrm>
              <a:off x="219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Rectangle 224" descr="Jan '24"/>
            <p:cNvSpPr>
              <a:spLocks noChangeArrowheads="1"/>
            </p:cNvSpPr>
            <p:nvPr/>
          </p:nvSpPr>
          <p:spPr bwMode="auto">
            <a:xfrm>
              <a:off x="293" y="-16"/>
              <a:ext cx="37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Jan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Freeform 223"/>
            <p:cNvSpPr>
              <a:spLocks noChangeArrowheads="1"/>
            </p:cNvSpPr>
            <p:nvPr/>
          </p:nvSpPr>
          <p:spPr bwMode="auto">
            <a:xfrm>
              <a:off x="293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222" descr="Mar '24"/>
            <p:cNvSpPr>
              <a:spLocks noChangeArrowheads="1"/>
            </p:cNvSpPr>
            <p:nvPr/>
          </p:nvSpPr>
          <p:spPr bwMode="auto">
            <a:xfrm>
              <a:off x="366" y="-16"/>
              <a:ext cx="41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Mar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Freeform 221"/>
            <p:cNvSpPr>
              <a:spLocks noChangeArrowheads="1"/>
            </p:cNvSpPr>
            <p:nvPr/>
          </p:nvSpPr>
          <p:spPr bwMode="auto">
            <a:xfrm>
              <a:off x="366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220" descr="May '24"/>
            <p:cNvSpPr>
              <a:spLocks noChangeArrowheads="1"/>
            </p:cNvSpPr>
            <p:nvPr/>
          </p:nvSpPr>
          <p:spPr bwMode="auto">
            <a:xfrm>
              <a:off x="440" y="-16"/>
              <a:ext cx="4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May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Freeform 219"/>
            <p:cNvSpPr>
              <a:spLocks noChangeArrowheads="1"/>
            </p:cNvSpPr>
            <p:nvPr/>
          </p:nvSpPr>
          <p:spPr bwMode="auto">
            <a:xfrm>
              <a:off x="440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218" descr="Jul '24"/>
            <p:cNvSpPr>
              <a:spLocks noChangeArrowheads="1"/>
            </p:cNvSpPr>
            <p:nvPr/>
          </p:nvSpPr>
          <p:spPr bwMode="auto">
            <a:xfrm>
              <a:off x="514" y="-16"/>
              <a:ext cx="34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Jul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Freeform 217"/>
            <p:cNvSpPr>
              <a:spLocks noChangeArrowheads="1"/>
            </p:cNvSpPr>
            <p:nvPr/>
          </p:nvSpPr>
          <p:spPr bwMode="auto">
            <a:xfrm>
              <a:off x="514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216" descr="Sep '24"/>
            <p:cNvSpPr>
              <a:spLocks noChangeArrowheads="1"/>
            </p:cNvSpPr>
            <p:nvPr/>
          </p:nvSpPr>
          <p:spPr bwMode="auto">
            <a:xfrm>
              <a:off x="590" y="-16"/>
              <a:ext cx="39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Sep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Freeform 215"/>
            <p:cNvSpPr>
              <a:spLocks noChangeArrowheads="1"/>
            </p:cNvSpPr>
            <p:nvPr/>
          </p:nvSpPr>
          <p:spPr bwMode="auto">
            <a:xfrm>
              <a:off x="590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214" descr="Nov '24"/>
            <p:cNvSpPr>
              <a:spLocks noChangeArrowheads="1"/>
            </p:cNvSpPr>
            <p:nvPr/>
          </p:nvSpPr>
          <p:spPr bwMode="auto">
            <a:xfrm>
              <a:off x="664" y="-16"/>
              <a:ext cx="41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Nov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Freeform 213"/>
            <p:cNvSpPr>
              <a:spLocks noChangeArrowheads="1"/>
            </p:cNvSpPr>
            <p:nvPr/>
          </p:nvSpPr>
          <p:spPr bwMode="auto">
            <a:xfrm>
              <a:off x="664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Rectangle 211" descr="Compressor Installation&#10;Fri 24/11/23 - Wed 31/01/24"/>
            <p:cNvSpPr>
              <a:spLocks noChangeArrowheads="1"/>
            </p:cNvSpPr>
            <p:nvPr/>
          </p:nvSpPr>
          <p:spPr bwMode="auto">
            <a:xfrm>
              <a:off x="248" y="1"/>
              <a:ext cx="82" cy="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Compressor Installation</a:t>
              </a:r>
              <a:b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Nov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23 – Jan 24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210" descr="Ti-Sapphire Installation B&#10;Mon 25/09/23 - Fri 17/11/23"/>
            <p:cNvSpPr>
              <a:spLocks noChangeArrowheads="1"/>
            </p:cNvSpPr>
            <p:nvPr/>
          </p:nvSpPr>
          <p:spPr bwMode="auto">
            <a:xfrm>
              <a:off x="175" y="34"/>
              <a:ext cx="64" cy="32"/>
            </a:xfrm>
            <a:prstGeom prst="rect">
              <a:avLst/>
            </a:prstGeom>
            <a:solidFill>
              <a:srgbClr val="84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err="1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Ti</a:t>
              </a: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-Sapphire Installation B</a:t>
              </a:r>
              <a:b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Sept – Nov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23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209" descr="Switchyard Installation&#10;Thu 01/02/24 - Wed 19/06/24"/>
            <p:cNvSpPr>
              <a:spLocks noChangeArrowheads="1"/>
            </p:cNvSpPr>
            <p:nvPr/>
          </p:nvSpPr>
          <p:spPr bwMode="auto">
            <a:xfrm>
              <a:off x="332" y="1"/>
              <a:ext cx="169" cy="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Switchyard and Compressor</a:t>
              </a:r>
              <a:r>
                <a:rPr kumimoji="0" lang="en-US" altLang="en-US" sz="1000" b="1" i="0" u="none" strike="noStrike" cap="none" normalizeH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Input</a:t>
              </a: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Installation</a:t>
              </a:r>
              <a:b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Feb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– </a:t>
              </a: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Jun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24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208" descr="Riser Services&#10;Mon 25/09/23 - Fri 17/11/23"/>
            <p:cNvSpPr>
              <a:spLocks noChangeArrowheads="1"/>
            </p:cNvSpPr>
            <p:nvPr/>
          </p:nvSpPr>
          <p:spPr bwMode="auto">
            <a:xfrm>
              <a:off x="175" y="1"/>
              <a:ext cx="64" cy="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Riser Services</a:t>
              </a:r>
              <a:r>
                <a:rPr lang="en-US" alt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  Sept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– Nov 23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207" descr="Switch &amp; Comp  Services &#10;Thu 20/06/24 - Wed 11/09/24"/>
            <p:cNvSpPr>
              <a:spLocks noChangeArrowheads="1"/>
            </p:cNvSpPr>
            <p:nvPr/>
          </p:nvSpPr>
          <p:spPr bwMode="auto">
            <a:xfrm>
              <a:off x="502" y="1"/>
              <a:ext cx="101" cy="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Switch &amp; Comp Services </a:t>
              </a:r>
              <a:b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Jun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– </a:t>
              </a:r>
              <a:r>
                <a:rPr lang="en-US" altLang="en-US" sz="1000">
                  <a:solidFill>
                    <a:srgbClr val="44444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Sept 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24</a:t>
              </a:r>
              <a:endPara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39" name="Group 204"/>
            <p:cNvGrpSpPr>
              <a:grpSpLocks/>
            </p:cNvGrpSpPr>
            <p:nvPr/>
          </p:nvGrpSpPr>
          <p:grpSpPr bwMode="auto">
            <a:xfrm>
              <a:off x="204" y="59"/>
              <a:ext cx="18" cy="18"/>
              <a:chOff x="0" y="0"/>
              <a:chExt cx="100" cy="100"/>
            </a:xfrm>
          </p:grpSpPr>
          <p:sp>
            <p:nvSpPr>
              <p:cNvPr id="62" name="Freeform 20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Freeform 205"/>
              <p:cNvSpPr>
                <a:spLocks noChangeArrowheads="1"/>
              </p:cNvSpPr>
              <p:nvPr/>
            </p:nvSpPr>
            <p:spPr bwMode="auto">
              <a:xfrm>
                <a:off x="25" y="25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41" name="Rectangle 202" descr="Front End ready &#10;Fri 27/10/23"/>
            <p:cNvSpPr>
              <a:spLocks noChangeArrowheads="1"/>
            </p:cNvSpPr>
            <p:nvPr/>
          </p:nvSpPr>
          <p:spPr bwMode="auto">
            <a:xfrm>
              <a:off x="190" y="78"/>
              <a:ext cx="101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Front End ready 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Fri 27/10/23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42" name="Group 199"/>
            <p:cNvGrpSpPr>
              <a:grpSpLocks/>
            </p:cNvGrpSpPr>
            <p:nvPr/>
          </p:nvGrpSpPr>
          <p:grpSpPr bwMode="auto">
            <a:xfrm>
              <a:off x="169" y="59"/>
              <a:ext cx="18" cy="18"/>
              <a:chOff x="0" y="0"/>
              <a:chExt cx="100" cy="100"/>
            </a:xfrm>
          </p:grpSpPr>
          <p:sp>
            <p:nvSpPr>
              <p:cNvPr id="60" name="Freeform 20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" name="Freeform 200"/>
              <p:cNvSpPr>
                <a:spLocks noChangeArrowheads="1"/>
              </p:cNvSpPr>
              <p:nvPr/>
            </p:nvSpPr>
            <p:spPr bwMode="auto">
              <a:xfrm>
                <a:off x="25" y="25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44" name="Rectangle 197" descr="Pump ready&#10;Thu 28/09/23"/>
            <p:cNvSpPr>
              <a:spLocks noChangeArrowheads="1"/>
            </p:cNvSpPr>
            <p:nvPr/>
          </p:nvSpPr>
          <p:spPr bwMode="auto">
            <a:xfrm>
              <a:off x="111" y="76"/>
              <a:ext cx="78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Pump ready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Thu 28/09/23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45" name="Group 194"/>
            <p:cNvGrpSpPr>
              <a:grpSpLocks/>
            </p:cNvGrpSpPr>
            <p:nvPr/>
          </p:nvGrpSpPr>
          <p:grpSpPr bwMode="auto">
            <a:xfrm>
              <a:off x="473" y="59"/>
              <a:ext cx="18" cy="18"/>
              <a:chOff x="-2" y="-3"/>
              <a:chExt cx="100" cy="100"/>
            </a:xfrm>
          </p:grpSpPr>
          <p:sp>
            <p:nvSpPr>
              <p:cNvPr id="58" name="Freeform 57"/>
              <p:cNvSpPr>
                <a:spLocks noChangeArrowheads="1"/>
              </p:cNvSpPr>
              <p:nvPr/>
            </p:nvSpPr>
            <p:spPr bwMode="auto">
              <a:xfrm>
                <a:off x="-2" y="-3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" name="Freeform 195"/>
              <p:cNvSpPr>
                <a:spLocks noChangeArrowheads="1"/>
              </p:cNvSpPr>
              <p:nvPr/>
            </p:nvSpPr>
            <p:spPr bwMode="auto">
              <a:xfrm>
                <a:off x="23" y="23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47" name="Rectangle 192" descr="Ti-Sapphire ready&#10;Tue 04/06/24"/>
            <p:cNvSpPr>
              <a:spLocks noChangeArrowheads="1"/>
            </p:cNvSpPr>
            <p:nvPr/>
          </p:nvSpPr>
          <p:spPr bwMode="auto">
            <a:xfrm>
              <a:off x="385" y="76"/>
              <a:ext cx="112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err="1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Ti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-Sapphire ready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Tue 04/06/24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48" name="Group 189"/>
            <p:cNvGrpSpPr>
              <a:grpSpLocks/>
            </p:cNvGrpSpPr>
            <p:nvPr/>
          </p:nvGrpSpPr>
          <p:grpSpPr bwMode="auto">
            <a:xfrm>
              <a:off x="575" y="59"/>
              <a:ext cx="18" cy="18"/>
              <a:chOff x="0" y="0"/>
              <a:chExt cx="100" cy="100"/>
            </a:xfrm>
          </p:grpSpPr>
          <p:sp>
            <p:nvSpPr>
              <p:cNvPr id="56" name="Freeform 19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" name="Freeform 190"/>
              <p:cNvSpPr>
                <a:spLocks noChangeArrowheads="1"/>
              </p:cNvSpPr>
              <p:nvPr/>
            </p:nvSpPr>
            <p:spPr bwMode="auto">
              <a:xfrm>
                <a:off x="25" y="25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50" name="Rectangle 187" descr="Beam Prop ready&#10;Tue 27/08/24"/>
            <p:cNvSpPr>
              <a:spLocks noChangeArrowheads="1"/>
            </p:cNvSpPr>
            <p:nvPr/>
          </p:nvSpPr>
          <p:spPr bwMode="auto">
            <a:xfrm>
              <a:off x="514" y="80"/>
              <a:ext cx="109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Beam Prop ready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Tue 27/08/24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0" y="370421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floor look ahead 2023 to 2024</a:t>
            </a:r>
          </a:p>
        </p:txBody>
      </p:sp>
      <p:cxnSp>
        <p:nvCxnSpPr>
          <p:cNvPr id="65" name="Straight Arrow Connector 64"/>
          <p:cNvCxnSpPr>
            <a:cxnSpLocks/>
          </p:cNvCxnSpPr>
          <p:nvPr/>
        </p:nvCxnSpPr>
        <p:spPr>
          <a:xfrm flipH="1">
            <a:off x="8589614" y="2169844"/>
            <a:ext cx="88355" cy="6305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18" idx="0"/>
          </p:cNvCxnSpPr>
          <p:nvPr/>
        </p:nvCxnSpPr>
        <p:spPr>
          <a:xfrm flipH="1" flipV="1">
            <a:off x="8903941" y="3715977"/>
            <a:ext cx="899812" cy="9625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47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" r="14243"/>
          <a:stretch/>
        </p:blipFill>
        <p:spPr>
          <a:xfrm>
            <a:off x="6458672" y="1841258"/>
            <a:ext cx="5590573" cy="35996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434643" y="409825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Challenging Installations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34643" y="3080867"/>
            <a:ext cx="9026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 </a:t>
            </a:r>
          </a:p>
          <a:p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>
              <a:solidFill>
                <a:srgbClr val="FFC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2781" y="1314092"/>
            <a:ext cx="106171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Majority of installation activities within normal CLF scope through facility upgrades and projects such as HILASE and D100X: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Optical tables &amp; support structures,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Mounts and optics,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Large vacuum chambers and vacuum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Mechanical and electrical services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Cryostats and cooling systems</a:t>
            </a:r>
          </a:p>
          <a:p>
            <a:pPr lvl="1"/>
            <a:endParaRPr lang="en-GB" sz="200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6E3086-2DC5-4140-8DD5-E5692F66F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30" y="3843566"/>
            <a:ext cx="5729421" cy="13808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98681" y="5168098"/>
            <a:ext cx="82533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Challenging installations are where: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Large crane operations and very complex lifting activity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Restricted access or limited local lifting provision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Civil engineering or building activities required</a:t>
            </a:r>
          </a:p>
          <a:p>
            <a:pPr lvl="1"/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90548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434643" y="409825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Challenging Installation: Beam Propagation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434643" y="3080867"/>
            <a:ext cx="9026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 </a:t>
            </a:r>
          </a:p>
          <a:p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>
              <a:solidFill>
                <a:srgbClr val="FFC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68706" y="1449652"/>
            <a:ext cx="62241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Priority installation activity as requires space for a crane at top of the riser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Challenging due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Assembly spanning three floors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Assembly passing through bunker wall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Restricted height at second floor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Restricted access in some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Maintaining cleanliness for vacuum 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Delicate sealing surfaces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9" t="22067" r="4614"/>
          <a:stretch/>
        </p:blipFill>
        <p:spPr>
          <a:xfrm>
            <a:off x="6918561" y="933045"/>
            <a:ext cx="2746301" cy="57163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64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434643" y="409825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Challenging Installation: Beam Propagation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4643" y="3080867"/>
            <a:ext cx="9026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 </a:t>
            </a:r>
          </a:p>
          <a:p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>
              <a:solidFill>
                <a:srgbClr val="FFC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40997" y="1345590"/>
            <a:ext cx="51475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Install 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Chemical anchors support brackets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Lifting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Alignment with survey network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Sealing and leak checking of each section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Fire Proofing</a:t>
            </a:r>
          </a:p>
          <a:p>
            <a:r>
              <a:rPr lang="en-GB" sz="200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Requires a combination of: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/>
              <a:t>External expertise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/>
              <a:t>CLF expertise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22725A-6A24-42CA-A5E6-0BD1354DA67C}"/>
              </a:ext>
            </a:extLst>
          </p:cNvPr>
          <p:cNvGrpSpPr/>
          <p:nvPr/>
        </p:nvGrpSpPr>
        <p:grpSpPr>
          <a:xfrm>
            <a:off x="6755795" y="1345590"/>
            <a:ext cx="3601310" cy="4461254"/>
            <a:chOff x="1074150" y="933045"/>
            <a:chExt cx="4307475" cy="477027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9C7F77B-976D-45A0-B0A0-7A7C793E0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4150" y="933045"/>
              <a:ext cx="3938757" cy="4770273"/>
            </a:xfrm>
            <a:prstGeom prst="rect">
              <a:avLst/>
            </a:prstGeom>
          </p:spPr>
        </p:pic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FD2084A9-C5EC-4BE5-B490-DA7F7A416C03}"/>
                </a:ext>
              </a:extLst>
            </p:cNvPr>
            <p:cNvSpPr/>
            <p:nvPr/>
          </p:nvSpPr>
          <p:spPr>
            <a:xfrm rot="5400000">
              <a:off x="1621682" y="1191381"/>
              <a:ext cx="1340618" cy="1193309"/>
            </a:xfrm>
            <a:prstGeom prst="blockArc">
              <a:avLst>
                <a:gd name="adj1" fmla="val 16280787"/>
                <a:gd name="adj2" fmla="val 69266"/>
                <a:gd name="adj3" fmla="val 115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36A0266-882F-4356-9604-F6FFA4E3FF4D}"/>
                </a:ext>
              </a:extLst>
            </p:cNvPr>
            <p:cNvCxnSpPr/>
            <p:nvPr/>
          </p:nvCxnSpPr>
          <p:spPr>
            <a:xfrm flipH="1">
              <a:off x="2735169" y="2908200"/>
              <a:ext cx="2547" cy="0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A4FCA95-3A2B-47AA-BBF5-E7DE5ABA09FC}"/>
                </a:ext>
              </a:extLst>
            </p:cNvPr>
            <p:cNvCxnSpPr/>
            <p:nvPr/>
          </p:nvCxnSpPr>
          <p:spPr>
            <a:xfrm flipH="1">
              <a:off x="2328640" y="3031207"/>
              <a:ext cx="1" cy="1332767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B38FF8F-4833-49AA-9508-CE5018DD415D}"/>
                </a:ext>
              </a:extLst>
            </p:cNvPr>
            <p:cNvCxnSpPr/>
            <p:nvPr/>
          </p:nvCxnSpPr>
          <p:spPr>
            <a:xfrm>
              <a:off x="2182895" y="1288490"/>
              <a:ext cx="31447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120CD2D-EAB6-4B23-9A4C-BF3D0F27E137}"/>
                </a:ext>
              </a:extLst>
            </p:cNvPr>
            <p:cNvCxnSpPr/>
            <p:nvPr/>
          </p:nvCxnSpPr>
          <p:spPr>
            <a:xfrm>
              <a:off x="3020983" y="1288490"/>
              <a:ext cx="31447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F36D23C-789F-4587-9290-0EA72BDBAAF1}"/>
                </a:ext>
              </a:extLst>
            </p:cNvPr>
            <p:cNvSpPr/>
            <p:nvPr/>
          </p:nvSpPr>
          <p:spPr>
            <a:xfrm>
              <a:off x="3910811" y="4072657"/>
              <a:ext cx="147081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Aft>
                  <a:spcPts val="1000"/>
                </a:spcAft>
              </a:pPr>
              <a:r>
                <a:rPr lang="en-GB" sz="1600" b="1" spc="-100">
                  <a:solidFill>
                    <a:srgbClr val="1E5DF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Ground Floor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4005785-0F0C-4C7C-9E45-670E4F41771A}"/>
                </a:ext>
              </a:extLst>
            </p:cNvPr>
            <p:cNvCxnSpPr/>
            <p:nvPr/>
          </p:nvCxnSpPr>
          <p:spPr>
            <a:xfrm flipH="1">
              <a:off x="3335455" y="4308610"/>
              <a:ext cx="5753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CE36167-8D89-466E-A07F-494AF8150795}"/>
                </a:ext>
              </a:extLst>
            </p:cNvPr>
            <p:cNvSpPr/>
            <p:nvPr/>
          </p:nvSpPr>
          <p:spPr>
            <a:xfrm>
              <a:off x="3756073" y="3091601"/>
              <a:ext cx="131002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Aft>
                  <a:spcPts val="1000"/>
                </a:spcAft>
              </a:pPr>
              <a:r>
                <a:rPr lang="en-GB" sz="1600" b="1" spc="-100">
                  <a:solidFill>
                    <a:srgbClr val="1E5DF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Floor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053EDF0F-FAB1-42A4-B67B-0E782EB35FA2}"/>
                </a:ext>
              </a:extLst>
            </p:cNvPr>
            <p:cNvCxnSpPr>
              <a:stCxn id="65" idx="1"/>
            </p:cNvCxnSpPr>
            <p:nvPr/>
          </p:nvCxnSpPr>
          <p:spPr>
            <a:xfrm flipH="1">
              <a:off x="3180717" y="3260878"/>
              <a:ext cx="5753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0656018-D92A-4FC0-8097-F6B465429A16}"/>
                </a:ext>
              </a:extLst>
            </p:cNvPr>
            <p:cNvSpPr/>
            <p:nvPr/>
          </p:nvSpPr>
          <p:spPr>
            <a:xfrm>
              <a:off x="3995197" y="5135803"/>
              <a:ext cx="131002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Aft>
                  <a:spcPts val="1000"/>
                </a:spcAft>
              </a:pPr>
              <a:r>
                <a:rPr lang="en-GB" sz="1600" b="1" spc="-100">
                  <a:solidFill>
                    <a:srgbClr val="1E5DF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Pit Floor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0BDA934-C799-4F59-896B-F3270356A95A}"/>
                </a:ext>
              </a:extLst>
            </p:cNvPr>
            <p:cNvCxnSpPr>
              <a:stCxn id="67" idx="1"/>
            </p:cNvCxnSpPr>
            <p:nvPr/>
          </p:nvCxnSpPr>
          <p:spPr>
            <a:xfrm flipH="1">
              <a:off x="3419841" y="5305080"/>
              <a:ext cx="5753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E6654EB-E04D-41B3-B98E-700B8DEFA0CC}"/>
                </a:ext>
              </a:extLst>
            </p:cNvPr>
            <p:cNvSpPr/>
            <p:nvPr/>
          </p:nvSpPr>
          <p:spPr>
            <a:xfrm>
              <a:off x="3743112" y="1610708"/>
              <a:ext cx="15133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Aft>
                  <a:spcPts val="1000"/>
                </a:spcAft>
              </a:pPr>
              <a:r>
                <a:rPr lang="en-GB" sz="1600" b="1" spc="-100">
                  <a:solidFill>
                    <a:srgbClr val="1E5DF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Second Floor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F44A3E33-B23A-4B77-BFE6-AA7FED9A204B}"/>
                </a:ext>
              </a:extLst>
            </p:cNvPr>
            <p:cNvCxnSpPr/>
            <p:nvPr/>
          </p:nvCxnSpPr>
          <p:spPr>
            <a:xfrm flipH="1">
              <a:off x="3132163" y="1788315"/>
              <a:ext cx="575356" cy="144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7279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434643" y="409825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Challenging Installation: Compressor Chamber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4643" y="3080867"/>
            <a:ext cx="9026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 </a:t>
            </a:r>
          </a:p>
          <a:p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>
              <a:solidFill>
                <a:srgbClr val="FFC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6" r="10358"/>
          <a:stretch/>
        </p:blipFill>
        <p:spPr>
          <a:xfrm>
            <a:off x="811562" y="1278845"/>
            <a:ext cx="5440008" cy="28160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92710" y="1394221"/>
            <a:ext cx="55135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Install 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Preparation of floor &amp; cast base plates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Removal of demountable wall and building cladding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Delivery to site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Lift onto roof and through aperture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Position, Survey and Affix to base supports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Site acceptance Test (Leak Check)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Installation of internal components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11163" b="14860"/>
          <a:stretch/>
        </p:blipFill>
        <p:spPr>
          <a:xfrm>
            <a:off x="811562" y="4384932"/>
            <a:ext cx="3897549" cy="12763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6" b="14371"/>
          <a:stretch/>
        </p:blipFill>
        <p:spPr>
          <a:xfrm>
            <a:off x="5088347" y="4171636"/>
            <a:ext cx="4889521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96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434643" y="409825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Challenging Installation: Compressor Chamber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4643" y="3080867"/>
            <a:ext cx="9026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 </a:t>
            </a:r>
          </a:p>
          <a:p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167" y="3078389"/>
            <a:ext cx="3897549" cy="172534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9666036" y="1641860"/>
            <a:ext cx="1707873" cy="723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2577" t="12588"/>
          <a:stretch/>
        </p:blipFill>
        <p:spPr>
          <a:xfrm>
            <a:off x="6168009" y="1066711"/>
            <a:ext cx="5480777" cy="43896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807538" y="4700791"/>
            <a:ext cx="374904" cy="3298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 rot="5400000">
            <a:off x="10380593" y="4667727"/>
            <a:ext cx="442410" cy="2834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 rot="5400000">
            <a:off x="10852347" y="4202519"/>
            <a:ext cx="343198" cy="22555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 rot="5400000">
            <a:off x="10852347" y="3443175"/>
            <a:ext cx="343198" cy="22555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 rot="5400000">
            <a:off x="10590118" y="3926278"/>
            <a:ext cx="163568" cy="2712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 rot="5400000">
            <a:off x="10571831" y="4204071"/>
            <a:ext cx="120894" cy="1188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 rot="5400000" flipV="1">
            <a:off x="10537429" y="4400441"/>
            <a:ext cx="204938" cy="1706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 rot="5400000">
            <a:off x="11081662" y="3457700"/>
            <a:ext cx="247280" cy="1005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 rot="5400000">
            <a:off x="11109094" y="4234066"/>
            <a:ext cx="247280" cy="1005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9051890" y="2122872"/>
            <a:ext cx="9144" cy="667512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061034" y="2924123"/>
            <a:ext cx="1124712" cy="2133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0368626" y="2934605"/>
            <a:ext cx="9144" cy="1931122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46078" y="1476541"/>
            <a:ext cx="1382268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Aperture in cladding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119202" y="2150641"/>
            <a:ext cx="784098" cy="3059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331038" y="1695340"/>
            <a:ext cx="982980" cy="60016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/>
              <a:t>External Crane loading area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9740737" y="4994679"/>
            <a:ext cx="625413" cy="379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88021" y="1204910"/>
            <a:ext cx="53881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Challenging due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No overhead lifting provision in laboratory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Access through an aperture in weather sealed wall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External crane loading area floor loading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Restricted height in laboratory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Inclement weather in November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Structural Engineering Assessments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Planning to engage lifting company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2" t="21250" r="19281" b="37083"/>
          <a:stretch/>
        </p:blipFill>
        <p:spPr>
          <a:xfrm>
            <a:off x="1465790" y="4152704"/>
            <a:ext cx="4350201" cy="168395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869046" y="4152791"/>
            <a:ext cx="5265538" cy="248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102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434643" y="409825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Summary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1434643" y="3080867"/>
            <a:ext cx="9026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 </a:t>
            </a:r>
          </a:p>
          <a:p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>
              <a:solidFill>
                <a:srgbClr val="FFC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2769" y="1341354"/>
            <a:ext cx="49179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Survey network established and in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Baseline vibration dataset obtained allowing changes to be monitored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Experienced staff with required skill sets for majority of installation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External expertise being obtained for challenging installations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E27846-F463-46A7-BB87-684084752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390" y="1334163"/>
            <a:ext cx="6294217" cy="419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46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8"/>
          <a:stretch/>
        </p:blipFill>
        <p:spPr>
          <a:xfrm>
            <a:off x="6944841" y="671435"/>
            <a:ext cx="4157727" cy="23359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0"/>
          <a:stretch/>
        </p:blipFill>
        <p:spPr>
          <a:xfrm>
            <a:off x="6690330" y="3115738"/>
            <a:ext cx="4666748" cy="2679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434643" y="409825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 of Content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9096" y="1515244"/>
            <a:ext cx="8518983" cy="403187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endParaRPr lang="en-GB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/>
              <a:t>Progress Since Building Handover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Surveys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LN2 tank and pipework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Lab specific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Fire proofing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Pump laser 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EA1 Preparation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/>
              <a:t>Forward Look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/>
              <a:t>Challenging Installation 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Beam propagation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Compressor chamber install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984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5282-852B-AE4C-B8DF-0BEFA1C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400" y="2903499"/>
            <a:ext cx="9144000" cy="38304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93F1F-55CE-8C41-933D-BDAD86FDE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955" y="5258633"/>
            <a:ext cx="330161" cy="3301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C8BCE3-7BF5-244B-ABC5-1CC57CE8ADDB}"/>
              </a:ext>
            </a:extLst>
          </p:cNvPr>
          <p:cNvSpPr/>
          <p:nvPr/>
        </p:nvSpPr>
        <p:spPr>
          <a:xfrm>
            <a:off x="5675311" y="5285442"/>
            <a:ext cx="14085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12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STFC_Matters</a:t>
            </a:r>
            <a:endParaRPr lang="en-GB" sz="1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C3E187-FC47-6646-A5A3-38BEA5BF97F3}"/>
              </a:ext>
            </a:extLst>
          </p:cNvPr>
          <p:cNvSpPr/>
          <p:nvPr/>
        </p:nvSpPr>
        <p:spPr>
          <a:xfrm>
            <a:off x="7378144" y="5285442"/>
            <a:ext cx="3160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25C28B-6C92-F94C-81EC-CBF349C84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1787" y="5258632"/>
            <a:ext cx="333002" cy="3279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CE200E-AB24-384F-BB4C-13ACD0DAB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622" y="5256427"/>
            <a:ext cx="330161" cy="330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2772B-B47D-8D46-97A4-931FF8D272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98" y="377576"/>
            <a:ext cx="2828089" cy="7229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3ACBB2-A294-5B41-91E3-A21CD7F0322A}"/>
              </a:ext>
            </a:extLst>
          </p:cNvPr>
          <p:cNvSpPr/>
          <p:nvPr/>
        </p:nvSpPr>
        <p:spPr>
          <a:xfrm>
            <a:off x="2285136" y="5285442"/>
            <a:ext cx="3160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11745" y="2393174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1746" y="3300698"/>
            <a:ext cx="8757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Photonics Applications Centre (EPAC)</a:t>
            </a:r>
          </a:p>
          <a:p>
            <a:pPr algn="ctr"/>
            <a:endParaRPr lang="en-GB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25" y="5766140"/>
            <a:ext cx="989886" cy="96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0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434643" y="409825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floor look ahead 2022 - 2023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4643" y="3080867"/>
            <a:ext cx="9026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 </a:t>
            </a:r>
          </a:p>
          <a:p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>
              <a:solidFill>
                <a:srgbClr val="FFC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9BCBE-9102-4185-88A8-987A9B6F1A10}"/>
              </a:ext>
            </a:extLst>
          </p:cNvPr>
          <p:cNvSpPr txBox="1"/>
          <p:nvPr/>
        </p:nvSpPr>
        <p:spPr>
          <a:xfrm>
            <a:off x="3200400" y="2096429"/>
            <a:ext cx="319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Floor plan with key dates shown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43" y="1141764"/>
            <a:ext cx="9945756" cy="5112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C9BCBE-9102-4185-88A8-987A9B6F1A10}"/>
              </a:ext>
            </a:extLst>
          </p:cNvPr>
          <p:cNvSpPr txBox="1"/>
          <p:nvPr/>
        </p:nvSpPr>
        <p:spPr>
          <a:xfrm>
            <a:off x="580175" y="11119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903843" y="2779239"/>
            <a:ext cx="1123649" cy="8074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7" idx="2"/>
          </p:cNvCxnSpPr>
          <p:nvPr/>
        </p:nvCxnSpPr>
        <p:spPr>
          <a:xfrm>
            <a:off x="5568979" y="2389665"/>
            <a:ext cx="3851661" cy="18642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2707992" y="1892297"/>
            <a:ext cx="1222690" cy="29281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1"/>
          <p:cNvGrpSpPr>
            <a:grpSpLocks/>
          </p:cNvGrpSpPr>
          <p:nvPr/>
        </p:nvGrpSpPr>
        <p:grpSpPr bwMode="auto">
          <a:xfrm>
            <a:off x="188221" y="1071987"/>
            <a:ext cx="11788431" cy="2474942"/>
            <a:chOff x="-91" y="-16"/>
            <a:chExt cx="838" cy="216"/>
          </a:xfrm>
        </p:grpSpPr>
        <p:sp>
          <p:nvSpPr>
            <p:cNvPr id="31" name="Rectangle 39" descr="Mon 08/08/22"/>
            <p:cNvSpPr>
              <a:spLocks noChangeArrowheads="1"/>
            </p:cNvSpPr>
            <p:nvPr/>
          </p:nvSpPr>
          <p:spPr bwMode="auto">
            <a:xfrm>
              <a:off x="-91" y="-3"/>
              <a:ext cx="85" cy="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Start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Mon 08/08/22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7" descr="Sep '22"/>
            <p:cNvSpPr>
              <a:spLocks noChangeArrowheads="1"/>
            </p:cNvSpPr>
            <p:nvPr/>
          </p:nvSpPr>
          <p:spPr bwMode="auto">
            <a:xfrm>
              <a:off x="34" y="-16"/>
              <a:ext cx="39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Sep '22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Freeform 36"/>
            <p:cNvSpPr>
              <a:spLocks noChangeArrowheads="1"/>
            </p:cNvSpPr>
            <p:nvPr/>
          </p:nvSpPr>
          <p:spPr bwMode="auto">
            <a:xfrm>
              <a:off x="34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5" descr="Nov '22"/>
            <p:cNvSpPr>
              <a:spLocks noChangeArrowheads="1"/>
            </p:cNvSpPr>
            <p:nvPr/>
          </p:nvSpPr>
          <p:spPr bwMode="auto">
            <a:xfrm>
              <a:off x="124" y="-16"/>
              <a:ext cx="41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Nov '22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ChangeArrowheads="1"/>
            </p:cNvSpPr>
            <p:nvPr/>
          </p:nvSpPr>
          <p:spPr bwMode="auto">
            <a:xfrm>
              <a:off x="124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3" descr="Jan '23"/>
            <p:cNvSpPr>
              <a:spLocks noChangeArrowheads="1"/>
            </p:cNvSpPr>
            <p:nvPr/>
          </p:nvSpPr>
          <p:spPr bwMode="auto">
            <a:xfrm>
              <a:off x="214" y="-16"/>
              <a:ext cx="37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Jan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Freeform 32"/>
            <p:cNvSpPr>
              <a:spLocks noChangeArrowheads="1"/>
            </p:cNvSpPr>
            <p:nvPr/>
          </p:nvSpPr>
          <p:spPr bwMode="auto">
            <a:xfrm>
              <a:off x="214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31" descr="Mar '23"/>
            <p:cNvSpPr>
              <a:spLocks noChangeArrowheads="1"/>
            </p:cNvSpPr>
            <p:nvPr/>
          </p:nvSpPr>
          <p:spPr bwMode="auto">
            <a:xfrm>
              <a:off x="301" y="-16"/>
              <a:ext cx="41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Mar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Freeform 30"/>
            <p:cNvSpPr>
              <a:spLocks noChangeArrowheads="1"/>
            </p:cNvSpPr>
            <p:nvPr/>
          </p:nvSpPr>
          <p:spPr bwMode="auto">
            <a:xfrm>
              <a:off x="301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29" descr="May '23"/>
            <p:cNvSpPr>
              <a:spLocks noChangeArrowheads="1"/>
            </p:cNvSpPr>
            <p:nvPr/>
          </p:nvSpPr>
          <p:spPr bwMode="auto">
            <a:xfrm>
              <a:off x="390" y="-16"/>
              <a:ext cx="4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May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Freeform 28"/>
            <p:cNvSpPr>
              <a:spLocks noChangeArrowheads="1"/>
            </p:cNvSpPr>
            <p:nvPr/>
          </p:nvSpPr>
          <p:spPr bwMode="auto">
            <a:xfrm>
              <a:off x="390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27" descr="Jul '23"/>
            <p:cNvSpPr>
              <a:spLocks noChangeArrowheads="1"/>
            </p:cNvSpPr>
            <p:nvPr/>
          </p:nvSpPr>
          <p:spPr bwMode="auto">
            <a:xfrm>
              <a:off x="480" y="-16"/>
              <a:ext cx="34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Jul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Freeform 26"/>
            <p:cNvSpPr>
              <a:spLocks noChangeArrowheads="1"/>
            </p:cNvSpPr>
            <p:nvPr/>
          </p:nvSpPr>
          <p:spPr bwMode="auto">
            <a:xfrm>
              <a:off x="480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25" descr="Sep '23"/>
            <p:cNvSpPr>
              <a:spLocks noChangeArrowheads="1"/>
            </p:cNvSpPr>
            <p:nvPr/>
          </p:nvSpPr>
          <p:spPr bwMode="auto">
            <a:xfrm>
              <a:off x="571" y="-16"/>
              <a:ext cx="39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Sep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Freeform 24"/>
            <p:cNvSpPr>
              <a:spLocks noChangeArrowheads="1"/>
            </p:cNvSpPr>
            <p:nvPr/>
          </p:nvSpPr>
          <p:spPr bwMode="auto">
            <a:xfrm>
              <a:off x="571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23" descr="Nov '23"/>
            <p:cNvSpPr>
              <a:spLocks noChangeArrowheads="1"/>
            </p:cNvSpPr>
            <p:nvPr/>
          </p:nvSpPr>
          <p:spPr bwMode="auto">
            <a:xfrm>
              <a:off x="661" y="-16"/>
              <a:ext cx="41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Nov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Freeform 22"/>
            <p:cNvSpPr>
              <a:spLocks noChangeArrowheads="1"/>
            </p:cNvSpPr>
            <p:nvPr/>
          </p:nvSpPr>
          <p:spPr bwMode="auto">
            <a:xfrm>
              <a:off x="661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21" descr="Pump Laser Services&#10;Mon 15/08/22 - Fri 23/12/22"/>
            <p:cNvSpPr>
              <a:spLocks noChangeArrowheads="1"/>
            </p:cNvSpPr>
            <p:nvPr/>
          </p:nvSpPr>
          <p:spPr bwMode="auto">
            <a:xfrm>
              <a:off x="11" y="1"/>
              <a:ext cx="191" cy="32"/>
            </a:xfrm>
            <a:prstGeom prst="rect">
              <a:avLst/>
            </a:prstGeom>
            <a:solidFill>
              <a:srgbClr val="8EAA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Pump Laser Services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Mon 15/08/22 - Fri 23/12/22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20" descr="Front End Services&#10;Mon 09/01/23 - Mon 03/04/23"/>
            <p:cNvSpPr>
              <a:spLocks noChangeArrowheads="1"/>
            </p:cNvSpPr>
            <p:nvPr/>
          </p:nvSpPr>
          <p:spPr bwMode="auto">
            <a:xfrm>
              <a:off x="227" y="1"/>
              <a:ext cx="123" cy="32"/>
            </a:xfrm>
            <a:prstGeom prst="rect">
              <a:avLst/>
            </a:prstGeom>
            <a:solidFill>
              <a:srgbClr val="F7CB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Front End Services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Mon 09/01/23 - Mon 03/04/23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19" descr="Ti-Sapphire Services&#10;Tue 04/04/23 - Mon 07/08/23"/>
            <p:cNvSpPr>
              <a:spLocks noChangeArrowheads="1"/>
            </p:cNvSpPr>
            <p:nvPr/>
          </p:nvSpPr>
          <p:spPr bwMode="auto">
            <a:xfrm>
              <a:off x="352" y="1"/>
              <a:ext cx="183" cy="32"/>
            </a:xfrm>
            <a:prstGeom prst="rect">
              <a:avLst/>
            </a:prstGeom>
            <a:solidFill>
              <a:srgbClr val="84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Ti-Sapphire Services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Tue 04/04/23 - Mon 07/08/23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18" descr="Pump Laser Installation&#10;Mon 07/11/22 - Fri 16/06/23"/>
            <p:cNvSpPr>
              <a:spLocks noChangeArrowheads="1"/>
            </p:cNvSpPr>
            <p:nvPr/>
          </p:nvSpPr>
          <p:spPr bwMode="auto">
            <a:xfrm>
              <a:off x="134" y="34"/>
              <a:ext cx="325" cy="32"/>
            </a:xfrm>
            <a:prstGeom prst="rect">
              <a:avLst/>
            </a:prstGeom>
            <a:solidFill>
              <a:srgbClr val="8EAA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Pump Laser Installation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Mon 07/11/22 - Fri 16/06/23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17" descr="Front End Installation&#10;Fri 31/03/23 - Fri 27/10/23"/>
            <p:cNvSpPr>
              <a:spLocks noChangeArrowheads="1"/>
            </p:cNvSpPr>
            <p:nvPr/>
          </p:nvSpPr>
          <p:spPr bwMode="auto">
            <a:xfrm>
              <a:off x="346" y="100"/>
              <a:ext cx="309" cy="32"/>
            </a:xfrm>
            <a:prstGeom prst="rect">
              <a:avLst/>
            </a:prstGeom>
            <a:solidFill>
              <a:srgbClr val="F7CB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Front End Installation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Fri 31/03/23 - Fri 27/10/23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16" descr="Compressor &amp; Beam Prop Prep&#10;Mon 16/01/23 - Fri 31/03/23"/>
            <p:cNvSpPr>
              <a:spLocks noChangeArrowheads="1"/>
            </p:cNvSpPr>
            <p:nvPr/>
          </p:nvSpPr>
          <p:spPr bwMode="auto">
            <a:xfrm>
              <a:off x="237" y="67"/>
              <a:ext cx="109" cy="32"/>
            </a:xfrm>
            <a:prstGeom prst="rect">
              <a:avLst/>
            </a:prstGeom>
            <a:solidFill>
              <a:srgbClr val="84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Compressor &amp; Beam Prop Prep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Mon 16/01/23 - Fri 31/03/23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15" descr="Beam Propogation Installation&#10;Fri 30/06/23 - Fri 22/09/23"/>
            <p:cNvSpPr>
              <a:spLocks noChangeArrowheads="1"/>
            </p:cNvSpPr>
            <p:nvPr/>
          </p:nvSpPr>
          <p:spPr bwMode="auto">
            <a:xfrm>
              <a:off x="480" y="34"/>
              <a:ext cx="123" cy="32"/>
            </a:xfrm>
            <a:prstGeom prst="rect">
              <a:avLst/>
            </a:prstGeom>
            <a:solidFill>
              <a:srgbClr val="84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Beam Propogation Installation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Fri 30/06/23 - Fri 22/09/23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14" descr="Ti-Sapphire  Installation A&#10;Fri 05/05/23 - Thu 03/08/23"/>
            <p:cNvSpPr>
              <a:spLocks noChangeArrowheads="1"/>
            </p:cNvSpPr>
            <p:nvPr/>
          </p:nvSpPr>
          <p:spPr bwMode="auto">
            <a:xfrm>
              <a:off x="398" y="67"/>
              <a:ext cx="132" cy="32"/>
            </a:xfrm>
            <a:prstGeom prst="rect">
              <a:avLst/>
            </a:prstGeom>
            <a:solidFill>
              <a:srgbClr val="84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Ti-Sapphire Installation A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Fri 05/05/23 - Thu 03/08/23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60" name="Group 11"/>
            <p:cNvGrpSpPr>
              <a:grpSpLocks/>
            </p:cNvGrpSpPr>
            <p:nvPr/>
          </p:nvGrpSpPr>
          <p:grpSpPr bwMode="auto">
            <a:xfrm>
              <a:off x="645" y="125"/>
              <a:ext cx="18" cy="18"/>
              <a:chOff x="0" y="0"/>
              <a:chExt cx="100" cy="100"/>
            </a:xfrm>
          </p:grpSpPr>
          <p:sp>
            <p:nvSpPr>
              <p:cNvPr id="326" name="Freeform 1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7" name="Freeform 12"/>
              <p:cNvSpPr>
                <a:spLocks noChangeArrowheads="1"/>
              </p:cNvSpPr>
              <p:nvPr/>
            </p:nvSpPr>
            <p:spPr bwMode="auto">
              <a:xfrm>
                <a:off x="25" y="25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61" name="Freeform 10"/>
            <p:cNvSpPr>
              <a:spLocks noChangeArrowheads="1"/>
            </p:cNvSpPr>
            <p:nvPr/>
          </p:nvSpPr>
          <p:spPr bwMode="auto">
            <a:xfrm>
              <a:off x="654" y="138"/>
              <a:ext cx="0" cy="20"/>
            </a:xfrm>
            <a:custGeom>
              <a:avLst/>
              <a:gdLst>
                <a:gd name="T0" fmla="*/ 0 h 20"/>
                <a:gd name="T1" fmla="*/ 2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20">
                  <a:moveTo>
                    <a:pt x="0" y="0"/>
                  </a:moveTo>
                  <a:lnTo>
                    <a:pt x="0" y="2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4848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Rectangle 9" descr="Front End ready &#10;Fri 27/10/23"/>
            <p:cNvSpPr>
              <a:spLocks noChangeArrowheads="1"/>
            </p:cNvSpPr>
            <p:nvPr/>
          </p:nvSpPr>
          <p:spPr bwMode="auto">
            <a:xfrm>
              <a:off x="646" y="147"/>
              <a:ext cx="101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Front End ready 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Fri 27/10/23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602" y="125"/>
              <a:ext cx="18" cy="18"/>
              <a:chOff x="0" y="0"/>
              <a:chExt cx="100" cy="100"/>
            </a:xfrm>
          </p:grpSpPr>
          <p:sp>
            <p:nvSpPr>
              <p:cNvPr id="324" name="Freeform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5" name="Freeform 7"/>
              <p:cNvSpPr>
                <a:spLocks noChangeArrowheads="1"/>
              </p:cNvSpPr>
              <p:nvPr/>
            </p:nvSpPr>
            <p:spPr bwMode="auto">
              <a:xfrm>
                <a:off x="25" y="25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320" name="Freeform 5"/>
            <p:cNvSpPr>
              <a:spLocks noChangeArrowheads="1"/>
            </p:cNvSpPr>
            <p:nvPr/>
          </p:nvSpPr>
          <p:spPr bwMode="auto">
            <a:xfrm>
              <a:off x="611" y="138"/>
              <a:ext cx="0" cy="20"/>
            </a:xfrm>
            <a:custGeom>
              <a:avLst/>
              <a:gdLst>
                <a:gd name="T0" fmla="*/ 0 h 20"/>
                <a:gd name="T1" fmla="*/ 2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20">
                  <a:moveTo>
                    <a:pt x="0" y="0"/>
                  </a:moveTo>
                  <a:lnTo>
                    <a:pt x="0" y="2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4848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1" name="Rectangle 4" descr="Pump ready&#10;Thu 28/09/23"/>
            <p:cNvSpPr>
              <a:spLocks noChangeArrowheads="1"/>
            </p:cNvSpPr>
            <p:nvPr/>
          </p:nvSpPr>
          <p:spPr bwMode="auto">
            <a:xfrm>
              <a:off x="596" y="164"/>
              <a:ext cx="78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Pump ready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Thu 28/09/23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cxnSp>
        <p:nvCxnSpPr>
          <p:cNvPr id="56" name="Straight Arrow Connector 55"/>
          <p:cNvCxnSpPr>
            <a:stCxn id="59" idx="2"/>
          </p:cNvCxnSpPr>
          <p:nvPr/>
        </p:nvCxnSpPr>
        <p:spPr>
          <a:xfrm flipH="1">
            <a:off x="7154099" y="2389665"/>
            <a:ext cx="841496" cy="21644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321" idx="1"/>
          </p:cNvCxnSpPr>
          <p:nvPr/>
        </p:nvCxnSpPr>
        <p:spPr>
          <a:xfrm>
            <a:off x="9528933" y="2023007"/>
            <a:ext cx="323551" cy="13176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980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434643" y="409825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floor look ahead 2023 - 2024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4643" y="3080867"/>
            <a:ext cx="9026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 </a:t>
            </a:r>
          </a:p>
          <a:p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89" y="1028402"/>
            <a:ext cx="9945756" cy="5112740"/>
          </a:xfrm>
          <a:prstGeom prst="rect">
            <a:avLst/>
          </a:prstGeom>
        </p:spPr>
      </p:pic>
      <p:grpSp>
        <p:nvGrpSpPr>
          <p:cNvPr id="150" name="Group 181"/>
          <p:cNvGrpSpPr>
            <a:grpSpLocks/>
          </p:cNvGrpSpPr>
          <p:nvPr/>
        </p:nvGrpSpPr>
        <p:grpSpPr bwMode="auto">
          <a:xfrm>
            <a:off x="95365" y="780734"/>
            <a:ext cx="706" cy="2332075"/>
            <a:chOff x="69" y="-16"/>
            <a:chExt cx="706" cy="146"/>
          </a:xfrm>
        </p:grpSpPr>
        <p:sp>
          <p:nvSpPr>
            <p:cNvPr id="155" name="Freeform 229"/>
            <p:cNvSpPr>
              <a:spLocks noChangeArrowheads="1"/>
            </p:cNvSpPr>
            <p:nvPr/>
          </p:nvSpPr>
          <p:spPr bwMode="auto">
            <a:xfrm>
              <a:off x="69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6" name="Rectangle 228" descr="Sep '23"/>
            <p:cNvSpPr>
              <a:spLocks noChangeArrowheads="1"/>
            </p:cNvSpPr>
            <p:nvPr/>
          </p:nvSpPr>
          <p:spPr bwMode="auto">
            <a:xfrm>
              <a:off x="144" y="-16"/>
              <a:ext cx="39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Sep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Freeform 227"/>
            <p:cNvSpPr>
              <a:spLocks noChangeArrowheads="1"/>
            </p:cNvSpPr>
            <p:nvPr/>
          </p:nvSpPr>
          <p:spPr bwMode="auto">
            <a:xfrm>
              <a:off x="144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" name="Rectangle 226" descr="Nov '23"/>
            <p:cNvSpPr>
              <a:spLocks noChangeArrowheads="1"/>
            </p:cNvSpPr>
            <p:nvPr/>
          </p:nvSpPr>
          <p:spPr bwMode="auto">
            <a:xfrm>
              <a:off x="219" y="-16"/>
              <a:ext cx="41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Nov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Freeform 225"/>
            <p:cNvSpPr>
              <a:spLocks noChangeArrowheads="1"/>
            </p:cNvSpPr>
            <p:nvPr/>
          </p:nvSpPr>
          <p:spPr bwMode="auto">
            <a:xfrm>
              <a:off x="219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0" name="Rectangle 224" descr="Jan '24"/>
            <p:cNvSpPr>
              <a:spLocks noChangeArrowheads="1"/>
            </p:cNvSpPr>
            <p:nvPr/>
          </p:nvSpPr>
          <p:spPr bwMode="auto">
            <a:xfrm>
              <a:off x="293" y="-16"/>
              <a:ext cx="37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Jan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1" name="Freeform 223"/>
            <p:cNvSpPr>
              <a:spLocks noChangeArrowheads="1"/>
            </p:cNvSpPr>
            <p:nvPr/>
          </p:nvSpPr>
          <p:spPr bwMode="auto">
            <a:xfrm>
              <a:off x="293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" name="Rectangle 222" descr="Mar '24"/>
            <p:cNvSpPr>
              <a:spLocks noChangeArrowheads="1"/>
            </p:cNvSpPr>
            <p:nvPr/>
          </p:nvSpPr>
          <p:spPr bwMode="auto">
            <a:xfrm>
              <a:off x="366" y="-16"/>
              <a:ext cx="41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Mar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3" name="Freeform 221"/>
            <p:cNvSpPr>
              <a:spLocks noChangeArrowheads="1"/>
            </p:cNvSpPr>
            <p:nvPr/>
          </p:nvSpPr>
          <p:spPr bwMode="auto">
            <a:xfrm>
              <a:off x="366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4" name="Rectangle 220" descr="May '24"/>
            <p:cNvSpPr>
              <a:spLocks noChangeArrowheads="1"/>
            </p:cNvSpPr>
            <p:nvPr/>
          </p:nvSpPr>
          <p:spPr bwMode="auto">
            <a:xfrm>
              <a:off x="440" y="-16"/>
              <a:ext cx="4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May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" name="Freeform 219"/>
            <p:cNvSpPr>
              <a:spLocks noChangeArrowheads="1"/>
            </p:cNvSpPr>
            <p:nvPr/>
          </p:nvSpPr>
          <p:spPr bwMode="auto">
            <a:xfrm>
              <a:off x="440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6" name="Rectangle 218" descr="Jul '24"/>
            <p:cNvSpPr>
              <a:spLocks noChangeArrowheads="1"/>
            </p:cNvSpPr>
            <p:nvPr/>
          </p:nvSpPr>
          <p:spPr bwMode="auto">
            <a:xfrm>
              <a:off x="514" y="-16"/>
              <a:ext cx="34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Jul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7" name="Freeform 217"/>
            <p:cNvSpPr>
              <a:spLocks noChangeArrowheads="1"/>
            </p:cNvSpPr>
            <p:nvPr/>
          </p:nvSpPr>
          <p:spPr bwMode="auto">
            <a:xfrm>
              <a:off x="514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Rectangle 216" descr="Sep '24"/>
            <p:cNvSpPr>
              <a:spLocks noChangeArrowheads="1"/>
            </p:cNvSpPr>
            <p:nvPr/>
          </p:nvSpPr>
          <p:spPr bwMode="auto">
            <a:xfrm>
              <a:off x="590" y="-16"/>
              <a:ext cx="39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Sep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9" name="Freeform 215"/>
            <p:cNvSpPr>
              <a:spLocks noChangeArrowheads="1"/>
            </p:cNvSpPr>
            <p:nvPr/>
          </p:nvSpPr>
          <p:spPr bwMode="auto">
            <a:xfrm>
              <a:off x="590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Rectangle 214" descr="Nov '24"/>
            <p:cNvSpPr>
              <a:spLocks noChangeArrowheads="1"/>
            </p:cNvSpPr>
            <p:nvPr/>
          </p:nvSpPr>
          <p:spPr bwMode="auto">
            <a:xfrm>
              <a:off x="664" y="-16"/>
              <a:ext cx="41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Nov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1" name="Freeform 213"/>
            <p:cNvSpPr>
              <a:spLocks noChangeArrowheads="1"/>
            </p:cNvSpPr>
            <p:nvPr/>
          </p:nvSpPr>
          <p:spPr bwMode="auto">
            <a:xfrm>
              <a:off x="664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Rectangle 211" descr="Compressor Installation&#10;Fri 24/11/23 - Wed 31/01/24"/>
            <p:cNvSpPr>
              <a:spLocks noChangeArrowheads="1"/>
            </p:cNvSpPr>
            <p:nvPr/>
          </p:nvSpPr>
          <p:spPr bwMode="auto">
            <a:xfrm>
              <a:off x="248" y="1"/>
              <a:ext cx="82" cy="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Compressor Installation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Fri 24/11/23 - Wed 31/01/24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4" name="Rectangle 210" descr="Ti-Sapphire Installation B&#10;Mon 25/09/23 - Fri 17/11/23"/>
            <p:cNvSpPr>
              <a:spLocks noChangeArrowheads="1"/>
            </p:cNvSpPr>
            <p:nvPr/>
          </p:nvSpPr>
          <p:spPr bwMode="auto">
            <a:xfrm>
              <a:off x="175" y="34"/>
              <a:ext cx="64" cy="32"/>
            </a:xfrm>
            <a:prstGeom prst="rect">
              <a:avLst/>
            </a:prstGeom>
            <a:solidFill>
              <a:srgbClr val="84D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Ti-Sapphire Installation B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Mon 25/09/23 - Fri 17/11/23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5" name="Rectangle 209" descr="Switchyard Installation&#10;Thu 01/02/24 - Wed 19/06/24"/>
            <p:cNvSpPr>
              <a:spLocks noChangeArrowheads="1"/>
            </p:cNvSpPr>
            <p:nvPr/>
          </p:nvSpPr>
          <p:spPr bwMode="auto">
            <a:xfrm>
              <a:off x="332" y="1"/>
              <a:ext cx="169" cy="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Switchyard and Compressor</a:t>
              </a:r>
              <a:r>
                <a:rPr kumimoji="0" lang="en-US" altLang="en-US" sz="800" b="1" i="0" u="none" strike="noStrike" cap="none" normalizeH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Input</a:t>
              </a: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Installation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Thu 01/02/24 - Wed 19/06/24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6" name="Rectangle 208" descr="Riser Services&#10;Mon 25/09/23 - Fri 17/11/23"/>
            <p:cNvSpPr>
              <a:spLocks noChangeArrowheads="1"/>
            </p:cNvSpPr>
            <p:nvPr/>
          </p:nvSpPr>
          <p:spPr bwMode="auto">
            <a:xfrm>
              <a:off x="175" y="1"/>
              <a:ext cx="64" cy="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Riser Services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Mon 25/09/23 - Fri 17/11/23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7" name="Rectangle 207" descr="Switch &amp; Comp  Services &#10;Thu 20/06/24 - Wed 11/09/24"/>
            <p:cNvSpPr>
              <a:spLocks noChangeArrowheads="1"/>
            </p:cNvSpPr>
            <p:nvPr/>
          </p:nvSpPr>
          <p:spPr bwMode="auto">
            <a:xfrm>
              <a:off x="502" y="1"/>
              <a:ext cx="101" cy="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Switch &amp; Comp Services 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Thu 20/06/24 - Wed 11/09/24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78" name="Group 204"/>
            <p:cNvGrpSpPr>
              <a:grpSpLocks/>
            </p:cNvGrpSpPr>
            <p:nvPr/>
          </p:nvGrpSpPr>
          <p:grpSpPr bwMode="auto">
            <a:xfrm>
              <a:off x="204" y="59"/>
              <a:ext cx="18" cy="18"/>
              <a:chOff x="0" y="0"/>
              <a:chExt cx="100" cy="100"/>
            </a:xfrm>
          </p:grpSpPr>
          <p:sp>
            <p:nvSpPr>
              <p:cNvPr id="201" name="Freeform 20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" name="Freeform 205"/>
              <p:cNvSpPr>
                <a:spLocks noChangeArrowheads="1"/>
              </p:cNvSpPr>
              <p:nvPr/>
            </p:nvSpPr>
            <p:spPr bwMode="auto">
              <a:xfrm>
                <a:off x="25" y="25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80" name="Rectangle 202" descr="Front End ready &#10;Fri 27/10/23"/>
            <p:cNvSpPr>
              <a:spLocks noChangeArrowheads="1"/>
            </p:cNvSpPr>
            <p:nvPr/>
          </p:nvSpPr>
          <p:spPr bwMode="auto">
            <a:xfrm>
              <a:off x="182" y="79"/>
              <a:ext cx="101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Front End ready 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Fri 27/10/23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81" name="Group 199"/>
            <p:cNvGrpSpPr>
              <a:grpSpLocks/>
            </p:cNvGrpSpPr>
            <p:nvPr/>
          </p:nvGrpSpPr>
          <p:grpSpPr bwMode="auto">
            <a:xfrm>
              <a:off x="169" y="59"/>
              <a:ext cx="18" cy="18"/>
              <a:chOff x="0" y="0"/>
              <a:chExt cx="100" cy="100"/>
            </a:xfrm>
          </p:grpSpPr>
          <p:sp>
            <p:nvSpPr>
              <p:cNvPr id="199" name="Freeform 20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" name="Freeform 200"/>
              <p:cNvSpPr>
                <a:spLocks noChangeArrowheads="1"/>
              </p:cNvSpPr>
              <p:nvPr/>
            </p:nvSpPr>
            <p:spPr bwMode="auto">
              <a:xfrm>
                <a:off x="25" y="25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83" name="Rectangle 197" descr="Pump ready&#10;Thu 28/09/23"/>
            <p:cNvSpPr>
              <a:spLocks noChangeArrowheads="1"/>
            </p:cNvSpPr>
            <p:nvPr/>
          </p:nvSpPr>
          <p:spPr bwMode="auto">
            <a:xfrm>
              <a:off x="107" y="75"/>
              <a:ext cx="78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Pump ready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Thu 28/09/23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84" name="Group 194"/>
            <p:cNvGrpSpPr>
              <a:grpSpLocks/>
            </p:cNvGrpSpPr>
            <p:nvPr/>
          </p:nvGrpSpPr>
          <p:grpSpPr bwMode="auto">
            <a:xfrm>
              <a:off x="473" y="59"/>
              <a:ext cx="18" cy="18"/>
              <a:chOff x="-2" y="-3"/>
              <a:chExt cx="100" cy="100"/>
            </a:xfrm>
          </p:grpSpPr>
          <p:sp>
            <p:nvSpPr>
              <p:cNvPr id="197" name="Freeform 196"/>
              <p:cNvSpPr>
                <a:spLocks noChangeArrowheads="1"/>
              </p:cNvSpPr>
              <p:nvPr/>
            </p:nvSpPr>
            <p:spPr bwMode="auto">
              <a:xfrm>
                <a:off x="-2" y="-3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8" name="Freeform 195"/>
              <p:cNvSpPr>
                <a:spLocks noChangeArrowheads="1"/>
              </p:cNvSpPr>
              <p:nvPr/>
            </p:nvSpPr>
            <p:spPr bwMode="auto">
              <a:xfrm>
                <a:off x="23" y="23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86" name="Rectangle 192" descr="Ti-Sapphire ready&#10;Tue 04/06/24"/>
            <p:cNvSpPr>
              <a:spLocks noChangeArrowheads="1"/>
            </p:cNvSpPr>
            <p:nvPr/>
          </p:nvSpPr>
          <p:spPr bwMode="auto">
            <a:xfrm>
              <a:off x="394" y="76"/>
              <a:ext cx="112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err="1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Ti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-Sapphire ready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Tue 04/06/24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87" name="Group 189"/>
            <p:cNvGrpSpPr>
              <a:grpSpLocks/>
            </p:cNvGrpSpPr>
            <p:nvPr/>
          </p:nvGrpSpPr>
          <p:grpSpPr bwMode="auto">
            <a:xfrm>
              <a:off x="575" y="59"/>
              <a:ext cx="18" cy="18"/>
              <a:chOff x="0" y="0"/>
              <a:chExt cx="100" cy="100"/>
            </a:xfrm>
          </p:grpSpPr>
          <p:sp>
            <p:nvSpPr>
              <p:cNvPr id="195" name="Freeform 19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6" name="Freeform 190"/>
              <p:cNvSpPr>
                <a:spLocks noChangeArrowheads="1"/>
              </p:cNvSpPr>
              <p:nvPr/>
            </p:nvSpPr>
            <p:spPr bwMode="auto">
              <a:xfrm>
                <a:off x="25" y="25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89" name="Rectangle 187" descr="Beam Prop ready&#10;Tue 27/08/24"/>
            <p:cNvSpPr>
              <a:spLocks noChangeArrowheads="1"/>
            </p:cNvSpPr>
            <p:nvPr/>
          </p:nvSpPr>
          <p:spPr bwMode="auto">
            <a:xfrm>
              <a:off x="497" y="46"/>
              <a:ext cx="109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Beam Prop ready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Tue 27/08/24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90" name="Group 184"/>
            <p:cNvGrpSpPr>
              <a:grpSpLocks/>
            </p:cNvGrpSpPr>
            <p:nvPr/>
          </p:nvGrpSpPr>
          <p:grpSpPr bwMode="auto">
            <a:xfrm>
              <a:off x="711" y="59"/>
              <a:ext cx="18" cy="18"/>
              <a:chOff x="0" y="0"/>
              <a:chExt cx="100" cy="100"/>
            </a:xfrm>
          </p:grpSpPr>
          <p:sp>
            <p:nvSpPr>
              <p:cNvPr id="193" name="Freeform 18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4" name="Freeform 185"/>
              <p:cNvSpPr>
                <a:spLocks noChangeArrowheads="1"/>
              </p:cNvSpPr>
              <p:nvPr/>
            </p:nvSpPr>
            <p:spPr bwMode="auto">
              <a:xfrm>
                <a:off x="25" y="25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92" name="Rectangle 182" descr="EA1 complete&#10;Tue 17/12/24"/>
            <p:cNvSpPr>
              <a:spLocks noChangeArrowheads="1"/>
            </p:cNvSpPr>
            <p:nvPr/>
          </p:nvSpPr>
          <p:spPr bwMode="auto">
            <a:xfrm>
              <a:off x="686" y="94"/>
              <a:ext cx="89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EA1 complete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Tue 17/12/24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3453301" y="1834962"/>
            <a:ext cx="2513202" cy="26774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cxnSpLocks/>
          </p:cNvCxnSpPr>
          <p:nvPr/>
        </p:nvCxnSpPr>
        <p:spPr>
          <a:xfrm>
            <a:off x="4155813" y="1563418"/>
            <a:ext cx="4144818" cy="21380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705776" y="1560883"/>
            <a:ext cx="2073019" cy="15838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8317652" y="1612440"/>
            <a:ext cx="1098884" cy="16276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782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3" y="972874"/>
            <a:ext cx="12074156" cy="520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142978" y="349594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Floor look ahead 2022 - 2024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4643" y="3080867"/>
            <a:ext cx="9026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 </a:t>
            </a:r>
          </a:p>
          <a:p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>
              <a:solidFill>
                <a:srgbClr val="FFC000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58912" y="837565"/>
            <a:ext cx="11613351" cy="2849852"/>
            <a:chOff x="7" y="-16"/>
            <a:chExt cx="730" cy="144"/>
          </a:xfrm>
        </p:grpSpPr>
        <p:sp>
          <p:nvSpPr>
            <p:cNvPr id="9" name="Rectangle 36" descr="Jan '23"/>
            <p:cNvSpPr>
              <a:spLocks noChangeArrowheads="1"/>
            </p:cNvSpPr>
            <p:nvPr/>
          </p:nvSpPr>
          <p:spPr bwMode="auto">
            <a:xfrm>
              <a:off x="43" y="-16"/>
              <a:ext cx="37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Jan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Freeform 35"/>
            <p:cNvSpPr>
              <a:spLocks noChangeArrowheads="1"/>
            </p:cNvSpPr>
            <p:nvPr/>
          </p:nvSpPr>
          <p:spPr bwMode="auto">
            <a:xfrm>
              <a:off x="43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Rectangle 34" descr="Apr '23"/>
            <p:cNvSpPr>
              <a:spLocks noChangeArrowheads="1"/>
            </p:cNvSpPr>
            <p:nvPr/>
          </p:nvSpPr>
          <p:spPr bwMode="auto">
            <a:xfrm>
              <a:off x="125" y="-16"/>
              <a:ext cx="39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Apr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Freeform 33"/>
            <p:cNvSpPr>
              <a:spLocks noChangeArrowheads="1"/>
            </p:cNvSpPr>
            <p:nvPr/>
          </p:nvSpPr>
          <p:spPr bwMode="auto">
            <a:xfrm>
              <a:off x="125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Rectangle 32" descr="Jul '23"/>
            <p:cNvSpPr>
              <a:spLocks noChangeArrowheads="1"/>
            </p:cNvSpPr>
            <p:nvPr/>
          </p:nvSpPr>
          <p:spPr bwMode="auto">
            <a:xfrm>
              <a:off x="207" y="-16"/>
              <a:ext cx="34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Jul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Freeform 31"/>
            <p:cNvSpPr>
              <a:spLocks noChangeArrowheads="1"/>
            </p:cNvSpPr>
            <p:nvPr/>
          </p:nvSpPr>
          <p:spPr bwMode="auto">
            <a:xfrm>
              <a:off x="207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Rectangle 30" descr="Oct '23"/>
            <p:cNvSpPr>
              <a:spLocks noChangeArrowheads="1"/>
            </p:cNvSpPr>
            <p:nvPr/>
          </p:nvSpPr>
          <p:spPr bwMode="auto">
            <a:xfrm>
              <a:off x="291" y="-16"/>
              <a:ext cx="39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Oct '23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Freeform 29"/>
            <p:cNvSpPr>
              <a:spLocks noChangeArrowheads="1"/>
            </p:cNvSpPr>
            <p:nvPr/>
          </p:nvSpPr>
          <p:spPr bwMode="auto">
            <a:xfrm>
              <a:off x="291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Rectangle 28" descr="Jan '24"/>
            <p:cNvSpPr>
              <a:spLocks noChangeArrowheads="1"/>
            </p:cNvSpPr>
            <p:nvPr/>
          </p:nvSpPr>
          <p:spPr bwMode="auto">
            <a:xfrm>
              <a:off x="374" y="-16"/>
              <a:ext cx="37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Jan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Freeform 27"/>
            <p:cNvSpPr>
              <a:spLocks noChangeArrowheads="1"/>
            </p:cNvSpPr>
            <p:nvPr/>
          </p:nvSpPr>
          <p:spPr bwMode="auto">
            <a:xfrm>
              <a:off x="374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Rectangle 26" descr="Apr '24"/>
            <p:cNvSpPr>
              <a:spLocks noChangeArrowheads="1"/>
            </p:cNvSpPr>
            <p:nvPr/>
          </p:nvSpPr>
          <p:spPr bwMode="auto">
            <a:xfrm>
              <a:off x="456" y="-16"/>
              <a:ext cx="39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Apr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Freeform 25"/>
            <p:cNvSpPr>
              <a:spLocks noChangeArrowheads="1"/>
            </p:cNvSpPr>
            <p:nvPr/>
          </p:nvSpPr>
          <p:spPr bwMode="auto">
            <a:xfrm>
              <a:off x="456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Rectangle 24" descr="Jul '24"/>
            <p:cNvSpPr>
              <a:spLocks noChangeArrowheads="1"/>
            </p:cNvSpPr>
            <p:nvPr/>
          </p:nvSpPr>
          <p:spPr bwMode="auto">
            <a:xfrm>
              <a:off x="539" y="-16"/>
              <a:ext cx="34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Jul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Freeform 23"/>
            <p:cNvSpPr>
              <a:spLocks noChangeArrowheads="1"/>
            </p:cNvSpPr>
            <p:nvPr/>
          </p:nvSpPr>
          <p:spPr bwMode="auto">
            <a:xfrm>
              <a:off x="539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Rectangle 22" descr="Oct '24"/>
            <p:cNvSpPr>
              <a:spLocks noChangeArrowheads="1"/>
            </p:cNvSpPr>
            <p:nvPr/>
          </p:nvSpPr>
          <p:spPr bwMode="auto">
            <a:xfrm>
              <a:off x="622" y="-16"/>
              <a:ext cx="39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8575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Oct '24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Freeform 21"/>
            <p:cNvSpPr>
              <a:spLocks noChangeArrowheads="1"/>
            </p:cNvSpPr>
            <p:nvPr/>
          </p:nvSpPr>
          <p:spPr bwMode="auto">
            <a:xfrm>
              <a:off x="622" y="-14"/>
              <a:ext cx="0" cy="14"/>
            </a:xfrm>
            <a:custGeom>
              <a:avLst/>
              <a:gdLst>
                <a:gd name="T0" fmla="*/ 14 h 14"/>
                <a:gd name="T1" fmla="*/ 0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4444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Rectangle 20" descr="Floor Preparation&#10;Mon 21/11/22 - Fri 20/01/23"/>
            <p:cNvSpPr>
              <a:spLocks noChangeArrowheads="1"/>
            </p:cNvSpPr>
            <p:nvPr/>
          </p:nvSpPr>
          <p:spPr bwMode="auto">
            <a:xfrm>
              <a:off x="7" y="1"/>
              <a:ext cx="54" cy="32"/>
            </a:xfrm>
            <a:prstGeom prst="rect">
              <a:avLst/>
            </a:prstGeom>
            <a:solidFill>
              <a:srgbClr val="DFE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Floor Preparation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Mon 21/11/22 - Fri 20/01/23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19" descr="Focussing Chamber &#10;Fri 07/07/23 - Thu 31/08/23"/>
            <p:cNvSpPr>
              <a:spLocks noChangeArrowheads="1"/>
            </p:cNvSpPr>
            <p:nvPr/>
          </p:nvSpPr>
          <p:spPr bwMode="auto">
            <a:xfrm>
              <a:off x="214" y="34"/>
              <a:ext cx="49" cy="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 err="1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Focussing</a:t>
              </a: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Chamber 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Fri 07/07/23 - Thu 31/08/23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18" descr="Target Chamber&#10;Fri 10/11/23 - Thu 01/02/24"/>
            <p:cNvSpPr>
              <a:spLocks noChangeArrowheads="1"/>
            </p:cNvSpPr>
            <p:nvPr/>
          </p:nvSpPr>
          <p:spPr bwMode="auto">
            <a:xfrm>
              <a:off x="328" y="34"/>
              <a:ext cx="75" cy="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Target Chamber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Fri 10/11/23 - Thu 01/02/24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17" descr="Beam Propagation Pit&#10;Fri 01/09/23 - Thu 26/10/23"/>
            <p:cNvSpPr>
              <a:spLocks noChangeArrowheads="1"/>
            </p:cNvSpPr>
            <p:nvPr/>
          </p:nvSpPr>
          <p:spPr bwMode="auto">
            <a:xfrm>
              <a:off x="265" y="34"/>
              <a:ext cx="49" cy="32"/>
            </a:xfrm>
            <a:prstGeom prst="rect">
              <a:avLst/>
            </a:prstGeom>
            <a:solidFill>
              <a:srgbClr val="DFE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Beam Propagation Pit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Fri 01/09/23 - Thu 26/10/23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16" descr="Beam Propagation&#10;Fri 02/02/24 - Thu 28/03/24"/>
            <p:cNvSpPr>
              <a:spLocks noChangeArrowheads="1"/>
            </p:cNvSpPr>
            <p:nvPr/>
          </p:nvSpPr>
          <p:spPr bwMode="auto">
            <a:xfrm>
              <a:off x="405" y="33"/>
              <a:ext cx="49" cy="32"/>
            </a:xfrm>
            <a:prstGeom prst="rect">
              <a:avLst/>
            </a:prstGeom>
            <a:solidFill>
              <a:srgbClr val="DFE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Beam Propagation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Fri 02/02/24 - Thu 28/03/24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15" descr="EA1 Main Services&#10;Mon 23/01/23 - Fri 22/12/23"/>
            <p:cNvSpPr>
              <a:spLocks noChangeArrowheads="1"/>
            </p:cNvSpPr>
            <p:nvPr/>
          </p:nvSpPr>
          <p:spPr bwMode="auto">
            <a:xfrm>
              <a:off x="64" y="1"/>
              <a:ext cx="301" cy="32"/>
            </a:xfrm>
            <a:prstGeom prst="rect">
              <a:avLst/>
            </a:prstGeom>
            <a:solidFill>
              <a:srgbClr val="DFE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EA1 Main Services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Mon 23/01/23 - Fri 22/12/23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14" descr="EA1 Specific Services&#10;Fri 02/02/24 - Thu 28/03/24"/>
            <p:cNvSpPr>
              <a:spLocks noChangeArrowheads="1"/>
            </p:cNvSpPr>
            <p:nvPr/>
          </p:nvSpPr>
          <p:spPr bwMode="auto">
            <a:xfrm>
              <a:off x="405" y="2"/>
              <a:ext cx="49" cy="32"/>
            </a:xfrm>
            <a:prstGeom prst="rect">
              <a:avLst/>
            </a:prstGeom>
            <a:solidFill>
              <a:srgbClr val="DFE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5250" tIns="9525" rIns="9525" bIns="95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EA1 Specific Services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Fri 02/02/24 - Thu 28/03/24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024" name="Group 11"/>
            <p:cNvGrpSpPr>
              <a:grpSpLocks/>
            </p:cNvGrpSpPr>
            <p:nvPr/>
          </p:nvGrpSpPr>
          <p:grpSpPr bwMode="auto">
            <a:xfrm>
              <a:off x="582" y="59"/>
              <a:ext cx="18" cy="18"/>
              <a:chOff x="0" y="0"/>
              <a:chExt cx="100" cy="100"/>
            </a:xfrm>
          </p:grpSpPr>
          <p:sp>
            <p:nvSpPr>
              <p:cNvPr id="1035" name="Freeform 1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6" name="Freeform 12"/>
              <p:cNvSpPr>
                <a:spLocks noChangeArrowheads="1"/>
              </p:cNvSpPr>
              <p:nvPr/>
            </p:nvSpPr>
            <p:spPr bwMode="auto">
              <a:xfrm>
                <a:off x="25" y="25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025" name="Freeform 10"/>
            <p:cNvSpPr>
              <a:spLocks noChangeArrowheads="1"/>
            </p:cNvSpPr>
            <p:nvPr/>
          </p:nvSpPr>
          <p:spPr bwMode="auto">
            <a:xfrm>
              <a:off x="591" y="72"/>
              <a:ext cx="0" cy="20"/>
            </a:xfrm>
            <a:custGeom>
              <a:avLst/>
              <a:gdLst>
                <a:gd name="T0" fmla="*/ 0 h 20"/>
                <a:gd name="T1" fmla="*/ 2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20">
                  <a:moveTo>
                    <a:pt x="0" y="0"/>
                  </a:moveTo>
                  <a:lnTo>
                    <a:pt x="0" y="2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4848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7" name="Rectangle 9" descr="Beam Prop ready&#10;Tue 27/08/24"/>
            <p:cNvSpPr>
              <a:spLocks noChangeArrowheads="1"/>
            </p:cNvSpPr>
            <p:nvPr/>
          </p:nvSpPr>
          <p:spPr bwMode="auto">
            <a:xfrm>
              <a:off x="537" y="92"/>
              <a:ext cx="109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Beam Prop ready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Tue 27/08/24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028" name="Group 6"/>
            <p:cNvGrpSpPr>
              <a:grpSpLocks/>
            </p:cNvGrpSpPr>
            <p:nvPr/>
          </p:nvGrpSpPr>
          <p:grpSpPr bwMode="auto">
            <a:xfrm>
              <a:off x="683" y="59"/>
              <a:ext cx="18" cy="18"/>
              <a:chOff x="0" y="0"/>
              <a:chExt cx="100" cy="100"/>
            </a:xfrm>
          </p:grpSpPr>
          <p:sp>
            <p:nvSpPr>
              <p:cNvPr id="1033" name="Freeform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" cy="100"/>
              </a:xfrm>
              <a:custGeom>
                <a:avLst/>
                <a:gdLst>
                  <a:gd name="T0" fmla="*/ 50 w 100"/>
                  <a:gd name="T1" fmla="*/ 0 h 100"/>
                  <a:gd name="T2" fmla="*/ 100 w 100"/>
                  <a:gd name="T3" fmla="*/ 50 h 100"/>
                  <a:gd name="T4" fmla="*/ 50 w 100"/>
                  <a:gd name="T5" fmla="*/ 100 h 100"/>
                  <a:gd name="T6" fmla="*/ 0 w 100"/>
                  <a:gd name="T7" fmla="*/ 50 h 100"/>
                  <a:gd name="T8" fmla="*/ 50 w 100"/>
                  <a:gd name="T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0"/>
                    </a:moveTo>
                    <a:lnTo>
                      <a:pt x="100" y="50"/>
                    </a:lnTo>
                    <a:lnTo>
                      <a:pt x="50" y="100"/>
                    </a:lnTo>
                    <a:lnTo>
                      <a:pt x="0" y="50"/>
                    </a:lnTo>
                    <a:lnTo>
                      <a:pt x="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4" name="Freeform 7"/>
              <p:cNvSpPr>
                <a:spLocks noChangeArrowheads="1"/>
              </p:cNvSpPr>
              <p:nvPr/>
            </p:nvSpPr>
            <p:spPr bwMode="auto">
              <a:xfrm>
                <a:off x="25" y="25"/>
                <a:ext cx="50" cy="50"/>
              </a:xfrm>
              <a:custGeom>
                <a:avLst/>
                <a:gdLst>
                  <a:gd name="T0" fmla="*/ 25 w 50"/>
                  <a:gd name="T1" fmla="*/ 0 h 50"/>
                  <a:gd name="T2" fmla="*/ 50 w 50"/>
                  <a:gd name="T3" fmla="*/ 25 h 50"/>
                  <a:gd name="T4" fmla="*/ 25 w 50"/>
                  <a:gd name="T5" fmla="*/ 50 h 50"/>
                  <a:gd name="T6" fmla="*/ 0 w 50"/>
                  <a:gd name="T7" fmla="*/ 25 h 50"/>
                  <a:gd name="T8" fmla="*/ 25 w 5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lnTo>
                      <a:pt x="50" y="25"/>
                    </a:lnTo>
                    <a:lnTo>
                      <a:pt x="25" y="50"/>
                    </a:lnTo>
                    <a:lnTo>
                      <a:pt x="0" y="25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444444"/>
              </a:solidFill>
              <a:ln w="1">
                <a:solidFill>
                  <a:srgbClr val="4444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029" name="Freeform 5"/>
            <p:cNvSpPr>
              <a:spLocks noChangeArrowheads="1"/>
            </p:cNvSpPr>
            <p:nvPr/>
          </p:nvSpPr>
          <p:spPr bwMode="auto">
            <a:xfrm>
              <a:off x="692" y="72"/>
              <a:ext cx="0" cy="20"/>
            </a:xfrm>
            <a:custGeom>
              <a:avLst/>
              <a:gdLst>
                <a:gd name="T0" fmla="*/ 0 h 20"/>
                <a:gd name="T1" fmla="*/ 2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20">
                  <a:moveTo>
                    <a:pt x="0" y="0"/>
                  </a:moveTo>
                  <a:lnTo>
                    <a:pt x="0" y="2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48484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0" name="Rectangle 4" descr="EA1 complete&#10;Tue 17/12/24"/>
            <p:cNvSpPr>
              <a:spLocks noChangeArrowheads="1"/>
            </p:cNvSpPr>
            <p:nvPr/>
          </p:nvSpPr>
          <p:spPr bwMode="auto">
            <a:xfrm>
              <a:off x="648" y="92"/>
              <a:ext cx="89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EA1 complete</a:t>
              </a:r>
              <a:b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</a:b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444444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Tue 17/12/24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>
            <a:off x="1249054" y="1807306"/>
            <a:ext cx="2246341" cy="18801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6" idx="2"/>
          </p:cNvCxnSpPr>
          <p:nvPr/>
        </p:nvCxnSpPr>
        <p:spPr>
          <a:xfrm flipH="1">
            <a:off x="4195377" y="2460397"/>
            <a:ext cx="246399" cy="8707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422504" y="2460747"/>
            <a:ext cx="445348" cy="14245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1872706" y="2448881"/>
            <a:ext cx="3269102" cy="15951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5327397" y="2463251"/>
            <a:ext cx="2152941" cy="12241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672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6E3086-2DC5-4140-8DD5-E5692F66F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41" y="1062452"/>
            <a:ext cx="5801866" cy="13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85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434643" y="409825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 - Building Vibration Survey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C29597-2503-4C4E-AFD8-E1AE5D64725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916747" y="3508118"/>
            <a:ext cx="2691502" cy="208572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172645" y="1749579"/>
            <a:ext cx="78627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Stability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Complex beam transport across the whole facility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Design structures and mounting systems to avoid resonances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Aim for high stiffness structure with natural frequency greater than 100Hz </a:t>
            </a:r>
          </a:p>
          <a:p>
            <a:pPr lvl="1"/>
            <a:endParaRPr lang="en-GB" sz="20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3C7FCD-72AB-47D2-A0FB-584270A036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7" t="54758" r="10710"/>
          <a:stretch/>
        </p:blipFill>
        <p:spPr>
          <a:xfrm>
            <a:off x="9012217" y="1175923"/>
            <a:ext cx="3093658" cy="220487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172645" y="3112224"/>
            <a:ext cx="78627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Vibration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Baseline survey through entire building prior to any 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5GB of data collected on all critical floors and walls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Impact of ISIS Facility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73" y="4743440"/>
            <a:ext cx="5334462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0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434643" y="409825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 - Building Vibration Survey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C29597-2503-4C4E-AFD8-E1AE5D64725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916747" y="3508118"/>
            <a:ext cx="2691502" cy="2085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7758"/>
          <a:stretch/>
        </p:blipFill>
        <p:spPr>
          <a:xfrm>
            <a:off x="393974" y="1451005"/>
            <a:ext cx="4038600" cy="3498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r="6906"/>
          <a:stretch/>
        </p:blipFill>
        <p:spPr>
          <a:xfrm>
            <a:off x="4476750" y="1391377"/>
            <a:ext cx="4257675" cy="36179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825E57-C686-4340-B9B7-ACC761133ECD}"/>
              </a:ext>
            </a:extLst>
          </p:cNvPr>
          <p:cNvCxnSpPr/>
          <p:nvPr/>
        </p:nvCxnSpPr>
        <p:spPr>
          <a:xfrm flipV="1">
            <a:off x="724361" y="3121518"/>
            <a:ext cx="8010064" cy="1049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Box 31">
            <a:extLst>
              <a:ext uri="{FF2B5EF4-FFF2-40B4-BE49-F238E27FC236}">
                <a16:creationId xmlns:a16="http://schemas.microsoft.com/office/drawing/2014/main" id="{F1AE2924-F229-4668-BAD3-CAD0F0507A43}"/>
              </a:ext>
            </a:extLst>
          </p:cNvPr>
          <p:cNvSpPr txBox="1"/>
          <p:nvPr/>
        </p:nvSpPr>
        <p:spPr>
          <a:xfrm>
            <a:off x="8756600" y="2936852"/>
            <a:ext cx="1431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>
                <a:solidFill>
                  <a:schemeClr val="accent3">
                    <a:lumMod val="75000"/>
                  </a:schemeClr>
                </a:solidFill>
              </a:rPr>
              <a:t>NIF floor spec</a:t>
            </a:r>
          </a:p>
        </p:txBody>
      </p:sp>
      <p:sp>
        <p:nvSpPr>
          <p:cNvPr id="21" name="Oval 20"/>
          <p:cNvSpPr/>
          <p:nvPr/>
        </p:nvSpPr>
        <p:spPr>
          <a:xfrm>
            <a:off x="5602048" y="1666875"/>
            <a:ext cx="314325" cy="15119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3897072" y="5343166"/>
            <a:ext cx="483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50Hz peak occurs when ISIS is operating, but PSD is an order of magnitude less than seen in Gemini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82404" y="1419173"/>
            <a:ext cx="69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10</a:t>
            </a:r>
            <a:r>
              <a:rPr lang="en-GB" baseline="30000"/>
              <a:t>-9</a:t>
            </a:r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319736" y="1403233"/>
            <a:ext cx="69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10</a:t>
            </a:r>
            <a:r>
              <a:rPr lang="en-GB" baseline="30000"/>
              <a:t>-9</a:t>
            </a:r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137414" y="2743746"/>
            <a:ext cx="69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10</a:t>
            </a:r>
            <a:r>
              <a:rPr lang="en-GB" baseline="30000"/>
              <a:t>-10</a:t>
            </a:r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4294428" y="2752186"/>
            <a:ext cx="69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10</a:t>
            </a:r>
            <a:r>
              <a:rPr lang="en-GB" baseline="30000"/>
              <a:t>-10</a:t>
            </a:r>
            <a:endParaRPr lang="en-GB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8486775" y="3990975"/>
            <a:ext cx="1514475" cy="1324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607381" y="2945951"/>
            <a:ext cx="972224" cy="2381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91" y="670967"/>
            <a:ext cx="2116102" cy="2116102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700211" y="3178798"/>
            <a:ext cx="2594217" cy="11069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520134" y="4852148"/>
            <a:ext cx="483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Low levels of vibration above 60Hz</a:t>
            </a:r>
          </a:p>
          <a:p>
            <a:r>
              <a:rPr lang="en-GB"/>
              <a:t>Peaks at 30Hz, 50Hz, 190Hz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2708562" y="4285740"/>
            <a:ext cx="230248" cy="566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0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4" grpId="0"/>
      <p:bldP spid="27" grpId="0"/>
      <p:bldP spid="33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t="10049"/>
          <a:stretch/>
        </p:blipFill>
        <p:spPr>
          <a:xfrm>
            <a:off x="820511" y="2688951"/>
            <a:ext cx="4630697" cy="3157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434643" y="409825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Nest and Survey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r="2744"/>
          <a:stretch/>
        </p:blipFill>
        <p:spPr>
          <a:xfrm>
            <a:off x="5525169" y="2748194"/>
            <a:ext cx="5960883" cy="2807514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7475938" y="2241046"/>
            <a:ext cx="208316" cy="8103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55697" y="1537851"/>
            <a:ext cx="3642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Building Network Survey Reference (175 in total)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6090752" y="4433102"/>
            <a:ext cx="464945" cy="17965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49793" y="6229640"/>
            <a:ext cx="3642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Component Survey Reference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19234" y="1819857"/>
            <a:ext cx="155921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/>
              <a:t>Laser Survey Equipment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53463" y="1407063"/>
            <a:ext cx="45800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Network set-up across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Complete survey of walls and floors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Installation in any area to same datum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Now in use for component installation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0" t="51080" r="79065" b="37629"/>
          <a:stretch/>
        </p:blipFill>
        <p:spPr>
          <a:xfrm>
            <a:off x="6906539" y="4516791"/>
            <a:ext cx="1438807" cy="1655985"/>
          </a:xfrm>
          <a:prstGeom prst="ellipse">
            <a:avLst/>
          </a:prstGeom>
        </p:spPr>
      </p:pic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6090752" y="5706730"/>
            <a:ext cx="815788" cy="5229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0613308" y="2456295"/>
            <a:ext cx="238740" cy="8967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4" idx="0"/>
          </p:cNvCxnSpPr>
          <p:nvPr/>
        </p:nvCxnSpPr>
        <p:spPr>
          <a:xfrm>
            <a:off x="6690167" y="4327527"/>
            <a:ext cx="935776" cy="189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4" idx="2"/>
          </p:cNvCxnSpPr>
          <p:nvPr/>
        </p:nvCxnSpPr>
        <p:spPr>
          <a:xfrm>
            <a:off x="6555697" y="4327525"/>
            <a:ext cx="350842" cy="1017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CB3BE0D-CF82-439C-A95E-166C2E5AF2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241" r="31444" b="23074"/>
          <a:stretch/>
        </p:blipFill>
        <p:spPr>
          <a:xfrm>
            <a:off x="8448105" y="1812191"/>
            <a:ext cx="1438807" cy="1417914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F7ED007-1C34-4D25-BB95-0BB5407B018A}"/>
              </a:ext>
            </a:extLst>
          </p:cNvPr>
          <p:cNvCxnSpPr>
            <a:cxnSpLocks/>
          </p:cNvCxnSpPr>
          <p:nvPr/>
        </p:nvCxnSpPr>
        <p:spPr>
          <a:xfrm>
            <a:off x="7475938" y="2238387"/>
            <a:ext cx="716237" cy="2179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483DA5F-EE08-458F-B477-590FFB327BAE}"/>
              </a:ext>
            </a:extLst>
          </p:cNvPr>
          <p:cNvCxnSpPr>
            <a:cxnSpLocks/>
          </p:cNvCxnSpPr>
          <p:nvPr/>
        </p:nvCxnSpPr>
        <p:spPr>
          <a:xfrm flipV="1">
            <a:off x="7669050" y="2184182"/>
            <a:ext cx="836560" cy="867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97FBD47-4CAE-44DD-876C-7F4E738E5B03}"/>
              </a:ext>
            </a:extLst>
          </p:cNvPr>
          <p:cNvCxnSpPr>
            <a:cxnSpLocks/>
          </p:cNvCxnSpPr>
          <p:nvPr/>
        </p:nvCxnSpPr>
        <p:spPr>
          <a:xfrm>
            <a:off x="7821450" y="3203796"/>
            <a:ext cx="12782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81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434643" y="409825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of the LN2 tank</a:t>
            </a:r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A88A028F-19BA-4CC1-AD15-80BD7D319A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6447" y="1982841"/>
            <a:ext cx="4204104" cy="3152676"/>
          </a:xfrm>
          <a:prstGeom prst="rect">
            <a:avLst/>
          </a:prstGeom>
        </p:spPr>
      </p:pic>
      <p:pic>
        <p:nvPicPr>
          <p:cNvPr id="7" name="Picture 6" descr="A picture containing sky, smoke, outdoor, steam&#10;&#10;Description automatically generated">
            <a:extLst>
              <a:ext uri="{FF2B5EF4-FFF2-40B4-BE49-F238E27FC236}">
                <a16:creationId xmlns:a16="http://schemas.microsoft.com/office/drawing/2014/main" id="{DF1A2962-7275-4004-88E4-A5EDD6E41E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1477" y="1982868"/>
            <a:ext cx="4204156" cy="3152675"/>
          </a:xfrm>
          <a:prstGeom prst="rect">
            <a:avLst/>
          </a:prstGeom>
        </p:spPr>
      </p:pic>
      <p:pic>
        <p:nvPicPr>
          <p:cNvPr id="9" name="Picture 8" descr="A picture containing text, outdoor, road, sky&#10;&#10;Description automatically generated">
            <a:extLst>
              <a:ext uri="{FF2B5EF4-FFF2-40B4-BE49-F238E27FC236}">
                <a16:creationId xmlns:a16="http://schemas.microsoft.com/office/drawing/2014/main" id="{71E1D1BE-CFDE-41DA-ABAD-EC14E09D67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7" y="3367663"/>
            <a:ext cx="3057525" cy="22936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998602-05AA-405B-81B2-E6E911980020}"/>
              </a:ext>
            </a:extLst>
          </p:cNvPr>
          <p:cNvSpPr txBox="1"/>
          <p:nvPr/>
        </p:nvSpPr>
        <p:spPr>
          <a:xfrm>
            <a:off x="538629" y="1194838"/>
            <a:ext cx="32485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400l tank to store LN2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Required to supply the cryostats for the pump laser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Estimate the need to fill every two weeks during operation</a:t>
            </a:r>
          </a:p>
        </p:txBody>
      </p:sp>
    </p:spTree>
    <p:extLst>
      <p:ext uri="{BB962C8B-B14F-4D97-AF65-F5344CB8AC3E}">
        <p14:creationId xmlns:p14="http://schemas.microsoft.com/office/powerpoint/2010/main" val="1426163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434643" y="409825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of the LN2 pipework for pump laser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ABF675-4CB2-4C15-A898-9A4163BC39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44243" y="1574999"/>
            <a:ext cx="4566834" cy="342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picture containing indoor, transport, equipment&#10;&#10;Description automatically generated">
            <a:extLst>
              <a:ext uri="{FF2B5EF4-FFF2-40B4-BE49-F238E27FC236}">
                <a16:creationId xmlns:a16="http://schemas.microsoft.com/office/drawing/2014/main" id="{E45F264B-A681-419B-8BAB-2D2BC83C5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2579" y="1593060"/>
            <a:ext cx="4546842" cy="34095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46ED6C-FA80-4636-A420-A919D4BEB555}"/>
              </a:ext>
            </a:extLst>
          </p:cNvPr>
          <p:cNvSpPr txBox="1"/>
          <p:nvPr/>
        </p:nvSpPr>
        <p:spPr>
          <a:xfrm>
            <a:off x="538629" y="1194838"/>
            <a:ext cx="32485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LN2 pipework to transport LN2 from outside tank into the pump room for use in cryostats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Normal Exhaust lines to take cold GN2 (boil off) to safe external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Emergency Exhaust (from pressure relief valves) lines to take any gases to safe external termination point</a:t>
            </a:r>
          </a:p>
        </p:txBody>
      </p:sp>
    </p:spTree>
    <p:extLst>
      <p:ext uri="{BB962C8B-B14F-4D97-AF65-F5344CB8AC3E}">
        <p14:creationId xmlns:p14="http://schemas.microsoft.com/office/powerpoint/2010/main" val="3339986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8A5D3042-A091-4E66-A4D1-85A07C7A4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50" t="5294" b="21561"/>
          <a:stretch/>
        </p:blipFill>
        <p:spPr bwMode="auto">
          <a:xfrm>
            <a:off x="4978926" y="1287149"/>
            <a:ext cx="5439584" cy="463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434643" y="409825"/>
            <a:ext cx="8763436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of cable containment pump laser and rack room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DBC74-4534-46CA-AE46-0209CC329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8718" y="1271283"/>
            <a:ext cx="3852002" cy="28875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4E20B4-8881-41DA-887B-DD51E20478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203"/>
          <a:stretch/>
        </p:blipFill>
        <p:spPr>
          <a:xfrm>
            <a:off x="3954195" y="1325540"/>
            <a:ext cx="3296516" cy="3902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3E552C-0C41-4578-85F3-99268FFDDADA}"/>
              </a:ext>
            </a:extLst>
          </p:cNvPr>
          <p:cNvSpPr txBox="1"/>
          <p:nvPr/>
        </p:nvSpPr>
        <p:spPr>
          <a:xfrm>
            <a:off x="538629" y="1194838"/>
            <a:ext cx="32485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Last ISTAC this proposed services layout was shown for the pump laser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The 3 tiered cable gantry and interlock trunking has been installed throughout this area.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Top layer power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Mid layer control and data cables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Bottom layer mechanical services (gas and water)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95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105" y="5661283"/>
            <a:ext cx="989886" cy="967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1434643" y="409825"/>
            <a:ext cx="87634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spc="-113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laser equipment install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2C62F9-EB54-4801-89B0-343F09718C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76"/>
          <a:stretch/>
        </p:blipFill>
        <p:spPr>
          <a:xfrm>
            <a:off x="3196527" y="2395167"/>
            <a:ext cx="5583717" cy="3450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CFE6E5-AB8A-4FE0-BD10-697573840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956" y="2447254"/>
            <a:ext cx="2509405" cy="3345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6E2D90-5A77-4AA3-8B81-14BDDE111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838" y="2395167"/>
            <a:ext cx="2509406" cy="33458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5EBC0D-C849-4718-AF26-B7D76B0DED27}"/>
              </a:ext>
            </a:extLst>
          </p:cNvPr>
          <p:cNvSpPr txBox="1"/>
          <p:nvPr/>
        </p:nvSpPr>
        <p:spPr>
          <a:xfrm>
            <a:off x="538628" y="1194838"/>
            <a:ext cx="7567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Optical tables installed into the room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Including pre-built front end 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Amplifier heads and cryostats installed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Including base plate fixed to the floor to allow easy repositioning</a:t>
            </a:r>
          </a:p>
        </p:txBody>
      </p:sp>
    </p:spTree>
    <p:extLst>
      <p:ext uri="{BB962C8B-B14F-4D97-AF65-F5344CB8AC3E}">
        <p14:creationId xmlns:p14="http://schemas.microsoft.com/office/powerpoint/2010/main" val="306384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24</Slides>
  <Notes>23</Notes>
  <HiddenSlides>1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MASTER 2 WHITE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revision>1</cp:revision>
  <cp:lastPrinted>2022-11-09T11:30:05Z</cp:lastPrinted>
  <dcterms:created xsi:type="dcterms:W3CDTF">2019-09-17T08:04:08Z</dcterms:created>
  <dcterms:modified xsi:type="dcterms:W3CDTF">2022-11-29T16:58:16Z</dcterms:modified>
</cp:coreProperties>
</file>