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56" r:id="rId5"/>
    <p:sldId id="346" r:id="rId6"/>
    <p:sldId id="260" r:id="rId7"/>
    <p:sldId id="367" r:id="rId8"/>
    <p:sldId id="364" r:id="rId9"/>
    <p:sldId id="366" r:id="rId10"/>
    <p:sldId id="347" r:id="rId11"/>
    <p:sldId id="339" r:id="rId12"/>
    <p:sldId id="340" r:id="rId13"/>
    <p:sldId id="353" r:id="rId14"/>
    <p:sldId id="368" r:id="rId15"/>
    <p:sldId id="343" r:id="rId16"/>
    <p:sldId id="370" r:id="rId17"/>
    <p:sldId id="369" r:id="rId18"/>
    <p:sldId id="281" r:id="rId19"/>
    <p:sldId id="371" r:id="rId20"/>
    <p:sldId id="375" r:id="rId21"/>
    <p:sldId id="257" r:id="rId22"/>
    <p:sldId id="373" r:id="rId23"/>
    <p:sldId id="374" r:id="rId24"/>
    <p:sldId id="372" r:id="rId25"/>
    <p:sldId id="376" r:id="rId26"/>
    <p:sldId id="358" r:id="rId27"/>
    <p:sldId id="303" r:id="rId28"/>
    <p:sldId id="304" r:id="rId29"/>
    <p:sldId id="557" r:id="rId30"/>
    <p:sldId id="302" r:id="rId31"/>
    <p:sldId id="562" r:id="rId32"/>
    <p:sldId id="341" r:id="rId33"/>
    <p:sldId id="558" r:id="rId34"/>
    <p:sldId id="559" r:id="rId35"/>
    <p:sldId id="561" r:id="rId36"/>
    <p:sldId id="332" r:id="rId37"/>
    <p:sldId id="363" r:id="rId38"/>
    <p:sldId id="258" r:id="rId39"/>
    <p:sldId id="352" r:id="rId40"/>
    <p:sldId id="337" r:id="rId41"/>
    <p:sldId id="336" r:id="rId42"/>
    <p:sldId id="333" r:id="rId43"/>
    <p:sldId id="269" r:id="rId44"/>
    <p:sldId id="357" r:id="rId45"/>
    <p:sldId id="280" r:id="rId46"/>
    <p:sldId id="266" r:id="rId47"/>
    <p:sldId id="263" r:id="rId48"/>
    <p:sldId id="261" r:id="rId49"/>
    <p:sldId id="279" r:id="rId50"/>
    <p:sldId id="56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13951A1-00AE-44E5-830A-05E49A7CC910}">
          <p14:sldIdLst>
            <p14:sldId id="256"/>
          </p14:sldIdLst>
        </p14:section>
        <p14:section name="Overview of DMS" id="{669A7734-1014-D04D-BC7D-6D9CF0920C86}">
          <p14:sldIdLst>
            <p14:sldId id="346"/>
            <p14:sldId id="260"/>
            <p14:sldId id="367"/>
            <p14:sldId id="364"/>
            <p14:sldId id="366"/>
          </p14:sldIdLst>
        </p14:section>
        <p14:section name="Details of DMS" id="{90B210AD-1F18-6346-8DA1-D1FABAA082E1}">
          <p14:sldIdLst>
            <p14:sldId id="347"/>
          </p14:sldIdLst>
        </p14:section>
        <p14:section name="areaDetector and display" id="{9D404EEB-34F4-A54C-899E-0B518D8C5F0D}">
          <p14:sldIdLst>
            <p14:sldId id="339"/>
            <p14:sldId id="340"/>
            <p14:sldId id="353"/>
            <p14:sldId id="368"/>
          </p14:sldIdLst>
        </p14:section>
        <p14:section name="Data broker, storage, display and data transfer pipelines" id="{F269CD74-EDF5-B84A-A04D-70F68591B6C9}">
          <p14:sldIdLst>
            <p14:sldId id="343"/>
            <p14:sldId id="370"/>
            <p14:sldId id="369"/>
            <p14:sldId id="281"/>
            <p14:sldId id="371"/>
          </p14:sldIdLst>
        </p14:section>
        <p14:section name="End-to-end prototype demo" id="{CEEDC1F9-16A8-E442-92F8-6C0166F64185}">
          <p14:sldIdLst>
            <p14:sldId id="375"/>
            <p14:sldId id="257"/>
            <p14:sldId id="373"/>
            <p14:sldId id="374"/>
            <p14:sldId id="372"/>
          </p14:sldIdLst>
        </p14:section>
        <p14:section name="Computer Tomography" id="{7267F491-C81B-8D4F-ACA2-C67ECEC72C38}">
          <p14:sldIdLst>
            <p14:sldId id="376"/>
            <p14:sldId id="358"/>
            <p14:sldId id="303"/>
            <p14:sldId id="304"/>
            <p14:sldId id="557"/>
            <p14:sldId id="302"/>
          </p14:sldIdLst>
        </p14:section>
        <p14:section name="Next Steps" id="{533071B5-E651-4A8A-9A88-212F309556B3}">
          <p14:sldIdLst>
            <p14:sldId id="562"/>
            <p14:sldId id="341"/>
            <p14:sldId id="558"/>
            <p14:sldId id="559"/>
            <p14:sldId id="561"/>
            <p14:sldId id="332"/>
          </p14:sldIdLst>
        </p14:section>
        <p14:section name="additional slides" id="{D2F1595E-A3A4-CD4C-B624-BDAA58FE2AEB}">
          <p14:sldIdLst>
            <p14:sldId id="363"/>
            <p14:sldId id="258"/>
            <p14:sldId id="352"/>
            <p14:sldId id="337"/>
            <p14:sldId id="336"/>
            <p14:sldId id="333"/>
            <p14:sldId id="269"/>
            <p14:sldId id="357"/>
            <p14:sldId id="280"/>
            <p14:sldId id="266"/>
            <p14:sldId id="263"/>
            <p14:sldId id="261"/>
            <p14:sldId id="279"/>
            <p14:sldId id="5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BBB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5AABA-36C0-234B-9232-80A39D373A7A}" v="334" dt="2022-11-30T22:48:37.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3" autoAdjust="0"/>
    <p:restoredTop sz="94554"/>
  </p:normalViewPr>
  <p:slideViewPr>
    <p:cSldViewPr snapToGrid="0">
      <p:cViewPr>
        <p:scale>
          <a:sx n="87" d="100"/>
          <a:sy n="87" d="100"/>
        </p:scale>
        <p:origin x="432" y="640"/>
      </p:cViewPr>
      <p:guideLst/>
    </p:cSldViewPr>
  </p:slideViewPr>
  <p:notesTextViewPr>
    <p:cViewPr>
      <p:scale>
        <a:sx n="1" d="1"/>
        <a:sy n="1" d="1"/>
      </p:scale>
      <p:origin x="0" y="0"/>
    </p:cViewPr>
  </p:notesTextViewPr>
  <p:sorterViewPr>
    <p:cViewPr>
      <p:scale>
        <a:sx n="1" d="1"/>
        <a:sy n="1" d="1"/>
      </p:scale>
      <p:origin x="0" y="-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tathil, Rajeev (STFC,RAL,CLF)" userId="e93f1ebc-1396-4bcc-8909-61cd154e605f" providerId="ADAL" clId="{0E55AABA-36C0-234B-9232-80A39D373A7A}"/>
    <pc:docChg chg="undo custSel addSld delSld modSld sldOrd modMainMaster addSection delSection modSection">
      <pc:chgData name="Pattathil, Rajeev (STFC,RAL,CLF)" userId="e93f1ebc-1396-4bcc-8909-61cd154e605f" providerId="ADAL" clId="{0E55AABA-36C0-234B-9232-80A39D373A7A}" dt="2022-11-30T23:23:48.466" v="4598" actId="20577"/>
      <pc:docMkLst>
        <pc:docMk/>
      </pc:docMkLst>
      <pc:sldChg chg="addSp delSp modSp add del mod ord">
        <pc:chgData name="Pattathil, Rajeev (STFC,RAL,CLF)" userId="e93f1ebc-1396-4bcc-8909-61cd154e605f" providerId="ADAL" clId="{0E55AABA-36C0-234B-9232-80A39D373A7A}" dt="2022-11-30T17:49:18.365" v="4538" actId="14100"/>
        <pc:sldMkLst>
          <pc:docMk/>
          <pc:sldMk cId="332379235" sldId="257"/>
        </pc:sldMkLst>
        <pc:spChg chg="add mod">
          <ac:chgData name="Pattathil, Rajeev (STFC,RAL,CLF)" userId="e93f1ebc-1396-4bcc-8909-61cd154e605f" providerId="ADAL" clId="{0E55AABA-36C0-234B-9232-80A39D373A7A}" dt="2022-11-30T14:09:45.518" v="2865" actId="20577"/>
          <ac:spMkLst>
            <pc:docMk/>
            <pc:sldMk cId="332379235" sldId="257"/>
            <ac:spMk id="2" creationId="{C5B2A10A-A570-21B3-3A20-3F6FB90E08E1}"/>
          </ac:spMkLst>
        </pc:spChg>
        <pc:spChg chg="mod">
          <ac:chgData name="Pattathil, Rajeev (STFC,RAL,CLF)" userId="e93f1ebc-1396-4bcc-8909-61cd154e605f" providerId="ADAL" clId="{0E55AABA-36C0-234B-9232-80A39D373A7A}" dt="2022-11-30T16:48:36.831" v="4054" actId="1035"/>
          <ac:spMkLst>
            <pc:docMk/>
            <pc:sldMk cId="332379235" sldId="257"/>
            <ac:spMk id="22" creationId="{9235ED6A-DCBF-4218-8104-16CEE9FF61DE}"/>
          </ac:spMkLst>
        </pc:spChg>
        <pc:spChg chg="mod">
          <ac:chgData name="Pattathil, Rajeev (STFC,RAL,CLF)" userId="e93f1ebc-1396-4bcc-8909-61cd154e605f" providerId="ADAL" clId="{0E55AABA-36C0-234B-9232-80A39D373A7A}" dt="2022-11-30T16:48:36.831" v="4054" actId="1035"/>
          <ac:spMkLst>
            <pc:docMk/>
            <pc:sldMk cId="332379235" sldId="257"/>
            <ac:spMk id="23" creationId="{2DFCB53D-181E-4EDA-BB24-36AA83C71D47}"/>
          </ac:spMkLst>
        </pc:spChg>
        <pc:spChg chg="mod">
          <ac:chgData name="Pattathil, Rajeev (STFC,RAL,CLF)" userId="e93f1ebc-1396-4bcc-8909-61cd154e605f" providerId="ADAL" clId="{0E55AABA-36C0-234B-9232-80A39D373A7A}" dt="2022-11-30T16:48:36.831" v="4054" actId="1035"/>
          <ac:spMkLst>
            <pc:docMk/>
            <pc:sldMk cId="332379235" sldId="257"/>
            <ac:spMk id="24" creationId="{AF5D45FB-FE7E-4393-AF65-EA5285B5691A}"/>
          </ac:spMkLst>
        </pc:spChg>
        <pc:spChg chg="mod">
          <ac:chgData name="Pattathil, Rajeev (STFC,RAL,CLF)" userId="e93f1ebc-1396-4bcc-8909-61cd154e605f" providerId="ADAL" clId="{0E55AABA-36C0-234B-9232-80A39D373A7A}" dt="2022-11-30T16:48:36.831" v="4054" actId="1035"/>
          <ac:spMkLst>
            <pc:docMk/>
            <pc:sldMk cId="332379235" sldId="257"/>
            <ac:spMk id="29" creationId="{3CC1D575-2761-4BE6-9EF6-44284D0ED1F5}"/>
          </ac:spMkLst>
        </pc:spChg>
        <pc:spChg chg="mod">
          <ac:chgData name="Pattathil, Rajeev (STFC,RAL,CLF)" userId="e93f1ebc-1396-4bcc-8909-61cd154e605f" providerId="ADAL" clId="{0E55AABA-36C0-234B-9232-80A39D373A7A}" dt="2022-11-30T16:48:36.831" v="4054" actId="1035"/>
          <ac:spMkLst>
            <pc:docMk/>
            <pc:sldMk cId="332379235" sldId="257"/>
            <ac:spMk id="30" creationId="{663254C0-8CC1-4A53-B343-D9EE782ACD81}"/>
          </ac:spMkLst>
        </pc:spChg>
        <pc:spChg chg="mod">
          <ac:chgData name="Pattathil, Rajeev (STFC,RAL,CLF)" userId="e93f1ebc-1396-4bcc-8909-61cd154e605f" providerId="ADAL" clId="{0E55AABA-36C0-234B-9232-80A39D373A7A}" dt="2022-11-30T16:48:36.831" v="4054" actId="1035"/>
          <ac:spMkLst>
            <pc:docMk/>
            <pc:sldMk cId="332379235" sldId="257"/>
            <ac:spMk id="33" creationId="{ADFCA0E0-319E-463B-A1B7-948207F8643B}"/>
          </ac:spMkLst>
        </pc:spChg>
        <pc:spChg chg="mod">
          <ac:chgData name="Pattathil, Rajeev (STFC,RAL,CLF)" userId="e93f1ebc-1396-4bcc-8909-61cd154e605f" providerId="ADAL" clId="{0E55AABA-36C0-234B-9232-80A39D373A7A}" dt="2022-11-30T16:48:36.831" v="4054" actId="1035"/>
          <ac:spMkLst>
            <pc:docMk/>
            <pc:sldMk cId="332379235" sldId="257"/>
            <ac:spMk id="34" creationId="{85DC6B8E-8289-477B-A4AA-F17E58A44B62}"/>
          </ac:spMkLst>
        </pc:spChg>
        <pc:spChg chg="mod">
          <ac:chgData name="Pattathil, Rajeev (STFC,RAL,CLF)" userId="e93f1ebc-1396-4bcc-8909-61cd154e605f" providerId="ADAL" clId="{0E55AABA-36C0-234B-9232-80A39D373A7A}" dt="2022-11-30T16:48:36.831" v="4054" actId="1035"/>
          <ac:spMkLst>
            <pc:docMk/>
            <pc:sldMk cId="332379235" sldId="257"/>
            <ac:spMk id="35" creationId="{4CB9502A-3919-4EE1-9B8B-EFFE3D8F630B}"/>
          </ac:spMkLst>
        </pc:spChg>
        <pc:spChg chg="mod">
          <ac:chgData name="Pattathil, Rajeev (STFC,RAL,CLF)" userId="e93f1ebc-1396-4bcc-8909-61cd154e605f" providerId="ADAL" clId="{0E55AABA-36C0-234B-9232-80A39D373A7A}" dt="2022-11-30T16:48:36.831" v="4054" actId="1035"/>
          <ac:spMkLst>
            <pc:docMk/>
            <pc:sldMk cId="332379235" sldId="257"/>
            <ac:spMk id="45" creationId="{9305AE2C-BBF3-4A53-A791-839B20BB87F3}"/>
          </ac:spMkLst>
        </pc:spChg>
        <pc:spChg chg="mod">
          <ac:chgData name="Pattathil, Rajeev (STFC,RAL,CLF)" userId="e93f1ebc-1396-4bcc-8909-61cd154e605f" providerId="ADAL" clId="{0E55AABA-36C0-234B-9232-80A39D373A7A}" dt="2022-11-30T16:48:36.831" v="4054" actId="1035"/>
          <ac:spMkLst>
            <pc:docMk/>
            <pc:sldMk cId="332379235" sldId="257"/>
            <ac:spMk id="46" creationId="{AA98C1FF-AE47-42E4-B818-1DC3D0D26FD2}"/>
          </ac:spMkLst>
        </pc:spChg>
        <pc:spChg chg="mod">
          <ac:chgData name="Pattathil, Rajeev (STFC,RAL,CLF)" userId="e93f1ebc-1396-4bcc-8909-61cd154e605f" providerId="ADAL" clId="{0E55AABA-36C0-234B-9232-80A39D373A7A}" dt="2022-11-30T16:48:36.831" v="4054" actId="1035"/>
          <ac:spMkLst>
            <pc:docMk/>
            <pc:sldMk cId="332379235" sldId="257"/>
            <ac:spMk id="47" creationId="{15BD8CF5-50A9-4FDC-A413-87C23CB5DBEE}"/>
          </ac:spMkLst>
        </pc:spChg>
        <pc:spChg chg="mod">
          <ac:chgData name="Pattathil, Rajeev (STFC,RAL,CLF)" userId="e93f1ebc-1396-4bcc-8909-61cd154e605f" providerId="ADAL" clId="{0E55AABA-36C0-234B-9232-80A39D373A7A}" dt="2022-11-30T16:48:36.831" v="4054" actId="1035"/>
          <ac:spMkLst>
            <pc:docMk/>
            <pc:sldMk cId="332379235" sldId="257"/>
            <ac:spMk id="48" creationId="{D89437DE-97C0-4E08-88B0-36EF7E474A79}"/>
          </ac:spMkLst>
        </pc:spChg>
        <pc:spChg chg="mod">
          <ac:chgData name="Pattathil, Rajeev (STFC,RAL,CLF)" userId="e93f1ebc-1396-4bcc-8909-61cd154e605f" providerId="ADAL" clId="{0E55AABA-36C0-234B-9232-80A39D373A7A}" dt="2022-11-30T16:48:36.831" v="4054" actId="1035"/>
          <ac:spMkLst>
            <pc:docMk/>
            <pc:sldMk cId="332379235" sldId="257"/>
            <ac:spMk id="49" creationId="{C15AF027-6F26-43BC-BCD5-FCEA15CCE429}"/>
          </ac:spMkLst>
        </pc:spChg>
        <pc:spChg chg="mod">
          <ac:chgData name="Pattathil, Rajeev (STFC,RAL,CLF)" userId="e93f1ebc-1396-4bcc-8909-61cd154e605f" providerId="ADAL" clId="{0E55AABA-36C0-234B-9232-80A39D373A7A}" dt="2022-11-30T16:48:36.831" v="4054" actId="1035"/>
          <ac:spMkLst>
            <pc:docMk/>
            <pc:sldMk cId="332379235" sldId="257"/>
            <ac:spMk id="50" creationId="{B2DAA184-0B3B-495A-8E80-7D751B3498E8}"/>
          </ac:spMkLst>
        </pc:spChg>
        <pc:spChg chg="mod">
          <ac:chgData name="Pattathil, Rajeev (STFC,RAL,CLF)" userId="e93f1ebc-1396-4bcc-8909-61cd154e605f" providerId="ADAL" clId="{0E55AABA-36C0-234B-9232-80A39D373A7A}" dt="2022-11-30T16:48:36.831" v="4054" actId="1035"/>
          <ac:spMkLst>
            <pc:docMk/>
            <pc:sldMk cId="332379235" sldId="257"/>
            <ac:spMk id="51" creationId="{1EB2D672-C870-436E-9FC0-F1F0AFAE910C}"/>
          </ac:spMkLst>
        </pc:spChg>
        <pc:spChg chg="mod">
          <ac:chgData name="Pattathil, Rajeev (STFC,RAL,CLF)" userId="e93f1ebc-1396-4bcc-8909-61cd154e605f" providerId="ADAL" clId="{0E55AABA-36C0-234B-9232-80A39D373A7A}" dt="2022-11-30T16:48:36.831" v="4054" actId="1035"/>
          <ac:spMkLst>
            <pc:docMk/>
            <pc:sldMk cId="332379235" sldId="257"/>
            <ac:spMk id="52" creationId="{30252A88-0232-4A52-8885-3B475047355C}"/>
          </ac:spMkLst>
        </pc:spChg>
        <pc:spChg chg="mod">
          <ac:chgData name="Pattathil, Rajeev (STFC,RAL,CLF)" userId="e93f1ebc-1396-4bcc-8909-61cd154e605f" providerId="ADAL" clId="{0E55AABA-36C0-234B-9232-80A39D373A7A}" dt="2022-11-30T16:48:36.831" v="4054" actId="1035"/>
          <ac:spMkLst>
            <pc:docMk/>
            <pc:sldMk cId="332379235" sldId="257"/>
            <ac:spMk id="53" creationId="{885DF336-6A0D-4E59-B2D9-3C04867660F0}"/>
          </ac:spMkLst>
        </pc:spChg>
        <pc:spChg chg="mod">
          <ac:chgData name="Pattathil, Rajeev (STFC,RAL,CLF)" userId="e93f1ebc-1396-4bcc-8909-61cd154e605f" providerId="ADAL" clId="{0E55AABA-36C0-234B-9232-80A39D373A7A}" dt="2022-11-30T16:48:36.831" v="4054" actId="1035"/>
          <ac:spMkLst>
            <pc:docMk/>
            <pc:sldMk cId="332379235" sldId="257"/>
            <ac:spMk id="54" creationId="{90276B66-F963-43C2-B73A-891A12B09A9E}"/>
          </ac:spMkLst>
        </pc:spChg>
        <pc:spChg chg="mod">
          <ac:chgData name="Pattathil, Rajeev (STFC,RAL,CLF)" userId="e93f1ebc-1396-4bcc-8909-61cd154e605f" providerId="ADAL" clId="{0E55AABA-36C0-234B-9232-80A39D373A7A}" dt="2022-11-30T16:48:36.831" v="4054" actId="1035"/>
          <ac:spMkLst>
            <pc:docMk/>
            <pc:sldMk cId="332379235" sldId="257"/>
            <ac:spMk id="55" creationId="{7A51CAB7-4870-4584-8D86-F36A4A877BDB}"/>
          </ac:spMkLst>
        </pc:spChg>
        <pc:spChg chg="mod">
          <ac:chgData name="Pattathil, Rajeev (STFC,RAL,CLF)" userId="e93f1ebc-1396-4bcc-8909-61cd154e605f" providerId="ADAL" clId="{0E55AABA-36C0-234B-9232-80A39D373A7A}" dt="2022-11-30T16:48:36.831" v="4054" actId="1035"/>
          <ac:spMkLst>
            <pc:docMk/>
            <pc:sldMk cId="332379235" sldId="257"/>
            <ac:spMk id="56" creationId="{6B54505B-9965-4E1A-983C-2F0306588154}"/>
          </ac:spMkLst>
        </pc:spChg>
        <pc:spChg chg="mod">
          <ac:chgData name="Pattathil, Rajeev (STFC,RAL,CLF)" userId="e93f1ebc-1396-4bcc-8909-61cd154e605f" providerId="ADAL" clId="{0E55AABA-36C0-234B-9232-80A39D373A7A}" dt="2022-11-30T16:48:36.831" v="4054" actId="1035"/>
          <ac:spMkLst>
            <pc:docMk/>
            <pc:sldMk cId="332379235" sldId="257"/>
            <ac:spMk id="57" creationId="{4CF9043F-ED68-4773-A6DD-3D44473F62C1}"/>
          </ac:spMkLst>
        </pc:spChg>
        <pc:grpChg chg="add del">
          <ac:chgData name="Pattathil, Rajeev (STFC,RAL,CLF)" userId="e93f1ebc-1396-4bcc-8909-61cd154e605f" providerId="ADAL" clId="{0E55AABA-36C0-234B-9232-80A39D373A7A}" dt="2022-11-30T17:49:03.829" v="4535" actId="21"/>
          <ac:grpSpMkLst>
            <pc:docMk/>
            <pc:sldMk cId="332379235" sldId="257"/>
            <ac:grpSpMk id="3" creationId="{EF0D83CA-BC53-3E44-5B05-D090935048B5}"/>
          </ac:grpSpMkLst>
        </pc:grpChg>
        <pc:grpChg chg="mod">
          <ac:chgData name="Pattathil, Rajeev (STFC,RAL,CLF)" userId="e93f1ebc-1396-4bcc-8909-61cd154e605f" providerId="ADAL" clId="{0E55AABA-36C0-234B-9232-80A39D373A7A}" dt="2022-11-30T16:48:36.831" v="4054" actId="1035"/>
          <ac:grpSpMkLst>
            <pc:docMk/>
            <pc:sldMk cId="332379235" sldId="257"/>
            <ac:grpSpMk id="44" creationId="{19577581-726D-4784-815D-FE597D5DEADC}"/>
          </ac:grpSpMkLst>
        </pc:grpChg>
        <pc:picChg chg="add mod">
          <ac:chgData name="Pattathil, Rajeev (STFC,RAL,CLF)" userId="e93f1ebc-1396-4bcc-8909-61cd154e605f" providerId="ADAL" clId="{0E55AABA-36C0-234B-9232-80A39D373A7A}" dt="2022-11-30T17:49:18.365" v="4538" actId="14100"/>
          <ac:picMkLst>
            <pc:docMk/>
            <pc:sldMk cId="332379235" sldId="257"/>
            <ac:picMk id="4" creationId="{D0F0A662-D91C-9E3A-9AED-7E91F08E26CD}"/>
          </ac:picMkLst>
        </pc:picChg>
        <pc:picChg chg="mod">
          <ac:chgData name="Pattathil, Rajeev (STFC,RAL,CLF)" userId="e93f1ebc-1396-4bcc-8909-61cd154e605f" providerId="ADAL" clId="{0E55AABA-36C0-234B-9232-80A39D373A7A}" dt="2022-11-30T16:48:36.831" v="4054" actId="1035"/>
          <ac:picMkLst>
            <pc:docMk/>
            <pc:sldMk cId="332379235" sldId="257"/>
            <ac:picMk id="10" creationId="{13D9100E-713C-48B8-8E1C-33AB4595B9CF}"/>
          </ac:picMkLst>
        </pc:picChg>
        <pc:picChg chg="mod">
          <ac:chgData name="Pattathil, Rajeev (STFC,RAL,CLF)" userId="e93f1ebc-1396-4bcc-8909-61cd154e605f" providerId="ADAL" clId="{0E55AABA-36C0-234B-9232-80A39D373A7A}" dt="2022-11-30T16:48:36.831" v="4054" actId="1035"/>
          <ac:picMkLst>
            <pc:docMk/>
            <pc:sldMk cId="332379235" sldId="257"/>
            <ac:picMk id="11" creationId="{6D91020A-65DE-4EB6-9F7C-6CB1C4BAD22B}"/>
          </ac:picMkLst>
        </pc:picChg>
        <pc:picChg chg="mod">
          <ac:chgData name="Pattathil, Rajeev (STFC,RAL,CLF)" userId="e93f1ebc-1396-4bcc-8909-61cd154e605f" providerId="ADAL" clId="{0E55AABA-36C0-234B-9232-80A39D373A7A}" dt="2022-11-30T16:48:36.831" v="4054" actId="1035"/>
          <ac:picMkLst>
            <pc:docMk/>
            <pc:sldMk cId="332379235" sldId="257"/>
            <ac:picMk id="13" creationId="{86D710F9-3CBC-4A66-98B3-3F422C4832CB}"/>
          </ac:picMkLst>
        </pc:picChg>
        <pc:picChg chg="mod">
          <ac:chgData name="Pattathil, Rajeev (STFC,RAL,CLF)" userId="e93f1ebc-1396-4bcc-8909-61cd154e605f" providerId="ADAL" clId="{0E55AABA-36C0-234B-9232-80A39D373A7A}" dt="2022-11-30T16:48:36.831" v="4054" actId="1035"/>
          <ac:picMkLst>
            <pc:docMk/>
            <pc:sldMk cId="332379235" sldId="257"/>
            <ac:picMk id="15" creationId="{5C3C1A72-A990-492A-9413-D80EA93A3ACA}"/>
          </ac:picMkLst>
        </pc:picChg>
        <pc:picChg chg="mod">
          <ac:chgData name="Pattathil, Rajeev (STFC,RAL,CLF)" userId="e93f1ebc-1396-4bcc-8909-61cd154e605f" providerId="ADAL" clId="{0E55AABA-36C0-234B-9232-80A39D373A7A}" dt="2022-11-30T16:48:36.831" v="4054" actId="1035"/>
          <ac:picMkLst>
            <pc:docMk/>
            <pc:sldMk cId="332379235" sldId="257"/>
            <ac:picMk id="16" creationId="{69B762EF-CAB8-4AE0-BECF-DA665E86292B}"/>
          </ac:picMkLst>
        </pc:picChg>
        <pc:picChg chg="mod">
          <ac:chgData name="Pattathil, Rajeev (STFC,RAL,CLF)" userId="e93f1ebc-1396-4bcc-8909-61cd154e605f" providerId="ADAL" clId="{0E55AABA-36C0-234B-9232-80A39D373A7A}" dt="2022-11-30T16:48:36.831" v="4054" actId="1035"/>
          <ac:picMkLst>
            <pc:docMk/>
            <pc:sldMk cId="332379235" sldId="257"/>
            <ac:picMk id="32" creationId="{598276CD-25DD-4393-8514-47C197BEEFBE}"/>
          </ac:picMkLst>
        </pc:picChg>
        <pc:picChg chg="mod">
          <ac:chgData name="Pattathil, Rajeev (STFC,RAL,CLF)" userId="e93f1ebc-1396-4bcc-8909-61cd154e605f" providerId="ADAL" clId="{0E55AABA-36C0-234B-9232-80A39D373A7A}" dt="2022-11-30T16:48:36.831" v="4054" actId="1035"/>
          <ac:picMkLst>
            <pc:docMk/>
            <pc:sldMk cId="332379235" sldId="257"/>
            <ac:picMk id="37" creationId="{F328C1B3-A2D5-4F22-B9B6-CF04E6BB1542}"/>
          </ac:picMkLst>
        </pc:picChg>
        <pc:picChg chg="mod">
          <ac:chgData name="Pattathil, Rajeev (STFC,RAL,CLF)" userId="e93f1ebc-1396-4bcc-8909-61cd154e605f" providerId="ADAL" clId="{0E55AABA-36C0-234B-9232-80A39D373A7A}" dt="2022-11-30T16:48:36.831" v="4054" actId="1035"/>
          <ac:picMkLst>
            <pc:docMk/>
            <pc:sldMk cId="332379235" sldId="257"/>
            <ac:picMk id="39" creationId="{6BB9ACD0-31F6-43E1-BA2C-D9853354D901}"/>
          </ac:picMkLst>
        </pc:picChg>
        <pc:picChg chg="mod">
          <ac:chgData name="Pattathil, Rajeev (STFC,RAL,CLF)" userId="e93f1ebc-1396-4bcc-8909-61cd154e605f" providerId="ADAL" clId="{0E55AABA-36C0-234B-9232-80A39D373A7A}" dt="2022-11-30T16:48:36.831" v="4054" actId="1035"/>
          <ac:picMkLst>
            <pc:docMk/>
            <pc:sldMk cId="332379235" sldId="257"/>
            <ac:picMk id="59" creationId="{EA51F90F-6B13-43F5-BB6A-A4A60AC81669}"/>
          </ac:picMkLst>
        </pc:picChg>
      </pc:sldChg>
      <pc:sldChg chg="ord">
        <pc:chgData name="Pattathil, Rajeev (STFC,RAL,CLF)" userId="e93f1ebc-1396-4bcc-8909-61cd154e605f" providerId="ADAL" clId="{0E55AABA-36C0-234B-9232-80A39D373A7A}" dt="2022-11-30T06:35:11.897" v="1912" actId="20578"/>
        <pc:sldMkLst>
          <pc:docMk/>
          <pc:sldMk cId="4007558275" sldId="258"/>
        </pc:sldMkLst>
      </pc:sldChg>
      <pc:sldChg chg="delSp modSp mod">
        <pc:chgData name="Pattathil, Rajeev (STFC,RAL,CLF)" userId="e93f1ebc-1396-4bcc-8909-61cd154e605f" providerId="ADAL" clId="{0E55AABA-36C0-234B-9232-80A39D373A7A}" dt="2022-11-29T18:28:10.392" v="1495" actId="20577"/>
        <pc:sldMkLst>
          <pc:docMk/>
          <pc:sldMk cId="2359505949" sldId="260"/>
        </pc:sldMkLst>
        <pc:spChg chg="mod">
          <ac:chgData name="Pattathil, Rajeev (STFC,RAL,CLF)" userId="e93f1ebc-1396-4bcc-8909-61cd154e605f" providerId="ADAL" clId="{0E55AABA-36C0-234B-9232-80A39D373A7A}" dt="2022-11-29T18:28:10.392" v="1495" actId="20577"/>
          <ac:spMkLst>
            <pc:docMk/>
            <pc:sldMk cId="2359505949" sldId="260"/>
            <ac:spMk id="2" creationId="{00000000-0000-0000-0000-000000000000}"/>
          </ac:spMkLst>
        </pc:spChg>
        <pc:spChg chg="mod">
          <ac:chgData name="Pattathil, Rajeev (STFC,RAL,CLF)" userId="e93f1ebc-1396-4bcc-8909-61cd154e605f" providerId="ADAL" clId="{0E55AABA-36C0-234B-9232-80A39D373A7A}" dt="2022-11-29T13:54:45.388" v="1414" actId="20577"/>
          <ac:spMkLst>
            <pc:docMk/>
            <pc:sldMk cId="2359505949" sldId="260"/>
            <ac:spMk id="35" creationId="{583BE536-7EE1-B24D-9AF8-4E890140136F}"/>
          </ac:spMkLst>
        </pc:spChg>
        <pc:picChg chg="del">
          <ac:chgData name="Pattathil, Rajeev (STFC,RAL,CLF)" userId="e93f1ebc-1396-4bcc-8909-61cd154e605f" providerId="ADAL" clId="{0E55AABA-36C0-234B-9232-80A39D373A7A}" dt="2022-11-29T13:54:55.792" v="1416" actId="478"/>
          <ac:picMkLst>
            <pc:docMk/>
            <pc:sldMk cId="2359505949" sldId="260"/>
            <ac:picMk id="40" creationId="{A4FA6FEA-F42A-A449-88F6-550C2D460D32}"/>
          </ac:picMkLst>
        </pc:picChg>
        <pc:picChg chg="del">
          <ac:chgData name="Pattathil, Rajeev (STFC,RAL,CLF)" userId="e93f1ebc-1396-4bcc-8909-61cd154e605f" providerId="ADAL" clId="{0E55AABA-36C0-234B-9232-80A39D373A7A}" dt="2022-11-29T13:54:53.722" v="1415" actId="478"/>
          <ac:picMkLst>
            <pc:docMk/>
            <pc:sldMk cId="2359505949" sldId="260"/>
            <ac:picMk id="7170" creationId="{BC1EAC71-C34D-8C42-B02A-4E6133DEA391}"/>
          </ac:picMkLst>
        </pc:picChg>
      </pc:sldChg>
      <pc:sldChg chg="addSp delSp modSp del mod">
        <pc:chgData name="Pattathil, Rajeev (STFC,RAL,CLF)" userId="e93f1ebc-1396-4bcc-8909-61cd154e605f" providerId="ADAL" clId="{0E55AABA-36C0-234B-9232-80A39D373A7A}" dt="2022-11-30T15:13:11.019" v="3137" actId="2696"/>
        <pc:sldMkLst>
          <pc:docMk/>
          <pc:sldMk cId="3070887211" sldId="262"/>
        </pc:sldMkLst>
        <pc:spChg chg="del mod">
          <ac:chgData name="Pattathil, Rajeev (STFC,RAL,CLF)" userId="e93f1ebc-1396-4bcc-8909-61cd154e605f" providerId="ADAL" clId="{0E55AABA-36C0-234B-9232-80A39D373A7A}" dt="2022-11-30T15:11:02.726" v="3128" actId="478"/>
          <ac:spMkLst>
            <pc:docMk/>
            <pc:sldMk cId="3070887211" sldId="262"/>
            <ac:spMk id="3" creationId="{00000000-0000-0000-0000-000000000000}"/>
          </ac:spMkLst>
        </pc:spChg>
        <pc:spChg chg="add del mod">
          <ac:chgData name="Pattathil, Rajeev (STFC,RAL,CLF)" userId="e93f1ebc-1396-4bcc-8909-61cd154e605f" providerId="ADAL" clId="{0E55AABA-36C0-234B-9232-80A39D373A7A}" dt="2022-11-30T15:11:06.099" v="3129" actId="478"/>
          <ac:spMkLst>
            <pc:docMk/>
            <pc:sldMk cId="3070887211" sldId="262"/>
            <ac:spMk id="11" creationId="{A8C9C262-1E6F-3AB7-D5D3-858BFB9DB395}"/>
          </ac:spMkLst>
        </pc:spChg>
        <pc:picChg chg="del">
          <ac:chgData name="Pattathil, Rajeev (STFC,RAL,CLF)" userId="e93f1ebc-1396-4bcc-8909-61cd154e605f" providerId="ADAL" clId="{0E55AABA-36C0-234B-9232-80A39D373A7A}" dt="2022-11-30T15:11:13.488" v="3131" actId="478"/>
          <ac:picMkLst>
            <pc:docMk/>
            <pc:sldMk cId="3070887211" sldId="262"/>
            <ac:picMk id="4" creationId="{00000000-0000-0000-0000-000000000000}"/>
          </ac:picMkLst>
        </pc:picChg>
        <pc:picChg chg="del">
          <ac:chgData name="Pattathil, Rajeev (STFC,RAL,CLF)" userId="e93f1ebc-1396-4bcc-8909-61cd154e605f" providerId="ADAL" clId="{0E55AABA-36C0-234B-9232-80A39D373A7A}" dt="2022-11-30T15:11:11.713" v="3130" actId="478"/>
          <ac:picMkLst>
            <pc:docMk/>
            <pc:sldMk cId="3070887211" sldId="262"/>
            <ac:picMk id="5" creationId="{00000000-0000-0000-0000-000000000000}"/>
          </ac:picMkLst>
        </pc:picChg>
        <pc:picChg chg="del">
          <ac:chgData name="Pattathil, Rajeev (STFC,RAL,CLF)" userId="e93f1ebc-1396-4bcc-8909-61cd154e605f" providerId="ADAL" clId="{0E55AABA-36C0-234B-9232-80A39D373A7A}" dt="2022-11-30T15:11:11.713" v="3130" actId="478"/>
          <ac:picMkLst>
            <pc:docMk/>
            <pc:sldMk cId="3070887211" sldId="262"/>
            <ac:picMk id="6" creationId="{00000000-0000-0000-0000-000000000000}"/>
          </ac:picMkLst>
        </pc:picChg>
        <pc:picChg chg="del">
          <ac:chgData name="Pattathil, Rajeev (STFC,RAL,CLF)" userId="e93f1ebc-1396-4bcc-8909-61cd154e605f" providerId="ADAL" clId="{0E55AABA-36C0-234B-9232-80A39D373A7A}" dt="2022-11-30T15:11:11.713" v="3130" actId="478"/>
          <ac:picMkLst>
            <pc:docMk/>
            <pc:sldMk cId="3070887211" sldId="262"/>
            <ac:picMk id="7" creationId="{00000000-0000-0000-0000-000000000000}"/>
          </ac:picMkLst>
        </pc:picChg>
        <pc:picChg chg="del">
          <ac:chgData name="Pattathil, Rajeev (STFC,RAL,CLF)" userId="e93f1ebc-1396-4bcc-8909-61cd154e605f" providerId="ADAL" clId="{0E55AABA-36C0-234B-9232-80A39D373A7A}" dt="2022-11-30T15:11:11.713" v="3130" actId="478"/>
          <ac:picMkLst>
            <pc:docMk/>
            <pc:sldMk cId="3070887211" sldId="262"/>
            <ac:picMk id="8" creationId="{00000000-0000-0000-0000-000000000000}"/>
          </ac:picMkLst>
        </pc:picChg>
        <pc:picChg chg="del">
          <ac:chgData name="Pattathil, Rajeev (STFC,RAL,CLF)" userId="e93f1ebc-1396-4bcc-8909-61cd154e605f" providerId="ADAL" clId="{0E55AABA-36C0-234B-9232-80A39D373A7A}" dt="2022-11-30T15:11:11.713" v="3130" actId="478"/>
          <ac:picMkLst>
            <pc:docMk/>
            <pc:sldMk cId="3070887211" sldId="262"/>
            <ac:picMk id="9" creationId="{00000000-0000-0000-0000-000000000000}"/>
          </ac:picMkLst>
        </pc:picChg>
      </pc:sldChg>
      <pc:sldChg chg="addSp delSp modSp add del mod">
        <pc:chgData name="Pattathil, Rajeev (STFC,RAL,CLF)" userId="e93f1ebc-1396-4bcc-8909-61cd154e605f" providerId="ADAL" clId="{0E55AABA-36C0-234B-9232-80A39D373A7A}" dt="2022-11-30T16:16:11.728" v="3719" actId="2696"/>
        <pc:sldMkLst>
          <pc:docMk/>
          <pc:sldMk cId="1514605382" sldId="265"/>
        </pc:sldMkLst>
        <pc:spChg chg="del">
          <ac:chgData name="Pattathil, Rajeev (STFC,RAL,CLF)" userId="e93f1ebc-1396-4bcc-8909-61cd154e605f" providerId="ADAL" clId="{0E55AABA-36C0-234B-9232-80A39D373A7A}" dt="2022-11-30T16:13:06.006" v="3592" actId="21"/>
          <ac:spMkLst>
            <pc:docMk/>
            <pc:sldMk cId="1514605382" sldId="265"/>
            <ac:spMk id="3" creationId="{00000000-0000-0000-0000-000000000000}"/>
          </ac:spMkLst>
        </pc:spChg>
        <pc:spChg chg="add mod">
          <ac:chgData name="Pattathil, Rajeev (STFC,RAL,CLF)" userId="e93f1ebc-1396-4bcc-8909-61cd154e605f" providerId="ADAL" clId="{0E55AABA-36C0-234B-9232-80A39D373A7A}" dt="2022-11-30T16:13:06.006" v="3592" actId="21"/>
          <ac:spMkLst>
            <pc:docMk/>
            <pc:sldMk cId="1514605382" sldId="265"/>
            <ac:spMk id="6" creationId="{0504648E-9928-E7AB-0CB2-56655DEDAAA2}"/>
          </ac:spMkLst>
        </pc:spChg>
      </pc:sldChg>
      <pc:sldChg chg="del">
        <pc:chgData name="Pattathil, Rajeev (STFC,RAL,CLF)" userId="e93f1ebc-1396-4bcc-8909-61cd154e605f" providerId="ADAL" clId="{0E55AABA-36C0-234B-9232-80A39D373A7A}" dt="2022-11-30T15:07:59.425" v="3125" actId="2696"/>
        <pc:sldMkLst>
          <pc:docMk/>
          <pc:sldMk cId="3213016260" sldId="269"/>
        </pc:sldMkLst>
      </pc:sldChg>
      <pc:sldChg chg="add mod ord modShow">
        <pc:chgData name="Pattathil, Rajeev (STFC,RAL,CLF)" userId="e93f1ebc-1396-4bcc-8909-61cd154e605f" providerId="ADAL" clId="{0E55AABA-36C0-234B-9232-80A39D373A7A}" dt="2022-11-30T16:07:31.217" v="3589" actId="20578"/>
        <pc:sldMkLst>
          <pc:docMk/>
          <pc:sldMk cId="3929759058" sldId="269"/>
        </pc:sldMkLst>
      </pc:sldChg>
      <pc:sldChg chg="del">
        <pc:chgData name="Pattathil, Rajeev (STFC,RAL,CLF)" userId="e93f1ebc-1396-4bcc-8909-61cd154e605f" providerId="ADAL" clId="{0E55AABA-36C0-234B-9232-80A39D373A7A}" dt="2022-11-30T15:07:59.425" v="3125" actId="2696"/>
        <pc:sldMkLst>
          <pc:docMk/>
          <pc:sldMk cId="2614270499" sldId="270"/>
        </pc:sldMkLst>
      </pc:sldChg>
      <pc:sldChg chg="delSp add del mod">
        <pc:chgData name="Pattathil, Rajeev (STFC,RAL,CLF)" userId="e93f1ebc-1396-4bcc-8909-61cd154e605f" providerId="ADAL" clId="{0E55AABA-36C0-234B-9232-80A39D373A7A}" dt="2022-11-30T16:36:44.009" v="3871" actId="2696"/>
        <pc:sldMkLst>
          <pc:docMk/>
          <pc:sldMk cId="3909014483" sldId="270"/>
        </pc:sldMkLst>
        <pc:spChg chg="del">
          <ac:chgData name="Pattathil, Rajeev (STFC,RAL,CLF)" userId="e93f1ebc-1396-4bcc-8909-61cd154e605f" providerId="ADAL" clId="{0E55AABA-36C0-234B-9232-80A39D373A7A}" dt="2022-11-30T16:28:27.626" v="3832" actId="21"/>
          <ac:spMkLst>
            <pc:docMk/>
            <pc:sldMk cId="3909014483" sldId="270"/>
            <ac:spMk id="3" creationId="{00000000-0000-0000-0000-000000000000}"/>
          </ac:spMkLst>
        </pc:spChg>
        <pc:spChg chg="del">
          <ac:chgData name="Pattathil, Rajeev (STFC,RAL,CLF)" userId="e93f1ebc-1396-4bcc-8909-61cd154e605f" providerId="ADAL" clId="{0E55AABA-36C0-234B-9232-80A39D373A7A}" dt="2022-11-30T16:28:23.319" v="3831" actId="21"/>
          <ac:spMkLst>
            <pc:docMk/>
            <pc:sldMk cId="3909014483" sldId="270"/>
            <ac:spMk id="58" creationId="{00000000-0000-0000-0000-000000000000}"/>
          </ac:spMkLst>
        </pc:spChg>
        <pc:grpChg chg="del">
          <ac:chgData name="Pattathil, Rajeev (STFC,RAL,CLF)" userId="e93f1ebc-1396-4bcc-8909-61cd154e605f" providerId="ADAL" clId="{0E55AABA-36C0-234B-9232-80A39D373A7A}" dt="2022-11-30T16:30:00.020" v="3850" actId="21"/>
          <ac:grpSpMkLst>
            <pc:docMk/>
            <pc:sldMk cId="3909014483" sldId="270"/>
            <ac:grpSpMk id="59" creationId="{6240E7B0-75CB-9E4B-A425-D8061B177271}"/>
          </ac:grpSpMkLst>
        </pc:grpChg>
      </pc:sldChg>
      <pc:sldChg chg="modSp add del mod">
        <pc:chgData name="Pattathil, Rajeev (STFC,RAL,CLF)" userId="e93f1ebc-1396-4bcc-8909-61cd154e605f" providerId="ADAL" clId="{0E55AABA-36C0-234B-9232-80A39D373A7A}" dt="2022-11-30T13:43:39.918" v="2816" actId="2696"/>
        <pc:sldMkLst>
          <pc:docMk/>
          <pc:sldMk cId="1484186067" sldId="271"/>
        </pc:sldMkLst>
        <pc:spChg chg="mod">
          <ac:chgData name="Pattathil, Rajeev (STFC,RAL,CLF)" userId="e93f1ebc-1396-4bcc-8909-61cd154e605f" providerId="ADAL" clId="{0E55AABA-36C0-234B-9232-80A39D373A7A}" dt="2022-11-30T10:37:08.994" v="2512" actId="1076"/>
          <ac:spMkLst>
            <pc:docMk/>
            <pc:sldMk cId="1484186067" sldId="271"/>
            <ac:spMk id="6" creationId="{00000000-0000-0000-0000-000000000000}"/>
          </ac:spMkLst>
        </pc:spChg>
      </pc:sldChg>
      <pc:sldChg chg="del">
        <pc:chgData name="Pattathil, Rajeev (STFC,RAL,CLF)" userId="e93f1ebc-1396-4bcc-8909-61cd154e605f" providerId="ADAL" clId="{0E55AABA-36C0-234B-9232-80A39D373A7A}" dt="2022-11-30T15:07:59.425" v="3125" actId="2696"/>
        <pc:sldMkLst>
          <pc:docMk/>
          <pc:sldMk cId="3325765284" sldId="272"/>
        </pc:sldMkLst>
      </pc:sldChg>
      <pc:sldChg chg="add del">
        <pc:chgData name="Pattathil, Rajeev (STFC,RAL,CLF)" userId="e93f1ebc-1396-4bcc-8909-61cd154e605f" providerId="ADAL" clId="{0E55AABA-36C0-234B-9232-80A39D373A7A}" dt="2022-11-30T16:13:15.548" v="3593" actId="2696"/>
        <pc:sldMkLst>
          <pc:docMk/>
          <pc:sldMk cId="3719094309" sldId="272"/>
        </pc:sldMkLst>
      </pc:sldChg>
      <pc:sldChg chg="del">
        <pc:chgData name="Pattathil, Rajeev (STFC,RAL,CLF)" userId="e93f1ebc-1396-4bcc-8909-61cd154e605f" providerId="ADAL" clId="{0E55AABA-36C0-234B-9232-80A39D373A7A}" dt="2022-11-30T16:50:29.706" v="4073" actId="2696"/>
        <pc:sldMkLst>
          <pc:docMk/>
          <pc:sldMk cId="2020587150" sldId="275"/>
        </pc:sldMkLst>
      </pc:sldChg>
      <pc:sldChg chg="addSp delSp modSp mod ord">
        <pc:chgData name="Pattathil, Rajeev (STFC,RAL,CLF)" userId="e93f1ebc-1396-4bcc-8909-61cd154e605f" providerId="ADAL" clId="{0E55AABA-36C0-234B-9232-80A39D373A7A}" dt="2022-11-30T15:55:58.898" v="3457" actId="207"/>
        <pc:sldMkLst>
          <pc:docMk/>
          <pc:sldMk cId="2855043585" sldId="281"/>
        </pc:sldMkLst>
        <pc:spChg chg="mod">
          <ac:chgData name="Pattathil, Rajeev (STFC,RAL,CLF)" userId="e93f1ebc-1396-4bcc-8909-61cd154e605f" providerId="ADAL" clId="{0E55AABA-36C0-234B-9232-80A39D373A7A}" dt="2022-11-30T13:18:26.640" v="2685" actId="166"/>
          <ac:spMkLst>
            <pc:docMk/>
            <pc:sldMk cId="2855043585" sldId="281"/>
            <ac:spMk id="2" creationId="{00000000-0000-0000-0000-000000000000}"/>
          </ac:spMkLst>
        </pc:spChg>
        <pc:spChg chg="del">
          <ac:chgData name="Pattathil, Rajeev (STFC,RAL,CLF)" userId="e93f1ebc-1396-4bcc-8909-61cd154e605f" providerId="ADAL" clId="{0E55AABA-36C0-234B-9232-80A39D373A7A}" dt="2022-11-30T10:08:37.282" v="2022" actId="21"/>
          <ac:spMkLst>
            <pc:docMk/>
            <pc:sldMk cId="2855043585" sldId="281"/>
            <ac:spMk id="3" creationId="{00000000-0000-0000-0000-000000000000}"/>
          </ac:spMkLst>
        </pc:spChg>
        <pc:spChg chg="del mod">
          <ac:chgData name="Pattathil, Rajeev (STFC,RAL,CLF)" userId="e93f1ebc-1396-4bcc-8909-61cd154e605f" providerId="ADAL" clId="{0E55AABA-36C0-234B-9232-80A39D373A7A}" dt="2022-11-30T13:13:13.378" v="2677"/>
          <ac:spMkLst>
            <pc:docMk/>
            <pc:sldMk cId="2855043585" sldId="281"/>
            <ac:spMk id="4" creationId="{00000000-0000-0000-0000-000000000000}"/>
          </ac:spMkLst>
        </pc:spChg>
        <pc:spChg chg="add mod">
          <ac:chgData name="Pattathil, Rajeev (STFC,RAL,CLF)" userId="e93f1ebc-1396-4bcc-8909-61cd154e605f" providerId="ADAL" clId="{0E55AABA-36C0-234B-9232-80A39D373A7A}" dt="2022-11-30T15:55:58.898" v="3457" actId="207"/>
          <ac:spMkLst>
            <pc:docMk/>
            <pc:sldMk cId="2855043585" sldId="281"/>
            <ac:spMk id="14" creationId="{7CBA6381-91FF-785E-315D-40FD745460A9}"/>
          </ac:spMkLst>
        </pc:spChg>
        <pc:grpChg chg="del">
          <ac:chgData name="Pattathil, Rajeev (STFC,RAL,CLF)" userId="e93f1ebc-1396-4bcc-8909-61cd154e605f" providerId="ADAL" clId="{0E55AABA-36C0-234B-9232-80A39D373A7A}" dt="2022-11-30T09:31:45.189" v="1976" actId="478"/>
          <ac:grpSpMkLst>
            <pc:docMk/>
            <pc:sldMk cId="2855043585" sldId="281"/>
            <ac:grpSpMk id="7" creationId="{6A7FE8D8-C63E-1C4B-9567-DFB94D46E47A}"/>
          </ac:grpSpMkLst>
        </pc:grpChg>
        <pc:picChg chg="add mod">
          <ac:chgData name="Pattathil, Rajeev (STFC,RAL,CLF)" userId="e93f1ebc-1396-4bcc-8909-61cd154e605f" providerId="ADAL" clId="{0E55AABA-36C0-234B-9232-80A39D373A7A}" dt="2022-11-30T15:23:14.339" v="3294" actId="14100"/>
          <ac:picMkLst>
            <pc:docMk/>
            <pc:sldMk cId="2855043585" sldId="281"/>
            <ac:picMk id="5" creationId="{E25900AC-8E3B-C3B6-6BA9-E0F8439E29EA}"/>
          </ac:picMkLst>
        </pc:picChg>
        <pc:picChg chg="add del mod">
          <ac:chgData name="Pattathil, Rajeev (STFC,RAL,CLF)" userId="e93f1ebc-1396-4bcc-8909-61cd154e605f" providerId="ADAL" clId="{0E55AABA-36C0-234B-9232-80A39D373A7A}" dt="2022-11-30T15:22:47.303" v="3289" actId="478"/>
          <ac:picMkLst>
            <pc:docMk/>
            <pc:sldMk cId="2855043585" sldId="281"/>
            <ac:picMk id="16" creationId="{9180F820-6DF9-7512-6323-094F8AD1047E}"/>
          </ac:picMkLst>
        </pc:picChg>
        <pc:picChg chg="add mod">
          <ac:chgData name="Pattathil, Rajeev (STFC,RAL,CLF)" userId="e93f1ebc-1396-4bcc-8909-61cd154e605f" providerId="ADAL" clId="{0E55AABA-36C0-234B-9232-80A39D373A7A}" dt="2022-11-30T15:23:03.424" v="3293" actId="1076"/>
          <ac:picMkLst>
            <pc:docMk/>
            <pc:sldMk cId="2855043585" sldId="281"/>
            <ac:picMk id="17" creationId="{9B7CE88A-CBCE-AC24-C2A9-78029661A537}"/>
          </ac:picMkLst>
        </pc:picChg>
      </pc:sldChg>
      <pc:sldChg chg="addSp delSp modSp add mod ord">
        <pc:chgData name="Pattathil, Rajeev (STFC,RAL,CLF)" userId="e93f1ebc-1396-4bcc-8909-61cd154e605f" providerId="ADAL" clId="{0E55AABA-36C0-234B-9232-80A39D373A7A}" dt="2022-11-30T23:23:48.466" v="4598" actId="20577"/>
        <pc:sldMkLst>
          <pc:docMk/>
          <pc:sldMk cId="2573666475" sldId="302"/>
        </pc:sldMkLst>
        <pc:spChg chg="add mod">
          <ac:chgData name="Pattathil, Rajeev (STFC,RAL,CLF)" userId="e93f1ebc-1396-4bcc-8909-61cd154e605f" providerId="ADAL" clId="{0E55AABA-36C0-234B-9232-80A39D373A7A}" dt="2022-11-30T23:23:48.466" v="4598" actId="20577"/>
          <ac:spMkLst>
            <pc:docMk/>
            <pc:sldMk cId="2573666475" sldId="302"/>
            <ac:spMk id="3" creationId="{2802D6E6-DA60-C2DF-9B87-1D096629074E}"/>
          </ac:spMkLst>
        </pc:spChg>
        <pc:spChg chg="add mod">
          <ac:chgData name="Pattathil, Rajeev (STFC,RAL,CLF)" userId="e93f1ebc-1396-4bcc-8909-61cd154e605f" providerId="ADAL" clId="{0E55AABA-36C0-234B-9232-80A39D373A7A}" dt="2022-11-30T15:21:52.901" v="3287" actId="20577"/>
          <ac:spMkLst>
            <pc:docMk/>
            <pc:sldMk cId="2573666475" sldId="302"/>
            <ac:spMk id="6" creationId="{B9A1C570-BDFF-D1DB-0468-49D1A3DEA63F}"/>
          </ac:spMkLst>
        </pc:spChg>
        <pc:spChg chg="mod">
          <ac:chgData name="Pattathil, Rajeev (STFC,RAL,CLF)" userId="e93f1ebc-1396-4bcc-8909-61cd154e605f" providerId="ADAL" clId="{0E55AABA-36C0-234B-9232-80A39D373A7A}" dt="2022-11-30T17:18:26.245" v="4300" actId="1076"/>
          <ac:spMkLst>
            <pc:docMk/>
            <pc:sldMk cId="2573666475" sldId="302"/>
            <ac:spMk id="7" creationId="{160B8364-14AA-4708-AB33-808AC702C06A}"/>
          </ac:spMkLst>
        </pc:spChg>
        <pc:spChg chg="mod">
          <ac:chgData name="Pattathil, Rajeev (STFC,RAL,CLF)" userId="e93f1ebc-1396-4bcc-8909-61cd154e605f" providerId="ADAL" clId="{0E55AABA-36C0-234B-9232-80A39D373A7A}" dt="2022-11-30T16:01:21.363" v="3547" actId="20577"/>
          <ac:spMkLst>
            <pc:docMk/>
            <pc:sldMk cId="2573666475" sldId="302"/>
            <ac:spMk id="8" creationId="{B5048AC7-3DC4-4636-B3F2-878E03B7FB0B}"/>
          </ac:spMkLst>
        </pc:spChg>
        <pc:spChg chg="mod">
          <ac:chgData name="Pattathil, Rajeev (STFC,RAL,CLF)" userId="e93f1ebc-1396-4bcc-8909-61cd154e605f" providerId="ADAL" clId="{0E55AABA-36C0-234B-9232-80A39D373A7A}" dt="2022-11-30T17:18:21.440" v="4299" actId="1076"/>
          <ac:spMkLst>
            <pc:docMk/>
            <pc:sldMk cId="2573666475" sldId="302"/>
            <ac:spMk id="10" creationId="{3A0E3D42-982D-4FED-8B87-7AA5AEA1DDBE}"/>
          </ac:spMkLst>
        </pc:spChg>
        <pc:spChg chg="mod">
          <ac:chgData name="Pattathil, Rajeev (STFC,RAL,CLF)" userId="e93f1ebc-1396-4bcc-8909-61cd154e605f" providerId="ADAL" clId="{0E55AABA-36C0-234B-9232-80A39D373A7A}" dt="2022-11-30T15:06:38.560" v="3118" actId="1076"/>
          <ac:spMkLst>
            <pc:docMk/>
            <pc:sldMk cId="2573666475" sldId="302"/>
            <ac:spMk id="11" creationId="{10EE508B-5326-4465-9D5F-A2C1E40D28EA}"/>
          </ac:spMkLst>
        </pc:spChg>
        <pc:picChg chg="add del mod">
          <ac:chgData name="Pattathil, Rajeev (STFC,RAL,CLF)" userId="e93f1ebc-1396-4bcc-8909-61cd154e605f" providerId="ADAL" clId="{0E55AABA-36C0-234B-9232-80A39D373A7A}" dt="2022-11-30T16:05:56.116" v="3579" actId="478"/>
          <ac:picMkLst>
            <pc:docMk/>
            <pc:sldMk cId="2573666475" sldId="302"/>
            <ac:picMk id="4" creationId="{A2936363-6117-CA9C-DDB9-0528360A3343}"/>
          </ac:picMkLst>
        </pc:picChg>
        <pc:picChg chg="add mod">
          <ac:chgData name="Pattathil, Rajeev (STFC,RAL,CLF)" userId="e93f1ebc-1396-4bcc-8909-61cd154e605f" providerId="ADAL" clId="{0E55AABA-36C0-234B-9232-80A39D373A7A}" dt="2022-11-30T15:13:06.104" v="3136" actId="1076"/>
          <ac:picMkLst>
            <pc:docMk/>
            <pc:sldMk cId="2573666475" sldId="302"/>
            <ac:picMk id="5" creationId="{4F2F591B-7FED-E0B3-286C-C964B8A7FCC7}"/>
          </ac:picMkLst>
        </pc:picChg>
        <pc:picChg chg="add mod">
          <ac:chgData name="Pattathil, Rajeev (STFC,RAL,CLF)" userId="e93f1ebc-1396-4bcc-8909-61cd154e605f" providerId="ADAL" clId="{0E55AABA-36C0-234B-9232-80A39D373A7A}" dt="2022-11-30T16:06:20.341" v="3586" actId="1076"/>
          <ac:picMkLst>
            <pc:docMk/>
            <pc:sldMk cId="2573666475" sldId="302"/>
            <ac:picMk id="9" creationId="{8F96D669-76BF-8B23-9087-4C641016AF4D}"/>
          </ac:picMkLst>
        </pc:picChg>
        <pc:picChg chg="add mod">
          <ac:chgData name="Pattathil, Rajeev (STFC,RAL,CLF)" userId="e93f1ebc-1396-4bcc-8909-61cd154e605f" providerId="ADAL" clId="{0E55AABA-36C0-234B-9232-80A39D373A7A}" dt="2022-11-30T16:06:25.278" v="3587" actId="1076"/>
          <ac:picMkLst>
            <pc:docMk/>
            <pc:sldMk cId="2573666475" sldId="302"/>
            <ac:picMk id="12" creationId="{9DC6194C-903A-E0BD-A435-C199C0A262C6}"/>
          </ac:picMkLst>
        </pc:picChg>
      </pc:sldChg>
      <pc:sldChg chg="addSp modSp add mod modShow">
        <pc:chgData name="Pattathil, Rajeev (STFC,RAL,CLF)" userId="e93f1ebc-1396-4bcc-8909-61cd154e605f" providerId="ADAL" clId="{0E55AABA-36C0-234B-9232-80A39D373A7A}" dt="2022-11-30T23:23:05.615" v="4565" actId="729"/>
        <pc:sldMkLst>
          <pc:docMk/>
          <pc:sldMk cId="2468890173" sldId="303"/>
        </pc:sldMkLst>
        <pc:spChg chg="mod">
          <ac:chgData name="Pattathil, Rajeev (STFC,RAL,CLF)" userId="e93f1ebc-1396-4bcc-8909-61cd154e605f" providerId="ADAL" clId="{0E55AABA-36C0-234B-9232-80A39D373A7A}" dt="2022-11-30T15:03:14.074" v="3103" actId="1076"/>
          <ac:spMkLst>
            <pc:docMk/>
            <pc:sldMk cId="2468890173" sldId="303"/>
            <ac:spMk id="5" creationId="{D24EC2A0-F92D-4023-8AD3-19D358C795B0}"/>
          </ac:spMkLst>
        </pc:spChg>
        <pc:spChg chg="mod">
          <ac:chgData name="Pattathil, Rajeev (STFC,RAL,CLF)" userId="e93f1ebc-1396-4bcc-8909-61cd154e605f" providerId="ADAL" clId="{0E55AABA-36C0-234B-9232-80A39D373A7A}" dt="2022-11-30T23:21:26.854" v="4564" actId="27636"/>
          <ac:spMkLst>
            <pc:docMk/>
            <pc:sldMk cId="2468890173" sldId="303"/>
            <ac:spMk id="6" creationId="{547E2F38-E661-4D0C-907E-9573367528CE}"/>
          </ac:spMkLst>
        </pc:spChg>
        <pc:spChg chg="mod">
          <ac:chgData name="Pattathil, Rajeev (STFC,RAL,CLF)" userId="e93f1ebc-1396-4bcc-8909-61cd154e605f" providerId="ADAL" clId="{0E55AABA-36C0-234B-9232-80A39D373A7A}" dt="2022-11-30T15:03:31.953" v="3105" actId="1076"/>
          <ac:spMkLst>
            <pc:docMk/>
            <pc:sldMk cId="2468890173" sldId="303"/>
            <ac:spMk id="7" creationId="{160B8364-14AA-4708-AB33-808AC702C06A}"/>
          </ac:spMkLst>
        </pc:spChg>
        <pc:spChg chg="mod">
          <ac:chgData name="Pattathil, Rajeev (STFC,RAL,CLF)" userId="e93f1ebc-1396-4bcc-8909-61cd154e605f" providerId="ADAL" clId="{0E55AABA-36C0-234B-9232-80A39D373A7A}" dt="2022-11-30T23:21:21.262" v="4562" actId="20577"/>
          <ac:spMkLst>
            <pc:docMk/>
            <pc:sldMk cId="2468890173" sldId="303"/>
            <ac:spMk id="14" creationId="{08F13B34-E290-45B5-9B8C-152C57AB3FC2}"/>
          </ac:spMkLst>
        </pc:spChg>
        <pc:picChg chg="add mod">
          <ac:chgData name="Pattathil, Rajeev (STFC,RAL,CLF)" userId="e93f1ebc-1396-4bcc-8909-61cd154e605f" providerId="ADAL" clId="{0E55AABA-36C0-234B-9232-80A39D373A7A}" dt="2022-11-30T15:12:52.707" v="3134" actId="1076"/>
          <ac:picMkLst>
            <pc:docMk/>
            <pc:sldMk cId="2468890173" sldId="303"/>
            <ac:picMk id="2" creationId="{D357FC27-23DD-8C46-88C9-1CE01200A6B0}"/>
          </ac:picMkLst>
        </pc:picChg>
        <pc:picChg chg="mod">
          <ac:chgData name="Pattathil, Rajeev (STFC,RAL,CLF)" userId="e93f1ebc-1396-4bcc-8909-61cd154e605f" providerId="ADAL" clId="{0E55AABA-36C0-234B-9232-80A39D373A7A}" dt="2022-11-30T17:16:45.193" v="4291" actId="14100"/>
          <ac:picMkLst>
            <pc:docMk/>
            <pc:sldMk cId="2468890173" sldId="303"/>
            <ac:picMk id="9" creationId="{60CDAAF7-0060-4C0C-9CA8-1705B5A9A712}"/>
          </ac:picMkLst>
        </pc:picChg>
      </pc:sldChg>
      <pc:sldChg chg="addSp modSp add mod">
        <pc:chgData name="Pattathil, Rajeev (STFC,RAL,CLF)" userId="e93f1ebc-1396-4bcc-8909-61cd154e605f" providerId="ADAL" clId="{0E55AABA-36C0-234B-9232-80A39D373A7A}" dt="2022-11-30T17:18:03.910" v="4298" actId="1076"/>
        <pc:sldMkLst>
          <pc:docMk/>
          <pc:sldMk cId="2968416884" sldId="304"/>
        </pc:sldMkLst>
        <pc:spChg chg="mod">
          <ac:chgData name="Pattathil, Rajeev (STFC,RAL,CLF)" userId="e93f1ebc-1396-4bcc-8909-61cd154e605f" providerId="ADAL" clId="{0E55AABA-36C0-234B-9232-80A39D373A7A}" dt="2022-11-30T15:05:13.705" v="3108" actId="20577"/>
          <ac:spMkLst>
            <pc:docMk/>
            <pc:sldMk cId="2968416884" sldId="304"/>
            <ac:spMk id="4" creationId="{53545F3A-1A96-4155-9FB9-D74F75DD4DF0}"/>
          </ac:spMkLst>
        </pc:spChg>
        <pc:spChg chg="mod">
          <ac:chgData name="Pattathil, Rajeev (STFC,RAL,CLF)" userId="e93f1ebc-1396-4bcc-8909-61cd154e605f" providerId="ADAL" clId="{0E55AABA-36C0-234B-9232-80A39D373A7A}" dt="2022-11-30T15:59:07.737" v="3514" actId="1076"/>
          <ac:spMkLst>
            <pc:docMk/>
            <pc:sldMk cId="2968416884" sldId="304"/>
            <ac:spMk id="8" creationId="{88D62B41-9E31-423B-A509-C0DAE15EBD31}"/>
          </ac:spMkLst>
        </pc:spChg>
        <pc:spChg chg="mod">
          <ac:chgData name="Pattathil, Rajeev (STFC,RAL,CLF)" userId="e93f1ebc-1396-4bcc-8909-61cd154e605f" providerId="ADAL" clId="{0E55AABA-36C0-234B-9232-80A39D373A7A}" dt="2022-11-30T17:18:00.419" v="4297" actId="1076"/>
          <ac:spMkLst>
            <pc:docMk/>
            <pc:sldMk cId="2968416884" sldId="304"/>
            <ac:spMk id="15" creationId="{04E99F12-9ED4-40EA-A1EF-D67DC465E6B8}"/>
          </ac:spMkLst>
        </pc:spChg>
        <pc:spChg chg="mod">
          <ac:chgData name="Pattathil, Rajeev (STFC,RAL,CLF)" userId="e93f1ebc-1396-4bcc-8909-61cd154e605f" providerId="ADAL" clId="{0E55AABA-36C0-234B-9232-80A39D373A7A}" dt="2022-11-30T15:59:15.337" v="3517" actId="1076"/>
          <ac:spMkLst>
            <pc:docMk/>
            <pc:sldMk cId="2968416884" sldId="304"/>
            <ac:spMk id="27" creationId="{85DF659C-C30B-465E-9D49-E469D294B640}"/>
          </ac:spMkLst>
        </pc:spChg>
        <pc:spChg chg="mod">
          <ac:chgData name="Pattathil, Rajeev (STFC,RAL,CLF)" userId="e93f1ebc-1396-4bcc-8909-61cd154e605f" providerId="ADAL" clId="{0E55AABA-36C0-234B-9232-80A39D373A7A}" dt="2022-11-30T17:18:03.910" v="4298" actId="1076"/>
          <ac:spMkLst>
            <pc:docMk/>
            <pc:sldMk cId="2968416884" sldId="304"/>
            <ac:spMk id="31" creationId="{3078E58C-5675-4D0A-A261-1E14EBAB3526}"/>
          </ac:spMkLst>
        </pc:spChg>
        <pc:picChg chg="add mod">
          <ac:chgData name="Pattathil, Rajeev (STFC,RAL,CLF)" userId="e93f1ebc-1396-4bcc-8909-61cd154e605f" providerId="ADAL" clId="{0E55AABA-36C0-234B-9232-80A39D373A7A}" dt="2022-11-30T17:17:52.785" v="4296"/>
          <ac:picMkLst>
            <pc:docMk/>
            <pc:sldMk cId="2968416884" sldId="304"/>
            <ac:picMk id="5" creationId="{15ACA03F-2BD3-FE9E-D1D5-FDEE185C009D}"/>
          </ac:picMkLst>
        </pc:picChg>
        <pc:picChg chg="mod">
          <ac:chgData name="Pattathil, Rajeev (STFC,RAL,CLF)" userId="e93f1ebc-1396-4bcc-8909-61cd154e605f" providerId="ADAL" clId="{0E55AABA-36C0-234B-9232-80A39D373A7A}" dt="2022-11-30T15:59:11.536" v="3516" actId="1076"/>
          <ac:picMkLst>
            <pc:docMk/>
            <pc:sldMk cId="2968416884" sldId="304"/>
            <ac:picMk id="18" creationId="{AD8A6369-A93E-4938-BFE2-B4B11FE60A18}"/>
          </ac:picMkLst>
        </pc:picChg>
        <pc:cxnChg chg="mod">
          <ac:chgData name="Pattathil, Rajeev (STFC,RAL,CLF)" userId="e93f1ebc-1396-4bcc-8909-61cd154e605f" providerId="ADAL" clId="{0E55AABA-36C0-234B-9232-80A39D373A7A}" dt="2022-11-30T15:59:19.481" v="3518" actId="14100"/>
          <ac:cxnSpMkLst>
            <pc:docMk/>
            <pc:sldMk cId="2968416884" sldId="304"/>
            <ac:cxnSpMk id="22" creationId="{B122C8DA-482E-443A-ACF2-52E2519E3B1A}"/>
          </ac:cxnSpMkLst>
        </pc:cxnChg>
        <pc:cxnChg chg="mod">
          <ac:chgData name="Pattathil, Rajeev (STFC,RAL,CLF)" userId="e93f1ebc-1396-4bcc-8909-61cd154e605f" providerId="ADAL" clId="{0E55AABA-36C0-234B-9232-80A39D373A7A}" dt="2022-11-30T15:59:23.392" v="3519" actId="14100"/>
          <ac:cxnSpMkLst>
            <pc:docMk/>
            <pc:sldMk cId="2968416884" sldId="304"/>
            <ac:cxnSpMk id="28" creationId="{5FEFBF87-A4BE-43B1-B1E9-20DDD1F4F7C8}"/>
          </ac:cxnSpMkLst>
        </pc:cxnChg>
      </pc:sldChg>
      <pc:sldChg chg="del">
        <pc:chgData name="Pattathil, Rajeev (STFC,RAL,CLF)" userId="e93f1ebc-1396-4bcc-8909-61cd154e605f" providerId="ADAL" clId="{0E55AABA-36C0-234B-9232-80A39D373A7A}" dt="2022-11-30T16:50:31.961" v="4074" actId="2696"/>
        <pc:sldMkLst>
          <pc:docMk/>
          <pc:sldMk cId="3985428797" sldId="318"/>
        </pc:sldMkLst>
      </pc:sldChg>
      <pc:sldChg chg="del">
        <pc:chgData name="Pattathil, Rajeev (STFC,RAL,CLF)" userId="e93f1ebc-1396-4bcc-8909-61cd154e605f" providerId="ADAL" clId="{0E55AABA-36C0-234B-9232-80A39D373A7A}" dt="2022-11-30T15:02:04.871" v="3055" actId="2696"/>
        <pc:sldMkLst>
          <pc:docMk/>
          <pc:sldMk cId="3313050011" sldId="331"/>
        </pc:sldMkLst>
      </pc:sldChg>
      <pc:sldChg chg="modSp mod">
        <pc:chgData name="Pattathil, Rajeev (STFC,RAL,CLF)" userId="e93f1ebc-1396-4bcc-8909-61cd154e605f" providerId="ADAL" clId="{0E55AABA-36C0-234B-9232-80A39D373A7A}" dt="2022-11-30T17:15:32.394" v="4287" actId="207"/>
        <pc:sldMkLst>
          <pc:docMk/>
          <pc:sldMk cId="298549469" sldId="332"/>
        </pc:sldMkLst>
        <pc:spChg chg="mod">
          <ac:chgData name="Pattathil, Rajeev (STFC,RAL,CLF)" userId="e93f1ebc-1396-4bcc-8909-61cd154e605f" providerId="ADAL" clId="{0E55AABA-36C0-234B-9232-80A39D373A7A}" dt="2022-11-30T17:15:32.394" v="4287" actId="207"/>
          <ac:spMkLst>
            <pc:docMk/>
            <pc:sldMk cId="298549469" sldId="332"/>
            <ac:spMk id="3" creationId="{636DE119-776F-954F-ABCC-46154825C10F}"/>
          </ac:spMkLst>
        </pc:spChg>
      </pc:sldChg>
      <pc:sldChg chg="modSp mod">
        <pc:chgData name="Pattathil, Rajeev (STFC,RAL,CLF)" userId="e93f1ebc-1396-4bcc-8909-61cd154e605f" providerId="ADAL" clId="{0E55AABA-36C0-234B-9232-80A39D373A7A}" dt="2022-11-30T16:35:28.133" v="3869" actId="1076"/>
        <pc:sldMkLst>
          <pc:docMk/>
          <pc:sldMk cId="2024441848" sldId="339"/>
        </pc:sldMkLst>
        <pc:spChg chg="mod">
          <ac:chgData name="Pattathil, Rajeev (STFC,RAL,CLF)" userId="e93f1ebc-1396-4bcc-8909-61cd154e605f" providerId="ADAL" clId="{0E55AABA-36C0-234B-9232-80A39D373A7A}" dt="2022-11-30T15:53:30.393" v="3433" actId="20577"/>
          <ac:spMkLst>
            <pc:docMk/>
            <pc:sldMk cId="2024441848" sldId="339"/>
            <ac:spMk id="2" creationId="{817DB78D-6C64-4C4A-8A64-249627FF1B1F}"/>
          </ac:spMkLst>
        </pc:spChg>
        <pc:spChg chg="mod">
          <ac:chgData name="Pattathil, Rajeev (STFC,RAL,CLF)" userId="e93f1ebc-1396-4bcc-8909-61cd154e605f" providerId="ADAL" clId="{0E55AABA-36C0-234B-9232-80A39D373A7A}" dt="2022-11-30T16:35:28.133" v="3869" actId="1076"/>
          <ac:spMkLst>
            <pc:docMk/>
            <pc:sldMk cId="2024441848" sldId="339"/>
            <ac:spMk id="3" creationId="{6117C46B-655A-1543-A53F-8A1F686FAE29}"/>
          </ac:spMkLst>
        </pc:spChg>
        <pc:spChg chg="mod">
          <ac:chgData name="Pattathil, Rajeev (STFC,RAL,CLF)" userId="e93f1ebc-1396-4bcc-8909-61cd154e605f" providerId="ADAL" clId="{0E55AABA-36C0-234B-9232-80A39D373A7A}" dt="2022-11-30T16:35:04.586" v="3867" actId="20577"/>
          <ac:spMkLst>
            <pc:docMk/>
            <pc:sldMk cId="2024441848" sldId="339"/>
            <ac:spMk id="7" creationId="{F7DFD336-9BBA-8444-B64A-26DBA48ED595}"/>
          </ac:spMkLst>
        </pc:spChg>
      </pc:sldChg>
      <pc:sldChg chg="add mod modShow">
        <pc:chgData name="Pattathil, Rajeev (STFC,RAL,CLF)" userId="e93f1ebc-1396-4bcc-8909-61cd154e605f" providerId="ADAL" clId="{0E55AABA-36C0-234B-9232-80A39D373A7A}" dt="2022-11-30T16:36:20.215" v="3870" actId="729"/>
        <pc:sldMkLst>
          <pc:docMk/>
          <pc:sldMk cId="1732342167" sldId="340"/>
        </pc:sldMkLst>
      </pc:sldChg>
      <pc:sldChg chg="addSp delSp del mod ord">
        <pc:chgData name="Pattathil, Rajeev (STFC,RAL,CLF)" userId="e93f1ebc-1396-4bcc-8909-61cd154e605f" providerId="ADAL" clId="{0E55AABA-36C0-234B-9232-80A39D373A7A}" dt="2022-11-30T14:17:35.421" v="2898" actId="2696"/>
        <pc:sldMkLst>
          <pc:docMk/>
          <pc:sldMk cId="3640803998" sldId="340"/>
        </pc:sldMkLst>
        <pc:spChg chg="add del">
          <ac:chgData name="Pattathil, Rajeev (STFC,RAL,CLF)" userId="e93f1ebc-1396-4bcc-8909-61cd154e605f" providerId="ADAL" clId="{0E55AABA-36C0-234B-9232-80A39D373A7A}" dt="2022-11-30T14:17:27.072" v="2897" actId="22"/>
          <ac:spMkLst>
            <pc:docMk/>
            <pc:sldMk cId="3640803998" sldId="340"/>
            <ac:spMk id="3" creationId="{52BC099D-6833-7856-2A0B-F3303C347C38}"/>
          </ac:spMkLst>
        </pc:spChg>
      </pc:sldChg>
      <pc:sldChg chg="del">
        <pc:chgData name="Pattathil, Rajeev (STFC,RAL,CLF)" userId="e93f1ebc-1396-4bcc-8909-61cd154e605f" providerId="ADAL" clId="{0E55AABA-36C0-234B-9232-80A39D373A7A}" dt="2022-11-30T15:07:59.425" v="3125" actId="2696"/>
        <pc:sldMkLst>
          <pc:docMk/>
          <pc:sldMk cId="1151873376" sldId="341"/>
        </pc:sldMkLst>
      </pc:sldChg>
      <pc:sldChg chg="addSp modSp add mod">
        <pc:chgData name="Pattathil, Rajeev (STFC,RAL,CLF)" userId="e93f1ebc-1396-4bcc-8909-61cd154e605f" providerId="ADAL" clId="{0E55AABA-36C0-234B-9232-80A39D373A7A}" dt="2022-11-30T16:30:53.602" v="3865" actId="14100"/>
        <pc:sldMkLst>
          <pc:docMk/>
          <pc:sldMk cId="1624917178" sldId="341"/>
        </pc:sldMkLst>
        <pc:spChg chg="add mod">
          <ac:chgData name="Pattathil, Rajeev (STFC,RAL,CLF)" userId="e93f1ebc-1396-4bcc-8909-61cd154e605f" providerId="ADAL" clId="{0E55AABA-36C0-234B-9232-80A39D373A7A}" dt="2022-11-30T16:29:17.498" v="3844" actId="1076"/>
          <ac:spMkLst>
            <pc:docMk/>
            <pc:sldMk cId="1624917178" sldId="341"/>
            <ac:spMk id="2" creationId="{568B776C-C892-6FE4-F21B-07BF48BBEADF}"/>
          </ac:spMkLst>
        </pc:spChg>
        <pc:spChg chg="mod">
          <ac:chgData name="Pattathil, Rajeev (STFC,RAL,CLF)" userId="e93f1ebc-1396-4bcc-8909-61cd154e605f" providerId="ADAL" clId="{0E55AABA-36C0-234B-9232-80A39D373A7A}" dt="2022-11-30T16:30:14.493" v="3858" actId="404"/>
          <ac:spMkLst>
            <pc:docMk/>
            <pc:sldMk cId="1624917178" sldId="341"/>
            <ac:spMk id="8" creationId="{19B42653-8CD7-5856-02FC-50ED8B7425BD}"/>
          </ac:spMkLst>
        </pc:spChg>
        <pc:spChg chg="mod">
          <ac:chgData name="Pattathil, Rajeev (STFC,RAL,CLF)" userId="e93f1ebc-1396-4bcc-8909-61cd154e605f" providerId="ADAL" clId="{0E55AABA-36C0-234B-9232-80A39D373A7A}" dt="2022-11-30T16:29:10.594" v="3841" actId="21"/>
          <ac:spMkLst>
            <pc:docMk/>
            <pc:sldMk cId="1624917178" sldId="341"/>
            <ac:spMk id="9" creationId="{234511A6-5E85-1D4F-895C-E9C446B70132}"/>
          </ac:spMkLst>
        </pc:spChg>
        <pc:spChg chg="mod">
          <ac:chgData name="Pattathil, Rajeev (STFC,RAL,CLF)" userId="e93f1ebc-1396-4bcc-8909-61cd154e605f" providerId="ADAL" clId="{0E55AABA-36C0-234B-9232-80A39D373A7A}" dt="2022-11-30T16:30:14.493" v="3858" actId="404"/>
          <ac:spMkLst>
            <pc:docMk/>
            <pc:sldMk cId="1624917178" sldId="341"/>
            <ac:spMk id="10" creationId="{238B68BD-51AE-3036-D575-9CD03F279CA7}"/>
          </ac:spMkLst>
        </pc:spChg>
        <pc:spChg chg="mod">
          <ac:chgData name="Pattathil, Rajeev (STFC,RAL,CLF)" userId="e93f1ebc-1396-4bcc-8909-61cd154e605f" providerId="ADAL" clId="{0E55AABA-36C0-234B-9232-80A39D373A7A}" dt="2022-11-30T16:30:14.493" v="3858" actId="404"/>
          <ac:spMkLst>
            <pc:docMk/>
            <pc:sldMk cId="1624917178" sldId="341"/>
            <ac:spMk id="11" creationId="{CE4422AE-B04E-3F9F-159E-173E30AD70C5}"/>
          </ac:spMkLst>
        </pc:spChg>
        <pc:spChg chg="mod">
          <ac:chgData name="Pattathil, Rajeev (STFC,RAL,CLF)" userId="e93f1ebc-1396-4bcc-8909-61cd154e605f" providerId="ADAL" clId="{0E55AABA-36C0-234B-9232-80A39D373A7A}" dt="2022-11-30T16:30:14.493" v="3858" actId="404"/>
          <ac:spMkLst>
            <pc:docMk/>
            <pc:sldMk cId="1624917178" sldId="341"/>
            <ac:spMk id="16" creationId="{B360843B-84CF-AC55-9F3E-6FC7620E4730}"/>
          </ac:spMkLst>
        </pc:spChg>
        <pc:spChg chg="mod">
          <ac:chgData name="Pattathil, Rajeev (STFC,RAL,CLF)" userId="e93f1ebc-1396-4bcc-8909-61cd154e605f" providerId="ADAL" clId="{0E55AABA-36C0-234B-9232-80A39D373A7A}" dt="2022-11-30T16:30:14.493" v="3858" actId="404"/>
          <ac:spMkLst>
            <pc:docMk/>
            <pc:sldMk cId="1624917178" sldId="341"/>
            <ac:spMk id="17" creationId="{5441390F-591D-2FA2-3DFA-D1F1F03E7DCD}"/>
          </ac:spMkLst>
        </pc:spChg>
        <pc:spChg chg="mod">
          <ac:chgData name="Pattathil, Rajeev (STFC,RAL,CLF)" userId="e93f1ebc-1396-4bcc-8909-61cd154e605f" providerId="ADAL" clId="{0E55AABA-36C0-234B-9232-80A39D373A7A}" dt="2022-11-30T16:30:14.493" v="3858" actId="404"/>
          <ac:spMkLst>
            <pc:docMk/>
            <pc:sldMk cId="1624917178" sldId="341"/>
            <ac:spMk id="18" creationId="{D710ED1E-F3FA-38A3-7CFA-C028FDC90A16}"/>
          </ac:spMkLst>
        </pc:spChg>
        <pc:spChg chg="mod">
          <ac:chgData name="Pattathil, Rajeev (STFC,RAL,CLF)" userId="e93f1ebc-1396-4bcc-8909-61cd154e605f" providerId="ADAL" clId="{0E55AABA-36C0-234B-9232-80A39D373A7A}" dt="2022-11-30T16:30:14.493" v="3858" actId="404"/>
          <ac:spMkLst>
            <pc:docMk/>
            <pc:sldMk cId="1624917178" sldId="341"/>
            <ac:spMk id="19" creationId="{05F8134C-EB51-FEA4-C804-05243F4EA439}"/>
          </ac:spMkLst>
        </pc:spChg>
        <pc:spChg chg="mod">
          <ac:chgData name="Pattathil, Rajeev (STFC,RAL,CLF)" userId="e93f1ebc-1396-4bcc-8909-61cd154e605f" providerId="ADAL" clId="{0E55AABA-36C0-234B-9232-80A39D373A7A}" dt="2022-11-30T16:30:14.493" v="3858" actId="404"/>
          <ac:spMkLst>
            <pc:docMk/>
            <pc:sldMk cId="1624917178" sldId="341"/>
            <ac:spMk id="20" creationId="{DFD2FBE4-C9BD-6935-3440-0BC11E29E3A0}"/>
          </ac:spMkLst>
        </pc:spChg>
        <pc:spChg chg="mod">
          <ac:chgData name="Pattathil, Rajeev (STFC,RAL,CLF)" userId="e93f1ebc-1396-4bcc-8909-61cd154e605f" providerId="ADAL" clId="{0E55AABA-36C0-234B-9232-80A39D373A7A}" dt="2022-11-30T16:30:14.493" v="3858" actId="404"/>
          <ac:spMkLst>
            <pc:docMk/>
            <pc:sldMk cId="1624917178" sldId="341"/>
            <ac:spMk id="21" creationId="{E442C95D-DE39-9B00-A46A-834F92C9B778}"/>
          </ac:spMkLst>
        </pc:spChg>
        <pc:spChg chg="mod">
          <ac:chgData name="Pattathil, Rajeev (STFC,RAL,CLF)" userId="e93f1ebc-1396-4bcc-8909-61cd154e605f" providerId="ADAL" clId="{0E55AABA-36C0-234B-9232-80A39D373A7A}" dt="2022-11-30T16:30:14.493" v="3858" actId="404"/>
          <ac:spMkLst>
            <pc:docMk/>
            <pc:sldMk cId="1624917178" sldId="341"/>
            <ac:spMk id="22" creationId="{F43022B7-28BD-C610-6B73-A870AD0BF080}"/>
          </ac:spMkLst>
        </pc:spChg>
        <pc:spChg chg="mod">
          <ac:chgData name="Pattathil, Rajeev (STFC,RAL,CLF)" userId="e93f1ebc-1396-4bcc-8909-61cd154e605f" providerId="ADAL" clId="{0E55AABA-36C0-234B-9232-80A39D373A7A}" dt="2022-11-30T16:30:14.493" v="3858" actId="404"/>
          <ac:spMkLst>
            <pc:docMk/>
            <pc:sldMk cId="1624917178" sldId="341"/>
            <ac:spMk id="23" creationId="{C1BE6F29-AB27-F8B0-2015-664B353C2FA4}"/>
          </ac:spMkLst>
        </pc:spChg>
        <pc:spChg chg="mod">
          <ac:chgData name="Pattathil, Rajeev (STFC,RAL,CLF)" userId="e93f1ebc-1396-4bcc-8909-61cd154e605f" providerId="ADAL" clId="{0E55AABA-36C0-234B-9232-80A39D373A7A}" dt="2022-11-30T16:30:14.493" v="3858" actId="404"/>
          <ac:spMkLst>
            <pc:docMk/>
            <pc:sldMk cId="1624917178" sldId="341"/>
            <ac:spMk id="24" creationId="{7D89C10E-2C3B-7F45-C8DC-C1EEED9EA14E}"/>
          </ac:spMkLst>
        </pc:spChg>
        <pc:spChg chg="mod">
          <ac:chgData name="Pattathil, Rajeev (STFC,RAL,CLF)" userId="e93f1ebc-1396-4bcc-8909-61cd154e605f" providerId="ADAL" clId="{0E55AABA-36C0-234B-9232-80A39D373A7A}" dt="2022-11-30T16:30:14.493" v="3858" actId="404"/>
          <ac:spMkLst>
            <pc:docMk/>
            <pc:sldMk cId="1624917178" sldId="341"/>
            <ac:spMk id="25" creationId="{808B46F5-3DE3-5553-4892-FA57F7F85127}"/>
          </ac:spMkLst>
        </pc:spChg>
        <pc:spChg chg="mod">
          <ac:chgData name="Pattathil, Rajeev (STFC,RAL,CLF)" userId="e93f1ebc-1396-4bcc-8909-61cd154e605f" providerId="ADAL" clId="{0E55AABA-36C0-234B-9232-80A39D373A7A}" dt="2022-11-30T16:30:14.493" v="3858" actId="404"/>
          <ac:spMkLst>
            <pc:docMk/>
            <pc:sldMk cId="1624917178" sldId="341"/>
            <ac:spMk id="26" creationId="{F9E15AEB-62B4-2136-96E1-115565854968}"/>
          </ac:spMkLst>
        </pc:spChg>
        <pc:spChg chg="mod">
          <ac:chgData name="Pattathil, Rajeev (STFC,RAL,CLF)" userId="e93f1ebc-1396-4bcc-8909-61cd154e605f" providerId="ADAL" clId="{0E55AABA-36C0-234B-9232-80A39D373A7A}" dt="2022-11-30T16:30:14.493" v="3858" actId="404"/>
          <ac:spMkLst>
            <pc:docMk/>
            <pc:sldMk cId="1624917178" sldId="341"/>
            <ac:spMk id="27" creationId="{D3BEF9AD-67CE-3ACF-A39B-DB8014C27C42}"/>
          </ac:spMkLst>
        </pc:spChg>
        <pc:spChg chg="mod">
          <ac:chgData name="Pattathil, Rajeev (STFC,RAL,CLF)" userId="e93f1ebc-1396-4bcc-8909-61cd154e605f" providerId="ADAL" clId="{0E55AABA-36C0-234B-9232-80A39D373A7A}" dt="2022-11-30T16:30:14.493" v="3858" actId="404"/>
          <ac:spMkLst>
            <pc:docMk/>
            <pc:sldMk cId="1624917178" sldId="341"/>
            <ac:spMk id="28" creationId="{591BC008-56B7-01F3-CBF6-4732EB1D2B85}"/>
          </ac:spMkLst>
        </pc:spChg>
        <pc:spChg chg="mod">
          <ac:chgData name="Pattathil, Rajeev (STFC,RAL,CLF)" userId="e93f1ebc-1396-4bcc-8909-61cd154e605f" providerId="ADAL" clId="{0E55AABA-36C0-234B-9232-80A39D373A7A}" dt="2022-11-30T16:30:14.493" v="3858" actId="404"/>
          <ac:spMkLst>
            <pc:docMk/>
            <pc:sldMk cId="1624917178" sldId="341"/>
            <ac:spMk id="29" creationId="{AD6B2FE3-BABF-2AB3-5F1F-5D472C9E3901}"/>
          </ac:spMkLst>
        </pc:spChg>
        <pc:spChg chg="mod">
          <ac:chgData name="Pattathil, Rajeev (STFC,RAL,CLF)" userId="e93f1ebc-1396-4bcc-8909-61cd154e605f" providerId="ADAL" clId="{0E55AABA-36C0-234B-9232-80A39D373A7A}" dt="2022-11-30T16:30:14.493" v="3858" actId="404"/>
          <ac:spMkLst>
            <pc:docMk/>
            <pc:sldMk cId="1624917178" sldId="341"/>
            <ac:spMk id="33" creationId="{6C6E32F3-7C3F-C60A-E865-00A2106E21C2}"/>
          </ac:spMkLst>
        </pc:spChg>
        <pc:spChg chg="mod">
          <ac:chgData name="Pattathil, Rajeev (STFC,RAL,CLF)" userId="e93f1ebc-1396-4bcc-8909-61cd154e605f" providerId="ADAL" clId="{0E55AABA-36C0-234B-9232-80A39D373A7A}" dt="2022-11-30T16:30:14.493" v="3858" actId="404"/>
          <ac:spMkLst>
            <pc:docMk/>
            <pc:sldMk cId="1624917178" sldId="341"/>
            <ac:spMk id="34" creationId="{D1E56348-E134-494C-C2A6-3126E06EDC8C}"/>
          </ac:spMkLst>
        </pc:spChg>
        <pc:spChg chg="mod">
          <ac:chgData name="Pattathil, Rajeev (STFC,RAL,CLF)" userId="e93f1ebc-1396-4bcc-8909-61cd154e605f" providerId="ADAL" clId="{0E55AABA-36C0-234B-9232-80A39D373A7A}" dt="2022-11-30T16:30:14.493" v="3858" actId="404"/>
          <ac:spMkLst>
            <pc:docMk/>
            <pc:sldMk cId="1624917178" sldId="341"/>
            <ac:spMk id="35" creationId="{DD00F3A7-4070-3E8D-45B9-D917F2706B6C}"/>
          </ac:spMkLst>
        </pc:spChg>
        <pc:spChg chg="mod">
          <ac:chgData name="Pattathil, Rajeev (STFC,RAL,CLF)" userId="e93f1ebc-1396-4bcc-8909-61cd154e605f" providerId="ADAL" clId="{0E55AABA-36C0-234B-9232-80A39D373A7A}" dt="2022-11-30T16:30:14.493" v="3858" actId="404"/>
          <ac:spMkLst>
            <pc:docMk/>
            <pc:sldMk cId="1624917178" sldId="341"/>
            <ac:spMk id="36" creationId="{1D39D217-9586-13E8-1763-80C0AAA5D3D8}"/>
          </ac:spMkLst>
        </pc:spChg>
        <pc:spChg chg="mod">
          <ac:chgData name="Pattathil, Rajeev (STFC,RAL,CLF)" userId="e93f1ebc-1396-4bcc-8909-61cd154e605f" providerId="ADAL" clId="{0E55AABA-36C0-234B-9232-80A39D373A7A}" dt="2022-11-30T16:30:14.493" v="3858" actId="404"/>
          <ac:spMkLst>
            <pc:docMk/>
            <pc:sldMk cId="1624917178" sldId="341"/>
            <ac:spMk id="37" creationId="{403815CE-1FD5-FE6D-C724-EA824A834092}"/>
          </ac:spMkLst>
        </pc:spChg>
        <pc:spChg chg="mod">
          <ac:chgData name="Pattathil, Rajeev (STFC,RAL,CLF)" userId="e93f1ebc-1396-4bcc-8909-61cd154e605f" providerId="ADAL" clId="{0E55AABA-36C0-234B-9232-80A39D373A7A}" dt="2022-11-30T16:30:14.493" v="3858" actId="404"/>
          <ac:spMkLst>
            <pc:docMk/>
            <pc:sldMk cId="1624917178" sldId="341"/>
            <ac:spMk id="38" creationId="{6EAF0F56-2641-0AC3-C107-7C099F181D31}"/>
          </ac:spMkLst>
        </pc:spChg>
        <pc:spChg chg="mod">
          <ac:chgData name="Pattathil, Rajeev (STFC,RAL,CLF)" userId="e93f1ebc-1396-4bcc-8909-61cd154e605f" providerId="ADAL" clId="{0E55AABA-36C0-234B-9232-80A39D373A7A}" dt="2022-11-30T16:30:14.493" v="3858" actId="404"/>
          <ac:spMkLst>
            <pc:docMk/>
            <pc:sldMk cId="1624917178" sldId="341"/>
            <ac:spMk id="39" creationId="{DFFE44E3-FDEB-8F92-5A56-C36F8DED86BE}"/>
          </ac:spMkLst>
        </pc:spChg>
        <pc:spChg chg="mod">
          <ac:chgData name="Pattathil, Rajeev (STFC,RAL,CLF)" userId="e93f1ebc-1396-4bcc-8909-61cd154e605f" providerId="ADAL" clId="{0E55AABA-36C0-234B-9232-80A39D373A7A}" dt="2022-11-30T16:30:14.493" v="3858" actId="404"/>
          <ac:spMkLst>
            <pc:docMk/>
            <pc:sldMk cId="1624917178" sldId="341"/>
            <ac:spMk id="40" creationId="{E3809662-9842-5349-3A45-7D936EB83C53}"/>
          </ac:spMkLst>
        </pc:spChg>
        <pc:spChg chg="mod">
          <ac:chgData name="Pattathil, Rajeev (STFC,RAL,CLF)" userId="e93f1ebc-1396-4bcc-8909-61cd154e605f" providerId="ADAL" clId="{0E55AABA-36C0-234B-9232-80A39D373A7A}" dt="2022-11-30T16:30:14.493" v="3858" actId="404"/>
          <ac:spMkLst>
            <pc:docMk/>
            <pc:sldMk cId="1624917178" sldId="341"/>
            <ac:spMk id="41" creationId="{E16B7455-FA8F-4F47-8505-04642A008E23}"/>
          </ac:spMkLst>
        </pc:spChg>
        <pc:spChg chg="mod">
          <ac:chgData name="Pattathil, Rajeev (STFC,RAL,CLF)" userId="e93f1ebc-1396-4bcc-8909-61cd154e605f" providerId="ADAL" clId="{0E55AABA-36C0-234B-9232-80A39D373A7A}" dt="2022-11-30T16:30:14.493" v="3858" actId="404"/>
          <ac:spMkLst>
            <pc:docMk/>
            <pc:sldMk cId="1624917178" sldId="341"/>
            <ac:spMk id="42" creationId="{98196A69-219C-6389-31A0-34120D8FD9CD}"/>
          </ac:spMkLst>
        </pc:spChg>
        <pc:spChg chg="mod">
          <ac:chgData name="Pattathil, Rajeev (STFC,RAL,CLF)" userId="e93f1ebc-1396-4bcc-8909-61cd154e605f" providerId="ADAL" clId="{0E55AABA-36C0-234B-9232-80A39D373A7A}" dt="2022-11-30T16:30:14.493" v="3858" actId="404"/>
          <ac:spMkLst>
            <pc:docMk/>
            <pc:sldMk cId="1624917178" sldId="341"/>
            <ac:spMk id="43" creationId="{87F89C1F-E2E2-3C65-41DA-2C71C3D8DB52}"/>
          </ac:spMkLst>
        </pc:spChg>
        <pc:spChg chg="mod">
          <ac:chgData name="Pattathil, Rajeev (STFC,RAL,CLF)" userId="e93f1ebc-1396-4bcc-8909-61cd154e605f" providerId="ADAL" clId="{0E55AABA-36C0-234B-9232-80A39D373A7A}" dt="2022-11-30T16:30:14.493" v="3858" actId="404"/>
          <ac:spMkLst>
            <pc:docMk/>
            <pc:sldMk cId="1624917178" sldId="341"/>
            <ac:spMk id="44" creationId="{702F319F-32E4-848F-8E4B-CD1115E58929}"/>
          </ac:spMkLst>
        </pc:spChg>
        <pc:spChg chg="mod">
          <ac:chgData name="Pattathil, Rajeev (STFC,RAL,CLF)" userId="e93f1ebc-1396-4bcc-8909-61cd154e605f" providerId="ADAL" clId="{0E55AABA-36C0-234B-9232-80A39D373A7A}" dt="2022-11-30T16:30:14.493" v="3858" actId="404"/>
          <ac:spMkLst>
            <pc:docMk/>
            <pc:sldMk cId="1624917178" sldId="341"/>
            <ac:spMk id="45" creationId="{84DE9EE8-195C-FB77-CF74-77E7BDD123A8}"/>
          </ac:spMkLst>
        </pc:spChg>
        <pc:spChg chg="mod">
          <ac:chgData name="Pattathil, Rajeev (STFC,RAL,CLF)" userId="e93f1ebc-1396-4bcc-8909-61cd154e605f" providerId="ADAL" clId="{0E55AABA-36C0-234B-9232-80A39D373A7A}" dt="2022-11-30T16:30:14.493" v="3858" actId="404"/>
          <ac:spMkLst>
            <pc:docMk/>
            <pc:sldMk cId="1624917178" sldId="341"/>
            <ac:spMk id="46" creationId="{9236670C-BA87-85B6-7404-F789F255754F}"/>
          </ac:spMkLst>
        </pc:spChg>
        <pc:spChg chg="mod">
          <ac:chgData name="Pattathil, Rajeev (STFC,RAL,CLF)" userId="e93f1ebc-1396-4bcc-8909-61cd154e605f" providerId="ADAL" clId="{0E55AABA-36C0-234B-9232-80A39D373A7A}" dt="2022-11-30T16:30:14.493" v="3858" actId="404"/>
          <ac:spMkLst>
            <pc:docMk/>
            <pc:sldMk cId="1624917178" sldId="341"/>
            <ac:spMk id="47" creationId="{922907B2-F2A5-3E78-6A1B-907F444735A5}"/>
          </ac:spMkLst>
        </pc:spChg>
        <pc:spChg chg="mod">
          <ac:chgData name="Pattathil, Rajeev (STFC,RAL,CLF)" userId="e93f1ebc-1396-4bcc-8909-61cd154e605f" providerId="ADAL" clId="{0E55AABA-36C0-234B-9232-80A39D373A7A}" dt="2022-11-30T16:30:14.493" v="3858" actId="404"/>
          <ac:spMkLst>
            <pc:docMk/>
            <pc:sldMk cId="1624917178" sldId="341"/>
            <ac:spMk id="48" creationId="{F342C1EF-ED00-EC93-485F-8EA822BE4859}"/>
          </ac:spMkLst>
        </pc:spChg>
        <pc:spChg chg="mod">
          <ac:chgData name="Pattathil, Rajeev (STFC,RAL,CLF)" userId="e93f1ebc-1396-4bcc-8909-61cd154e605f" providerId="ADAL" clId="{0E55AABA-36C0-234B-9232-80A39D373A7A}" dt="2022-11-30T16:30:14.493" v="3858" actId="404"/>
          <ac:spMkLst>
            <pc:docMk/>
            <pc:sldMk cId="1624917178" sldId="341"/>
            <ac:spMk id="49" creationId="{4CC54631-193E-D157-0853-E42B4B17178A}"/>
          </ac:spMkLst>
        </pc:spChg>
        <pc:spChg chg="mod">
          <ac:chgData name="Pattathil, Rajeev (STFC,RAL,CLF)" userId="e93f1ebc-1396-4bcc-8909-61cd154e605f" providerId="ADAL" clId="{0E55AABA-36C0-234B-9232-80A39D373A7A}" dt="2022-11-30T16:30:14.493" v="3858" actId="404"/>
          <ac:spMkLst>
            <pc:docMk/>
            <pc:sldMk cId="1624917178" sldId="341"/>
            <ac:spMk id="51" creationId="{8C85F200-911C-0FF8-10C8-FC7FCE23D8F2}"/>
          </ac:spMkLst>
        </pc:spChg>
        <pc:grpChg chg="add mod">
          <ac:chgData name="Pattathil, Rajeev (STFC,RAL,CLF)" userId="e93f1ebc-1396-4bcc-8909-61cd154e605f" providerId="ADAL" clId="{0E55AABA-36C0-234B-9232-80A39D373A7A}" dt="2022-11-30T16:30:30.599" v="3862" actId="1076"/>
          <ac:grpSpMkLst>
            <pc:docMk/>
            <pc:sldMk cId="1624917178" sldId="341"/>
            <ac:grpSpMk id="3" creationId="{B41502D2-DC03-1767-33EF-2F3BB321B911}"/>
          </ac:grpSpMkLst>
        </pc:grpChg>
        <pc:grpChg chg="mod">
          <ac:chgData name="Pattathil, Rajeev (STFC,RAL,CLF)" userId="e93f1ebc-1396-4bcc-8909-61cd154e605f" providerId="ADAL" clId="{0E55AABA-36C0-234B-9232-80A39D373A7A}" dt="2022-11-30T16:30:03.217" v="3851"/>
          <ac:grpSpMkLst>
            <pc:docMk/>
            <pc:sldMk cId="1624917178" sldId="341"/>
            <ac:grpSpMk id="6" creationId="{CC350F28-3EBC-CB45-A669-CA6FC8673770}"/>
          </ac:grpSpMkLst>
        </pc:grpChg>
        <pc:grpChg chg="mod">
          <ac:chgData name="Pattathil, Rajeev (STFC,RAL,CLF)" userId="e93f1ebc-1396-4bcc-8909-61cd154e605f" providerId="ADAL" clId="{0E55AABA-36C0-234B-9232-80A39D373A7A}" dt="2022-11-30T16:30:03.217" v="3851"/>
          <ac:grpSpMkLst>
            <pc:docMk/>
            <pc:sldMk cId="1624917178" sldId="341"/>
            <ac:grpSpMk id="31" creationId="{9254BC70-AC2C-619F-8F32-C64BDCB64920}"/>
          </ac:grpSpMkLst>
        </pc:grpChg>
        <pc:picChg chg="mod">
          <ac:chgData name="Pattathil, Rajeev (STFC,RAL,CLF)" userId="e93f1ebc-1396-4bcc-8909-61cd154e605f" providerId="ADAL" clId="{0E55AABA-36C0-234B-9232-80A39D373A7A}" dt="2022-11-30T15:36:04.328" v="3320" actId="14100"/>
          <ac:picMkLst>
            <pc:docMk/>
            <pc:sldMk cId="1624917178" sldId="341"/>
            <ac:picMk id="4" creationId="{A6352E7C-2B31-9846-9F97-C070C34645A9}"/>
          </ac:picMkLst>
        </pc:picChg>
        <pc:picChg chg="mod">
          <ac:chgData name="Pattathil, Rajeev (STFC,RAL,CLF)" userId="e93f1ebc-1396-4bcc-8909-61cd154e605f" providerId="ADAL" clId="{0E55AABA-36C0-234B-9232-80A39D373A7A}" dt="2022-11-30T16:30:03.217" v="3851"/>
          <ac:picMkLst>
            <pc:docMk/>
            <pc:sldMk cId="1624917178" sldId="341"/>
            <ac:picMk id="5" creationId="{1D825008-CB78-315A-0F9E-C2DF468957ED}"/>
          </ac:picMkLst>
        </pc:picChg>
        <pc:picChg chg="mod">
          <ac:chgData name="Pattathil, Rajeev (STFC,RAL,CLF)" userId="e93f1ebc-1396-4bcc-8909-61cd154e605f" providerId="ADAL" clId="{0E55AABA-36C0-234B-9232-80A39D373A7A}" dt="2022-11-30T16:30:03.217" v="3851"/>
          <ac:picMkLst>
            <pc:docMk/>
            <pc:sldMk cId="1624917178" sldId="341"/>
            <ac:picMk id="7" creationId="{A06B34D9-88CE-B474-B86E-C5C5BDB37DD5}"/>
          </ac:picMkLst>
        </pc:picChg>
        <pc:picChg chg="mod">
          <ac:chgData name="Pattathil, Rajeev (STFC,RAL,CLF)" userId="e93f1ebc-1396-4bcc-8909-61cd154e605f" providerId="ADAL" clId="{0E55AABA-36C0-234B-9232-80A39D373A7A}" dt="2022-11-30T16:30:53.602" v="3865" actId="14100"/>
          <ac:picMkLst>
            <pc:docMk/>
            <pc:sldMk cId="1624917178" sldId="341"/>
            <ac:picMk id="13" creationId="{A50805F6-35E7-E043-B762-B9C13E383775}"/>
          </ac:picMkLst>
        </pc:picChg>
        <pc:picChg chg="mod">
          <ac:chgData name="Pattathil, Rajeev (STFC,RAL,CLF)" userId="e93f1ebc-1396-4bcc-8909-61cd154e605f" providerId="ADAL" clId="{0E55AABA-36C0-234B-9232-80A39D373A7A}" dt="2022-11-30T16:30:40.341" v="3863" actId="1076"/>
          <ac:picMkLst>
            <pc:docMk/>
            <pc:sldMk cId="1624917178" sldId="341"/>
            <ac:picMk id="14" creationId="{41BEE525-41F0-A245-99BA-8F0B557DB5A8}"/>
          </ac:picMkLst>
        </pc:picChg>
        <pc:picChg chg="mod">
          <ac:chgData name="Pattathil, Rajeev (STFC,RAL,CLF)" userId="e93f1ebc-1396-4bcc-8909-61cd154e605f" providerId="ADAL" clId="{0E55AABA-36C0-234B-9232-80A39D373A7A}" dt="2022-11-30T16:30:48.091" v="3864" actId="14100"/>
          <ac:picMkLst>
            <pc:docMk/>
            <pc:sldMk cId="1624917178" sldId="341"/>
            <ac:picMk id="15" creationId="{09C56F7B-E1F9-4A4B-AA6A-AC83104E3836}"/>
          </ac:picMkLst>
        </pc:picChg>
        <pc:picChg chg="mod">
          <ac:chgData name="Pattathil, Rajeev (STFC,RAL,CLF)" userId="e93f1ebc-1396-4bcc-8909-61cd154e605f" providerId="ADAL" clId="{0E55AABA-36C0-234B-9232-80A39D373A7A}" dt="2022-11-30T16:30:03.217" v="3851"/>
          <ac:picMkLst>
            <pc:docMk/>
            <pc:sldMk cId="1624917178" sldId="341"/>
            <ac:picMk id="30" creationId="{8B4633CD-FB0A-9134-CE58-B09815D11003}"/>
          </ac:picMkLst>
        </pc:picChg>
        <pc:picChg chg="mod">
          <ac:chgData name="Pattathil, Rajeev (STFC,RAL,CLF)" userId="e93f1ebc-1396-4bcc-8909-61cd154e605f" providerId="ADAL" clId="{0E55AABA-36C0-234B-9232-80A39D373A7A}" dt="2022-11-30T16:30:03.217" v="3851"/>
          <ac:picMkLst>
            <pc:docMk/>
            <pc:sldMk cId="1624917178" sldId="341"/>
            <ac:picMk id="32" creationId="{2DE58CFA-12BC-324F-88A1-FA59F4F8BB7F}"/>
          </ac:picMkLst>
        </pc:picChg>
        <pc:picChg chg="mod">
          <ac:chgData name="Pattathil, Rajeev (STFC,RAL,CLF)" userId="e93f1ebc-1396-4bcc-8909-61cd154e605f" providerId="ADAL" clId="{0E55AABA-36C0-234B-9232-80A39D373A7A}" dt="2022-11-30T16:30:03.217" v="3851"/>
          <ac:picMkLst>
            <pc:docMk/>
            <pc:sldMk cId="1624917178" sldId="341"/>
            <ac:picMk id="50" creationId="{031EBB02-9391-16D1-489E-D74434A7261D}"/>
          </ac:picMkLst>
        </pc:picChg>
        <pc:picChg chg="mod">
          <ac:chgData name="Pattathil, Rajeev (STFC,RAL,CLF)" userId="e93f1ebc-1396-4bcc-8909-61cd154e605f" providerId="ADAL" clId="{0E55AABA-36C0-234B-9232-80A39D373A7A}" dt="2022-11-30T16:30:03.217" v="3851"/>
          <ac:picMkLst>
            <pc:docMk/>
            <pc:sldMk cId="1624917178" sldId="341"/>
            <ac:picMk id="52" creationId="{92C793F7-77B4-0EEB-6333-D8A97FC3456D}"/>
          </ac:picMkLst>
        </pc:picChg>
      </pc:sldChg>
      <pc:sldChg chg="modSp mod ord">
        <pc:chgData name="Pattathil, Rajeev (STFC,RAL,CLF)" userId="e93f1ebc-1396-4bcc-8909-61cd154e605f" providerId="ADAL" clId="{0E55AABA-36C0-234B-9232-80A39D373A7A}" dt="2022-11-30T09:41:17.027" v="2012" actId="20577"/>
        <pc:sldMkLst>
          <pc:docMk/>
          <pc:sldMk cId="2353565543" sldId="343"/>
        </pc:sldMkLst>
        <pc:spChg chg="mod">
          <ac:chgData name="Pattathil, Rajeev (STFC,RAL,CLF)" userId="e93f1ebc-1396-4bcc-8909-61cd154e605f" providerId="ADAL" clId="{0E55AABA-36C0-234B-9232-80A39D373A7A}" dt="2022-11-30T09:07:31.280" v="1972" actId="20577"/>
          <ac:spMkLst>
            <pc:docMk/>
            <pc:sldMk cId="2353565543" sldId="343"/>
            <ac:spMk id="2" creationId="{BA2395EE-686A-114A-8F6F-9F1AB2E5AC82}"/>
          </ac:spMkLst>
        </pc:spChg>
        <pc:spChg chg="mod">
          <ac:chgData name="Pattathil, Rajeev (STFC,RAL,CLF)" userId="e93f1ebc-1396-4bcc-8909-61cd154e605f" providerId="ADAL" clId="{0E55AABA-36C0-234B-9232-80A39D373A7A}" dt="2022-11-30T09:41:17.027" v="2012" actId="20577"/>
          <ac:spMkLst>
            <pc:docMk/>
            <pc:sldMk cId="2353565543" sldId="343"/>
            <ac:spMk id="3" creationId="{ABCA8456-10EB-1743-B0C6-BC14CC4A8ABF}"/>
          </ac:spMkLst>
        </pc:spChg>
      </pc:sldChg>
      <pc:sldChg chg="modSp mod">
        <pc:chgData name="Pattathil, Rajeev (STFC,RAL,CLF)" userId="e93f1ebc-1396-4bcc-8909-61cd154e605f" providerId="ADAL" clId="{0E55AABA-36C0-234B-9232-80A39D373A7A}" dt="2022-11-30T14:10:48.962" v="2894" actId="20577"/>
        <pc:sldMkLst>
          <pc:docMk/>
          <pc:sldMk cId="3365653960" sldId="346"/>
        </pc:sldMkLst>
        <pc:spChg chg="mod">
          <ac:chgData name="Pattathil, Rajeev (STFC,RAL,CLF)" userId="e93f1ebc-1396-4bcc-8909-61cd154e605f" providerId="ADAL" clId="{0E55AABA-36C0-234B-9232-80A39D373A7A}" dt="2022-11-30T14:10:48.962" v="2894" actId="20577"/>
          <ac:spMkLst>
            <pc:docMk/>
            <pc:sldMk cId="3365653960" sldId="346"/>
            <ac:spMk id="3" creationId="{6D898EA0-428B-C840-86BB-BEBB4C35B5FC}"/>
          </ac:spMkLst>
        </pc:spChg>
      </pc:sldChg>
      <pc:sldChg chg="modSp mod">
        <pc:chgData name="Pattathil, Rajeev (STFC,RAL,CLF)" userId="e93f1ebc-1396-4bcc-8909-61cd154e605f" providerId="ADAL" clId="{0E55AABA-36C0-234B-9232-80A39D373A7A}" dt="2022-11-30T14:11:03.645" v="2895"/>
        <pc:sldMkLst>
          <pc:docMk/>
          <pc:sldMk cId="243320066" sldId="347"/>
        </pc:sldMkLst>
        <pc:spChg chg="mod">
          <ac:chgData name="Pattathil, Rajeev (STFC,RAL,CLF)" userId="e93f1ebc-1396-4bcc-8909-61cd154e605f" providerId="ADAL" clId="{0E55AABA-36C0-234B-9232-80A39D373A7A}" dt="2022-11-30T14:11:03.645" v="2895"/>
          <ac:spMkLst>
            <pc:docMk/>
            <pc:sldMk cId="243320066" sldId="347"/>
            <ac:spMk id="3" creationId="{6D898EA0-428B-C840-86BB-BEBB4C35B5FC}"/>
          </ac:spMkLst>
        </pc:spChg>
      </pc:sldChg>
      <pc:sldChg chg="del">
        <pc:chgData name="Pattathil, Rajeev (STFC,RAL,CLF)" userId="e93f1ebc-1396-4bcc-8909-61cd154e605f" providerId="ADAL" clId="{0E55AABA-36C0-234B-9232-80A39D373A7A}" dt="2022-11-30T14:07:00.446" v="2826" actId="2696"/>
        <pc:sldMkLst>
          <pc:docMk/>
          <pc:sldMk cId="2673422357" sldId="348"/>
        </pc:sldMkLst>
      </pc:sldChg>
      <pc:sldChg chg="del">
        <pc:chgData name="Pattathil, Rajeev (STFC,RAL,CLF)" userId="e93f1ebc-1396-4bcc-8909-61cd154e605f" providerId="ADAL" clId="{0E55AABA-36C0-234B-9232-80A39D373A7A}" dt="2022-11-30T14:54:49.241" v="3050" actId="2696"/>
        <pc:sldMkLst>
          <pc:docMk/>
          <pc:sldMk cId="18945213" sldId="351"/>
        </pc:sldMkLst>
      </pc:sldChg>
      <pc:sldChg chg="mod ord modShow">
        <pc:chgData name="Pattathil, Rajeev (STFC,RAL,CLF)" userId="e93f1ebc-1396-4bcc-8909-61cd154e605f" providerId="ADAL" clId="{0E55AABA-36C0-234B-9232-80A39D373A7A}" dt="2022-11-30T14:07:16.560" v="2829" actId="20578"/>
        <pc:sldMkLst>
          <pc:docMk/>
          <pc:sldMk cId="2203930869" sldId="352"/>
        </pc:sldMkLst>
      </pc:sldChg>
      <pc:sldChg chg="modSp mod modAnim">
        <pc:chgData name="Pattathil, Rajeev (STFC,RAL,CLF)" userId="e93f1ebc-1396-4bcc-8909-61cd154e605f" providerId="ADAL" clId="{0E55AABA-36C0-234B-9232-80A39D373A7A}" dt="2022-11-30T17:47:59.166" v="4533"/>
        <pc:sldMkLst>
          <pc:docMk/>
          <pc:sldMk cId="885462716" sldId="353"/>
        </pc:sldMkLst>
        <pc:spChg chg="mod">
          <ac:chgData name="Pattathil, Rajeev (STFC,RAL,CLF)" userId="e93f1ebc-1396-4bcc-8909-61cd154e605f" providerId="ADAL" clId="{0E55AABA-36C0-234B-9232-80A39D373A7A}" dt="2022-11-30T17:45:49.206" v="4526" actId="1076"/>
          <ac:spMkLst>
            <pc:docMk/>
            <pc:sldMk cId="885462716" sldId="353"/>
            <ac:spMk id="24" creationId="{AA10D09C-E7D4-C641-B05F-6C263D28E0B9}"/>
          </ac:spMkLst>
        </pc:spChg>
      </pc:sldChg>
      <pc:sldChg chg="add del">
        <pc:chgData name="Pattathil, Rajeev (STFC,RAL,CLF)" userId="e93f1ebc-1396-4bcc-8909-61cd154e605f" providerId="ADAL" clId="{0E55AABA-36C0-234B-9232-80A39D373A7A}" dt="2022-11-30T15:30:08.709" v="3300" actId="2696"/>
        <pc:sldMkLst>
          <pc:docMk/>
          <pc:sldMk cId="1229791305" sldId="354"/>
        </pc:sldMkLst>
      </pc:sldChg>
      <pc:sldChg chg="del">
        <pc:chgData name="Pattathil, Rajeev (STFC,RAL,CLF)" userId="e93f1ebc-1396-4bcc-8909-61cd154e605f" providerId="ADAL" clId="{0E55AABA-36C0-234B-9232-80A39D373A7A}" dt="2022-11-30T15:07:59.425" v="3125" actId="2696"/>
        <pc:sldMkLst>
          <pc:docMk/>
          <pc:sldMk cId="3927204228" sldId="354"/>
        </pc:sldMkLst>
      </pc:sldChg>
      <pc:sldChg chg="del">
        <pc:chgData name="Pattathil, Rajeev (STFC,RAL,CLF)" userId="e93f1ebc-1396-4bcc-8909-61cd154e605f" providerId="ADAL" clId="{0E55AABA-36C0-234B-9232-80A39D373A7A}" dt="2022-11-30T15:24:06.814" v="3298" actId="2696"/>
        <pc:sldMkLst>
          <pc:docMk/>
          <pc:sldMk cId="752660749" sldId="355"/>
        </pc:sldMkLst>
      </pc:sldChg>
      <pc:sldChg chg="del">
        <pc:chgData name="Pattathil, Rajeev (STFC,RAL,CLF)" userId="e93f1ebc-1396-4bcc-8909-61cd154e605f" providerId="ADAL" clId="{0E55AABA-36C0-234B-9232-80A39D373A7A}" dt="2022-11-30T13:54:23.716" v="2817" actId="2696"/>
        <pc:sldMkLst>
          <pc:docMk/>
          <pc:sldMk cId="2309880409" sldId="356"/>
        </pc:sldMkLst>
      </pc:sldChg>
      <pc:sldChg chg="addSp delSp modSp mod ord delAnim">
        <pc:chgData name="Pattathil, Rajeev (STFC,RAL,CLF)" userId="e93f1ebc-1396-4bcc-8909-61cd154e605f" providerId="ADAL" clId="{0E55AABA-36C0-234B-9232-80A39D373A7A}" dt="2022-11-30T17:17:42.214" v="4295"/>
        <pc:sldMkLst>
          <pc:docMk/>
          <pc:sldMk cId="1815282658" sldId="358"/>
        </pc:sldMkLst>
        <pc:spChg chg="mod">
          <ac:chgData name="Pattathil, Rajeev (STFC,RAL,CLF)" userId="e93f1ebc-1396-4bcc-8909-61cd154e605f" providerId="ADAL" clId="{0E55AABA-36C0-234B-9232-80A39D373A7A}" dt="2022-11-30T15:58:33.647" v="3512" actId="207"/>
          <ac:spMkLst>
            <pc:docMk/>
            <pc:sldMk cId="1815282658" sldId="358"/>
            <ac:spMk id="6" creationId="{1D2D3C16-65A9-0F43-8F0A-7A48F3195EA7}"/>
          </ac:spMkLst>
        </pc:spChg>
        <pc:picChg chg="del">
          <ac:chgData name="Pattathil, Rajeev (STFC,RAL,CLF)" userId="e93f1ebc-1396-4bcc-8909-61cd154e605f" providerId="ADAL" clId="{0E55AABA-36C0-234B-9232-80A39D373A7A}" dt="2022-11-30T17:16:05.612" v="4288" actId="478"/>
          <ac:picMkLst>
            <pc:docMk/>
            <pc:sldMk cId="1815282658" sldId="358"/>
            <ac:picMk id="2" creationId="{00000000-0000-0000-0000-000000000000}"/>
          </ac:picMkLst>
        </pc:picChg>
        <pc:picChg chg="add mod">
          <ac:chgData name="Pattathil, Rajeev (STFC,RAL,CLF)" userId="e93f1ebc-1396-4bcc-8909-61cd154e605f" providerId="ADAL" clId="{0E55AABA-36C0-234B-9232-80A39D373A7A}" dt="2022-11-30T17:17:24.686" v="4292" actId="1076"/>
          <ac:picMkLst>
            <pc:docMk/>
            <pc:sldMk cId="1815282658" sldId="358"/>
            <ac:picMk id="3" creationId="{F0F0EB0A-29F2-E7C1-37F0-CAC2DB8F9899}"/>
          </ac:picMkLst>
        </pc:picChg>
        <pc:picChg chg="add mod">
          <ac:chgData name="Pattathil, Rajeev (STFC,RAL,CLF)" userId="e93f1ebc-1396-4bcc-8909-61cd154e605f" providerId="ADAL" clId="{0E55AABA-36C0-234B-9232-80A39D373A7A}" dt="2022-11-30T17:17:31.257" v="4294" actId="1076"/>
          <ac:picMkLst>
            <pc:docMk/>
            <pc:sldMk cId="1815282658" sldId="358"/>
            <ac:picMk id="4" creationId="{9CF0F7BA-A1AD-4433-8BD4-A196EF176BE6}"/>
          </ac:picMkLst>
        </pc:picChg>
        <pc:picChg chg="add mod">
          <ac:chgData name="Pattathil, Rajeev (STFC,RAL,CLF)" userId="e93f1ebc-1396-4bcc-8909-61cd154e605f" providerId="ADAL" clId="{0E55AABA-36C0-234B-9232-80A39D373A7A}" dt="2022-11-30T17:17:42.214" v="4295"/>
          <ac:picMkLst>
            <pc:docMk/>
            <pc:sldMk cId="1815282658" sldId="358"/>
            <ac:picMk id="5" creationId="{39C60B1B-61EC-5793-577A-8DDB1D3024C0}"/>
          </ac:picMkLst>
        </pc:picChg>
      </pc:sldChg>
      <pc:sldChg chg="del mod ord modShow">
        <pc:chgData name="Pattathil, Rajeev (STFC,RAL,CLF)" userId="e93f1ebc-1396-4bcc-8909-61cd154e605f" providerId="ADAL" clId="{0E55AABA-36C0-234B-9232-80A39D373A7A}" dt="2022-11-30T16:50:54.856" v="4075" actId="2696"/>
        <pc:sldMkLst>
          <pc:docMk/>
          <pc:sldMk cId="3032285580" sldId="359"/>
        </pc:sldMkLst>
      </pc:sldChg>
      <pc:sldChg chg="del">
        <pc:chgData name="Pattathil, Rajeev (STFC,RAL,CLF)" userId="e93f1ebc-1396-4bcc-8909-61cd154e605f" providerId="ADAL" clId="{0E55AABA-36C0-234B-9232-80A39D373A7A}" dt="2022-11-30T15:23:40.944" v="3297" actId="2696"/>
        <pc:sldMkLst>
          <pc:docMk/>
          <pc:sldMk cId="294507007" sldId="360"/>
        </pc:sldMkLst>
      </pc:sldChg>
      <pc:sldChg chg="delSp del mod">
        <pc:chgData name="Pattathil, Rajeev (STFC,RAL,CLF)" userId="e93f1ebc-1396-4bcc-8909-61cd154e605f" providerId="ADAL" clId="{0E55AABA-36C0-234B-9232-80A39D373A7A}" dt="2022-11-30T14:06:58.544" v="2825" actId="2696"/>
        <pc:sldMkLst>
          <pc:docMk/>
          <pc:sldMk cId="279195145" sldId="361"/>
        </pc:sldMkLst>
        <pc:picChg chg="del">
          <ac:chgData name="Pattathil, Rajeev (STFC,RAL,CLF)" userId="e93f1ebc-1396-4bcc-8909-61cd154e605f" providerId="ADAL" clId="{0E55AABA-36C0-234B-9232-80A39D373A7A}" dt="2022-11-30T06:36:17.152" v="1913" actId="21"/>
          <ac:picMkLst>
            <pc:docMk/>
            <pc:sldMk cId="279195145" sldId="361"/>
            <ac:picMk id="3" creationId="{00000000-0000-0000-0000-000000000000}"/>
          </ac:picMkLst>
        </pc:picChg>
      </pc:sldChg>
      <pc:sldChg chg="del">
        <pc:chgData name="Pattathil, Rajeev (STFC,RAL,CLF)" userId="e93f1ebc-1396-4bcc-8909-61cd154e605f" providerId="ADAL" clId="{0E55AABA-36C0-234B-9232-80A39D373A7A}" dt="2022-11-30T15:17:16.503" v="3259" actId="2696"/>
        <pc:sldMkLst>
          <pc:docMk/>
          <pc:sldMk cId="2553297339" sldId="362"/>
        </pc:sldMkLst>
      </pc:sldChg>
      <pc:sldChg chg="mod ord modShow">
        <pc:chgData name="Pattathil, Rajeev (STFC,RAL,CLF)" userId="e93f1ebc-1396-4bcc-8909-61cd154e605f" providerId="ADAL" clId="{0E55AABA-36C0-234B-9232-80A39D373A7A}" dt="2022-11-30T16:02:25.251" v="3578" actId="729"/>
        <pc:sldMkLst>
          <pc:docMk/>
          <pc:sldMk cId="4121077162" sldId="363"/>
        </pc:sldMkLst>
      </pc:sldChg>
      <pc:sldChg chg="addSp delSp modSp mod delAnim modAnim">
        <pc:chgData name="Pattathil, Rajeev (STFC,RAL,CLF)" userId="e93f1ebc-1396-4bcc-8909-61cd154e605f" providerId="ADAL" clId="{0E55AABA-36C0-234B-9232-80A39D373A7A}" dt="2022-11-30T15:52:31.539" v="3425" actId="1076"/>
        <pc:sldMkLst>
          <pc:docMk/>
          <pc:sldMk cId="1406220097" sldId="364"/>
        </pc:sldMkLst>
        <pc:spChg chg="add mod">
          <ac:chgData name="Pattathil, Rajeev (STFC,RAL,CLF)" userId="e93f1ebc-1396-4bcc-8909-61cd154e605f" providerId="ADAL" clId="{0E55AABA-36C0-234B-9232-80A39D373A7A}" dt="2022-11-28T11:59:12.866" v="114" actId="1076"/>
          <ac:spMkLst>
            <pc:docMk/>
            <pc:sldMk cId="1406220097" sldId="364"/>
            <ac:spMk id="3" creationId="{5ADDCE16-E641-E6C8-457D-895E3849D1A1}"/>
          </ac:spMkLst>
        </pc:spChg>
        <pc:spChg chg="add mod">
          <ac:chgData name="Pattathil, Rajeev (STFC,RAL,CLF)" userId="e93f1ebc-1396-4bcc-8909-61cd154e605f" providerId="ADAL" clId="{0E55AABA-36C0-234B-9232-80A39D373A7A}" dt="2022-11-28T11:59:31.161" v="119" actId="1076"/>
          <ac:spMkLst>
            <pc:docMk/>
            <pc:sldMk cId="1406220097" sldId="364"/>
            <ac:spMk id="4" creationId="{B5FCC9F6-4BBE-7929-067F-6794AB727AFF}"/>
          </ac:spMkLst>
        </pc:spChg>
        <pc:spChg chg="add mod">
          <ac:chgData name="Pattathil, Rajeev (STFC,RAL,CLF)" userId="e93f1ebc-1396-4bcc-8909-61cd154e605f" providerId="ADAL" clId="{0E55AABA-36C0-234B-9232-80A39D373A7A}" dt="2022-11-28T13:27:28.647" v="227" actId="20577"/>
          <ac:spMkLst>
            <pc:docMk/>
            <pc:sldMk cId="1406220097" sldId="364"/>
            <ac:spMk id="5" creationId="{7391BBE2-3FB0-F3EB-DEE1-5CA5679EB059}"/>
          </ac:spMkLst>
        </pc:spChg>
        <pc:spChg chg="add mod">
          <ac:chgData name="Pattathil, Rajeev (STFC,RAL,CLF)" userId="e93f1ebc-1396-4bcc-8909-61cd154e605f" providerId="ADAL" clId="{0E55AABA-36C0-234B-9232-80A39D373A7A}" dt="2022-11-28T13:28:55.050" v="240" actId="14100"/>
          <ac:spMkLst>
            <pc:docMk/>
            <pc:sldMk cId="1406220097" sldId="364"/>
            <ac:spMk id="6" creationId="{4F2BFC25-16F3-310B-85EB-B62DE7A3F170}"/>
          </ac:spMkLst>
        </pc:spChg>
        <pc:spChg chg="add mod">
          <ac:chgData name="Pattathil, Rajeev (STFC,RAL,CLF)" userId="e93f1ebc-1396-4bcc-8909-61cd154e605f" providerId="ADAL" clId="{0E55AABA-36C0-234B-9232-80A39D373A7A}" dt="2022-11-28T13:46:05.736" v="242" actId="1076"/>
          <ac:spMkLst>
            <pc:docMk/>
            <pc:sldMk cId="1406220097" sldId="364"/>
            <ac:spMk id="7" creationId="{7180395E-267F-116E-1E26-F52D7EE4C6E8}"/>
          </ac:spMkLst>
        </pc:spChg>
        <pc:spChg chg="add mod">
          <ac:chgData name="Pattathil, Rajeev (STFC,RAL,CLF)" userId="e93f1ebc-1396-4bcc-8909-61cd154e605f" providerId="ADAL" clId="{0E55AABA-36C0-234B-9232-80A39D373A7A}" dt="2022-11-28T13:47:13.886" v="252" actId="14100"/>
          <ac:spMkLst>
            <pc:docMk/>
            <pc:sldMk cId="1406220097" sldId="364"/>
            <ac:spMk id="8" creationId="{DF9E5DDB-5F42-FA0D-BD5A-A6B1B2769009}"/>
          </ac:spMkLst>
        </pc:spChg>
        <pc:spChg chg="add del mod">
          <ac:chgData name="Pattathil, Rajeev (STFC,RAL,CLF)" userId="e93f1ebc-1396-4bcc-8909-61cd154e605f" providerId="ADAL" clId="{0E55AABA-36C0-234B-9232-80A39D373A7A}" dt="2022-11-28T14:55:56.804" v="862" actId="478"/>
          <ac:spMkLst>
            <pc:docMk/>
            <pc:sldMk cId="1406220097" sldId="364"/>
            <ac:spMk id="9" creationId="{B63A84F7-55F0-E7A7-1CF1-707F328475E9}"/>
          </ac:spMkLst>
        </pc:spChg>
        <pc:spChg chg="add mod">
          <ac:chgData name="Pattathil, Rajeev (STFC,RAL,CLF)" userId="e93f1ebc-1396-4bcc-8909-61cd154e605f" providerId="ADAL" clId="{0E55AABA-36C0-234B-9232-80A39D373A7A}" dt="2022-11-28T14:56:03.048" v="863" actId="1076"/>
          <ac:spMkLst>
            <pc:docMk/>
            <pc:sldMk cId="1406220097" sldId="364"/>
            <ac:spMk id="10" creationId="{EFE1C61F-412B-E7D1-6685-49B9F742C0FE}"/>
          </ac:spMkLst>
        </pc:spChg>
        <pc:spChg chg="add del mod">
          <ac:chgData name="Pattathil, Rajeev (STFC,RAL,CLF)" userId="e93f1ebc-1396-4bcc-8909-61cd154e605f" providerId="ADAL" clId="{0E55AABA-36C0-234B-9232-80A39D373A7A}" dt="2022-11-28T14:40:27.602" v="818" actId="478"/>
          <ac:spMkLst>
            <pc:docMk/>
            <pc:sldMk cId="1406220097" sldId="364"/>
            <ac:spMk id="11" creationId="{F8AF88F8-42FD-A2C3-CD85-E848A83F7649}"/>
          </ac:spMkLst>
        </pc:spChg>
        <pc:spChg chg="add del mod">
          <ac:chgData name="Pattathil, Rajeev (STFC,RAL,CLF)" userId="e93f1ebc-1396-4bcc-8909-61cd154e605f" providerId="ADAL" clId="{0E55AABA-36C0-234B-9232-80A39D373A7A}" dt="2022-11-28T14:36:36.892" v="787" actId="478"/>
          <ac:spMkLst>
            <pc:docMk/>
            <pc:sldMk cId="1406220097" sldId="364"/>
            <ac:spMk id="12" creationId="{73A1D97B-825B-4990-FAE7-3610B0E90512}"/>
          </ac:spMkLst>
        </pc:spChg>
        <pc:spChg chg="add del mod">
          <ac:chgData name="Pattathil, Rajeev (STFC,RAL,CLF)" userId="e93f1ebc-1396-4bcc-8909-61cd154e605f" providerId="ADAL" clId="{0E55AABA-36C0-234B-9232-80A39D373A7A}" dt="2022-11-28T14:40:29.229" v="819" actId="478"/>
          <ac:spMkLst>
            <pc:docMk/>
            <pc:sldMk cId="1406220097" sldId="364"/>
            <ac:spMk id="13" creationId="{BBEC9FF0-6806-78D2-F0DA-4CC3151E8328}"/>
          </ac:spMkLst>
        </pc:spChg>
        <pc:spChg chg="add mod topLvl">
          <ac:chgData name="Pattathil, Rajeev (STFC,RAL,CLF)" userId="e93f1ebc-1396-4bcc-8909-61cd154e605f" providerId="ADAL" clId="{0E55AABA-36C0-234B-9232-80A39D373A7A}" dt="2022-11-30T15:50:17.355" v="3417" actId="166"/>
          <ac:spMkLst>
            <pc:docMk/>
            <pc:sldMk cId="1406220097" sldId="364"/>
            <ac:spMk id="14" creationId="{ADA7F237-D41F-EF46-64E5-BFAA55B48683}"/>
          </ac:spMkLst>
        </pc:spChg>
        <pc:spChg chg="add mod">
          <ac:chgData name="Pattathil, Rajeev (STFC,RAL,CLF)" userId="e93f1ebc-1396-4bcc-8909-61cd154e605f" providerId="ADAL" clId="{0E55AABA-36C0-234B-9232-80A39D373A7A}" dt="2022-11-28T14:41:10.787" v="827" actId="207"/>
          <ac:spMkLst>
            <pc:docMk/>
            <pc:sldMk cId="1406220097" sldId="364"/>
            <ac:spMk id="15" creationId="{10F29831-6135-F0A9-82C1-7F3CF8AB1C8A}"/>
          </ac:spMkLst>
        </pc:spChg>
        <pc:spChg chg="add mod topLvl">
          <ac:chgData name="Pattathil, Rajeev (STFC,RAL,CLF)" userId="e93f1ebc-1396-4bcc-8909-61cd154e605f" providerId="ADAL" clId="{0E55AABA-36C0-234B-9232-80A39D373A7A}" dt="2022-11-30T15:37:07.355" v="3366" actId="1038"/>
          <ac:spMkLst>
            <pc:docMk/>
            <pc:sldMk cId="1406220097" sldId="364"/>
            <ac:spMk id="16" creationId="{0A5849AC-FFB0-CF56-7E11-3ECC6B9DAC21}"/>
          </ac:spMkLst>
        </pc:spChg>
        <pc:spChg chg="add del mod">
          <ac:chgData name="Pattathil, Rajeev (STFC,RAL,CLF)" userId="e93f1ebc-1396-4bcc-8909-61cd154e605f" providerId="ADAL" clId="{0E55AABA-36C0-234B-9232-80A39D373A7A}" dt="2022-11-28T14:55:17.188" v="853" actId="478"/>
          <ac:spMkLst>
            <pc:docMk/>
            <pc:sldMk cId="1406220097" sldId="364"/>
            <ac:spMk id="17" creationId="{7BA6E960-A920-43E3-27EE-54D10ECF85BF}"/>
          </ac:spMkLst>
        </pc:spChg>
        <pc:spChg chg="add mod topLvl">
          <ac:chgData name="Pattathil, Rajeev (STFC,RAL,CLF)" userId="e93f1ebc-1396-4bcc-8909-61cd154e605f" providerId="ADAL" clId="{0E55AABA-36C0-234B-9232-80A39D373A7A}" dt="2022-11-30T15:37:07.355" v="3366" actId="1038"/>
          <ac:spMkLst>
            <pc:docMk/>
            <pc:sldMk cId="1406220097" sldId="364"/>
            <ac:spMk id="18" creationId="{0F8A8E6B-4B7E-BB97-5793-B3C1BF9B6390}"/>
          </ac:spMkLst>
        </pc:spChg>
        <pc:spChg chg="add mod topLvl">
          <ac:chgData name="Pattathil, Rajeev (STFC,RAL,CLF)" userId="e93f1ebc-1396-4bcc-8909-61cd154e605f" providerId="ADAL" clId="{0E55AABA-36C0-234B-9232-80A39D373A7A}" dt="2022-11-30T15:37:07.355" v="3366" actId="1038"/>
          <ac:spMkLst>
            <pc:docMk/>
            <pc:sldMk cId="1406220097" sldId="364"/>
            <ac:spMk id="19" creationId="{7023418B-8CE8-3339-C0F1-9CAB60B55EAA}"/>
          </ac:spMkLst>
        </pc:spChg>
        <pc:spChg chg="add mod topLvl">
          <ac:chgData name="Pattathil, Rajeev (STFC,RAL,CLF)" userId="e93f1ebc-1396-4bcc-8909-61cd154e605f" providerId="ADAL" clId="{0E55AABA-36C0-234B-9232-80A39D373A7A}" dt="2022-11-30T15:37:07.355" v="3366" actId="1038"/>
          <ac:spMkLst>
            <pc:docMk/>
            <pc:sldMk cId="1406220097" sldId="364"/>
            <ac:spMk id="20" creationId="{F1A744AB-9D68-0624-C8F1-24AEBD7D5C3B}"/>
          </ac:spMkLst>
        </pc:spChg>
        <pc:spChg chg="add mod topLvl">
          <ac:chgData name="Pattathil, Rajeev (STFC,RAL,CLF)" userId="e93f1ebc-1396-4bcc-8909-61cd154e605f" providerId="ADAL" clId="{0E55AABA-36C0-234B-9232-80A39D373A7A}" dt="2022-11-30T15:37:07.355" v="3366" actId="1038"/>
          <ac:spMkLst>
            <pc:docMk/>
            <pc:sldMk cId="1406220097" sldId="364"/>
            <ac:spMk id="21" creationId="{098B022D-7624-2B82-8846-066DDB86D75E}"/>
          </ac:spMkLst>
        </pc:spChg>
        <pc:spChg chg="add mod topLvl">
          <ac:chgData name="Pattathil, Rajeev (STFC,RAL,CLF)" userId="e93f1ebc-1396-4bcc-8909-61cd154e605f" providerId="ADAL" clId="{0E55AABA-36C0-234B-9232-80A39D373A7A}" dt="2022-11-30T15:37:07.355" v="3366" actId="1038"/>
          <ac:spMkLst>
            <pc:docMk/>
            <pc:sldMk cId="1406220097" sldId="364"/>
            <ac:spMk id="22" creationId="{A3BD64D9-A983-F08E-CFFA-EF897A8618E4}"/>
          </ac:spMkLst>
        </pc:spChg>
        <pc:spChg chg="add mod topLvl">
          <ac:chgData name="Pattathil, Rajeev (STFC,RAL,CLF)" userId="e93f1ebc-1396-4bcc-8909-61cd154e605f" providerId="ADAL" clId="{0E55AABA-36C0-234B-9232-80A39D373A7A}" dt="2022-11-28T16:57:44.908" v="1016" actId="165"/>
          <ac:spMkLst>
            <pc:docMk/>
            <pc:sldMk cId="1406220097" sldId="364"/>
            <ac:spMk id="28" creationId="{CA7CB924-B848-A7A0-AE31-A6C477131871}"/>
          </ac:spMkLst>
        </pc:spChg>
        <pc:spChg chg="add mod">
          <ac:chgData name="Pattathil, Rajeev (STFC,RAL,CLF)" userId="e93f1ebc-1396-4bcc-8909-61cd154e605f" providerId="ADAL" clId="{0E55AABA-36C0-234B-9232-80A39D373A7A}" dt="2022-11-30T15:52:31.539" v="3425" actId="1076"/>
          <ac:spMkLst>
            <pc:docMk/>
            <pc:sldMk cId="1406220097" sldId="364"/>
            <ac:spMk id="36" creationId="{D5C52066-CB35-30F3-0070-869847EC7595}"/>
          </ac:spMkLst>
        </pc:spChg>
        <pc:spChg chg="mod">
          <ac:chgData name="Pattathil, Rajeev (STFC,RAL,CLF)" userId="e93f1ebc-1396-4bcc-8909-61cd154e605f" providerId="ADAL" clId="{0E55AABA-36C0-234B-9232-80A39D373A7A}" dt="2022-11-28T11:58:31.510" v="109" actId="403"/>
          <ac:spMkLst>
            <pc:docMk/>
            <pc:sldMk cId="1406220097" sldId="364"/>
            <ac:spMk id="68" creationId="{229E4FE3-F557-C26F-B0CC-2A3AAF05832E}"/>
          </ac:spMkLst>
        </pc:spChg>
        <pc:spChg chg="mod">
          <ac:chgData name="Pattathil, Rajeev (STFC,RAL,CLF)" userId="e93f1ebc-1396-4bcc-8909-61cd154e605f" providerId="ADAL" clId="{0E55AABA-36C0-234B-9232-80A39D373A7A}" dt="2022-11-28T14:01:45.263" v="584" actId="1036"/>
          <ac:spMkLst>
            <pc:docMk/>
            <pc:sldMk cId="1406220097" sldId="364"/>
            <ac:spMk id="73" creationId="{567CFEBF-A4DE-C928-3A26-BFFC3061E33D}"/>
          </ac:spMkLst>
        </pc:spChg>
        <pc:spChg chg="topLvl">
          <ac:chgData name="Pattathil, Rajeev (STFC,RAL,CLF)" userId="e93f1ebc-1396-4bcc-8909-61cd154e605f" providerId="ADAL" clId="{0E55AABA-36C0-234B-9232-80A39D373A7A}" dt="2022-11-28T16:57:44.908" v="1016" actId="165"/>
          <ac:spMkLst>
            <pc:docMk/>
            <pc:sldMk cId="1406220097" sldId="364"/>
            <ac:spMk id="74" creationId="{27E24F59-8D5B-670F-389D-48AFC402B630}"/>
          </ac:spMkLst>
        </pc:spChg>
        <pc:spChg chg="topLvl">
          <ac:chgData name="Pattathil, Rajeev (STFC,RAL,CLF)" userId="e93f1ebc-1396-4bcc-8909-61cd154e605f" providerId="ADAL" clId="{0E55AABA-36C0-234B-9232-80A39D373A7A}" dt="2022-11-28T16:57:44.908" v="1016" actId="165"/>
          <ac:spMkLst>
            <pc:docMk/>
            <pc:sldMk cId="1406220097" sldId="364"/>
            <ac:spMk id="75" creationId="{B1FC034A-2D78-162E-322F-21004867E4AD}"/>
          </ac:spMkLst>
        </pc:spChg>
        <pc:spChg chg="topLvl">
          <ac:chgData name="Pattathil, Rajeev (STFC,RAL,CLF)" userId="e93f1ebc-1396-4bcc-8909-61cd154e605f" providerId="ADAL" clId="{0E55AABA-36C0-234B-9232-80A39D373A7A}" dt="2022-11-28T16:57:44.908" v="1016" actId="165"/>
          <ac:spMkLst>
            <pc:docMk/>
            <pc:sldMk cId="1406220097" sldId="364"/>
            <ac:spMk id="78" creationId="{EDDBAEF4-00AB-45BA-90F7-9F08BD563861}"/>
          </ac:spMkLst>
        </pc:spChg>
        <pc:spChg chg="mod">
          <ac:chgData name="Pattathil, Rajeev (STFC,RAL,CLF)" userId="e93f1ebc-1396-4bcc-8909-61cd154e605f" providerId="ADAL" clId="{0E55AABA-36C0-234B-9232-80A39D373A7A}" dt="2022-11-30T15:49:36.506" v="3413" actId="12"/>
          <ac:spMkLst>
            <pc:docMk/>
            <pc:sldMk cId="1406220097" sldId="364"/>
            <ac:spMk id="80" creationId="{CD3B8F99-0214-EAE8-9070-8ECD890CBECB}"/>
          </ac:spMkLst>
        </pc:spChg>
        <pc:spChg chg="mod">
          <ac:chgData name="Pattathil, Rajeev (STFC,RAL,CLF)" userId="e93f1ebc-1396-4bcc-8909-61cd154e605f" providerId="ADAL" clId="{0E55AABA-36C0-234B-9232-80A39D373A7A}" dt="2022-11-28T13:46:54.391" v="248" actId="1076"/>
          <ac:spMkLst>
            <pc:docMk/>
            <pc:sldMk cId="1406220097" sldId="364"/>
            <ac:spMk id="81" creationId="{2E107DAA-F36D-4CA4-F698-F11322A63611}"/>
          </ac:spMkLst>
        </pc:spChg>
        <pc:spChg chg="mod">
          <ac:chgData name="Pattathil, Rajeev (STFC,RAL,CLF)" userId="e93f1ebc-1396-4bcc-8909-61cd154e605f" providerId="ADAL" clId="{0E55AABA-36C0-234B-9232-80A39D373A7A}" dt="2022-11-28T14:51:05.194" v="847" actId="404"/>
          <ac:spMkLst>
            <pc:docMk/>
            <pc:sldMk cId="1406220097" sldId="364"/>
            <ac:spMk id="82" creationId="{A3A238C5-584C-EA43-4DA8-E9D7468AE61A}"/>
          </ac:spMkLst>
        </pc:spChg>
        <pc:spChg chg="mod">
          <ac:chgData name="Pattathil, Rajeev (STFC,RAL,CLF)" userId="e93f1ebc-1396-4bcc-8909-61cd154e605f" providerId="ADAL" clId="{0E55AABA-36C0-234B-9232-80A39D373A7A}" dt="2022-11-28T12:00:06.100" v="148" actId="20577"/>
          <ac:spMkLst>
            <pc:docMk/>
            <pc:sldMk cId="1406220097" sldId="364"/>
            <ac:spMk id="83" creationId="{9320D387-224F-1B4D-84E1-63B774824F87}"/>
          </ac:spMkLst>
        </pc:spChg>
        <pc:spChg chg="mod">
          <ac:chgData name="Pattathil, Rajeev (STFC,RAL,CLF)" userId="e93f1ebc-1396-4bcc-8909-61cd154e605f" providerId="ADAL" clId="{0E55AABA-36C0-234B-9232-80A39D373A7A}" dt="2022-11-28T13:09:53.610" v="215" actId="403"/>
          <ac:spMkLst>
            <pc:docMk/>
            <pc:sldMk cId="1406220097" sldId="364"/>
            <ac:spMk id="84" creationId="{B0D8DD6E-975C-70AA-5934-052F30E99136}"/>
          </ac:spMkLst>
        </pc:spChg>
        <pc:spChg chg="mod">
          <ac:chgData name="Pattathil, Rajeev (STFC,RAL,CLF)" userId="e93f1ebc-1396-4bcc-8909-61cd154e605f" providerId="ADAL" clId="{0E55AABA-36C0-234B-9232-80A39D373A7A}" dt="2022-11-28T13:27:16.321" v="220" actId="1076"/>
          <ac:spMkLst>
            <pc:docMk/>
            <pc:sldMk cId="1406220097" sldId="364"/>
            <ac:spMk id="88" creationId="{29FA5D15-A84A-ED3A-2919-85C2747CBC6D}"/>
          </ac:spMkLst>
        </pc:spChg>
        <pc:spChg chg="mod">
          <ac:chgData name="Pattathil, Rajeev (STFC,RAL,CLF)" userId="e93f1ebc-1396-4bcc-8909-61cd154e605f" providerId="ADAL" clId="{0E55AABA-36C0-234B-9232-80A39D373A7A}" dt="2022-11-28T14:18:30.826" v="705" actId="403"/>
          <ac:spMkLst>
            <pc:docMk/>
            <pc:sldMk cId="1406220097" sldId="364"/>
            <ac:spMk id="91" creationId="{64AFA5B6-6258-17A7-04D0-F3CBB24B8EBE}"/>
          </ac:spMkLst>
        </pc:spChg>
        <pc:spChg chg="mod topLvl">
          <ac:chgData name="Pattathil, Rajeev (STFC,RAL,CLF)" userId="e93f1ebc-1396-4bcc-8909-61cd154e605f" providerId="ADAL" clId="{0E55AABA-36C0-234B-9232-80A39D373A7A}" dt="2022-11-30T15:36:54.722" v="3354" actId="1076"/>
          <ac:spMkLst>
            <pc:docMk/>
            <pc:sldMk cId="1406220097" sldId="364"/>
            <ac:spMk id="92" creationId="{A3212588-8E78-0081-1886-3261360F0D97}"/>
          </ac:spMkLst>
        </pc:spChg>
        <pc:spChg chg="mod">
          <ac:chgData name="Pattathil, Rajeev (STFC,RAL,CLF)" userId="e93f1ebc-1396-4bcc-8909-61cd154e605f" providerId="ADAL" clId="{0E55AABA-36C0-234B-9232-80A39D373A7A}" dt="2022-11-28T14:41:31.052" v="845" actId="20577"/>
          <ac:spMkLst>
            <pc:docMk/>
            <pc:sldMk cId="1406220097" sldId="364"/>
            <ac:spMk id="96" creationId="{F3B83C64-D006-1EE6-029C-B662A5B75CC0}"/>
          </ac:spMkLst>
        </pc:spChg>
        <pc:spChg chg="mod">
          <ac:chgData name="Pattathil, Rajeev (STFC,RAL,CLF)" userId="e93f1ebc-1396-4bcc-8909-61cd154e605f" providerId="ADAL" clId="{0E55AABA-36C0-234B-9232-80A39D373A7A}" dt="2022-11-28T14:41:45.081" v="846" actId="1076"/>
          <ac:spMkLst>
            <pc:docMk/>
            <pc:sldMk cId="1406220097" sldId="364"/>
            <ac:spMk id="97" creationId="{8498687C-2FAB-1022-0BA7-12872E7A8954}"/>
          </ac:spMkLst>
        </pc:spChg>
        <pc:spChg chg="mod">
          <ac:chgData name="Pattathil, Rajeev (STFC,RAL,CLF)" userId="e93f1ebc-1396-4bcc-8909-61cd154e605f" providerId="ADAL" clId="{0E55AABA-36C0-234B-9232-80A39D373A7A}" dt="2022-11-28T14:37:11.168" v="792" actId="171"/>
          <ac:spMkLst>
            <pc:docMk/>
            <pc:sldMk cId="1406220097" sldId="364"/>
            <ac:spMk id="98" creationId="{C4A95818-7F8C-59A3-6D1D-71ECD44FAE5E}"/>
          </ac:spMkLst>
        </pc:spChg>
        <pc:spChg chg="mod">
          <ac:chgData name="Pattathil, Rajeev (STFC,RAL,CLF)" userId="e93f1ebc-1396-4bcc-8909-61cd154e605f" providerId="ADAL" clId="{0E55AABA-36C0-234B-9232-80A39D373A7A}" dt="2022-11-30T15:49:41.167" v="3414" actId="1076"/>
          <ac:spMkLst>
            <pc:docMk/>
            <pc:sldMk cId="1406220097" sldId="364"/>
            <ac:spMk id="99" creationId="{6A45CA0F-2E67-DEEB-4981-9181DAD0C2A5}"/>
          </ac:spMkLst>
        </pc:spChg>
        <pc:spChg chg="mod topLvl">
          <ac:chgData name="Pattathil, Rajeev (STFC,RAL,CLF)" userId="e93f1ebc-1396-4bcc-8909-61cd154e605f" providerId="ADAL" clId="{0E55AABA-36C0-234B-9232-80A39D373A7A}" dt="2022-11-30T15:37:07.355" v="3366" actId="1038"/>
          <ac:spMkLst>
            <pc:docMk/>
            <pc:sldMk cId="1406220097" sldId="364"/>
            <ac:spMk id="106" creationId="{8BED0C2F-8FAB-5013-AD71-59AEBE853195}"/>
          </ac:spMkLst>
        </pc:spChg>
        <pc:spChg chg="del mod">
          <ac:chgData name="Pattathil, Rajeev (STFC,RAL,CLF)" userId="e93f1ebc-1396-4bcc-8909-61cd154e605f" providerId="ADAL" clId="{0E55AABA-36C0-234B-9232-80A39D373A7A}" dt="2022-11-28T14:54:54.433" v="848" actId="478"/>
          <ac:spMkLst>
            <pc:docMk/>
            <pc:sldMk cId="1406220097" sldId="364"/>
            <ac:spMk id="107" creationId="{2CA1D881-27EB-D0EA-6C23-04B32E7468FA}"/>
          </ac:spMkLst>
        </pc:spChg>
        <pc:spChg chg="del mod">
          <ac:chgData name="Pattathil, Rajeev (STFC,RAL,CLF)" userId="e93f1ebc-1396-4bcc-8909-61cd154e605f" providerId="ADAL" clId="{0E55AABA-36C0-234B-9232-80A39D373A7A}" dt="2022-11-30T15:52:24.965" v="3424" actId="478"/>
          <ac:spMkLst>
            <pc:docMk/>
            <pc:sldMk cId="1406220097" sldId="364"/>
            <ac:spMk id="110" creationId="{F2543705-81E1-E384-2A19-FBA15DB33219}"/>
          </ac:spMkLst>
        </pc:spChg>
        <pc:spChg chg="del mod">
          <ac:chgData name="Pattathil, Rajeev (STFC,RAL,CLF)" userId="e93f1ebc-1396-4bcc-8909-61cd154e605f" providerId="ADAL" clId="{0E55AABA-36C0-234B-9232-80A39D373A7A}" dt="2022-11-28T14:54:56.710" v="849" actId="478"/>
          <ac:spMkLst>
            <pc:docMk/>
            <pc:sldMk cId="1406220097" sldId="364"/>
            <ac:spMk id="111" creationId="{8E66A714-1CA4-5E52-EFB7-019AB8DA5C6C}"/>
          </ac:spMkLst>
        </pc:spChg>
        <pc:spChg chg="del">
          <ac:chgData name="Pattathil, Rajeev (STFC,RAL,CLF)" userId="e93f1ebc-1396-4bcc-8909-61cd154e605f" providerId="ADAL" clId="{0E55AABA-36C0-234B-9232-80A39D373A7A}" dt="2022-11-28T16:30:11.523" v="902" actId="478"/>
          <ac:spMkLst>
            <pc:docMk/>
            <pc:sldMk cId="1406220097" sldId="364"/>
            <ac:spMk id="113" creationId="{2504FDC9-C57E-E796-7CB2-4349A624D3EF}"/>
          </ac:spMkLst>
        </pc:spChg>
        <pc:spChg chg="mod topLvl">
          <ac:chgData name="Pattathil, Rajeev (STFC,RAL,CLF)" userId="e93f1ebc-1396-4bcc-8909-61cd154e605f" providerId="ADAL" clId="{0E55AABA-36C0-234B-9232-80A39D373A7A}" dt="2022-11-30T15:49:46.886" v="3416" actId="403"/>
          <ac:spMkLst>
            <pc:docMk/>
            <pc:sldMk cId="1406220097" sldId="364"/>
            <ac:spMk id="114" creationId="{2EBD66EE-218E-C17C-CEDC-B72354F5D40C}"/>
          </ac:spMkLst>
        </pc:spChg>
        <pc:spChg chg="topLvl">
          <ac:chgData name="Pattathil, Rajeev (STFC,RAL,CLF)" userId="e93f1ebc-1396-4bcc-8909-61cd154e605f" providerId="ADAL" clId="{0E55AABA-36C0-234B-9232-80A39D373A7A}" dt="2022-11-28T16:57:44.908" v="1016" actId="165"/>
          <ac:spMkLst>
            <pc:docMk/>
            <pc:sldMk cId="1406220097" sldId="364"/>
            <ac:spMk id="132" creationId="{3BAE95A6-1C56-D888-F9E8-7CB9E0FF2C2B}"/>
          </ac:spMkLst>
        </pc:spChg>
        <pc:spChg chg="mod topLvl">
          <ac:chgData name="Pattathil, Rajeev (STFC,RAL,CLF)" userId="e93f1ebc-1396-4bcc-8909-61cd154e605f" providerId="ADAL" clId="{0E55AABA-36C0-234B-9232-80A39D373A7A}" dt="2022-11-28T16:57:44.908" v="1016" actId="165"/>
          <ac:spMkLst>
            <pc:docMk/>
            <pc:sldMk cId="1406220097" sldId="364"/>
            <ac:spMk id="134" creationId="{FCC54744-78D8-475B-3A9F-5708ACD24C81}"/>
          </ac:spMkLst>
        </pc:spChg>
        <pc:spChg chg="mod">
          <ac:chgData name="Pattathil, Rajeev (STFC,RAL,CLF)" userId="e93f1ebc-1396-4bcc-8909-61cd154e605f" providerId="ADAL" clId="{0E55AABA-36C0-234B-9232-80A39D373A7A}" dt="2022-11-28T14:34:43.406" v="777" actId="207"/>
          <ac:spMkLst>
            <pc:docMk/>
            <pc:sldMk cId="1406220097" sldId="364"/>
            <ac:spMk id="136" creationId="{8825DA66-74BB-B8B5-5F3D-429915E5AC89}"/>
          </ac:spMkLst>
        </pc:spChg>
        <pc:spChg chg="mod">
          <ac:chgData name="Pattathil, Rajeev (STFC,RAL,CLF)" userId="e93f1ebc-1396-4bcc-8909-61cd154e605f" providerId="ADAL" clId="{0E55AABA-36C0-234B-9232-80A39D373A7A}" dt="2022-11-28T14:34:49.149" v="778" actId="207"/>
          <ac:spMkLst>
            <pc:docMk/>
            <pc:sldMk cId="1406220097" sldId="364"/>
            <ac:spMk id="137" creationId="{E331170B-DBAA-CFD2-DA7D-31CB1A1EBF65}"/>
          </ac:spMkLst>
        </pc:spChg>
        <pc:spChg chg="mod">
          <ac:chgData name="Pattathil, Rajeev (STFC,RAL,CLF)" userId="e93f1ebc-1396-4bcc-8909-61cd154e605f" providerId="ADAL" clId="{0E55AABA-36C0-234B-9232-80A39D373A7A}" dt="2022-11-28T14:34:30.799" v="776" actId="207"/>
          <ac:spMkLst>
            <pc:docMk/>
            <pc:sldMk cId="1406220097" sldId="364"/>
            <ac:spMk id="138" creationId="{FDEA2656-F61B-DDD0-281F-BDECA454E49E}"/>
          </ac:spMkLst>
        </pc:spChg>
        <pc:grpChg chg="add del mod">
          <ac:chgData name="Pattathil, Rajeev (STFC,RAL,CLF)" userId="e93f1ebc-1396-4bcc-8909-61cd154e605f" providerId="ADAL" clId="{0E55AABA-36C0-234B-9232-80A39D373A7A}" dt="2022-11-28T16:42:06.462" v="981" actId="165"/>
          <ac:grpSpMkLst>
            <pc:docMk/>
            <pc:sldMk cId="1406220097" sldId="364"/>
            <ac:grpSpMk id="26" creationId="{53961981-E4E1-85AB-6711-896B08738D6D}"/>
          </ac:grpSpMkLst>
        </pc:grpChg>
        <pc:grpChg chg="add">
          <ac:chgData name="Pattathil, Rajeev (STFC,RAL,CLF)" userId="e93f1ebc-1396-4bcc-8909-61cd154e605f" providerId="ADAL" clId="{0E55AABA-36C0-234B-9232-80A39D373A7A}" dt="2022-11-28T16:55:39.741" v="1007" actId="164"/>
          <ac:grpSpMkLst>
            <pc:docMk/>
            <pc:sldMk cId="1406220097" sldId="364"/>
            <ac:grpSpMk id="27" creationId="{9A850300-D629-0438-7F8B-4C07CEDD5F8B}"/>
          </ac:grpSpMkLst>
        </pc:grpChg>
        <pc:grpChg chg="add del">
          <ac:chgData name="Pattathil, Rajeev (STFC,RAL,CLF)" userId="e93f1ebc-1396-4bcc-8909-61cd154e605f" providerId="ADAL" clId="{0E55AABA-36C0-234B-9232-80A39D373A7A}" dt="2022-11-28T16:57:21.310" v="1014" actId="165"/>
          <ac:grpSpMkLst>
            <pc:docMk/>
            <pc:sldMk cId="1406220097" sldId="364"/>
            <ac:grpSpMk id="29" creationId="{3452425E-1F2B-2DE1-3417-E0F839EC13F2}"/>
          </ac:grpSpMkLst>
        </pc:grpChg>
        <pc:grpChg chg="add del">
          <ac:chgData name="Pattathil, Rajeev (STFC,RAL,CLF)" userId="e93f1ebc-1396-4bcc-8909-61cd154e605f" providerId="ADAL" clId="{0E55AABA-36C0-234B-9232-80A39D373A7A}" dt="2022-11-28T16:57:44.908" v="1016" actId="165"/>
          <ac:grpSpMkLst>
            <pc:docMk/>
            <pc:sldMk cId="1406220097" sldId="364"/>
            <ac:grpSpMk id="30" creationId="{7CC75D44-9340-0A85-4133-177F102F93C0}"/>
          </ac:grpSpMkLst>
        </pc:grpChg>
        <pc:grpChg chg="add">
          <ac:chgData name="Pattathil, Rajeev (STFC,RAL,CLF)" userId="e93f1ebc-1396-4bcc-8909-61cd154e605f" providerId="ADAL" clId="{0E55AABA-36C0-234B-9232-80A39D373A7A}" dt="2022-11-28T16:57:52.056" v="1017" actId="164"/>
          <ac:grpSpMkLst>
            <pc:docMk/>
            <pc:sldMk cId="1406220097" sldId="364"/>
            <ac:grpSpMk id="31" creationId="{FBC45714-90B1-1AC7-9670-771617D8B6FE}"/>
          </ac:grpSpMkLst>
        </pc:grpChg>
        <pc:grpChg chg="add">
          <ac:chgData name="Pattathil, Rajeev (STFC,RAL,CLF)" userId="e93f1ebc-1396-4bcc-8909-61cd154e605f" providerId="ADAL" clId="{0E55AABA-36C0-234B-9232-80A39D373A7A}" dt="2022-11-28T16:58:31.308" v="1018" actId="164"/>
          <ac:grpSpMkLst>
            <pc:docMk/>
            <pc:sldMk cId="1406220097" sldId="364"/>
            <ac:grpSpMk id="32" creationId="{5A4CE292-1B53-CB4F-EC25-28D37E99D17A}"/>
          </ac:grpSpMkLst>
        </pc:grpChg>
        <pc:grpChg chg="add">
          <ac:chgData name="Pattathil, Rajeev (STFC,RAL,CLF)" userId="e93f1ebc-1396-4bcc-8909-61cd154e605f" providerId="ADAL" clId="{0E55AABA-36C0-234B-9232-80A39D373A7A}" dt="2022-11-28T16:59:06.461" v="1019" actId="164"/>
          <ac:grpSpMkLst>
            <pc:docMk/>
            <pc:sldMk cId="1406220097" sldId="364"/>
            <ac:grpSpMk id="33" creationId="{379D41E1-92C5-9038-2EF4-142D179087C0}"/>
          </ac:grpSpMkLst>
        </pc:grpChg>
        <pc:grpChg chg="add del">
          <ac:chgData name="Pattathil, Rajeev (STFC,RAL,CLF)" userId="e93f1ebc-1396-4bcc-8909-61cd154e605f" providerId="ADAL" clId="{0E55AABA-36C0-234B-9232-80A39D373A7A}" dt="2022-11-28T17:00:10.678" v="1021" actId="165"/>
          <ac:grpSpMkLst>
            <pc:docMk/>
            <pc:sldMk cId="1406220097" sldId="364"/>
            <ac:grpSpMk id="34" creationId="{C09656A5-B197-BAC3-E329-4F62B4868A56}"/>
          </ac:grpSpMkLst>
        </pc:grpChg>
        <pc:grpChg chg="add">
          <ac:chgData name="Pattathil, Rajeev (STFC,RAL,CLF)" userId="e93f1ebc-1396-4bcc-8909-61cd154e605f" providerId="ADAL" clId="{0E55AABA-36C0-234B-9232-80A39D373A7A}" dt="2022-11-28T23:31:47.351" v="1411" actId="164"/>
          <ac:grpSpMkLst>
            <pc:docMk/>
            <pc:sldMk cId="1406220097" sldId="364"/>
            <ac:grpSpMk id="35" creationId="{574EFC07-8874-CA32-021E-B5548FFD48A1}"/>
          </ac:grpSpMkLst>
        </pc:grpChg>
        <pc:grpChg chg="add mod">
          <ac:chgData name="Pattathil, Rajeev (STFC,RAL,CLF)" userId="e93f1ebc-1396-4bcc-8909-61cd154e605f" providerId="ADAL" clId="{0E55AABA-36C0-234B-9232-80A39D373A7A}" dt="2022-11-30T15:52:21.254" v="3423" actId="167"/>
          <ac:grpSpMkLst>
            <pc:docMk/>
            <pc:sldMk cId="1406220097" sldId="364"/>
            <ac:grpSpMk id="37" creationId="{1B047AEC-5870-8155-1438-DE8DA4E50BC8}"/>
          </ac:grpSpMkLst>
        </pc:grpChg>
        <pc:grpChg chg="add">
          <ac:chgData name="Pattathil, Rajeev (STFC,RAL,CLF)" userId="e93f1ebc-1396-4bcc-8909-61cd154e605f" providerId="ADAL" clId="{0E55AABA-36C0-234B-9232-80A39D373A7A}" dt="2022-11-30T15:50:36.915" v="3418" actId="164"/>
          <ac:grpSpMkLst>
            <pc:docMk/>
            <pc:sldMk cId="1406220097" sldId="364"/>
            <ac:grpSpMk id="38" creationId="{CE5D75B5-D253-023C-91B2-9048DAB05AAA}"/>
          </ac:grpSpMkLst>
        </pc:grpChg>
        <pc:picChg chg="add del mod topLvl">
          <ac:chgData name="Pattathil, Rajeev (STFC,RAL,CLF)" userId="e93f1ebc-1396-4bcc-8909-61cd154e605f" providerId="ADAL" clId="{0E55AABA-36C0-234B-9232-80A39D373A7A}" dt="2022-11-30T15:36:41.867" v="3352" actId="478"/>
          <ac:picMkLst>
            <pc:docMk/>
            <pc:sldMk cId="1406220097" sldId="364"/>
            <ac:picMk id="23" creationId="{60E049F5-EBC2-7F34-BE25-3648300448AF}"/>
          </ac:picMkLst>
        </pc:picChg>
        <pc:picChg chg="add del mod topLvl">
          <ac:chgData name="Pattathil, Rajeev (STFC,RAL,CLF)" userId="e93f1ebc-1396-4bcc-8909-61cd154e605f" providerId="ADAL" clId="{0E55AABA-36C0-234B-9232-80A39D373A7A}" dt="2022-11-30T15:36:40.260" v="3351" actId="478"/>
          <ac:picMkLst>
            <pc:docMk/>
            <pc:sldMk cId="1406220097" sldId="364"/>
            <ac:picMk id="24" creationId="{B29D3191-7F45-8F0A-A6F0-595A6ED88153}"/>
          </ac:picMkLst>
        </pc:picChg>
        <pc:picChg chg="add del mod topLvl">
          <ac:chgData name="Pattathil, Rajeev (STFC,RAL,CLF)" userId="e93f1ebc-1396-4bcc-8909-61cd154e605f" providerId="ADAL" clId="{0E55AABA-36C0-234B-9232-80A39D373A7A}" dt="2022-11-30T15:36:38.652" v="3350" actId="478"/>
          <ac:picMkLst>
            <pc:docMk/>
            <pc:sldMk cId="1406220097" sldId="364"/>
            <ac:picMk id="25" creationId="{69F93AB7-CC40-4286-3D3E-25C052ACCB2A}"/>
          </ac:picMkLst>
        </pc:picChg>
        <pc:cxnChg chg="del mod">
          <ac:chgData name="Pattathil, Rajeev (STFC,RAL,CLF)" userId="e93f1ebc-1396-4bcc-8909-61cd154e605f" providerId="ADAL" clId="{0E55AABA-36C0-234B-9232-80A39D373A7A}" dt="2022-11-28T16:55:53.490" v="1008" actId="478"/>
          <ac:cxnSpMkLst>
            <pc:docMk/>
            <pc:sldMk cId="1406220097" sldId="364"/>
            <ac:cxnSpMk id="79" creationId="{A3CFEF6D-414F-C506-9851-0336826B1D70}"/>
          </ac:cxnSpMkLst>
        </pc:cxnChg>
        <pc:cxnChg chg="del mod">
          <ac:chgData name="Pattathil, Rajeev (STFC,RAL,CLF)" userId="e93f1ebc-1396-4bcc-8909-61cd154e605f" providerId="ADAL" clId="{0E55AABA-36C0-234B-9232-80A39D373A7A}" dt="2022-11-28T11:59:07.405" v="112" actId="478"/>
          <ac:cxnSpMkLst>
            <pc:docMk/>
            <pc:sldMk cId="1406220097" sldId="364"/>
            <ac:cxnSpMk id="85" creationId="{7CB25C31-EA65-6BED-6945-1260932DF44E}"/>
          </ac:cxnSpMkLst>
        </pc:cxnChg>
        <pc:cxnChg chg="del mod">
          <ac:chgData name="Pattathil, Rajeev (STFC,RAL,CLF)" userId="e93f1ebc-1396-4bcc-8909-61cd154e605f" providerId="ADAL" clId="{0E55AABA-36C0-234B-9232-80A39D373A7A}" dt="2022-11-28T11:59:16.216" v="115" actId="478"/>
          <ac:cxnSpMkLst>
            <pc:docMk/>
            <pc:sldMk cId="1406220097" sldId="364"/>
            <ac:cxnSpMk id="86" creationId="{6F98B0B5-5595-ABD9-E9B2-0615C23D2141}"/>
          </ac:cxnSpMkLst>
        </pc:cxnChg>
        <pc:cxnChg chg="del mod">
          <ac:chgData name="Pattathil, Rajeev (STFC,RAL,CLF)" userId="e93f1ebc-1396-4bcc-8909-61cd154e605f" providerId="ADAL" clId="{0E55AABA-36C0-234B-9232-80A39D373A7A}" dt="2022-11-28T12:00:12.588" v="149" actId="478"/>
          <ac:cxnSpMkLst>
            <pc:docMk/>
            <pc:sldMk cId="1406220097" sldId="364"/>
            <ac:cxnSpMk id="89" creationId="{5BCBD459-290A-E2B1-DC36-2F9380124D3D}"/>
          </ac:cxnSpMkLst>
        </pc:cxnChg>
        <pc:cxnChg chg="del mod">
          <ac:chgData name="Pattathil, Rajeev (STFC,RAL,CLF)" userId="e93f1ebc-1396-4bcc-8909-61cd154e605f" providerId="ADAL" clId="{0E55AABA-36C0-234B-9232-80A39D373A7A}" dt="2022-11-28T13:08:09.330" v="172" actId="478"/>
          <ac:cxnSpMkLst>
            <pc:docMk/>
            <pc:sldMk cId="1406220097" sldId="364"/>
            <ac:cxnSpMk id="102" creationId="{EBBC98B7-7051-39F1-3C24-29A1035BFEAE}"/>
          </ac:cxnSpMkLst>
        </pc:cxnChg>
        <pc:cxnChg chg="del mod">
          <ac:chgData name="Pattathil, Rajeev (STFC,RAL,CLF)" userId="e93f1ebc-1396-4bcc-8909-61cd154e605f" providerId="ADAL" clId="{0E55AABA-36C0-234B-9232-80A39D373A7A}" dt="2022-11-28T14:32:38.414" v="772" actId="478"/>
          <ac:cxnSpMkLst>
            <pc:docMk/>
            <pc:sldMk cId="1406220097" sldId="364"/>
            <ac:cxnSpMk id="105" creationId="{02372575-19D9-B20E-06AE-EE5F437B1487}"/>
          </ac:cxnSpMkLst>
        </pc:cxnChg>
        <pc:cxnChg chg="del mod">
          <ac:chgData name="Pattathil, Rajeev (STFC,RAL,CLF)" userId="e93f1ebc-1396-4bcc-8909-61cd154e605f" providerId="ADAL" clId="{0E55AABA-36C0-234B-9232-80A39D373A7A}" dt="2022-11-28T14:18:59.871" v="706" actId="478"/>
          <ac:cxnSpMkLst>
            <pc:docMk/>
            <pc:sldMk cId="1406220097" sldId="364"/>
            <ac:cxnSpMk id="112" creationId="{2273DC5B-4978-2B45-54F3-50FABF54AEF9}"/>
          </ac:cxnSpMkLst>
        </pc:cxnChg>
        <pc:cxnChg chg="del mod">
          <ac:chgData name="Pattathil, Rajeev (STFC,RAL,CLF)" userId="e93f1ebc-1396-4bcc-8909-61cd154e605f" providerId="ADAL" clId="{0E55AABA-36C0-234B-9232-80A39D373A7A}" dt="2022-11-28T14:19:18.467" v="711" actId="478"/>
          <ac:cxnSpMkLst>
            <pc:docMk/>
            <pc:sldMk cId="1406220097" sldId="364"/>
            <ac:cxnSpMk id="115" creationId="{B358771D-97DD-22CC-25A9-96437F40B126}"/>
          </ac:cxnSpMkLst>
        </pc:cxnChg>
      </pc:sldChg>
      <pc:sldChg chg="addSp delSp modSp del mod delAnim modAnim">
        <pc:chgData name="Pattathil, Rajeev (STFC,RAL,CLF)" userId="e93f1ebc-1396-4bcc-8909-61cd154e605f" providerId="ADAL" clId="{0E55AABA-36C0-234B-9232-80A39D373A7A}" dt="2022-11-29T13:55:34.053" v="1424" actId="2696"/>
        <pc:sldMkLst>
          <pc:docMk/>
          <pc:sldMk cId="903604247" sldId="365"/>
        </pc:sldMkLst>
        <pc:picChg chg="add del mod">
          <ac:chgData name="Pattathil, Rajeev (STFC,RAL,CLF)" userId="e93f1ebc-1396-4bcc-8909-61cd154e605f" providerId="ADAL" clId="{0E55AABA-36C0-234B-9232-80A39D373A7A}" dt="2022-11-28T16:55:08.790" v="1004" actId="478"/>
          <ac:picMkLst>
            <pc:docMk/>
            <pc:sldMk cId="903604247" sldId="365"/>
            <ac:picMk id="2" creationId="{6C812C46-E6BD-F736-0BA1-C2C6F350F587}"/>
          </ac:picMkLst>
        </pc:picChg>
        <pc:picChg chg="add del mod">
          <ac:chgData name="Pattathil, Rajeev (STFC,RAL,CLF)" userId="e93f1ebc-1396-4bcc-8909-61cd154e605f" providerId="ADAL" clId="{0E55AABA-36C0-234B-9232-80A39D373A7A}" dt="2022-11-28T16:55:10.467" v="1005" actId="478"/>
          <ac:picMkLst>
            <pc:docMk/>
            <pc:sldMk cId="903604247" sldId="365"/>
            <ac:picMk id="3" creationId="{FF556611-9332-5885-BE23-43E084648287}"/>
          </ac:picMkLst>
        </pc:picChg>
        <pc:picChg chg="add del mod">
          <ac:chgData name="Pattathil, Rajeev (STFC,RAL,CLF)" userId="e93f1ebc-1396-4bcc-8909-61cd154e605f" providerId="ADAL" clId="{0E55AABA-36C0-234B-9232-80A39D373A7A}" dt="2022-11-28T16:55:11.834" v="1006" actId="478"/>
          <ac:picMkLst>
            <pc:docMk/>
            <pc:sldMk cId="903604247" sldId="365"/>
            <ac:picMk id="4" creationId="{8A30DEA8-7CDD-75D1-F973-87D063A20963}"/>
          </ac:picMkLst>
        </pc:picChg>
      </pc:sldChg>
      <pc:sldChg chg="addSp delSp modSp add mod setBg delAnim modAnim">
        <pc:chgData name="Pattathil, Rajeev (STFC,RAL,CLF)" userId="e93f1ebc-1396-4bcc-8909-61cd154e605f" providerId="ADAL" clId="{0E55AABA-36C0-234B-9232-80A39D373A7A}" dt="2022-11-30T22:49:24.355" v="4561" actId="1036"/>
        <pc:sldMkLst>
          <pc:docMk/>
          <pc:sldMk cId="3831158867" sldId="366"/>
        </pc:sldMkLst>
        <pc:spChg chg="add mod">
          <ac:chgData name="Pattathil, Rajeev (STFC,RAL,CLF)" userId="e93f1ebc-1396-4bcc-8909-61cd154e605f" providerId="ADAL" clId="{0E55AABA-36C0-234B-9232-80A39D373A7A}" dt="2022-11-30T22:49:24.355" v="4561" actId="1036"/>
          <ac:spMkLst>
            <pc:docMk/>
            <pc:sldMk cId="3831158867" sldId="366"/>
            <ac:spMk id="9" creationId="{6EEC4DF1-644A-D98E-2F15-CB4EEA015B87}"/>
          </ac:spMkLst>
        </pc:spChg>
        <pc:spChg chg="add mod">
          <ac:chgData name="Pattathil, Rajeev (STFC,RAL,CLF)" userId="e93f1ebc-1396-4bcc-8909-61cd154e605f" providerId="ADAL" clId="{0E55AABA-36C0-234B-9232-80A39D373A7A}" dt="2022-11-30T15:46:55.652" v="3390"/>
          <ac:spMkLst>
            <pc:docMk/>
            <pc:sldMk cId="3831158867" sldId="366"/>
            <ac:spMk id="11" creationId="{83877007-8D7E-F9EC-F6CC-FB9FF307C4E7}"/>
          </ac:spMkLst>
        </pc:spChg>
        <pc:spChg chg="add mod">
          <ac:chgData name="Pattathil, Rajeev (STFC,RAL,CLF)" userId="e93f1ebc-1396-4bcc-8909-61cd154e605f" providerId="ADAL" clId="{0E55AABA-36C0-234B-9232-80A39D373A7A}" dt="2022-11-30T17:21:09.548" v="4420"/>
          <ac:spMkLst>
            <pc:docMk/>
            <pc:sldMk cId="3831158867" sldId="366"/>
            <ac:spMk id="12" creationId="{97DE0872-43C0-4ABD-5604-84FF49DE7355}"/>
          </ac:spMkLst>
        </pc:spChg>
        <pc:spChg chg="add mod">
          <ac:chgData name="Pattathil, Rajeev (STFC,RAL,CLF)" userId="e93f1ebc-1396-4bcc-8909-61cd154e605f" providerId="ADAL" clId="{0E55AABA-36C0-234B-9232-80A39D373A7A}" dt="2022-11-30T17:21:19.981" v="4421"/>
          <ac:spMkLst>
            <pc:docMk/>
            <pc:sldMk cId="3831158867" sldId="366"/>
            <ac:spMk id="13" creationId="{A2D3AF5F-BDDD-258F-2756-60063FA7A763}"/>
          </ac:spMkLst>
        </pc:spChg>
        <pc:spChg chg="del">
          <ac:chgData name="Pattathil, Rajeev (STFC,RAL,CLF)" userId="e93f1ebc-1396-4bcc-8909-61cd154e605f" providerId="ADAL" clId="{0E55AABA-36C0-234B-9232-80A39D373A7A}" dt="2022-11-30T22:47:11.763" v="4543" actId="478"/>
          <ac:spMkLst>
            <pc:docMk/>
            <pc:sldMk cId="3831158867" sldId="366"/>
            <ac:spMk id="14" creationId="{ADA7F237-D41F-EF46-64E5-BFAA55B48683}"/>
          </ac:spMkLst>
        </pc:spChg>
        <pc:spChg chg="del">
          <ac:chgData name="Pattathil, Rajeev (STFC,RAL,CLF)" userId="e93f1ebc-1396-4bcc-8909-61cd154e605f" providerId="ADAL" clId="{0E55AABA-36C0-234B-9232-80A39D373A7A}" dt="2022-11-30T22:47:20.813" v="4548" actId="478"/>
          <ac:spMkLst>
            <pc:docMk/>
            <pc:sldMk cId="3831158867" sldId="366"/>
            <ac:spMk id="16" creationId="{0A5849AC-FFB0-CF56-7E11-3ECC6B9DAC21}"/>
          </ac:spMkLst>
        </pc:spChg>
        <pc:spChg chg="del">
          <ac:chgData name="Pattathil, Rajeev (STFC,RAL,CLF)" userId="e93f1ebc-1396-4bcc-8909-61cd154e605f" providerId="ADAL" clId="{0E55AABA-36C0-234B-9232-80A39D373A7A}" dt="2022-11-30T22:47:23.655" v="4549" actId="478"/>
          <ac:spMkLst>
            <pc:docMk/>
            <pc:sldMk cId="3831158867" sldId="366"/>
            <ac:spMk id="18" creationId="{0F8A8E6B-4B7E-BB97-5793-B3C1BF9B6390}"/>
          </ac:spMkLst>
        </pc:spChg>
        <pc:spChg chg="del">
          <ac:chgData name="Pattathil, Rajeev (STFC,RAL,CLF)" userId="e93f1ebc-1396-4bcc-8909-61cd154e605f" providerId="ADAL" clId="{0E55AABA-36C0-234B-9232-80A39D373A7A}" dt="2022-11-30T22:47:23.655" v="4549" actId="478"/>
          <ac:spMkLst>
            <pc:docMk/>
            <pc:sldMk cId="3831158867" sldId="366"/>
            <ac:spMk id="19" creationId="{7023418B-8CE8-3339-C0F1-9CAB60B55EAA}"/>
          </ac:spMkLst>
        </pc:spChg>
        <pc:spChg chg="del">
          <ac:chgData name="Pattathil, Rajeev (STFC,RAL,CLF)" userId="e93f1ebc-1396-4bcc-8909-61cd154e605f" providerId="ADAL" clId="{0E55AABA-36C0-234B-9232-80A39D373A7A}" dt="2022-11-30T22:47:23.655" v="4549" actId="478"/>
          <ac:spMkLst>
            <pc:docMk/>
            <pc:sldMk cId="3831158867" sldId="366"/>
            <ac:spMk id="20" creationId="{F1A744AB-9D68-0624-C8F1-24AEBD7D5C3B}"/>
          </ac:spMkLst>
        </pc:spChg>
        <pc:spChg chg="del">
          <ac:chgData name="Pattathil, Rajeev (STFC,RAL,CLF)" userId="e93f1ebc-1396-4bcc-8909-61cd154e605f" providerId="ADAL" clId="{0E55AABA-36C0-234B-9232-80A39D373A7A}" dt="2022-11-30T22:47:15.599" v="4545" actId="478"/>
          <ac:spMkLst>
            <pc:docMk/>
            <pc:sldMk cId="3831158867" sldId="366"/>
            <ac:spMk id="21" creationId="{098B022D-7624-2B82-8846-066DDB86D75E}"/>
          </ac:spMkLst>
        </pc:spChg>
        <pc:spChg chg="del">
          <ac:chgData name="Pattathil, Rajeev (STFC,RAL,CLF)" userId="e93f1ebc-1396-4bcc-8909-61cd154e605f" providerId="ADAL" clId="{0E55AABA-36C0-234B-9232-80A39D373A7A}" dt="2022-11-30T22:47:23.655" v="4549" actId="478"/>
          <ac:spMkLst>
            <pc:docMk/>
            <pc:sldMk cId="3831158867" sldId="366"/>
            <ac:spMk id="22" creationId="{A3BD64D9-A983-F08E-CFFA-EF897A8618E4}"/>
          </ac:spMkLst>
        </pc:spChg>
        <pc:spChg chg="mod">
          <ac:chgData name="Pattathil, Rajeev (STFC,RAL,CLF)" userId="e93f1ebc-1396-4bcc-8909-61cd154e605f" providerId="ADAL" clId="{0E55AABA-36C0-234B-9232-80A39D373A7A}" dt="2022-11-30T22:47:34.971" v="4550"/>
          <ac:spMkLst>
            <pc:docMk/>
            <pc:sldMk cId="3831158867" sldId="366"/>
            <ac:spMk id="26" creationId="{9E84005E-D896-D3C7-8472-20B97FA45E9C}"/>
          </ac:spMkLst>
        </pc:spChg>
        <pc:spChg chg="mod">
          <ac:chgData name="Pattathil, Rajeev (STFC,RAL,CLF)" userId="e93f1ebc-1396-4bcc-8909-61cd154e605f" providerId="ADAL" clId="{0E55AABA-36C0-234B-9232-80A39D373A7A}" dt="2022-11-30T22:47:34.971" v="4550"/>
          <ac:spMkLst>
            <pc:docMk/>
            <pc:sldMk cId="3831158867" sldId="366"/>
            <ac:spMk id="30" creationId="{C359630D-7F4B-EE6D-5783-03B96ED33482}"/>
          </ac:spMkLst>
        </pc:spChg>
        <pc:spChg chg="mod">
          <ac:chgData name="Pattathil, Rajeev (STFC,RAL,CLF)" userId="e93f1ebc-1396-4bcc-8909-61cd154e605f" providerId="ADAL" clId="{0E55AABA-36C0-234B-9232-80A39D373A7A}" dt="2022-11-30T22:47:34.971" v="4550"/>
          <ac:spMkLst>
            <pc:docMk/>
            <pc:sldMk cId="3831158867" sldId="366"/>
            <ac:spMk id="34" creationId="{450AD671-185E-586F-DAEE-B80DD20E4293}"/>
          </ac:spMkLst>
        </pc:spChg>
        <pc:spChg chg="mod">
          <ac:chgData name="Pattathil, Rajeev (STFC,RAL,CLF)" userId="e93f1ebc-1396-4bcc-8909-61cd154e605f" providerId="ADAL" clId="{0E55AABA-36C0-234B-9232-80A39D373A7A}" dt="2022-11-30T22:47:34.971" v="4550"/>
          <ac:spMkLst>
            <pc:docMk/>
            <pc:sldMk cId="3831158867" sldId="366"/>
            <ac:spMk id="35" creationId="{8415D9DE-3349-9DF3-1574-7EBA59EDEAD2}"/>
          </ac:spMkLst>
        </pc:spChg>
        <pc:spChg chg="mod">
          <ac:chgData name="Pattathil, Rajeev (STFC,RAL,CLF)" userId="e93f1ebc-1396-4bcc-8909-61cd154e605f" providerId="ADAL" clId="{0E55AABA-36C0-234B-9232-80A39D373A7A}" dt="2022-11-30T22:47:34.971" v="4550"/>
          <ac:spMkLst>
            <pc:docMk/>
            <pc:sldMk cId="3831158867" sldId="366"/>
            <ac:spMk id="36" creationId="{7ED9939C-806C-827C-465B-42283489B047}"/>
          </ac:spMkLst>
        </pc:spChg>
        <pc:spChg chg="mod">
          <ac:chgData name="Pattathil, Rajeev (STFC,RAL,CLF)" userId="e93f1ebc-1396-4bcc-8909-61cd154e605f" providerId="ADAL" clId="{0E55AABA-36C0-234B-9232-80A39D373A7A}" dt="2022-11-30T22:47:34.971" v="4550"/>
          <ac:spMkLst>
            <pc:docMk/>
            <pc:sldMk cId="3831158867" sldId="366"/>
            <ac:spMk id="37" creationId="{15D31C47-1C25-7932-4DAD-57FC032DF712}"/>
          </ac:spMkLst>
        </pc:spChg>
        <pc:spChg chg="mod">
          <ac:chgData name="Pattathil, Rajeev (STFC,RAL,CLF)" userId="e93f1ebc-1396-4bcc-8909-61cd154e605f" providerId="ADAL" clId="{0E55AABA-36C0-234B-9232-80A39D373A7A}" dt="2022-11-30T22:47:34.971" v="4550"/>
          <ac:spMkLst>
            <pc:docMk/>
            <pc:sldMk cId="3831158867" sldId="366"/>
            <ac:spMk id="38" creationId="{27D03023-A5B3-245F-34FD-20D278CCCE2A}"/>
          </ac:spMkLst>
        </pc:spChg>
        <pc:spChg chg="mod">
          <ac:chgData name="Pattathil, Rajeev (STFC,RAL,CLF)" userId="e93f1ebc-1396-4bcc-8909-61cd154e605f" providerId="ADAL" clId="{0E55AABA-36C0-234B-9232-80A39D373A7A}" dt="2022-11-30T22:47:34.971" v="4550"/>
          <ac:spMkLst>
            <pc:docMk/>
            <pc:sldMk cId="3831158867" sldId="366"/>
            <ac:spMk id="39" creationId="{233B6037-91EA-C9EF-7F03-E436AB2EEE38}"/>
          </ac:spMkLst>
        </pc:spChg>
        <pc:spChg chg="mod">
          <ac:chgData name="Pattathil, Rajeev (STFC,RAL,CLF)" userId="e93f1ebc-1396-4bcc-8909-61cd154e605f" providerId="ADAL" clId="{0E55AABA-36C0-234B-9232-80A39D373A7A}" dt="2022-11-30T22:47:34.971" v="4550"/>
          <ac:spMkLst>
            <pc:docMk/>
            <pc:sldMk cId="3831158867" sldId="366"/>
            <ac:spMk id="40" creationId="{38DCEF70-F1B2-21F3-C586-8734FCDE0DE2}"/>
          </ac:spMkLst>
        </pc:spChg>
        <pc:spChg chg="mod">
          <ac:chgData name="Pattathil, Rajeev (STFC,RAL,CLF)" userId="e93f1ebc-1396-4bcc-8909-61cd154e605f" providerId="ADAL" clId="{0E55AABA-36C0-234B-9232-80A39D373A7A}" dt="2022-11-30T22:47:34.971" v="4550"/>
          <ac:spMkLst>
            <pc:docMk/>
            <pc:sldMk cId="3831158867" sldId="366"/>
            <ac:spMk id="41" creationId="{B331EFA6-B143-5841-FE7C-8CF3AF9E9F2D}"/>
          </ac:spMkLst>
        </pc:spChg>
        <pc:spChg chg="mod">
          <ac:chgData name="Pattathil, Rajeev (STFC,RAL,CLF)" userId="e93f1ebc-1396-4bcc-8909-61cd154e605f" providerId="ADAL" clId="{0E55AABA-36C0-234B-9232-80A39D373A7A}" dt="2022-11-30T22:47:34.971" v="4550"/>
          <ac:spMkLst>
            <pc:docMk/>
            <pc:sldMk cId="3831158867" sldId="366"/>
            <ac:spMk id="42" creationId="{9A2DDBF6-4692-3EF1-97BB-BEA0DD7CC7B1}"/>
          </ac:spMkLst>
        </pc:spChg>
        <pc:spChg chg="del">
          <ac:chgData name="Pattathil, Rajeev (STFC,RAL,CLF)" userId="e93f1ebc-1396-4bcc-8909-61cd154e605f" providerId="ADAL" clId="{0E55AABA-36C0-234B-9232-80A39D373A7A}" dt="2022-11-30T17:20:55.886" v="4418" actId="478"/>
          <ac:spMkLst>
            <pc:docMk/>
            <pc:sldMk cId="3831158867" sldId="366"/>
            <ac:spMk id="80" creationId="{CD3B8F99-0214-EAE8-9070-8ECD890CBECB}"/>
          </ac:spMkLst>
        </pc:spChg>
        <pc:spChg chg="del">
          <ac:chgData name="Pattathil, Rajeev (STFC,RAL,CLF)" userId="e93f1ebc-1396-4bcc-8909-61cd154e605f" providerId="ADAL" clId="{0E55AABA-36C0-234B-9232-80A39D373A7A}" dt="2022-11-30T22:47:17.133" v="4546" actId="478"/>
          <ac:spMkLst>
            <pc:docMk/>
            <pc:sldMk cId="3831158867" sldId="366"/>
            <ac:spMk id="87" creationId="{733A3B24-AFB0-838C-BFC5-A343F338353F}"/>
          </ac:spMkLst>
        </pc:spChg>
        <pc:spChg chg="del">
          <ac:chgData name="Pattathil, Rajeev (STFC,RAL,CLF)" userId="e93f1ebc-1396-4bcc-8909-61cd154e605f" providerId="ADAL" clId="{0E55AABA-36C0-234B-9232-80A39D373A7A}" dt="2022-11-30T22:47:07.110" v="4542" actId="478"/>
          <ac:spMkLst>
            <pc:docMk/>
            <pc:sldMk cId="3831158867" sldId="366"/>
            <ac:spMk id="92" creationId="{A3212588-8E78-0081-1886-3261360F0D97}"/>
          </ac:spMkLst>
        </pc:spChg>
        <pc:spChg chg="del">
          <ac:chgData name="Pattathil, Rajeev (STFC,RAL,CLF)" userId="e93f1ebc-1396-4bcc-8909-61cd154e605f" providerId="ADAL" clId="{0E55AABA-36C0-234B-9232-80A39D373A7A}" dt="2022-11-30T17:20:58.512" v="4419" actId="478"/>
          <ac:spMkLst>
            <pc:docMk/>
            <pc:sldMk cId="3831158867" sldId="366"/>
            <ac:spMk id="99" creationId="{6A45CA0F-2E67-DEEB-4981-9181DAD0C2A5}"/>
          </ac:spMkLst>
        </pc:spChg>
        <pc:spChg chg="del">
          <ac:chgData name="Pattathil, Rajeev (STFC,RAL,CLF)" userId="e93f1ebc-1396-4bcc-8909-61cd154e605f" providerId="ADAL" clId="{0E55AABA-36C0-234B-9232-80A39D373A7A}" dt="2022-11-30T22:47:13.837" v="4544" actId="478"/>
          <ac:spMkLst>
            <pc:docMk/>
            <pc:sldMk cId="3831158867" sldId="366"/>
            <ac:spMk id="106" creationId="{8BED0C2F-8FAB-5013-AD71-59AEBE853195}"/>
          </ac:spMkLst>
        </pc:spChg>
        <pc:grpChg chg="add mod">
          <ac:chgData name="Pattathil, Rajeev (STFC,RAL,CLF)" userId="e93f1ebc-1396-4bcc-8909-61cd154e605f" providerId="ADAL" clId="{0E55AABA-36C0-234B-9232-80A39D373A7A}" dt="2022-11-30T22:47:48.159" v="4552" actId="167"/>
          <ac:grpSpMkLst>
            <pc:docMk/>
            <pc:sldMk cId="3831158867" sldId="366"/>
            <ac:grpSpMk id="17" creationId="{0BAE39DB-E200-A053-F850-4459DA2D7064}"/>
          </ac:grpSpMkLst>
        </pc:grpChg>
        <pc:picChg chg="del">
          <ac:chgData name="Pattathil, Rajeev (STFC,RAL,CLF)" userId="e93f1ebc-1396-4bcc-8909-61cd154e605f" providerId="ADAL" clId="{0E55AABA-36C0-234B-9232-80A39D373A7A}" dt="2022-11-28T23:27:25.494" v="1098" actId="478"/>
          <ac:picMkLst>
            <pc:docMk/>
            <pc:sldMk cId="3831158867" sldId="366"/>
            <ac:picMk id="23" creationId="{60E049F5-EBC2-7F34-BE25-3648300448AF}"/>
          </ac:picMkLst>
        </pc:picChg>
        <pc:picChg chg="del">
          <ac:chgData name="Pattathil, Rajeev (STFC,RAL,CLF)" userId="e93f1ebc-1396-4bcc-8909-61cd154e605f" providerId="ADAL" clId="{0E55AABA-36C0-234B-9232-80A39D373A7A}" dt="2022-11-28T23:27:23.867" v="1097" actId="478"/>
          <ac:picMkLst>
            <pc:docMk/>
            <pc:sldMk cId="3831158867" sldId="366"/>
            <ac:picMk id="24" creationId="{B29D3191-7F45-8F0A-A6F0-595A6ED88153}"/>
          </ac:picMkLst>
        </pc:picChg>
        <pc:picChg chg="del">
          <ac:chgData name="Pattathil, Rajeev (STFC,RAL,CLF)" userId="e93f1ebc-1396-4bcc-8909-61cd154e605f" providerId="ADAL" clId="{0E55AABA-36C0-234B-9232-80A39D373A7A}" dt="2022-11-28T23:27:22.330" v="1096" actId="478"/>
          <ac:picMkLst>
            <pc:docMk/>
            <pc:sldMk cId="3831158867" sldId="366"/>
            <ac:picMk id="25" creationId="{69F93AB7-CC40-4286-3D3E-25C052ACCB2A}"/>
          </ac:picMkLst>
        </pc:picChg>
        <pc:cxnChg chg="mod">
          <ac:chgData name="Pattathil, Rajeev (STFC,RAL,CLF)" userId="e93f1ebc-1396-4bcc-8909-61cd154e605f" providerId="ADAL" clId="{0E55AABA-36C0-234B-9232-80A39D373A7A}" dt="2022-11-30T22:47:34.971" v="4550"/>
          <ac:cxnSpMkLst>
            <pc:docMk/>
            <pc:sldMk cId="3831158867" sldId="366"/>
            <ac:cxnSpMk id="29" creationId="{91048E14-2755-65F9-10E1-86CCB403447E}"/>
          </ac:cxnSpMkLst>
        </pc:cxnChg>
        <pc:cxnChg chg="del mod">
          <ac:chgData name="Pattathil, Rajeev (STFC,RAL,CLF)" userId="e93f1ebc-1396-4bcc-8909-61cd154e605f" providerId="ADAL" clId="{0E55AABA-36C0-234B-9232-80A39D373A7A}" dt="2022-11-30T22:47:18.893" v="4547" actId="478"/>
          <ac:cxnSpMkLst>
            <pc:docMk/>
            <pc:sldMk cId="3831158867" sldId="366"/>
            <ac:cxnSpMk id="90" creationId="{DACA95D5-D392-6D25-902C-2D23A64BAC58}"/>
          </ac:cxnSpMkLst>
        </pc:cxnChg>
      </pc:sldChg>
      <pc:sldChg chg="addSp delSp modSp new mod">
        <pc:chgData name="Pattathil, Rajeev (STFC,RAL,CLF)" userId="e93f1ebc-1396-4bcc-8909-61cd154e605f" providerId="ADAL" clId="{0E55AABA-36C0-234B-9232-80A39D373A7A}" dt="2022-11-30T17:19:58.112" v="4326" actId="1076"/>
        <pc:sldMkLst>
          <pc:docMk/>
          <pc:sldMk cId="4080678673" sldId="367"/>
        </pc:sldMkLst>
        <pc:spChg chg="mod">
          <ac:chgData name="Pattathil, Rajeev (STFC,RAL,CLF)" userId="e93f1ebc-1396-4bcc-8909-61cd154e605f" providerId="ADAL" clId="{0E55AABA-36C0-234B-9232-80A39D373A7A}" dt="2022-11-29T18:30:50.936" v="1507" actId="20577"/>
          <ac:spMkLst>
            <pc:docMk/>
            <pc:sldMk cId="4080678673" sldId="367"/>
            <ac:spMk id="2" creationId="{D3D81EB2-5DE2-D416-271C-EFC9F5664C98}"/>
          </ac:spMkLst>
        </pc:spChg>
        <pc:spChg chg="del">
          <ac:chgData name="Pattathil, Rajeev (STFC,RAL,CLF)" userId="e93f1ebc-1396-4bcc-8909-61cd154e605f" providerId="ADAL" clId="{0E55AABA-36C0-234B-9232-80A39D373A7A}" dt="2022-11-29T13:55:05.729" v="1418" actId="478"/>
          <ac:spMkLst>
            <pc:docMk/>
            <pc:sldMk cId="4080678673" sldId="367"/>
            <ac:spMk id="3" creationId="{B2FC4037-F00E-07E7-FFC6-453BCDEBB06A}"/>
          </ac:spMkLst>
        </pc:spChg>
        <pc:spChg chg="add mod">
          <ac:chgData name="Pattathil, Rajeev (STFC,RAL,CLF)" userId="e93f1ebc-1396-4bcc-8909-61cd154e605f" providerId="ADAL" clId="{0E55AABA-36C0-234B-9232-80A39D373A7A}" dt="2022-11-29T17:44:15.205" v="1460" actId="1035"/>
          <ac:spMkLst>
            <pc:docMk/>
            <pc:sldMk cId="4080678673" sldId="367"/>
            <ac:spMk id="5" creationId="{E0090276-E164-1244-0A1E-6433A1BCA0FF}"/>
          </ac:spMkLst>
        </pc:spChg>
        <pc:spChg chg="add mod">
          <ac:chgData name="Pattathil, Rajeev (STFC,RAL,CLF)" userId="e93f1ebc-1396-4bcc-8909-61cd154e605f" providerId="ADAL" clId="{0E55AABA-36C0-234B-9232-80A39D373A7A}" dt="2022-11-29T17:44:42.586" v="1468" actId="1035"/>
          <ac:spMkLst>
            <pc:docMk/>
            <pc:sldMk cId="4080678673" sldId="367"/>
            <ac:spMk id="6" creationId="{F2AB5ED6-28CF-9504-E385-5045FB94ADEE}"/>
          </ac:spMkLst>
        </pc:spChg>
        <pc:spChg chg="add mod">
          <ac:chgData name="Pattathil, Rajeev (STFC,RAL,CLF)" userId="e93f1ebc-1396-4bcc-8909-61cd154e605f" providerId="ADAL" clId="{0E55AABA-36C0-234B-9232-80A39D373A7A}" dt="2022-11-29T17:45:04.338" v="1473" actId="1036"/>
          <ac:spMkLst>
            <pc:docMk/>
            <pc:sldMk cId="4080678673" sldId="367"/>
            <ac:spMk id="7" creationId="{0B2527A8-17D6-CA56-C2EB-9F6ABB063F04}"/>
          </ac:spMkLst>
        </pc:spChg>
        <pc:spChg chg="add mod">
          <ac:chgData name="Pattathil, Rajeev (STFC,RAL,CLF)" userId="e93f1ebc-1396-4bcc-8909-61cd154e605f" providerId="ADAL" clId="{0E55AABA-36C0-234B-9232-80A39D373A7A}" dt="2022-11-29T17:46:11.481" v="1485" actId="207"/>
          <ac:spMkLst>
            <pc:docMk/>
            <pc:sldMk cId="4080678673" sldId="367"/>
            <ac:spMk id="8" creationId="{E1FA853A-6A90-E630-17D5-F9CE3AA9A0EA}"/>
          </ac:spMkLst>
        </pc:spChg>
        <pc:spChg chg="add mod">
          <ac:chgData name="Pattathil, Rajeev (STFC,RAL,CLF)" userId="e93f1ebc-1396-4bcc-8909-61cd154e605f" providerId="ADAL" clId="{0E55AABA-36C0-234B-9232-80A39D373A7A}" dt="2022-11-29T17:46:21.304" v="1487" actId="1036"/>
          <ac:spMkLst>
            <pc:docMk/>
            <pc:sldMk cId="4080678673" sldId="367"/>
            <ac:spMk id="9" creationId="{C3E7589A-5E8A-4015-12AF-EDAFDFCCD5CD}"/>
          </ac:spMkLst>
        </pc:spChg>
        <pc:spChg chg="add mod">
          <ac:chgData name="Pattathil, Rajeev (STFC,RAL,CLF)" userId="e93f1ebc-1396-4bcc-8909-61cd154e605f" providerId="ADAL" clId="{0E55AABA-36C0-234B-9232-80A39D373A7A}" dt="2022-11-30T17:19:01.662" v="4302" actId="1076"/>
          <ac:spMkLst>
            <pc:docMk/>
            <pc:sldMk cId="4080678673" sldId="367"/>
            <ac:spMk id="10" creationId="{EE0D6C2F-E53D-AC20-ABA7-AB39367C4848}"/>
          </ac:spMkLst>
        </pc:spChg>
        <pc:spChg chg="add mod">
          <ac:chgData name="Pattathil, Rajeev (STFC,RAL,CLF)" userId="e93f1ebc-1396-4bcc-8909-61cd154e605f" providerId="ADAL" clId="{0E55AABA-36C0-234B-9232-80A39D373A7A}" dt="2022-11-30T17:19:22.870" v="4307" actId="14100"/>
          <ac:spMkLst>
            <pc:docMk/>
            <pc:sldMk cId="4080678673" sldId="367"/>
            <ac:spMk id="11" creationId="{840F6495-BF7A-266E-DB10-2E4C7ADFEE00}"/>
          </ac:spMkLst>
        </pc:spChg>
        <pc:spChg chg="add mod">
          <ac:chgData name="Pattathil, Rajeev (STFC,RAL,CLF)" userId="e93f1ebc-1396-4bcc-8909-61cd154e605f" providerId="ADAL" clId="{0E55AABA-36C0-234B-9232-80A39D373A7A}" dt="2022-11-30T17:19:35.932" v="4315" actId="403"/>
          <ac:spMkLst>
            <pc:docMk/>
            <pc:sldMk cId="4080678673" sldId="367"/>
            <ac:spMk id="12" creationId="{729148AF-8642-E6AE-AF9A-1D5BF735658A}"/>
          </ac:spMkLst>
        </pc:spChg>
        <pc:spChg chg="add mod">
          <ac:chgData name="Pattathil, Rajeev (STFC,RAL,CLF)" userId="e93f1ebc-1396-4bcc-8909-61cd154e605f" providerId="ADAL" clId="{0E55AABA-36C0-234B-9232-80A39D373A7A}" dt="2022-11-30T17:19:47.288" v="4324" actId="20577"/>
          <ac:spMkLst>
            <pc:docMk/>
            <pc:sldMk cId="4080678673" sldId="367"/>
            <ac:spMk id="13" creationId="{6D3F2C3B-03DA-24D3-5A65-BA71D9F3A1C2}"/>
          </ac:spMkLst>
        </pc:spChg>
        <pc:picChg chg="add mod">
          <ac:chgData name="Pattathil, Rajeev (STFC,RAL,CLF)" userId="e93f1ebc-1396-4bcc-8909-61cd154e605f" providerId="ADAL" clId="{0E55AABA-36C0-234B-9232-80A39D373A7A}" dt="2022-11-30T17:19:58.112" v="4326" actId="1076"/>
          <ac:picMkLst>
            <pc:docMk/>
            <pc:sldMk cId="4080678673" sldId="367"/>
            <ac:picMk id="4" creationId="{5E95B3A6-FA8E-92B3-C5C6-DB72F29E04B8}"/>
          </ac:picMkLst>
        </pc:picChg>
      </pc:sldChg>
      <pc:sldChg chg="addSp delSp modSp new mod">
        <pc:chgData name="Pattathil, Rajeev (STFC,RAL,CLF)" userId="e93f1ebc-1396-4bcc-8909-61cd154e605f" providerId="ADAL" clId="{0E55AABA-36C0-234B-9232-80A39D373A7A}" dt="2022-11-30T15:55:00.214" v="3456" actId="20577"/>
        <pc:sldMkLst>
          <pc:docMk/>
          <pc:sldMk cId="1570970167" sldId="368"/>
        </pc:sldMkLst>
        <pc:spChg chg="mod">
          <ac:chgData name="Pattathil, Rajeev (STFC,RAL,CLF)" userId="e93f1ebc-1396-4bcc-8909-61cd154e605f" providerId="ADAL" clId="{0E55AABA-36C0-234B-9232-80A39D373A7A}" dt="2022-11-30T15:55:00.214" v="3456" actId="20577"/>
          <ac:spMkLst>
            <pc:docMk/>
            <pc:sldMk cId="1570970167" sldId="368"/>
            <ac:spMk id="2" creationId="{A9518B02-6D99-7C39-6344-1A1265F259BB}"/>
          </ac:spMkLst>
        </pc:spChg>
        <pc:spChg chg="del">
          <ac:chgData name="Pattathil, Rajeev (STFC,RAL,CLF)" userId="e93f1ebc-1396-4bcc-8909-61cd154e605f" providerId="ADAL" clId="{0E55AABA-36C0-234B-9232-80A39D373A7A}" dt="2022-11-29T18:31:20.169" v="1509" actId="478"/>
          <ac:spMkLst>
            <pc:docMk/>
            <pc:sldMk cId="1570970167" sldId="368"/>
            <ac:spMk id="3" creationId="{7F6D768B-991A-002D-2B24-946EA187CB41}"/>
          </ac:spMkLst>
        </pc:spChg>
        <pc:spChg chg="add del">
          <ac:chgData name="Pattathil, Rajeev (STFC,RAL,CLF)" userId="e93f1ebc-1396-4bcc-8909-61cd154e605f" providerId="ADAL" clId="{0E55AABA-36C0-234B-9232-80A39D373A7A}" dt="2022-11-29T21:54:21.785" v="1511"/>
          <ac:spMkLst>
            <pc:docMk/>
            <pc:sldMk cId="1570970167" sldId="368"/>
            <ac:spMk id="4" creationId="{1C20E6C4-0239-344B-BC83-E1CD5C8C4A9E}"/>
          </ac:spMkLst>
        </pc:spChg>
        <pc:spChg chg="add del">
          <ac:chgData name="Pattathil, Rajeev (STFC,RAL,CLF)" userId="e93f1ebc-1396-4bcc-8909-61cd154e605f" providerId="ADAL" clId="{0E55AABA-36C0-234B-9232-80A39D373A7A}" dt="2022-11-29T22:18:52.530" v="1520"/>
          <ac:spMkLst>
            <pc:docMk/>
            <pc:sldMk cId="1570970167" sldId="368"/>
            <ac:spMk id="6" creationId="{9D851676-1D5C-331A-22FD-2C8EED8E386E}"/>
          </ac:spMkLst>
        </pc:spChg>
        <pc:spChg chg="add mod">
          <ac:chgData name="Pattathil, Rajeev (STFC,RAL,CLF)" userId="e93f1ebc-1396-4bcc-8909-61cd154e605f" providerId="ADAL" clId="{0E55AABA-36C0-234B-9232-80A39D373A7A}" dt="2022-11-30T15:54:41.853" v="3441" actId="403"/>
          <ac:spMkLst>
            <pc:docMk/>
            <pc:sldMk cId="1570970167" sldId="368"/>
            <ac:spMk id="11" creationId="{DF15297C-7E18-32DD-421D-525B661C3EA9}"/>
          </ac:spMkLst>
        </pc:spChg>
        <pc:picChg chg="add mod modCrop">
          <ac:chgData name="Pattathil, Rajeev (STFC,RAL,CLF)" userId="e93f1ebc-1396-4bcc-8909-61cd154e605f" providerId="ADAL" clId="{0E55AABA-36C0-234B-9232-80A39D373A7A}" dt="2022-11-30T06:36:52.468" v="1918" actId="1076"/>
          <ac:picMkLst>
            <pc:docMk/>
            <pc:sldMk cId="1570970167" sldId="368"/>
            <ac:picMk id="5" creationId="{F542D47E-3AD0-5198-6B4B-D38D54FA529D}"/>
          </ac:picMkLst>
        </pc:picChg>
        <pc:picChg chg="add del mod">
          <ac:chgData name="Pattathil, Rajeev (STFC,RAL,CLF)" userId="e93f1ebc-1396-4bcc-8909-61cd154e605f" providerId="ADAL" clId="{0E55AABA-36C0-234B-9232-80A39D373A7A}" dt="2022-11-30T06:36:30.728" v="1914" actId="478"/>
          <ac:picMkLst>
            <pc:docMk/>
            <pc:sldMk cId="1570970167" sldId="368"/>
            <ac:picMk id="7" creationId="{D04474F1-D217-3702-0C59-B36D349CF8E0}"/>
          </ac:picMkLst>
        </pc:picChg>
        <pc:picChg chg="add mod">
          <ac:chgData name="Pattathil, Rajeev (STFC,RAL,CLF)" userId="e93f1ebc-1396-4bcc-8909-61cd154e605f" providerId="ADAL" clId="{0E55AABA-36C0-234B-9232-80A39D373A7A}" dt="2022-11-29T22:30:49.893" v="1540" actId="1076"/>
          <ac:picMkLst>
            <pc:docMk/>
            <pc:sldMk cId="1570970167" sldId="368"/>
            <ac:picMk id="9" creationId="{8F93A5E8-57EE-E6D6-DA6C-7E835456DBA9}"/>
          </ac:picMkLst>
        </pc:picChg>
        <pc:picChg chg="add mod">
          <ac:chgData name="Pattathil, Rajeev (STFC,RAL,CLF)" userId="e93f1ebc-1396-4bcc-8909-61cd154e605f" providerId="ADAL" clId="{0E55AABA-36C0-234B-9232-80A39D373A7A}" dt="2022-11-30T06:37:15.220" v="1922" actId="167"/>
          <ac:picMkLst>
            <pc:docMk/>
            <pc:sldMk cId="1570970167" sldId="368"/>
            <ac:picMk id="12" creationId="{59519D1D-9F68-7F08-CFA1-FF6A91567B41}"/>
          </ac:picMkLst>
        </pc:picChg>
      </pc:sldChg>
      <pc:sldChg chg="addSp delSp modSp new mod">
        <pc:chgData name="Pattathil, Rajeev (STFC,RAL,CLF)" userId="e93f1ebc-1396-4bcc-8909-61cd154e605f" providerId="ADAL" clId="{0E55AABA-36C0-234B-9232-80A39D373A7A}" dt="2022-11-30T16:46:41.600" v="4019" actId="20577"/>
        <pc:sldMkLst>
          <pc:docMk/>
          <pc:sldMk cId="359751965" sldId="369"/>
        </pc:sldMkLst>
        <pc:spChg chg="del">
          <ac:chgData name="Pattathil, Rajeev (STFC,RAL,CLF)" userId="e93f1ebc-1396-4bcc-8909-61cd154e605f" providerId="ADAL" clId="{0E55AABA-36C0-234B-9232-80A39D373A7A}" dt="2022-11-30T09:36:41.196" v="1978" actId="478"/>
          <ac:spMkLst>
            <pc:docMk/>
            <pc:sldMk cId="359751965" sldId="369"/>
            <ac:spMk id="2" creationId="{4BF6CA43-3E68-375B-D83D-C27A63E0F4BB}"/>
          </ac:spMkLst>
        </pc:spChg>
        <pc:spChg chg="del">
          <ac:chgData name="Pattathil, Rajeev (STFC,RAL,CLF)" userId="e93f1ebc-1396-4bcc-8909-61cd154e605f" providerId="ADAL" clId="{0E55AABA-36C0-234B-9232-80A39D373A7A}" dt="2022-11-30T09:36:45.608" v="1980" actId="478"/>
          <ac:spMkLst>
            <pc:docMk/>
            <pc:sldMk cId="359751965" sldId="369"/>
            <ac:spMk id="3" creationId="{5E668599-187A-D958-CB2F-D154947DABA1}"/>
          </ac:spMkLst>
        </pc:spChg>
        <pc:spChg chg="add mod">
          <ac:chgData name="Pattathil, Rajeev (STFC,RAL,CLF)" userId="e93f1ebc-1396-4bcc-8909-61cd154e605f" providerId="ADAL" clId="{0E55AABA-36C0-234B-9232-80A39D373A7A}" dt="2022-11-30T09:36:42.472" v="1979"/>
          <ac:spMkLst>
            <pc:docMk/>
            <pc:sldMk cId="359751965" sldId="369"/>
            <ac:spMk id="4" creationId="{A41B0B63-1F0E-2388-9A48-D685C89EBBA5}"/>
          </ac:spMkLst>
        </pc:spChg>
        <pc:spChg chg="add mod">
          <ac:chgData name="Pattathil, Rajeev (STFC,RAL,CLF)" userId="e93f1ebc-1396-4bcc-8909-61cd154e605f" providerId="ADAL" clId="{0E55AABA-36C0-234B-9232-80A39D373A7A}" dt="2022-11-30T16:46:41.600" v="4019" actId="20577"/>
          <ac:spMkLst>
            <pc:docMk/>
            <pc:sldMk cId="359751965" sldId="369"/>
            <ac:spMk id="7" creationId="{95A38BCC-5284-EF8E-A996-C53064C93E5C}"/>
          </ac:spMkLst>
        </pc:spChg>
        <pc:picChg chg="add mod">
          <ac:chgData name="Pattathil, Rajeev (STFC,RAL,CLF)" userId="e93f1ebc-1396-4bcc-8909-61cd154e605f" providerId="ADAL" clId="{0E55AABA-36C0-234B-9232-80A39D373A7A}" dt="2022-11-30T09:38:22.567" v="1988" actId="1076"/>
          <ac:picMkLst>
            <pc:docMk/>
            <pc:sldMk cId="359751965" sldId="369"/>
            <ac:picMk id="6" creationId="{D4AFE53E-5CBA-21A0-622A-5D2E7F70192C}"/>
          </ac:picMkLst>
        </pc:picChg>
      </pc:sldChg>
      <pc:sldChg chg="addSp delSp modSp new mod">
        <pc:chgData name="Pattathil, Rajeev (STFC,RAL,CLF)" userId="e93f1ebc-1396-4bcc-8909-61cd154e605f" providerId="ADAL" clId="{0E55AABA-36C0-234B-9232-80A39D373A7A}" dt="2022-11-30T16:43:48.818" v="3942" actId="20577"/>
        <pc:sldMkLst>
          <pc:docMk/>
          <pc:sldMk cId="4015317526" sldId="370"/>
        </pc:sldMkLst>
        <pc:spChg chg="del">
          <ac:chgData name="Pattathil, Rajeev (STFC,RAL,CLF)" userId="e93f1ebc-1396-4bcc-8909-61cd154e605f" providerId="ADAL" clId="{0E55AABA-36C0-234B-9232-80A39D373A7A}" dt="2022-11-30T09:48:51.185" v="2021" actId="478"/>
          <ac:spMkLst>
            <pc:docMk/>
            <pc:sldMk cId="4015317526" sldId="370"/>
            <ac:spMk id="2" creationId="{7F26F113-1B45-11F2-23C1-C75AAE9016B6}"/>
          </ac:spMkLst>
        </pc:spChg>
        <pc:spChg chg="del">
          <ac:chgData name="Pattathil, Rajeev (STFC,RAL,CLF)" userId="e93f1ebc-1396-4bcc-8909-61cd154e605f" providerId="ADAL" clId="{0E55AABA-36C0-234B-9232-80A39D373A7A}" dt="2022-11-30T09:47:53.457" v="2014" actId="478"/>
          <ac:spMkLst>
            <pc:docMk/>
            <pc:sldMk cId="4015317526" sldId="370"/>
            <ac:spMk id="3" creationId="{EA6B1704-6053-914A-08B0-07B55BD8F5B1}"/>
          </ac:spMkLst>
        </pc:spChg>
        <pc:spChg chg="add mod">
          <ac:chgData name="Pattathil, Rajeev (STFC,RAL,CLF)" userId="e93f1ebc-1396-4bcc-8909-61cd154e605f" providerId="ADAL" clId="{0E55AABA-36C0-234B-9232-80A39D373A7A}" dt="2022-11-30T16:43:48.818" v="3942" actId="20577"/>
          <ac:spMkLst>
            <pc:docMk/>
            <pc:sldMk cId="4015317526" sldId="370"/>
            <ac:spMk id="6" creationId="{98C9B53F-BD32-7A14-41AD-AD27A3C05FB0}"/>
          </ac:spMkLst>
        </pc:spChg>
        <pc:spChg chg="add mod">
          <ac:chgData name="Pattathil, Rajeev (STFC,RAL,CLF)" userId="e93f1ebc-1396-4bcc-8909-61cd154e605f" providerId="ADAL" clId="{0E55AABA-36C0-234B-9232-80A39D373A7A}" dt="2022-11-30T10:10:30.152" v="2054"/>
          <ac:spMkLst>
            <pc:docMk/>
            <pc:sldMk cId="4015317526" sldId="370"/>
            <ac:spMk id="7" creationId="{0D824A00-EE07-B733-0047-83D3085A5E3A}"/>
          </ac:spMkLst>
        </pc:spChg>
        <pc:picChg chg="add mod">
          <ac:chgData name="Pattathil, Rajeev (STFC,RAL,CLF)" userId="e93f1ebc-1396-4bcc-8909-61cd154e605f" providerId="ADAL" clId="{0E55AABA-36C0-234B-9232-80A39D373A7A}" dt="2022-11-30T09:48:48.187" v="2020" actId="1076"/>
          <ac:picMkLst>
            <pc:docMk/>
            <pc:sldMk cId="4015317526" sldId="370"/>
            <ac:picMk id="5" creationId="{B0812899-1306-77CA-749A-C71BE9645AB3}"/>
          </ac:picMkLst>
        </pc:picChg>
      </pc:sldChg>
      <pc:sldChg chg="addSp delSp modSp add mod">
        <pc:chgData name="Pattathil, Rajeev (STFC,RAL,CLF)" userId="e93f1ebc-1396-4bcc-8909-61cd154e605f" providerId="ADAL" clId="{0E55AABA-36C0-234B-9232-80A39D373A7A}" dt="2022-11-30T13:43:18.389" v="2815" actId="1076"/>
        <pc:sldMkLst>
          <pc:docMk/>
          <pc:sldMk cId="0" sldId="371"/>
        </pc:sldMkLst>
        <pc:spChg chg="add mod">
          <ac:chgData name="Pattathil, Rajeev (STFC,RAL,CLF)" userId="e93f1ebc-1396-4bcc-8909-61cd154e605f" providerId="ADAL" clId="{0E55AABA-36C0-234B-9232-80A39D373A7A}" dt="2022-11-30T13:42:46.116" v="2813" actId="403"/>
          <ac:spMkLst>
            <pc:docMk/>
            <pc:sldMk cId="0" sldId="371"/>
            <ac:spMk id="4" creationId="{A1FC5891-F082-2E9E-9ABF-BF9595A91194}"/>
          </ac:spMkLst>
        </pc:spChg>
        <pc:spChg chg="mod">
          <ac:chgData name="Pattathil, Rajeev (STFC,RAL,CLF)" userId="e93f1ebc-1396-4bcc-8909-61cd154e605f" providerId="ADAL" clId="{0E55AABA-36C0-234B-9232-80A39D373A7A}" dt="2022-11-30T13:42:32.269" v="2809" actId="404"/>
          <ac:spMkLst>
            <pc:docMk/>
            <pc:sldMk cId="0" sldId="371"/>
            <ac:spMk id="32" creationId="{00000000-0000-0000-0000-000000000000}"/>
          </ac:spMkLst>
        </pc:spChg>
        <pc:spChg chg="del">
          <ac:chgData name="Pattathil, Rajeev (STFC,RAL,CLF)" userId="e93f1ebc-1396-4bcc-8909-61cd154e605f" providerId="ADAL" clId="{0E55AABA-36C0-234B-9232-80A39D373A7A}" dt="2022-11-30T13:37:56.058" v="2791" actId="478"/>
          <ac:spMkLst>
            <pc:docMk/>
            <pc:sldMk cId="0" sldId="371"/>
            <ac:spMk id="33" creationId="{00000000-0000-0000-0000-000000000000}"/>
          </ac:spMkLst>
        </pc:spChg>
        <pc:picChg chg="add mod modCrop">
          <ac:chgData name="Pattathil, Rajeev (STFC,RAL,CLF)" userId="e93f1ebc-1396-4bcc-8909-61cd154e605f" providerId="ADAL" clId="{0E55AABA-36C0-234B-9232-80A39D373A7A}" dt="2022-11-30T13:39:34.806" v="2804" actId="1076"/>
          <ac:picMkLst>
            <pc:docMk/>
            <pc:sldMk cId="0" sldId="371"/>
            <ac:picMk id="2" creationId="{0BEAD4AF-C0E0-9E3D-DD17-73013E067CF5}"/>
          </ac:picMkLst>
        </pc:picChg>
        <pc:picChg chg="add mod">
          <ac:chgData name="Pattathil, Rajeev (STFC,RAL,CLF)" userId="e93f1ebc-1396-4bcc-8909-61cd154e605f" providerId="ADAL" clId="{0E55AABA-36C0-234B-9232-80A39D373A7A}" dt="2022-11-30T13:43:18.389" v="2815" actId="1076"/>
          <ac:picMkLst>
            <pc:docMk/>
            <pc:sldMk cId="0" sldId="371"/>
            <ac:picMk id="5" creationId="{72730D5E-24E3-C3F2-F856-3029F67354FE}"/>
          </ac:picMkLst>
        </pc:picChg>
        <pc:picChg chg="mod">
          <ac:chgData name="Pattathil, Rajeev (STFC,RAL,CLF)" userId="e93f1ebc-1396-4bcc-8909-61cd154e605f" providerId="ADAL" clId="{0E55AABA-36C0-234B-9232-80A39D373A7A}" dt="2022-11-30T13:37:49.976" v="2789" actId="1076"/>
          <ac:picMkLst>
            <pc:docMk/>
            <pc:sldMk cId="0" sldId="371"/>
            <ac:picMk id="31" creationId="{00000000-0000-0000-0000-000000000000}"/>
          </ac:picMkLst>
        </pc:picChg>
        <pc:picChg chg="mod modCrop">
          <ac:chgData name="Pattathil, Rajeev (STFC,RAL,CLF)" userId="e93f1ebc-1396-4bcc-8909-61cd154e605f" providerId="ADAL" clId="{0E55AABA-36C0-234B-9232-80A39D373A7A}" dt="2022-11-30T13:39:40.332" v="2805" actId="732"/>
          <ac:picMkLst>
            <pc:docMk/>
            <pc:sldMk cId="0" sldId="371"/>
            <ac:picMk id="34" creationId="{00000000-0000-0000-0000-000000000000}"/>
          </ac:picMkLst>
        </pc:picChg>
      </pc:sldChg>
      <pc:sldChg chg="addSp modSp new mod modAnim">
        <pc:chgData name="Pattathil, Rajeev (STFC,RAL,CLF)" userId="e93f1ebc-1396-4bcc-8909-61cd154e605f" providerId="ADAL" clId="{0E55AABA-36C0-234B-9232-80A39D373A7A}" dt="2022-11-30T15:57:42.853" v="3511" actId="20577"/>
        <pc:sldMkLst>
          <pc:docMk/>
          <pc:sldMk cId="2180041527" sldId="372"/>
        </pc:sldMkLst>
        <pc:spChg chg="add mod">
          <ac:chgData name="Pattathil, Rajeev (STFC,RAL,CLF)" userId="e93f1ebc-1396-4bcc-8909-61cd154e605f" providerId="ADAL" clId="{0E55AABA-36C0-234B-9232-80A39D373A7A}" dt="2022-11-30T15:57:42.853" v="3511" actId="20577"/>
          <ac:spMkLst>
            <pc:docMk/>
            <pc:sldMk cId="2180041527" sldId="372"/>
            <ac:spMk id="3" creationId="{BD61B06A-7677-FA38-965E-E0E9A261ED62}"/>
          </ac:spMkLst>
        </pc:spChg>
        <pc:picChg chg="add mod modCrop">
          <ac:chgData name="Pattathil, Rajeev (STFC,RAL,CLF)" userId="e93f1ebc-1396-4bcc-8909-61cd154e605f" providerId="ADAL" clId="{0E55AABA-36C0-234B-9232-80A39D373A7A}" dt="2022-11-30T14:27:51.525" v="2908" actId="14100"/>
          <ac:picMkLst>
            <pc:docMk/>
            <pc:sldMk cId="2180041527" sldId="372"/>
            <ac:picMk id="2" creationId="{9186E44D-CA48-261C-1196-EF9F7E0F129A}"/>
          </ac:picMkLst>
        </pc:picChg>
      </pc:sldChg>
      <pc:sldChg chg="addSp modSp new mod modAnim">
        <pc:chgData name="Pattathil, Rajeev (STFC,RAL,CLF)" userId="e93f1ebc-1396-4bcc-8909-61cd154e605f" providerId="ADAL" clId="{0E55AABA-36C0-234B-9232-80A39D373A7A}" dt="2022-11-30T17:51:01.155" v="4539"/>
        <pc:sldMkLst>
          <pc:docMk/>
          <pc:sldMk cId="4017340559" sldId="373"/>
        </pc:sldMkLst>
        <pc:spChg chg="add mod">
          <ac:chgData name="Pattathil, Rajeev (STFC,RAL,CLF)" userId="e93f1ebc-1396-4bcc-8909-61cd154e605f" providerId="ADAL" clId="{0E55AABA-36C0-234B-9232-80A39D373A7A}" dt="2022-11-30T15:56:55.970" v="3468" actId="20577"/>
          <ac:spMkLst>
            <pc:docMk/>
            <pc:sldMk cId="4017340559" sldId="373"/>
            <ac:spMk id="3" creationId="{EED17159-178A-239B-CF5B-B30F5F9024AA}"/>
          </ac:spMkLst>
        </pc:spChg>
        <pc:picChg chg="add mod modCrop">
          <ac:chgData name="Pattathil, Rajeev (STFC,RAL,CLF)" userId="e93f1ebc-1396-4bcc-8909-61cd154e605f" providerId="ADAL" clId="{0E55AABA-36C0-234B-9232-80A39D373A7A}" dt="2022-11-30T14:29:49.592" v="2925" actId="14100"/>
          <ac:picMkLst>
            <pc:docMk/>
            <pc:sldMk cId="4017340559" sldId="373"/>
            <ac:picMk id="2" creationId="{EEAECFA2-485B-AAEC-CAEB-F776B7074F39}"/>
          </ac:picMkLst>
        </pc:picChg>
      </pc:sldChg>
      <pc:sldChg chg="addSp delSp modSp new mod delAnim modAnim">
        <pc:chgData name="Pattathil, Rajeev (STFC,RAL,CLF)" userId="e93f1ebc-1396-4bcc-8909-61cd154e605f" providerId="ADAL" clId="{0E55AABA-36C0-234B-9232-80A39D373A7A}" dt="2022-11-30T17:51:08.418" v="4540"/>
        <pc:sldMkLst>
          <pc:docMk/>
          <pc:sldMk cId="1019466700" sldId="374"/>
        </pc:sldMkLst>
        <pc:spChg chg="add mod">
          <ac:chgData name="Pattathil, Rajeev (STFC,RAL,CLF)" userId="e93f1ebc-1396-4bcc-8909-61cd154e605f" providerId="ADAL" clId="{0E55AABA-36C0-234B-9232-80A39D373A7A}" dt="2022-11-30T16:49:29.130" v="4072" actId="20577"/>
          <ac:spMkLst>
            <pc:docMk/>
            <pc:sldMk cId="1019466700" sldId="374"/>
            <ac:spMk id="2" creationId="{37DBA882-E2AF-671E-B5A6-A28789A992EB}"/>
          </ac:spMkLst>
        </pc:spChg>
        <pc:picChg chg="add del mod">
          <ac:chgData name="Pattathil, Rajeev (STFC,RAL,CLF)" userId="e93f1ebc-1396-4bcc-8909-61cd154e605f" providerId="ADAL" clId="{0E55AABA-36C0-234B-9232-80A39D373A7A}" dt="2022-11-30T14:40:57.363" v="3000" actId="478"/>
          <ac:picMkLst>
            <pc:docMk/>
            <pc:sldMk cId="1019466700" sldId="374"/>
            <ac:picMk id="3" creationId="{04C90086-BB02-D019-BB52-EC58B997C0BC}"/>
          </ac:picMkLst>
        </pc:picChg>
        <pc:picChg chg="add mod modCrop">
          <ac:chgData name="Pattathil, Rajeev (STFC,RAL,CLF)" userId="e93f1ebc-1396-4bcc-8909-61cd154e605f" providerId="ADAL" clId="{0E55AABA-36C0-234B-9232-80A39D373A7A}" dt="2022-11-30T14:42:17.796" v="3005" actId="1076"/>
          <ac:picMkLst>
            <pc:docMk/>
            <pc:sldMk cId="1019466700" sldId="374"/>
            <ac:picMk id="4" creationId="{5B62FDF3-7DAA-D675-5156-2782C0DCD9BA}"/>
          </ac:picMkLst>
        </pc:picChg>
      </pc:sldChg>
      <pc:sldChg chg="modSp add mod">
        <pc:chgData name="Pattathil, Rajeev (STFC,RAL,CLF)" userId="e93f1ebc-1396-4bcc-8909-61cd154e605f" providerId="ADAL" clId="{0E55AABA-36C0-234B-9232-80A39D373A7A}" dt="2022-11-30T14:47:57.001" v="3048" actId="207"/>
        <pc:sldMkLst>
          <pc:docMk/>
          <pc:sldMk cId="3144004639" sldId="375"/>
        </pc:sldMkLst>
        <pc:spChg chg="mod">
          <ac:chgData name="Pattathil, Rajeev (STFC,RAL,CLF)" userId="e93f1ebc-1396-4bcc-8909-61cd154e605f" providerId="ADAL" clId="{0E55AABA-36C0-234B-9232-80A39D373A7A}" dt="2022-11-30T14:47:57.001" v="3048" actId="207"/>
          <ac:spMkLst>
            <pc:docMk/>
            <pc:sldMk cId="3144004639" sldId="375"/>
            <ac:spMk id="3" creationId="{6D898EA0-428B-C840-86BB-BEBB4C35B5FC}"/>
          </ac:spMkLst>
        </pc:spChg>
      </pc:sldChg>
      <pc:sldChg chg="modSp add mod">
        <pc:chgData name="Pattathil, Rajeev (STFC,RAL,CLF)" userId="e93f1ebc-1396-4bcc-8909-61cd154e605f" providerId="ADAL" clId="{0E55AABA-36C0-234B-9232-80A39D373A7A}" dt="2022-11-30T14:55:09.485" v="3053" actId="207"/>
        <pc:sldMkLst>
          <pc:docMk/>
          <pc:sldMk cId="4082819488" sldId="376"/>
        </pc:sldMkLst>
        <pc:spChg chg="mod">
          <ac:chgData name="Pattathil, Rajeev (STFC,RAL,CLF)" userId="e93f1ebc-1396-4bcc-8909-61cd154e605f" providerId="ADAL" clId="{0E55AABA-36C0-234B-9232-80A39D373A7A}" dt="2022-11-30T14:55:09.485" v="3053" actId="207"/>
          <ac:spMkLst>
            <pc:docMk/>
            <pc:sldMk cId="4082819488" sldId="376"/>
            <ac:spMk id="3" creationId="{6D898EA0-428B-C840-86BB-BEBB4C35B5FC}"/>
          </ac:spMkLst>
        </pc:spChg>
      </pc:sldChg>
      <pc:sldChg chg="addSp delSp modSp add mod">
        <pc:chgData name="Pattathil, Rajeev (STFC,RAL,CLF)" userId="e93f1ebc-1396-4bcc-8909-61cd154e605f" providerId="ADAL" clId="{0E55AABA-36C0-234B-9232-80A39D373A7A}" dt="2022-11-30T15:59:45.368" v="3521" actId="1076"/>
        <pc:sldMkLst>
          <pc:docMk/>
          <pc:sldMk cId="2810915360" sldId="557"/>
        </pc:sldMkLst>
        <pc:spChg chg="mod">
          <ac:chgData name="Pattathil, Rajeev (STFC,RAL,CLF)" userId="e93f1ebc-1396-4bcc-8909-61cd154e605f" providerId="ADAL" clId="{0E55AABA-36C0-234B-9232-80A39D373A7A}" dt="2022-11-30T15:35:40.558" v="3318" actId="20577"/>
          <ac:spMkLst>
            <pc:docMk/>
            <pc:sldMk cId="2810915360" sldId="557"/>
            <ac:spMk id="2" creationId="{EC9D6581-E2B3-0D6C-1CAB-3863F27B4F82}"/>
          </ac:spMkLst>
        </pc:spChg>
        <pc:spChg chg="add mod">
          <ac:chgData name="Pattathil, Rajeev (STFC,RAL,CLF)" userId="e93f1ebc-1396-4bcc-8909-61cd154e605f" providerId="ADAL" clId="{0E55AABA-36C0-234B-9232-80A39D373A7A}" dt="2022-11-30T15:15:25.182" v="3225" actId="207"/>
          <ac:spMkLst>
            <pc:docMk/>
            <pc:sldMk cId="2810915360" sldId="557"/>
            <ac:spMk id="3" creationId="{7F0221C9-D941-F476-73DB-E1D9E508A0F0}"/>
          </ac:spMkLst>
        </pc:spChg>
        <pc:spChg chg="add mod">
          <ac:chgData name="Pattathil, Rajeev (STFC,RAL,CLF)" userId="e93f1ebc-1396-4bcc-8909-61cd154e605f" providerId="ADAL" clId="{0E55AABA-36C0-234B-9232-80A39D373A7A}" dt="2022-11-30T15:15:13.572" v="3224" actId="20577"/>
          <ac:spMkLst>
            <pc:docMk/>
            <pc:sldMk cId="2810915360" sldId="557"/>
            <ac:spMk id="4" creationId="{7828D859-35FB-1A56-547E-C848BA913501}"/>
          </ac:spMkLst>
        </pc:spChg>
        <pc:spChg chg="mod">
          <ac:chgData name="Pattathil, Rajeev (STFC,RAL,CLF)" userId="e93f1ebc-1396-4bcc-8909-61cd154e605f" providerId="ADAL" clId="{0E55AABA-36C0-234B-9232-80A39D373A7A}" dt="2022-11-30T15:16:27.401" v="3254" actId="14100"/>
          <ac:spMkLst>
            <pc:docMk/>
            <pc:sldMk cId="2810915360" sldId="557"/>
            <ac:spMk id="6" creationId="{86027465-C195-CBB1-EE75-8BF143FEF6E4}"/>
          </ac:spMkLst>
        </pc:spChg>
        <pc:spChg chg="mod">
          <ac:chgData name="Pattathil, Rajeev (STFC,RAL,CLF)" userId="e93f1ebc-1396-4bcc-8909-61cd154e605f" providerId="ADAL" clId="{0E55AABA-36C0-234B-9232-80A39D373A7A}" dt="2022-11-30T15:16:40.976" v="3257" actId="1076"/>
          <ac:spMkLst>
            <pc:docMk/>
            <pc:sldMk cId="2810915360" sldId="557"/>
            <ac:spMk id="10" creationId="{D6B2C50D-E715-4F93-1A55-E945DF26ADCC}"/>
          </ac:spMkLst>
        </pc:spChg>
        <pc:spChg chg="mod">
          <ac:chgData name="Pattathil, Rajeev (STFC,RAL,CLF)" userId="e93f1ebc-1396-4bcc-8909-61cd154e605f" providerId="ADAL" clId="{0E55AABA-36C0-234B-9232-80A39D373A7A}" dt="2022-11-30T15:59:45.368" v="3521" actId="1076"/>
          <ac:spMkLst>
            <pc:docMk/>
            <pc:sldMk cId="2810915360" sldId="557"/>
            <ac:spMk id="12" creationId="{54B315BB-8B24-C8DF-E2AF-2A7D73647819}"/>
          </ac:spMkLst>
        </pc:spChg>
        <pc:spChg chg="del">
          <ac:chgData name="Pattathil, Rajeev (STFC,RAL,CLF)" userId="e93f1ebc-1396-4bcc-8909-61cd154e605f" providerId="ADAL" clId="{0E55AABA-36C0-234B-9232-80A39D373A7A}" dt="2022-11-30T15:14:09.725" v="3205" actId="478"/>
          <ac:spMkLst>
            <pc:docMk/>
            <pc:sldMk cId="2810915360" sldId="557"/>
            <ac:spMk id="39" creationId="{7760CB39-2856-681C-E338-3D0F89E29493}"/>
          </ac:spMkLst>
        </pc:spChg>
        <pc:picChg chg="mod">
          <ac:chgData name="Pattathil, Rajeev (STFC,RAL,CLF)" userId="e93f1ebc-1396-4bcc-8909-61cd154e605f" providerId="ADAL" clId="{0E55AABA-36C0-234B-9232-80A39D373A7A}" dt="2022-11-30T15:15:46.736" v="3241" actId="1076"/>
          <ac:picMkLst>
            <pc:docMk/>
            <pc:sldMk cId="2810915360" sldId="557"/>
            <ac:picMk id="5" creationId="{23B9B551-C4A2-E4AC-A6AF-2CD891178833}"/>
          </ac:picMkLst>
        </pc:picChg>
        <pc:picChg chg="mod">
          <ac:chgData name="Pattathil, Rajeev (STFC,RAL,CLF)" userId="e93f1ebc-1396-4bcc-8909-61cd154e605f" providerId="ADAL" clId="{0E55AABA-36C0-234B-9232-80A39D373A7A}" dt="2022-11-30T15:16:36.724" v="3256" actId="1076"/>
          <ac:picMkLst>
            <pc:docMk/>
            <pc:sldMk cId="2810915360" sldId="557"/>
            <ac:picMk id="5122" creationId="{8AE5B39E-D856-6633-3F8C-DF36B34D6A5E}"/>
          </ac:picMkLst>
        </pc:picChg>
        <pc:picChg chg="mod">
          <ac:chgData name="Pattathil, Rajeev (STFC,RAL,CLF)" userId="e93f1ebc-1396-4bcc-8909-61cd154e605f" providerId="ADAL" clId="{0E55AABA-36C0-234B-9232-80A39D373A7A}" dt="2022-11-30T15:59:41.076" v="3520" actId="1076"/>
          <ac:picMkLst>
            <pc:docMk/>
            <pc:sldMk cId="2810915360" sldId="557"/>
            <ac:picMk id="5123" creationId="{AE810146-E65E-D342-5B8A-7DEE92454DB0}"/>
          </ac:picMkLst>
        </pc:picChg>
      </pc:sldChg>
      <pc:sldChg chg="addSp modSp add mod">
        <pc:chgData name="Pattathil, Rajeev (STFC,RAL,CLF)" userId="e93f1ebc-1396-4bcc-8909-61cd154e605f" providerId="ADAL" clId="{0E55AABA-36C0-234B-9232-80A39D373A7A}" dt="2022-11-30T16:27:20.771" v="3818" actId="20577"/>
        <pc:sldMkLst>
          <pc:docMk/>
          <pc:sldMk cId="44215416" sldId="558"/>
        </pc:sldMkLst>
        <pc:spChg chg="mod">
          <ac:chgData name="Pattathil, Rajeev (STFC,RAL,CLF)" userId="e93f1ebc-1396-4bcc-8909-61cd154e605f" providerId="ADAL" clId="{0E55AABA-36C0-234B-9232-80A39D373A7A}" dt="2022-11-30T16:27:20.771" v="3818" actId="20577"/>
          <ac:spMkLst>
            <pc:docMk/>
            <pc:sldMk cId="44215416" sldId="558"/>
            <ac:spMk id="2" creationId="{00000000-0000-0000-0000-000000000000}"/>
          </ac:spMkLst>
        </pc:spChg>
        <pc:spChg chg="add mod">
          <ac:chgData name="Pattathil, Rajeev (STFC,RAL,CLF)" userId="e93f1ebc-1396-4bcc-8909-61cd154e605f" providerId="ADAL" clId="{0E55AABA-36C0-234B-9232-80A39D373A7A}" dt="2022-11-30T16:15:40.343" v="3693" actId="1076"/>
          <ac:spMkLst>
            <pc:docMk/>
            <pc:sldMk cId="44215416" sldId="558"/>
            <ac:spMk id="4" creationId="{97D87121-6AD3-760A-D78B-92BF322A4C40}"/>
          </ac:spMkLst>
        </pc:spChg>
        <pc:spChg chg="mod">
          <ac:chgData name="Pattathil, Rajeev (STFC,RAL,CLF)" userId="e93f1ebc-1396-4bcc-8909-61cd154e605f" providerId="ADAL" clId="{0E55AABA-36C0-234B-9232-80A39D373A7A}" dt="2022-11-30T16:13:31.613" v="3597" actId="404"/>
          <ac:spMkLst>
            <pc:docMk/>
            <pc:sldMk cId="44215416" sldId="558"/>
            <ac:spMk id="5" creationId="{E777B189-310C-EA48-8796-3EF4D6ED40B7}"/>
          </ac:spMkLst>
        </pc:spChg>
        <pc:spChg chg="mod">
          <ac:chgData name="Pattathil, Rajeev (STFC,RAL,CLF)" userId="e93f1ebc-1396-4bcc-8909-61cd154e605f" providerId="ADAL" clId="{0E55AABA-36C0-234B-9232-80A39D373A7A}" dt="2022-11-30T16:13:31.613" v="3597" actId="404"/>
          <ac:spMkLst>
            <pc:docMk/>
            <pc:sldMk cId="44215416" sldId="558"/>
            <ac:spMk id="6" creationId="{1F3EC0E0-FA41-8148-A465-B2DE7BE307D5}"/>
          </ac:spMkLst>
        </pc:spChg>
        <pc:spChg chg="mod">
          <ac:chgData name="Pattathil, Rajeev (STFC,RAL,CLF)" userId="e93f1ebc-1396-4bcc-8909-61cd154e605f" providerId="ADAL" clId="{0E55AABA-36C0-234B-9232-80A39D373A7A}" dt="2022-11-30T16:13:31.613" v="3597" actId="404"/>
          <ac:spMkLst>
            <pc:docMk/>
            <pc:sldMk cId="44215416" sldId="558"/>
            <ac:spMk id="7" creationId="{4352D48D-EE2D-0041-84CF-3EA2A1BDAF4D}"/>
          </ac:spMkLst>
        </pc:spChg>
        <pc:spChg chg="mod">
          <ac:chgData name="Pattathil, Rajeev (STFC,RAL,CLF)" userId="e93f1ebc-1396-4bcc-8909-61cd154e605f" providerId="ADAL" clId="{0E55AABA-36C0-234B-9232-80A39D373A7A}" dt="2022-11-30T16:13:31.613" v="3597" actId="404"/>
          <ac:spMkLst>
            <pc:docMk/>
            <pc:sldMk cId="44215416" sldId="558"/>
            <ac:spMk id="8" creationId="{025F7C46-42BA-134C-99CD-E4792F97C20B}"/>
          </ac:spMkLst>
        </pc:spChg>
        <pc:spChg chg="mod">
          <ac:chgData name="Pattathil, Rajeev (STFC,RAL,CLF)" userId="e93f1ebc-1396-4bcc-8909-61cd154e605f" providerId="ADAL" clId="{0E55AABA-36C0-234B-9232-80A39D373A7A}" dt="2022-11-30T16:13:31.613" v="3597" actId="404"/>
          <ac:spMkLst>
            <pc:docMk/>
            <pc:sldMk cId="44215416" sldId="558"/>
            <ac:spMk id="9" creationId="{A8A1516D-60D2-0D44-B08F-4421B372EFD7}"/>
          </ac:spMkLst>
        </pc:spChg>
        <pc:spChg chg="mod">
          <ac:chgData name="Pattathil, Rajeev (STFC,RAL,CLF)" userId="e93f1ebc-1396-4bcc-8909-61cd154e605f" providerId="ADAL" clId="{0E55AABA-36C0-234B-9232-80A39D373A7A}" dt="2022-11-30T16:13:31.613" v="3597" actId="404"/>
          <ac:spMkLst>
            <pc:docMk/>
            <pc:sldMk cId="44215416" sldId="558"/>
            <ac:spMk id="10" creationId="{B4DDA981-2239-FE43-A31B-FCBC0B1C4EB7}"/>
          </ac:spMkLst>
        </pc:spChg>
        <pc:spChg chg="mod">
          <ac:chgData name="Pattathil, Rajeev (STFC,RAL,CLF)" userId="e93f1ebc-1396-4bcc-8909-61cd154e605f" providerId="ADAL" clId="{0E55AABA-36C0-234B-9232-80A39D373A7A}" dt="2022-11-30T16:13:31.613" v="3597" actId="404"/>
          <ac:spMkLst>
            <pc:docMk/>
            <pc:sldMk cId="44215416" sldId="558"/>
            <ac:spMk id="11" creationId="{D3CA5917-E693-8143-980C-708A6D4EE1A5}"/>
          </ac:spMkLst>
        </pc:spChg>
        <pc:spChg chg="mod">
          <ac:chgData name="Pattathil, Rajeev (STFC,RAL,CLF)" userId="e93f1ebc-1396-4bcc-8909-61cd154e605f" providerId="ADAL" clId="{0E55AABA-36C0-234B-9232-80A39D373A7A}" dt="2022-11-30T16:13:31.613" v="3597" actId="404"/>
          <ac:spMkLst>
            <pc:docMk/>
            <pc:sldMk cId="44215416" sldId="558"/>
            <ac:spMk id="12" creationId="{23EE1F1D-A1C3-F54D-9463-A44E65E7C9EF}"/>
          </ac:spMkLst>
        </pc:spChg>
        <pc:grpChg chg="mod">
          <ac:chgData name="Pattathil, Rajeev (STFC,RAL,CLF)" userId="e93f1ebc-1396-4bcc-8909-61cd154e605f" providerId="ADAL" clId="{0E55AABA-36C0-234B-9232-80A39D373A7A}" dt="2022-11-30T16:13:37.298" v="3598" actId="1076"/>
          <ac:grpSpMkLst>
            <pc:docMk/>
            <pc:sldMk cId="44215416" sldId="558"/>
            <ac:grpSpMk id="3" creationId="{03207F03-8346-BF4F-93C2-100CFCA4A34A}"/>
          </ac:grpSpMkLst>
        </pc:grpChg>
      </pc:sldChg>
      <pc:sldChg chg="addSp delSp modSp add mod">
        <pc:chgData name="Pattathil, Rajeev (STFC,RAL,CLF)" userId="e93f1ebc-1396-4bcc-8909-61cd154e605f" providerId="ADAL" clId="{0E55AABA-36C0-234B-9232-80A39D373A7A}" dt="2022-11-30T16:27:31.769" v="3820" actId="1076"/>
        <pc:sldMkLst>
          <pc:docMk/>
          <pc:sldMk cId="741200203" sldId="559"/>
        </pc:sldMkLst>
        <pc:spChg chg="add del mod">
          <ac:chgData name="Pattathil, Rajeev (STFC,RAL,CLF)" userId="e93f1ebc-1396-4bcc-8909-61cd154e605f" providerId="ADAL" clId="{0E55AABA-36C0-234B-9232-80A39D373A7A}" dt="2022-11-30T16:16:52.871" v="3724"/>
          <ac:spMkLst>
            <pc:docMk/>
            <pc:sldMk cId="741200203" sldId="559"/>
            <ac:spMk id="2" creationId="{7A6AC5D7-0229-7BF7-A944-5656E65843FF}"/>
          </ac:spMkLst>
        </pc:spChg>
        <pc:spChg chg="add mod">
          <ac:chgData name="Pattathil, Rajeev (STFC,RAL,CLF)" userId="e93f1ebc-1396-4bcc-8909-61cd154e605f" providerId="ADAL" clId="{0E55AABA-36C0-234B-9232-80A39D373A7A}" dt="2022-11-30T16:27:31.769" v="3820" actId="1076"/>
          <ac:spMkLst>
            <pc:docMk/>
            <pc:sldMk cId="741200203" sldId="559"/>
            <ac:spMk id="13" creationId="{9BECECEB-655E-4983-835C-4D6A5B33EB70}"/>
          </ac:spMkLst>
        </pc:spChg>
        <pc:spChg chg="mod">
          <ac:chgData name="Pattathil, Rajeev (STFC,RAL,CLF)" userId="e93f1ebc-1396-4bcc-8909-61cd154e605f" providerId="ADAL" clId="{0E55AABA-36C0-234B-9232-80A39D373A7A}" dt="2022-11-30T16:27:06.791" v="3815" actId="207"/>
          <ac:spMkLst>
            <pc:docMk/>
            <pc:sldMk cId="741200203" sldId="559"/>
            <ac:spMk id="180" creationId="{00000000-0000-0000-0000-000000000000}"/>
          </ac:spMkLst>
        </pc:spChg>
        <pc:spChg chg="mod">
          <ac:chgData name="Pattathil, Rajeev (STFC,RAL,CLF)" userId="e93f1ebc-1396-4bcc-8909-61cd154e605f" providerId="ADAL" clId="{0E55AABA-36C0-234B-9232-80A39D373A7A}" dt="2022-11-30T16:27:06.791" v="3815" actId="207"/>
          <ac:spMkLst>
            <pc:docMk/>
            <pc:sldMk cId="741200203" sldId="559"/>
            <ac:spMk id="186" creationId="{00000000-0000-0000-0000-000000000000}"/>
          </ac:spMkLst>
        </pc:spChg>
        <pc:spChg chg="mod">
          <ac:chgData name="Pattathil, Rajeev (STFC,RAL,CLF)" userId="e93f1ebc-1396-4bcc-8909-61cd154e605f" providerId="ADAL" clId="{0E55AABA-36C0-234B-9232-80A39D373A7A}" dt="2022-11-30T16:27:06.791" v="3815" actId="207"/>
          <ac:spMkLst>
            <pc:docMk/>
            <pc:sldMk cId="741200203" sldId="559"/>
            <ac:spMk id="191" creationId="{00000000-0000-0000-0000-000000000000}"/>
          </ac:spMkLst>
        </pc:spChg>
        <pc:spChg chg="mod">
          <ac:chgData name="Pattathil, Rajeev (STFC,RAL,CLF)" userId="e93f1ebc-1396-4bcc-8909-61cd154e605f" providerId="ADAL" clId="{0E55AABA-36C0-234B-9232-80A39D373A7A}" dt="2022-11-30T16:27:06.791" v="3815" actId="207"/>
          <ac:spMkLst>
            <pc:docMk/>
            <pc:sldMk cId="741200203" sldId="559"/>
            <ac:spMk id="197" creationId="{00000000-0000-0000-0000-000000000000}"/>
          </ac:spMkLst>
        </pc:spChg>
        <pc:spChg chg="mod">
          <ac:chgData name="Pattathil, Rajeev (STFC,RAL,CLF)" userId="e93f1ebc-1396-4bcc-8909-61cd154e605f" providerId="ADAL" clId="{0E55AABA-36C0-234B-9232-80A39D373A7A}" dt="2022-11-30T16:27:06.791" v="3815" actId="207"/>
          <ac:spMkLst>
            <pc:docMk/>
            <pc:sldMk cId="741200203" sldId="559"/>
            <ac:spMk id="201" creationId="{00000000-0000-0000-0000-000000000000}"/>
          </ac:spMkLst>
        </pc:spChg>
        <pc:spChg chg="mod">
          <ac:chgData name="Pattathil, Rajeev (STFC,RAL,CLF)" userId="e93f1ebc-1396-4bcc-8909-61cd154e605f" providerId="ADAL" clId="{0E55AABA-36C0-234B-9232-80A39D373A7A}" dt="2022-11-30T16:27:06.791" v="3815" actId="207"/>
          <ac:spMkLst>
            <pc:docMk/>
            <pc:sldMk cId="741200203" sldId="559"/>
            <ac:spMk id="207" creationId="{00000000-0000-0000-0000-000000000000}"/>
          </ac:spMkLst>
        </pc:spChg>
        <pc:spChg chg="mod">
          <ac:chgData name="Pattathil, Rajeev (STFC,RAL,CLF)" userId="e93f1ebc-1396-4bcc-8909-61cd154e605f" providerId="ADAL" clId="{0E55AABA-36C0-234B-9232-80A39D373A7A}" dt="2022-11-30T16:27:06.791" v="3815" actId="207"/>
          <ac:spMkLst>
            <pc:docMk/>
            <pc:sldMk cId="741200203" sldId="559"/>
            <ac:spMk id="210" creationId="{00000000-0000-0000-0000-000000000000}"/>
          </ac:spMkLst>
        </pc:spChg>
        <pc:spChg chg="mod">
          <ac:chgData name="Pattathil, Rajeev (STFC,RAL,CLF)" userId="e93f1ebc-1396-4bcc-8909-61cd154e605f" providerId="ADAL" clId="{0E55AABA-36C0-234B-9232-80A39D373A7A}" dt="2022-11-30T16:27:06.791" v="3815" actId="207"/>
          <ac:spMkLst>
            <pc:docMk/>
            <pc:sldMk cId="741200203" sldId="559"/>
            <ac:spMk id="216" creationId="{00000000-0000-0000-0000-000000000000}"/>
          </ac:spMkLst>
        </pc:spChg>
        <pc:grpChg chg="add del mod">
          <ac:chgData name="Pattathil, Rajeev (STFC,RAL,CLF)" userId="e93f1ebc-1396-4bcc-8909-61cd154e605f" providerId="ADAL" clId="{0E55AABA-36C0-234B-9232-80A39D373A7A}" dt="2022-11-30T16:17:55.804" v="3729" actId="21"/>
          <ac:grpSpMkLst>
            <pc:docMk/>
            <pc:sldMk cId="741200203" sldId="559"/>
            <ac:grpSpMk id="3" creationId="{1754FEF3-CCD7-F488-2E67-76418AB131FC}"/>
          </ac:grpSpMkLst>
        </pc:grpChg>
        <pc:grpChg chg="mod">
          <ac:chgData name="Pattathil, Rajeev (STFC,RAL,CLF)" userId="e93f1ebc-1396-4bcc-8909-61cd154e605f" providerId="ADAL" clId="{0E55AABA-36C0-234B-9232-80A39D373A7A}" dt="2022-11-30T16:27:00.602" v="3813" actId="1076"/>
          <ac:grpSpMkLst>
            <pc:docMk/>
            <pc:sldMk cId="741200203" sldId="559"/>
            <ac:grpSpMk id="188" creationId="{00000000-0000-0000-0000-000000000000}"/>
          </ac:grpSpMkLst>
        </pc:grpChg>
        <pc:grpChg chg="mod">
          <ac:chgData name="Pattathil, Rajeev (STFC,RAL,CLF)" userId="e93f1ebc-1396-4bcc-8909-61cd154e605f" providerId="ADAL" clId="{0E55AABA-36C0-234B-9232-80A39D373A7A}" dt="2022-11-30T16:27:00.602" v="3813" actId="1076"/>
          <ac:grpSpMkLst>
            <pc:docMk/>
            <pc:sldMk cId="741200203" sldId="559"/>
            <ac:grpSpMk id="189" creationId="{00000000-0000-0000-0000-000000000000}"/>
          </ac:grpSpMkLst>
        </pc:grpChg>
        <pc:grpChg chg="mod">
          <ac:chgData name="Pattathil, Rajeev (STFC,RAL,CLF)" userId="e93f1ebc-1396-4bcc-8909-61cd154e605f" providerId="ADAL" clId="{0E55AABA-36C0-234B-9232-80A39D373A7A}" dt="2022-11-30T16:27:00.602" v="3813" actId="1076"/>
          <ac:grpSpMkLst>
            <pc:docMk/>
            <pc:sldMk cId="741200203" sldId="559"/>
            <ac:grpSpMk id="199" creationId="{00000000-0000-0000-0000-000000000000}"/>
          </ac:grpSpMkLst>
        </pc:grpChg>
        <pc:grpChg chg="mod">
          <ac:chgData name="Pattathil, Rajeev (STFC,RAL,CLF)" userId="e93f1ebc-1396-4bcc-8909-61cd154e605f" providerId="ADAL" clId="{0E55AABA-36C0-234B-9232-80A39D373A7A}" dt="2022-11-30T16:27:00.602" v="3813" actId="1076"/>
          <ac:grpSpMkLst>
            <pc:docMk/>
            <pc:sldMk cId="741200203" sldId="559"/>
            <ac:grpSpMk id="208" creationId="{00000000-0000-0000-0000-000000000000}"/>
          </ac:grpSpMkLst>
        </pc:grpChg>
        <pc:picChg chg="add mod">
          <ac:chgData name="Pattathil, Rajeev (STFC,RAL,CLF)" userId="e93f1ebc-1396-4bcc-8909-61cd154e605f" providerId="ADAL" clId="{0E55AABA-36C0-234B-9232-80A39D373A7A}" dt="2022-11-30T16:26:53.199" v="3812" actId="14100"/>
          <ac:picMkLst>
            <pc:docMk/>
            <pc:sldMk cId="741200203" sldId="559"/>
            <ac:picMk id="10" creationId="{BB38AFD4-D004-4552-EE57-CCD1801C3F3D}"/>
          </ac:picMkLst>
        </pc:picChg>
        <pc:cxnChg chg="mod">
          <ac:chgData name="Pattathil, Rajeev (STFC,RAL,CLF)" userId="e93f1ebc-1396-4bcc-8909-61cd154e605f" providerId="ADAL" clId="{0E55AABA-36C0-234B-9232-80A39D373A7A}" dt="2022-11-30T16:17:55.804" v="3729" actId="21"/>
          <ac:cxnSpMkLst>
            <pc:docMk/>
            <pc:sldMk cId="741200203" sldId="559"/>
            <ac:cxnSpMk id="14"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5"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7"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9"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22"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25"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31"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34"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46"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64"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79"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03"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06"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07"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09"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10"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13"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15"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16"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18"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21"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26"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39"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40"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57"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58"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59"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67"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84"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187" creationId="{00000000-0000-0000-0000-000000000000}"/>
          </ac:cxnSpMkLst>
        </pc:cxnChg>
        <pc:cxnChg chg="mod">
          <ac:chgData name="Pattathil, Rajeev (STFC,RAL,CLF)" userId="e93f1ebc-1396-4bcc-8909-61cd154e605f" providerId="ADAL" clId="{0E55AABA-36C0-234B-9232-80A39D373A7A}" dt="2022-11-30T16:17:55.804" v="3729" actId="21"/>
          <ac:cxnSpMkLst>
            <pc:docMk/>
            <pc:sldMk cId="741200203" sldId="559"/>
            <ac:cxnSpMk id="259" creationId="{00000000-0000-0000-0000-000000000000}"/>
          </ac:cxnSpMkLst>
        </pc:cxnChg>
      </pc:sldChg>
      <pc:sldChg chg="add del">
        <pc:chgData name="Pattathil, Rajeev (STFC,RAL,CLF)" userId="e93f1ebc-1396-4bcc-8909-61cd154e605f" providerId="ADAL" clId="{0E55AABA-36C0-234B-9232-80A39D373A7A}" dt="2022-11-30T16:26:33.313" v="3810" actId="2696"/>
        <pc:sldMkLst>
          <pc:docMk/>
          <pc:sldMk cId="1387929310" sldId="560"/>
        </pc:sldMkLst>
      </pc:sldChg>
      <pc:sldChg chg="addSp delSp modSp add mod">
        <pc:chgData name="Pattathil, Rajeev (STFC,RAL,CLF)" userId="e93f1ebc-1396-4bcc-8909-61cd154e605f" providerId="ADAL" clId="{0E55AABA-36C0-234B-9232-80A39D373A7A}" dt="2022-11-30T17:23:26.535" v="4459" actId="20577"/>
        <pc:sldMkLst>
          <pc:docMk/>
          <pc:sldMk cId="3755848774" sldId="561"/>
        </pc:sldMkLst>
        <pc:spChg chg="mod">
          <ac:chgData name="Pattathil, Rajeev (STFC,RAL,CLF)" userId="e93f1ebc-1396-4bcc-8909-61cd154e605f" providerId="ADAL" clId="{0E55AABA-36C0-234B-9232-80A39D373A7A}" dt="2022-11-30T17:23:26.535" v="4459" actId="20577"/>
          <ac:spMkLst>
            <pc:docMk/>
            <pc:sldMk cId="3755848774" sldId="561"/>
            <ac:spMk id="3" creationId="{E2CEC838-2C2C-9F41-BB51-30B03D0289FD}"/>
          </ac:spMkLst>
        </pc:spChg>
        <pc:spChg chg="add mod">
          <ac:chgData name="Pattathil, Rajeev (STFC,RAL,CLF)" userId="e93f1ebc-1396-4bcc-8909-61cd154e605f" providerId="ADAL" clId="{0E55AABA-36C0-234B-9232-80A39D373A7A}" dt="2022-11-30T16:28:04.228" v="3830" actId="115"/>
          <ac:spMkLst>
            <pc:docMk/>
            <pc:sldMk cId="3755848774" sldId="561"/>
            <ac:spMk id="6" creationId="{CFF40829-E39B-E4E5-37FA-70736AE8731E}"/>
          </ac:spMkLst>
        </pc:spChg>
        <pc:spChg chg="add del">
          <ac:chgData name="Pattathil, Rajeev (STFC,RAL,CLF)" userId="e93f1ebc-1396-4bcc-8909-61cd154e605f" providerId="ADAL" clId="{0E55AABA-36C0-234B-9232-80A39D373A7A}" dt="2022-11-30T17:21:57.190" v="4423"/>
          <ac:spMkLst>
            <pc:docMk/>
            <pc:sldMk cId="3755848774" sldId="561"/>
            <ac:spMk id="7" creationId="{CD7EAA97-9414-31B1-B369-B66E4B9F1EBB}"/>
          </ac:spMkLst>
        </pc:spChg>
        <pc:graphicFrameChg chg="del">
          <ac:chgData name="Pattathil, Rajeev (STFC,RAL,CLF)" userId="e93f1ebc-1396-4bcc-8909-61cd154e605f" providerId="ADAL" clId="{0E55AABA-36C0-234B-9232-80A39D373A7A}" dt="2022-11-30T16:24:30.648" v="3748" actId="478"/>
          <ac:graphicFrameMkLst>
            <pc:docMk/>
            <pc:sldMk cId="3755848774" sldId="561"/>
            <ac:graphicFrameMk id="5" creationId="{C2A14F0E-6D20-2347-A46F-FF391B3F42B6}"/>
          </ac:graphicFrameMkLst>
        </pc:graphicFrameChg>
        <pc:picChg chg="mod">
          <ac:chgData name="Pattathil, Rajeev (STFC,RAL,CLF)" userId="e93f1ebc-1396-4bcc-8909-61cd154e605f" providerId="ADAL" clId="{0E55AABA-36C0-234B-9232-80A39D373A7A}" dt="2022-11-30T17:23:09.911" v="4434" actId="14100"/>
          <ac:picMkLst>
            <pc:docMk/>
            <pc:sldMk cId="3755848774" sldId="561"/>
            <ac:picMk id="2" creationId="{B379B823-7358-B74C-BC07-797A576FF1CF}"/>
          </ac:picMkLst>
        </pc:picChg>
        <pc:picChg chg="del mod">
          <ac:chgData name="Pattathil, Rajeev (STFC,RAL,CLF)" userId="e93f1ebc-1396-4bcc-8909-61cd154e605f" providerId="ADAL" clId="{0E55AABA-36C0-234B-9232-80A39D373A7A}" dt="2022-11-30T17:22:04.979" v="4425" actId="478"/>
          <ac:picMkLst>
            <pc:docMk/>
            <pc:sldMk cId="3755848774" sldId="561"/>
            <ac:picMk id="4" creationId="{752DDBF1-9C36-5648-969F-24D6E403CB19}"/>
          </ac:picMkLst>
        </pc:picChg>
        <pc:picChg chg="add mod">
          <ac:chgData name="Pattathil, Rajeev (STFC,RAL,CLF)" userId="e93f1ebc-1396-4bcc-8909-61cd154e605f" providerId="ADAL" clId="{0E55AABA-36C0-234B-9232-80A39D373A7A}" dt="2022-11-30T17:23:05.500" v="4433" actId="1076"/>
          <ac:picMkLst>
            <pc:docMk/>
            <pc:sldMk cId="3755848774" sldId="561"/>
            <ac:picMk id="8" creationId="{6580F511-41C5-71B1-A4A8-9A2B0532FC3E}"/>
          </ac:picMkLst>
        </pc:picChg>
      </pc:sldChg>
      <pc:sldChg chg="modSp add mod">
        <pc:chgData name="Pattathil, Rajeev (STFC,RAL,CLF)" userId="e93f1ebc-1396-4bcc-8909-61cd154e605f" providerId="ADAL" clId="{0E55AABA-36C0-234B-9232-80A39D373A7A}" dt="2022-11-30T16:37:18.245" v="3874" actId="207"/>
        <pc:sldMkLst>
          <pc:docMk/>
          <pc:sldMk cId="4249950693" sldId="562"/>
        </pc:sldMkLst>
        <pc:spChg chg="mod">
          <ac:chgData name="Pattathil, Rajeev (STFC,RAL,CLF)" userId="e93f1ebc-1396-4bcc-8909-61cd154e605f" providerId="ADAL" clId="{0E55AABA-36C0-234B-9232-80A39D373A7A}" dt="2022-11-30T16:37:18.245" v="3874" actId="207"/>
          <ac:spMkLst>
            <pc:docMk/>
            <pc:sldMk cId="4249950693" sldId="562"/>
            <ac:spMk id="3" creationId="{6D898EA0-428B-C840-86BB-BEBB4C35B5FC}"/>
          </ac:spMkLst>
        </pc:spChg>
      </pc:sldChg>
      <pc:sldChg chg="addSp delSp modSp new mod modAnim modShow">
        <pc:chgData name="Pattathil, Rajeev (STFC,RAL,CLF)" userId="e93f1ebc-1396-4bcc-8909-61cd154e605f" providerId="ADAL" clId="{0E55AABA-36C0-234B-9232-80A39D373A7A}" dt="2022-11-30T16:51:58.736" v="4104" actId="729"/>
        <pc:sldMkLst>
          <pc:docMk/>
          <pc:sldMk cId="3328377119" sldId="563"/>
        </pc:sldMkLst>
        <pc:spChg chg="mod">
          <ac:chgData name="Pattathil, Rajeev (STFC,RAL,CLF)" userId="e93f1ebc-1396-4bcc-8909-61cd154e605f" providerId="ADAL" clId="{0E55AABA-36C0-234B-9232-80A39D373A7A}" dt="2022-11-30T16:51:16.162" v="4098" actId="20577"/>
          <ac:spMkLst>
            <pc:docMk/>
            <pc:sldMk cId="3328377119" sldId="563"/>
            <ac:spMk id="2" creationId="{519E3BFE-9EE7-C7E7-B66F-172716A54306}"/>
          </ac:spMkLst>
        </pc:spChg>
        <pc:spChg chg="del">
          <ac:chgData name="Pattathil, Rajeev (STFC,RAL,CLF)" userId="e93f1ebc-1396-4bcc-8909-61cd154e605f" providerId="ADAL" clId="{0E55AABA-36C0-234B-9232-80A39D373A7A}" dt="2022-11-30T16:51:10.673" v="4077" actId="478"/>
          <ac:spMkLst>
            <pc:docMk/>
            <pc:sldMk cId="3328377119" sldId="563"/>
            <ac:spMk id="3" creationId="{4513D94D-64DD-50DF-AB4E-5D5E7A5D2090}"/>
          </ac:spMkLst>
        </pc:spChg>
        <pc:picChg chg="add mod modCrop">
          <ac:chgData name="Pattathil, Rajeev (STFC,RAL,CLF)" userId="e93f1ebc-1396-4bcc-8909-61cd154e605f" providerId="ADAL" clId="{0E55AABA-36C0-234B-9232-80A39D373A7A}" dt="2022-11-30T16:51:48.736" v="4103" actId="1076"/>
          <ac:picMkLst>
            <pc:docMk/>
            <pc:sldMk cId="3328377119" sldId="563"/>
            <ac:picMk id="4" creationId="{B5ED14A1-CFBA-5137-868E-B82F3F6061C9}"/>
          </ac:picMkLst>
        </pc:picChg>
      </pc:sldChg>
      <pc:sldMasterChg chg="addSp modSp modSldLayout">
        <pc:chgData name="Pattathil, Rajeev (STFC,RAL,CLF)" userId="e93f1ebc-1396-4bcc-8909-61cd154e605f" providerId="ADAL" clId="{0E55AABA-36C0-234B-9232-80A39D373A7A}" dt="2022-11-30T06:51:53.812" v="1934" actId="478"/>
        <pc:sldMasterMkLst>
          <pc:docMk/>
          <pc:sldMasterMk cId="1623065480" sldId="2147483648"/>
        </pc:sldMasterMkLst>
        <pc:picChg chg="add mod">
          <ac:chgData name="Pattathil, Rajeev (STFC,RAL,CLF)" userId="e93f1ebc-1396-4bcc-8909-61cd154e605f" providerId="ADAL" clId="{0E55AABA-36C0-234B-9232-80A39D373A7A}" dt="2022-11-30T06:51:30.674" v="1930"/>
          <ac:picMkLst>
            <pc:docMk/>
            <pc:sldMasterMk cId="1623065480" sldId="2147483648"/>
            <ac:picMk id="8" creationId="{504F55DC-C8A1-FC64-A2DD-B2838E6BE710}"/>
          </ac:picMkLst>
        </pc:picChg>
        <pc:sldLayoutChg chg="delSp">
          <pc:chgData name="Pattathil, Rajeev (STFC,RAL,CLF)" userId="e93f1ebc-1396-4bcc-8909-61cd154e605f" providerId="ADAL" clId="{0E55AABA-36C0-234B-9232-80A39D373A7A}" dt="2022-11-30T06:51:38.945" v="1931" actId="478"/>
          <pc:sldLayoutMkLst>
            <pc:docMk/>
            <pc:sldMasterMk cId="1623065480" sldId="2147483648"/>
            <pc:sldLayoutMk cId="184797601" sldId="2147483655"/>
          </pc:sldLayoutMkLst>
          <pc:picChg chg="del">
            <ac:chgData name="Pattathil, Rajeev (STFC,RAL,CLF)" userId="e93f1ebc-1396-4bcc-8909-61cd154e605f" providerId="ADAL" clId="{0E55AABA-36C0-234B-9232-80A39D373A7A}" dt="2022-11-30T06:51:38.945" v="1931" actId="478"/>
            <ac:picMkLst>
              <pc:docMk/>
              <pc:sldMasterMk cId="1623065480" sldId="2147483648"/>
              <pc:sldLayoutMk cId="184797601" sldId="2147483655"/>
              <ac:picMk id="5" creationId="{24C2ECCC-28AB-294E-879F-A14D97C412F2}"/>
            </ac:picMkLst>
          </pc:picChg>
        </pc:sldLayoutChg>
        <pc:sldLayoutChg chg="delSp">
          <pc:chgData name="Pattathil, Rajeev (STFC,RAL,CLF)" userId="e93f1ebc-1396-4bcc-8909-61cd154e605f" providerId="ADAL" clId="{0E55AABA-36C0-234B-9232-80A39D373A7A}" dt="2022-11-30T06:51:49.585" v="1933" actId="478"/>
          <pc:sldLayoutMkLst>
            <pc:docMk/>
            <pc:sldMasterMk cId="1623065480" sldId="2147483648"/>
            <pc:sldLayoutMk cId="63676307" sldId="2147483656"/>
          </pc:sldLayoutMkLst>
          <pc:picChg chg="del">
            <ac:chgData name="Pattathil, Rajeev (STFC,RAL,CLF)" userId="e93f1ebc-1396-4bcc-8909-61cd154e605f" providerId="ADAL" clId="{0E55AABA-36C0-234B-9232-80A39D373A7A}" dt="2022-11-30T06:51:49.585" v="1933" actId="478"/>
            <ac:picMkLst>
              <pc:docMk/>
              <pc:sldMasterMk cId="1623065480" sldId="2147483648"/>
              <pc:sldLayoutMk cId="63676307" sldId="2147483656"/>
              <ac:picMk id="8" creationId="{8E0C5ED4-9931-A448-8E5B-B32FEB5127AF}"/>
            </ac:picMkLst>
          </pc:picChg>
        </pc:sldLayoutChg>
        <pc:sldLayoutChg chg="delSp">
          <pc:chgData name="Pattathil, Rajeev (STFC,RAL,CLF)" userId="e93f1ebc-1396-4bcc-8909-61cd154e605f" providerId="ADAL" clId="{0E55AABA-36C0-234B-9232-80A39D373A7A}" dt="2022-11-30T06:51:53.812" v="1934" actId="478"/>
          <pc:sldLayoutMkLst>
            <pc:docMk/>
            <pc:sldMasterMk cId="1623065480" sldId="2147483648"/>
            <pc:sldLayoutMk cId="3880339010" sldId="2147483657"/>
          </pc:sldLayoutMkLst>
          <pc:picChg chg="del">
            <ac:chgData name="Pattathil, Rajeev (STFC,RAL,CLF)" userId="e93f1ebc-1396-4bcc-8909-61cd154e605f" providerId="ADAL" clId="{0E55AABA-36C0-234B-9232-80A39D373A7A}" dt="2022-11-30T06:51:53.812" v="1934" actId="478"/>
            <ac:picMkLst>
              <pc:docMk/>
              <pc:sldMasterMk cId="1623065480" sldId="2147483648"/>
              <pc:sldLayoutMk cId="3880339010" sldId="2147483657"/>
              <ac:picMk id="8" creationId="{833ECEC9-864B-8E4A-9353-81361496A10E}"/>
            </ac:picMkLst>
          </pc:picChg>
        </pc:sldLayoutChg>
        <pc:sldLayoutChg chg="delSp">
          <pc:chgData name="Pattathil, Rajeev (STFC,RAL,CLF)" userId="e93f1ebc-1396-4bcc-8909-61cd154e605f" providerId="ADAL" clId="{0E55AABA-36C0-234B-9232-80A39D373A7A}" dt="2022-11-30T06:51:43.316" v="1932" actId="478"/>
          <pc:sldLayoutMkLst>
            <pc:docMk/>
            <pc:sldMasterMk cId="1623065480" sldId="2147483648"/>
            <pc:sldLayoutMk cId="2909683568" sldId="2147483667"/>
          </pc:sldLayoutMkLst>
          <pc:picChg chg="del">
            <ac:chgData name="Pattathil, Rajeev (STFC,RAL,CLF)" userId="e93f1ebc-1396-4bcc-8909-61cd154e605f" providerId="ADAL" clId="{0E55AABA-36C0-234B-9232-80A39D373A7A}" dt="2022-11-30T06:51:43.316" v="1932" actId="478"/>
            <ac:picMkLst>
              <pc:docMk/>
              <pc:sldMasterMk cId="1623065480" sldId="2147483648"/>
              <pc:sldLayoutMk cId="2909683568" sldId="2147483667"/>
              <ac:picMk id="8" creationId="{9C6DD95E-0E4A-D24B-B1C1-B40DDE1DB63E}"/>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19E31-5983-4023-AE75-6F6EF8034097}" type="doc">
      <dgm:prSet loTypeId="urn:microsoft.com/office/officeart/2005/8/layout/process2" loCatId="process" qsTypeId="urn:microsoft.com/office/officeart/2005/8/quickstyle/simple1" qsCatId="simple" csTypeId="urn:microsoft.com/office/officeart/2005/8/colors/accent1_3" csCatId="accent1" phldr="1"/>
      <dgm:spPr/>
    </dgm:pt>
    <dgm:pt modelId="{451B899B-DC8B-45A7-99D7-8E6760AA5516}">
      <dgm:prSet phldrT="[Text]"/>
      <dgm:spPr/>
      <dgm:t>
        <a:bodyPr/>
        <a:lstStyle/>
        <a:p>
          <a:r>
            <a:rPr lang="en-GB" noProof="0" dirty="0"/>
            <a:t>Acquire</a:t>
          </a:r>
        </a:p>
      </dgm:t>
    </dgm:pt>
    <dgm:pt modelId="{17325DA7-A710-4DE1-92E9-A247563088B1}" type="parTrans" cxnId="{BA7683D7-9E02-4026-8501-FE27B37E1004}">
      <dgm:prSet/>
      <dgm:spPr/>
      <dgm:t>
        <a:bodyPr/>
        <a:lstStyle/>
        <a:p>
          <a:endParaRPr lang="en-GB" noProof="0" dirty="0"/>
        </a:p>
      </dgm:t>
    </dgm:pt>
    <dgm:pt modelId="{037C4915-C64D-420E-A087-E50B45DF7052}" type="sibTrans" cxnId="{BA7683D7-9E02-4026-8501-FE27B37E1004}">
      <dgm:prSet/>
      <dgm:spPr/>
      <dgm:t>
        <a:bodyPr/>
        <a:lstStyle/>
        <a:p>
          <a:endParaRPr lang="en-GB" noProof="0" dirty="0"/>
        </a:p>
      </dgm:t>
    </dgm:pt>
    <dgm:pt modelId="{84FAF05C-5023-4FC4-8593-0D3EC3FC4BAB}">
      <dgm:prSet phldrT="[Text]"/>
      <dgm:spPr/>
      <dgm:t>
        <a:bodyPr/>
        <a:lstStyle/>
        <a:p>
          <a:r>
            <a:rPr lang="en-GB" noProof="0" dirty="0"/>
            <a:t>Store</a:t>
          </a:r>
        </a:p>
      </dgm:t>
    </dgm:pt>
    <dgm:pt modelId="{C77B4E96-4B3E-4BB7-9EBB-F527494BC496}" type="parTrans" cxnId="{35807378-25F8-43C7-9993-8139250F0DF1}">
      <dgm:prSet/>
      <dgm:spPr/>
      <dgm:t>
        <a:bodyPr/>
        <a:lstStyle/>
        <a:p>
          <a:endParaRPr lang="en-GB" noProof="0" dirty="0"/>
        </a:p>
      </dgm:t>
    </dgm:pt>
    <dgm:pt modelId="{F54E1113-EAB6-4EEA-A0BB-43D888968B92}" type="sibTrans" cxnId="{35807378-25F8-43C7-9993-8139250F0DF1}">
      <dgm:prSet/>
      <dgm:spPr/>
      <dgm:t>
        <a:bodyPr/>
        <a:lstStyle/>
        <a:p>
          <a:endParaRPr lang="en-GB" noProof="0" dirty="0"/>
        </a:p>
      </dgm:t>
    </dgm:pt>
    <dgm:pt modelId="{39A52B61-1F3C-4DE7-A248-115B340E8062}">
      <dgm:prSet phldrT="[Text]"/>
      <dgm:spPr/>
      <dgm:t>
        <a:bodyPr/>
        <a:lstStyle/>
        <a:p>
          <a:r>
            <a:rPr lang="en-GB" noProof="0" dirty="0"/>
            <a:t>Analyse</a:t>
          </a:r>
        </a:p>
      </dgm:t>
    </dgm:pt>
    <dgm:pt modelId="{A2B15CF7-8265-4304-9BF7-C002EBF8B825}" type="parTrans" cxnId="{C4ED7FD5-91F6-488C-B033-F99BA59A2CE2}">
      <dgm:prSet/>
      <dgm:spPr/>
      <dgm:t>
        <a:bodyPr/>
        <a:lstStyle/>
        <a:p>
          <a:endParaRPr lang="en-GB" noProof="0" dirty="0"/>
        </a:p>
      </dgm:t>
    </dgm:pt>
    <dgm:pt modelId="{40A53578-EAAC-42A8-8BC6-0AA667F9D809}" type="sibTrans" cxnId="{C4ED7FD5-91F6-488C-B033-F99BA59A2CE2}">
      <dgm:prSet/>
      <dgm:spPr/>
      <dgm:t>
        <a:bodyPr/>
        <a:lstStyle/>
        <a:p>
          <a:endParaRPr lang="en-GB" noProof="0" dirty="0"/>
        </a:p>
      </dgm:t>
    </dgm:pt>
    <dgm:pt modelId="{AA16508C-D60F-4DDF-BE87-E7CD6FFBDC43}">
      <dgm:prSet phldrT="[Text]"/>
      <dgm:spPr/>
      <dgm:t>
        <a:bodyPr/>
        <a:lstStyle/>
        <a:p>
          <a:r>
            <a:rPr lang="en-GB" noProof="0" dirty="0"/>
            <a:t>Archive</a:t>
          </a:r>
        </a:p>
      </dgm:t>
    </dgm:pt>
    <dgm:pt modelId="{1370E7BE-3C8E-493E-BD7C-67B875CE9442}" type="parTrans" cxnId="{020129CD-E469-4B53-8365-BC92AA797BEC}">
      <dgm:prSet/>
      <dgm:spPr/>
      <dgm:t>
        <a:bodyPr/>
        <a:lstStyle/>
        <a:p>
          <a:endParaRPr lang="en-GB" noProof="0" dirty="0"/>
        </a:p>
      </dgm:t>
    </dgm:pt>
    <dgm:pt modelId="{81F9DE19-90A4-4A98-B0BF-2BB83B8C63B8}" type="sibTrans" cxnId="{020129CD-E469-4B53-8365-BC92AA797BEC}">
      <dgm:prSet/>
      <dgm:spPr/>
      <dgm:t>
        <a:bodyPr/>
        <a:lstStyle/>
        <a:p>
          <a:endParaRPr lang="en-GB" noProof="0" dirty="0"/>
        </a:p>
      </dgm:t>
    </dgm:pt>
    <dgm:pt modelId="{86763BAE-3742-49DE-99EF-B947B59F6AB0}" type="pres">
      <dgm:prSet presAssocID="{27119E31-5983-4023-AE75-6F6EF8034097}" presName="linearFlow" presStyleCnt="0">
        <dgm:presLayoutVars>
          <dgm:resizeHandles val="exact"/>
        </dgm:presLayoutVars>
      </dgm:prSet>
      <dgm:spPr/>
    </dgm:pt>
    <dgm:pt modelId="{291FE26E-25D2-4AF2-9359-452CA66664AA}" type="pres">
      <dgm:prSet presAssocID="{451B899B-DC8B-45A7-99D7-8E6760AA5516}" presName="node" presStyleLbl="node1" presStyleIdx="0" presStyleCnt="4">
        <dgm:presLayoutVars>
          <dgm:bulletEnabled val="1"/>
        </dgm:presLayoutVars>
      </dgm:prSet>
      <dgm:spPr/>
    </dgm:pt>
    <dgm:pt modelId="{A9B41428-7C3E-4C87-B0BB-F6422C0E9E0E}" type="pres">
      <dgm:prSet presAssocID="{037C4915-C64D-420E-A087-E50B45DF7052}" presName="sibTrans" presStyleLbl="sibTrans2D1" presStyleIdx="0" presStyleCnt="3"/>
      <dgm:spPr/>
    </dgm:pt>
    <dgm:pt modelId="{D639B96C-7663-46B9-8FB1-F982ED101476}" type="pres">
      <dgm:prSet presAssocID="{037C4915-C64D-420E-A087-E50B45DF7052}" presName="connectorText" presStyleLbl="sibTrans2D1" presStyleIdx="0" presStyleCnt="3"/>
      <dgm:spPr/>
    </dgm:pt>
    <dgm:pt modelId="{37805EE9-2275-4D73-B5AE-38B23C280D75}" type="pres">
      <dgm:prSet presAssocID="{84FAF05C-5023-4FC4-8593-0D3EC3FC4BAB}" presName="node" presStyleLbl="node1" presStyleIdx="1" presStyleCnt="4">
        <dgm:presLayoutVars>
          <dgm:bulletEnabled val="1"/>
        </dgm:presLayoutVars>
      </dgm:prSet>
      <dgm:spPr/>
    </dgm:pt>
    <dgm:pt modelId="{B0D59D58-A092-4FBE-AAE2-1D166A57D8B4}" type="pres">
      <dgm:prSet presAssocID="{F54E1113-EAB6-4EEA-A0BB-43D888968B92}" presName="sibTrans" presStyleLbl="sibTrans2D1" presStyleIdx="1" presStyleCnt="3"/>
      <dgm:spPr/>
    </dgm:pt>
    <dgm:pt modelId="{408F00DB-B2F7-4B52-9D94-175D43302C3D}" type="pres">
      <dgm:prSet presAssocID="{F54E1113-EAB6-4EEA-A0BB-43D888968B92}" presName="connectorText" presStyleLbl="sibTrans2D1" presStyleIdx="1" presStyleCnt="3"/>
      <dgm:spPr/>
    </dgm:pt>
    <dgm:pt modelId="{991AC293-9A2A-433C-8283-38B872FCCE87}" type="pres">
      <dgm:prSet presAssocID="{39A52B61-1F3C-4DE7-A248-115B340E8062}" presName="node" presStyleLbl="node1" presStyleIdx="2" presStyleCnt="4">
        <dgm:presLayoutVars>
          <dgm:bulletEnabled val="1"/>
        </dgm:presLayoutVars>
      </dgm:prSet>
      <dgm:spPr/>
    </dgm:pt>
    <dgm:pt modelId="{A9A06C0C-6F80-46EE-A4FC-7741B95D625A}" type="pres">
      <dgm:prSet presAssocID="{40A53578-EAAC-42A8-8BC6-0AA667F9D809}" presName="sibTrans" presStyleLbl="sibTrans2D1" presStyleIdx="2" presStyleCnt="3"/>
      <dgm:spPr/>
    </dgm:pt>
    <dgm:pt modelId="{CAF9DF4E-D2D0-4065-87ED-B0537FD59381}" type="pres">
      <dgm:prSet presAssocID="{40A53578-EAAC-42A8-8BC6-0AA667F9D809}" presName="connectorText" presStyleLbl="sibTrans2D1" presStyleIdx="2" presStyleCnt="3"/>
      <dgm:spPr/>
    </dgm:pt>
    <dgm:pt modelId="{A6D6833B-0B4E-4CFC-AA5C-12F0EFB53A64}" type="pres">
      <dgm:prSet presAssocID="{AA16508C-D60F-4DDF-BE87-E7CD6FFBDC43}" presName="node" presStyleLbl="node1" presStyleIdx="3" presStyleCnt="4">
        <dgm:presLayoutVars>
          <dgm:bulletEnabled val="1"/>
        </dgm:presLayoutVars>
      </dgm:prSet>
      <dgm:spPr/>
    </dgm:pt>
  </dgm:ptLst>
  <dgm:cxnLst>
    <dgm:cxn modelId="{DD92030A-44FD-4E01-8AE9-368BAD0AA61C}" type="presOf" srcId="{40A53578-EAAC-42A8-8BC6-0AA667F9D809}" destId="{CAF9DF4E-D2D0-4065-87ED-B0537FD59381}" srcOrd="1" destOrd="0" presId="urn:microsoft.com/office/officeart/2005/8/layout/process2"/>
    <dgm:cxn modelId="{6431FD21-1CCB-4372-B558-57DF7029A15D}" type="presOf" srcId="{451B899B-DC8B-45A7-99D7-8E6760AA5516}" destId="{291FE26E-25D2-4AF2-9359-452CA66664AA}" srcOrd="0" destOrd="0" presId="urn:microsoft.com/office/officeart/2005/8/layout/process2"/>
    <dgm:cxn modelId="{663D1824-4738-4F4E-A464-E43D57615175}" type="presOf" srcId="{037C4915-C64D-420E-A087-E50B45DF7052}" destId="{D639B96C-7663-46B9-8FB1-F982ED101476}" srcOrd="1" destOrd="0" presId="urn:microsoft.com/office/officeart/2005/8/layout/process2"/>
    <dgm:cxn modelId="{612DE956-AB50-46B7-9284-25472AB3D70B}" type="presOf" srcId="{27119E31-5983-4023-AE75-6F6EF8034097}" destId="{86763BAE-3742-49DE-99EF-B947B59F6AB0}" srcOrd="0" destOrd="0" presId="urn:microsoft.com/office/officeart/2005/8/layout/process2"/>
    <dgm:cxn modelId="{AD16045D-4C1C-4E37-856E-6E447A34DD5E}" type="presOf" srcId="{AA16508C-D60F-4DDF-BE87-E7CD6FFBDC43}" destId="{A6D6833B-0B4E-4CFC-AA5C-12F0EFB53A64}" srcOrd="0" destOrd="0" presId="urn:microsoft.com/office/officeart/2005/8/layout/process2"/>
    <dgm:cxn modelId="{5ADD2F71-FB0E-4663-939F-D0C5ABB61107}" type="presOf" srcId="{F54E1113-EAB6-4EEA-A0BB-43D888968B92}" destId="{408F00DB-B2F7-4B52-9D94-175D43302C3D}" srcOrd="1" destOrd="0" presId="urn:microsoft.com/office/officeart/2005/8/layout/process2"/>
    <dgm:cxn modelId="{35807378-25F8-43C7-9993-8139250F0DF1}" srcId="{27119E31-5983-4023-AE75-6F6EF8034097}" destId="{84FAF05C-5023-4FC4-8593-0D3EC3FC4BAB}" srcOrd="1" destOrd="0" parTransId="{C77B4E96-4B3E-4BB7-9EBB-F527494BC496}" sibTransId="{F54E1113-EAB6-4EEA-A0BB-43D888968B92}"/>
    <dgm:cxn modelId="{B772BA78-37B8-4EC4-AB5A-6CB32FC1F7E7}" type="presOf" srcId="{037C4915-C64D-420E-A087-E50B45DF7052}" destId="{A9B41428-7C3E-4C87-B0BB-F6422C0E9E0E}" srcOrd="0" destOrd="0" presId="urn:microsoft.com/office/officeart/2005/8/layout/process2"/>
    <dgm:cxn modelId="{7D54957E-F724-4401-8F91-953E32B23CDE}" type="presOf" srcId="{84FAF05C-5023-4FC4-8593-0D3EC3FC4BAB}" destId="{37805EE9-2275-4D73-B5AE-38B23C280D75}" srcOrd="0" destOrd="0" presId="urn:microsoft.com/office/officeart/2005/8/layout/process2"/>
    <dgm:cxn modelId="{0628C186-F98B-4625-8746-76F979B4FA00}" type="presOf" srcId="{39A52B61-1F3C-4DE7-A248-115B340E8062}" destId="{991AC293-9A2A-433C-8283-38B872FCCE87}" srcOrd="0" destOrd="0" presId="urn:microsoft.com/office/officeart/2005/8/layout/process2"/>
    <dgm:cxn modelId="{BA0E6A96-9229-4190-A0A5-01F8C5D26136}" type="presOf" srcId="{F54E1113-EAB6-4EEA-A0BB-43D888968B92}" destId="{B0D59D58-A092-4FBE-AAE2-1D166A57D8B4}" srcOrd="0" destOrd="0" presId="urn:microsoft.com/office/officeart/2005/8/layout/process2"/>
    <dgm:cxn modelId="{91D32BA8-6C2C-48B5-AB66-7C20F80154C7}" type="presOf" srcId="{40A53578-EAAC-42A8-8BC6-0AA667F9D809}" destId="{A9A06C0C-6F80-46EE-A4FC-7741B95D625A}" srcOrd="0" destOrd="0" presId="urn:microsoft.com/office/officeart/2005/8/layout/process2"/>
    <dgm:cxn modelId="{020129CD-E469-4B53-8365-BC92AA797BEC}" srcId="{27119E31-5983-4023-AE75-6F6EF8034097}" destId="{AA16508C-D60F-4DDF-BE87-E7CD6FFBDC43}" srcOrd="3" destOrd="0" parTransId="{1370E7BE-3C8E-493E-BD7C-67B875CE9442}" sibTransId="{81F9DE19-90A4-4A98-B0BF-2BB83B8C63B8}"/>
    <dgm:cxn modelId="{C4ED7FD5-91F6-488C-B033-F99BA59A2CE2}" srcId="{27119E31-5983-4023-AE75-6F6EF8034097}" destId="{39A52B61-1F3C-4DE7-A248-115B340E8062}" srcOrd="2" destOrd="0" parTransId="{A2B15CF7-8265-4304-9BF7-C002EBF8B825}" sibTransId="{40A53578-EAAC-42A8-8BC6-0AA667F9D809}"/>
    <dgm:cxn modelId="{BA7683D7-9E02-4026-8501-FE27B37E1004}" srcId="{27119E31-5983-4023-AE75-6F6EF8034097}" destId="{451B899B-DC8B-45A7-99D7-8E6760AA5516}" srcOrd="0" destOrd="0" parTransId="{17325DA7-A710-4DE1-92E9-A247563088B1}" sibTransId="{037C4915-C64D-420E-A087-E50B45DF7052}"/>
    <dgm:cxn modelId="{EE6C4DF1-A245-4B47-9BD0-4201E1A62E8E}" type="presParOf" srcId="{86763BAE-3742-49DE-99EF-B947B59F6AB0}" destId="{291FE26E-25D2-4AF2-9359-452CA66664AA}" srcOrd="0" destOrd="0" presId="urn:microsoft.com/office/officeart/2005/8/layout/process2"/>
    <dgm:cxn modelId="{08AA1D75-50CC-4D0E-A02B-4481A3DA1D3B}" type="presParOf" srcId="{86763BAE-3742-49DE-99EF-B947B59F6AB0}" destId="{A9B41428-7C3E-4C87-B0BB-F6422C0E9E0E}" srcOrd="1" destOrd="0" presId="urn:microsoft.com/office/officeart/2005/8/layout/process2"/>
    <dgm:cxn modelId="{B456181C-22A6-4AC0-8860-3EA9C8253BA2}" type="presParOf" srcId="{A9B41428-7C3E-4C87-B0BB-F6422C0E9E0E}" destId="{D639B96C-7663-46B9-8FB1-F982ED101476}" srcOrd="0" destOrd="0" presId="urn:microsoft.com/office/officeart/2005/8/layout/process2"/>
    <dgm:cxn modelId="{D5541C65-8391-4E3A-BD54-DBD5C07B31C4}" type="presParOf" srcId="{86763BAE-3742-49DE-99EF-B947B59F6AB0}" destId="{37805EE9-2275-4D73-B5AE-38B23C280D75}" srcOrd="2" destOrd="0" presId="urn:microsoft.com/office/officeart/2005/8/layout/process2"/>
    <dgm:cxn modelId="{19FD1108-1CF1-498A-8FD2-1F59CBEFD1AC}" type="presParOf" srcId="{86763BAE-3742-49DE-99EF-B947B59F6AB0}" destId="{B0D59D58-A092-4FBE-AAE2-1D166A57D8B4}" srcOrd="3" destOrd="0" presId="urn:microsoft.com/office/officeart/2005/8/layout/process2"/>
    <dgm:cxn modelId="{99A97F4E-F2B9-432C-9E19-AA2B03E29911}" type="presParOf" srcId="{B0D59D58-A092-4FBE-AAE2-1D166A57D8B4}" destId="{408F00DB-B2F7-4B52-9D94-175D43302C3D}" srcOrd="0" destOrd="0" presId="urn:microsoft.com/office/officeart/2005/8/layout/process2"/>
    <dgm:cxn modelId="{590C35D8-C14D-4E84-AC0A-41F880982BDD}" type="presParOf" srcId="{86763BAE-3742-49DE-99EF-B947B59F6AB0}" destId="{991AC293-9A2A-433C-8283-38B872FCCE87}" srcOrd="4" destOrd="0" presId="urn:microsoft.com/office/officeart/2005/8/layout/process2"/>
    <dgm:cxn modelId="{3A350AC9-1197-4BB7-B519-E0C3817D5DE4}" type="presParOf" srcId="{86763BAE-3742-49DE-99EF-B947B59F6AB0}" destId="{A9A06C0C-6F80-46EE-A4FC-7741B95D625A}" srcOrd="5" destOrd="0" presId="urn:microsoft.com/office/officeart/2005/8/layout/process2"/>
    <dgm:cxn modelId="{82D6E05F-CA0D-498A-9A57-7AEC92B3A3C4}" type="presParOf" srcId="{A9A06C0C-6F80-46EE-A4FC-7741B95D625A}" destId="{CAF9DF4E-D2D0-4065-87ED-B0537FD59381}" srcOrd="0" destOrd="0" presId="urn:microsoft.com/office/officeart/2005/8/layout/process2"/>
    <dgm:cxn modelId="{0908FA99-3DFC-48E0-9EC6-6337EED62BF4}" type="presParOf" srcId="{86763BAE-3742-49DE-99EF-B947B59F6AB0}" destId="{A6D6833B-0B4E-4CFC-AA5C-12F0EFB53A64}"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FE26E-25D2-4AF2-9359-452CA66664AA}">
      <dsp:nvSpPr>
        <dsp:cNvPr id="0" name=""/>
        <dsp:cNvSpPr/>
      </dsp:nvSpPr>
      <dsp:spPr>
        <a:xfrm>
          <a:off x="94967" y="2236"/>
          <a:ext cx="1497547" cy="831970"/>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noProof="0" dirty="0"/>
            <a:t>Acquire</a:t>
          </a:r>
        </a:p>
      </dsp:txBody>
      <dsp:txXfrm>
        <a:off x="119335" y="26604"/>
        <a:ext cx="1448811" cy="783234"/>
      </dsp:txXfrm>
    </dsp:sp>
    <dsp:sp modelId="{A9B41428-7C3E-4C87-B0BB-F6422C0E9E0E}">
      <dsp:nvSpPr>
        <dsp:cNvPr id="0" name=""/>
        <dsp:cNvSpPr/>
      </dsp:nvSpPr>
      <dsp:spPr>
        <a:xfrm rot="5400000">
          <a:off x="687746" y="855006"/>
          <a:ext cx="311989" cy="374386"/>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noProof="0" dirty="0"/>
        </a:p>
      </dsp:txBody>
      <dsp:txXfrm rot="-5400000">
        <a:off x="731425" y="886205"/>
        <a:ext cx="224632" cy="218392"/>
      </dsp:txXfrm>
    </dsp:sp>
    <dsp:sp modelId="{37805EE9-2275-4D73-B5AE-38B23C280D75}">
      <dsp:nvSpPr>
        <dsp:cNvPr id="0" name=""/>
        <dsp:cNvSpPr/>
      </dsp:nvSpPr>
      <dsp:spPr>
        <a:xfrm>
          <a:off x="94967" y="1250192"/>
          <a:ext cx="1497547" cy="831970"/>
        </a:xfrm>
        <a:prstGeom prst="roundRect">
          <a:avLst>
            <a:gd name="adj" fmla="val 10000"/>
          </a:avLst>
        </a:prstGeom>
        <a:solidFill>
          <a:schemeClr val="accent1">
            <a:shade val="80000"/>
            <a:hueOff val="175623"/>
            <a:satOff val="3951"/>
            <a:lumOff val="98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noProof="0" dirty="0"/>
            <a:t>Store</a:t>
          </a:r>
        </a:p>
      </dsp:txBody>
      <dsp:txXfrm>
        <a:off x="119335" y="1274560"/>
        <a:ext cx="1448811" cy="783234"/>
      </dsp:txXfrm>
    </dsp:sp>
    <dsp:sp modelId="{B0D59D58-A092-4FBE-AAE2-1D166A57D8B4}">
      <dsp:nvSpPr>
        <dsp:cNvPr id="0" name=""/>
        <dsp:cNvSpPr/>
      </dsp:nvSpPr>
      <dsp:spPr>
        <a:xfrm rot="5400000">
          <a:off x="687746" y="2102962"/>
          <a:ext cx="311989" cy="374386"/>
        </a:xfrm>
        <a:prstGeom prst="rightArrow">
          <a:avLst>
            <a:gd name="adj1" fmla="val 60000"/>
            <a:gd name="adj2" fmla="val 50000"/>
          </a:avLst>
        </a:prstGeom>
        <a:solidFill>
          <a:schemeClr val="accent1">
            <a:shade val="90000"/>
            <a:hueOff val="263388"/>
            <a:satOff val="2974"/>
            <a:lumOff val="13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noProof="0" dirty="0"/>
        </a:p>
      </dsp:txBody>
      <dsp:txXfrm rot="-5400000">
        <a:off x="731425" y="2134161"/>
        <a:ext cx="224632" cy="218392"/>
      </dsp:txXfrm>
    </dsp:sp>
    <dsp:sp modelId="{991AC293-9A2A-433C-8283-38B872FCCE87}">
      <dsp:nvSpPr>
        <dsp:cNvPr id="0" name=""/>
        <dsp:cNvSpPr/>
      </dsp:nvSpPr>
      <dsp:spPr>
        <a:xfrm>
          <a:off x="94967" y="2498148"/>
          <a:ext cx="1497547" cy="831970"/>
        </a:xfrm>
        <a:prstGeom prst="roundRect">
          <a:avLst>
            <a:gd name="adj" fmla="val 10000"/>
          </a:avLst>
        </a:prstGeom>
        <a:solidFill>
          <a:schemeClr val="accent1">
            <a:shade val="80000"/>
            <a:hueOff val="351246"/>
            <a:satOff val="7902"/>
            <a:lumOff val="19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noProof="0" dirty="0"/>
            <a:t>Analyse</a:t>
          </a:r>
        </a:p>
      </dsp:txBody>
      <dsp:txXfrm>
        <a:off x="119335" y="2522516"/>
        <a:ext cx="1448811" cy="783234"/>
      </dsp:txXfrm>
    </dsp:sp>
    <dsp:sp modelId="{A9A06C0C-6F80-46EE-A4FC-7741B95D625A}">
      <dsp:nvSpPr>
        <dsp:cNvPr id="0" name=""/>
        <dsp:cNvSpPr/>
      </dsp:nvSpPr>
      <dsp:spPr>
        <a:xfrm rot="5400000">
          <a:off x="687746" y="3350918"/>
          <a:ext cx="311989" cy="374386"/>
        </a:xfrm>
        <a:prstGeom prst="rightArrow">
          <a:avLst>
            <a:gd name="adj1" fmla="val 60000"/>
            <a:gd name="adj2" fmla="val 50000"/>
          </a:avLst>
        </a:prstGeom>
        <a:solidFill>
          <a:schemeClr val="accent1">
            <a:shade val="90000"/>
            <a:hueOff val="526775"/>
            <a:satOff val="5948"/>
            <a:lumOff val="2670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noProof="0" dirty="0"/>
        </a:p>
      </dsp:txBody>
      <dsp:txXfrm rot="-5400000">
        <a:off x="731425" y="3382117"/>
        <a:ext cx="224632" cy="218392"/>
      </dsp:txXfrm>
    </dsp:sp>
    <dsp:sp modelId="{A6D6833B-0B4E-4CFC-AA5C-12F0EFB53A64}">
      <dsp:nvSpPr>
        <dsp:cNvPr id="0" name=""/>
        <dsp:cNvSpPr/>
      </dsp:nvSpPr>
      <dsp:spPr>
        <a:xfrm>
          <a:off x="94967" y="3746104"/>
          <a:ext cx="1497547" cy="831970"/>
        </a:xfrm>
        <a:prstGeom prst="roundRect">
          <a:avLst>
            <a:gd name="adj" fmla="val 10000"/>
          </a:avLst>
        </a:prstGeom>
        <a:solidFill>
          <a:schemeClr val="accent1">
            <a:shade val="80000"/>
            <a:hueOff val="526869"/>
            <a:satOff val="11853"/>
            <a:lumOff val="294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noProof="0" dirty="0"/>
            <a:t>Archive</a:t>
          </a:r>
        </a:p>
      </dsp:txBody>
      <dsp:txXfrm>
        <a:off x="119335" y="3770472"/>
        <a:ext cx="1448811" cy="7832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346D1E-F0EC-1249-8487-171D1AC4CD08}" type="datetimeFigureOut">
              <a:rPr lang="en-US" smtClean="0"/>
              <a:t>11/27/22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144EC-A732-7C46-9BE1-C84C466F8B19}" type="slidenum">
              <a:rPr lang="en-US" smtClean="0"/>
              <a:t>‹#›</a:t>
            </a:fld>
            <a:endParaRPr lang="en-US"/>
          </a:p>
        </p:txBody>
      </p:sp>
    </p:spTree>
    <p:extLst>
      <p:ext uri="{BB962C8B-B14F-4D97-AF65-F5344CB8AC3E}">
        <p14:creationId xmlns:p14="http://schemas.microsoft.com/office/powerpoint/2010/main" val="423135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144EC-A732-7C46-9BE1-C84C466F8B19}" type="slidenum">
              <a:rPr lang="en-US" smtClean="0"/>
              <a:t>3</a:t>
            </a:fld>
            <a:endParaRPr lang="en-US"/>
          </a:p>
        </p:txBody>
      </p:sp>
    </p:spTree>
    <p:extLst>
      <p:ext uri="{BB962C8B-B14F-4D97-AF65-F5344CB8AC3E}">
        <p14:creationId xmlns:p14="http://schemas.microsoft.com/office/powerpoint/2010/main" val="2331930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Tine to update the diagrams</a:t>
            </a:r>
          </a:p>
        </p:txBody>
      </p:sp>
      <p:sp>
        <p:nvSpPr>
          <p:cNvPr id="4" name="Slide Number Placeholder 3"/>
          <p:cNvSpPr>
            <a:spLocks noGrp="1"/>
          </p:cNvSpPr>
          <p:nvPr>
            <p:ph type="sldNum" sz="quarter" idx="5"/>
          </p:nvPr>
        </p:nvSpPr>
        <p:spPr/>
        <p:txBody>
          <a:bodyPr/>
          <a:lstStyle/>
          <a:p>
            <a:fld id="{E9E144EC-A732-7C46-9BE1-C84C466F8B19}" type="slidenum">
              <a:rPr lang="en-US" smtClean="0"/>
              <a:t>9</a:t>
            </a:fld>
            <a:endParaRPr lang="en-US"/>
          </a:p>
        </p:txBody>
      </p:sp>
    </p:spTree>
    <p:extLst>
      <p:ext uri="{BB962C8B-B14F-4D97-AF65-F5344CB8AC3E}">
        <p14:creationId xmlns:p14="http://schemas.microsoft.com/office/powerpoint/2010/main" val="2169588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g17f527902ed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 name="Google Shape;28;g17f527902ed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g17f527902ed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Bluesky</a:t>
            </a:r>
            <a:r>
              <a:rPr lang="en-GB" sz="1200" b="0" i="0" u="none" strike="noStrike" kern="1200" dirty="0">
                <a:solidFill>
                  <a:schemeClr val="tx1"/>
                </a:solidFill>
                <a:effectLst/>
                <a:latin typeface="+mn-lt"/>
                <a:ea typeface="+mn-ea"/>
                <a:cs typeface="+mn-cs"/>
              </a:rPr>
              <a:t> should be thought of as a toolbox or framework rather than a complete system. It's a set of tools we can use to build a system, and we can use a few of them or all of them.</a:t>
            </a:r>
            <a:br>
              <a:rPr lang="en-GB" dirty="0"/>
            </a:br>
            <a:r>
              <a:rPr lang="en-GB" sz="1200" b="0" i="0" u="none" strike="noStrike" kern="1200" dirty="0">
                <a:solidFill>
                  <a:schemeClr val="tx1"/>
                </a:solidFill>
                <a:effectLst/>
                <a:latin typeface="+mn-lt"/>
                <a:ea typeface="+mn-ea"/>
                <a:cs typeface="+mn-cs"/>
              </a:rPr>
              <a:t>* I don't think there's a standard UI for </a:t>
            </a:r>
            <a:r>
              <a:rPr lang="en-GB" sz="1200" b="0" i="0" u="none" strike="noStrike" kern="1200" dirty="0" err="1">
                <a:solidFill>
                  <a:schemeClr val="tx1"/>
                </a:solidFill>
                <a:effectLst/>
                <a:latin typeface="+mn-lt"/>
                <a:ea typeface="+mn-ea"/>
                <a:cs typeface="+mn-cs"/>
              </a:rPr>
              <a:t>Bluesky</a:t>
            </a:r>
            <a:r>
              <a:rPr lang="en-GB" sz="1200" b="0" i="0" u="none" strike="noStrike" kern="1200" dirty="0">
                <a:solidFill>
                  <a:schemeClr val="tx1"/>
                </a:solidFill>
                <a:effectLst/>
                <a:latin typeface="+mn-lt"/>
                <a:ea typeface="+mn-ea"/>
                <a:cs typeface="+mn-cs"/>
              </a:rPr>
              <a:t>; at least not yet.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Bluesky</a:t>
            </a:r>
            <a:r>
              <a:rPr lang="en-GB" sz="1200" b="0" i="0" u="none" strike="noStrike" kern="1200" dirty="0">
                <a:solidFill>
                  <a:schemeClr val="tx1"/>
                </a:solidFill>
                <a:effectLst/>
                <a:latin typeface="+mn-lt"/>
                <a:ea typeface="+mn-ea"/>
                <a:cs typeface="+mn-cs"/>
              </a:rPr>
              <a:t> and GDA go beyond Mirage and DARB: they don't just acquire data, they orchestrate experiments. That is, they can move motors around to do scans, and </a:t>
            </a:r>
            <a:r>
              <a:rPr lang="en-GB" sz="1200" b="0" i="0" u="none" strike="noStrike" kern="1200" dirty="0" err="1">
                <a:solidFill>
                  <a:schemeClr val="tx1"/>
                </a:solidFill>
                <a:effectLst/>
                <a:latin typeface="+mn-lt"/>
                <a:ea typeface="+mn-ea"/>
                <a:cs typeface="+mn-cs"/>
              </a:rPr>
              <a:t>Bluesky</a:t>
            </a:r>
            <a:r>
              <a:rPr lang="en-GB" sz="1200" b="0" i="0" u="none" strike="noStrike" kern="1200" dirty="0">
                <a:solidFill>
                  <a:schemeClr val="tx1"/>
                </a:solidFill>
                <a:effectLst/>
                <a:latin typeface="+mn-lt"/>
                <a:ea typeface="+mn-ea"/>
                <a:cs typeface="+mn-cs"/>
              </a:rPr>
              <a:t> even has some experimental features to have a shared scan "queue" that multiple users can edit.</a:t>
            </a:r>
            <a:br>
              <a:rPr lang="en-GB" dirty="0"/>
            </a:b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Bluesky</a:t>
            </a:r>
            <a:r>
              <a:rPr lang="en-GB" sz="1200" b="0" i="0" u="none" strike="noStrike" kern="1200" dirty="0">
                <a:solidFill>
                  <a:schemeClr val="tx1"/>
                </a:solidFill>
                <a:effectLst/>
                <a:latin typeface="+mn-lt"/>
                <a:ea typeface="+mn-ea"/>
                <a:cs typeface="+mn-cs"/>
              </a:rPr>
              <a:t> is starting to look very promising. It may significantly reduce the amount of work we need to do, but it won't do everything for us. We probably want our own software developers to work on it, since we can't rely on other facilities producing (and releasing!) exactly what we need.</a:t>
            </a:r>
            <a:br>
              <a:rPr lang="en-GB" dirty="0"/>
            </a:br>
            <a:endParaRPr lang="en-US" dirty="0"/>
          </a:p>
        </p:txBody>
      </p:sp>
      <p:sp>
        <p:nvSpPr>
          <p:cNvPr id="4" name="Slide Number Placeholder 3"/>
          <p:cNvSpPr>
            <a:spLocks noGrp="1"/>
          </p:cNvSpPr>
          <p:nvPr>
            <p:ph type="sldNum" sz="quarter" idx="5"/>
          </p:nvPr>
        </p:nvSpPr>
        <p:spPr/>
        <p:txBody>
          <a:bodyPr/>
          <a:lstStyle/>
          <a:p>
            <a:fld id="{E9E144EC-A732-7C46-9BE1-C84C466F8B19}" type="slidenum">
              <a:rPr lang="en-US" smtClean="0"/>
              <a:t>29</a:t>
            </a:fld>
            <a:endParaRPr lang="en-US"/>
          </a:p>
        </p:txBody>
      </p:sp>
    </p:spTree>
    <p:extLst>
      <p:ext uri="{BB962C8B-B14F-4D97-AF65-F5344CB8AC3E}">
        <p14:creationId xmlns:p14="http://schemas.microsoft.com/office/powerpoint/2010/main" val="101563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144EC-A732-7C46-9BE1-C84C466F8B19}" type="slidenum">
              <a:rPr lang="en-US" smtClean="0"/>
              <a:t>33</a:t>
            </a:fld>
            <a:endParaRPr lang="en-US"/>
          </a:p>
        </p:txBody>
      </p:sp>
    </p:spTree>
    <p:extLst>
      <p:ext uri="{BB962C8B-B14F-4D97-AF65-F5344CB8AC3E}">
        <p14:creationId xmlns:p14="http://schemas.microsoft.com/office/powerpoint/2010/main" val="2205902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E144EC-A732-7C46-9BE1-C84C466F8B19}" type="slidenum">
              <a:rPr lang="en-US" smtClean="0"/>
              <a:t>35</a:t>
            </a:fld>
            <a:endParaRPr lang="en-US"/>
          </a:p>
        </p:txBody>
      </p:sp>
    </p:spTree>
    <p:extLst>
      <p:ext uri="{BB962C8B-B14F-4D97-AF65-F5344CB8AC3E}">
        <p14:creationId xmlns:p14="http://schemas.microsoft.com/office/powerpoint/2010/main" val="2166799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144EC-A732-7C46-9BE1-C84C466F8B19}" type="slidenum">
              <a:rPr lang="en-US" smtClean="0"/>
              <a:t>40</a:t>
            </a:fld>
            <a:endParaRPr lang="en-US"/>
          </a:p>
        </p:txBody>
      </p:sp>
    </p:spTree>
    <p:extLst>
      <p:ext uri="{BB962C8B-B14F-4D97-AF65-F5344CB8AC3E}">
        <p14:creationId xmlns:p14="http://schemas.microsoft.com/office/powerpoint/2010/main" val="1512414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E144EC-A732-7C46-9BE1-C84C466F8B19}" type="slidenum">
              <a:rPr lang="en-US" smtClean="0"/>
              <a:t>42</a:t>
            </a:fld>
            <a:endParaRPr lang="en-US"/>
          </a:p>
        </p:txBody>
      </p:sp>
    </p:spTree>
    <p:extLst>
      <p:ext uri="{BB962C8B-B14F-4D97-AF65-F5344CB8AC3E}">
        <p14:creationId xmlns:p14="http://schemas.microsoft.com/office/powerpoint/2010/main" val="1048810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4714" y="-10584"/>
            <a:ext cx="10196384" cy="1076497"/>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B3381F-1EFF-4E88-842B-3DA0C3745AEA}" type="datetimeFigureOut">
              <a:rPr lang="en-GB" smtClean="0"/>
              <a:t>27/11/2022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1F03AD-29CF-4D4F-B795-7260FA154908}" type="slidenum">
              <a:rPr lang="en-GB" smtClean="0"/>
              <a:t>‹#›</a:t>
            </a:fld>
            <a:endParaRPr lang="en-GB"/>
          </a:p>
        </p:txBody>
      </p:sp>
      <p:pic>
        <p:nvPicPr>
          <p:cNvPr id="6" name="Picture 2" descr="Image result for clf logo laser">
            <a:extLst>
              <a:ext uri="{FF2B5EF4-FFF2-40B4-BE49-F238E27FC236}">
                <a16:creationId xmlns:a16="http://schemas.microsoft.com/office/drawing/2014/main" id="{D4DE41A0-1E25-F34B-B992-380EA829D7F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90941" cy="96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20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87394" y="1927654"/>
            <a:ext cx="5049795" cy="2117124"/>
          </a:xfrm>
        </p:spPr>
        <p:txBody>
          <a:bodyPr anchor="b">
            <a:noAutofit/>
          </a:bodyPr>
          <a:lstStyle>
            <a:lvl1pPr algn="l">
              <a:defRPr sz="4800"/>
            </a:lvl1pPr>
          </a:lstStyle>
          <a:p>
            <a:r>
              <a:rPr lang="en-US"/>
              <a:t>Click to edit Master title style</a:t>
            </a:r>
            <a:endParaRPr lang="en-GB" dirty="0"/>
          </a:p>
        </p:txBody>
      </p:sp>
      <p:sp>
        <p:nvSpPr>
          <p:cNvPr id="3" name="Subtitle 2"/>
          <p:cNvSpPr>
            <a:spLocks noGrp="1"/>
          </p:cNvSpPr>
          <p:nvPr>
            <p:ph type="subTitle" idx="1"/>
          </p:nvPr>
        </p:nvSpPr>
        <p:spPr>
          <a:xfrm>
            <a:off x="1087394" y="4149725"/>
            <a:ext cx="623604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5" name="Picture 4">
            <a:extLst>
              <a:ext uri="{FF2B5EF4-FFF2-40B4-BE49-F238E27FC236}">
                <a16:creationId xmlns:a16="http://schemas.microsoft.com/office/drawing/2014/main" id="{59B289C7-BDAB-8245-AC6B-DF08705049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10957" y="1166552"/>
            <a:ext cx="2828089" cy="722970"/>
          </a:xfrm>
          <a:prstGeom prst="rect">
            <a:avLst/>
          </a:prstGeom>
        </p:spPr>
      </p:pic>
    </p:spTree>
    <p:extLst>
      <p:ext uri="{BB962C8B-B14F-4D97-AF65-F5344CB8AC3E}">
        <p14:creationId xmlns:p14="http://schemas.microsoft.com/office/powerpoint/2010/main" val="345418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63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5059" y="18177"/>
            <a:ext cx="10196384" cy="1076497"/>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2FB3381F-1EFF-4E88-842B-3DA0C3745AEA}" type="datetimeFigureOut">
              <a:rPr lang="en-GB" smtClean="0"/>
              <a:t>27/11/2022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1F03AD-29CF-4D4F-B795-7260FA154908}" type="slidenum">
              <a:rPr lang="en-GB" smtClean="0"/>
              <a:t>‹#›</a:t>
            </a:fld>
            <a:endParaRPr lang="en-GB"/>
          </a:p>
        </p:txBody>
      </p:sp>
      <p:pic>
        <p:nvPicPr>
          <p:cNvPr id="7" name="Picture 2" descr="Image result for clf logo laser">
            <a:extLst>
              <a:ext uri="{FF2B5EF4-FFF2-40B4-BE49-F238E27FC236}">
                <a16:creationId xmlns:a16="http://schemas.microsoft.com/office/drawing/2014/main" id="{E3BEA4EB-F0CD-974A-B8CE-FF5AC3153A89}"/>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3824"/>
            <a:ext cx="990941" cy="96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72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7483" y="7908"/>
            <a:ext cx="10196384" cy="1076497"/>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B3381F-1EFF-4E88-842B-3DA0C3745AEA}" type="datetimeFigureOut">
              <a:rPr lang="en-GB" smtClean="0"/>
              <a:t>27/11/2022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1F03AD-29CF-4D4F-B795-7260FA154908}" type="slidenum">
              <a:rPr lang="en-GB" smtClean="0"/>
              <a:t>‹#›</a:t>
            </a:fld>
            <a:endParaRPr lang="en-GB"/>
          </a:p>
        </p:txBody>
      </p:sp>
      <p:sp>
        <p:nvSpPr>
          <p:cNvPr id="6" name="Text Placeholder 2"/>
          <p:cNvSpPr>
            <a:spLocks noGrp="1"/>
          </p:cNvSpPr>
          <p:nvPr>
            <p:ph type="body" idx="1"/>
          </p:nvPr>
        </p:nvSpPr>
        <p:spPr>
          <a:xfrm>
            <a:off x="381000" y="14416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Content Placeholder 3"/>
          <p:cNvSpPr>
            <a:spLocks noGrp="1"/>
          </p:cNvSpPr>
          <p:nvPr>
            <p:ph sz="half" idx="2"/>
          </p:nvPr>
        </p:nvSpPr>
        <p:spPr>
          <a:xfrm>
            <a:off x="381000" y="2265534"/>
            <a:ext cx="5157787" cy="35750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4"/>
          <p:cNvSpPr>
            <a:spLocks noGrp="1"/>
          </p:cNvSpPr>
          <p:nvPr>
            <p:ph type="body" sz="quarter" idx="3"/>
          </p:nvPr>
        </p:nvSpPr>
        <p:spPr>
          <a:xfrm>
            <a:off x="5713412" y="144162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5"/>
          <p:cNvSpPr>
            <a:spLocks noGrp="1"/>
          </p:cNvSpPr>
          <p:nvPr>
            <p:ph sz="quarter" idx="4"/>
          </p:nvPr>
        </p:nvSpPr>
        <p:spPr>
          <a:xfrm>
            <a:off x="5713412" y="2265534"/>
            <a:ext cx="5183188" cy="35750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2" descr="Image result for clf logo laser">
            <a:extLst>
              <a:ext uri="{FF2B5EF4-FFF2-40B4-BE49-F238E27FC236}">
                <a16:creationId xmlns:a16="http://schemas.microsoft.com/office/drawing/2014/main" id="{DF9CCC0D-F563-2849-8A4D-A849B533FD7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908"/>
            <a:ext cx="990941" cy="96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18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11735"/>
            <a:ext cx="10196384" cy="1076497"/>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B3381F-1EFF-4E88-842B-3DA0C3745AEA}" type="datetimeFigureOut">
              <a:rPr lang="en-GB" smtClean="0"/>
              <a:t>27/11/2022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1F03AD-29CF-4D4F-B795-7260FA154908}" type="slidenum">
              <a:rPr lang="en-GB" smtClean="0"/>
              <a:t>‹#›</a:t>
            </a:fld>
            <a:endParaRPr lang="en-GB"/>
          </a:p>
        </p:txBody>
      </p:sp>
      <p:sp>
        <p:nvSpPr>
          <p:cNvPr id="7" name="Content Placeholder 3"/>
          <p:cNvSpPr>
            <a:spLocks noGrp="1"/>
          </p:cNvSpPr>
          <p:nvPr>
            <p:ph sz="half" idx="2"/>
          </p:nvPr>
        </p:nvSpPr>
        <p:spPr>
          <a:xfrm>
            <a:off x="381000" y="1631092"/>
            <a:ext cx="5157787" cy="4234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5"/>
          <p:cNvSpPr>
            <a:spLocks noGrp="1"/>
          </p:cNvSpPr>
          <p:nvPr>
            <p:ph sz="quarter" idx="4"/>
          </p:nvPr>
        </p:nvSpPr>
        <p:spPr>
          <a:xfrm>
            <a:off x="5713412" y="1631092"/>
            <a:ext cx="5183188" cy="4234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9683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3381F-1EFF-4E88-842B-3DA0C3745AEA}" type="datetimeFigureOut">
              <a:rPr lang="en-GB" smtClean="0"/>
              <a:t>27/11/2022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1F03AD-29CF-4D4F-B795-7260FA154908}" type="slidenum">
              <a:rPr lang="en-GB" smtClean="0"/>
              <a:t>‹#›</a:t>
            </a:fld>
            <a:endParaRPr lang="en-GB"/>
          </a:p>
        </p:txBody>
      </p:sp>
    </p:spTree>
    <p:extLst>
      <p:ext uri="{BB962C8B-B14F-4D97-AF65-F5344CB8AC3E}">
        <p14:creationId xmlns:p14="http://schemas.microsoft.com/office/powerpoint/2010/main" val="184797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B3381F-1EFF-4E88-842B-3DA0C3745AEA}" type="datetimeFigureOut">
              <a:rPr lang="en-GB" smtClean="0"/>
              <a:t>27/11/2022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1F03AD-29CF-4D4F-B795-7260FA154908}" type="slidenum">
              <a:rPr lang="en-GB" smtClean="0"/>
              <a:t>‹#›</a:t>
            </a:fld>
            <a:endParaRPr lang="en-GB"/>
          </a:p>
        </p:txBody>
      </p:sp>
    </p:spTree>
    <p:extLst>
      <p:ext uri="{BB962C8B-B14F-4D97-AF65-F5344CB8AC3E}">
        <p14:creationId xmlns:p14="http://schemas.microsoft.com/office/powerpoint/2010/main" val="63676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B3381F-1EFF-4E88-842B-3DA0C3745AEA}" type="datetimeFigureOut">
              <a:rPr lang="en-GB" smtClean="0"/>
              <a:t>27/11/2022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1F03AD-29CF-4D4F-B795-7260FA154908}" type="slidenum">
              <a:rPr lang="en-GB" smtClean="0"/>
              <a:t>‹#›</a:t>
            </a:fld>
            <a:endParaRPr lang="en-GB"/>
          </a:p>
        </p:txBody>
      </p:sp>
    </p:spTree>
    <p:extLst>
      <p:ext uri="{BB962C8B-B14F-4D97-AF65-F5344CB8AC3E}">
        <p14:creationId xmlns:p14="http://schemas.microsoft.com/office/powerpoint/2010/main" val="3880339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B3381F-1EFF-4E88-842B-3DA0C3745AEA}" type="datetimeFigureOut">
              <a:rPr lang="en-GB" smtClean="0"/>
              <a:t>27/11/2022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1F03AD-29CF-4D4F-B795-7260FA154908}" type="slidenum">
              <a:rPr lang="en-GB" smtClean="0"/>
              <a:t>‹#›</a:t>
            </a:fld>
            <a:endParaRPr lang="en-GB"/>
          </a:p>
        </p:txBody>
      </p:sp>
    </p:spTree>
    <p:extLst>
      <p:ext uri="{BB962C8B-B14F-4D97-AF65-F5344CB8AC3E}">
        <p14:creationId xmlns:p14="http://schemas.microsoft.com/office/powerpoint/2010/main" val="1382446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B3381F-1EFF-4E88-842B-3DA0C3745AEA}" type="datetimeFigureOut">
              <a:rPr lang="en-GB" smtClean="0"/>
              <a:t>27/11/2022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1F03AD-29CF-4D4F-B795-7260FA154908}" type="slidenum">
              <a:rPr lang="en-GB" smtClean="0"/>
              <a:t>‹#›</a:t>
            </a:fld>
            <a:endParaRPr lang="en-GB"/>
          </a:p>
        </p:txBody>
      </p:sp>
    </p:spTree>
    <p:extLst>
      <p:ext uri="{BB962C8B-B14F-4D97-AF65-F5344CB8AC3E}">
        <p14:creationId xmlns:p14="http://schemas.microsoft.com/office/powerpoint/2010/main" val="3143616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5125"/>
            <a:ext cx="10196384" cy="1076497"/>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81000" y="1631092"/>
            <a:ext cx="10196384" cy="42342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3179805" y="6305505"/>
            <a:ext cx="1322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3381F-1EFF-4E88-842B-3DA0C3745AEA}" type="datetimeFigureOut">
              <a:rPr lang="en-GB" smtClean="0"/>
              <a:t>30/11/2022</a:t>
            </a:fld>
            <a:endParaRPr lang="en-GB"/>
          </a:p>
        </p:txBody>
      </p:sp>
      <p:sp>
        <p:nvSpPr>
          <p:cNvPr id="5" name="Footer Placeholder 4"/>
          <p:cNvSpPr>
            <a:spLocks noGrp="1"/>
          </p:cNvSpPr>
          <p:nvPr>
            <p:ph type="ftr" sz="quarter" idx="3"/>
          </p:nvPr>
        </p:nvSpPr>
        <p:spPr>
          <a:xfrm>
            <a:off x="4796481" y="630550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205784" y="63055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1F03AD-29CF-4D4F-B795-7260FA154908}" type="slidenum">
              <a:rPr lang="en-GB" smtClean="0"/>
              <a:t>‹#›</a:t>
            </a:fld>
            <a:endParaRPr lang="en-GB"/>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838038" y="5865341"/>
            <a:ext cx="2110946" cy="543009"/>
          </a:xfrm>
          <a:prstGeom prst="rect">
            <a:avLst/>
          </a:prstGeom>
        </p:spPr>
      </p:pic>
      <p:pic>
        <p:nvPicPr>
          <p:cNvPr id="8" name="Picture 2" descr="Image result for clf logo laser">
            <a:extLst>
              <a:ext uri="{FF2B5EF4-FFF2-40B4-BE49-F238E27FC236}">
                <a16:creationId xmlns:a16="http://schemas.microsoft.com/office/drawing/2014/main" id="{504F55DC-C8A1-FC64-A2DD-B2838E6BE710}"/>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0"/>
            <a:ext cx="990941" cy="96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65480"/>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66" r:id="rId3"/>
    <p:sldLayoutId id="2147483667" r:id="rId4"/>
    <p:sldLayoutId id="2147483655" r:id="rId5"/>
    <p:sldLayoutId id="2147483656" r:id="rId6"/>
    <p:sldLayoutId id="2147483657" r:id="rId7"/>
    <p:sldLayoutId id="2147483658" r:id="rId8"/>
    <p:sldLayoutId id="2147483659" r:id="rId9"/>
    <p:sldLayoutId id="2147483668" r:id="rId10"/>
    <p:sldLayoutId id="2147483669" r:id="rId1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48.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55.png"/><Relationship Id="rId3" Type="http://schemas.microsoft.com/office/2007/relationships/media" Target="../media/media6.mp4"/><Relationship Id="rId7" Type="http://schemas.openxmlformats.org/officeDocument/2006/relationships/slideLayout" Target="../slideLayouts/slideLayout2.xml"/><Relationship Id="rId12" Type="http://schemas.openxmlformats.org/officeDocument/2006/relationships/image" Target="../media/image5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53.png"/><Relationship Id="rId5" Type="http://schemas.microsoft.com/office/2007/relationships/media" Target="../media/media7.mp4"/><Relationship Id="rId15" Type="http://schemas.openxmlformats.org/officeDocument/2006/relationships/image" Target="../media/image16.jpeg"/><Relationship Id="rId10" Type="http://schemas.openxmlformats.org/officeDocument/2006/relationships/image" Target="../media/image52.png"/><Relationship Id="rId4" Type="http://schemas.openxmlformats.org/officeDocument/2006/relationships/video" Target="../media/media6.mp4"/><Relationship Id="rId9" Type="http://schemas.openxmlformats.org/officeDocument/2006/relationships/image" Target="../media/image51.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mailto:CLF-DAaaS-user-contact@stfc.ac.uk" TargetMode="External"/><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hyperlink" Target="https://www.scd.stfc.ac.uk/Pages/Ada-Lovelace-Centre-Studentships.asp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4.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75.png"/><Relationship Id="rId5" Type="http://schemas.openxmlformats.org/officeDocument/2006/relationships/image" Target="../media/image14.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7.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97975C-C3DD-3840-9E17-F27C3E703465}"/>
              </a:ext>
            </a:extLst>
          </p:cNvPr>
          <p:cNvSpPr txBox="1"/>
          <p:nvPr/>
        </p:nvSpPr>
        <p:spPr>
          <a:xfrm>
            <a:off x="290910" y="2183990"/>
            <a:ext cx="7663050" cy="1200329"/>
          </a:xfrm>
          <a:prstGeom prst="rect">
            <a:avLst/>
          </a:prstGeom>
          <a:noFill/>
        </p:spPr>
        <p:txBody>
          <a:bodyPr wrap="square" rtlCol="0" anchor="t">
            <a:spAutoFit/>
          </a:bodyPr>
          <a:lstStyle/>
          <a:p>
            <a:r>
              <a:rPr lang="en-US" sz="3600" b="1" spc="-113" dirty="0">
                <a:solidFill>
                  <a:srgbClr val="002060"/>
                </a:solidFill>
                <a:latin typeface="Arial" panose="020B0604020202020204" pitchFamily="34" charset="0"/>
                <a:cs typeface="Arial" panose="020B0604020202020204" pitchFamily="34" charset="0"/>
              </a:rPr>
              <a:t>Data Management in EPAC</a:t>
            </a:r>
          </a:p>
          <a:p>
            <a:r>
              <a:rPr lang="en-US" sz="3600" b="1" spc="-113" dirty="0">
                <a:solidFill>
                  <a:srgbClr val="002060"/>
                </a:solidFill>
                <a:latin typeface="Arial" panose="020B0604020202020204" pitchFamily="34" charset="0"/>
                <a:cs typeface="Arial" panose="020B0604020202020204" pitchFamily="34" charset="0"/>
              </a:rPr>
              <a:t>ISTAC report </a:t>
            </a:r>
          </a:p>
        </p:txBody>
      </p:sp>
    </p:spTree>
    <p:extLst>
      <p:ext uri="{BB962C8B-B14F-4D97-AF65-F5344CB8AC3E}">
        <p14:creationId xmlns:p14="http://schemas.microsoft.com/office/powerpoint/2010/main" val="1023487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8CCC140-3907-AA4F-A4B8-716383A4E459}"/>
              </a:ext>
            </a:extLst>
          </p:cNvPr>
          <p:cNvGrpSpPr/>
          <p:nvPr/>
        </p:nvGrpSpPr>
        <p:grpSpPr>
          <a:xfrm>
            <a:off x="1543058" y="1722282"/>
            <a:ext cx="913220" cy="736435"/>
            <a:chOff x="6350678" y="3426526"/>
            <a:chExt cx="1296308" cy="1170412"/>
          </a:xfrm>
        </p:grpSpPr>
        <p:sp>
          <p:nvSpPr>
            <p:cNvPr id="20" name="Rectangle 19">
              <a:extLst>
                <a:ext uri="{FF2B5EF4-FFF2-40B4-BE49-F238E27FC236}">
                  <a16:creationId xmlns:a16="http://schemas.microsoft.com/office/drawing/2014/main" id="{70D569EC-3F8B-FC4A-8D01-CAF90CA4F0FF}"/>
                </a:ext>
              </a:extLst>
            </p:cNvPr>
            <p:cNvSpPr/>
            <p:nvPr/>
          </p:nvSpPr>
          <p:spPr>
            <a:xfrm>
              <a:off x="6350678" y="3426526"/>
              <a:ext cx="1296308" cy="11704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21" name="Picture 20">
              <a:extLst>
                <a:ext uri="{FF2B5EF4-FFF2-40B4-BE49-F238E27FC236}">
                  <a16:creationId xmlns:a16="http://schemas.microsoft.com/office/drawing/2014/main" id="{730C49F1-579C-794E-8C89-1635583B38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28315" y="3496622"/>
              <a:ext cx="1141031" cy="1030217"/>
            </a:xfrm>
            <a:prstGeom prst="rect">
              <a:avLst/>
            </a:prstGeom>
          </p:spPr>
        </p:pic>
      </p:grpSp>
      <p:pic>
        <p:nvPicPr>
          <p:cNvPr id="4" name="Picture 3">
            <a:extLst>
              <a:ext uri="{FF2B5EF4-FFF2-40B4-BE49-F238E27FC236}">
                <a16:creationId xmlns:a16="http://schemas.microsoft.com/office/drawing/2014/main" id="{05322351-FCB0-BB4A-BC74-1D31D7A91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3122" y="5711353"/>
            <a:ext cx="952633" cy="952633"/>
          </a:xfrm>
          <a:prstGeom prst="rect">
            <a:avLst/>
          </a:prstGeom>
        </p:spPr>
      </p:pic>
      <p:sp>
        <p:nvSpPr>
          <p:cNvPr id="11" name="Title 3">
            <a:extLst>
              <a:ext uri="{FF2B5EF4-FFF2-40B4-BE49-F238E27FC236}">
                <a16:creationId xmlns:a16="http://schemas.microsoft.com/office/drawing/2014/main" id="{BD1D3C44-1822-B44E-B94C-539C2373226A}"/>
              </a:ext>
            </a:extLst>
          </p:cNvPr>
          <p:cNvSpPr>
            <a:spLocks noGrp="1"/>
          </p:cNvSpPr>
          <p:nvPr>
            <p:ph type="title"/>
          </p:nvPr>
        </p:nvSpPr>
        <p:spPr>
          <a:xfrm>
            <a:off x="1214714" y="-10584"/>
            <a:ext cx="10196384" cy="1076497"/>
          </a:xfrm>
        </p:spPr>
        <p:txBody>
          <a:bodyPr/>
          <a:lstStyle/>
          <a:p>
            <a:r>
              <a:rPr lang="en-GB" dirty="0"/>
              <a:t>End-to-end data flow</a:t>
            </a:r>
          </a:p>
        </p:txBody>
      </p:sp>
      <p:pic>
        <p:nvPicPr>
          <p:cNvPr id="13" name="Picture 12">
            <a:extLst>
              <a:ext uri="{FF2B5EF4-FFF2-40B4-BE49-F238E27FC236}">
                <a16:creationId xmlns:a16="http://schemas.microsoft.com/office/drawing/2014/main" id="{A9C12ABC-7B09-944D-849E-DFF0ADC6747E}"/>
              </a:ext>
            </a:extLst>
          </p:cNvPr>
          <p:cNvPicPr>
            <a:picLocks noChangeAspect="1"/>
          </p:cNvPicPr>
          <p:nvPr/>
        </p:nvPicPr>
        <p:blipFill>
          <a:blip r:embed="rId4"/>
          <a:stretch>
            <a:fillRect/>
          </a:stretch>
        </p:blipFill>
        <p:spPr>
          <a:xfrm>
            <a:off x="279717" y="1834671"/>
            <a:ext cx="5605028" cy="1876431"/>
          </a:xfrm>
          <a:prstGeom prst="rect">
            <a:avLst/>
          </a:prstGeom>
        </p:spPr>
      </p:pic>
      <p:sp>
        <p:nvSpPr>
          <p:cNvPr id="7" name="Rectangle 6">
            <a:extLst>
              <a:ext uri="{FF2B5EF4-FFF2-40B4-BE49-F238E27FC236}">
                <a16:creationId xmlns:a16="http://schemas.microsoft.com/office/drawing/2014/main" id="{EB303712-02F2-D74A-B969-93B3C7DA8809}"/>
              </a:ext>
            </a:extLst>
          </p:cNvPr>
          <p:cNvSpPr/>
          <p:nvPr/>
        </p:nvSpPr>
        <p:spPr>
          <a:xfrm>
            <a:off x="1214714" y="3133032"/>
            <a:ext cx="1501982" cy="646331"/>
          </a:xfrm>
          <a:prstGeom prst="rect">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8" name="Rectangle 7">
            <a:extLst>
              <a:ext uri="{FF2B5EF4-FFF2-40B4-BE49-F238E27FC236}">
                <a16:creationId xmlns:a16="http://schemas.microsoft.com/office/drawing/2014/main" id="{BFA6ED85-90D9-5B42-8443-A8CE1A109C8A}"/>
              </a:ext>
            </a:extLst>
          </p:cNvPr>
          <p:cNvSpPr/>
          <p:nvPr/>
        </p:nvSpPr>
        <p:spPr>
          <a:xfrm>
            <a:off x="279717" y="2516823"/>
            <a:ext cx="971550" cy="512126"/>
          </a:xfrm>
          <a:prstGeom prst="rect">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pic>
        <p:nvPicPr>
          <p:cNvPr id="14" name="Picture 13">
            <a:extLst>
              <a:ext uri="{FF2B5EF4-FFF2-40B4-BE49-F238E27FC236}">
                <a16:creationId xmlns:a16="http://schemas.microsoft.com/office/drawing/2014/main" id="{73AF3829-60A6-344F-A12F-5FB30062F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838" y="1729842"/>
            <a:ext cx="1080429" cy="721317"/>
          </a:xfrm>
          <a:prstGeom prst="rect">
            <a:avLst/>
          </a:prstGeom>
        </p:spPr>
      </p:pic>
      <p:pic>
        <p:nvPicPr>
          <p:cNvPr id="16" name="Picture 4" descr="Stopwatch Timer Clock - Free photo on Pixabay">
            <a:extLst>
              <a:ext uri="{FF2B5EF4-FFF2-40B4-BE49-F238E27FC236}">
                <a16:creationId xmlns:a16="http://schemas.microsoft.com/office/drawing/2014/main" id="{63A0C1EB-77FE-5941-AE72-E91788B84AB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51267" y="3832122"/>
            <a:ext cx="1205011" cy="86012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CA7AA62-366A-5547-9447-B6104ED045F1}"/>
              </a:ext>
            </a:extLst>
          </p:cNvPr>
          <p:cNvSpPr txBox="1"/>
          <p:nvPr/>
        </p:nvSpPr>
        <p:spPr>
          <a:xfrm>
            <a:off x="585925" y="4657081"/>
            <a:ext cx="2535694" cy="369332"/>
          </a:xfrm>
          <a:prstGeom prst="rect">
            <a:avLst/>
          </a:prstGeom>
          <a:noFill/>
        </p:spPr>
        <p:txBody>
          <a:bodyPr wrap="none" rtlCol="0">
            <a:spAutoFit/>
          </a:bodyPr>
          <a:lstStyle/>
          <a:p>
            <a:pPr algn="ctr"/>
            <a:r>
              <a:rPr lang="en-GB" dirty="0"/>
              <a:t>Timestamp from FPGA</a:t>
            </a:r>
          </a:p>
        </p:txBody>
      </p:sp>
      <p:sp>
        <p:nvSpPr>
          <p:cNvPr id="22" name="TextBox 21">
            <a:extLst>
              <a:ext uri="{FF2B5EF4-FFF2-40B4-BE49-F238E27FC236}">
                <a16:creationId xmlns:a16="http://schemas.microsoft.com/office/drawing/2014/main" id="{24C0A948-3CF8-7447-B89A-64AF768456FE}"/>
              </a:ext>
            </a:extLst>
          </p:cNvPr>
          <p:cNvSpPr txBox="1"/>
          <p:nvPr/>
        </p:nvSpPr>
        <p:spPr>
          <a:xfrm>
            <a:off x="-121613" y="1352948"/>
            <a:ext cx="2817367" cy="369332"/>
          </a:xfrm>
          <a:prstGeom prst="rect">
            <a:avLst/>
          </a:prstGeom>
          <a:noFill/>
        </p:spPr>
        <p:txBody>
          <a:bodyPr wrap="square" rtlCol="0">
            <a:spAutoFit/>
          </a:bodyPr>
          <a:lstStyle/>
          <a:p>
            <a:pPr algn="ctr"/>
            <a:r>
              <a:rPr lang="en-GB" dirty="0"/>
              <a:t>EPICS </a:t>
            </a:r>
            <a:r>
              <a:rPr lang="en-GB" dirty="0" err="1"/>
              <a:t>areaDetector</a:t>
            </a:r>
            <a:endParaRPr lang="en-GB" dirty="0"/>
          </a:p>
        </p:txBody>
      </p:sp>
      <p:pic>
        <p:nvPicPr>
          <p:cNvPr id="23" name="Picture 22">
            <a:extLst>
              <a:ext uri="{FF2B5EF4-FFF2-40B4-BE49-F238E27FC236}">
                <a16:creationId xmlns:a16="http://schemas.microsoft.com/office/drawing/2014/main" id="{9215A9E3-EF42-F94A-9B0C-37C8EBBE599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92414" y="1029445"/>
            <a:ext cx="469367" cy="761783"/>
          </a:xfrm>
          <a:prstGeom prst="rect">
            <a:avLst/>
          </a:prstGeom>
        </p:spPr>
      </p:pic>
      <p:sp>
        <p:nvSpPr>
          <p:cNvPr id="24" name="Rectangle 23">
            <a:extLst>
              <a:ext uri="{FF2B5EF4-FFF2-40B4-BE49-F238E27FC236}">
                <a16:creationId xmlns:a16="http://schemas.microsoft.com/office/drawing/2014/main" id="{AA10D09C-E7D4-C641-B05F-6C263D28E0B9}"/>
              </a:ext>
            </a:extLst>
          </p:cNvPr>
          <p:cNvSpPr/>
          <p:nvPr/>
        </p:nvSpPr>
        <p:spPr>
          <a:xfrm>
            <a:off x="7468247" y="921084"/>
            <a:ext cx="4223531" cy="3075265"/>
          </a:xfrm>
          <a:prstGeom prst="rect">
            <a:avLst/>
          </a:prstGeom>
        </p:spPr>
        <p:txBody>
          <a:bodyPr wrap="square">
            <a:spAutoFit/>
          </a:bodyPr>
          <a:lstStyle/>
          <a:p>
            <a:pPr algn="just">
              <a:lnSpc>
                <a:spcPct val="115000"/>
              </a:lnSpc>
              <a:spcAft>
                <a:spcPts val="1200"/>
              </a:spcAft>
            </a:pPr>
            <a:r>
              <a:rPr lang="en-GB" u="sng" dirty="0">
                <a:latin typeface="Arial" panose="020B0604020202020204" pitchFamily="34" charset="0"/>
                <a:ea typeface="Times New Roman" panose="02020603050405020304" pitchFamily="18" charset="0"/>
              </a:rPr>
              <a:t>Data Pipeline 1</a:t>
            </a:r>
          </a:p>
          <a:p>
            <a:pPr marL="342900" indent="-342900" algn="just">
              <a:lnSpc>
                <a:spcPct val="115000"/>
              </a:lnSpc>
              <a:spcAft>
                <a:spcPts val="1200"/>
              </a:spcAft>
              <a:buFont typeface="Arial" panose="020B0604020202020204" pitchFamily="34" charset="0"/>
              <a:buChar char="•"/>
            </a:pPr>
            <a:r>
              <a:rPr lang="en-GB" dirty="0">
                <a:latin typeface="Arial" panose="020B0604020202020204" pitchFamily="34" charset="0"/>
                <a:ea typeface="Times New Roman" panose="02020603050405020304" pitchFamily="18" charset="0"/>
              </a:rPr>
              <a:t>The DAQ system to send data to live feed or  Kafka, along with metadata </a:t>
            </a:r>
          </a:p>
          <a:p>
            <a:pPr marL="342900" indent="-342900" algn="just">
              <a:lnSpc>
                <a:spcPct val="115000"/>
              </a:lnSpc>
              <a:spcAft>
                <a:spcPts val="1200"/>
              </a:spcAft>
              <a:buFont typeface="Arial" panose="020B0604020202020204" pitchFamily="34" charset="0"/>
              <a:buChar char="•"/>
            </a:pPr>
            <a:r>
              <a:rPr lang="en-GB" dirty="0">
                <a:latin typeface="Arial" panose="020B0604020202020204" pitchFamily="34" charset="0"/>
                <a:ea typeface="Times New Roman" panose="02020603050405020304" pitchFamily="18" charset="0"/>
              </a:rPr>
              <a:t>Kafka will keep all data in a log. This data buffer means we don't need to write data to files immediately</a:t>
            </a:r>
          </a:p>
          <a:p>
            <a:pPr marL="342900" indent="-342900" algn="just">
              <a:lnSpc>
                <a:spcPct val="115000"/>
              </a:lnSpc>
              <a:spcAft>
                <a:spcPts val="1200"/>
              </a:spcAft>
              <a:buFont typeface="Arial" panose="020B0604020202020204" pitchFamily="34" charset="0"/>
              <a:buChar char="•"/>
            </a:pPr>
            <a:endParaRPr lang="en-GB" dirty="0">
              <a:latin typeface="Arial" panose="020B0604020202020204" pitchFamily="34" charset="0"/>
              <a:ea typeface="Times New Roman" panose="02020603050405020304" pitchFamily="18" charset="0"/>
            </a:endParaRPr>
          </a:p>
        </p:txBody>
      </p:sp>
      <p:grpSp>
        <p:nvGrpSpPr>
          <p:cNvPr id="40" name="Group 39">
            <a:extLst>
              <a:ext uri="{FF2B5EF4-FFF2-40B4-BE49-F238E27FC236}">
                <a16:creationId xmlns:a16="http://schemas.microsoft.com/office/drawing/2014/main" id="{C9043652-5A02-2542-AFC0-543A23479A23}"/>
              </a:ext>
            </a:extLst>
          </p:cNvPr>
          <p:cNvGrpSpPr/>
          <p:nvPr/>
        </p:nvGrpSpPr>
        <p:grpSpPr>
          <a:xfrm>
            <a:off x="3332876" y="3135276"/>
            <a:ext cx="2974381" cy="2366124"/>
            <a:chOff x="3121619" y="4051199"/>
            <a:chExt cx="2974381" cy="2366124"/>
          </a:xfrm>
        </p:grpSpPr>
        <p:sp>
          <p:nvSpPr>
            <p:cNvPr id="26" name="Vertical Scroll 25">
              <a:extLst>
                <a:ext uri="{FF2B5EF4-FFF2-40B4-BE49-F238E27FC236}">
                  <a16:creationId xmlns:a16="http://schemas.microsoft.com/office/drawing/2014/main" id="{858447A3-0F0B-CF46-BD60-4874B2EBB94E}"/>
                </a:ext>
              </a:extLst>
            </p:cNvPr>
            <p:cNvSpPr/>
            <p:nvPr/>
          </p:nvSpPr>
          <p:spPr>
            <a:xfrm>
              <a:off x="3121619" y="4214191"/>
              <a:ext cx="2974381" cy="2180627"/>
            </a:xfrm>
            <a:prstGeom prst="verticalScroll">
              <a:avLst/>
            </a:prstGeom>
          </p:spPr>
          <p:style>
            <a:lnRef idx="2">
              <a:schemeClr val="accent3"/>
            </a:lnRef>
            <a:fillRef idx="1">
              <a:schemeClr val="lt1"/>
            </a:fillRef>
            <a:effectRef idx="0">
              <a:schemeClr val="accent3"/>
            </a:effectRef>
            <a:fontRef idx="minor">
              <a:schemeClr val="dk1"/>
            </a:fontRef>
          </p:style>
          <p:txBody>
            <a:bodyPr numCol="2" rtlCol="0" anchor="t"/>
            <a:lstStyle/>
            <a:p>
              <a:r>
                <a:rPr lang="en-GB" sz="1200" b="1" dirty="0">
                  <a:solidFill>
                    <a:schemeClr val="tx1"/>
                  </a:solidFill>
                </a:rPr>
                <a:t>Experiment:</a:t>
              </a:r>
              <a:r>
                <a:rPr lang="en-GB" sz="1200" dirty="0">
                  <a:solidFill>
                    <a:schemeClr val="tx1"/>
                  </a:solidFill>
                </a:rPr>
                <a:t> 456</a:t>
              </a:r>
            </a:p>
            <a:p>
              <a:r>
                <a:rPr lang="en-GB" sz="1200" dirty="0">
                  <a:solidFill>
                    <a:schemeClr val="tx1"/>
                  </a:solidFill>
                </a:rPr>
                <a:t>200 laser pulses starting at 1228</a:t>
              </a:r>
            </a:p>
            <a:p>
              <a:r>
                <a:rPr lang="en-GB" sz="1200" b="1" dirty="0">
                  <a:solidFill>
                    <a:schemeClr val="tx1"/>
                  </a:solidFill>
                </a:rPr>
                <a:t>Detector2</a:t>
              </a:r>
            </a:p>
            <a:p>
              <a:pPr marL="285750" indent="-285750">
                <a:buFont typeface="Arial" panose="020B0604020202020204" pitchFamily="34" charset="0"/>
                <a:buChar char="•"/>
              </a:pPr>
              <a:r>
                <a:rPr lang="en-GB" sz="1200" dirty="0">
                  <a:solidFill>
                    <a:schemeClr val="tx1"/>
                  </a:solidFill>
                </a:rPr>
                <a:t>Mode: 4</a:t>
              </a:r>
            </a:p>
            <a:p>
              <a:pPr marL="285750" indent="-285750">
                <a:buFont typeface="Arial" panose="020B0604020202020204" pitchFamily="34" charset="0"/>
                <a:buChar char="•"/>
              </a:pPr>
              <a:r>
                <a:rPr lang="en-GB" sz="1200" dirty="0">
                  <a:solidFill>
                    <a:schemeClr val="tx1"/>
                  </a:solidFill>
                </a:rPr>
                <a:t>Gain: 27 dB</a:t>
              </a:r>
            </a:p>
            <a:p>
              <a:endParaRPr lang="en-GB" sz="1200" b="1" dirty="0">
                <a:solidFill>
                  <a:schemeClr val="tx1"/>
                </a:solidFill>
              </a:endParaRPr>
            </a:p>
            <a:p>
              <a:endParaRPr lang="en-GB" sz="1200" b="1" dirty="0">
                <a:solidFill>
                  <a:schemeClr val="tx1"/>
                </a:solidFill>
              </a:endParaRPr>
            </a:p>
            <a:p>
              <a:endParaRPr lang="en-GB" sz="1200" b="1" dirty="0">
                <a:solidFill>
                  <a:schemeClr val="tx1"/>
                </a:solidFill>
              </a:endParaRPr>
            </a:p>
            <a:p>
              <a:endParaRPr lang="en-GB" sz="1200" b="1" dirty="0">
                <a:solidFill>
                  <a:schemeClr val="tx1"/>
                </a:solidFill>
              </a:endParaRPr>
            </a:p>
            <a:p>
              <a:r>
                <a:rPr lang="en-GB" sz="1200" b="1" dirty="0">
                  <a:solidFill>
                    <a:schemeClr val="tx1"/>
                  </a:solidFill>
                </a:rPr>
                <a:t>Detector3</a:t>
              </a:r>
            </a:p>
            <a:p>
              <a:pPr marL="285750" indent="-285750">
                <a:buFont typeface="Arial" panose="020B0604020202020204" pitchFamily="34" charset="0"/>
                <a:buChar char="•"/>
              </a:pPr>
              <a:r>
                <a:rPr lang="en-GB" sz="1200" dirty="0">
                  <a:solidFill>
                    <a:schemeClr val="tx1"/>
                  </a:solidFill>
                </a:rPr>
                <a:t>Mode: 3</a:t>
              </a:r>
            </a:p>
            <a:p>
              <a:pPr marL="285750" indent="-285750">
                <a:buFont typeface="Arial" panose="020B0604020202020204" pitchFamily="34" charset="0"/>
                <a:buChar char="•"/>
              </a:pPr>
              <a:r>
                <a:rPr lang="en-GB" sz="1200" dirty="0">
                  <a:solidFill>
                    <a:schemeClr val="tx1"/>
                  </a:solidFill>
                </a:rPr>
                <a:t>Gain: 13 dB</a:t>
              </a:r>
            </a:p>
          </p:txBody>
        </p:sp>
        <p:pic>
          <p:nvPicPr>
            <p:cNvPr id="27" name="Picture 26">
              <a:extLst>
                <a:ext uri="{FF2B5EF4-FFF2-40B4-BE49-F238E27FC236}">
                  <a16:creationId xmlns:a16="http://schemas.microsoft.com/office/drawing/2014/main" id="{B9DD5B77-3B47-0E41-A0F2-023840D1EE9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61781" y="4051199"/>
              <a:ext cx="1239375" cy="472435"/>
            </a:xfrm>
            <a:prstGeom prst="rect">
              <a:avLst/>
            </a:prstGeom>
          </p:spPr>
        </p:pic>
        <p:grpSp>
          <p:nvGrpSpPr>
            <p:cNvPr id="33" name="Group 32">
              <a:extLst>
                <a:ext uri="{FF2B5EF4-FFF2-40B4-BE49-F238E27FC236}">
                  <a16:creationId xmlns:a16="http://schemas.microsoft.com/office/drawing/2014/main" id="{C75B009B-980C-934D-9014-5D6C428E8784}"/>
                </a:ext>
              </a:extLst>
            </p:cNvPr>
            <p:cNvGrpSpPr/>
            <p:nvPr/>
          </p:nvGrpSpPr>
          <p:grpSpPr>
            <a:xfrm>
              <a:off x="3387037" y="5813976"/>
              <a:ext cx="550383" cy="603347"/>
              <a:chOff x="6126255" y="3815273"/>
              <a:chExt cx="1283792" cy="1203608"/>
            </a:xfrm>
          </p:grpSpPr>
          <p:sp>
            <p:nvSpPr>
              <p:cNvPr id="34" name="Rectangle 33">
                <a:extLst>
                  <a:ext uri="{FF2B5EF4-FFF2-40B4-BE49-F238E27FC236}">
                    <a16:creationId xmlns:a16="http://schemas.microsoft.com/office/drawing/2014/main" id="{EA2D6874-1DC0-C243-BBC8-18438FA91F2B}"/>
                  </a:ext>
                </a:extLst>
              </p:cNvPr>
              <p:cNvSpPr/>
              <p:nvPr/>
            </p:nvSpPr>
            <p:spPr>
              <a:xfrm>
                <a:off x="6126255" y="3815273"/>
                <a:ext cx="1117484" cy="1000622"/>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35" name="Rectangle 34">
                <a:extLst>
                  <a:ext uri="{FF2B5EF4-FFF2-40B4-BE49-F238E27FC236}">
                    <a16:creationId xmlns:a16="http://schemas.microsoft.com/office/drawing/2014/main" id="{B7013BE9-BA69-AC48-863E-D0B4AAE8E31D}"/>
                  </a:ext>
                </a:extLst>
              </p:cNvPr>
              <p:cNvSpPr/>
              <p:nvPr/>
            </p:nvSpPr>
            <p:spPr>
              <a:xfrm>
                <a:off x="6184444" y="3873703"/>
                <a:ext cx="1117484" cy="1000622"/>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36" name="Rectangle 35">
                <a:extLst>
                  <a:ext uri="{FF2B5EF4-FFF2-40B4-BE49-F238E27FC236}">
                    <a16:creationId xmlns:a16="http://schemas.microsoft.com/office/drawing/2014/main" id="{64F875CE-00A9-D349-A60D-ECD3BD73D7DF}"/>
                  </a:ext>
                </a:extLst>
              </p:cNvPr>
              <p:cNvSpPr/>
              <p:nvPr/>
            </p:nvSpPr>
            <p:spPr>
              <a:xfrm>
                <a:off x="6242633" y="3945981"/>
                <a:ext cx="1117484" cy="1000622"/>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37" name="Picture 36">
                <a:extLst>
                  <a:ext uri="{FF2B5EF4-FFF2-40B4-BE49-F238E27FC236}">
                    <a16:creationId xmlns:a16="http://schemas.microsoft.com/office/drawing/2014/main" id="{2C1CC950-70B7-704C-9DA6-BE5768DF04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01763" y="4018259"/>
                <a:ext cx="1108284" cy="1000622"/>
              </a:xfrm>
              <a:prstGeom prst="rect">
                <a:avLst/>
              </a:prstGeom>
            </p:spPr>
          </p:pic>
        </p:grpSp>
        <p:grpSp>
          <p:nvGrpSpPr>
            <p:cNvPr id="28" name="Group 27">
              <a:extLst>
                <a:ext uri="{FF2B5EF4-FFF2-40B4-BE49-F238E27FC236}">
                  <a16:creationId xmlns:a16="http://schemas.microsoft.com/office/drawing/2014/main" id="{B91745F7-73BF-3D4F-A71A-183CB8923755}"/>
                </a:ext>
              </a:extLst>
            </p:cNvPr>
            <p:cNvGrpSpPr/>
            <p:nvPr/>
          </p:nvGrpSpPr>
          <p:grpSpPr>
            <a:xfrm>
              <a:off x="4818484" y="5534567"/>
              <a:ext cx="952633" cy="725742"/>
              <a:chOff x="7116244" y="4408761"/>
              <a:chExt cx="1292051" cy="1203608"/>
            </a:xfrm>
          </p:grpSpPr>
          <p:sp>
            <p:nvSpPr>
              <p:cNvPr id="29" name="Rectangle 28">
                <a:extLst>
                  <a:ext uri="{FF2B5EF4-FFF2-40B4-BE49-F238E27FC236}">
                    <a16:creationId xmlns:a16="http://schemas.microsoft.com/office/drawing/2014/main" id="{065D4D5E-2D3F-314E-95E0-E3FE9CC66C71}"/>
                  </a:ext>
                </a:extLst>
              </p:cNvPr>
              <p:cNvSpPr/>
              <p:nvPr/>
            </p:nvSpPr>
            <p:spPr>
              <a:xfrm>
                <a:off x="7116244" y="4408761"/>
                <a:ext cx="1117484" cy="10006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30" name="Rectangle 29">
                <a:extLst>
                  <a:ext uri="{FF2B5EF4-FFF2-40B4-BE49-F238E27FC236}">
                    <a16:creationId xmlns:a16="http://schemas.microsoft.com/office/drawing/2014/main" id="{55915AFB-66DF-FE40-AA1E-30973AD8443C}"/>
                  </a:ext>
                </a:extLst>
              </p:cNvPr>
              <p:cNvSpPr/>
              <p:nvPr/>
            </p:nvSpPr>
            <p:spPr>
              <a:xfrm>
                <a:off x="7174433" y="4467191"/>
                <a:ext cx="1117484" cy="10006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31" name="Rectangle 30">
                <a:extLst>
                  <a:ext uri="{FF2B5EF4-FFF2-40B4-BE49-F238E27FC236}">
                    <a16:creationId xmlns:a16="http://schemas.microsoft.com/office/drawing/2014/main" id="{0E2FE7B7-67AA-4A4D-84E4-C11B2D9D3BCC}"/>
                  </a:ext>
                </a:extLst>
              </p:cNvPr>
              <p:cNvSpPr/>
              <p:nvPr/>
            </p:nvSpPr>
            <p:spPr>
              <a:xfrm>
                <a:off x="7232622" y="4539469"/>
                <a:ext cx="1117484" cy="10006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32" name="Picture 31">
                <a:extLst>
                  <a:ext uri="{FF2B5EF4-FFF2-40B4-BE49-F238E27FC236}">
                    <a16:creationId xmlns:a16="http://schemas.microsoft.com/office/drawing/2014/main" id="{F1D98769-6E2C-4648-B227-3FFE2FB2843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90812" y="4611747"/>
                <a:ext cx="1117483" cy="1000622"/>
              </a:xfrm>
              <a:prstGeom prst="rect">
                <a:avLst/>
              </a:prstGeom>
            </p:spPr>
          </p:pic>
        </p:grpSp>
        <p:pic>
          <p:nvPicPr>
            <p:cNvPr id="38" name="Picture 2" descr="Hierarchical Data Format - Wikipedia">
              <a:extLst>
                <a:ext uri="{FF2B5EF4-FFF2-40B4-BE49-F238E27FC236}">
                  <a16:creationId xmlns:a16="http://schemas.microsoft.com/office/drawing/2014/main" id="{E3CD6BF1-1A88-FF48-A249-BD30AA2BE8E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416226" y="4130670"/>
              <a:ext cx="711805" cy="398611"/>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5C9246C8-28BA-EB49-B661-2089163EFB8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31268" y="1537614"/>
            <a:ext cx="908171" cy="1129676"/>
          </a:xfrm>
          <a:prstGeom prst="rect">
            <a:avLst/>
          </a:prstGeom>
        </p:spPr>
      </p:pic>
      <p:sp>
        <p:nvSpPr>
          <p:cNvPr id="41" name="TextBox 40">
            <a:extLst>
              <a:ext uri="{FF2B5EF4-FFF2-40B4-BE49-F238E27FC236}">
                <a16:creationId xmlns:a16="http://schemas.microsoft.com/office/drawing/2014/main" id="{C3A463AB-F38F-A246-A918-585B1646B19E}"/>
              </a:ext>
            </a:extLst>
          </p:cNvPr>
          <p:cNvSpPr txBox="1"/>
          <p:nvPr/>
        </p:nvSpPr>
        <p:spPr>
          <a:xfrm>
            <a:off x="7480235" y="931773"/>
            <a:ext cx="4329850" cy="3170099"/>
          </a:xfrm>
          <a:prstGeom prst="rect">
            <a:avLst/>
          </a:prstGeom>
          <a:noFill/>
        </p:spPr>
        <p:txBody>
          <a:bodyPr wrap="square" rtlCol="0">
            <a:spAutoFit/>
          </a:bodyPr>
          <a:lstStyle/>
          <a:p>
            <a:r>
              <a:rPr lang="en-GB" sz="2000" u="sng" dirty="0">
                <a:solidFill>
                  <a:srgbClr val="FF0000"/>
                </a:solidFill>
              </a:rPr>
              <a:t>Data Pipeline 2: Direct File Writing</a:t>
            </a:r>
          </a:p>
          <a:p>
            <a:endParaRPr lang="en-GB" sz="2000" dirty="0">
              <a:solidFill>
                <a:srgbClr val="FF0000"/>
              </a:solidFill>
            </a:endParaRPr>
          </a:p>
          <a:p>
            <a:pPr marL="342900" indent="-342900">
              <a:buFont typeface="Arial" panose="020B0604020202020204" pitchFamily="34" charset="0"/>
              <a:buChar char="•"/>
            </a:pPr>
            <a:r>
              <a:rPr lang="en-GB" sz="2000" dirty="0">
                <a:solidFill>
                  <a:schemeClr val="bg1">
                    <a:lumMod val="50000"/>
                  </a:schemeClr>
                </a:solidFill>
              </a:rPr>
              <a:t>Data from multiple instruments directly written into </a:t>
            </a:r>
            <a:r>
              <a:rPr lang="en-GB" sz="2000" dirty="0" err="1">
                <a:solidFill>
                  <a:schemeClr val="bg1">
                    <a:lumMod val="50000"/>
                  </a:schemeClr>
                </a:solidFill>
              </a:rPr>
              <a:t>NeXus</a:t>
            </a:r>
            <a:r>
              <a:rPr lang="en-GB" sz="2000" dirty="0">
                <a:solidFill>
                  <a:schemeClr val="bg1">
                    <a:lumMod val="50000"/>
                  </a:schemeClr>
                </a:solidFill>
              </a:rPr>
              <a:t> file</a:t>
            </a:r>
          </a:p>
          <a:p>
            <a:pPr marL="342900" indent="-342900">
              <a:buFont typeface="Arial" panose="020B0604020202020204" pitchFamily="34" charset="0"/>
              <a:buChar char="•"/>
            </a:pPr>
            <a:endParaRPr lang="en-GB" sz="2000" dirty="0">
              <a:solidFill>
                <a:schemeClr val="bg1">
                  <a:lumMod val="50000"/>
                </a:schemeClr>
              </a:solidFill>
            </a:endParaRPr>
          </a:p>
          <a:p>
            <a:pPr marL="342900" indent="-342900">
              <a:buFont typeface="Arial" panose="020B0604020202020204" pitchFamily="34" charset="0"/>
              <a:buChar char="•"/>
            </a:pPr>
            <a:r>
              <a:rPr lang="en-GB" sz="2000" dirty="0">
                <a:solidFill>
                  <a:schemeClr val="bg1">
                    <a:lumMod val="50000"/>
                  </a:schemeClr>
                </a:solidFill>
              </a:rPr>
              <a:t>Diamond takes this approach for high data-rate detectors (Odin)</a:t>
            </a:r>
          </a:p>
          <a:p>
            <a:pPr marL="342900" indent="-342900">
              <a:buFont typeface="Arial" panose="020B0604020202020204" pitchFamily="34" charset="0"/>
              <a:buChar char="•"/>
            </a:pPr>
            <a:endParaRPr lang="en-GB" sz="2000" dirty="0">
              <a:solidFill>
                <a:schemeClr val="bg1">
                  <a:lumMod val="50000"/>
                </a:schemeClr>
              </a:solidFill>
            </a:endParaRPr>
          </a:p>
          <a:p>
            <a:pPr marL="342900" indent="-342900">
              <a:buFont typeface="Arial" panose="020B0604020202020204" pitchFamily="34" charset="0"/>
              <a:buChar char="•"/>
            </a:pPr>
            <a:r>
              <a:rPr lang="en-GB" sz="2000" dirty="0">
                <a:solidFill>
                  <a:schemeClr val="bg1">
                    <a:lumMod val="50000"/>
                  </a:schemeClr>
                </a:solidFill>
              </a:rPr>
              <a:t>EPAC will have this option for certain detectors (</a:t>
            </a:r>
            <a:r>
              <a:rPr lang="en-GB" sz="2000" dirty="0" err="1">
                <a:solidFill>
                  <a:schemeClr val="bg1">
                    <a:lumMod val="50000"/>
                  </a:schemeClr>
                </a:solidFill>
              </a:rPr>
              <a:t>eg.</a:t>
            </a:r>
            <a:r>
              <a:rPr lang="en-GB" sz="2000" dirty="0">
                <a:solidFill>
                  <a:schemeClr val="bg1">
                    <a:lumMod val="50000"/>
                  </a:schemeClr>
                </a:solidFill>
              </a:rPr>
              <a:t> </a:t>
            </a:r>
            <a:r>
              <a:rPr lang="en-GB" sz="2000" dirty="0" err="1">
                <a:solidFill>
                  <a:schemeClr val="bg1">
                    <a:lumMod val="50000"/>
                  </a:schemeClr>
                </a:solidFill>
              </a:rPr>
              <a:t>Hexitek</a:t>
            </a:r>
            <a:r>
              <a:rPr lang="en-GB" sz="2000" dirty="0">
                <a:solidFill>
                  <a:schemeClr val="bg1">
                    <a:lumMod val="50000"/>
                  </a:schemeClr>
                </a:solidFill>
              </a:rPr>
              <a:t>)</a:t>
            </a:r>
          </a:p>
        </p:txBody>
      </p:sp>
    </p:spTree>
    <p:extLst>
      <p:ext uri="{BB962C8B-B14F-4D97-AF65-F5344CB8AC3E}">
        <p14:creationId xmlns:p14="http://schemas.microsoft.com/office/powerpoint/2010/main" val="88546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08333E-6 4.81481E-6 L -0.00196 4.81481E-6 C -0.00274 4.81481E-6 -0.00378 -0.02894 -0.00378 -0.05209 L -0.00378 -0.10394 " pathEditMode="relative" rAng="0" ptsTypes="AAAA">
                                      <p:cBhvr>
                                        <p:cTn id="6" dur="2000" fill="hold"/>
                                        <p:tgtEl>
                                          <p:spTgt spid="7"/>
                                        </p:tgtEl>
                                        <p:attrNameLst>
                                          <p:attrName>ppt_x</p:attrName>
                                          <p:attrName>ppt_y</p:attrName>
                                        </p:attrNameLst>
                                      </p:cBhvr>
                                      <p:rCtr x="-195" y="-5208"/>
                                    </p:animMotion>
                                  </p:childTnLst>
                                </p:cTn>
                              </p:par>
                              <p:par>
                                <p:cTn id="7" presetID="50" presetClass="path" presetSubtype="0" accel="50000" decel="50000" fill="hold" grpId="0" nodeType="withEffect">
                                  <p:stCondLst>
                                    <p:cond delay="0"/>
                                  </p:stCondLst>
                                  <p:childTnLst>
                                    <p:animMotion origin="layout" path="M -0.00469 -0.00556 L 0.0444 -0.00556 C 0.06641 -0.00556 0.09375 -0.00371 0.09375 -0.00232 L 0.09375 0.00115 " pathEditMode="relative" rAng="0" ptsTypes="AAAA">
                                      <p:cBhvr>
                                        <p:cTn id="8" dur="2000" fill="hold"/>
                                        <p:tgtEl>
                                          <p:spTgt spid="8"/>
                                        </p:tgtEl>
                                        <p:attrNameLst>
                                          <p:attrName>ppt_x</p:attrName>
                                          <p:attrName>ppt_y</p:attrName>
                                        </p:attrNameLst>
                                      </p:cBhvr>
                                      <p:rCtr x="4922" y="324"/>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50" presetClass="path" presetSubtype="0" accel="50000" decel="50000" fill="hold" grpId="1" nodeType="withEffect">
                                  <p:stCondLst>
                                    <p:cond delay="0"/>
                                  </p:stCondLst>
                                  <p:childTnLst>
                                    <p:animMotion origin="layout" path="M 0.09467 -0.00417 C 0.09727 -0.01181 0.0931 -0.09445 0.09831 -0.11667 C 0.10339 -0.13912 0.09532 -0.13588 0.12448 -0.13912 C 0.15365 -0.14213 0.24623 -0.14468 0.27383 -0.13611 C 0.28881 -0.12431 0.28555 -0.07431 0.28555 -0.08843 " pathEditMode="relative" rAng="0" ptsTypes="AAAAA">
                                      <p:cBhvr>
                                        <p:cTn id="14" dur="2000" fill="hold"/>
                                        <p:tgtEl>
                                          <p:spTgt spid="8"/>
                                        </p:tgtEl>
                                        <p:attrNameLst>
                                          <p:attrName>ppt_x</p:attrName>
                                          <p:attrName>ppt_y</p:attrName>
                                        </p:attrNameLst>
                                      </p:cBhvr>
                                      <p:rCtr x="9557" y="-6898"/>
                                    </p:animMotion>
                                  </p:childTnLst>
                                </p:cTn>
                              </p:par>
                              <p:par>
                                <p:cTn id="15" presetID="5"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heckerboard(across)">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path" presetSubtype="0" accel="50000" decel="50000" fill="hold" grpId="2" nodeType="clickEffect">
                                  <p:stCondLst>
                                    <p:cond delay="0"/>
                                  </p:stCondLst>
                                  <p:childTnLst>
                                    <p:animMotion origin="layout" path="M 0.09466 -0.00417 L 0.19414 -0.00417 C 0.23893 -0.00417 0.29479 -0.00162 0.29479 3.33333E-6 L 0.29479 0.00347 " pathEditMode="relative" rAng="0" ptsTypes="AAAA">
                                      <p:cBhvr>
                                        <p:cTn id="21" dur="2000" fill="hold"/>
                                        <p:tgtEl>
                                          <p:spTgt spid="8"/>
                                        </p:tgtEl>
                                        <p:attrNameLst>
                                          <p:attrName>ppt_x</p:attrName>
                                          <p:attrName>ppt_y</p:attrName>
                                        </p:attrNameLst>
                                      </p:cBhvr>
                                      <p:rCtr x="10000" y="370"/>
                                    </p:animMotion>
                                  </p:childTnLst>
                                </p:cTn>
                              </p:par>
                              <p:par>
                                <p:cTn id="22" presetID="3" presetClass="exit" presetSubtype="10" fill="hold" grpId="1" nodeType="withEffect">
                                  <p:stCondLst>
                                    <p:cond delay="0"/>
                                  </p:stCondLst>
                                  <p:childTnLst>
                                    <p:animEffect transition="out" filter="blinds(horizontal)">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par>
                                <p:cTn id="25" presetID="5" presetClass="entr" presetSubtype="1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checkerboard(across)">
                                      <p:cBhvr>
                                        <p:cTn id="27" dur="500"/>
                                        <p:tgtEl>
                                          <p:spTgt spid="41"/>
                                        </p:tgtEl>
                                      </p:cBhvr>
                                    </p:animEffect>
                                  </p:childTnLst>
                                </p:cTn>
                              </p:par>
                              <p:par>
                                <p:cTn id="28" presetID="3" presetClass="entr" presetSubtype="1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linds(horizontal)">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8" grpId="2" animBg="1"/>
      <p:bldP spid="24" grpId="0"/>
      <p:bldP spid="24" grpId="1"/>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519D1D-9F68-7F08-CFA1-FF6A91567B41}"/>
              </a:ext>
            </a:extLst>
          </p:cNvPr>
          <p:cNvPicPr>
            <a:picLocks noChangeAspect="1"/>
          </p:cNvPicPr>
          <p:nvPr/>
        </p:nvPicPr>
        <p:blipFill>
          <a:blip r:embed="rId2"/>
          <a:stretch>
            <a:fillRect/>
          </a:stretch>
        </p:blipFill>
        <p:spPr>
          <a:xfrm>
            <a:off x="6299200" y="959616"/>
            <a:ext cx="5892800" cy="4002657"/>
          </a:xfrm>
          <a:prstGeom prst="rect">
            <a:avLst/>
          </a:prstGeom>
        </p:spPr>
      </p:pic>
      <p:sp>
        <p:nvSpPr>
          <p:cNvPr id="2" name="Title 1">
            <a:extLst>
              <a:ext uri="{FF2B5EF4-FFF2-40B4-BE49-F238E27FC236}">
                <a16:creationId xmlns:a16="http://schemas.microsoft.com/office/drawing/2014/main" id="{A9518B02-6D99-7C39-6344-1A1265F259BB}"/>
              </a:ext>
            </a:extLst>
          </p:cNvPr>
          <p:cNvSpPr>
            <a:spLocks noGrp="1"/>
          </p:cNvSpPr>
          <p:nvPr>
            <p:ph type="title"/>
          </p:nvPr>
        </p:nvSpPr>
        <p:spPr/>
        <p:txBody>
          <a:bodyPr/>
          <a:lstStyle/>
          <a:p>
            <a:r>
              <a:rPr lang="en-US" sz="4400" dirty="0"/>
              <a:t>Progress update</a:t>
            </a:r>
            <a:endParaRPr lang="en-US" dirty="0"/>
          </a:p>
        </p:txBody>
      </p:sp>
      <p:pic>
        <p:nvPicPr>
          <p:cNvPr id="5" name="Picture 4">
            <a:extLst>
              <a:ext uri="{FF2B5EF4-FFF2-40B4-BE49-F238E27FC236}">
                <a16:creationId xmlns:a16="http://schemas.microsoft.com/office/drawing/2014/main" id="{F542D47E-3AD0-5198-6B4B-D38D54FA529D}"/>
              </a:ext>
            </a:extLst>
          </p:cNvPr>
          <p:cNvPicPr>
            <a:picLocks noChangeAspect="1"/>
          </p:cNvPicPr>
          <p:nvPr/>
        </p:nvPicPr>
        <p:blipFill rotWithShape="1">
          <a:blip r:embed="rId3"/>
          <a:srcRect l="1822" t="16305" r="10242" b="6796"/>
          <a:stretch/>
        </p:blipFill>
        <p:spPr>
          <a:xfrm>
            <a:off x="6299200" y="4641175"/>
            <a:ext cx="5892800" cy="2216825"/>
          </a:xfrm>
          <a:prstGeom prst="rect">
            <a:avLst/>
          </a:prstGeom>
        </p:spPr>
      </p:pic>
      <p:pic>
        <p:nvPicPr>
          <p:cNvPr id="9" name="Picture 8" descr="Logo, icon, company name&#10;&#10;Description automatically generated">
            <a:extLst>
              <a:ext uri="{FF2B5EF4-FFF2-40B4-BE49-F238E27FC236}">
                <a16:creationId xmlns:a16="http://schemas.microsoft.com/office/drawing/2014/main" id="{8F93A5E8-57EE-E6D6-DA6C-7E835456D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6355" y="137067"/>
            <a:ext cx="1675645" cy="1153225"/>
          </a:xfrm>
          <a:prstGeom prst="rect">
            <a:avLst/>
          </a:prstGeom>
        </p:spPr>
      </p:pic>
      <p:sp>
        <p:nvSpPr>
          <p:cNvPr id="11" name="TextBox 10">
            <a:extLst>
              <a:ext uri="{FF2B5EF4-FFF2-40B4-BE49-F238E27FC236}">
                <a16:creationId xmlns:a16="http://schemas.microsoft.com/office/drawing/2014/main" id="{DF15297C-7E18-32DD-421D-525B661C3EA9}"/>
              </a:ext>
            </a:extLst>
          </p:cNvPr>
          <p:cNvSpPr txBox="1"/>
          <p:nvPr/>
        </p:nvSpPr>
        <p:spPr>
          <a:xfrm>
            <a:off x="-29028" y="1578118"/>
            <a:ext cx="6125028" cy="4417235"/>
          </a:xfrm>
          <a:prstGeom prst="rect">
            <a:avLst/>
          </a:prstGeom>
          <a:noFill/>
        </p:spPr>
        <p:txBody>
          <a:bodyPr wrap="square">
            <a:spAutoFit/>
          </a:bodyPr>
          <a:lstStyle/>
          <a:p>
            <a:pPr marL="285750" indent="-285750" algn="just">
              <a:lnSpc>
                <a:spcPct val="115000"/>
              </a:lnSpc>
              <a:spcAft>
                <a:spcPts val="1200"/>
              </a:spcAft>
              <a:buFont typeface="Arial" panose="020B0604020202020204" pitchFamily="34" charset="0"/>
              <a:buChar char="•"/>
            </a:pPr>
            <a:r>
              <a:rPr lang="en-GB" sz="2000" dirty="0">
                <a:latin typeface="Arial" panose="020B0604020202020204" pitchFamily="34" charset="0"/>
                <a:ea typeface="Times New Roman" panose="02020603050405020304" pitchFamily="18" charset="0"/>
              </a:rPr>
              <a:t>Drivers for most detectors exist already and have been  </a:t>
            </a:r>
            <a:r>
              <a:rPr lang="en-GB" sz="2000" dirty="0">
                <a:effectLst/>
                <a:latin typeface="Arial" panose="020B0604020202020204" pitchFamily="34" charset="0"/>
                <a:ea typeface="Times New Roman" panose="02020603050405020304" pitchFamily="18" charset="0"/>
              </a:rPr>
              <a:t>tested successfully </a:t>
            </a:r>
          </a:p>
          <a:p>
            <a:pPr marL="285750" indent="-285750" algn="just">
              <a:lnSpc>
                <a:spcPct val="115000"/>
              </a:lnSpc>
              <a:spcAft>
                <a:spcPts val="1200"/>
              </a:spcAft>
              <a:buFont typeface="Arial" panose="020B0604020202020204" pitchFamily="34" charset="0"/>
              <a:buChar char="•"/>
            </a:pPr>
            <a:r>
              <a:rPr lang="en-GB" sz="2000" dirty="0">
                <a:effectLst/>
                <a:latin typeface="Arial" panose="020B0604020202020204" pitchFamily="34" charset="0"/>
                <a:ea typeface="Times New Roman" panose="02020603050405020304" pitchFamily="18" charset="0"/>
              </a:rPr>
              <a:t>Drivers are developed where built-in modules are not available (</a:t>
            </a:r>
            <a:r>
              <a:rPr lang="en-GB" sz="2000" dirty="0" err="1">
                <a:effectLst/>
                <a:latin typeface="Arial" panose="020B0604020202020204" pitchFamily="34" charset="0"/>
                <a:ea typeface="Times New Roman" panose="02020603050405020304" pitchFamily="18" charset="0"/>
              </a:rPr>
              <a:t>eg.</a:t>
            </a:r>
            <a:r>
              <a:rPr lang="en-GB" sz="2000" dirty="0">
                <a:effectLst/>
                <a:latin typeface="Arial" panose="020B0604020202020204" pitchFamily="34" charset="0"/>
                <a:ea typeface="Times New Roman" panose="02020603050405020304" pitchFamily="18" charset="0"/>
              </a:rPr>
              <a:t> Raptor camera driver)</a:t>
            </a:r>
          </a:p>
          <a:p>
            <a:pPr marL="285750" indent="-285750" algn="just">
              <a:lnSpc>
                <a:spcPct val="115000"/>
              </a:lnSpc>
              <a:spcAft>
                <a:spcPts val="1200"/>
              </a:spcAft>
              <a:buFont typeface="Arial" panose="020B0604020202020204" pitchFamily="34" charset="0"/>
              <a:buChar char="•"/>
            </a:pPr>
            <a:r>
              <a:rPr lang="en-GB" sz="2000" dirty="0">
                <a:effectLst/>
                <a:latin typeface="Arial" panose="020B0604020202020204" pitchFamily="34" charset="0"/>
                <a:ea typeface="Times New Roman" panose="02020603050405020304" pitchFamily="18" charset="0"/>
              </a:rPr>
              <a:t>Control System Studio provides the </a:t>
            </a:r>
            <a:r>
              <a:rPr lang="en-GB" sz="2000" dirty="0">
                <a:latin typeface="Arial" panose="020B0604020202020204" pitchFamily="34" charset="0"/>
                <a:ea typeface="Times New Roman" panose="02020603050405020304" pitchFamily="18" charset="0"/>
              </a:rPr>
              <a:t>stand-alone interface for display during the commissioning</a:t>
            </a:r>
            <a:endParaRPr lang="en-GB" sz="2000" dirty="0">
              <a:effectLst/>
              <a:latin typeface="Arial" panose="020B0604020202020204" pitchFamily="34" charset="0"/>
              <a:ea typeface="Times New Roman" panose="02020603050405020304" pitchFamily="18" charset="0"/>
            </a:endParaRPr>
          </a:p>
          <a:p>
            <a:pPr marL="285750" indent="-285750" algn="just">
              <a:lnSpc>
                <a:spcPct val="115000"/>
              </a:lnSpc>
              <a:spcAft>
                <a:spcPts val="1200"/>
              </a:spcAft>
              <a:buFont typeface="Arial" panose="020B0604020202020204" pitchFamily="34" charset="0"/>
              <a:buChar char="•"/>
            </a:pPr>
            <a:r>
              <a:rPr lang="en-GB" sz="2000" dirty="0">
                <a:effectLst/>
                <a:latin typeface="Arial" panose="020B0604020202020204" pitchFamily="34" charset="0"/>
                <a:ea typeface="Times New Roman" panose="02020603050405020304" pitchFamily="18" charset="0"/>
              </a:rPr>
              <a:t>We are planning to use </a:t>
            </a:r>
            <a:r>
              <a:rPr lang="en-GB" sz="2000" dirty="0" err="1">
                <a:effectLst/>
                <a:latin typeface="Arial" panose="020B0604020202020204" pitchFamily="34" charset="0"/>
                <a:ea typeface="Times New Roman" panose="02020603050405020304" pitchFamily="18" charset="0"/>
              </a:rPr>
              <a:t>Blazor</a:t>
            </a:r>
            <a:r>
              <a:rPr lang="en-GB" sz="2000" dirty="0">
                <a:latin typeface="Arial" panose="020B0604020202020204" pitchFamily="34" charset="0"/>
                <a:ea typeface="Times New Roman" panose="02020603050405020304" pitchFamily="18" charset="0"/>
              </a:rPr>
              <a:t> for m</a:t>
            </a:r>
            <a:r>
              <a:rPr lang="en-GB" sz="2000" dirty="0">
                <a:effectLst/>
                <a:latin typeface="Arial" panose="020B0604020202020204" pitchFamily="34" charset="0"/>
                <a:ea typeface="Times New Roman" panose="02020603050405020304" pitchFamily="18" charset="0"/>
              </a:rPr>
              <a:t>ore complex displays that aggregate data from many instruments and provide advanced features (configurable layouts, user-profile preferences, access controls etc.)</a:t>
            </a:r>
          </a:p>
        </p:txBody>
      </p:sp>
    </p:spTree>
    <p:extLst>
      <p:ext uri="{BB962C8B-B14F-4D97-AF65-F5344CB8AC3E}">
        <p14:creationId xmlns:p14="http://schemas.microsoft.com/office/powerpoint/2010/main" val="1570970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95EE-686A-114A-8F6F-9F1AB2E5AC82}"/>
              </a:ext>
            </a:extLst>
          </p:cNvPr>
          <p:cNvSpPr>
            <a:spLocks noGrp="1"/>
          </p:cNvSpPr>
          <p:nvPr>
            <p:ph type="title"/>
          </p:nvPr>
        </p:nvSpPr>
        <p:spPr/>
        <p:txBody>
          <a:bodyPr/>
          <a:lstStyle/>
          <a:p>
            <a:r>
              <a:rPr lang="en-US" dirty="0"/>
              <a:t>Data Broker Benchmarking</a:t>
            </a:r>
          </a:p>
        </p:txBody>
      </p:sp>
      <p:sp>
        <p:nvSpPr>
          <p:cNvPr id="3" name="Content Placeholder 2">
            <a:extLst>
              <a:ext uri="{FF2B5EF4-FFF2-40B4-BE49-F238E27FC236}">
                <a16:creationId xmlns:a16="http://schemas.microsoft.com/office/drawing/2014/main" id="{ABCA8456-10EB-1743-B0C6-BC14CC4A8ABF}"/>
              </a:ext>
            </a:extLst>
          </p:cNvPr>
          <p:cNvSpPr>
            <a:spLocks noGrp="1"/>
          </p:cNvSpPr>
          <p:nvPr>
            <p:ph idx="1"/>
          </p:nvPr>
        </p:nvSpPr>
        <p:spPr>
          <a:xfrm>
            <a:off x="324760" y="1243382"/>
            <a:ext cx="5517373" cy="4872682"/>
          </a:xfrm>
        </p:spPr>
        <p:txBody>
          <a:bodyPr>
            <a:normAutofit/>
          </a:bodyPr>
          <a:lstStyle/>
          <a:p>
            <a:r>
              <a:rPr lang="en-US" sz="2400" dirty="0"/>
              <a:t>Servers now setup in TA1. Will provide</a:t>
            </a:r>
          </a:p>
          <a:p>
            <a:pPr lvl="1"/>
            <a:r>
              <a:rPr lang="en-US" sz="2000" dirty="0"/>
              <a:t>Stress test for Kafka</a:t>
            </a:r>
          </a:p>
          <a:p>
            <a:pPr lvl="1"/>
            <a:r>
              <a:rPr lang="en-US" sz="2000" dirty="0"/>
              <a:t>Stress test for networks</a:t>
            </a:r>
          </a:p>
          <a:p>
            <a:pPr lvl="1"/>
            <a:r>
              <a:rPr lang="en-US" sz="2000" dirty="0"/>
              <a:t>Testing DAQ modules/AD-Kafka</a:t>
            </a:r>
          </a:p>
          <a:p>
            <a:pPr lvl="1"/>
            <a:r>
              <a:rPr lang="en-US" sz="2000" dirty="0"/>
              <a:t>Throughput</a:t>
            </a:r>
          </a:p>
          <a:p>
            <a:pPr lvl="1"/>
            <a:r>
              <a:rPr lang="en-US" sz="2000" dirty="0"/>
              <a:t>Latency</a:t>
            </a:r>
          </a:p>
          <a:p>
            <a:pPr lvl="1"/>
            <a:r>
              <a:rPr lang="en-US" sz="2000" dirty="0"/>
              <a:t>HDF5 writers</a:t>
            </a:r>
          </a:p>
          <a:p>
            <a:pPr lvl="1"/>
            <a:r>
              <a:rPr lang="en-US" sz="2000" dirty="0"/>
              <a:t>Local storage</a:t>
            </a:r>
          </a:p>
          <a:p>
            <a:r>
              <a:rPr lang="en-US" sz="2400" dirty="0"/>
              <a:t>This should be scalable to EPAC</a:t>
            </a:r>
          </a:p>
          <a:p>
            <a:r>
              <a:rPr lang="en-US" sz="2400" dirty="0"/>
              <a:t>Benchmarking in collaboration with ISIS and Diamond</a:t>
            </a:r>
          </a:p>
          <a:p>
            <a:pPr lvl="1"/>
            <a:endParaRPr lang="en-US" sz="2000" dirty="0"/>
          </a:p>
          <a:p>
            <a:pPr lvl="1"/>
            <a:endParaRPr lang="en-US" sz="2000" dirty="0"/>
          </a:p>
        </p:txBody>
      </p:sp>
      <p:pic>
        <p:nvPicPr>
          <p:cNvPr id="5" name="Picture 4">
            <a:extLst>
              <a:ext uri="{FF2B5EF4-FFF2-40B4-BE49-F238E27FC236}">
                <a16:creationId xmlns:a16="http://schemas.microsoft.com/office/drawing/2014/main" id="{F2059E4F-2328-2849-A859-80326EB5D9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9868" y="992659"/>
            <a:ext cx="5842132" cy="3295562"/>
          </a:xfrm>
          <a:prstGeom prst="rect">
            <a:avLst/>
          </a:prstGeom>
        </p:spPr>
      </p:pic>
    </p:spTree>
    <p:extLst>
      <p:ext uri="{BB962C8B-B14F-4D97-AF65-F5344CB8AC3E}">
        <p14:creationId xmlns:p14="http://schemas.microsoft.com/office/powerpoint/2010/main" val="2353565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ox and whisker chart&#10;&#10;Description automatically generated">
            <a:extLst>
              <a:ext uri="{FF2B5EF4-FFF2-40B4-BE49-F238E27FC236}">
                <a16:creationId xmlns:a16="http://schemas.microsoft.com/office/drawing/2014/main" id="{B0812899-1306-77CA-749A-C71BE9645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948" y="1288443"/>
            <a:ext cx="6315052" cy="4281113"/>
          </a:xfrm>
          <a:prstGeom prst="rect">
            <a:avLst/>
          </a:prstGeom>
        </p:spPr>
      </p:pic>
      <p:sp>
        <p:nvSpPr>
          <p:cNvPr id="6" name="TextBox 5">
            <a:extLst>
              <a:ext uri="{FF2B5EF4-FFF2-40B4-BE49-F238E27FC236}">
                <a16:creationId xmlns:a16="http://schemas.microsoft.com/office/drawing/2014/main" id="{98C9B53F-BD32-7A14-41AD-AD27A3C05FB0}"/>
              </a:ext>
            </a:extLst>
          </p:cNvPr>
          <p:cNvSpPr txBox="1"/>
          <p:nvPr/>
        </p:nvSpPr>
        <p:spPr>
          <a:xfrm>
            <a:off x="101646" y="1434300"/>
            <a:ext cx="5663775" cy="3477875"/>
          </a:xfrm>
          <a:prstGeom prst="rect">
            <a:avLst/>
          </a:prstGeom>
          <a:noFill/>
        </p:spPr>
        <p:txBody>
          <a:bodyPr wrap="square" rtlCol="0">
            <a:spAutoFit/>
          </a:bodyPr>
          <a:lstStyle/>
          <a:p>
            <a:pPr marL="285750" indent="-285750">
              <a:buFont typeface="Arial" panose="020B0604020202020204" pitchFamily="34" charset="0"/>
              <a:buChar char="•"/>
            </a:pPr>
            <a:r>
              <a:rPr lang="en-GB" sz="2000" dirty="0"/>
              <a:t>Data rate vs Processing speed tests for Kafka servers in TA1</a:t>
            </a:r>
          </a:p>
          <a:p>
            <a:endParaRPr lang="en-GB" sz="2000" dirty="0"/>
          </a:p>
          <a:p>
            <a:pPr marL="285750" indent="-285750">
              <a:buFont typeface="Arial" panose="020B0604020202020204" pitchFamily="34" charset="0"/>
              <a:buChar char="•"/>
            </a:pPr>
            <a:r>
              <a:rPr lang="en-GB" sz="2000" dirty="0"/>
              <a:t>Tests show that we can easily cope with 2GB/s data rates with just 3 servers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This is scalable to higher values but this is good enough for the first few years of EPAC by adding more servers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US" sz="2000" dirty="0"/>
              <a:t>Diamond has also tested Kafka up to 10Gb/s </a:t>
            </a:r>
            <a:endParaRPr lang="en-GB" sz="2000" dirty="0"/>
          </a:p>
        </p:txBody>
      </p:sp>
      <p:sp>
        <p:nvSpPr>
          <p:cNvPr id="7" name="Title 1">
            <a:extLst>
              <a:ext uri="{FF2B5EF4-FFF2-40B4-BE49-F238E27FC236}">
                <a16:creationId xmlns:a16="http://schemas.microsoft.com/office/drawing/2014/main" id="{0D824A00-EE07-B733-0047-83D3085A5E3A}"/>
              </a:ext>
            </a:extLst>
          </p:cNvPr>
          <p:cNvSpPr>
            <a:spLocks noGrp="1"/>
          </p:cNvSpPr>
          <p:nvPr>
            <p:ph type="title"/>
          </p:nvPr>
        </p:nvSpPr>
        <p:spPr>
          <a:xfrm>
            <a:off x="1255059" y="18177"/>
            <a:ext cx="10196384" cy="1076497"/>
          </a:xfrm>
        </p:spPr>
        <p:txBody>
          <a:bodyPr/>
          <a:lstStyle/>
          <a:p>
            <a:r>
              <a:rPr lang="en-US" dirty="0"/>
              <a:t>Data Broker Benchmarking</a:t>
            </a:r>
          </a:p>
        </p:txBody>
      </p:sp>
    </p:spTree>
    <p:extLst>
      <p:ext uri="{BB962C8B-B14F-4D97-AF65-F5344CB8AC3E}">
        <p14:creationId xmlns:p14="http://schemas.microsoft.com/office/powerpoint/2010/main" val="4015317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1B0B63-1F0E-2388-9A48-D685C89EBBA5}"/>
              </a:ext>
            </a:extLst>
          </p:cNvPr>
          <p:cNvSpPr>
            <a:spLocks noGrp="1"/>
          </p:cNvSpPr>
          <p:nvPr>
            <p:ph type="title"/>
          </p:nvPr>
        </p:nvSpPr>
        <p:spPr>
          <a:xfrm>
            <a:off x="1255059" y="18177"/>
            <a:ext cx="10196384" cy="1076497"/>
          </a:xfrm>
        </p:spPr>
        <p:txBody>
          <a:bodyPr/>
          <a:lstStyle/>
          <a:p>
            <a:r>
              <a:rPr lang="en-US" dirty="0"/>
              <a:t>Data Broker Benchmarking</a:t>
            </a:r>
          </a:p>
        </p:txBody>
      </p:sp>
      <p:pic>
        <p:nvPicPr>
          <p:cNvPr id="6" name="Picture 5" descr="Chart, scatter chart&#10;&#10;Description automatically generated">
            <a:extLst>
              <a:ext uri="{FF2B5EF4-FFF2-40B4-BE49-F238E27FC236}">
                <a16:creationId xmlns:a16="http://schemas.microsoft.com/office/drawing/2014/main" id="{D4AFE53E-5CBA-21A0-622A-5D2E7F701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8276" y="1506050"/>
            <a:ext cx="5997246" cy="3845900"/>
          </a:xfrm>
          <a:prstGeom prst="rect">
            <a:avLst/>
          </a:prstGeom>
        </p:spPr>
      </p:pic>
      <p:sp>
        <p:nvSpPr>
          <p:cNvPr id="7" name="TextBox 6">
            <a:extLst>
              <a:ext uri="{FF2B5EF4-FFF2-40B4-BE49-F238E27FC236}">
                <a16:creationId xmlns:a16="http://schemas.microsoft.com/office/drawing/2014/main" id="{95A38BCC-5284-EF8E-A996-C53064C93E5C}"/>
              </a:ext>
            </a:extLst>
          </p:cNvPr>
          <p:cNvSpPr txBox="1"/>
          <p:nvPr/>
        </p:nvSpPr>
        <p:spPr>
          <a:xfrm>
            <a:off x="206478" y="1506050"/>
            <a:ext cx="5663775" cy="4093428"/>
          </a:xfrm>
          <a:prstGeom prst="rect">
            <a:avLst/>
          </a:prstGeom>
          <a:noFill/>
        </p:spPr>
        <p:txBody>
          <a:bodyPr wrap="square" rtlCol="0">
            <a:spAutoFit/>
          </a:bodyPr>
          <a:lstStyle/>
          <a:p>
            <a:pPr marL="285750" indent="-285750">
              <a:buFont typeface="Arial" panose="020B0604020202020204" pitchFamily="34" charset="0"/>
              <a:buChar char="•"/>
            </a:pPr>
            <a:r>
              <a:rPr lang="en-GB" sz="2000" dirty="0"/>
              <a:t>Latency could in principle limit the “real time” nature of data processing</a:t>
            </a:r>
          </a:p>
          <a:p>
            <a:endParaRPr lang="en-GB" sz="2000" dirty="0"/>
          </a:p>
          <a:p>
            <a:pPr marL="285750" indent="-285750">
              <a:buFont typeface="Arial" panose="020B0604020202020204" pitchFamily="34" charset="0"/>
              <a:buChar char="•"/>
            </a:pPr>
            <a:r>
              <a:rPr lang="en-GB" sz="2000" dirty="0"/>
              <a:t>We can get to &lt;100ms level latency at the moment</a:t>
            </a:r>
          </a:p>
          <a:p>
            <a:endParaRPr lang="en-GB" sz="2000" dirty="0"/>
          </a:p>
          <a:p>
            <a:pPr marL="285750" indent="-285750">
              <a:buFont typeface="Arial" panose="020B0604020202020204" pitchFamily="34" charset="0"/>
              <a:buChar char="•"/>
            </a:pPr>
            <a:r>
              <a:rPr lang="en-GB" sz="2000" dirty="0"/>
              <a:t>Latency vs throughput can be tuned further by improving the network speed, installing SSD’s etc. and by adding more servers </a:t>
            </a:r>
          </a:p>
          <a:p>
            <a:endParaRPr lang="en-GB" sz="2000" dirty="0"/>
          </a:p>
          <a:p>
            <a:pPr marL="285750" indent="-285750">
              <a:buFont typeface="Arial" panose="020B0604020202020204" pitchFamily="34" charset="0"/>
              <a:buChar char="•"/>
            </a:pPr>
            <a:r>
              <a:rPr lang="en-GB" sz="2000" dirty="0"/>
              <a:t>This will not be an issue for most of what we want to do in EPAC</a:t>
            </a:r>
            <a:endParaRPr lang="en-US" sz="2000" dirty="0"/>
          </a:p>
          <a:p>
            <a:pPr marL="285750" indent="-285750">
              <a:buFont typeface="Arial" panose="020B0604020202020204" pitchFamily="34" charset="0"/>
              <a:buChar char="•"/>
            </a:pPr>
            <a:endParaRPr lang="en-GB" sz="2000" dirty="0"/>
          </a:p>
        </p:txBody>
      </p:sp>
    </p:spTree>
    <p:extLst>
      <p:ext uri="{BB962C8B-B14F-4D97-AF65-F5344CB8AC3E}">
        <p14:creationId xmlns:p14="http://schemas.microsoft.com/office/powerpoint/2010/main" val="359751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E25900AC-8E3B-C3B6-6BA9-E0F8439E29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344696" y="3815470"/>
            <a:ext cx="4847303" cy="3152843"/>
          </a:xfrm>
          <a:prstGeom prst="rect">
            <a:avLst/>
          </a:prstGeom>
          <a:noFill/>
          <a:ln>
            <a:noFill/>
          </a:ln>
        </p:spPr>
      </p:pic>
      <p:sp>
        <p:nvSpPr>
          <p:cNvPr id="14" name="TextBox 13">
            <a:extLst>
              <a:ext uri="{FF2B5EF4-FFF2-40B4-BE49-F238E27FC236}">
                <a16:creationId xmlns:a16="http://schemas.microsoft.com/office/drawing/2014/main" id="{7CBA6381-91FF-785E-315D-40FD745460A9}"/>
              </a:ext>
            </a:extLst>
          </p:cNvPr>
          <p:cNvSpPr txBox="1"/>
          <p:nvPr/>
        </p:nvSpPr>
        <p:spPr>
          <a:xfrm>
            <a:off x="365023" y="1111328"/>
            <a:ext cx="6242254" cy="4503349"/>
          </a:xfrm>
          <a:prstGeom prst="rect">
            <a:avLst/>
          </a:prstGeom>
          <a:noFill/>
        </p:spPr>
        <p:txBody>
          <a:bodyPr wrap="square">
            <a:spAutoFit/>
          </a:bodyPr>
          <a:lstStyle/>
          <a:p>
            <a:pPr marL="285750" indent="-285750" algn="just">
              <a:lnSpc>
                <a:spcPct val="115000"/>
              </a:lnSpc>
              <a:spcAft>
                <a:spcPts val="1200"/>
              </a:spcAft>
              <a:buFont typeface="Arial" panose="020B0604020202020204" pitchFamily="34" charset="0"/>
              <a:buChar char="•"/>
            </a:pPr>
            <a:r>
              <a:rPr lang="en-GB" dirty="0">
                <a:latin typeface="Arial" panose="020B0604020202020204" pitchFamily="34" charset="0"/>
                <a:ea typeface="Times New Roman" panose="02020603050405020304" pitchFamily="18" charset="0"/>
              </a:rPr>
              <a:t>M</a:t>
            </a:r>
            <a:r>
              <a:rPr lang="en-GB" sz="1800" dirty="0">
                <a:effectLst/>
                <a:latin typeface="Arial" panose="020B0604020202020204" pitchFamily="34" charset="0"/>
                <a:ea typeface="Times New Roman" panose="02020603050405020304" pitchFamily="18" charset="0"/>
              </a:rPr>
              <a:t>ultiple complementary solutions will be needed for display of live and recent data</a:t>
            </a:r>
            <a:endParaRPr lang="en-GB" dirty="0">
              <a:latin typeface="Arial" panose="020B0604020202020204" pitchFamily="34" charset="0"/>
              <a:ea typeface="Times New Roman" panose="02020603050405020304" pitchFamily="18" charset="0"/>
            </a:endParaRPr>
          </a:p>
          <a:p>
            <a:pPr marL="285750" indent="-285750" algn="just">
              <a:lnSpc>
                <a:spcPct val="115000"/>
              </a:lnSpc>
              <a:spcAft>
                <a:spcPts val="1200"/>
              </a:spcAft>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Routine  live data display will be through EPICS archiver – </a:t>
            </a:r>
            <a:r>
              <a:rPr lang="en-GB" sz="1800" dirty="0">
                <a:solidFill>
                  <a:srgbClr val="C00000"/>
                </a:solidFill>
                <a:effectLst/>
                <a:latin typeface="Arial" panose="020B0604020202020204" pitchFamily="34" charset="0"/>
                <a:ea typeface="Times New Roman" panose="02020603050405020304" pitchFamily="18" charset="0"/>
              </a:rPr>
              <a:t>exploring Grafana </a:t>
            </a:r>
            <a:r>
              <a:rPr lang="en-GB" sz="1800" dirty="0">
                <a:effectLst/>
                <a:latin typeface="Arial" panose="020B0604020202020204" pitchFamily="34" charset="0"/>
                <a:ea typeface="Times New Roman" panose="02020603050405020304" pitchFamily="18" charset="0"/>
              </a:rPr>
              <a:t>(same as what ELI is using) for this. </a:t>
            </a:r>
          </a:p>
          <a:p>
            <a:pPr marL="285750" indent="-285750" algn="just">
              <a:lnSpc>
                <a:spcPct val="115000"/>
              </a:lnSpc>
              <a:spcAft>
                <a:spcPts val="1200"/>
              </a:spcAft>
              <a:buFont typeface="Arial" panose="020B0604020202020204" pitchFamily="34" charset="0"/>
              <a:buChar char="•"/>
            </a:pPr>
            <a:r>
              <a:rPr lang="en-GB" dirty="0">
                <a:solidFill>
                  <a:srgbClr val="C00000"/>
                </a:solidFill>
                <a:latin typeface="Arial" panose="020B0604020202020204" pitchFamily="34" charset="0"/>
                <a:ea typeface="Times New Roman" panose="02020603050405020304" pitchFamily="18" charset="0"/>
              </a:rPr>
              <a:t>Developing plugins to access </a:t>
            </a:r>
            <a:r>
              <a:rPr lang="en-GB" sz="1800" dirty="0">
                <a:solidFill>
                  <a:srgbClr val="C00000"/>
                </a:solidFill>
                <a:effectLst/>
                <a:latin typeface="Arial" panose="020B0604020202020204" pitchFamily="34" charset="0"/>
                <a:ea typeface="Times New Roman" panose="02020603050405020304" pitchFamily="18" charset="0"/>
              </a:rPr>
              <a:t>image data from Kafka </a:t>
            </a:r>
            <a:r>
              <a:rPr lang="en-GB" sz="1800" dirty="0">
                <a:effectLst/>
                <a:latin typeface="Arial" panose="020B0604020202020204" pitchFamily="34" charset="0"/>
                <a:ea typeface="Times New Roman" panose="02020603050405020304" pitchFamily="18" charset="0"/>
              </a:rPr>
              <a:t>(ImageJ)</a:t>
            </a:r>
          </a:p>
          <a:p>
            <a:pPr marL="285750" indent="-285750" algn="just">
              <a:lnSpc>
                <a:spcPct val="115000"/>
              </a:lnSpc>
              <a:spcAft>
                <a:spcPts val="1200"/>
              </a:spcAft>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By integrating with ImageJ, users will have access to a wide variety of image analysis tools without needing to write any code.</a:t>
            </a:r>
          </a:p>
          <a:p>
            <a:pPr marL="285750" indent="-285750" algn="just">
              <a:lnSpc>
                <a:spcPct val="115000"/>
              </a:lnSpc>
              <a:spcAft>
                <a:spcPts val="1200"/>
              </a:spcAft>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This plugin can display live data, or it can fetch data from a given timestamp. It can also load data from a given time range into an ImageJ stack.</a:t>
            </a:r>
          </a:p>
        </p:txBody>
      </p:sp>
      <p:sp>
        <p:nvSpPr>
          <p:cNvPr id="2" name="Title 1"/>
          <p:cNvSpPr>
            <a:spLocks noGrp="1"/>
          </p:cNvSpPr>
          <p:nvPr>
            <p:ph type="title"/>
          </p:nvPr>
        </p:nvSpPr>
        <p:spPr>
          <a:xfrm>
            <a:off x="1214622" y="-111929"/>
            <a:ext cx="10196384" cy="1076497"/>
          </a:xfrm>
        </p:spPr>
        <p:txBody>
          <a:bodyPr>
            <a:normAutofit/>
          </a:bodyPr>
          <a:lstStyle/>
          <a:p>
            <a:r>
              <a:rPr lang="en-GB" dirty="0"/>
              <a:t>Data access from Kafka</a:t>
            </a:r>
          </a:p>
        </p:txBody>
      </p:sp>
      <p:pic>
        <p:nvPicPr>
          <p:cNvPr id="17" name="Picture 16" descr="Graphical user interface&#10;&#10;Description automatically generated">
            <a:extLst>
              <a:ext uri="{FF2B5EF4-FFF2-40B4-BE49-F238E27FC236}">
                <a16:creationId xmlns:a16="http://schemas.microsoft.com/office/drawing/2014/main" id="{9B7CE88A-CBCE-AC24-C2A9-78029661A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929" y="761190"/>
            <a:ext cx="4685071" cy="2920361"/>
          </a:xfrm>
          <a:prstGeom prst="rect">
            <a:avLst/>
          </a:prstGeom>
        </p:spPr>
      </p:pic>
    </p:spTree>
    <p:extLst>
      <p:ext uri="{BB962C8B-B14F-4D97-AF65-F5344CB8AC3E}">
        <p14:creationId xmlns:p14="http://schemas.microsoft.com/office/powerpoint/2010/main" val="2855043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31" name="Google Shape;31;p6"/>
          <p:cNvPicPr preferRelativeResize="0"/>
          <p:nvPr/>
        </p:nvPicPr>
        <p:blipFill>
          <a:blip r:embed="rId3">
            <a:alphaModFix/>
          </a:blip>
          <a:stretch>
            <a:fillRect/>
          </a:stretch>
        </p:blipFill>
        <p:spPr>
          <a:xfrm>
            <a:off x="1321308" y="-7700"/>
            <a:ext cx="6315325" cy="863425"/>
          </a:xfrm>
          <a:prstGeom prst="rect">
            <a:avLst/>
          </a:prstGeom>
          <a:noFill/>
          <a:ln>
            <a:noFill/>
          </a:ln>
        </p:spPr>
      </p:pic>
      <p:sp>
        <p:nvSpPr>
          <p:cNvPr id="32" name="Google Shape;32;p6"/>
          <p:cNvSpPr/>
          <p:nvPr/>
        </p:nvSpPr>
        <p:spPr>
          <a:xfrm>
            <a:off x="237000" y="855725"/>
            <a:ext cx="5859000" cy="4194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1000"/>
              </a:spcBef>
              <a:spcAft>
                <a:spcPts val="0"/>
              </a:spcAft>
              <a:buClr>
                <a:srgbClr val="626262"/>
              </a:buClr>
              <a:buSzPts val="2400"/>
              <a:buChar char="•"/>
            </a:pPr>
            <a:r>
              <a:rPr lang="en-GB" sz="2000" dirty="0">
                <a:solidFill>
                  <a:srgbClr val="626262"/>
                </a:solidFill>
              </a:rPr>
              <a:t>A </a:t>
            </a:r>
            <a:r>
              <a:rPr lang="en-GB" sz="2000" b="1" dirty="0">
                <a:solidFill>
                  <a:srgbClr val="626262"/>
                </a:solidFill>
              </a:rPr>
              <a:t>data discovery, visualisation and analysis tool</a:t>
            </a:r>
            <a:r>
              <a:rPr lang="en-GB" sz="2000" dirty="0">
                <a:solidFill>
                  <a:srgbClr val="626262"/>
                </a:solidFill>
              </a:rPr>
              <a:t> for EPAC operational data </a:t>
            </a:r>
            <a:endParaRPr sz="2000" dirty="0">
              <a:solidFill>
                <a:srgbClr val="626262"/>
              </a:solidFill>
            </a:endParaRPr>
          </a:p>
          <a:p>
            <a:pPr marL="914400" marR="0" lvl="1" indent="-381000" algn="l" rtl="0">
              <a:spcBef>
                <a:spcPts val="1000"/>
              </a:spcBef>
              <a:spcAft>
                <a:spcPts val="0"/>
              </a:spcAft>
              <a:buClr>
                <a:srgbClr val="626262"/>
              </a:buClr>
              <a:buSzPts val="2400"/>
              <a:buChar char="○"/>
            </a:pPr>
            <a:r>
              <a:rPr lang="en-GB" sz="2000" dirty="0">
                <a:solidFill>
                  <a:srgbClr val="626262"/>
                </a:solidFill>
              </a:rPr>
              <a:t>Diagnostic data from EPAC </a:t>
            </a:r>
            <a:endParaRPr sz="2000" dirty="0">
              <a:solidFill>
                <a:srgbClr val="626262"/>
              </a:solidFill>
            </a:endParaRPr>
          </a:p>
          <a:p>
            <a:pPr marL="914400" marR="0" lvl="1" indent="-381000" algn="l" rtl="0">
              <a:spcBef>
                <a:spcPts val="1000"/>
              </a:spcBef>
              <a:spcAft>
                <a:spcPts val="0"/>
              </a:spcAft>
              <a:buClr>
                <a:srgbClr val="626262"/>
              </a:buClr>
              <a:buSzPts val="2400"/>
              <a:buChar char="○"/>
            </a:pPr>
            <a:r>
              <a:rPr lang="en-GB" sz="2000" dirty="0">
                <a:solidFill>
                  <a:srgbClr val="626262"/>
                </a:solidFill>
              </a:rPr>
              <a:t>Controls/options when viewing images and traces</a:t>
            </a:r>
            <a:endParaRPr sz="2000" dirty="0">
              <a:solidFill>
                <a:srgbClr val="626262"/>
              </a:solidFill>
            </a:endParaRPr>
          </a:p>
          <a:p>
            <a:pPr marL="914400" marR="0" lvl="1" indent="-381000" algn="l" rtl="0">
              <a:spcBef>
                <a:spcPts val="1000"/>
              </a:spcBef>
              <a:spcAft>
                <a:spcPts val="0"/>
              </a:spcAft>
              <a:buClr>
                <a:srgbClr val="626262"/>
              </a:buClr>
              <a:buSzPts val="2400"/>
              <a:buChar char="○"/>
            </a:pPr>
            <a:r>
              <a:rPr lang="en-GB" sz="2000" dirty="0">
                <a:solidFill>
                  <a:srgbClr val="626262"/>
                </a:solidFill>
              </a:rPr>
              <a:t>In-built functions and filters</a:t>
            </a:r>
            <a:endParaRPr sz="2000" dirty="0">
              <a:solidFill>
                <a:srgbClr val="626262"/>
              </a:solidFill>
            </a:endParaRPr>
          </a:p>
          <a:p>
            <a:pPr marL="914400" marR="0" lvl="1" indent="-381000" algn="l" rtl="0">
              <a:spcBef>
                <a:spcPts val="1000"/>
              </a:spcBef>
              <a:spcAft>
                <a:spcPts val="0"/>
              </a:spcAft>
              <a:buClr>
                <a:srgbClr val="626262"/>
              </a:buClr>
              <a:buSzPts val="2400"/>
              <a:buChar char="○"/>
            </a:pPr>
            <a:r>
              <a:rPr lang="en-GB" sz="2000" dirty="0">
                <a:solidFill>
                  <a:srgbClr val="626262"/>
                </a:solidFill>
              </a:rPr>
              <a:t>Plotting functionality - including exporting data and plots</a:t>
            </a:r>
            <a:endParaRPr sz="2000" dirty="0">
              <a:solidFill>
                <a:srgbClr val="626262"/>
              </a:solidFill>
            </a:endParaRPr>
          </a:p>
          <a:p>
            <a:pPr marL="914400" marR="0" lvl="1" indent="-381000" algn="l" rtl="0">
              <a:spcBef>
                <a:spcPts val="1000"/>
              </a:spcBef>
              <a:spcAft>
                <a:spcPts val="0"/>
              </a:spcAft>
              <a:buClr>
                <a:srgbClr val="626262"/>
              </a:buClr>
              <a:buSzPts val="2400"/>
              <a:buChar char="○"/>
            </a:pPr>
            <a:r>
              <a:rPr lang="en-GB" sz="2000" dirty="0">
                <a:solidFill>
                  <a:srgbClr val="626262"/>
                </a:solidFill>
              </a:rPr>
              <a:t>Advanced search interface</a:t>
            </a:r>
            <a:endParaRPr sz="2000" dirty="0">
              <a:solidFill>
                <a:srgbClr val="626262"/>
              </a:solidFill>
            </a:endParaRPr>
          </a:p>
          <a:p>
            <a:pPr marL="914400" marR="0" lvl="1" indent="-381000" algn="l" rtl="0">
              <a:spcBef>
                <a:spcPts val="1000"/>
              </a:spcBef>
              <a:spcAft>
                <a:spcPts val="0"/>
              </a:spcAft>
              <a:buClr>
                <a:srgbClr val="626262"/>
              </a:buClr>
              <a:buSzPts val="2400"/>
              <a:buChar char="○"/>
            </a:pPr>
            <a:r>
              <a:rPr lang="en-GB" sz="2000" dirty="0">
                <a:solidFill>
                  <a:srgbClr val="626262"/>
                </a:solidFill>
              </a:rPr>
              <a:t>Coping with larger amounts of data </a:t>
            </a:r>
            <a:endParaRPr sz="2000" dirty="0">
              <a:solidFill>
                <a:srgbClr val="626262"/>
              </a:solidFill>
            </a:endParaRPr>
          </a:p>
          <a:p>
            <a:pPr marL="914400" marR="0" lvl="0" indent="0" algn="l" rtl="0">
              <a:spcBef>
                <a:spcPts val="1000"/>
              </a:spcBef>
              <a:spcAft>
                <a:spcPts val="0"/>
              </a:spcAft>
              <a:buNone/>
            </a:pPr>
            <a:endParaRPr sz="2000" dirty="0">
              <a:solidFill>
                <a:srgbClr val="626262"/>
              </a:solidFill>
            </a:endParaRPr>
          </a:p>
          <a:p>
            <a:pPr marL="914400" marR="0" lvl="0" indent="0" algn="l" rtl="0">
              <a:spcBef>
                <a:spcPts val="1000"/>
              </a:spcBef>
              <a:spcAft>
                <a:spcPts val="0"/>
              </a:spcAft>
              <a:buNone/>
            </a:pPr>
            <a:endParaRPr sz="2000" dirty="0">
              <a:solidFill>
                <a:srgbClr val="626262"/>
              </a:solidFill>
            </a:endParaRPr>
          </a:p>
        </p:txBody>
      </p:sp>
      <p:pic>
        <p:nvPicPr>
          <p:cNvPr id="34" name="Google Shape;34;p6"/>
          <p:cNvPicPr preferRelativeResize="0"/>
          <p:nvPr/>
        </p:nvPicPr>
        <p:blipFill rotWithShape="1">
          <a:blip r:embed="rId4">
            <a:alphaModFix/>
          </a:blip>
          <a:srcRect t="9516" r="21210" b="-3904"/>
          <a:stretch/>
        </p:blipFill>
        <p:spPr>
          <a:xfrm>
            <a:off x="6145056" y="3583858"/>
            <a:ext cx="6096000" cy="3358225"/>
          </a:xfrm>
          <a:prstGeom prst="rect">
            <a:avLst/>
          </a:prstGeom>
          <a:noFill/>
          <a:ln>
            <a:noFill/>
          </a:ln>
        </p:spPr>
      </p:pic>
      <p:pic>
        <p:nvPicPr>
          <p:cNvPr id="2" name="Google Shape;50;p8">
            <a:extLst>
              <a:ext uri="{FF2B5EF4-FFF2-40B4-BE49-F238E27FC236}">
                <a16:creationId xmlns:a16="http://schemas.microsoft.com/office/drawing/2014/main" id="{0BEAD4AF-C0E0-9E3D-DD17-73013E067CF5}"/>
              </a:ext>
            </a:extLst>
          </p:cNvPr>
          <p:cNvPicPr preferRelativeResize="0"/>
          <p:nvPr/>
        </p:nvPicPr>
        <p:blipFill rotWithShape="1">
          <a:blip r:embed="rId5">
            <a:alphaModFix/>
          </a:blip>
          <a:srcRect r="5785" b="35180"/>
          <a:stretch/>
        </p:blipFill>
        <p:spPr>
          <a:xfrm>
            <a:off x="6145056" y="781666"/>
            <a:ext cx="5859000" cy="2647334"/>
          </a:xfrm>
          <a:prstGeom prst="rect">
            <a:avLst/>
          </a:prstGeom>
          <a:noFill/>
          <a:ln>
            <a:noFill/>
          </a:ln>
        </p:spPr>
      </p:pic>
      <p:sp>
        <p:nvSpPr>
          <p:cNvPr id="4" name="TextBox 3">
            <a:extLst>
              <a:ext uri="{FF2B5EF4-FFF2-40B4-BE49-F238E27FC236}">
                <a16:creationId xmlns:a16="http://schemas.microsoft.com/office/drawing/2014/main" id="{A1FC5891-F082-2E9E-9ABF-BF9595A91194}"/>
              </a:ext>
            </a:extLst>
          </p:cNvPr>
          <p:cNvSpPr txBox="1"/>
          <p:nvPr/>
        </p:nvSpPr>
        <p:spPr>
          <a:xfrm>
            <a:off x="237000" y="5262970"/>
            <a:ext cx="6120580" cy="1015663"/>
          </a:xfrm>
          <a:prstGeom prst="rect">
            <a:avLst/>
          </a:prstGeom>
          <a:noFill/>
        </p:spPr>
        <p:txBody>
          <a:bodyPr wrap="square">
            <a:spAutoFit/>
          </a:bodyPr>
          <a:lstStyle/>
          <a:p>
            <a:pPr marR="0" lvl="0" algn="l" rtl="0">
              <a:spcBef>
                <a:spcPts val="1000"/>
              </a:spcBef>
              <a:spcAft>
                <a:spcPts val="0"/>
              </a:spcAft>
              <a:buClr>
                <a:srgbClr val="626262"/>
              </a:buClr>
              <a:buSzPts val="2400"/>
            </a:pPr>
            <a:r>
              <a:rPr lang="en-GB" sz="2000" dirty="0">
                <a:solidFill>
                  <a:srgbClr val="C00000"/>
                </a:solidFill>
              </a:rPr>
              <a:t>Low and high-fidelity mock-ups have been produced to facilitate discussion with potential users and guide software development</a:t>
            </a:r>
          </a:p>
        </p:txBody>
      </p:sp>
      <p:pic>
        <p:nvPicPr>
          <p:cNvPr id="5" name="Google Shape;22;p5" descr="Ada Lovelace Center">
            <a:extLst>
              <a:ext uri="{FF2B5EF4-FFF2-40B4-BE49-F238E27FC236}">
                <a16:creationId xmlns:a16="http://schemas.microsoft.com/office/drawing/2014/main" id="{72730D5E-24E3-C3F2-F856-3029F67354FE}"/>
              </a:ext>
            </a:extLst>
          </p:cNvPr>
          <p:cNvPicPr preferRelativeResize="0"/>
          <p:nvPr/>
        </p:nvPicPr>
        <p:blipFill rotWithShape="1">
          <a:blip r:embed="rId6">
            <a:alphaModFix/>
          </a:blip>
          <a:srcRect/>
          <a:stretch/>
        </p:blipFill>
        <p:spPr>
          <a:xfrm>
            <a:off x="11317300" y="-51742"/>
            <a:ext cx="874700" cy="678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21B7-FC6B-3C4B-A48D-DF9E1D19BA78}"/>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6D898EA0-428B-C840-86BB-BEBB4C35B5FC}"/>
              </a:ext>
            </a:extLst>
          </p:cNvPr>
          <p:cNvSpPr>
            <a:spLocks noGrp="1"/>
          </p:cNvSpPr>
          <p:nvPr>
            <p:ph idx="1"/>
          </p:nvPr>
        </p:nvSpPr>
        <p:spPr/>
        <p:txBody>
          <a:bodyPr/>
          <a:lstStyle/>
          <a:p>
            <a:r>
              <a:rPr lang="en-US" dirty="0">
                <a:solidFill>
                  <a:schemeClr val="bg1">
                    <a:lumMod val="85000"/>
                  </a:schemeClr>
                </a:solidFill>
              </a:rPr>
              <a:t>Concepts of Data Management in EPAC</a:t>
            </a:r>
          </a:p>
          <a:p>
            <a:r>
              <a:rPr lang="en-US" dirty="0">
                <a:solidFill>
                  <a:schemeClr val="bg1">
                    <a:lumMod val="75000"/>
                  </a:schemeClr>
                </a:solidFill>
              </a:rPr>
              <a:t>Update on Data Management System Development and Testing</a:t>
            </a:r>
          </a:p>
          <a:p>
            <a:r>
              <a:rPr lang="en-US" dirty="0">
                <a:solidFill>
                  <a:srgbClr val="C00000"/>
                </a:solidFill>
              </a:rPr>
              <a:t>End-to-End Testing</a:t>
            </a:r>
          </a:p>
          <a:p>
            <a:r>
              <a:rPr lang="en-US" dirty="0">
                <a:solidFill>
                  <a:schemeClr val="bg1">
                    <a:lumMod val="85000"/>
                  </a:schemeClr>
                </a:solidFill>
              </a:rPr>
              <a:t>CT in EPAC</a:t>
            </a:r>
          </a:p>
          <a:p>
            <a:r>
              <a:rPr lang="en-US" dirty="0">
                <a:solidFill>
                  <a:schemeClr val="bg1">
                    <a:lumMod val="85000"/>
                  </a:schemeClr>
                </a:solidFill>
              </a:rPr>
              <a:t>Next steps </a:t>
            </a:r>
            <a:r>
              <a:rPr lang="en-US" dirty="0"/>
              <a:t>	</a:t>
            </a:r>
          </a:p>
          <a:p>
            <a:endParaRPr lang="en-US" dirty="0"/>
          </a:p>
        </p:txBody>
      </p:sp>
    </p:spTree>
    <p:extLst>
      <p:ext uri="{BB962C8B-B14F-4D97-AF65-F5344CB8AC3E}">
        <p14:creationId xmlns:p14="http://schemas.microsoft.com/office/powerpoint/2010/main" val="3144004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A10A-A570-21B3-3A20-3F6FB90E08E1}"/>
              </a:ext>
            </a:extLst>
          </p:cNvPr>
          <p:cNvSpPr txBox="1">
            <a:spLocks/>
          </p:cNvSpPr>
          <p:nvPr/>
        </p:nvSpPr>
        <p:spPr>
          <a:xfrm>
            <a:off x="1255059" y="18177"/>
            <a:ext cx="10196384" cy="107649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4000" dirty="0"/>
              <a:t>End-to-End Testing (integration)</a:t>
            </a:r>
          </a:p>
        </p:txBody>
      </p:sp>
      <p:pic>
        <p:nvPicPr>
          <p:cNvPr id="4" name="Picture 3">
            <a:extLst>
              <a:ext uri="{FF2B5EF4-FFF2-40B4-BE49-F238E27FC236}">
                <a16:creationId xmlns:a16="http://schemas.microsoft.com/office/drawing/2014/main" id="{D0F0A662-D91C-9E3A-9AED-7E91F08E26CD}"/>
              </a:ext>
            </a:extLst>
          </p:cNvPr>
          <p:cNvPicPr>
            <a:picLocks noChangeAspect="1"/>
          </p:cNvPicPr>
          <p:nvPr/>
        </p:nvPicPr>
        <p:blipFill>
          <a:blip r:embed="rId2"/>
          <a:stretch>
            <a:fillRect/>
          </a:stretch>
        </p:blipFill>
        <p:spPr>
          <a:xfrm>
            <a:off x="740557" y="787302"/>
            <a:ext cx="10124334" cy="4994066"/>
          </a:xfrm>
          <a:prstGeom prst="rect">
            <a:avLst/>
          </a:prstGeom>
        </p:spPr>
      </p:pic>
    </p:spTree>
    <p:extLst>
      <p:ext uri="{BB962C8B-B14F-4D97-AF65-F5344CB8AC3E}">
        <p14:creationId xmlns:p14="http://schemas.microsoft.com/office/powerpoint/2010/main" val="332379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PICS-only.mp4">
            <a:hlinkClick r:id="" action="ppaction://media"/>
            <a:extLst>
              <a:ext uri="{FF2B5EF4-FFF2-40B4-BE49-F238E27FC236}">
                <a16:creationId xmlns:a16="http://schemas.microsoft.com/office/drawing/2014/main" id="{EEAECFA2-485B-AAEC-CAEB-F776B7074F3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71" t="2796"/>
          <a:stretch/>
        </p:blipFill>
        <p:spPr>
          <a:xfrm>
            <a:off x="1592826" y="829277"/>
            <a:ext cx="10599174" cy="6028724"/>
          </a:xfrm>
          <a:prstGeom prst="rect">
            <a:avLst/>
          </a:prstGeom>
        </p:spPr>
      </p:pic>
      <p:sp>
        <p:nvSpPr>
          <p:cNvPr id="3" name="Title 1">
            <a:extLst>
              <a:ext uri="{FF2B5EF4-FFF2-40B4-BE49-F238E27FC236}">
                <a16:creationId xmlns:a16="http://schemas.microsoft.com/office/drawing/2014/main" id="{EED17159-178A-239B-CF5B-B30F5F9024AA}"/>
              </a:ext>
            </a:extLst>
          </p:cNvPr>
          <p:cNvSpPr txBox="1">
            <a:spLocks/>
          </p:cNvSpPr>
          <p:nvPr/>
        </p:nvSpPr>
        <p:spPr>
          <a:xfrm>
            <a:off x="1255059" y="18177"/>
            <a:ext cx="11133586" cy="107649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4000" dirty="0"/>
              <a:t>End-to-End Testing: control system interface</a:t>
            </a:r>
          </a:p>
        </p:txBody>
      </p:sp>
    </p:spTree>
    <p:extLst>
      <p:ext uri="{BB962C8B-B14F-4D97-AF65-F5344CB8AC3E}">
        <p14:creationId xmlns:p14="http://schemas.microsoft.com/office/powerpoint/2010/main" val="40173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21B7-FC6B-3C4B-A48D-DF9E1D19BA78}"/>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6D898EA0-428B-C840-86BB-BEBB4C35B5FC}"/>
              </a:ext>
            </a:extLst>
          </p:cNvPr>
          <p:cNvSpPr>
            <a:spLocks noGrp="1"/>
          </p:cNvSpPr>
          <p:nvPr>
            <p:ph idx="1"/>
          </p:nvPr>
        </p:nvSpPr>
        <p:spPr/>
        <p:txBody>
          <a:bodyPr/>
          <a:lstStyle/>
          <a:p>
            <a:r>
              <a:rPr lang="en-US" dirty="0">
                <a:solidFill>
                  <a:srgbClr val="C00000"/>
                </a:solidFill>
              </a:rPr>
              <a:t>Overview of the Data Management in EPAC</a:t>
            </a:r>
          </a:p>
          <a:p>
            <a:r>
              <a:rPr lang="en-US" dirty="0">
                <a:solidFill>
                  <a:schemeClr val="bg1">
                    <a:lumMod val="85000"/>
                  </a:schemeClr>
                </a:solidFill>
              </a:rPr>
              <a:t>Update on Data Management System Development and Testing</a:t>
            </a:r>
          </a:p>
          <a:p>
            <a:r>
              <a:rPr lang="en-US" dirty="0">
                <a:solidFill>
                  <a:schemeClr val="bg1">
                    <a:lumMod val="85000"/>
                  </a:schemeClr>
                </a:solidFill>
              </a:rPr>
              <a:t>End-to-End Testing</a:t>
            </a:r>
          </a:p>
          <a:p>
            <a:r>
              <a:rPr lang="en-US" dirty="0">
                <a:solidFill>
                  <a:schemeClr val="bg1">
                    <a:lumMod val="85000"/>
                  </a:schemeClr>
                </a:solidFill>
              </a:rPr>
              <a:t>CT in EPAC</a:t>
            </a:r>
          </a:p>
          <a:p>
            <a:r>
              <a:rPr lang="en-US" dirty="0">
                <a:solidFill>
                  <a:schemeClr val="bg1">
                    <a:lumMod val="85000"/>
                  </a:schemeClr>
                </a:solidFill>
              </a:rPr>
              <a:t>Next steps</a:t>
            </a:r>
            <a:r>
              <a:rPr lang="en-US" dirty="0"/>
              <a:t>	</a:t>
            </a:r>
          </a:p>
          <a:p>
            <a:endParaRPr lang="en-US" dirty="0"/>
          </a:p>
        </p:txBody>
      </p:sp>
    </p:spTree>
    <p:extLst>
      <p:ext uri="{BB962C8B-B14F-4D97-AF65-F5344CB8AC3E}">
        <p14:creationId xmlns:p14="http://schemas.microsoft.com/office/powerpoint/2010/main" val="3365653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A882-E2AF-671E-B5A6-A28789A992EB}"/>
              </a:ext>
            </a:extLst>
          </p:cNvPr>
          <p:cNvSpPr txBox="1">
            <a:spLocks/>
          </p:cNvSpPr>
          <p:nvPr/>
        </p:nvSpPr>
        <p:spPr>
          <a:xfrm>
            <a:off x="1255059" y="18177"/>
            <a:ext cx="11133586" cy="107649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4000" dirty="0"/>
              <a:t>End-to-End Testing: live display with Kafka</a:t>
            </a:r>
          </a:p>
        </p:txBody>
      </p:sp>
      <p:pic>
        <p:nvPicPr>
          <p:cNvPr id="4" name="Kafka.mp4">
            <a:hlinkClick r:id="" action="ppaction://media"/>
            <a:extLst>
              <a:ext uri="{FF2B5EF4-FFF2-40B4-BE49-F238E27FC236}">
                <a16:creationId xmlns:a16="http://schemas.microsoft.com/office/drawing/2014/main" id="{5B62FDF3-7DAA-D675-5156-2782C0DCD9B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838" t="3011" b="266"/>
          <a:stretch/>
        </p:blipFill>
        <p:spPr>
          <a:xfrm>
            <a:off x="1548582" y="754572"/>
            <a:ext cx="10643418" cy="6085251"/>
          </a:xfrm>
          <a:prstGeom prst="rect">
            <a:avLst/>
          </a:prstGeom>
        </p:spPr>
      </p:pic>
    </p:spTree>
    <p:extLst>
      <p:ext uri="{BB962C8B-B14F-4D97-AF65-F5344CB8AC3E}">
        <p14:creationId xmlns:p14="http://schemas.microsoft.com/office/powerpoint/2010/main" val="101946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Q.mp4">
            <a:hlinkClick r:id="" action="ppaction://media"/>
            <a:extLst>
              <a:ext uri="{FF2B5EF4-FFF2-40B4-BE49-F238E27FC236}">
                <a16:creationId xmlns:a16="http://schemas.microsoft.com/office/drawing/2014/main" id="{9186E44D-CA48-261C-1196-EF9F7E0F12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71" t="2580"/>
          <a:stretch/>
        </p:blipFill>
        <p:spPr>
          <a:xfrm>
            <a:off x="1474838" y="840732"/>
            <a:ext cx="10717161" cy="6109321"/>
          </a:xfrm>
          <a:prstGeom prst="rect">
            <a:avLst/>
          </a:prstGeom>
        </p:spPr>
      </p:pic>
      <p:sp>
        <p:nvSpPr>
          <p:cNvPr id="3" name="Title 1">
            <a:extLst>
              <a:ext uri="{FF2B5EF4-FFF2-40B4-BE49-F238E27FC236}">
                <a16:creationId xmlns:a16="http://schemas.microsoft.com/office/drawing/2014/main" id="{BD61B06A-7677-FA38-965E-E0E9A261ED62}"/>
              </a:ext>
            </a:extLst>
          </p:cNvPr>
          <p:cNvSpPr txBox="1">
            <a:spLocks/>
          </p:cNvSpPr>
          <p:nvPr/>
        </p:nvSpPr>
        <p:spPr>
          <a:xfrm>
            <a:off x="1255059" y="18177"/>
            <a:ext cx="10196384" cy="107649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4000" dirty="0"/>
              <a:t>End-to-End Testing: End-to-End DAQ </a:t>
            </a:r>
          </a:p>
        </p:txBody>
      </p:sp>
    </p:spTree>
    <p:extLst>
      <p:ext uri="{BB962C8B-B14F-4D97-AF65-F5344CB8AC3E}">
        <p14:creationId xmlns:p14="http://schemas.microsoft.com/office/powerpoint/2010/main" val="218004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21B7-FC6B-3C4B-A48D-DF9E1D19BA78}"/>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6D898EA0-428B-C840-86BB-BEBB4C35B5FC}"/>
              </a:ext>
            </a:extLst>
          </p:cNvPr>
          <p:cNvSpPr>
            <a:spLocks noGrp="1"/>
          </p:cNvSpPr>
          <p:nvPr>
            <p:ph idx="1"/>
          </p:nvPr>
        </p:nvSpPr>
        <p:spPr/>
        <p:txBody>
          <a:bodyPr/>
          <a:lstStyle/>
          <a:p>
            <a:r>
              <a:rPr lang="en-US" dirty="0">
                <a:solidFill>
                  <a:schemeClr val="bg1">
                    <a:lumMod val="85000"/>
                  </a:schemeClr>
                </a:solidFill>
              </a:rPr>
              <a:t>Overview of the Data Management in EPAC</a:t>
            </a:r>
          </a:p>
          <a:p>
            <a:r>
              <a:rPr lang="en-US" dirty="0">
                <a:solidFill>
                  <a:schemeClr val="bg1">
                    <a:lumMod val="85000"/>
                  </a:schemeClr>
                </a:solidFill>
              </a:rPr>
              <a:t>Update on Data Management System Development and Testing</a:t>
            </a:r>
          </a:p>
          <a:p>
            <a:r>
              <a:rPr lang="en-US" dirty="0">
                <a:solidFill>
                  <a:schemeClr val="bg1">
                    <a:lumMod val="85000"/>
                  </a:schemeClr>
                </a:solidFill>
              </a:rPr>
              <a:t>End-to-End Testing</a:t>
            </a:r>
          </a:p>
          <a:p>
            <a:r>
              <a:rPr lang="en-US" dirty="0">
                <a:solidFill>
                  <a:srgbClr val="C00000"/>
                </a:solidFill>
              </a:rPr>
              <a:t>CT in EPAC</a:t>
            </a:r>
          </a:p>
          <a:p>
            <a:r>
              <a:rPr lang="en-US" dirty="0">
                <a:solidFill>
                  <a:schemeClr val="bg1">
                    <a:lumMod val="85000"/>
                  </a:schemeClr>
                </a:solidFill>
              </a:rPr>
              <a:t>Next steps</a:t>
            </a:r>
            <a:r>
              <a:rPr lang="en-US" dirty="0"/>
              <a:t>	</a:t>
            </a:r>
          </a:p>
          <a:p>
            <a:endParaRPr lang="en-US" dirty="0"/>
          </a:p>
        </p:txBody>
      </p:sp>
    </p:spTree>
    <p:extLst>
      <p:ext uri="{BB962C8B-B14F-4D97-AF65-F5344CB8AC3E}">
        <p14:creationId xmlns:p14="http://schemas.microsoft.com/office/powerpoint/2010/main" val="4082819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D2D3C16-65A9-0F43-8F0A-7A48F3195EA7}"/>
              </a:ext>
            </a:extLst>
          </p:cNvPr>
          <p:cNvSpPr>
            <a:spLocks noGrp="1"/>
          </p:cNvSpPr>
          <p:nvPr>
            <p:ph idx="1"/>
          </p:nvPr>
        </p:nvSpPr>
        <p:spPr>
          <a:xfrm>
            <a:off x="191812" y="1434014"/>
            <a:ext cx="5904187" cy="4746207"/>
          </a:xfrm>
        </p:spPr>
        <p:txBody>
          <a:bodyPr>
            <a:normAutofit fontScale="92500" lnSpcReduction="20000"/>
          </a:bodyPr>
          <a:lstStyle/>
          <a:p>
            <a:pPr fontAlgn="base">
              <a:lnSpc>
                <a:spcPct val="120000"/>
              </a:lnSpc>
            </a:pPr>
            <a:r>
              <a:rPr lang="en-US" sz="2400" dirty="0"/>
              <a:t>Developed by </a:t>
            </a:r>
            <a:r>
              <a:rPr lang="en-US" sz="2400" dirty="0" err="1"/>
              <a:t>CCPi</a:t>
            </a:r>
            <a:r>
              <a:rPr lang="en-US" sz="2400" dirty="0"/>
              <a:t>/SCD</a:t>
            </a:r>
          </a:p>
          <a:p>
            <a:pPr fontAlgn="base">
              <a:lnSpc>
                <a:spcPct val="120000"/>
              </a:lnSpc>
            </a:pPr>
            <a:r>
              <a:rPr lang="en-US" sz="2400" dirty="0"/>
              <a:t>Interface for two main stages: </a:t>
            </a:r>
            <a:r>
              <a:rPr lang="en-US" sz="2400" b="1" dirty="0"/>
              <a:t>pre-processing</a:t>
            </a:r>
            <a:r>
              <a:rPr lang="en-US" sz="2400" dirty="0"/>
              <a:t> and </a:t>
            </a:r>
            <a:r>
              <a:rPr lang="en-US" sz="2400" b="1" dirty="0"/>
              <a:t>reconstruction</a:t>
            </a:r>
            <a:r>
              <a:rPr lang="en-US" sz="2400" dirty="0"/>
              <a:t> (</a:t>
            </a:r>
            <a:r>
              <a:rPr lang="en-US" sz="2400" b="1" dirty="0"/>
              <a:t>FBP</a:t>
            </a:r>
            <a:r>
              <a:rPr lang="en-US" sz="2400" dirty="0"/>
              <a:t>)</a:t>
            </a:r>
          </a:p>
          <a:p>
            <a:pPr fontAlgn="base">
              <a:lnSpc>
                <a:spcPct val="120000"/>
              </a:lnSpc>
            </a:pPr>
            <a:r>
              <a:rPr lang="en-US" sz="2400" dirty="0"/>
              <a:t>Develop the tools for pre-processing</a:t>
            </a:r>
          </a:p>
          <a:p>
            <a:pPr fontAlgn="base">
              <a:lnSpc>
                <a:spcPct val="120000"/>
              </a:lnSpc>
            </a:pPr>
            <a:r>
              <a:rPr lang="en-US" sz="2400" dirty="0">
                <a:solidFill>
                  <a:srgbClr val="C00000"/>
                </a:solidFill>
              </a:rPr>
              <a:t>Agnostic to the reconstruction algorithm</a:t>
            </a:r>
          </a:p>
          <a:p>
            <a:pPr fontAlgn="base">
              <a:lnSpc>
                <a:spcPct val="120000"/>
              </a:lnSpc>
            </a:pPr>
            <a:r>
              <a:rPr lang="en-US" sz="2400" dirty="0"/>
              <a:t>Interface for </a:t>
            </a:r>
            <a:r>
              <a:rPr lang="en-US" sz="2400" b="1" dirty="0"/>
              <a:t>interactive reconstruction</a:t>
            </a:r>
          </a:p>
          <a:p>
            <a:pPr lvl="1" fontAlgn="base">
              <a:lnSpc>
                <a:spcPct val="120000"/>
              </a:lnSpc>
            </a:pPr>
            <a:r>
              <a:rPr lang="en-US" sz="1900" dirty="0"/>
              <a:t>Different stages will have different views and interactivity</a:t>
            </a:r>
          </a:p>
          <a:p>
            <a:pPr lvl="1" fontAlgn="base">
              <a:lnSpc>
                <a:spcPct val="120000"/>
              </a:lnSpc>
            </a:pPr>
            <a:r>
              <a:rPr lang="en-GB" sz="1900" dirty="0"/>
              <a:t>Controls include: definition of ROI, voxel size, filter</a:t>
            </a:r>
          </a:p>
          <a:p>
            <a:pPr lvl="1" fontAlgn="base">
              <a:lnSpc>
                <a:spcPct val="120000"/>
              </a:lnSpc>
            </a:pPr>
            <a:r>
              <a:rPr lang="en-GB" sz="1900" dirty="0"/>
              <a:t>Run full &amp; partial reconstructions </a:t>
            </a:r>
          </a:p>
          <a:p>
            <a:pPr lvl="1" fontAlgn="base">
              <a:lnSpc>
                <a:spcPct val="120000"/>
              </a:lnSpc>
            </a:pPr>
            <a:r>
              <a:rPr lang="en-GB" sz="1900" dirty="0"/>
              <a:t>View output data with </a:t>
            </a:r>
            <a:r>
              <a:rPr lang="en-GB" sz="1900" dirty="0" err="1"/>
              <a:t>CILViewer</a:t>
            </a:r>
            <a:r>
              <a:rPr lang="en-GB" sz="1900" dirty="0"/>
              <a:t> </a:t>
            </a:r>
          </a:p>
          <a:p>
            <a:pPr lvl="1" fontAlgn="base">
              <a:lnSpc>
                <a:spcPct val="120000"/>
              </a:lnSpc>
            </a:pPr>
            <a:endParaRPr lang="en-GB" sz="1800" dirty="0"/>
          </a:p>
          <a:p>
            <a:pPr lvl="1" fontAlgn="base">
              <a:lnSpc>
                <a:spcPct val="120000"/>
              </a:lnSpc>
            </a:pPr>
            <a:endParaRPr lang="en-US" sz="1800" dirty="0"/>
          </a:p>
        </p:txBody>
      </p:sp>
      <p:sp>
        <p:nvSpPr>
          <p:cNvPr id="7" name="Title 1">
            <a:extLst>
              <a:ext uri="{FF2B5EF4-FFF2-40B4-BE49-F238E27FC236}">
                <a16:creationId xmlns:a16="http://schemas.microsoft.com/office/drawing/2014/main" id="{70B60FE6-4CBA-614E-996E-F8997B6396E2}"/>
              </a:ext>
            </a:extLst>
          </p:cNvPr>
          <p:cNvSpPr>
            <a:spLocks noGrp="1"/>
          </p:cNvSpPr>
          <p:nvPr>
            <p:ph type="title"/>
          </p:nvPr>
        </p:nvSpPr>
        <p:spPr>
          <a:xfrm>
            <a:off x="1255058" y="18177"/>
            <a:ext cx="10740425" cy="1076497"/>
          </a:xfrm>
        </p:spPr>
        <p:txBody>
          <a:bodyPr>
            <a:normAutofit fontScale="90000"/>
          </a:bodyPr>
          <a:lstStyle/>
          <a:p>
            <a:r>
              <a:rPr lang="en-US" dirty="0"/>
              <a:t>Interactive reconstruction under development</a:t>
            </a:r>
            <a:endParaRPr lang="en-GB" dirty="0"/>
          </a:p>
        </p:txBody>
      </p:sp>
      <p:pic>
        <p:nvPicPr>
          <p:cNvPr id="3" name="Picture 2" descr="Graphical user interface&#10;&#10;Description automatically generated with medium confidence">
            <a:extLst>
              <a:ext uri="{FF2B5EF4-FFF2-40B4-BE49-F238E27FC236}">
                <a16:creationId xmlns:a16="http://schemas.microsoft.com/office/drawing/2014/main" id="{F0F0EB0A-29F2-E7C1-37F0-CAC2DB8F98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1454" y="1256907"/>
            <a:ext cx="6570546" cy="3701716"/>
          </a:xfrm>
          <a:prstGeom prst="rect">
            <a:avLst/>
          </a:prstGeom>
        </p:spPr>
      </p:pic>
      <p:pic>
        <p:nvPicPr>
          <p:cNvPr id="4" name="Picture 2" descr="Home">
            <a:extLst>
              <a:ext uri="{FF2B5EF4-FFF2-40B4-BE49-F238E27FC236}">
                <a16:creationId xmlns:a16="http://schemas.microsoft.com/office/drawing/2014/main" id="{9CF0F7BA-A1AD-4433-8BD4-A196EF176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1226" y="18177"/>
            <a:ext cx="1150774" cy="975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ee the source image">
            <a:extLst>
              <a:ext uri="{FF2B5EF4-FFF2-40B4-BE49-F238E27FC236}">
                <a16:creationId xmlns:a16="http://schemas.microsoft.com/office/drawing/2014/main" id="{39C60B1B-61EC-5793-577A-8DDB1D302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73250"/>
            <a:ext cx="2557812" cy="37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282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9E256E6-B535-4BED-B3A2-EEC0808ECCB4}"/>
              </a:ext>
            </a:extLst>
          </p:cNvPr>
          <p:cNvSpPr>
            <a:spLocks noGrp="1"/>
          </p:cNvSpPr>
          <p:nvPr>
            <p:ph type="title"/>
          </p:nvPr>
        </p:nvSpPr>
        <p:spPr/>
        <p:txBody>
          <a:bodyPr/>
          <a:lstStyle/>
          <a:p>
            <a:r>
              <a:rPr lang="en-GB" dirty="0"/>
              <a:t>Current Status</a:t>
            </a:r>
          </a:p>
        </p:txBody>
      </p:sp>
      <p:sp>
        <p:nvSpPr>
          <p:cNvPr id="5" name="Text Placeholder 4">
            <a:extLst>
              <a:ext uri="{FF2B5EF4-FFF2-40B4-BE49-F238E27FC236}">
                <a16:creationId xmlns:a16="http://schemas.microsoft.com/office/drawing/2014/main" id="{D24EC2A0-F92D-4023-8AD3-19D358C795B0}"/>
              </a:ext>
            </a:extLst>
          </p:cNvPr>
          <p:cNvSpPr>
            <a:spLocks noGrp="1"/>
          </p:cNvSpPr>
          <p:nvPr>
            <p:ph type="body" idx="1"/>
          </p:nvPr>
        </p:nvSpPr>
        <p:spPr>
          <a:xfrm>
            <a:off x="380998" y="967969"/>
            <a:ext cx="5157787" cy="823912"/>
          </a:xfrm>
        </p:spPr>
        <p:txBody>
          <a:bodyPr>
            <a:normAutofit/>
          </a:bodyPr>
          <a:lstStyle/>
          <a:p>
            <a:pPr>
              <a:buClr>
                <a:srgbClr val="00B050"/>
              </a:buClr>
            </a:pPr>
            <a:r>
              <a:rPr lang="en-US" dirty="0">
                <a:cs typeface="Calibri"/>
              </a:rPr>
              <a:t>Pipeline for CT recon with</a:t>
            </a:r>
          </a:p>
        </p:txBody>
      </p:sp>
      <p:sp>
        <p:nvSpPr>
          <p:cNvPr id="6" name="Content Placeholder 5">
            <a:extLst>
              <a:ext uri="{FF2B5EF4-FFF2-40B4-BE49-F238E27FC236}">
                <a16:creationId xmlns:a16="http://schemas.microsoft.com/office/drawing/2014/main" id="{547E2F38-E661-4D0C-907E-9573367528CE}"/>
              </a:ext>
            </a:extLst>
          </p:cNvPr>
          <p:cNvSpPr>
            <a:spLocks noGrp="1"/>
          </p:cNvSpPr>
          <p:nvPr>
            <p:ph sz="half" idx="2"/>
          </p:nvPr>
        </p:nvSpPr>
        <p:spPr>
          <a:xfrm>
            <a:off x="380997" y="2044466"/>
            <a:ext cx="5157787" cy="3575093"/>
          </a:xfrm>
        </p:spPr>
        <p:txBody>
          <a:bodyPr>
            <a:normAutofit/>
          </a:bodyPr>
          <a:lstStyle/>
          <a:p>
            <a:r>
              <a:rPr lang="en-US" dirty="0">
                <a:cs typeface="Calibri"/>
              </a:rPr>
              <a:t>Handles Nexus &amp; lab-based XCT data files </a:t>
            </a:r>
            <a:endParaRPr lang="en-US" dirty="0"/>
          </a:p>
          <a:p>
            <a:r>
              <a:rPr lang="en-US" dirty="0"/>
              <a:t>Processing:</a:t>
            </a:r>
          </a:p>
          <a:p>
            <a:pPr lvl="1"/>
            <a:r>
              <a:rPr lang="en-US" dirty="0"/>
              <a:t>Beam profile correction</a:t>
            </a:r>
            <a:endParaRPr lang="en-US" dirty="0">
              <a:cs typeface="Calibri"/>
            </a:endParaRPr>
          </a:p>
          <a:p>
            <a:pPr lvl="1"/>
            <a:r>
              <a:rPr lang="en-US" dirty="0"/>
              <a:t>Transmission to Absorption Conversion</a:t>
            </a:r>
            <a:endParaRPr lang="en-US" dirty="0">
              <a:cs typeface="Calibri"/>
            </a:endParaRPr>
          </a:p>
          <a:p>
            <a:pPr lvl="1"/>
            <a:r>
              <a:rPr lang="en-US" dirty="0"/>
              <a:t>Centre of Rotation Correction</a:t>
            </a:r>
          </a:p>
          <a:p>
            <a:r>
              <a:rPr lang="en-US" dirty="0"/>
              <a:t>Reconstruction</a:t>
            </a:r>
            <a:endParaRPr lang="en-US" dirty="0">
              <a:cs typeface="Calibri"/>
            </a:endParaRPr>
          </a:p>
        </p:txBody>
      </p:sp>
      <p:sp>
        <p:nvSpPr>
          <p:cNvPr id="7" name="Text Placeholder 6">
            <a:extLst>
              <a:ext uri="{FF2B5EF4-FFF2-40B4-BE49-F238E27FC236}">
                <a16:creationId xmlns:a16="http://schemas.microsoft.com/office/drawing/2014/main" id="{160B8364-14AA-4708-AB33-808AC702C06A}"/>
              </a:ext>
            </a:extLst>
          </p:cNvPr>
          <p:cNvSpPr>
            <a:spLocks noGrp="1"/>
          </p:cNvSpPr>
          <p:nvPr>
            <p:ph type="body" sz="quarter" idx="3"/>
          </p:nvPr>
        </p:nvSpPr>
        <p:spPr>
          <a:xfrm>
            <a:off x="6096000" y="902552"/>
            <a:ext cx="5183188" cy="823912"/>
          </a:xfrm>
        </p:spPr>
        <p:txBody>
          <a:bodyPr>
            <a:normAutofit/>
          </a:bodyPr>
          <a:lstStyle/>
          <a:p>
            <a:r>
              <a:rPr lang="en-GB" dirty="0"/>
              <a:t>GUI</a:t>
            </a:r>
          </a:p>
        </p:txBody>
      </p:sp>
      <p:pic>
        <p:nvPicPr>
          <p:cNvPr id="9" name="Content Placeholder 8" descr="Logo, company name&#10;&#10;Description automatically generated">
            <a:extLst>
              <a:ext uri="{FF2B5EF4-FFF2-40B4-BE49-F238E27FC236}">
                <a16:creationId xmlns:a16="http://schemas.microsoft.com/office/drawing/2014/main" id="{60CDAAF7-0060-4C0C-9CA8-1705B5A9A712}"/>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0112773" y="7908"/>
            <a:ext cx="1956138" cy="823912"/>
          </a:xfrm>
        </p:spPr>
      </p:pic>
      <p:sp>
        <p:nvSpPr>
          <p:cNvPr id="14" name="Content Placeholder 5">
            <a:extLst>
              <a:ext uri="{FF2B5EF4-FFF2-40B4-BE49-F238E27FC236}">
                <a16:creationId xmlns:a16="http://schemas.microsoft.com/office/drawing/2014/main" id="{08F13B34-E290-45B5-9B8C-152C57AB3FC2}"/>
              </a:ext>
            </a:extLst>
          </p:cNvPr>
          <p:cNvSpPr txBox="1">
            <a:spLocks/>
          </p:cNvSpPr>
          <p:nvPr/>
        </p:nvSpPr>
        <p:spPr>
          <a:xfrm>
            <a:off x="6096000" y="1934971"/>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Interactively configure process list </a:t>
            </a:r>
          </a:p>
          <a:p>
            <a:r>
              <a:rPr lang="en-GB" dirty="0"/>
              <a:t>Export of process list for re-running</a:t>
            </a:r>
          </a:p>
          <a:p>
            <a:r>
              <a:rPr lang="en-GB" dirty="0"/>
              <a:t>Interactive data visualisation in each step</a:t>
            </a:r>
          </a:p>
          <a:p>
            <a:r>
              <a:rPr lang="en-GB" dirty="0" err="1"/>
              <a:t>DAaaS</a:t>
            </a:r>
            <a:r>
              <a:rPr lang="en-GB" dirty="0"/>
              <a:t> deployment</a:t>
            </a:r>
          </a:p>
          <a:p>
            <a:endParaRPr lang="en-GB" dirty="0"/>
          </a:p>
          <a:p>
            <a:endParaRPr lang="en-GB" dirty="0"/>
          </a:p>
          <a:p>
            <a:endParaRPr lang="en-GB" dirty="0"/>
          </a:p>
        </p:txBody>
      </p:sp>
      <p:pic>
        <p:nvPicPr>
          <p:cNvPr id="2" name="Picture 8" descr="See the source image">
            <a:extLst>
              <a:ext uri="{FF2B5EF4-FFF2-40B4-BE49-F238E27FC236}">
                <a16:creationId xmlns:a16="http://schemas.microsoft.com/office/drawing/2014/main" id="{D357FC27-23DD-8C46-88C9-1CE01200A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73250"/>
            <a:ext cx="2557812" cy="37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890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545F3A-1A96-4155-9FB9-D74F75DD4DF0}"/>
              </a:ext>
            </a:extLst>
          </p:cNvPr>
          <p:cNvSpPr>
            <a:spLocks noGrp="1"/>
          </p:cNvSpPr>
          <p:nvPr>
            <p:ph type="title"/>
          </p:nvPr>
        </p:nvSpPr>
        <p:spPr>
          <a:xfrm>
            <a:off x="1048891" y="-234334"/>
            <a:ext cx="10515600" cy="1325563"/>
          </a:xfrm>
        </p:spPr>
        <p:txBody>
          <a:bodyPr/>
          <a:lstStyle/>
          <a:p>
            <a:r>
              <a:rPr lang="en-US" dirty="0"/>
              <a:t>GUI</a:t>
            </a:r>
            <a:endParaRPr lang="en-GB" dirty="0"/>
          </a:p>
        </p:txBody>
      </p:sp>
      <p:pic>
        <p:nvPicPr>
          <p:cNvPr id="18" name="Picture 17" descr="A screenshot of a computer screen&#10;&#10;Description automatically generated with medium confidence">
            <a:extLst>
              <a:ext uri="{FF2B5EF4-FFF2-40B4-BE49-F238E27FC236}">
                <a16:creationId xmlns:a16="http://schemas.microsoft.com/office/drawing/2014/main" id="{AD8A6369-A93E-4938-BFE2-B4B11FE60A18}"/>
              </a:ext>
            </a:extLst>
          </p:cNvPr>
          <p:cNvPicPr>
            <a:picLocks noChangeAspect="1"/>
          </p:cNvPicPr>
          <p:nvPr/>
        </p:nvPicPr>
        <p:blipFill rotWithShape="1">
          <a:blip r:embed="rId2">
            <a:extLst>
              <a:ext uri="{28A0092B-C50C-407E-A947-70E740481C1C}">
                <a14:useLocalDpi xmlns:a14="http://schemas.microsoft.com/office/drawing/2010/main" val="0"/>
              </a:ext>
            </a:extLst>
          </a:blip>
          <a:srcRect t="6072"/>
          <a:stretch/>
        </p:blipFill>
        <p:spPr>
          <a:xfrm>
            <a:off x="5093855" y="1376218"/>
            <a:ext cx="7098145" cy="5481782"/>
          </a:xfrm>
          <a:prstGeom prst="rect">
            <a:avLst/>
          </a:prstGeom>
        </p:spPr>
      </p:pic>
      <p:sp>
        <p:nvSpPr>
          <p:cNvPr id="8" name="Rectangle 7">
            <a:extLst>
              <a:ext uri="{FF2B5EF4-FFF2-40B4-BE49-F238E27FC236}">
                <a16:creationId xmlns:a16="http://schemas.microsoft.com/office/drawing/2014/main" id="{88D62B41-9E31-423B-A509-C0DAE15EBD31}"/>
              </a:ext>
            </a:extLst>
          </p:cNvPr>
          <p:cNvSpPr/>
          <p:nvPr/>
        </p:nvSpPr>
        <p:spPr>
          <a:xfrm>
            <a:off x="5093854" y="1936976"/>
            <a:ext cx="2309278" cy="169477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4E99F12-9ED4-40EA-A1EF-D67DC465E6B8}"/>
              </a:ext>
            </a:extLst>
          </p:cNvPr>
          <p:cNvSpPr/>
          <p:nvPr/>
        </p:nvSpPr>
        <p:spPr>
          <a:xfrm>
            <a:off x="129117" y="3110522"/>
            <a:ext cx="3911601" cy="331110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Process List</a:t>
            </a:r>
          </a:p>
          <a:p>
            <a:pPr marL="285750" indent="-285750">
              <a:buFont typeface="Arial" panose="020B0604020202020204" pitchFamily="34" charset="0"/>
              <a:buChar char="•"/>
            </a:pPr>
            <a:r>
              <a:rPr lang="en-GB" dirty="0">
                <a:solidFill>
                  <a:schemeClr val="tx1"/>
                </a:solidFill>
              </a:rPr>
              <a:t>User creates their own process list adding any number of pre-processing and recon steps.</a:t>
            </a:r>
          </a:p>
          <a:p>
            <a:endParaRPr lang="en-GB" dirty="0">
              <a:solidFill>
                <a:schemeClr val="tx1"/>
              </a:solidFill>
            </a:endParaRPr>
          </a:p>
          <a:p>
            <a:pPr marL="285750" indent="-285750">
              <a:buFont typeface="Arial" panose="020B0604020202020204" pitchFamily="34" charset="0"/>
              <a:buChar char="•"/>
            </a:pPr>
            <a:r>
              <a:rPr lang="en-GB" dirty="0">
                <a:solidFill>
                  <a:schemeClr val="tx1"/>
                </a:solidFill>
              </a:rPr>
              <a:t>Writing </a:t>
            </a:r>
            <a:r>
              <a:rPr lang="en-GB">
                <a:solidFill>
                  <a:schemeClr val="tx1"/>
                </a:solidFill>
              </a:rPr>
              <a:t>out resulting </a:t>
            </a:r>
            <a:r>
              <a:rPr lang="en-GB" dirty="0">
                <a:solidFill>
                  <a:schemeClr val="tx1"/>
                </a:solidFill>
              </a:rPr>
              <a:t>dataset is optional – a big time saver.</a:t>
            </a:r>
          </a:p>
          <a:p>
            <a:endParaRPr lang="en-GB" dirty="0">
              <a:solidFill>
                <a:schemeClr val="tx1"/>
              </a:solidFill>
            </a:endParaRPr>
          </a:p>
          <a:p>
            <a:pPr marL="285750" indent="-285750">
              <a:buFont typeface="Arial" panose="020B0604020202020204" pitchFamily="34" charset="0"/>
              <a:buChar char="•"/>
            </a:pPr>
            <a:r>
              <a:rPr lang="en-GB" dirty="0">
                <a:solidFill>
                  <a:schemeClr val="tx1"/>
                </a:solidFill>
              </a:rPr>
              <a:t>Option to save process list to file, allowing it to be run again.</a:t>
            </a:r>
          </a:p>
        </p:txBody>
      </p:sp>
      <p:sp>
        <p:nvSpPr>
          <p:cNvPr id="19" name="Rectangle 18">
            <a:extLst>
              <a:ext uri="{FF2B5EF4-FFF2-40B4-BE49-F238E27FC236}">
                <a16:creationId xmlns:a16="http://schemas.microsoft.com/office/drawing/2014/main" id="{C17123D6-1CB7-4532-A157-7C3E71B6D64B}"/>
              </a:ext>
            </a:extLst>
          </p:cNvPr>
          <p:cNvSpPr/>
          <p:nvPr/>
        </p:nvSpPr>
        <p:spPr>
          <a:xfrm>
            <a:off x="8064760" y="117892"/>
            <a:ext cx="3911601" cy="108672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Example of interactively choosing reconstruction volume of interest</a:t>
            </a:r>
          </a:p>
        </p:txBody>
      </p:sp>
      <p:cxnSp>
        <p:nvCxnSpPr>
          <p:cNvPr id="21" name="Straight Arrow Connector 20">
            <a:extLst>
              <a:ext uri="{FF2B5EF4-FFF2-40B4-BE49-F238E27FC236}">
                <a16:creationId xmlns:a16="http://schemas.microsoft.com/office/drawing/2014/main" id="{B48B7700-9DB0-4913-A569-693A8254819F}"/>
              </a:ext>
            </a:extLst>
          </p:cNvPr>
          <p:cNvCxnSpPr>
            <a:cxnSpLocks/>
          </p:cNvCxnSpPr>
          <p:nvPr/>
        </p:nvCxnSpPr>
        <p:spPr>
          <a:xfrm flipH="1">
            <a:off x="10534261" y="1204616"/>
            <a:ext cx="834372" cy="48607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122C8DA-482E-443A-ACF2-52E2519E3B1A}"/>
              </a:ext>
            </a:extLst>
          </p:cNvPr>
          <p:cNvCxnSpPr>
            <a:cxnSpLocks/>
            <a:endCxn id="27" idx="0"/>
          </p:cNvCxnSpPr>
          <p:nvPr/>
        </p:nvCxnSpPr>
        <p:spPr>
          <a:xfrm>
            <a:off x="4040719" y="4321277"/>
            <a:ext cx="2281572" cy="55867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5DF659C-C30B-465E-9D49-E469D294B640}"/>
              </a:ext>
            </a:extLst>
          </p:cNvPr>
          <p:cNvSpPr/>
          <p:nvPr/>
        </p:nvSpPr>
        <p:spPr>
          <a:xfrm>
            <a:off x="5093854" y="4879955"/>
            <a:ext cx="2456873" cy="185650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5FEFBF87-A4BE-43B1-B1E9-20DDD1F4F7C8}"/>
              </a:ext>
            </a:extLst>
          </p:cNvPr>
          <p:cNvCxnSpPr>
            <a:cxnSpLocks/>
          </p:cNvCxnSpPr>
          <p:nvPr/>
        </p:nvCxnSpPr>
        <p:spPr>
          <a:xfrm>
            <a:off x="3403076" y="2988297"/>
            <a:ext cx="1690777" cy="440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078E58C-5675-4D0A-A261-1E14EBAB3526}"/>
              </a:ext>
            </a:extLst>
          </p:cNvPr>
          <p:cNvSpPr/>
          <p:nvPr/>
        </p:nvSpPr>
        <p:spPr>
          <a:xfrm>
            <a:off x="129116" y="1536889"/>
            <a:ext cx="3911601" cy="1086724"/>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Configuration parameters for current step</a:t>
            </a:r>
          </a:p>
        </p:txBody>
      </p:sp>
      <p:pic>
        <p:nvPicPr>
          <p:cNvPr id="5" name="Picture 8" descr="See the source image">
            <a:extLst>
              <a:ext uri="{FF2B5EF4-FFF2-40B4-BE49-F238E27FC236}">
                <a16:creationId xmlns:a16="http://schemas.microsoft.com/office/drawing/2014/main" id="{15ACA03F-2BD3-FE9E-D1D5-FDEE185C0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73250"/>
            <a:ext cx="2557812" cy="37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416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rapezium 26">
            <a:extLst>
              <a:ext uri="{FF2B5EF4-FFF2-40B4-BE49-F238E27FC236}">
                <a16:creationId xmlns:a16="http://schemas.microsoft.com/office/drawing/2014/main" id="{569DDFE9-98A5-E113-DDCA-8D0103C02B25}"/>
              </a:ext>
            </a:extLst>
          </p:cNvPr>
          <p:cNvSpPr/>
          <p:nvPr/>
        </p:nvSpPr>
        <p:spPr>
          <a:xfrm rot="5400000">
            <a:off x="9173484" y="468428"/>
            <a:ext cx="538700" cy="2452934"/>
          </a:xfrm>
          <a:prstGeom prst="trapezoid">
            <a:avLst>
              <a:gd name="adj" fmla="val 25258"/>
            </a:avLst>
          </a:prstGeom>
          <a:solidFill>
            <a:srgbClr val="62626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rapezium 23">
            <a:extLst>
              <a:ext uri="{FF2B5EF4-FFF2-40B4-BE49-F238E27FC236}">
                <a16:creationId xmlns:a16="http://schemas.microsoft.com/office/drawing/2014/main" id="{BBAE1EF8-BB9D-DF01-ECE0-887D4141B50B}"/>
              </a:ext>
            </a:extLst>
          </p:cNvPr>
          <p:cNvSpPr/>
          <p:nvPr/>
        </p:nvSpPr>
        <p:spPr>
          <a:xfrm rot="5400000">
            <a:off x="9315242" y="178818"/>
            <a:ext cx="839974" cy="3037724"/>
          </a:xfrm>
          <a:prstGeom prst="trapezoid">
            <a:avLst/>
          </a:prstGeom>
          <a:no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C9D6581-E2B3-0D6C-1CAB-3863F27B4F82}"/>
              </a:ext>
            </a:extLst>
          </p:cNvPr>
          <p:cNvSpPr>
            <a:spLocks noGrp="1"/>
          </p:cNvSpPr>
          <p:nvPr>
            <p:ph type="title"/>
          </p:nvPr>
        </p:nvSpPr>
        <p:spPr>
          <a:xfrm>
            <a:off x="1170479" y="-148497"/>
            <a:ext cx="10515600" cy="1325563"/>
          </a:xfrm>
        </p:spPr>
        <p:txBody>
          <a:bodyPr/>
          <a:lstStyle/>
          <a:p>
            <a:r>
              <a:rPr lang="en-US" dirty="0"/>
              <a:t>CT beamline prototype</a:t>
            </a:r>
          </a:p>
        </p:txBody>
      </p:sp>
      <p:pic>
        <p:nvPicPr>
          <p:cNvPr id="5122" name="Picture 2">
            <a:extLst>
              <a:ext uri="{FF2B5EF4-FFF2-40B4-BE49-F238E27FC236}">
                <a16:creationId xmlns:a16="http://schemas.microsoft.com/office/drawing/2014/main" id="{8AE5B39E-D856-6633-3F8C-DF36B34D6A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96"/>
          <a:stretch/>
        </p:blipFill>
        <p:spPr bwMode="auto">
          <a:xfrm>
            <a:off x="4521625" y="4406080"/>
            <a:ext cx="2878717" cy="193967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AE810146-E65E-D342-5B8A-7DEE92454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5229" y="4544081"/>
            <a:ext cx="2226316" cy="2101841"/>
          </a:xfrm>
          <a:prstGeom prst="rect">
            <a:avLst/>
          </a:prstGeom>
          <a:noFill/>
          <a:extLst>
            <a:ext uri="{909E8E84-426E-40DD-AFC4-6F175D3DCCD1}">
              <a14:hiddenFill xmlns:a14="http://schemas.microsoft.com/office/drawing/2010/main">
                <a:solidFill>
                  <a:srgbClr val="FFFFFF"/>
                </a:solidFill>
              </a14:hiddenFill>
            </a:ext>
          </a:extLst>
        </p:spPr>
      </p:pic>
      <p:pic>
        <p:nvPicPr>
          <p:cNvPr id="5" name="ct">
            <a:hlinkClick r:id="" action="ppaction://media"/>
            <a:extLst>
              <a:ext uri="{FF2B5EF4-FFF2-40B4-BE49-F238E27FC236}">
                <a16:creationId xmlns:a16="http://schemas.microsoft.com/office/drawing/2014/main" id="{23B9B551-C4A2-E4AC-A6AF-2CD89117883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8715" y="4406080"/>
            <a:ext cx="2329189" cy="1746891"/>
          </a:xfrm>
          <a:prstGeom prst="rect">
            <a:avLst/>
          </a:prstGeom>
        </p:spPr>
      </p:pic>
      <p:sp>
        <p:nvSpPr>
          <p:cNvPr id="6" name="TextBox 5">
            <a:extLst>
              <a:ext uri="{FF2B5EF4-FFF2-40B4-BE49-F238E27FC236}">
                <a16:creationId xmlns:a16="http://schemas.microsoft.com/office/drawing/2014/main" id="{86027465-C195-CBB1-EE75-8BF143FEF6E4}"/>
              </a:ext>
            </a:extLst>
          </p:cNvPr>
          <p:cNvSpPr txBox="1"/>
          <p:nvPr/>
        </p:nvSpPr>
        <p:spPr>
          <a:xfrm>
            <a:off x="756309" y="6198644"/>
            <a:ext cx="2421595" cy="584775"/>
          </a:xfrm>
          <a:prstGeom prst="rect">
            <a:avLst/>
          </a:prstGeom>
          <a:noFill/>
        </p:spPr>
        <p:txBody>
          <a:bodyPr wrap="square" rtlCol="0">
            <a:spAutoFit/>
          </a:bodyPr>
          <a:lstStyle/>
          <a:p>
            <a:r>
              <a:rPr lang="en-GB" sz="1600" dirty="0" err="1"/>
              <a:t>Shadowgram</a:t>
            </a:r>
            <a:r>
              <a:rPr lang="en-GB" sz="1600" dirty="0"/>
              <a:t> with diffuse backlight</a:t>
            </a:r>
          </a:p>
        </p:txBody>
      </p:sp>
      <p:cxnSp>
        <p:nvCxnSpPr>
          <p:cNvPr id="7" name="Straight Arrow Connector 6">
            <a:extLst>
              <a:ext uri="{FF2B5EF4-FFF2-40B4-BE49-F238E27FC236}">
                <a16:creationId xmlns:a16="http://schemas.microsoft.com/office/drawing/2014/main" id="{AF7F66C7-520B-8286-7938-179698885C59}"/>
              </a:ext>
            </a:extLst>
          </p:cNvPr>
          <p:cNvCxnSpPr>
            <a:cxnSpLocks/>
          </p:cNvCxnSpPr>
          <p:nvPr/>
        </p:nvCxnSpPr>
        <p:spPr>
          <a:xfrm>
            <a:off x="3705866" y="5825086"/>
            <a:ext cx="7066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9BCC31F-8A19-A3E8-AA1B-D1292BD027ED}"/>
              </a:ext>
            </a:extLst>
          </p:cNvPr>
          <p:cNvCxnSpPr>
            <a:cxnSpLocks/>
          </p:cNvCxnSpPr>
          <p:nvPr/>
        </p:nvCxnSpPr>
        <p:spPr>
          <a:xfrm>
            <a:off x="8121560" y="5800086"/>
            <a:ext cx="94391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2B52381-9145-559C-24FA-202D24AF6C73}"/>
              </a:ext>
            </a:extLst>
          </p:cNvPr>
          <p:cNvSpPr txBox="1"/>
          <p:nvPr/>
        </p:nvSpPr>
        <p:spPr>
          <a:xfrm>
            <a:off x="3557102" y="5223005"/>
            <a:ext cx="1004140" cy="577081"/>
          </a:xfrm>
          <a:prstGeom prst="rect">
            <a:avLst/>
          </a:prstGeom>
          <a:noFill/>
        </p:spPr>
        <p:txBody>
          <a:bodyPr wrap="square" rtlCol="0">
            <a:spAutoFit/>
          </a:bodyPr>
          <a:lstStyle/>
          <a:p>
            <a:pPr algn="ctr"/>
            <a:r>
              <a:rPr lang="en-GB" sz="1050" dirty="0"/>
              <a:t>Line by line conversion to sinogram</a:t>
            </a:r>
          </a:p>
        </p:txBody>
      </p:sp>
      <p:sp>
        <p:nvSpPr>
          <p:cNvPr id="10" name="TextBox 9">
            <a:extLst>
              <a:ext uri="{FF2B5EF4-FFF2-40B4-BE49-F238E27FC236}">
                <a16:creationId xmlns:a16="http://schemas.microsoft.com/office/drawing/2014/main" id="{D6B2C50D-E715-4F93-1A55-E945DF26ADCC}"/>
              </a:ext>
            </a:extLst>
          </p:cNvPr>
          <p:cNvSpPr txBox="1"/>
          <p:nvPr/>
        </p:nvSpPr>
        <p:spPr>
          <a:xfrm>
            <a:off x="4039394" y="6250800"/>
            <a:ext cx="3599935" cy="369332"/>
          </a:xfrm>
          <a:prstGeom prst="rect">
            <a:avLst/>
          </a:prstGeom>
          <a:noFill/>
        </p:spPr>
        <p:txBody>
          <a:bodyPr wrap="square" rtlCol="0">
            <a:spAutoFit/>
          </a:bodyPr>
          <a:lstStyle/>
          <a:p>
            <a:pPr algn="ctr"/>
            <a:r>
              <a:rPr lang="en-GB" dirty="0"/>
              <a:t>Binary light sinogram</a:t>
            </a:r>
          </a:p>
        </p:txBody>
      </p:sp>
      <p:sp>
        <p:nvSpPr>
          <p:cNvPr id="11" name="TextBox 10">
            <a:extLst>
              <a:ext uri="{FF2B5EF4-FFF2-40B4-BE49-F238E27FC236}">
                <a16:creationId xmlns:a16="http://schemas.microsoft.com/office/drawing/2014/main" id="{170109A4-E514-8D11-3F8F-8D0DC6E13EB4}"/>
              </a:ext>
            </a:extLst>
          </p:cNvPr>
          <p:cNvSpPr txBox="1"/>
          <p:nvPr/>
        </p:nvSpPr>
        <p:spPr>
          <a:xfrm>
            <a:off x="8027511" y="5179504"/>
            <a:ext cx="1132016" cy="415498"/>
          </a:xfrm>
          <a:prstGeom prst="rect">
            <a:avLst/>
          </a:prstGeom>
          <a:noFill/>
        </p:spPr>
        <p:txBody>
          <a:bodyPr wrap="square" rtlCol="0">
            <a:spAutoFit/>
          </a:bodyPr>
          <a:lstStyle/>
          <a:p>
            <a:pPr algn="ctr"/>
            <a:r>
              <a:rPr lang="en-GB" sz="1050" dirty="0"/>
              <a:t>“Visible Hull” reconstruction</a:t>
            </a:r>
          </a:p>
        </p:txBody>
      </p:sp>
      <p:sp>
        <p:nvSpPr>
          <p:cNvPr id="12" name="TextBox 11">
            <a:extLst>
              <a:ext uri="{FF2B5EF4-FFF2-40B4-BE49-F238E27FC236}">
                <a16:creationId xmlns:a16="http://schemas.microsoft.com/office/drawing/2014/main" id="{54B315BB-8B24-C8DF-E2AF-2A7D73647819}"/>
              </a:ext>
            </a:extLst>
          </p:cNvPr>
          <p:cNvSpPr txBox="1"/>
          <p:nvPr/>
        </p:nvSpPr>
        <p:spPr>
          <a:xfrm>
            <a:off x="9567403" y="4117777"/>
            <a:ext cx="2561967" cy="369332"/>
          </a:xfrm>
          <a:prstGeom prst="rect">
            <a:avLst/>
          </a:prstGeom>
          <a:noFill/>
        </p:spPr>
        <p:txBody>
          <a:bodyPr wrap="square" rtlCol="0">
            <a:spAutoFit/>
          </a:bodyPr>
          <a:lstStyle/>
          <a:p>
            <a:pPr algn="ctr"/>
            <a:r>
              <a:rPr lang="en-GB" dirty="0"/>
              <a:t>3D model reconstruction</a:t>
            </a:r>
          </a:p>
        </p:txBody>
      </p:sp>
      <p:sp>
        <p:nvSpPr>
          <p:cNvPr id="16" name="Rectangle 15">
            <a:extLst>
              <a:ext uri="{FF2B5EF4-FFF2-40B4-BE49-F238E27FC236}">
                <a16:creationId xmlns:a16="http://schemas.microsoft.com/office/drawing/2014/main" id="{423FE287-7FF3-BC89-780F-C7EDB96631BD}"/>
              </a:ext>
            </a:extLst>
          </p:cNvPr>
          <p:cNvSpPr/>
          <p:nvPr/>
        </p:nvSpPr>
        <p:spPr>
          <a:xfrm>
            <a:off x="11207591" y="1433461"/>
            <a:ext cx="93000" cy="517070"/>
          </a:xfrm>
          <a:prstGeom prst="rect">
            <a:avLst/>
          </a:prstGeom>
          <a:solidFill>
            <a:schemeClr val="bg2">
              <a:lumMod val="95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85277FE-280F-F02C-1A72-15700E889FA4}"/>
              </a:ext>
            </a:extLst>
          </p:cNvPr>
          <p:cNvSpPr/>
          <p:nvPr/>
        </p:nvSpPr>
        <p:spPr>
          <a:xfrm>
            <a:off x="10569637" y="1586997"/>
            <a:ext cx="199327" cy="215796"/>
          </a:xfrm>
          <a:prstGeom prst="ellipse">
            <a:avLst/>
          </a:prstGeom>
          <a:solidFill>
            <a:srgbClr val="000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4670D67-13A9-1738-C7F2-B73B8C564233}"/>
              </a:ext>
            </a:extLst>
          </p:cNvPr>
          <p:cNvSpPr/>
          <p:nvPr/>
        </p:nvSpPr>
        <p:spPr>
          <a:xfrm>
            <a:off x="8180823" y="1180805"/>
            <a:ext cx="71907" cy="1051376"/>
          </a:xfrm>
          <a:prstGeom prst="rect">
            <a:avLst/>
          </a:prstGeom>
          <a:solidFill>
            <a:schemeClr val="bg2">
              <a:lumMod val="95000"/>
            </a:schemeClr>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F8DE75-B639-B5F6-B38C-145D74A11892}"/>
              </a:ext>
            </a:extLst>
          </p:cNvPr>
          <p:cNvSpPr txBox="1"/>
          <p:nvPr/>
        </p:nvSpPr>
        <p:spPr>
          <a:xfrm>
            <a:off x="7400342" y="819503"/>
            <a:ext cx="1632050" cy="369332"/>
          </a:xfrm>
          <a:prstGeom prst="rect">
            <a:avLst/>
          </a:prstGeom>
          <a:noFill/>
        </p:spPr>
        <p:txBody>
          <a:bodyPr wrap="none" rtlCol="0">
            <a:spAutoFit/>
          </a:bodyPr>
          <a:lstStyle/>
          <a:p>
            <a:r>
              <a:rPr lang="en-GB" dirty="0"/>
              <a:t>Imaging system</a:t>
            </a:r>
          </a:p>
        </p:txBody>
      </p:sp>
      <p:sp>
        <p:nvSpPr>
          <p:cNvPr id="30" name="TextBox 29">
            <a:extLst>
              <a:ext uri="{FF2B5EF4-FFF2-40B4-BE49-F238E27FC236}">
                <a16:creationId xmlns:a16="http://schemas.microsoft.com/office/drawing/2014/main" id="{66770952-EF6D-B4E5-86E4-0D5D81C51878}"/>
              </a:ext>
            </a:extLst>
          </p:cNvPr>
          <p:cNvSpPr txBox="1"/>
          <p:nvPr/>
        </p:nvSpPr>
        <p:spPr>
          <a:xfrm>
            <a:off x="11278580" y="701581"/>
            <a:ext cx="1423036" cy="646331"/>
          </a:xfrm>
          <a:prstGeom prst="rect">
            <a:avLst/>
          </a:prstGeom>
          <a:noFill/>
        </p:spPr>
        <p:txBody>
          <a:bodyPr wrap="square" rtlCol="0">
            <a:spAutoFit/>
          </a:bodyPr>
          <a:lstStyle/>
          <a:p>
            <a:r>
              <a:rPr lang="en-GB" dirty="0"/>
              <a:t>Diffuse backlight</a:t>
            </a:r>
          </a:p>
        </p:txBody>
      </p:sp>
      <p:pic>
        <p:nvPicPr>
          <p:cNvPr id="31" name="Content Placeholder 4" descr="A picture containing indoor, items, various, cluttered&#10;&#10;Description automatically generated">
            <a:extLst>
              <a:ext uri="{FF2B5EF4-FFF2-40B4-BE49-F238E27FC236}">
                <a16:creationId xmlns:a16="http://schemas.microsoft.com/office/drawing/2014/main" id="{7D2581EC-175B-5F02-3DA7-3A8BF2A99ECD}"/>
              </a:ext>
            </a:extLst>
          </p:cNvPr>
          <p:cNvPicPr>
            <a:picLocks noChangeAspect="1"/>
          </p:cNvPicPr>
          <p:nvPr/>
        </p:nvPicPr>
        <p:blipFill rotWithShape="1">
          <a:blip r:embed="rId7">
            <a:extLst>
              <a:ext uri="{28A0092B-C50C-407E-A947-70E740481C1C}">
                <a14:useLocalDpi xmlns:a14="http://schemas.microsoft.com/office/drawing/2010/main" val="0"/>
              </a:ext>
            </a:extLst>
          </a:blip>
          <a:srcRect t="21791" b="31586"/>
          <a:stretch/>
        </p:blipFill>
        <p:spPr>
          <a:xfrm>
            <a:off x="7658164" y="2379101"/>
            <a:ext cx="4328968" cy="1514521"/>
          </a:xfrm>
          <a:prstGeom prst="rect">
            <a:avLst/>
          </a:prstGeom>
        </p:spPr>
      </p:pic>
      <p:sp>
        <p:nvSpPr>
          <p:cNvPr id="32" name="Rectangle 31">
            <a:extLst>
              <a:ext uri="{FF2B5EF4-FFF2-40B4-BE49-F238E27FC236}">
                <a16:creationId xmlns:a16="http://schemas.microsoft.com/office/drawing/2014/main" id="{B98F76E0-BFF5-32F9-5AF8-0E4D00808DA0}"/>
              </a:ext>
            </a:extLst>
          </p:cNvPr>
          <p:cNvSpPr/>
          <p:nvPr/>
        </p:nvSpPr>
        <p:spPr>
          <a:xfrm>
            <a:off x="11068021" y="1347912"/>
            <a:ext cx="418641" cy="70324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1860C02-6C2A-5A78-4205-EA20B8ACE94F}"/>
              </a:ext>
            </a:extLst>
          </p:cNvPr>
          <p:cNvSpPr/>
          <p:nvPr/>
        </p:nvSpPr>
        <p:spPr>
          <a:xfrm>
            <a:off x="10768964" y="2332991"/>
            <a:ext cx="1218168" cy="134215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AAC49566-F3CC-F37E-B3BB-354E79F40869}"/>
              </a:ext>
            </a:extLst>
          </p:cNvPr>
          <p:cNvSpPr/>
          <p:nvPr/>
        </p:nvSpPr>
        <p:spPr>
          <a:xfrm>
            <a:off x="9365864" y="2603256"/>
            <a:ext cx="781359" cy="78871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8F07420-1561-0B97-086E-8685D8915B84}"/>
              </a:ext>
            </a:extLst>
          </p:cNvPr>
          <p:cNvSpPr/>
          <p:nvPr/>
        </p:nvSpPr>
        <p:spPr>
          <a:xfrm>
            <a:off x="10463309" y="1446617"/>
            <a:ext cx="418641" cy="4907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5FE3AC96-D749-E40E-F951-15F0DC941308}"/>
              </a:ext>
            </a:extLst>
          </p:cNvPr>
          <p:cNvSpPr txBox="1"/>
          <p:nvPr/>
        </p:nvSpPr>
        <p:spPr>
          <a:xfrm>
            <a:off x="9598485" y="718687"/>
            <a:ext cx="1423036" cy="646331"/>
          </a:xfrm>
          <a:prstGeom prst="rect">
            <a:avLst/>
          </a:prstGeom>
          <a:noFill/>
        </p:spPr>
        <p:txBody>
          <a:bodyPr wrap="square" rtlCol="0">
            <a:spAutoFit/>
          </a:bodyPr>
          <a:lstStyle/>
          <a:p>
            <a:r>
              <a:rPr lang="en-GB" dirty="0"/>
              <a:t>Rotational sample stage</a:t>
            </a:r>
          </a:p>
        </p:txBody>
      </p:sp>
      <p:sp>
        <p:nvSpPr>
          <p:cNvPr id="37" name="TextBox 36">
            <a:extLst>
              <a:ext uri="{FF2B5EF4-FFF2-40B4-BE49-F238E27FC236}">
                <a16:creationId xmlns:a16="http://schemas.microsoft.com/office/drawing/2014/main" id="{B358193D-3ED0-66F0-E2E1-4FF1D5033AFA}"/>
              </a:ext>
            </a:extLst>
          </p:cNvPr>
          <p:cNvSpPr txBox="1"/>
          <p:nvPr/>
        </p:nvSpPr>
        <p:spPr>
          <a:xfrm rot="16200000">
            <a:off x="6638638" y="2913349"/>
            <a:ext cx="1632050" cy="369332"/>
          </a:xfrm>
          <a:prstGeom prst="rect">
            <a:avLst/>
          </a:prstGeom>
          <a:noFill/>
        </p:spPr>
        <p:txBody>
          <a:bodyPr wrap="none" rtlCol="0">
            <a:spAutoFit/>
          </a:bodyPr>
          <a:lstStyle/>
          <a:p>
            <a:r>
              <a:rPr lang="en-GB" dirty="0"/>
              <a:t>Imaging system</a:t>
            </a:r>
          </a:p>
        </p:txBody>
      </p:sp>
      <p:pic>
        <p:nvPicPr>
          <p:cNvPr id="40" name="Picture 8" descr="See the source image">
            <a:extLst>
              <a:ext uri="{FF2B5EF4-FFF2-40B4-BE49-F238E27FC236}">
                <a16:creationId xmlns:a16="http://schemas.microsoft.com/office/drawing/2014/main" id="{44572325-9D93-D40E-E920-6E1F4CE819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2721" y="-13609"/>
            <a:ext cx="2557812" cy="376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0221C9-D941-F476-73DB-E1D9E508A0F0}"/>
              </a:ext>
            </a:extLst>
          </p:cNvPr>
          <p:cNvSpPr txBox="1"/>
          <p:nvPr/>
        </p:nvSpPr>
        <p:spPr>
          <a:xfrm>
            <a:off x="452550" y="4036748"/>
            <a:ext cx="6789038" cy="369332"/>
          </a:xfrm>
          <a:prstGeom prst="rect">
            <a:avLst/>
          </a:prstGeom>
          <a:noFill/>
        </p:spPr>
        <p:txBody>
          <a:bodyPr wrap="none" rtlCol="0">
            <a:spAutoFit/>
          </a:bodyPr>
          <a:lstStyle/>
          <a:p>
            <a:r>
              <a:rPr lang="en-US" dirty="0">
                <a:solidFill>
                  <a:srgbClr val="C00000"/>
                </a:solidFill>
              </a:rPr>
              <a:t>Plan is to integrate this with the GUI solutions SCD is developing</a:t>
            </a:r>
          </a:p>
        </p:txBody>
      </p:sp>
      <p:sp>
        <p:nvSpPr>
          <p:cNvPr id="4" name="TextBox 3">
            <a:extLst>
              <a:ext uri="{FF2B5EF4-FFF2-40B4-BE49-F238E27FC236}">
                <a16:creationId xmlns:a16="http://schemas.microsoft.com/office/drawing/2014/main" id="{7828D859-35FB-1A56-547E-C848BA913501}"/>
              </a:ext>
            </a:extLst>
          </p:cNvPr>
          <p:cNvSpPr txBox="1"/>
          <p:nvPr/>
        </p:nvSpPr>
        <p:spPr>
          <a:xfrm>
            <a:off x="475232" y="983592"/>
            <a:ext cx="6329082" cy="33649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t>Setting up a Computer Tomography test beamline in TA2/TA1</a:t>
            </a:r>
          </a:p>
          <a:p>
            <a:pPr marL="285750" indent="-285750">
              <a:lnSpc>
                <a:spcPct val="150000"/>
              </a:lnSpc>
              <a:buFont typeface="Arial" panose="020B0604020202020204" pitchFamily="34" charset="0"/>
              <a:buChar char="•"/>
            </a:pPr>
            <a:r>
              <a:rPr lang="en-GB" dirty="0"/>
              <a:t>Needs coordination of multiple system components</a:t>
            </a:r>
          </a:p>
          <a:p>
            <a:pPr marL="742950" lvl="1" indent="-285750">
              <a:lnSpc>
                <a:spcPct val="150000"/>
              </a:lnSpc>
              <a:buFont typeface="Arial" panose="020B0604020202020204" pitchFamily="34" charset="0"/>
              <a:buChar char="•"/>
            </a:pPr>
            <a:r>
              <a:rPr lang="en-GB" dirty="0"/>
              <a:t>Experimental Orchestrator</a:t>
            </a:r>
          </a:p>
          <a:p>
            <a:pPr marL="742950" lvl="1" indent="-285750">
              <a:lnSpc>
                <a:spcPct val="150000"/>
              </a:lnSpc>
              <a:buFont typeface="Arial" panose="020B0604020202020204" pitchFamily="34" charset="0"/>
              <a:buChar char="•"/>
            </a:pPr>
            <a:r>
              <a:rPr lang="en-GB" dirty="0"/>
              <a:t>Control/Drive System</a:t>
            </a:r>
          </a:p>
          <a:p>
            <a:pPr marL="742950" lvl="1" indent="-285750">
              <a:lnSpc>
                <a:spcPct val="150000"/>
              </a:lnSpc>
              <a:buFont typeface="Arial" panose="020B0604020202020204" pitchFamily="34" charset="0"/>
              <a:buChar char="•"/>
            </a:pPr>
            <a:r>
              <a:rPr lang="en-GB" dirty="0"/>
              <a:t>DAQ</a:t>
            </a:r>
          </a:p>
          <a:p>
            <a:pPr marL="742950" lvl="1" indent="-285750">
              <a:lnSpc>
                <a:spcPct val="150000"/>
              </a:lnSpc>
              <a:buFont typeface="Arial" panose="020B0604020202020204" pitchFamily="34" charset="0"/>
              <a:buChar char="•"/>
            </a:pPr>
            <a:r>
              <a:rPr lang="en-GB" dirty="0"/>
              <a:t>Data Management System Elements</a:t>
            </a:r>
          </a:p>
          <a:p>
            <a:pPr lvl="1">
              <a:lnSpc>
                <a:spcPct val="150000"/>
              </a:lnSpc>
            </a:pPr>
            <a:r>
              <a:rPr lang="en-GB" dirty="0"/>
              <a:t> </a:t>
            </a:r>
          </a:p>
        </p:txBody>
      </p:sp>
    </p:spTree>
    <p:extLst>
      <p:ext uri="{BB962C8B-B14F-4D97-AF65-F5344CB8AC3E}">
        <p14:creationId xmlns:p14="http://schemas.microsoft.com/office/powerpoint/2010/main" val="28109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60B8364-14AA-4708-AB33-808AC702C06A}"/>
              </a:ext>
            </a:extLst>
          </p:cNvPr>
          <p:cNvSpPr>
            <a:spLocks noGrp="1"/>
          </p:cNvSpPr>
          <p:nvPr>
            <p:ph type="body" sz="quarter" idx="3"/>
          </p:nvPr>
        </p:nvSpPr>
        <p:spPr>
          <a:xfrm>
            <a:off x="5552768" y="789052"/>
            <a:ext cx="5183188" cy="823912"/>
          </a:xfrm>
        </p:spPr>
        <p:txBody>
          <a:bodyPr/>
          <a:lstStyle/>
          <a:p>
            <a:r>
              <a:rPr lang="en-GB" dirty="0"/>
              <a:t>Future Additions</a:t>
            </a:r>
          </a:p>
        </p:txBody>
      </p:sp>
      <p:sp>
        <p:nvSpPr>
          <p:cNvPr id="8" name="Content Placeholder 7">
            <a:extLst>
              <a:ext uri="{FF2B5EF4-FFF2-40B4-BE49-F238E27FC236}">
                <a16:creationId xmlns:a16="http://schemas.microsoft.com/office/drawing/2014/main" id="{B5048AC7-3DC4-4636-B3F2-878E03B7FB0B}"/>
              </a:ext>
            </a:extLst>
          </p:cNvPr>
          <p:cNvSpPr>
            <a:spLocks noGrp="1"/>
          </p:cNvSpPr>
          <p:nvPr>
            <p:ph sz="quarter" idx="4"/>
          </p:nvPr>
        </p:nvSpPr>
        <p:spPr>
          <a:xfrm>
            <a:off x="5552768" y="1864052"/>
            <a:ext cx="3871451" cy="4395346"/>
          </a:xfrm>
        </p:spPr>
        <p:txBody>
          <a:bodyPr>
            <a:normAutofit/>
          </a:bodyPr>
          <a:lstStyle/>
          <a:p>
            <a:r>
              <a:rPr lang="en-GB" sz="2400" dirty="0"/>
              <a:t>Centre of Rotation Correction</a:t>
            </a:r>
          </a:p>
          <a:p>
            <a:pPr lvl="1"/>
            <a:r>
              <a:rPr lang="en-GB" sz="2000" dirty="0"/>
              <a:t>Manual adjustments</a:t>
            </a:r>
          </a:p>
          <a:p>
            <a:pPr lvl="1"/>
            <a:r>
              <a:rPr lang="en-GB" sz="2000" dirty="0"/>
              <a:t>Dual Slice</a:t>
            </a:r>
          </a:p>
          <a:p>
            <a:r>
              <a:rPr lang="en-GB" sz="2400" dirty="0"/>
              <a:t>Fast low-res reconstruction</a:t>
            </a:r>
          </a:p>
          <a:p>
            <a:r>
              <a:rPr lang="en-GB" sz="2400" dirty="0"/>
              <a:t>Viewer enhancement to show full-size data</a:t>
            </a:r>
          </a:p>
          <a:p>
            <a:r>
              <a:rPr lang="en-GB" sz="2400" dirty="0"/>
              <a:t>Iterative reconstruction</a:t>
            </a:r>
          </a:p>
          <a:p>
            <a:r>
              <a:rPr lang="en-GB" sz="2400" dirty="0"/>
              <a:t>Real-time CT (</a:t>
            </a:r>
            <a:r>
              <a:rPr lang="en-GB" sz="2400" dirty="0" err="1"/>
              <a:t>ReCAST</a:t>
            </a:r>
            <a:r>
              <a:rPr lang="en-GB" sz="2400" dirty="0"/>
              <a:t> 3D)</a:t>
            </a:r>
          </a:p>
        </p:txBody>
      </p:sp>
      <p:sp>
        <p:nvSpPr>
          <p:cNvPr id="10" name="Text Placeholder 6">
            <a:extLst>
              <a:ext uri="{FF2B5EF4-FFF2-40B4-BE49-F238E27FC236}">
                <a16:creationId xmlns:a16="http://schemas.microsoft.com/office/drawing/2014/main" id="{3A0E3D42-982D-4FED-8B87-7AA5AEA1DDBE}"/>
              </a:ext>
            </a:extLst>
          </p:cNvPr>
          <p:cNvSpPr txBox="1">
            <a:spLocks/>
          </p:cNvSpPr>
          <p:nvPr/>
        </p:nvSpPr>
        <p:spPr>
          <a:xfrm>
            <a:off x="131147" y="800897"/>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t>Work in Progress</a:t>
            </a:r>
          </a:p>
        </p:txBody>
      </p:sp>
      <p:sp>
        <p:nvSpPr>
          <p:cNvPr id="11" name="Content Placeholder 7">
            <a:extLst>
              <a:ext uri="{FF2B5EF4-FFF2-40B4-BE49-F238E27FC236}">
                <a16:creationId xmlns:a16="http://schemas.microsoft.com/office/drawing/2014/main" id="{10EE508B-5326-4465-9D5F-A2C1E40D28EA}"/>
              </a:ext>
            </a:extLst>
          </p:cNvPr>
          <p:cNvSpPr txBox="1">
            <a:spLocks/>
          </p:cNvSpPr>
          <p:nvPr/>
        </p:nvSpPr>
        <p:spPr>
          <a:xfrm>
            <a:off x="0" y="1864052"/>
            <a:ext cx="5183188" cy="4395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cs typeface="Calibri"/>
              </a:rPr>
              <a:t>Loading in process lists from files.</a:t>
            </a:r>
          </a:p>
          <a:p>
            <a:r>
              <a:rPr lang="en-US" sz="2400" dirty="0">
                <a:cs typeface="Calibri"/>
              </a:rPr>
              <a:t>Investigating beam profile correction procedures from EPAC and WMG</a:t>
            </a:r>
          </a:p>
          <a:p>
            <a:r>
              <a:rPr lang="en-US" sz="2400" dirty="0">
                <a:cs typeface="Calibri"/>
              </a:rPr>
              <a:t>Improving ease of interaction with the viewer</a:t>
            </a:r>
          </a:p>
          <a:p>
            <a:r>
              <a:rPr lang="en-US" sz="2400" dirty="0">
                <a:cs typeface="Calibri"/>
              </a:rPr>
              <a:t>Development driven also by feedback from wider CT community via CCPi</a:t>
            </a:r>
            <a:endParaRPr lang="en-GB" sz="2400" dirty="0"/>
          </a:p>
        </p:txBody>
      </p:sp>
      <p:sp>
        <p:nvSpPr>
          <p:cNvPr id="3" name="TextBox 2">
            <a:extLst>
              <a:ext uri="{FF2B5EF4-FFF2-40B4-BE49-F238E27FC236}">
                <a16:creationId xmlns:a16="http://schemas.microsoft.com/office/drawing/2014/main" id="{2802D6E6-DA60-C2DF-9B87-1D096629074E}"/>
              </a:ext>
            </a:extLst>
          </p:cNvPr>
          <p:cNvSpPr txBox="1"/>
          <p:nvPr/>
        </p:nvSpPr>
        <p:spPr>
          <a:xfrm>
            <a:off x="131147" y="5428401"/>
            <a:ext cx="5888653" cy="830997"/>
          </a:xfrm>
          <a:prstGeom prst="rect">
            <a:avLst/>
          </a:prstGeom>
          <a:noFill/>
        </p:spPr>
        <p:txBody>
          <a:bodyPr wrap="square">
            <a:spAutoFit/>
          </a:bodyPr>
          <a:lstStyle/>
          <a:p>
            <a:pPr fontAlgn="base"/>
            <a:r>
              <a:rPr lang="en-US" sz="2400" dirty="0">
                <a:solidFill>
                  <a:srgbClr val="C00000"/>
                </a:solidFill>
              </a:rPr>
              <a:t>Workshop in the New Year to discuss specs and capabilities and get feedback</a:t>
            </a:r>
          </a:p>
        </p:txBody>
      </p:sp>
      <p:pic>
        <p:nvPicPr>
          <p:cNvPr id="5" name="Picture 8" descr="See the source image">
            <a:extLst>
              <a:ext uri="{FF2B5EF4-FFF2-40B4-BE49-F238E27FC236}">
                <a16:creationId xmlns:a16="http://schemas.microsoft.com/office/drawing/2014/main" id="{4F2F591B-7FED-E0B3-286C-C964B8A7F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4188" y="0"/>
            <a:ext cx="2557812" cy="37684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9A1C570-BDFF-D1DB-0468-49D1A3DEA63F}"/>
              </a:ext>
            </a:extLst>
          </p:cNvPr>
          <p:cNvSpPr>
            <a:spLocks noGrp="1"/>
          </p:cNvSpPr>
          <p:nvPr>
            <p:ph type="title"/>
          </p:nvPr>
        </p:nvSpPr>
        <p:spPr>
          <a:xfrm>
            <a:off x="1170479" y="-148497"/>
            <a:ext cx="10515600" cy="1325563"/>
          </a:xfrm>
        </p:spPr>
        <p:txBody>
          <a:bodyPr/>
          <a:lstStyle/>
          <a:p>
            <a:r>
              <a:rPr lang="en-US" dirty="0"/>
              <a:t>Work in progress</a:t>
            </a:r>
          </a:p>
        </p:txBody>
      </p:sp>
      <p:pic>
        <p:nvPicPr>
          <p:cNvPr id="9" name="Picture 4" descr="A picture containing logo&#10;&#10;Description automatically generated">
            <a:extLst>
              <a:ext uri="{FF2B5EF4-FFF2-40B4-BE49-F238E27FC236}">
                <a16:creationId xmlns:a16="http://schemas.microsoft.com/office/drawing/2014/main" id="{8F96D669-76BF-8B23-9087-4C641016AF4D}"/>
              </a:ext>
            </a:extLst>
          </p:cNvPr>
          <p:cNvPicPr>
            <a:picLocks noChangeAspect="1"/>
          </p:cNvPicPr>
          <p:nvPr/>
        </p:nvPicPr>
        <p:blipFill>
          <a:blip r:embed="rId3"/>
          <a:stretch>
            <a:fillRect/>
          </a:stretch>
        </p:blipFill>
        <p:spPr>
          <a:xfrm>
            <a:off x="8635575" y="1248639"/>
            <a:ext cx="3533027" cy="1663410"/>
          </a:xfrm>
          <a:prstGeom prst="rect">
            <a:avLst/>
          </a:prstGeom>
        </p:spPr>
      </p:pic>
      <p:pic>
        <p:nvPicPr>
          <p:cNvPr id="12" name="Picture 5">
            <a:extLst>
              <a:ext uri="{FF2B5EF4-FFF2-40B4-BE49-F238E27FC236}">
                <a16:creationId xmlns:a16="http://schemas.microsoft.com/office/drawing/2014/main" id="{9DC6194C-903A-E0BD-A435-C199C0A262C6}"/>
              </a:ext>
            </a:extLst>
          </p:cNvPr>
          <p:cNvPicPr>
            <a:picLocks noChangeAspect="1"/>
          </p:cNvPicPr>
          <p:nvPr/>
        </p:nvPicPr>
        <p:blipFill>
          <a:blip r:embed="rId4"/>
          <a:stretch>
            <a:fillRect/>
          </a:stretch>
        </p:blipFill>
        <p:spPr>
          <a:xfrm>
            <a:off x="9717340" y="2983622"/>
            <a:ext cx="2391508" cy="2822921"/>
          </a:xfrm>
          <a:prstGeom prst="rect">
            <a:avLst/>
          </a:prstGeom>
        </p:spPr>
      </p:pic>
    </p:spTree>
    <p:extLst>
      <p:ext uri="{BB962C8B-B14F-4D97-AF65-F5344CB8AC3E}">
        <p14:creationId xmlns:p14="http://schemas.microsoft.com/office/powerpoint/2010/main" val="2573666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21B7-FC6B-3C4B-A48D-DF9E1D19BA78}"/>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6D898EA0-428B-C840-86BB-BEBB4C35B5FC}"/>
              </a:ext>
            </a:extLst>
          </p:cNvPr>
          <p:cNvSpPr>
            <a:spLocks noGrp="1"/>
          </p:cNvSpPr>
          <p:nvPr>
            <p:ph idx="1"/>
          </p:nvPr>
        </p:nvSpPr>
        <p:spPr/>
        <p:txBody>
          <a:bodyPr/>
          <a:lstStyle/>
          <a:p>
            <a:r>
              <a:rPr lang="en-US" dirty="0">
                <a:solidFill>
                  <a:schemeClr val="bg1">
                    <a:lumMod val="85000"/>
                  </a:schemeClr>
                </a:solidFill>
              </a:rPr>
              <a:t>Overview of the Data Management in EPAC</a:t>
            </a:r>
          </a:p>
          <a:p>
            <a:r>
              <a:rPr lang="en-US" dirty="0">
                <a:solidFill>
                  <a:schemeClr val="bg1">
                    <a:lumMod val="85000"/>
                  </a:schemeClr>
                </a:solidFill>
              </a:rPr>
              <a:t>Update on Data Management System Development and Testing</a:t>
            </a:r>
          </a:p>
          <a:p>
            <a:r>
              <a:rPr lang="en-US" dirty="0">
                <a:solidFill>
                  <a:schemeClr val="bg1">
                    <a:lumMod val="85000"/>
                  </a:schemeClr>
                </a:solidFill>
              </a:rPr>
              <a:t>End-to-End Testing</a:t>
            </a:r>
          </a:p>
          <a:p>
            <a:r>
              <a:rPr lang="en-US" dirty="0">
                <a:solidFill>
                  <a:schemeClr val="bg1">
                    <a:lumMod val="85000"/>
                  </a:schemeClr>
                </a:solidFill>
              </a:rPr>
              <a:t>CT in EPAC</a:t>
            </a:r>
          </a:p>
          <a:p>
            <a:r>
              <a:rPr lang="en-US" dirty="0">
                <a:solidFill>
                  <a:srgbClr val="C00000"/>
                </a:solidFill>
              </a:rPr>
              <a:t>Next steps</a:t>
            </a:r>
            <a:r>
              <a:rPr lang="en-US" dirty="0"/>
              <a:t>	</a:t>
            </a:r>
          </a:p>
          <a:p>
            <a:endParaRPr lang="en-US" dirty="0"/>
          </a:p>
        </p:txBody>
      </p:sp>
    </p:spTree>
    <p:extLst>
      <p:ext uri="{BB962C8B-B14F-4D97-AF65-F5344CB8AC3E}">
        <p14:creationId xmlns:p14="http://schemas.microsoft.com/office/powerpoint/2010/main" val="4249950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4511A6-5E85-1D4F-895C-E9C446B70132}"/>
              </a:ext>
            </a:extLst>
          </p:cNvPr>
          <p:cNvSpPr txBox="1"/>
          <p:nvPr/>
        </p:nvSpPr>
        <p:spPr>
          <a:xfrm>
            <a:off x="6522688" y="4152690"/>
            <a:ext cx="6027907" cy="774571"/>
          </a:xfrm>
          <a:prstGeom prst="rect">
            <a:avLst/>
          </a:prstGeom>
          <a:noFill/>
        </p:spPr>
        <p:txBody>
          <a:bodyPr wrap="square" rtlCol="0">
            <a:spAutoFit/>
          </a:bodyPr>
          <a:lstStyle/>
          <a:p>
            <a:pPr marL="285750" indent="-285750">
              <a:spcAft>
                <a:spcPts val="1000"/>
              </a:spcAft>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16" descr="A picture containing text, clipart&#10;&#10;Description automatically generated">
            <a:extLst>
              <a:ext uri="{FF2B5EF4-FFF2-40B4-BE49-F238E27FC236}">
                <a16:creationId xmlns:a16="http://schemas.microsoft.com/office/drawing/2014/main" id="{A6352E7C-2B31-9846-9F97-C070C34645A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06508" y="0"/>
            <a:ext cx="2185492" cy="706279"/>
          </a:xfrm>
          <a:prstGeom prst="rect">
            <a:avLst/>
          </a:prstGeom>
        </p:spPr>
      </p:pic>
      <p:sp>
        <p:nvSpPr>
          <p:cNvPr id="12" name="Title 1"/>
          <p:cNvSpPr>
            <a:spLocks noGrp="1"/>
          </p:cNvSpPr>
          <p:nvPr>
            <p:ph type="title"/>
          </p:nvPr>
        </p:nvSpPr>
        <p:spPr>
          <a:xfrm>
            <a:off x="1174966" y="55952"/>
            <a:ext cx="10196384" cy="1076497"/>
          </a:xfrm>
        </p:spPr>
        <p:txBody>
          <a:bodyPr>
            <a:normAutofit fontScale="90000"/>
          </a:bodyPr>
          <a:lstStyle/>
          <a:p>
            <a:r>
              <a:rPr lang="en-GB" dirty="0"/>
              <a:t>Experimental orchestrator and user interface for DAQ </a:t>
            </a:r>
          </a:p>
        </p:txBody>
      </p:sp>
      <p:pic>
        <p:nvPicPr>
          <p:cNvPr id="13" name="faster" descr="faster">
            <a:hlinkClick r:id="" action="ppaction://media"/>
            <a:extLst>
              <a:ext uri="{FF2B5EF4-FFF2-40B4-BE49-F238E27FC236}">
                <a16:creationId xmlns:a16="http://schemas.microsoft.com/office/drawing/2014/main" id="{A50805F6-35E7-E043-B762-B9C13E38377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15574" y="4361389"/>
            <a:ext cx="3965719" cy="2487007"/>
          </a:xfrm>
          <a:prstGeom prst="rect">
            <a:avLst/>
          </a:prstGeom>
        </p:spPr>
      </p:pic>
      <p:pic>
        <p:nvPicPr>
          <p:cNvPr id="14" name="faster2" descr="faster2">
            <a:hlinkClick r:id="" action="ppaction://media"/>
            <a:extLst>
              <a:ext uri="{FF2B5EF4-FFF2-40B4-BE49-F238E27FC236}">
                <a16:creationId xmlns:a16="http://schemas.microsoft.com/office/drawing/2014/main" id="{41BEE525-41F0-A245-99BA-8F0B557DB5A8}"/>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21503" y="3299346"/>
            <a:ext cx="1909461" cy="1250080"/>
          </a:xfrm>
          <a:prstGeom prst="rect">
            <a:avLst/>
          </a:prstGeom>
        </p:spPr>
      </p:pic>
      <p:pic>
        <p:nvPicPr>
          <p:cNvPr id="15" name="faster 3" descr="faster 3">
            <a:hlinkClick r:id="" action="ppaction://media"/>
            <a:extLst>
              <a:ext uri="{FF2B5EF4-FFF2-40B4-BE49-F238E27FC236}">
                <a16:creationId xmlns:a16="http://schemas.microsoft.com/office/drawing/2014/main" id="{09C56F7B-E1F9-4A4B-AA6A-AC83104E3836}"/>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351308" y="3332064"/>
            <a:ext cx="1929986" cy="1195025"/>
          </a:xfrm>
          <a:prstGeom prst="rect">
            <a:avLst/>
          </a:prstGeom>
        </p:spPr>
      </p:pic>
      <p:sp>
        <p:nvSpPr>
          <p:cNvPr id="2" name="Rectangle 1">
            <a:extLst>
              <a:ext uri="{FF2B5EF4-FFF2-40B4-BE49-F238E27FC236}">
                <a16:creationId xmlns:a16="http://schemas.microsoft.com/office/drawing/2014/main" id="{568B776C-C892-6FE4-F21B-07BF48BBEADF}"/>
              </a:ext>
            </a:extLst>
          </p:cNvPr>
          <p:cNvSpPr/>
          <p:nvPr/>
        </p:nvSpPr>
        <p:spPr>
          <a:xfrm>
            <a:off x="6522689" y="1188401"/>
            <a:ext cx="5455004" cy="5355312"/>
          </a:xfrm>
          <a:prstGeom prst="rect">
            <a:avLst/>
          </a:prstGeom>
        </p:spPr>
        <p:txBody>
          <a:bodyPr wrap="square">
            <a:spAutoFit/>
          </a:bodyPr>
          <a:lstStyle/>
          <a:p>
            <a:pPr marL="285750" indent="-285750">
              <a:spcAft>
                <a:spcPts val="1000"/>
              </a:spcAft>
              <a:buFont typeface="Arial" panose="020B0604020202020204" pitchFamily="34" charset="0"/>
              <a:buChar char="•"/>
            </a:pPr>
            <a:r>
              <a:rPr lang="en-US" dirty="0"/>
              <a:t>Will allow users to do scans/experimental runs in an automated way (i.e. move drives, move sample, adjust diagnostic settings, triggers etc.). This is what makes Diamond DAQ user-friendly</a:t>
            </a:r>
          </a:p>
          <a:p>
            <a:pPr marL="285750" indent="-285750">
              <a:spcAft>
                <a:spcPts val="1000"/>
              </a:spcAft>
              <a:buFont typeface="Arial" panose="020B0604020202020204" pitchFamily="34" charset="0"/>
              <a:buChar char="•"/>
            </a:pPr>
            <a:r>
              <a:rPr lang="en-US" dirty="0"/>
              <a:t>Will allow users to pick and choose diagnostics for acquisition</a:t>
            </a:r>
          </a:p>
          <a:p>
            <a:pPr marL="285750" indent="-285750">
              <a:spcAft>
                <a:spcPts val="1000"/>
              </a:spcAft>
              <a:buFont typeface="Arial" panose="020B0604020202020204" pitchFamily="34" charset="0"/>
              <a:buChar char="•"/>
            </a:pPr>
            <a:r>
              <a:rPr lang="en-US" dirty="0"/>
              <a:t>Allow specific triggering/timing requirements for diagnostics</a:t>
            </a:r>
          </a:p>
          <a:p>
            <a:pPr marL="285750" indent="-285750">
              <a:spcAft>
                <a:spcPts val="1000"/>
              </a:spcAft>
              <a:buFont typeface="Arial" panose="020B0604020202020204" pitchFamily="34" charset="0"/>
              <a:buChar char="•"/>
            </a:pPr>
            <a:r>
              <a:rPr lang="en-US" dirty="0" err="1"/>
              <a:t>Visualisation</a:t>
            </a:r>
            <a:r>
              <a:rPr lang="en-US" dirty="0"/>
              <a:t> of some data and custom live analysis</a:t>
            </a:r>
          </a:p>
          <a:p>
            <a:pPr marL="285750" indent="-285750">
              <a:spcAft>
                <a:spcPts val="1000"/>
              </a:spcAft>
              <a:buFont typeface="Arial" panose="020B0604020202020204" pitchFamily="34" charset="0"/>
              <a:buChar char="•"/>
            </a:pPr>
            <a:r>
              <a:rPr lang="en-US" dirty="0">
                <a:solidFill>
                  <a:srgbClr val="C00000"/>
                </a:solidFill>
              </a:rPr>
              <a:t>Diamond uses GDA – this is going to be replaced by </a:t>
            </a:r>
            <a:r>
              <a:rPr lang="en-US" dirty="0" err="1">
                <a:solidFill>
                  <a:srgbClr val="C00000"/>
                </a:solidFill>
              </a:rPr>
              <a:t>Bluesky</a:t>
            </a:r>
            <a:r>
              <a:rPr lang="en-US" dirty="0"/>
              <a:t>. This orchestrate experiments (i.e. move drives, take data, do scans etc.)</a:t>
            </a:r>
          </a:p>
          <a:p>
            <a:pPr marL="342900" indent="-342900">
              <a:spcAft>
                <a:spcPts val="1000"/>
              </a:spcAft>
              <a:buFont typeface="Arial" panose="020B0604020202020204" pitchFamily="34" charset="0"/>
              <a:buChar char="•"/>
            </a:pPr>
            <a:r>
              <a:rPr lang="en-US" sz="2000" dirty="0">
                <a:solidFill>
                  <a:srgbClr val="C00000"/>
                </a:solidFill>
              </a:rPr>
              <a:t>We might use a consultant for this work (ex. Diamond)</a:t>
            </a:r>
            <a:endParaRPr lang="en-US" dirty="0">
              <a:solidFill>
                <a:srgbClr val="C00000"/>
              </a:solidFill>
            </a:endParaRPr>
          </a:p>
          <a:p>
            <a:pPr marL="285750" indent="-285750">
              <a:spcAft>
                <a:spcPts val="1000"/>
              </a:spcAft>
              <a:buFont typeface="Arial" panose="020B0604020202020204" pitchFamily="34" charset="0"/>
              <a:buChar char="•"/>
            </a:pPr>
            <a:endParaRPr lang="en-US" dirty="0"/>
          </a:p>
        </p:txBody>
      </p:sp>
      <p:grpSp>
        <p:nvGrpSpPr>
          <p:cNvPr id="3" name="Group 2">
            <a:extLst>
              <a:ext uri="{FF2B5EF4-FFF2-40B4-BE49-F238E27FC236}">
                <a16:creationId xmlns:a16="http://schemas.microsoft.com/office/drawing/2014/main" id="{B41502D2-DC03-1767-33EF-2F3BB321B911}"/>
              </a:ext>
            </a:extLst>
          </p:cNvPr>
          <p:cNvGrpSpPr/>
          <p:nvPr/>
        </p:nvGrpSpPr>
        <p:grpSpPr>
          <a:xfrm>
            <a:off x="214307" y="1132449"/>
            <a:ext cx="5256325" cy="2656559"/>
            <a:chOff x="274320" y="1846909"/>
            <a:chExt cx="7646673" cy="3819138"/>
          </a:xfrm>
        </p:grpSpPr>
        <p:pic>
          <p:nvPicPr>
            <p:cNvPr id="5" name="Picture 4">
              <a:extLst>
                <a:ext uri="{FF2B5EF4-FFF2-40B4-BE49-F238E27FC236}">
                  <a16:creationId xmlns:a16="http://schemas.microsoft.com/office/drawing/2014/main" id="{1D825008-CB78-315A-0F9E-C2DF468957E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03660" y="3801587"/>
              <a:ext cx="706363" cy="1171622"/>
            </a:xfrm>
            <a:prstGeom prst="rect">
              <a:avLst/>
            </a:prstGeom>
          </p:spPr>
        </p:pic>
        <p:grpSp>
          <p:nvGrpSpPr>
            <p:cNvPr id="6" name="Group 5">
              <a:extLst>
                <a:ext uri="{FF2B5EF4-FFF2-40B4-BE49-F238E27FC236}">
                  <a16:creationId xmlns:a16="http://schemas.microsoft.com/office/drawing/2014/main" id="{CC350F28-3EBC-CB45-A669-CA6FC8673770}"/>
                </a:ext>
              </a:extLst>
            </p:cNvPr>
            <p:cNvGrpSpPr/>
            <p:nvPr/>
          </p:nvGrpSpPr>
          <p:grpSpPr>
            <a:xfrm>
              <a:off x="2525641" y="3966579"/>
              <a:ext cx="912127" cy="841641"/>
              <a:chOff x="6350678" y="3426526"/>
              <a:chExt cx="1296308" cy="1170412"/>
            </a:xfrm>
          </p:grpSpPr>
          <p:sp>
            <p:nvSpPr>
              <p:cNvPr id="51" name="Rectangle 50">
                <a:extLst>
                  <a:ext uri="{FF2B5EF4-FFF2-40B4-BE49-F238E27FC236}">
                    <a16:creationId xmlns:a16="http://schemas.microsoft.com/office/drawing/2014/main" id="{8C85F200-911C-0FF8-10C8-FC7FCE23D8F2}"/>
                  </a:ext>
                </a:extLst>
              </p:cNvPr>
              <p:cNvSpPr/>
              <p:nvPr/>
            </p:nvSpPr>
            <p:spPr>
              <a:xfrm>
                <a:off x="6350678" y="3426526"/>
                <a:ext cx="1296308" cy="11704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900"/>
              </a:p>
            </p:txBody>
          </p:sp>
          <p:pic>
            <p:nvPicPr>
              <p:cNvPr id="52" name="Picture 51">
                <a:extLst>
                  <a:ext uri="{FF2B5EF4-FFF2-40B4-BE49-F238E27FC236}">
                    <a16:creationId xmlns:a16="http://schemas.microsoft.com/office/drawing/2014/main" id="{92C793F7-77B4-0EEB-6333-D8A97FC3456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28315" y="3496622"/>
                <a:ext cx="1141031" cy="1030217"/>
              </a:xfrm>
              <a:prstGeom prst="rect">
                <a:avLst/>
              </a:prstGeom>
            </p:spPr>
          </p:pic>
        </p:grpSp>
        <p:pic>
          <p:nvPicPr>
            <p:cNvPr id="7" name="Picture 6">
              <a:extLst>
                <a:ext uri="{FF2B5EF4-FFF2-40B4-BE49-F238E27FC236}">
                  <a16:creationId xmlns:a16="http://schemas.microsoft.com/office/drawing/2014/main" id="{A06B34D9-88CE-B474-B86E-C5C5BDB37DD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258350" y="4057418"/>
              <a:ext cx="1102808" cy="752438"/>
            </a:xfrm>
            <a:prstGeom prst="rect">
              <a:avLst/>
            </a:prstGeom>
          </p:spPr>
        </p:pic>
        <p:sp>
          <p:nvSpPr>
            <p:cNvPr id="8" name="Right Arrow 7">
              <a:extLst>
                <a:ext uri="{FF2B5EF4-FFF2-40B4-BE49-F238E27FC236}">
                  <a16:creationId xmlns:a16="http://schemas.microsoft.com/office/drawing/2014/main" id="{19B42653-8CD7-5856-02FC-50ED8B7425BD}"/>
                </a:ext>
              </a:extLst>
            </p:cNvPr>
            <p:cNvSpPr/>
            <p:nvPr/>
          </p:nvSpPr>
          <p:spPr>
            <a:xfrm flipH="1">
              <a:off x="3515411" y="4117251"/>
              <a:ext cx="718817" cy="2581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238B68BD-51AE-3036-D575-9CD03F279CA7}"/>
                </a:ext>
              </a:extLst>
            </p:cNvPr>
            <p:cNvSpPr/>
            <p:nvPr/>
          </p:nvSpPr>
          <p:spPr>
            <a:xfrm>
              <a:off x="5862103" y="2209256"/>
              <a:ext cx="2058890" cy="1071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Data Acquisition System Backend</a:t>
              </a:r>
            </a:p>
          </p:txBody>
        </p:sp>
        <p:sp>
          <p:nvSpPr>
            <p:cNvPr id="11" name="Left-Right Arrow 12">
              <a:extLst>
                <a:ext uri="{FF2B5EF4-FFF2-40B4-BE49-F238E27FC236}">
                  <a16:creationId xmlns:a16="http://schemas.microsoft.com/office/drawing/2014/main" id="{CE4422AE-B04E-3F9F-159E-173E30AD70C5}"/>
                </a:ext>
              </a:extLst>
            </p:cNvPr>
            <p:cNvSpPr/>
            <p:nvPr/>
          </p:nvSpPr>
          <p:spPr>
            <a:xfrm rot="16200000">
              <a:off x="6390973" y="3517845"/>
              <a:ext cx="486428" cy="237571"/>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900"/>
            </a:p>
          </p:txBody>
        </p:sp>
        <p:sp>
          <p:nvSpPr>
            <p:cNvPr id="16" name="Rectangle 15">
              <a:extLst>
                <a:ext uri="{FF2B5EF4-FFF2-40B4-BE49-F238E27FC236}">
                  <a16:creationId xmlns:a16="http://schemas.microsoft.com/office/drawing/2014/main" id="{B360843B-84CF-AC55-9F3E-6FC7620E4730}"/>
                </a:ext>
              </a:extLst>
            </p:cNvPr>
            <p:cNvSpPr/>
            <p:nvPr/>
          </p:nvSpPr>
          <p:spPr>
            <a:xfrm>
              <a:off x="438501" y="1872122"/>
              <a:ext cx="4922657" cy="16079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900" dirty="0"/>
            </a:p>
          </p:txBody>
        </p:sp>
        <p:sp>
          <p:nvSpPr>
            <p:cNvPr id="17" name="TextBox 16">
              <a:extLst>
                <a:ext uri="{FF2B5EF4-FFF2-40B4-BE49-F238E27FC236}">
                  <a16:creationId xmlns:a16="http://schemas.microsoft.com/office/drawing/2014/main" id="{5441390F-591D-2FA2-3DFA-D1F1F03E7DCD}"/>
                </a:ext>
              </a:extLst>
            </p:cNvPr>
            <p:cNvSpPr txBox="1"/>
            <p:nvPr/>
          </p:nvSpPr>
          <p:spPr>
            <a:xfrm>
              <a:off x="438501" y="1870985"/>
              <a:ext cx="1506926" cy="534788"/>
            </a:xfrm>
            <a:prstGeom prst="rect">
              <a:avLst/>
            </a:prstGeom>
            <a:noFill/>
          </p:spPr>
          <p:txBody>
            <a:bodyPr wrap="none" rtlCol="0">
              <a:spAutoFit/>
            </a:bodyPr>
            <a:lstStyle/>
            <a:p>
              <a:r>
                <a:rPr lang="en-GB" sz="1000" b="1" dirty="0">
                  <a:solidFill>
                    <a:schemeClr val="tx2"/>
                  </a:solidFill>
                </a:rPr>
                <a:t>User interface</a:t>
              </a:r>
            </a:p>
          </p:txBody>
        </p:sp>
        <p:sp>
          <p:nvSpPr>
            <p:cNvPr id="18" name="Rectangle 17">
              <a:extLst>
                <a:ext uri="{FF2B5EF4-FFF2-40B4-BE49-F238E27FC236}">
                  <a16:creationId xmlns:a16="http://schemas.microsoft.com/office/drawing/2014/main" id="{D710ED1E-F3FA-38A3-7CFA-C028FDC90A16}"/>
                </a:ext>
              </a:extLst>
            </p:cNvPr>
            <p:cNvSpPr/>
            <p:nvPr/>
          </p:nvSpPr>
          <p:spPr>
            <a:xfrm>
              <a:off x="2370644" y="2264955"/>
              <a:ext cx="1222123" cy="88469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a:t>View data live</a:t>
              </a:r>
            </a:p>
          </p:txBody>
        </p:sp>
        <p:sp>
          <p:nvSpPr>
            <p:cNvPr id="19" name="Rectangle 18">
              <a:extLst>
                <a:ext uri="{FF2B5EF4-FFF2-40B4-BE49-F238E27FC236}">
                  <a16:creationId xmlns:a16="http://schemas.microsoft.com/office/drawing/2014/main" id="{05F8134C-EB51-FEA4-C804-05243F4EA439}"/>
                </a:ext>
              </a:extLst>
            </p:cNvPr>
            <p:cNvSpPr/>
            <p:nvPr/>
          </p:nvSpPr>
          <p:spPr>
            <a:xfrm>
              <a:off x="793511" y="2302514"/>
              <a:ext cx="1222123" cy="8846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900" dirty="0"/>
                <a:t>Control instruments</a:t>
              </a:r>
            </a:p>
          </p:txBody>
        </p:sp>
        <p:sp>
          <p:nvSpPr>
            <p:cNvPr id="20" name="Right Arrow 19">
              <a:extLst>
                <a:ext uri="{FF2B5EF4-FFF2-40B4-BE49-F238E27FC236}">
                  <a16:creationId xmlns:a16="http://schemas.microsoft.com/office/drawing/2014/main" id="{DFD2FBE4-C9BD-6935-3440-0BC11E29E3A0}"/>
                </a:ext>
              </a:extLst>
            </p:cNvPr>
            <p:cNvSpPr/>
            <p:nvPr/>
          </p:nvSpPr>
          <p:spPr>
            <a:xfrm>
              <a:off x="3524598" y="4366961"/>
              <a:ext cx="718817" cy="25819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21" name="Rectangle 20">
              <a:extLst>
                <a:ext uri="{FF2B5EF4-FFF2-40B4-BE49-F238E27FC236}">
                  <a16:creationId xmlns:a16="http://schemas.microsoft.com/office/drawing/2014/main" id="{E442C95D-DE39-9B00-A46A-834F92C9B778}"/>
                </a:ext>
              </a:extLst>
            </p:cNvPr>
            <p:cNvSpPr/>
            <p:nvPr/>
          </p:nvSpPr>
          <p:spPr>
            <a:xfrm>
              <a:off x="3947776" y="2264955"/>
              <a:ext cx="1222123" cy="88469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900" dirty="0"/>
                <a:t>Control data recording</a:t>
              </a:r>
            </a:p>
          </p:txBody>
        </p:sp>
        <p:sp>
          <p:nvSpPr>
            <p:cNvPr id="22" name="Right Arrow 21">
              <a:extLst>
                <a:ext uri="{FF2B5EF4-FFF2-40B4-BE49-F238E27FC236}">
                  <a16:creationId xmlns:a16="http://schemas.microsoft.com/office/drawing/2014/main" id="{F43022B7-28BD-C610-6B73-A870AD0BF080}"/>
                </a:ext>
              </a:extLst>
            </p:cNvPr>
            <p:cNvSpPr/>
            <p:nvPr/>
          </p:nvSpPr>
          <p:spPr>
            <a:xfrm>
              <a:off x="5450500" y="4200108"/>
              <a:ext cx="563818" cy="467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3" name="Right Arrow 22">
              <a:extLst>
                <a:ext uri="{FF2B5EF4-FFF2-40B4-BE49-F238E27FC236}">
                  <a16:creationId xmlns:a16="http://schemas.microsoft.com/office/drawing/2014/main" id="{C1BE6F29-AB27-F8B0-2015-664B353C2FA4}"/>
                </a:ext>
              </a:extLst>
            </p:cNvPr>
            <p:cNvSpPr/>
            <p:nvPr/>
          </p:nvSpPr>
          <p:spPr>
            <a:xfrm rot="5400000" flipH="1">
              <a:off x="2729352" y="3414364"/>
              <a:ext cx="504705" cy="23231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900"/>
            </a:p>
          </p:txBody>
        </p:sp>
        <p:sp>
          <p:nvSpPr>
            <p:cNvPr id="24" name="Bent Arrow 23">
              <a:extLst>
                <a:ext uri="{FF2B5EF4-FFF2-40B4-BE49-F238E27FC236}">
                  <a16:creationId xmlns:a16="http://schemas.microsoft.com/office/drawing/2014/main" id="{7D89C10E-2C3B-7F45-C8DC-C1EEED9EA14E}"/>
                </a:ext>
              </a:extLst>
            </p:cNvPr>
            <p:cNvSpPr/>
            <p:nvPr/>
          </p:nvSpPr>
          <p:spPr>
            <a:xfrm flipV="1">
              <a:off x="1304170" y="3250045"/>
              <a:ext cx="1164419" cy="1346985"/>
            </a:xfrm>
            <a:prstGeom prst="bentArrow">
              <a:avLst>
                <a:gd name="adj1" fmla="val 12133"/>
                <a:gd name="adj2" fmla="val 14992"/>
                <a:gd name="adj3" fmla="val 18804"/>
                <a:gd name="adj4" fmla="val 4375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solidFill>
                  <a:schemeClr val="tx1"/>
                </a:solidFill>
              </a:endParaRPr>
            </a:p>
          </p:txBody>
        </p:sp>
        <p:sp>
          <p:nvSpPr>
            <p:cNvPr id="25" name="TextBox 24">
              <a:extLst>
                <a:ext uri="{FF2B5EF4-FFF2-40B4-BE49-F238E27FC236}">
                  <a16:creationId xmlns:a16="http://schemas.microsoft.com/office/drawing/2014/main" id="{808B46F5-3DE3-5553-4892-FA57F7F85127}"/>
                </a:ext>
              </a:extLst>
            </p:cNvPr>
            <p:cNvSpPr txBox="1"/>
            <p:nvPr/>
          </p:nvSpPr>
          <p:spPr>
            <a:xfrm>
              <a:off x="5644462" y="5153868"/>
              <a:ext cx="268739" cy="501364"/>
            </a:xfrm>
            <a:prstGeom prst="rect">
              <a:avLst/>
            </a:prstGeom>
            <a:noFill/>
          </p:spPr>
          <p:txBody>
            <a:bodyPr wrap="none" rtlCol="0">
              <a:spAutoFit/>
            </a:bodyPr>
            <a:lstStyle/>
            <a:p>
              <a:endParaRPr lang="en-GB" sz="900" dirty="0"/>
            </a:p>
          </p:txBody>
        </p:sp>
        <p:sp>
          <p:nvSpPr>
            <p:cNvPr id="26" name="TextBox 25">
              <a:extLst>
                <a:ext uri="{FF2B5EF4-FFF2-40B4-BE49-F238E27FC236}">
                  <a16:creationId xmlns:a16="http://schemas.microsoft.com/office/drawing/2014/main" id="{F9E15AEB-62B4-2136-96E1-115565854968}"/>
                </a:ext>
              </a:extLst>
            </p:cNvPr>
            <p:cNvSpPr txBox="1"/>
            <p:nvPr/>
          </p:nvSpPr>
          <p:spPr>
            <a:xfrm>
              <a:off x="274320" y="3636629"/>
              <a:ext cx="268739" cy="501364"/>
            </a:xfrm>
            <a:prstGeom prst="rect">
              <a:avLst/>
            </a:prstGeom>
            <a:noFill/>
          </p:spPr>
          <p:txBody>
            <a:bodyPr wrap="none" rtlCol="0">
              <a:spAutoFit/>
            </a:bodyPr>
            <a:lstStyle/>
            <a:p>
              <a:endParaRPr lang="en-GB" sz="900" dirty="0"/>
            </a:p>
          </p:txBody>
        </p:sp>
        <p:sp>
          <p:nvSpPr>
            <p:cNvPr id="27" name="TextBox 26">
              <a:extLst>
                <a:ext uri="{FF2B5EF4-FFF2-40B4-BE49-F238E27FC236}">
                  <a16:creationId xmlns:a16="http://schemas.microsoft.com/office/drawing/2014/main" id="{D3BEF9AD-67CE-3ACF-A39B-DB8014C27C42}"/>
                </a:ext>
              </a:extLst>
            </p:cNvPr>
            <p:cNvSpPr txBox="1"/>
            <p:nvPr/>
          </p:nvSpPr>
          <p:spPr>
            <a:xfrm>
              <a:off x="5366218" y="5164683"/>
              <a:ext cx="268737" cy="501364"/>
            </a:xfrm>
            <a:prstGeom prst="rect">
              <a:avLst/>
            </a:prstGeom>
            <a:noFill/>
          </p:spPr>
          <p:txBody>
            <a:bodyPr wrap="none" rtlCol="0">
              <a:spAutoFit/>
            </a:bodyPr>
            <a:lstStyle/>
            <a:p>
              <a:pPr algn="r"/>
              <a:endParaRPr lang="en-GB" sz="900" dirty="0"/>
            </a:p>
          </p:txBody>
        </p:sp>
        <p:sp>
          <p:nvSpPr>
            <p:cNvPr id="28" name="TextBox 27">
              <a:extLst>
                <a:ext uri="{FF2B5EF4-FFF2-40B4-BE49-F238E27FC236}">
                  <a16:creationId xmlns:a16="http://schemas.microsoft.com/office/drawing/2014/main" id="{591BC008-56B7-01F3-CBF6-4732EB1D2B85}"/>
                </a:ext>
              </a:extLst>
            </p:cNvPr>
            <p:cNvSpPr txBox="1"/>
            <p:nvPr/>
          </p:nvSpPr>
          <p:spPr>
            <a:xfrm>
              <a:off x="4755981" y="1846909"/>
              <a:ext cx="632432" cy="501363"/>
            </a:xfrm>
            <a:prstGeom prst="rect">
              <a:avLst/>
            </a:prstGeom>
            <a:noFill/>
          </p:spPr>
          <p:txBody>
            <a:bodyPr wrap="none" rtlCol="0">
              <a:spAutoFit/>
            </a:bodyPr>
            <a:lstStyle/>
            <a:p>
              <a:pPr algn="r"/>
              <a:r>
                <a:rPr lang="en-GB" sz="900" dirty="0"/>
                <a:t>WP9</a:t>
              </a:r>
            </a:p>
          </p:txBody>
        </p:sp>
        <p:sp>
          <p:nvSpPr>
            <p:cNvPr id="29" name="Left-Right Arrow 21">
              <a:extLst>
                <a:ext uri="{FF2B5EF4-FFF2-40B4-BE49-F238E27FC236}">
                  <a16:creationId xmlns:a16="http://schemas.microsoft.com/office/drawing/2014/main" id="{AD6B2FE3-BABF-2AB3-5F1F-5D472C9E3901}"/>
                </a:ext>
              </a:extLst>
            </p:cNvPr>
            <p:cNvSpPr/>
            <p:nvPr/>
          </p:nvSpPr>
          <p:spPr>
            <a:xfrm>
              <a:off x="5205668" y="2623465"/>
              <a:ext cx="584777" cy="242792"/>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900"/>
            </a:p>
          </p:txBody>
        </p:sp>
        <p:pic>
          <p:nvPicPr>
            <p:cNvPr id="30" name="Picture 3">
              <a:extLst>
                <a:ext uri="{FF2B5EF4-FFF2-40B4-BE49-F238E27FC236}">
                  <a16:creationId xmlns:a16="http://schemas.microsoft.com/office/drawing/2014/main" id="{8B4633CD-FB0A-9134-CE58-B09815D1100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03658" y="3801586"/>
              <a:ext cx="706363" cy="1171621"/>
            </a:xfrm>
            <a:prstGeom prst="rect">
              <a:avLst/>
            </a:prstGeom>
          </p:spPr>
        </p:pic>
        <p:grpSp>
          <p:nvGrpSpPr>
            <p:cNvPr id="31" name="Group 4">
              <a:extLst>
                <a:ext uri="{FF2B5EF4-FFF2-40B4-BE49-F238E27FC236}">
                  <a16:creationId xmlns:a16="http://schemas.microsoft.com/office/drawing/2014/main" id="{9254BC70-AC2C-619F-8F32-C64BDCB64920}"/>
                </a:ext>
              </a:extLst>
            </p:cNvPr>
            <p:cNvGrpSpPr/>
            <p:nvPr/>
          </p:nvGrpSpPr>
          <p:grpSpPr>
            <a:xfrm>
              <a:off x="2525640" y="3966578"/>
              <a:ext cx="912126" cy="841640"/>
              <a:chOff x="6350678" y="3426526"/>
              <a:chExt cx="1296308" cy="1170412"/>
            </a:xfrm>
          </p:grpSpPr>
          <p:sp>
            <p:nvSpPr>
              <p:cNvPr id="49" name="Rectangle 5">
                <a:extLst>
                  <a:ext uri="{FF2B5EF4-FFF2-40B4-BE49-F238E27FC236}">
                    <a16:creationId xmlns:a16="http://schemas.microsoft.com/office/drawing/2014/main" id="{4CC54631-193E-D157-0853-E42B4B17178A}"/>
                  </a:ext>
                </a:extLst>
              </p:cNvPr>
              <p:cNvSpPr/>
              <p:nvPr/>
            </p:nvSpPr>
            <p:spPr>
              <a:xfrm>
                <a:off x="6350678" y="3426526"/>
                <a:ext cx="1296308" cy="11704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900"/>
              </a:p>
            </p:txBody>
          </p:sp>
          <p:pic>
            <p:nvPicPr>
              <p:cNvPr id="50" name="Picture 6">
                <a:extLst>
                  <a:ext uri="{FF2B5EF4-FFF2-40B4-BE49-F238E27FC236}">
                    <a16:creationId xmlns:a16="http://schemas.microsoft.com/office/drawing/2014/main" id="{031EBB02-9391-16D1-489E-D74434A7261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28315" y="3496622"/>
                <a:ext cx="1141031" cy="1030217"/>
              </a:xfrm>
              <a:prstGeom prst="rect">
                <a:avLst/>
              </a:prstGeom>
            </p:spPr>
          </p:pic>
        </p:grpSp>
        <p:pic>
          <p:nvPicPr>
            <p:cNvPr id="32" name="Picture 7">
              <a:extLst>
                <a:ext uri="{FF2B5EF4-FFF2-40B4-BE49-F238E27FC236}">
                  <a16:creationId xmlns:a16="http://schemas.microsoft.com/office/drawing/2014/main" id="{2DE58CFA-12BC-324F-88A1-FA59F4F8BB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258349" y="4057417"/>
              <a:ext cx="1102807" cy="752438"/>
            </a:xfrm>
            <a:prstGeom prst="rect">
              <a:avLst/>
            </a:prstGeom>
          </p:spPr>
        </p:pic>
        <p:sp>
          <p:nvSpPr>
            <p:cNvPr id="33" name="Right Arrow 9">
              <a:extLst>
                <a:ext uri="{FF2B5EF4-FFF2-40B4-BE49-F238E27FC236}">
                  <a16:creationId xmlns:a16="http://schemas.microsoft.com/office/drawing/2014/main" id="{6C6E32F3-7C3F-C60A-E865-00A2106E21C2}"/>
                </a:ext>
              </a:extLst>
            </p:cNvPr>
            <p:cNvSpPr/>
            <p:nvPr/>
          </p:nvSpPr>
          <p:spPr>
            <a:xfrm flipH="1">
              <a:off x="3515410" y="4117250"/>
              <a:ext cx="718816" cy="2581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900"/>
            </a:p>
          </p:txBody>
        </p:sp>
        <p:sp>
          <p:nvSpPr>
            <p:cNvPr id="34" name="Rectangle 10">
              <a:extLst>
                <a:ext uri="{FF2B5EF4-FFF2-40B4-BE49-F238E27FC236}">
                  <a16:creationId xmlns:a16="http://schemas.microsoft.com/office/drawing/2014/main" id="{D1E56348-E134-494C-C2A6-3126E06EDC8C}"/>
                </a:ext>
              </a:extLst>
            </p:cNvPr>
            <p:cNvSpPr/>
            <p:nvPr/>
          </p:nvSpPr>
          <p:spPr>
            <a:xfrm>
              <a:off x="5862100" y="2209256"/>
              <a:ext cx="2058890" cy="1071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Data Management System</a:t>
              </a:r>
            </a:p>
          </p:txBody>
        </p:sp>
        <p:sp>
          <p:nvSpPr>
            <p:cNvPr id="35" name="Left-Right Arrow 12">
              <a:extLst>
                <a:ext uri="{FF2B5EF4-FFF2-40B4-BE49-F238E27FC236}">
                  <a16:creationId xmlns:a16="http://schemas.microsoft.com/office/drawing/2014/main" id="{DD00F3A7-4070-3E8D-45B9-D917F2706B6C}"/>
                </a:ext>
              </a:extLst>
            </p:cNvPr>
            <p:cNvSpPr/>
            <p:nvPr/>
          </p:nvSpPr>
          <p:spPr>
            <a:xfrm rot="16200000">
              <a:off x="6390970" y="3517844"/>
              <a:ext cx="486428" cy="237571"/>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900"/>
            </a:p>
          </p:txBody>
        </p:sp>
        <p:sp>
          <p:nvSpPr>
            <p:cNvPr id="36" name="Rectangle 13">
              <a:extLst>
                <a:ext uri="{FF2B5EF4-FFF2-40B4-BE49-F238E27FC236}">
                  <a16:creationId xmlns:a16="http://schemas.microsoft.com/office/drawing/2014/main" id="{1D39D217-9586-13E8-1763-80C0AAA5D3D8}"/>
                </a:ext>
              </a:extLst>
            </p:cNvPr>
            <p:cNvSpPr/>
            <p:nvPr/>
          </p:nvSpPr>
          <p:spPr>
            <a:xfrm>
              <a:off x="438501" y="1872122"/>
              <a:ext cx="4922655" cy="160799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900" dirty="0"/>
            </a:p>
          </p:txBody>
        </p:sp>
        <p:sp>
          <p:nvSpPr>
            <p:cNvPr id="37" name="TextBox 14">
              <a:extLst>
                <a:ext uri="{FF2B5EF4-FFF2-40B4-BE49-F238E27FC236}">
                  <a16:creationId xmlns:a16="http://schemas.microsoft.com/office/drawing/2014/main" id="{403815CE-1FD5-FE6D-C724-EA824A834092}"/>
                </a:ext>
              </a:extLst>
            </p:cNvPr>
            <p:cNvSpPr txBox="1"/>
            <p:nvPr/>
          </p:nvSpPr>
          <p:spPr>
            <a:xfrm>
              <a:off x="438501" y="1870985"/>
              <a:ext cx="1506926" cy="534788"/>
            </a:xfrm>
            <a:prstGeom prst="rect">
              <a:avLst/>
            </a:prstGeom>
            <a:noFill/>
          </p:spPr>
          <p:txBody>
            <a:bodyPr wrap="none" rtlCol="0">
              <a:spAutoFit/>
            </a:bodyPr>
            <a:lstStyle/>
            <a:p>
              <a:r>
                <a:rPr lang="en-GB" sz="1000" b="1" dirty="0">
                  <a:solidFill>
                    <a:schemeClr val="tx2"/>
                  </a:solidFill>
                </a:rPr>
                <a:t>User interface</a:t>
              </a:r>
            </a:p>
          </p:txBody>
        </p:sp>
        <p:sp>
          <p:nvSpPr>
            <p:cNvPr id="38" name="Rectangle 15">
              <a:extLst>
                <a:ext uri="{FF2B5EF4-FFF2-40B4-BE49-F238E27FC236}">
                  <a16:creationId xmlns:a16="http://schemas.microsoft.com/office/drawing/2014/main" id="{6EAF0F56-2641-0AC3-C107-7C099F181D31}"/>
                </a:ext>
              </a:extLst>
            </p:cNvPr>
            <p:cNvSpPr/>
            <p:nvPr/>
          </p:nvSpPr>
          <p:spPr>
            <a:xfrm>
              <a:off x="2370643" y="2264954"/>
              <a:ext cx="1222122" cy="88469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a:t>View data live</a:t>
              </a:r>
            </a:p>
          </p:txBody>
        </p:sp>
        <p:sp>
          <p:nvSpPr>
            <p:cNvPr id="39" name="Rectangle 17">
              <a:extLst>
                <a:ext uri="{FF2B5EF4-FFF2-40B4-BE49-F238E27FC236}">
                  <a16:creationId xmlns:a16="http://schemas.microsoft.com/office/drawing/2014/main" id="{DFFE44E3-FDEB-8F92-5A56-C36F8DED86BE}"/>
                </a:ext>
              </a:extLst>
            </p:cNvPr>
            <p:cNvSpPr/>
            <p:nvPr/>
          </p:nvSpPr>
          <p:spPr>
            <a:xfrm>
              <a:off x="793511" y="2266403"/>
              <a:ext cx="1385873" cy="8846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900" dirty="0"/>
                <a:t>Control instruments</a:t>
              </a:r>
            </a:p>
          </p:txBody>
        </p:sp>
        <p:sp>
          <p:nvSpPr>
            <p:cNvPr id="40" name="Right Arrow 18">
              <a:extLst>
                <a:ext uri="{FF2B5EF4-FFF2-40B4-BE49-F238E27FC236}">
                  <a16:creationId xmlns:a16="http://schemas.microsoft.com/office/drawing/2014/main" id="{E3809662-9842-5349-3A45-7D936EB83C53}"/>
                </a:ext>
              </a:extLst>
            </p:cNvPr>
            <p:cNvSpPr/>
            <p:nvPr/>
          </p:nvSpPr>
          <p:spPr>
            <a:xfrm>
              <a:off x="3524597" y="4366960"/>
              <a:ext cx="718816" cy="25819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41" name="Rectangle 20">
              <a:extLst>
                <a:ext uri="{FF2B5EF4-FFF2-40B4-BE49-F238E27FC236}">
                  <a16:creationId xmlns:a16="http://schemas.microsoft.com/office/drawing/2014/main" id="{E16B7455-FA8F-4F47-8505-04642A008E23}"/>
                </a:ext>
              </a:extLst>
            </p:cNvPr>
            <p:cNvSpPr/>
            <p:nvPr/>
          </p:nvSpPr>
          <p:spPr>
            <a:xfrm>
              <a:off x="3947775" y="2264954"/>
              <a:ext cx="1222122" cy="88469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900" dirty="0"/>
                <a:t>Control data recording</a:t>
              </a:r>
            </a:p>
          </p:txBody>
        </p:sp>
        <p:sp>
          <p:nvSpPr>
            <p:cNvPr id="42" name="Right Arrow 8">
              <a:extLst>
                <a:ext uri="{FF2B5EF4-FFF2-40B4-BE49-F238E27FC236}">
                  <a16:creationId xmlns:a16="http://schemas.microsoft.com/office/drawing/2014/main" id="{98196A69-219C-6389-31A0-34120D8FD9CD}"/>
                </a:ext>
              </a:extLst>
            </p:cNvPr>
            <p:cNvSpPr/>
            <p:nvPr/>
          </p:nvSpPr>
          <p:spPr>
            <a:xfrm>
              <a:off x="5450498" y="4200107"/>
              <a:ext cx="563818" cy="467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3" name="Right Arrow 16">
              <a:extLst>
                <a:ext uri="{FF2B5EF4-FFF2-40B4-BE49-F238E27FC236}">
                  <a16:creationId xmlns:a16="http://schemas.microsoft.com/office/drawing/2014/main" id="{87F89C1F-E2E2-3C65-41DA-2C71C3D8DB52}"/>
                </a:ext>
              </a:extLst>
            </p:cNvPr>
            <p:cNvSpPr/>
            <p:nvPr/>
          </p:nvSpPr>
          <p:spPr>
            <a:xfrm rot="5400000" flipH="1">
              <a:off x="2729351" y="3414364"/>
              <a:ext cx="504704" cy="23231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900"/>
            </a:p>
          </p:txBody>
        </p:sp>
        <p:sp>
          <p:nvSpPr>
            <p:cNvPr id="44" name="Bent Arrow 19">
              <a:extLst>
                <a:ext uri="{FF2B5EF4-FFF2-40B4-BE49-F238E27FC236}">
                  <a16:creationId xmlns:a16="http://schemas.microsoft.com/office/drawing/2014/main" id="{702F319F-32E4-848F-8E4B-CD1115E58929}"/>
                </a:ext>
              </a:extLst>
            </p:cNvPr>
            <p:cNvSpPr/>
            <p:nvPr/>
          </p:nvSpPr>
          <p:spPr>
            <a:xfrm flipV="1">
              <a:off x="1304170" y="3250044"/>
              <a:ext cx="1164419" cy="1346984"/>
            </a:xfrm>
            <a:prstGeom prst="bentArrow">
              <a:avLst>
                <a:gd name="adj1" fmla="val 12133"/>
                <a:gd name="adj2" fmla="val 14992"/>
                <a:gd name="adj3" fmla="val 18804"/>
                <a:gd name="adj4" fmla="val 4375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solidFill>
                  <a:schemeClr val="tx1"/>
                </a:solidFill>
              </a:endParaRPr>
            </a:p>
          </p:txBody>
        </p:sp>
        <p:sp>
          <p:nvSpPr>
            <p:cNvPr id="45" name="TextBox 36">
              <a:extLst>
                <a:ext uri="{FF2B5EF4-FFF2-40B4-BE49-F238E27FC236}">
                  <a16:creationId xmlns:a16="http://schemas.microsoft.com/office/drawing/2014/main" id="{84DE9EE8-195C-FB77-CF74-77E7BDD123A8}"/>
                </a:ext>
              </a:extLst>
            </p:cNvPr>
            <p:cNvSpPr txBox="1"/>
            <p:nvPr/>
          </p:nvSpPr>
          <p:spPr>
            <a:xfrm>
              <a:off x="5644461" y="5153868"/>
              <a:ext cx="268739" cy="501363"/>
            </a:xfrm>
            <a:prstGeom prst="rect">
              <a:avLst/>
            </a:prstGeom>
            <a:noFill/>
          </p:spPr>
          <p:txBody>
            <a:bodyPr wrap="none" rtlCol="0">
              <a:spAutoFit/>
            </a:bodyPr>
            <a:lstStyle/>
            <a:p>
              <a:endParaRPr lang="en-GB" sz="900" dirty="0"/>
            </a:p>
          </p:txBody>
        </p:sp>
        <p:sp>
          <p:nvSpPr>
            <p:cNvPr id="46" name="TextBox 37">
              <a:extLst>
                <a:ext uri="{FF2B5EF4-FFF2-40B4-BE49-F238E27FC236}">
                  <a16:creationId xmlns:a16="http://schemas.microsoft.com/office/drawing/2014/main" id="{9236670C-BA87-85B6-7404-F789F255754F}"/>
                </a:ext>
              </a:extLst>
            </p:cNvPr>
            <p:cNvSpPr txBox="1"/>
            <p:nvPr/>
          </p:nvSpPr>
          <p:spPr>
            <a:xfrm>
              <a:off x="274320" y="3636628"/>
              <a:ext cx="268739" cy="501363"/>
            </a:xfrm>
            <a:prstGeom prst="rect">
              <a:avLst/>
            </a:prstGeom>
            <a:noFill/>
          </p:spPr>
          <p:txBody>
            <a:bodyPr wrap="none" rtlCol="0">
              <a:spAutoFit/>
            </a:bodyPr>
            <a:lstStyle/>
            <a:p>
              <a:endParaRPr lang="en-GB" sz="900" dirty="0"/>
            </a:p>
          </p:txBody>
        </p:sp>
        <p:sp>
          <p:nvSpPr>
            <p:cNvPr id="47" name="TextBox 39">
              <a:extLst>
                <a:ext uri="{FF2B5EF4-FFF2-40B4-BE49-F238E27FC236}">
                  <a16:creationId xmlns:a16="http://schemas.microsoft.com/office/drawing/2014/main" id="{922907B2-F2A5-3E78-6A1B-907F444735A5}"/>
                </a:ext>
              </a:extLst>
            </p:cNvPr>
            <p:cNvSpPr txBox="1"/>
            <p:nvPr/>
          </p:nvSpPr>
          <p:spPr>
            <a:xfrm>
              <a:off x="5119675" y="1846909"/>
              <a:ext cx="268737" cy="501363"/>
            </a:xfrm>
            <a:prstGeom prst="rect">
              <a:avLst/>
            </a:prstGeom>
            <a:noFill/>
          </p:spPr>
          <p:txBody>
            <a:bodyPr wrap="none" rtlCol="0">
              <a:spAutoFit/>
            </a:bodyPr>
            <a:lstStyle/>
            <a:p>
              <a:pPr algn="r"/>
              <a:endParaRPr lang="en-GB" sz="900" dirty="0"/>
            </a:p>
          </p:txBody>
        </p:sp>
        <p:sp>
          <p:nvSpPr>
            <p:cNvPr id="48" name="Left-Right Arrow 21">
              <a:extLst>
                <a:ext uri="{FF2B5EF4-FFF2-40B4-BE49-F238E27FC236}">
                  <a16:creationId xmlns:a16="http://schemas.microsoft.com/office/drawing/2014/main" id="{F342C1EF-ED00-EC93-485F-8EA822BE4859}"/>
                </a:ext>
              </a:extLst>
            </p:cNvPr>
            <p:cNvSpPr/>
            <p:nvPr/>
          </p:nvSpPr>
          <p:spPr>
            <a:xfrm>
              <a:off x="5205666" y="2623465"/>
              <a:ext cx="584777" cy="242792"/>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900"/>
            </a:p>
          </p:txBody>
        </p:sp>
      </p:grpSp>
    </p:spTree>
    <p:extLst>
      <p:ext uri="{BB962C8B-B14F-4D97-AF65-F5344CB8AC3E}">
        <p14:creationId xmlns:p14="http://schemas.microsoft.com/office/powerpoint/2010/main" val="162491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01" fill="hold"/>
                                        <p:tgtEl>
                                          <p:spTgt spid="14"/>
                                        </p:tgtEl>
                                      </p:cBhvr>
                                    </p:cmd>
                                  </p:childTnLst>
                                </p:cTn>
                              </p:par>
                              <p:par>
                                <p:cTn id="7" presetID="1" presetClass="mediacall" presetSubtype="0" fill="hold" nodeType="withEffect">
                                  <p:stCondLst>
                                    <p:cond delay="0"/>
                                  </p:stCondLst>
                                  <p:childTnLst>
                                    <p:cmd type="call" cmd="playFrom(0.0)">
                                      <p:cBhvr>
                                        <p:cTn id="8" dur="32086" fill="hold"/>
                                        <p:tgtEl>
                                          <p:spTgt spid="15"/>
                                        </p:tgtEl>
                                      </p:cBhvr>
                                    </p:cmd>
                                  </p:childTnLst>
                                </p:cTn>
                              </p:par>
                              <p:par>
                                <p:cTn id="9" presetID="1" presetClass="mediacall" presetSubtype="0" fill="hold" nodeType="withEffect">
                                  <p:stCondLst>
                                    <p:cond delay="0"/>
                                  </p:stCondLst>
                                  <p:childTnLst>
                                    <p:cmd type="call" cmd="playFrom(0.0)">
                                      <p:cBhvr>
                                        <p:cTn id="10" dur="3437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4"/>
                                        </p:tgtEl>
                                      </p:cBhvr>
                                    </p:cmd>
                                  </p:child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5"/>
                                        </p:tgtEl>
                                      </p:cBhvr>
                                    </p:cmd>
                                  </p:childTnLst>
                                </p:cTn>
                              </p:par>
                            </p:childTnLst>
                          </p:cTn>
                        </p:par>
                      </p:childTnLst>
                    </p:cTn>
                  </p:par>
                </p:childTnLst>
              </p:cTn>
              <p:nextCondLst>
                <p:cond evt="onClick" delay="0">
                  <p:tgtEl>
                    <p:spTgt spid="15"/>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3"/>
                                        </p:tgtEl>
                                      </p:cBhvr>
                                    </p:cmd>
                                  </p:childTnLst>
                                </p:cTn>
                              </p:par>
                            </p:childTnLst>
                          </p:cTn>
                        </p:par>
                      </p:childTnLst>
                    </p:cTn>
                  </p:par>
                </p:childTnLst>
              </p:cTn>
              <p:nextCondLst>
                <p:cond evt="onClick" delay="0">
                  <p:tgtEl>
                    <p:spTgt spid="13"/>
                  </p:tgtEl>
                </p:cond>
              </p:nextCondLst>
            </p:seq>
            <p:video>
              <p:cMediaNode vol="80000">
                <p:cTn id="26" repeatCount="indefinite" fill="hold" display="0">
                  <p:stCondLst>
                    <p:cond delay="indefinite"/>
                  </p:stCondLst>
                </p:cTn>
                <p:tgtEl>
                  <p:spTgt spid="14"/>
                </p:tgtEl>
              </p:cMediaNode>
            </p:video>
            <p:video>
              <p:cMediaNode vol="80000">
                <p:cTn id="27" repeatCount="indefinite" fill="hold" display="0">
                  <p:stCondLst>
                    <p:cond delay="indefinite"/>
                  </p:stCondLst>
                </p:cTn>
                <p:tgtEl>
                  <p:spTgt spid="15"/>
                </p:tgtEl>
              </p:cMediaNode>
            </p:video>
            <p:video>
              <p:cMediaNode vol="80000">
                <p:cTn id="28" repeatCount="indefinite" fill="hold" display="0">
                  <p:stCondLst>
                    <p:cond delay="indefinite"/>
                  </p:stCondLst>
                </p:cTn>
                <p:tgtEl>
                  <p:spTgt spid="1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011" y="-43676"/>
            <a:ext cx="11232556" cy="1076497"/>
          </a:xfrm>
        </p:spPr>
        <p:txBody>
          <a:bodyPr>
            <a:normAutofit/>
          </a:bodyPr>
          <a:lstStyle/>
          <a:p>
            <a:r>
              <a:rPr lang="en-GB" sz="3600" dirty="0" err="1"/>
              <a:t>Recap:Top-Level</a:t>
            </a:r>
            <a:r>
              <a:rPr lang="en-GB" sz="3600" dirty="0"/>
              <a:t> Data Management Architecture</a:t>
            </a:r>
          </a:p>
        </p:txBody>
      </p:sp>
      <p:grpSp>
        <p:nvGrpSpPr>
          <p:cNvPr id="29" name="Group 28"/>
          <p:cNvGrpSpPr/>
          <p:nvPr/>
        </p:nvGrpSpPr>
        <p:grpSpPr>
          <a:xfrm>
            <a:off x="479883" y="1441622"/>
            <a:ext cx="10567732" cy="3370226"/>
            <a:chOff x="479883" y="1441622"/>
            <a:chExt cx="10567732" cy="3370226"/>
          </a:xfrm>
        </p:grpSpPr>
        <p:sp>
          <p:nvSpPr>
            <p:cNvPr id="4" name="Rectangle 3"/>
            <p:cNvSpPr/>
            <p:nvPr/>
          </p:nvSpPr>
          <p:spPr>
            <a:xfrm>
              <a:off x="872836" y="1810954"/>
              <a:ext cx="87283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72836" y="2392845"/>
              <a:ext cx="87283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72836" y="2974736"/>
              <a:ext cx="87283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872836" y="3556627"/>
              <a:ext cx="87283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76946" y="2671321"/>
              <a:ext cx="1487978" cy="1064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Broker</a:t>
              </a:r>
            </a:p>
          </p:txBody>
        </p:sp>
        <p:sp>
          <p:nvSpPr>
            <p:cNvPr id="9" name="TextBox 8"/>
            <p:cNvSpPr txBox="1"/>
            <p:nvPr/>
          </p:nvSpPr>
          <p:spPr>
            <a:xfrm>
              <a:off x="479883" y="1441622"/>
              <a:ext cx="1939121" cy="369332"/>
            </a:xfrm>
            <a:prstGeom prst="rect">
              <a:avLst/>
            </a:prstGeom>
            <a:noFill/>
          </p:spPr>
          <p:txBody>
            <a:bodyPr wrap="none" rtlCol="0">
              <a:spAutoFit/>
            </a:bodyPr>
            <a:lstStyle/>
            <a:p>
              <a:r>
                <a:rPr lang="en-GB" dirty="0"/>
                <a:t>Instruments (DAQ)</a:t>
              </a:r>
            </a:p>
          </p:txBody>
        </p:sp>
        <p:sp>
          <p:nvSpPr>
            <p:cNvPr id="10" name="Rectangle 9"/>
            <p:cNvSpPr/>
            <p:nvPr/>
          </p:nvSpPr>
          <p:spPr>
            <a:xfrm>
              <a:off x="4896197" y="2760685"/>
              <a:ext cx="1413164" cy="885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Short-term data store</a:t>
              </a:r>
            </a:p>
          </p:txBody>
        </p:sp>
        <p:cxnSp>
          <p:nvCxnSpPr>
            <p:cNvPr id="11" name="Straight Arrow Connector 10"/>
            <p:cNvCxnSpPr>
              <a:stCxn id="6" idx="3"/>
              <a:endCxn id="8" idx="1"/>
            </p:cNvCxnSpPr>
            <p:nvPr/>
          </p:nvCxnSpPr>
          <p:spPr>
            <a:xfrm>
              <a:off x="1745673" y="3203336"/>
              <a:ext cx="8312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5" idx="3"/>
              <a:endCxn id="8" idx="1"/>
            </p:cNvCxnSpPr>
            <p:nvPr/>
          </p:nvCxnSpPr>
          <p:spPr>
            <a:xfrm>
              <a:off x="1745673" y="2621445"/>
              <a:ext cx="831273" cy="5818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7" idx="3"/>
              <a:endCxn id="8" idx="1"/>
            </p:cNvCxnSpPr>
            <p:nvPr/>
          </p:nvCxnSpPr>
          <p:spPr>
            <a:xfrm flipV="1">
              <a:off x="1745673" y="3203336"/>
              <a:ext cx="831273" cy="5818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3"/>
              <a:endCxn id="10" idx="1"/>
            </p:cNvCxnSpPr>
            <p:nvPr/>
          </p:nvCxnSpPr>
          <p:spPr>
            <a:xfrm>
              <a:off x="4064924" y="3203336"/>
              <a:ext cx="8312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4" idx="3"/>
              <a:endCxn id="10" idx="0"/>
            </p:cNvCxnSpPr>
            <p:nvPr/>
          </p:nvCxnSpPr>
          <p:spPr>
            <a:xfrm>
              <a:off x="1745673" y="2039554"/>
              <a:ext cx="3857106" cy="72113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73457" y="1730197"/>
              <a:ext cx="1401538" cy="369332"/>
            </a:xfrm>
            <a:prstGeom prst="rect">
              <a:avLst/>
            </a:prstGeom>
            <a:noFill/>
          </p:spPr>
          <p:txBody>
            <a:bodyPr wrap="none" rtlCol="0">
              <a:spAutoFit/>
            </a:bodyPr>
            <a:lstStyle/>
            <a:p>
              <a:r>
                <a:rPr lang="en-GB" dirty="0"/>
                <a:t>Direct access</a:t>
              </a:r>
            </a:p>
          </p:txBody>
        </p:sp>
        <p:sp>
          <p:nvSpPr>
            <p:cNvPr id="17" name="Rectangle 16"/>
            <p:cNvSpPr/>
            <p:nvPr/>
          </p:nvSpPr>
          <p:spPr>
            <a:xfrm>
              <a:off x="7140634" y="2760682"/>
              <a:ext cx="1529541" cy="8853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Long-term data store</a:t>
              </a:r>
            </a:p>
          </p:txBody>
        </p:sp>
        <p:cxnSp>
          <p:nvCxnSpPr>
            <p:cNvPr id="18" name="Straight Arrow Connector 17"/>
            <p:cNvCxnSpPr>
              <a:stCxn id="10" idx="3"/>
              <a:endCxn id="17" idx="1"/>
            </p:cNvCxnSpPr>
            <p:nvPr/>
          </p:nvCxnSpPr>
          <p:spPr>
            <a:xfrm flipV="1">
              <a:off x="6309361" y="3203335"/>
              <a:ext cx="83127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434946" y="2760682"/>
              <a:ext cx="1612669" cy="8853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Data archive</a:t>
              </a:r>
            </a:p>
          </p:txBody>
        </p:sp>
        <p:cxnSp>
          <p:nvCxnSpPr>
            <p:cNvPr id="20" name="Straight Arrow Connector 19"/>
            <p:cNvCxnSpPr>
              <a:stCxn id="17" idx="3"/>
              <a:endCxn id="19" idx="1"/>
            </p:cNvCxnSpPr>
            <p:nvPr/>
          </p:nvCxnSpPr>
          <p:spPr>
            <a:xfrm>
              <a:off x="8670175" y="3203335"/>
              <a:ext cx="764771"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21" name="Rectangle 20"/>
            <p:cNvSpPr/>
            <p:nvPr/>
          </p:nvSpPr>
          <p:spPr>
            <a:xfrm>
              <a:off x="9434946" y="1567808"/>
              <a:ext cx="1612669" cy="8853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Data analysis</a:t>
              </a:r>
            </a:p>
          </p:txBody>
        </p:sp>
        <p:cxnSp>
          <p:nvCxnSpPr>
            <p:cNvPr id="22" name="Elbow Connector 21"/>
            <p:cNvCxnSpPr>
              <a:stCxn id="17" idx="0"/>
              <a:endCxn id="21" idx="1"/>
            </p:cNvCxnSpPr>
            <p:nvPr/>
          </p:nvCxnSpPr>
          <p:spPr>
            <a:xfrm rot="5400000" flipH="1" flipV="1">
              <a:off x="8295065" y="1620802"/>
              <a:ext cx="750221" cy="1529541"/>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a:cxnSpLocks/>
            </p:cNvCxnSpPr>
            <p:nvPr/>
          </p:nvCxnSpPr>
          <p:spPr>
            <a:xfrm>
              <a:off x="6691746" y="1441622"/>
              <a:ext cx="0" cy="3370226"/>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9434946" y="3895368"/>
              <a:ext cx="1612669" cy="8853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Data access</a:t>
              </a:r>
            </a:p>
          </p:txBody>
        </p:sp>
        <p:cxnSp>
          <p:nvCxnSpPr>
            <p:cNvPr id="28" name="Elbow Connector 27"/>
            <p:cNvCxnSpPr>
              <a:stCxn id="17" idx="2"/>
              <a:endCxn id="27" idx="1"/>
            </p:cNvCxnSpPr>
            <p:nvPr/>
          </p:nvCxnSpPr>
          <p:spPr>
            <a:xfrm rot="16200000" flipH="1">
              <a:off x="8324158" y="3227233"/>
              <a:ext cx="692034" cy="1529541"/>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grpSp>
      <p:sp>
        <p:nvSpPr>
          <p:cNvPr id="35" name="Freeform 34">
            <a:extLst>
              <a:ext uri="{FF2B5EF4-FFF2-40B4-BE49-F238E27FC236}">
                <a16:creationId xmlns:a16="http://schemas.microsoft.com/office/drawing/2014/main" id="{583BE536-7EE1-B24D-9AF8-4E890140136F}"/>
              </a:ext>
            </a:extLst>
          </p:cNvPr>
          <p:cNvSpPr/>
          <p:nvPr/>
        </p:nvSpPr>
        <p:spPr>
          <a:xfrm>
            <a:off x="4079707" y="812282"/>
            <a:ext cx="5207169" cy="5061961"/>
          </a:xfrm>
          <a:custGeom>
            <a:avLst/>
            <a:gdLst>
              <a:gd name="connsiteX0" fmla="*/ 0 w 3918288"/>
              <a:gd name="connsiteY0" fmla="*/ 1959144 h 3918288"/>
              <a:gd name="connsiteX1" fmla="*/ 1959144 w 3918288"/>
              <a:gd name="connsiteY1" fmla="*/ 0 h 3918288"/>
              <a:gd name="connsiteX2" fmla="*/ 3918288 w 3918288"/>
              <a:gd name="connsiteY2" fmla="*/ 1959144 h 3918288"/>
              <a:gd name="connsiteX3" fmla="*/ 1959144 w 3918288"/>
              <a:gd name="connsiteY3" fmla="*/ 3918288 h 3918288"/>
              <a:gd name="connsiteX4" fmla="*/ 0 w 3918288"/>
              <a:gd name="connsiteY4" fmla="*/ 1959144 h 39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288" h="3918288">
                <a:moveTo>
                  <a:pt x="0" y="1959144"/>
                </a:moveTo>
                <a:cubicBezTo>
                  <a:pt x="0" y="877139"/>
                  <a:pt x="877139" y="0"/>
                  <a:pt x="1959144" y="0"/>
                </a:cubicBezTo>
                <a:cubicBezTo>
                  <a:pt x="3041149" y="0"/>
                  <a:pt x="3918288" y="877139"/>
                  <a:pt x="3918288" y="1959144"/>
                </a:cubicBezTo>
                <a:cubicBezTo>
                  <a:pt x="3918288" y="3041149"/>
                  <a:pt x="3041149" y="3918288"/>
                  <a:pt x="1959144" y="3918288"/>
                </a:cubicBezTo>
                <a:cubicBezTo>
                  <a:pt x="877139" y="3918288"/>
                  <a:pt x="0" y="3041149"/>
                  <a:pt x="0" y="1959144"/>
                </a:cubicBezTo>
                <a:close/>
              </a:path>
            </a:pathLst>
          </a:custGeom>
          <a:solidFill>
            <a:schemeClr val="accent3">
              <a:hueOff val="0"/>
              <a:satOff val="0"/>
              <a:lumOff val="0"/>
              <a:alpha val="19000"/>
            </a:scheme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789457" tIns="617000" rIns="789457" bIns="617000" numCol="1" spcCol="1270" anchor="t" anchorCtr="1">
            <a:noAutofit/>
          </a:bodyPr>
          <a:lstStyle/>
          <a:p>
            <a:pPr marL="0" lvl="0" indent="0" defTabSz="1511300">
              <a:lnSpc>
                <a:spcPct val="90000"/>
              </a:lnSpc>
              <a:spcBef>
                <a:spcPct val="0"/>
              </a:spcBef>
              <a:spcAft>
                <a:spcPct val="35000"/>
              </a:spcAft>
              <a:buNone/>
            </a:pPr>
            <a:endParaRPr lang="en-US" sz="2800" kern="1200" dirty="0">
              <a:solidFill>
                <a:srgbClr val="002060"/>
              </a:solidFill>
            </a:endParaRPr>
          </a:p>
          <a:p>
            <a:pPr marL="0" lvl="0" indent="0" defTabSz="1511300">
              <a:lnSpc>
                <a:spcPct val="90000"/>
              </a:lnSpc>
              <a:spcBef>
                <a:spcPct val="0"/>
              </a:spcBef>
              <a:spcAft>
                <a:spcPct val="35000"/>
              </a:spcAft>
              <a:buNone/>
            </a:pPr>
            <a:endParaRPr lang="en-US" sz="2800" kern="1200" dirty="0">
              <a:solidFill>
                <a:srgbClr val="002060"/>
              </a:solidFill>
            </a:endParaRPr>
          </a:p>
        </p:txBody>
      </p:sp>
      <p:sp>
        <p:nvSpPr>
          <p:cNvPr id="33" name="Oval 32">
            <a:extLst>
              <a:ext uri="{FF2B5EF4-FFF2-40B4-BE49-F238E27FC236}">
                <a16:creationId xmlns:a16="http://schemas.microsoft.com/office/drawing/2014/main" id="{2F667EBD-C34B-074E-AC68-5F1E2316E35E}"/>
              </a:ext>
            </a:extLst>
          </p:cNvPr>
          <p:cNvSpPr/>
          <p:nvPr/>
        </p:nvSpPr>
        <p:spPr>
          <a:xfrm>
            <a:off x="22338" y="818928"/>
            <a:ext cx="6480621" cy="5091470"/>
          </a:xfrm>
          <a:prstGeom prst="ellipse">
            <a:avLst/>
          </a:prstGeom>
          <a:solidFill>
            <a:schemeClr val="accent2">
              <a:hueOff val="0"/>
              <a:satOff val="0"/>
              <a:lumOff val="0"/>
              <a:alpha val="20000"/>
            </a:scheme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sz="2800" dirty="0">
                <a:solidFill>
                  <a:srgbClr val="002060"/>
                </a:solidFill>
              </a:rPr>
              <a:t>Fast &amp; extensible Pipelines</a:t>
            </a:r>
          </a:p>
          <a:p>
            <a:endParaRPr lang="en-US" dirty="0"/>
          </a:p>
        </p:txBody>
      </p:sp>
      <p:sp>
        <p:nvSpPr>
          <p:cNvPr id="3" name="Rectangle 2">
            <a:extLst>
              <a:ext uri="{FF2B5EF4-FFF2-40B4-BE49-F238E27FC236}">
                <a16:creationId xmlns:a16="http://schemas.microsoft.com/office/drawing/2014/main" id="{89DB6A39-905D-6C44-ACB4-327A68159F7E}"/>
              </a:ext>
            </a:extLst>
          </p:cNvPr>
          <p:cNvSpPr/>
          <p:nvPr/>
        </p:nvSpPr>
        <p:spPr>
          <a:xfrm>
            <a:off x="515259" y="4589847"/>
            <a:ext cx="184731" cy="1018740"/>
          </a:xfrm>
          <a:prstGeom prst="rect">
            <a:avLst/>
          </a:prstGeom>
        </p:spPr>
        <p:txBody>
          <a:bodyPr wrap="none">
            <a:spAutoFit/>
          </a:bodyPr>
          <a:lstStyle/>
          <a:p>
            <a:pPr lvl="0" defTabSz="1511300">
              <a:lnSpc>
                <a:spcPct val="90000"/>
              </a:lnSpc>
              <a:spcBef>
                <a:spcPct val="0"/>
              </a:spcBef>
              <a:spcAft>
                <a:spcPct val="35000"/>
              </a:spcAft>
            </a:pPr>
            <a:endParaRPr lang="en-US" sz="2800" dirty="0"/>
          </a:p>
          <a:p>
            <a:pPr lvl="0" defTabSz="1511300">
              <a:lnSpc>
                <a:spcPct val="90000"/>
              </a:lnSpc>
              <a:spcBef>
                <a:spcPct val="0"/>
              </a:spcBef>
              <a:spcAft>
                <a:spcPct val="35000"/>
              </a:spcAft>
            </a:pPr>
            <a:endParaRPr lang="en-US" sz="2800" dirty="0"/>
          </a:p>
        </p:txBody>
      </p:sp>
      <p:sp>
        <p:nvSpPr>
          <p:cNvPr id="36" name="Freeform 35">
            <a:extLst>
              <a:ext uri="{FF2B5EF4-FFF2-40B4-BE49-F238E27FC236}">
                <a16:creationId xmlns:a16="http://schemas.microsoft.com/office/drawing/2014/main" id="{F760D309-3F1E-374B-9A48-92A04B1167CC}"/>
              </a:ext>
            </a:extLst>
          </p:cNvPr>
          <p:cNvSpPr/>
          <p:nvPr/>
        </p:nvSpPr>
        <p:spPr>
          <a:xfrm>
            <a:off x="7030918" y="812281"/>
            <a:ext cx="5207169" cy="5134271"/>
          </a:xfrm>
          <a:custGeom>
            <a:avLst/>
            <a:gdLst>
              <a:gd name="connsiteX0" fmla="*/ 0 w 3918288"/>
              <a:gd name="connsiteY0" fmla="*/ 1959144 h 3918288"/>
              <a:gd name="connsiteX1" fmla="*/ 1959144 w 3918288"/>
              <a:gd name="connsiteY1" fmla="*/ 0 h 3918288"/>
              <a:gd name="connsiteX2" fmla="*/ 3918288 w 3918288"/>
              <a:gd name="connsiteY2" fmla="*/ 1959144 h 3918288"/>
              <a:gd name="connsiteX3" fmla="*/ 1959144 w 3918288"/>
              <a:gd name="connsiteY3" fmla="*/ 3918288 h 3918288"/>
              <a:gd name="connsiteX4" fmla="*/ 0 w 3918288"/>
              <a:gd name="connsiteY4" fmla="*/ 1959144 h 39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288" h="3918288">
                <a:moveTo>
                  <a:pt x="0" y="1959144"/>
                </a:moveTo>
                <a:cubicBezTo>
                  <a:pt x="0" y="877139"/>
                  <a:pt x="877139" y="0"/>
                  <a:pt x="1959144" y="0"/>
                </a:cubicBezTo>
                <a:cubicBezTo>
                  <a:pt x="3041149" y="0"/>
                  <a:pt x="3918288" y="877139"/>
                  <a:pt x="3918288" y="1959144"/>
                </a:cubicBezTo>
                <a:cubicBezTo>
                  <a:pt x="3918288" y="3041149"/>
                  <a:pt x="3041149" y="3918288"/>
                  <a:pt x="1959144" y="3918288"/>
                </a:cubicBezTo>
                <a:cubicBezTo>
                  <a:pt x="877139" y="3918288"/>
                  <a:pt x="0" y="3041149"/>
                  <a:pt x="0" y="1959144"/>
                </a:cubicBezTo>
                <a:close/>
              </a:path>
            </a:pathLst>
          </a:custGeom>
          <a:solidFill>
            <a:schemeClr val="accent6">
              <a:lumMod val="60000"/>
              <a:lumOff val="40000"/>
              <a:alpha val="20000"/>
            </a:schemeClr>
          </a:solidFill>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789457" tIns="617000" rIns="789457" bIns="617000" numCol="1" spcCol="1270" anchor="ctr" anchorCtr="1">
            <a:noAutofit/>
          </a:bodyPr>
          <a:lstStyle/>
          <a:p>
            <a:pPr marL="0" lvl="0" indent="0" algn="l" defTabSz="1511300">
              <a:lnSpc>
                <a:spcPct val="90000"/>
              </a:lnSpc>
              <a:spcBef>
                <a:spcPct val="0"/>
              </a:spcBef>
              <a:spcAft>
                <a:spcPct val="35000"/>
              </a:spcAft>
              <a:buNone/>
            </a:pPr>
            <a:endParaRPr lang="en-US" sz="3400" kern="1200" dirty="0"/>
          </a:p>
          <a:p>
            <a:pPr marL="0" lvl="0" indent="0" algn="l" defTabSz="1511300">
              <a:lnSpc>
                <a:spcPct val="90000"/>
              </a:lnSpc>
              <a:spcBef>
                <a:spcPct val="0"/>
              </a:spcBef>
              <a:spcAft>
                <a:spcPct val="35000"/>
              </a:spcAft>
              <a:buNone/>
            </a:pPr>
            <a:endParaRPr lang="en-US" sz="3400" dirty="0"/>
          </a:p>
          <a:p>
            <a:pPr marL="0" lvl="0" indent="0" algn="l" defTabSz="1511300">
              <a:lnSpc>
                <a:spcPct val="90000"/>
              </a:lnSpc>
              <a:spcBef>
                <a:spcPct val="0"/>
              </a:spcBef>
              <a:spcAft>
                <a:spcPct val="35000"/>
              </a:spcAft>
              <a:buNone/>
            </a:pPr>
            <a:endParaRPr lang="en-US" sz="3400" kern="1200" dirty="0"/>
          </a:p>
          <a:p>
            <a:pPr marL="0" lvl="0" indent="0" algn="l" defTabSz="1511300">
              <a:lnSpc>
                <a:spcPct val="90000"/>
              </a:lnSpc>
              <a:spcBef>
                <a:spcPct val="0"/>
              </a:spcBef>
              <a:spcAft>
                <a:spcPct val="35000"/>
              </a:spcAft>
              <a:buNone/>
            </a:pPr>
            <a:endParaRPr lang="en-US" sz="3400" dirty="0"/>
          </a:p>
          <a:p>
            <a:pPr marL="0" lvl="0" indent="0" algn="l" defTabSz="1511300">
              <a:lnSpc>
                <a:spcPct val="90000"/>
              </a:lnSpc>
              <a:spcBef>
                <a:spcPct val="0"/>
              </a:spcBef>
              <a:spcAft>
                <a:spcPct val="35000"/>
              </a:spcAft>
              <a:buNone/>
            </a:pPr>
            <a:endParaRPr lang="en-US" sz="3400" kern="1200" dirty="0"/>
          </a:p>
          <a:p>
            <a:pPr marL="0" lvl="0" indent="0" algn="l" defTabSz="1511300">
              <a:lnSpc>
                <a:spcPct val="90000"/>
              </a:lnSpc>
              <a:spcBef>
                <a:spcPct val="0"/>
              </a:spcBef>
              <a:spcAft>
                <a:spcPct val="35000"/>
              </a:spcAft>
              <a:buNone/>
            </a:pPr>
            <a:r>
              <a:rPr lang="en-US" sz="2800" kern="1200" dirty="0">
                <a:solidFill>
                  <a:srgbClr val="002060"/>
                </a:solidFill>
              </a:rPr>
              <a:t>Data services</a:t>
            </a:r>
          </a:p>
        </p:txBody>
      </p:sp>
      <p:sp>
        <p:nvSpPr>
          <p:cNvPr id="26" name="Left Brace 25">
            <a:extLst>
              <a:ext uri="{FF2B5EF4-FFF2-40B4-BE49-F238E27FC236}">
                <a16:creationId xmlns:a16="http://schemas.microsoft.com/office/drawing/2014/main" id="{F7220A66-90A3-7C43-AF03-9E235000F4E6}"/>
              </a:ext>
            </a:extLst>
          </p:cNvPr>
          <p:cNvSpPr/>
          <p:nvPr/>
        </p:nvSpPr>
        <p:spPr>
          <a:xfrm rot="16200000">
            <a:off x="9285580" y="3146674"/>
            <a:ext cx="169888" cy="5357557"/>
          </a:xfrm>
          <a:prstGeom prst="leftBrace">
            <a:avLst/>
          </a:prstGeom>
          <a:ln w="666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Left Brace 37">
            <a:extLst>
              <a:ext uri="{FF2B5EF4-FFF2-40B4-BE49-F238E27FC236}">
                <a16:creationId xmlns:a16="http://schemas.microsoft.com/office/drawing/2014/main" id="{810EC911-2A74-DE4C-8FAC-0A9C68C2F496}"/>
              </a:ext>
            </a:extLst>
          </p:cNvPr>
          <p:cNvSpPr/>
          <p:nvPr/>
        </p:nvSpPr>
        <p:spPr>
          <a:xfrm rot="16200000">
            <a:off x="3426734" y="2738973"/>
            <a:ext cx="205947" cy="6209018"/>
          </a:xfrm>
          <a:prstGeom prst="leftBrace">
            <a:avLst/>
          </a:prstGeom>
          <a:ln w="666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a:extLst>
              <a:ext uri="{FF2B5EF4-FFF2-40B4-BE49-F238E27FC236}">
                <a16:creationId xmlns:a16="http://schemas.microsoft.com/office/drawing/2014/main" id="{E4F56D09-E382-7E41-AFA9-1E6B7B31FD59}"/>
              </a:ext>
            </a:extLst>
          </p:cNvPr>
          <p:cNvSpPr/>
          <p:nvPr/>
        </p:nvSpPr>
        <p:spPr>
          <a:xfrm>
            <a:off x="381000" y="5946552"/>
            <a:ext cx="2319117" cy="9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B66DEA5-466D-4649-82A1-1B6642D6DFAD}"/>
              </a:ext>
            </a:extLst>
          </p:cNvPr>
          <p:cNvSpPr txBox="1"/>
          <p:nvPr/>
        </p:nvSpPr>
        <p:spPr>
          <a:xfrm>
            <a:off x="1656056" y="6122099"/>
            <a:ext cx="3076676" cy="400110"/>
          </a:xfrm>
          <a:prstGeom prst="rect">
            <a:avLst/>
          </a:prstGeom>
          <a:noFill/>
        </p:spPr>
        <p:txBody>
          <a:bodyPr wrap="none" rtlCol="0">
            <a:spAutoFit/>
          </a:bodyPr>
          <a:lstStyle/>
          <a:p>
            <a:r>
              <a:rPr lang="en-US" sz="2000" dirty="0">
                <a:solidFill>
                  <a:srgbClr val="002060"/>
                </a:solidFill>
              </a:rPr>
              <a:t>Located in EPAC building</a:t>
            </a:r>
          </a:p>
        </p:txBody>
      </p:sp>
      <p:sp>
        <p:nvSpPr>
          <p:cNvPr id="43" name="Rectangle 42">
            <a:extLst>
              <a:ext uri="{FF2B5EF4-FFF2-40B4-BE49-F238E27FC236}">
                <a16:creationId xmlns:a16="http://schemas.microsoft.com/office/drawing/2014/main" id="{8B7A5625-6CC5-EB44-A834-2EADDECA97DC}"/>
              </a:ext>
            </a:extLst>
          </p:cNvPr>
          <p:cNvSpPr/>
          <p:nvPr/>
        </p:nvSpPr>
        <p:spPr>
          <a:xfrm>
            <a:off x="7536428" y="5910397"/>
            <a:ext cx="4655572" cy="942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2A5F383-E8B7-CA48-9EC3-680F9B35CC8F}"/>
              </a:ext>
            </a:extLst>
          </p:cNvPr>
          <p:cNvSpPr txBox="1"/>
          <p:nvPr/>
        </p:nvSpPr>
        <p:spPr>
          <a:xfrm>
            <a:off x="7527725" y="6122099"/>
            <a:ext cx="4762842" cy="400110"/>
          </a:xfrm>
          <a:prstGeom prst="rect">
            <a:avLst/>
          </a:prstGeom>
          <a:noFill/>
        </p:spPr>
        <p:txBody>
          <a:bodyPr wrap="none" rtlCol="0">
            <a:spAutoFit/>
          </a:bodyPr>
          <a:lstStyle/>
          <a:p>
            <a:r>
              <a:rPr lang="en-US" sz="2000" dirty="0">
                <a:solidFill>
                  <a:srgbClr val="002060"/>
                </a:solidFill>
              </a:rPr>
              <a:t>Located in Scientific Computing Building</a:t>
            </a:r>
          </a:p>
        </p:txBody>
      </p:sp>
      <p:sp>
        <p:nvSpPr>
          <p:cNvPr id="24" name="TextBox 23">
            <a:extLst>
              <a:ext uri="{FF2B5EF4-FFF2-40B4-BE49-F238E27FC236}">
                <a16:creationId xmlns:a16="http://schemas.microsoft.com/office/drawing/2014/main" id="{289044CC-9D9B-BE49-84CB-394951664C6F}"/>
              </a:ext>
            </a:extLst>
          </p:cNvPr>
          <p:cNvSpPr txBox="1"/>
          <p:nvPr/>
        </p:nvSpPr>
        <p:spPr>
          <a:xfrm>
            <a:off x="4701430" y="3809126"/>
            <a:ext cx="1460656" cy="369332"/>
          </a:xfrm>
          <a:prstGeom prst="rect">
            <a:avLst/>
          </a:prstGeom>
          <a:noFill/>
        </p:spPr>
        <p:txBody>
          <a:bodyPr wrap="none" rtlCol="0">
            <a:spAutoFit/>
          </a:bodyPr>
          <a:lstStyle/>
          <a:p>
            <a:r>
              <a:rPr lang="en-US" dirty="0"/>
              <a:t>~100-200TB</a:t>
            </a:r>
          </a:p>
        </p:txBody>
      </p:sp>
      <p:sp>
        <p:nvSpPr>
          <p:cNvPr id="30" name="TextBox 29">
            <a:extLst>
              <a:ext uri="{FF2B5EF4-FFF2-40B4-BE49-F238E27FC236}">
                <a16:creationId xmlns:a16="http://schemas.microsoft.com/office/drawing/2014/main" id="{E8F7B176-6839-7D43-89E5-3D88D981B41F}"/>
              </a:ext>
            </a:extLst>
          </p:cNvPr>
          <p:cNvSpPr txBox="1"/>
          <p:nvPr/>
        </p:nvSpPr>
        <p:spPr>
          <a:xfrm>
            <a:off x="2576946" y="3895368"/>
            <a:ext cx="1402948" cy="369332"/>
          </a:xfrm>
          <a:prstGeom prst="rect">
            <a:avLst/>
          </a:prstGeom>
          <a:noFill/>
        </p:spPr>
        <p:txBody>
          <a:bodyPr wrap="none" rtlCol="0">
            <a:spAutoFit/>
          </a:bodyPr>
          <a:lstStyle/>
          <a:p>
            <a:r>
              <a:rPr lang="en-US" dirty="0"/>
              <a:t>Expandable</a:t>
            </a:r>
          </a:p>
        </p:txBody>
      </p:sp>
      <p:sp>
        <p:nvSpPr>
          <p:cNvPr id="31" name="TextBox 30"/>
          <p:cNvSpPr txBox="1"/>
          <p:nvPr/>
        </p:nvSpPr>
        <p:spPr>
          <a:xfrm>
            <a:off x="8930807" y="5133252"/>
            <a:ext cx="1505540" cy="369332"/>
          </a:xfrm>
          <a:prstGeom prst="rect">
            <a:avLst/>
          </a:prstGeom>
          <a:noFill/>
        </p:spPr>
        <p:txBody>
          <a:bodyPr wrap="none" rtlCol="0">
            <a:spAutoFit/>
          </a:bodyPr>
          <a:lstStyle/>
          <a:p>
            <a:r>
              <a:rPr lang="en-GB" dirty="0"/>
              <a:t>Being spec’d</a:t>
            </a:r>
          </a:p>
        </p:txBody>
      </p:sp>
      <p:pic>
        <p:nvPicPr>
          <p:cNvPr id="41" name="Picture 40">
            <a:extLst>
              <a:ext uri="{FF2B5EF4-FFF2-40B4-BE49-F238E27FC236}">
                <a16:creationId xmlns:a16="http://schemas.microsoft.com/office/drawing/2014/main" id="{5EFD2FAD-EC4E-5E48-BEC1-2F4469F56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9425" y="2109770"/>
            <a:ext cx="308173" cy="500165"/>
          </a:xfrm>
          <a:prstGeom prst="rect">
            <a:avLst/>
          </a:prstGeom>
        </p:spPr>
      </p:pic>
      <p:sp>
        <p:nvSpPr>
          <p:cNvPr id="7168" name="TextBox 7167"/>
          <p:cNvSpPr txBox="1"/>
          <p:nvPr/>
        </p:nvSpPr>
        <p:spPr>
          <a:xfrm>
            <a:off x="4799417" y="6458105"/>
            <a:ext cx="3749744" cy="369332"/>
          </a:xfrm>
          <a:prstGeom prst="rect">
            <a:avLst/>
          </a:prstGeom>
          <a:noFill/>
        </p:spPr>
        <p:txBody>
          <a:bodyPr wrap="none" rtlCol="0">
            <a:spAutoFit/>
          </a:bodyPr>
          <a:lstStyle/>
          <a:p>
            <a:r>
              <a:rPr lang="en-GB" dirty="0">
                <a:solidFill>
                  <a:srgbClr val="FF0000"/>
                </a:solidFill>
              </a:rPr>
              <a:t>Most of these are being prototyped</a:t>
            </a:r>
          </a:p>
        </p:txBody>
      </p:sp>
    </p:spTree>
    <p:extLst>
      <p:ext uri="{BB962C8B-B14F-4D97-AF65-F5344CB8AC3E}">
        <p14:creationId xmlns:p14="http://schemas.microsoft.com/office/powerpoint/2010/main" val="2359505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483" y="-186444"/>
            <a:ext cx="11839343" cy="1325563"/>
          </a:xfrm>
        </p:spPr>
        <p:txBody>
          <a:bodyPr/>
          <a:lstStyle/>
          <a:p>
            <a:r>
              <a:rPr lang="en-GB" dirty="0"/>
              <a:t>Data Pipeline for EPAC – by SCD</a:t>
            </a:r>
          </a:p>
        </p:txBody>
      </p:sp>
      <p:grpSp>
        <p:nvGrpSpPr>
          <p:cNvPr id="3" name="Group 2">
            <a:extLst>
              <a:ext uri="{FF2B5EF4-FFF2-40B4-BE49-F238E27FC236}">
                <a16:creationId xmlns:a16="http://schemas.microsoft.com/office/drawing/2014/main" id="{03207F03-8346-BF4F-93C2-100CFCA4A34A}"/>
              </a:ext>
            </a:extLst>
          </p:cNvPr>
          <p:cNvGrpSpPr/>
          <p:nvPr/>
        </p:nvGrpSpPr>
        <p:grpSpPr>
          <a:xfrm>
            <a:off x="5202265" y="1139119"/>
            <a:ext cx="6989735" cy="4585878"/>
            <a:chOff x="446063" y="1009081"/>
            <a:chExt cx="10054601" cy="5599085"/>
          </a:xfrm>
        </p:grpSpPr>
        <p:sp>
          <p:nvSpPr>
            <p:cNvPr id="11" name="Freeform 10">
              <a:extLst>
                <a:ext uri="{FF2B5EF4-FFF2-40B4-BE49-F238E27FC236}">
                  <a16:creationId xmlns:a16="http://schemas.microsoft.com/office/drawing/2014/main" id="{D3CA5917-E693-8143-980C-708A6D4EE1A5}"/>
                </a:ext>
              </a:extLst>
            </p:cNvPr>
            <p:cNvSpPr/>
            <p:nvPr/>
          </p:nvSpPr>
          <p:spPr>
            <a:xfrm>
              <a:off x="3974978" y="2586449"/>
              <a:ext cx="6525685" cy="1227711"/>
            </a:xfrm>
            <a:custGeom>
              <a:avLst/>
              <a:gdLst>
                <a:gd name="connsiteX0" fmla="*/ 204623 w 1227711"/>
                <a:gd name="connsiteY0" fmla="*/ 0 h 6525685"/>
                <a:gd name="connsiteX1" fmla="*/ 1023088 w 1227711"/>
                <a:gd name="connsiteY1" fmla="*/ 0 h 6525685"/>
                <a:gd name="connsiteX2" fmla="*/ 1227711 w 1227711"/>
                <a:gd name="connsiteY2" fmla="*/ 204623 h 6525685"/>
                <a:gd name="connsiteX3" fmla="*/ 1227711 w 1227711"/>
                <a:gd name="connsiteY3" fmla="*/ 6525685 h 6525685"/>
                <a:gd name="connsiteX4" fmla="*/ 1227711 w 1227711"/>
                <a:gd name="connsiteY4" fmla="*/ 6525685 h 6525685"/>
                <a:gd name="connsiteX5" fmla="*/ 0 w 1227711"/>
                <a:gd name="connsiteY5" fmla="*/ 6525685 h 6525685"/>
                <a:gd name="connsiteX6" fmla="*/ 0 w 1227711"/>
                <a:gd name="connsiteY6" fmla="*/ 6525685 h 6525685"/>
                <a:gd name="connsiteX7" fmla="*/ 0 w 1227711"/>
                <a:gd name="connsiteY7" fmla="*/ 204623 h 6525685"/>
                <a:gd name="connsiteX8" fmla="*/ 204623 w 1227711"/>
                <a:gd name="connsiteY8" fmla="*/ 0 h 65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711" h="6525685">
                  <a:moveTo>
                    <a:pt x="1227711" y="1087640"/>
                  </a:moveTo>
                  <a:lnTo>
                    <a:pt x="1227711" y="5438045"/>
                  </a:lnTo>
                  <a:cubicBezTo>
                    <a:pt x="1227711" y="6038730"/>
                    <a:pt x="1210475" y="6525682"/>
                    <a:pt x="1189214" y="6525682"/>
                  </a:cubicBezTo>
                  <a:lnTo>
                    <a:pt x="0" y="6525682"/>
                  </a:lnTo>
                  <a:lnTo>
                    <a:pt x="0" y="6525682"/>
                  </a:lnTo>
                  <a:lnTo>
                    <a:pt x="0" y="3"/>
                  </a:lnTo>
                  <a:lnTo>
                    <a:pt x="0" y="3"/>
                  </a:lnTo>
                  <a:lnTo>
                    <a:pt x="1189214" y="3"/>
                  </a:lnTo>
                  <a:cubicBezTo>
                    <a:pt x="1210475" y="3"/>
                    <a:pt x="1227711" y="486955"/>
                    <a:pt x="1227711" y="1087640"/>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83757" rIns="307582" bIns="183757" numCol="1" spcCol="1270" anchor="ctr" anchorCtr="0">
              <a:noAutofit/>
            </a:bodyPr>
            <a:lstStyle/>
            <a:p>
              <a:pPr marL="228600" lvl="1" indent="-228600" algn="l" defTabSz="889000" rtl="0">
                <a:lnSpc>
                  <a:spcPct val="90000"/>
                </a:lnSpc>
                <a:spcBef>
                  <a:spcPct val="0"/>
                </a:spcBef>
                <a:spcAft>
                  <a:spcPct val="15000"/>
                </a:spcAft>
                <a:buChar char="•"/>
              </a:pPr>
              <a:r>
                <a:rPr lang="en-GB" sz="1600" kern="1200" dirty="0" err="1"/>
                <a:t>DAaaS</a:t>
              </a:r>
              <a:endParaRPr lang="en-GB" sz="1600" kern="1200" dirty="0"/>
            </a:p>
            <a:p>
              <a:pPr marL="228600" lvl="1" indent="-228600" algn="l" defTabSz="889000" rtl="0">
                <a:lnSpc>
                  <a:spcPct val="90000"/>
                </a:lnSpc>
                <a:spcBef>
                  <a:spcPct val="0"/>
                </a:spcBef>
                <a:spcAft>
                  <a:spcPct val="15000"/>
                </a:spcAft>
                <a:buChar char="•"/>
              </a:pPr>
              <a:r>
                <a:rPr lang="en-GB" sz="1600" kern="1200" dirty="0"/>
                <a:t>Analyse data without downloading it</a:t>
              </a:r>
            </a:p>
            <a:p>
              <a:pPr marL="228600" lvl="1" indent="-228600" algn="l" defTabSz="889000" rtl="0">
                <a:lnSpc>
                  <a:spcPct val="90000"/>
                </a:lnSpc>
                <a:spcBef>
                  <a:spcPct val="0"/>
                </a:spcBef>
                <a:spcAft>
                  <a:spcPct val="15000"/>
                </a:spcAft>
                <a:buChar char="•"/>
              </a:pPr>
              <a:r>
                <a:rPr lang="en-GB" sz="1600" kern="1200" dirty="0"/>
                <a:t>Share software environments and code</a:t>
              </a:r>
            </a:p>
          </p:txBody>
        </p:sp>
        <p:sp>
          <p:nvSpPr>
            <p:cNvPr id="5" name="Freeform 4">
              <a:extLst>
                <a:ext uri="{FF2B5EF4-FFF2-40B4-BE49-F238E27FC236}">
                  <a16:creationId xmlns:a16="http://schemas.microsoft.com/office/drawing/2014/main" id="{E777B189-310C-EA48-8796-3EF4D6ED40B7}"/>
                </a:ext>
              </a:extLst>
            </p:cNvPr>
            <p:cNvSpPr/>
            <p:nvPr/>
          </p:nvSpPr>
          <p:spPr>
            <a:xfrm>
              <a:off x="3974979" y="1010982"/>
              <a:ext cx="6525685" cy="1491549"/>
            </a:xfrm>
            <a:custGeom>
              <a:avLst/>
              <a:gdLst>
                <a:gd name="connsiteX0" fmla="*/ 260789 w 1564701"/>
                <a:gd name="connsiteY0" fmla="*/ 0 h 6564666"/>
                <a:gd name="connsiteX1" fmla="*/ 1303912 w 1564701"/>
                <a:gd name="connsiteY1" fmla="*/ 0 h 6564666"/>
                <a:gd name="connsiteX2" fmla="*/ 1564701 w 1564701"/>
                <a:gd name="connsiteY2" fmla="*/ 260789 h 6564666"/>
                <a:gd name="connsiteX3" fmla="*/ 1564701 w 1564701"/>
                <a:gd name="connsiteY3" fmla="*/ 6564666 h 6564666"/>
                <a:gd name="connsiteX4" fmla="*/ 1564701 w 1564701"/>
                <a:gd name="connsiteY4" fmla="*/ 6564666 h 6564666"/>
                <a:gd name="connsiteX5" fmla="*/ 0 w 1564701"/>
                <a:gd name="connsiteY5" fmla="*/ 6564666 h 6564666"/>
                <a:gd name="connsiteX6" fmla="*/ 0 w 1564701"/>
                <a:gd name="connsiteY6" fmla="*/ 6564666 h 6564666"/>
                <a:gd name="connsiteX7" fmla="*/ 0 w 1564701"/>
                <a:gd name="connsiteY7" fmla="*/ 260789 h 6564666"/>
                <a:gd name="connsiteX8" fmla="*/ 260789 w 1564701"/>
                <a:gd name="connsiteY8" fmla="*/ 0 h 65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4701" h="6564666">
                  <a:moveTo>
                    <a:pt x="1564701" y="1094135"/>
                  </a:moveTo>
                  <a:lnTo>
                    <a:pt x="1564701" y="5470531"/>
                  </a:lnTo>
                  <a:cubicBezTo>
                    <a:pt x="1564701" y="6074805"/>
                    <a:pt x="1536871" y="6564664"/>
                    <a:pt x="1502541" y="6564664"/>
                  </a:cubicBezTo>
                  <a:lnTo>
                    <a:pt x="0" y="6564664"/>
                  </a:lnTo>
                  <a:lnTo>
                    <a:pt x="0" y="6564664"/>
                  </a:lnTo>
                  <a:lnTo>
                    <a:pt x="0" y="2"/>
                  </a:lnTo>
                  <a:lnTo>
                    <a:pt x="0" y="2"/>
                  </a:lnTo>
                  <a:lnTo>
                    <a:pt x="1502541" y="2"/>
                  </a:lnTo>
                  <a:cubicBezTo>
                    <a:pt x="1536871" y="2"/>
                    <a:pt x="1564701" y="489861"/>
                    <a:pt x="1564701" y="109413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200207" rIns="324032" bIns="200208" numCol="1" spcCol="1270" anchor="ctr" anchorCtr="0">
              <a:noAutofit/>
            </a:bodyPr>
            <a:lstStyle/>
            <a:p>
              <a:pPr marL="228600" lvl="1" indent="-228600" algn="l" defTabSz="889000" rtl="0">
                <a:lnSpc>
                  <a:spcPct val="90000"/>
                </a:lnSpc>
                <a:spcBef>
                  <a:spcPct val="0"/>
                </a:spcBef>
                <a:spcAft>
                  <a:spcPct val="15000"/>
                </a:spcAft>
                <a:buChar char="•"/>
              </a:pPr>
              <a:r>
                <a:rPr lang="en-GB" sz="1600" kern="1200" dirty="0"/>
                <a:t>Data stored online for some time (few months)</a:t>
              </a:r>
            </a:p>
            <a:p>
              <a:pPr marL="228600" lvl="1" indent="-228600" algn="l" defTabSz="889000" rtl="0">
                <a:lnSpc>
                  <a:spcPct val="90000"/>
                </a:lnSpc>
                <a:spcBef>
                  <a:spcPct val="0"/>
                </a:spcBef>
                <a:spcAft>
                  <a:spcPct val="15000"/>
                </a:spcAft>
                <a:buChar char="•"/>
              </a:pPr>
              <a:r>
                <a:rPr lang="en-GB" sz="1600" kern="1200" dirty="0"/>
                <a:t>Later transferred to tape archive (long-term)</a:t>
              </a:r>
            </a:p>
          </p:txBody>
        </p:sp>
        <p:sp>
          <p:nvSpPr>
            <p:cNvPr id="6" name="Freeform 5">
              <a:extLst>
                <a:ext uri="{FF2B5EF4-FFF2-40B4-BE49-F238E27FC236}">
                  <a16:creationId xmlns:a16="http://schemas.microsoft.com/office/drawing/2014/main" id="{1F3EC0E0-FA41-8148-A465-B2DE7BE307D5}"/>
                </a:ext>
              </a:extLst>
            </p:cNvPr>
            <p:cNvSpPr/>
            <p:nvPr/>
          </p:nvSpPr>
          <p:spPr>
            <a:xfrm>
              <a:off x="486104" y="1009081"/>
              <a:ext cx="3630657" cy="1493450"/>
            </a:xfrm>
            <a:custGeom>
              <a:avLst/>
              <a:gdLst>
                <a:gd name="connsiteX0" fmla="*/ 0 w 3630657"/>
                <a:gd name="connsiteY0" fmla="*/ 248913 h 1493450"/>
                <a:gd name="connsiteX1" fmla="*/ 248913 w 3630657"/>
                <a:gd name="connsiteY1" fmla="*/ 0 h 1493450"/>
                <a:gd name="connsiteX2" fmla="*/ 3381744 w 3630657"/>
                <a:gd name="connsiteY2" fmla="*/ 0 h 1493450"/>
                <a:gd name="connsiteX3" fmla="*/ 3630657 w 3630657"/>
                <a:gd name="connsiteY3" fmla="*/ 248913 h 1493450"/>
                <a:gd name="connsiteX4" fmla="*/ 3630657 w 3630657"/>
                <a:gd name="connsiteY4" fmla="*/ 1244537 h 1493450"/>
                <a:gd name="connsiteX5" fmla="*/ 3381744 w 3630657"/>
                <a:gd name="connsiteY5" fmla="*/ 1493450 h 1493450"/>
                <a:gd name="connsiteX6" fmla="*/ 248913 w 3630657"/>
                <a:gd name="connsiteY6" fmla="*/ 1493450 h 1493450"/>
                <a:gd name="connsiteX7" fmla="*/ 0 w 3630657"/>
                <a:gd name="connsiteY7" fmla="*/ 1244537 h 1493450"/>
                <a:gd name="connsiteX8" fmla="*/ 0 w 3630657"/>
                <a:gd name="connsiteY8" fmla="*/ 248913 h 149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0657" h="1493450">
                  <a:moveTo>
                    <a:pt x="0" y="248913"/>
                  </a:moveTo>
                  <a:cubicBezTo>
                    <a:pt x="0" y="111442"/>
                    <a:pt x="111442" y="0"/>
                    <a:pt x="248913" y="0"/>
                  </a:cubicBezTo>
                  <a:lnTo>
                    <a:pt x="3381744" y="0"/>
                  </a:lnTo>
                  <a:cubicBezTo>
                    <a:pt x="3519215" y="0"/>
                    <a:pt x="3630657" y="111442"/>
                    <a:pt x="3630657" y="248913"/>
                  </a:cubicBezTo>
                  <a:lnTo>
                    <a:pt x="3630657" y="1244537"/>
                  </a:lnTo>
                  <a:cubicBezTo>
                    <a:pt x="3630657" y="1382008"/>
                    <a:pt x="3519215" y="1493450"/>
                    <a:pt x="3381744" y="1493450"/>
                  </a:cubicBezTo>
                  <a:lnTo>
                    <a:pt x="248913" y="1493450"/>
                  </a:lnTo>
                  <a:cubicBezTo>
                    <a:pt x="111442" y="1493450"/>
                    <a:pt x="0" y="1382008"/>
                    <a:pt x="0" y="1244537"/>
                  </a:cubicBezTo>
                  <a:lnTo>
                    <a:pt x="0" y="24891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824" tIns="133864" rIns="194824" bIns="133864" numCol="1" spcCol="1270" anchor="ctr" anchorCtr="0">
              <a:noAutofit/>
            </a:bodyPr>
            <a:lstStyle/>
            <a:p>
              <a:pPr marL="0" lvl="0" indent="0" algn="ctr" defTabSz="1422400" rtl="0">
                <a:lnSpc>
                  <a:spcPct val="90000"/>
                </a:lnSpc>
                <a:spcBef>
                  <a:spcPct val="0"/>
                </a:spcBef>
                <a:spcAft>
                  <a:spcPct val="35000"/>
                </a:spcAft>
                <a:buNone/>
              </a:pPr>
              <a:r>
                <a:rPr lang="en-GB" sz="2400" kern="1200"/>
                <a:t>Data storage</a:t>
              </a:r>
            </a:p>
          </p:txBody>
        </p:sp>
        <p:sp>
          <p:nvSpPr>
            <p:cNvPr id="7" name="Freeform 6">
              <a:extLst>
                <a:ext uri="{FF2B5EF4-FFF2-40B4-BE49-F238E27FC236}">
                  <a16:creationId xmlns:a16="http://schemas.microsoft.com/office/drawing/2014/main" id="{4352D48D-EE2D-0041-84CF-3EA2A1BDAF4D}"/>
                </a:ext>
              </a:extLst>
            </p:cNvPr>
            <p:cNvSpPr/>
            <p:nvPr/>
          </p:nvSpPr>
          <p:spPr>
            <a:xfrm>
              <a:off x="3974977" y="5282601"/>
              <a:ext cx="6525686" cy="1325565"/>
            </a:xfrm>
            <a:custGeom>
              <a:avLst/>
              <a:gdLst>
                <a:gd name="connsiteX0" fmla="*/ 266860 w 1601126"/>
                <a:gd name="connsiteY0" fmla="*/ 0 h 6525685"/>
                <a:gd name="connsiteX1" fmla="*/ 1334266 w 1601126"/>
                <a:gd name="connsiteY1" fmla="*/ 0 h 6525685"/>
                <a:gd name="connsiteX2" fmla="*/ 1601126 w 1601126"/>
                <a:gd name="connsiteY2" fmla="*/ 266860 h 6525685"/>
                <a:gd name="connsiteX3" fmla="*/ 1601126 w 1601126"/>
                <a:gd name="connsiteY3" fmla="*/ 6525685 h 6525685"/>
                <a:gd name="connsiteX4" fmla="*/ 1601126 w 1601126"/>
                <a:gd name="connsiteY4" fmla="*/ 6525685 h 6525685"/>
                <a:gd name="connsiteX5" fmla="*/ 0 w 1601126"/>
                <a:gd name="connsiteY5" fmla="*/ 6525685 h 6525685"/>
                <a:gd name="connsiteX6" fmla="*/ 0 w 1601126"/>
                <a:gd name="connsiteY6" fmla="*/ 6525685 h 6525685"/>
                <a:gd name="connsiteX7" fmla="*/ 0 w 1601126"/>
                <a:gd name="connsiteY7" fmla="*/ 266860 h 6525685"/>
                <a:gd name="connsiteX8" fmla="*/ 266860 w 1601126"/>
                <a:gd name="connsiteY8" fmla="*/ 0 h 65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126" h="6525685">
                  <a:moveTo>
                    <a:pt x="1601126" y="1087639"/>
                  </a:moveTo>
                  <a:lnTo>
                    <a:pt x="1601126" y="5438046"/>
                  </a:lnTo>
                  <a:cubicBezTo>
                    <a:pt x="1601126" y="6038733"/>
                    <a:pt x="1571811" y="6525683"/>
                    <a:pt x="1535650" y="6525683"/>
                  </a:cubicBezTo>
                  <a:lnTo>
                    <a:pt x="0" y="6525683"/>
                  </a:lnTo>
                  <a:lnTo>
                    <a:pt x="0" y="6525683"/>
                  </a:lnTo>
                  <a:lnTo>
                    <a:pt x="0" y="2"/>
                  </a:lnTo>
                  <a:lnTo>
                    <a:pt x="0" y="2"/>
                  </a:lnTo>
                  <a:lnTo>
                    <a:pt x="1535650" y="2"/>
                  </a:lnTo>
                  <a:cubicBezTo>
                    <a:pt x="1571811" y="2"/>
                    <a:pt x="1601126" y="486952"/>
                    <a:pt x="1601126" y="1087639"/>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201987" rIns="325811" bIns="201986" numCol="1" spcCol="1270" anchor="ctr" anchorCtr="0">
              <a:noAutofit/>
            </a:bodyPr>
            <a:lstStyle/>
            <a:p>
              <a:pPr marL="228600" lvl="1" indent="-228600" algn="l" defTabSz="889000" rtl="0">
                <a:lnSpc>
                  <a:spcPct val="90000"/>
                </a:lnSpc>
                <a:spcBef>
                  <a:spcPct val="0"/>
                </a:spcBef>
                <a:spcAft>
                  <a:spcPct val="15000"/>
                </a:spcAft>
                <a:buChar char="•"/>
              </a:pPr>
              <a:r>
                <a:rPr lang="en-GB" sz="1600" kern="1200" dirty="0"/>
                <a:t>Provide DOIs to data sets</a:t>
              </a:r>
            </a:p>
            <a:p>
              <a:pPr marL="228600" lvl="1" indent="-228600" algn="l" defTabSz="889000" rtl="0">
                <a:lnSpc>
                  <a:spcPct val="90000"/>
                </a:lnSpc>
                <a:spcBef>
                  <a:spcPct val="0"/>
                </a:spcBef>
                <a:spcAft>
                  <a:spcPct val="15000"/>
                </a:spcAft>
                <a:buChar char="•"/>
              </a:pPr>
              <a:r>
                <a:rPr lang="en-GB" sz="1600" kern="1200" dirty="0"/>
                <a:t>Make sure data is searchable</a:t>
              </a:r>
            </a:p>
            <a:p>
              <a:pPr marL="228600" lvl="1" indent="-228600" algn="l" defTabSz="889000" rtl="0">
                <a:lnSpc>
                  <a:spcPct val="90000"/>
                </a:lnSpc>
                <a:spcBef>
                  <a:spcPct val="0"/>
                </a:spcBef>
                <a:spcAft>
                  <a:spcPct val="15000"/>
                </a:spcAft>
                <a:buChar char="•"/>
              </a:pPr>
              <a:r>
                <a:rPr lang="en-GB" sz="1600" dirty="0"/>
                <a:t>FAIR data</a:t>
              </a:r>
              <a:endParaRPr lang="en-GB" sz="1600" kern="1200" dirty="0"/>
            </a:p>
          </p:txBody>
        </p:sp>
        <p:sp>
          <p:nvSpPr>
            <p:cNvPr id="8" name="Freeform 7">
              <a:extLst>
                <a:ext uri="{FF2B5EF4-FFF2-40B4-BE49-F238E27FC236}">
                  <a16:creationId xmlns:a16="http://schemas.microsoft.com/office/drawing/2014/main" id="{025F7C46-42BA-134C-99CD-E4792F97C20B}"/>
                </a:ext>
              </a:extLst>
            </p:cNvPr>
            <p:cNvSpPr/>
            <p:nvPr/>
          </p:nvSpPr>
          <p:spPr>
            <a:xfrm>
              <a:off x="446063" y="5282602"/>
              <a:ext cx="3670698" cy="1325564"/>
            </a:xfrm>
            <a:custGeom>
              <a:avLst/>
              <a:gdLst>
                <a:gd name="connsiteX0" fmla="*/ 0 w 3670698"/>
                <a:gd name="connsiteY0" fmla="*/ 248973 h 1493811"/>
                <a:gd name="connsiteX1" fmla="*/ 248973 w 3670698"/>
                <a:gd name="connsiteY1" fmla="*/ 0 h 1493811"/>
                <a:gd name="connsiteX2" fmla="*/ 3421725 w 3670698"/>
                <a:gd name="connsiteY2" fmla="*/ 0 h 1493811"/>
                <a:gd name="connsiteX3" fmla="*/ 3670698 w 3670698"/>
                <a:gd name="connsiteY3" fmla="*/ 248973 h 1493811"/>
                <a:gd name="connsiteX4" fmla="*/ 3670698 w 3670698"/>
                <a:gd name="connsiteY4" fmla="*/ 1244838 h 1493811"/>
                <a:gd name="connsiteX5" fmla="*/ 3421725 w 3670698"/>
                <a:gd name="connsiteY5" fmla="*/ 1493811 h 1493811"/>
                <a:gd name="connsiteX6" fmla="*/ 248973 w 3670698"/>
                <a:gd name="connsiteY6" fmla="*/ 1493811 h 1493811"/>
                <a:gd name="connsiteX7" fmla="*/ 0 w 3670698"/>
                <a:gd name="connsiteY7" fmla="*/ 1244838 h 1493811"/>
                <a:gd name="connsiteX8" fmla="*/ 0 w 3670698"/>
                <a:gd name="connsiteY8" fmla="*/ 248973 h 149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0698" h="1493811">
                  <a:moveTo>
                    <a:pt x="0" y="248973"/>
                  </a:moveTo>
                  <a:cubicBezTo>
                    <a:pt x="0" y="111469"/>
                    <a:pt x="111469" y="0"/>
                    <a:pt x="248973" y="0"/>
                  </a:cubicBezTo>
                  <a:lnTo>
                    <a:pt x="3421725" y="0"/>
                  </a:lnTo>
                  <a:cubicBezTo>
                    <a:pt x="3559229" y="0"/>
                    <a:pt x="3670698" y="111469"/>
                    <a:pt x="3670698" y="248973"/>
                  </a:cubicBezTo>
                  <a:lnTo>
                    <a:pt x="3670698" y="1244838"/>
                  </a:lnTo>
                  <a:cubicBezTo>
                    <a:pt x="3670698" y="1382342"/>
                    <a:pt x="3559229" y="1493811"/>
                    <a:pt x="3421725" y="1493811"/>
                  </a:cubicBezTo>
                  <a:lnTo>
                    <a:pt x="248973" y="1493811"/>
                  </a:lnTo>
                  <a:cubicBezTo>
                    <a:pt x="111469" y="1493811"/>
                    <a:pt x="0" y="1382342"/>
                    <a:pt x="0" y="1244838"/>
                  </a:cubicBezTo>
                  <a:lnTo>
                    <a:pt x="0" y="2489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842" tIns="133882" rIns="194842" bIns="133882" numCol="1" spcCol="1270" anchor="ctr" anchorCtr="0">
              <a:noAutofit/>
            </a:bodyPr>
            <a:lstStyle/>
            <a:p>
              <a:pPr marL="0" lvl="0" indent="0" algn="ctr" defTabSz="1422400" rtl="0">
                <a:lnSpc>
                  <a:spcPct val="90000"/>
                </a:lnSpc>
                <a:spcBef>
                  <a:spcPct val="0"/>
                </a:spcBef>
                <a:spcAft>
                  <a:spcPct val="35000"/>
                </a:spcAft>
                <a:buNone/>
              </a:pPr>
              <a:r>
                <a:rPr lang="en-GB" sz="2400" kern="1200" dirty="0"/>
                <a:t>Data curation</a:t>
              </a:r>
              <a:r>
                <a:rPr lang="en-GB" sz="2400" dirty="0"/>
                <a:t> and </a:t>
              </a:r>
              <a:r>
                <a:rPr lang="en-GB" sz="2400" kern="1200" dirty="0"/>
                <a:t>cataloguing  tools</a:t>
              </a:r>
            </a:p>
          </p:txBody>
        </p:sp>
        <p:sp>
          <p:nvSpPr>
            <p:cNvPr id="9" name="Freeform 8">
              <a:extLst>
                <a:ext uri="{FF2B5EF4-FFF2-40B4-BE49-F238E27FC236}">
                  <a16:creationId xmlns:a16="http://schemas.microsoft.com/office/drawing/2014/main" id="{A8A1516D-60D2-0D44-B08F-4421B372EFD7}"/>
                </a:ext>
              </a:extLst>
            </p:cNvPr>
            <p:cNvSpPr/>
            <p:nvPr/>
          </p:nvSpPr>
          <p:spPr>
            <a:xfrm>
              <a:off x="3974978" y="3898078"/>
              <a:ext cx="6525685" cy="1306367"/>
            </a:xfrm>
            <a:custGeom>
              <a:avLst/>
              <a:gdLst>
                <a:gd name="connsiteX0" fmla="*/ 206824 w 1240921"/>
                <a:gd name="connsiteY0" fmla="*/ 0 h 6525685"/>
                <a:gd name="connsiteX1" fmla="*/ 1034097 w 1240921"/>
                <a:gd name="connsiteY1" fmla="*/ 0 h 6525685"/>
                <a:gd name="connsiteX2" fmla="*/ 1240921 w 1240921"/>
                <a:gd name="connsiteY2" fmla="*/ 206824 h 6525685"/>
                <a:gd name="connsiteX3" fmla="*/ 1240921 w 1240921"/>
                <a:gd name="connsiteY3" fmla="*/ 6525685 h 6525685"/>
                <a:gd name="connsiteX4" fmla="*/ 1240921 w 1240921"/>
                <a:gd name="connsiteY4" fmla="*/ 6525685 h 6525685"/>
                <a:gd name="connsiteX5" fmla="*/ 0 w 1240921"/>
                <a:gd name="connsiteY5" fmla="*/ 6525685 h 6525685"/>
                <a:gd name="connsiteX6" fmla="*/ 0 w 1240921"/>
                <a:gd name="connsiteY6" fmla="*/ 6525685 h 6525685"/>
                <a:gd name="connsiteX7" fmla="*/ 0 w 1240921"/>
                <a:gd name="connsiteY7" fmla="*/ 206824 h 6525685"/>
                <a:gd name="connsiteX8" fmla="*/ 206824 w 1240921"/>
                <a:gd name="connsiteY8" fmla="*/ 0 h 65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921" h="6525685">
                  <a:moveTo>
                    <a:pt x="1240921" y="1087636"/>
                  </a:moveTo>
                  <a:lnTo>
                    <a:pt x="1240921" y="5438049"/>
                  </a:lnTo>
                  <a:cubicBezTo>
                    <a:pt x="1240921" y="6038734"/>
                    <a:pt x="1223313" y="6525682"/>
                    <a:pt x="1201591" y="6525682"/>
                  </a:cubicBezTo>
                  <a:lnTo>
                    <a:pt x="0" y="6525682"/>
                  </a:lnTo>
                  <a:lnTo>
                    <a:pt x="0" y="6525682"/>
                  </a:lnTo>
                  <a:lnTo>
                    <a:pt x="0" y="3"/>
                  </a:lnTo>
                  <a:lnTo>
                    <a:pt x="0" y="3"/>
                  </a:lnTo>
                  <a:lnTo>
                    <a:pt x="1201591" y="3"/>
                  </a:lnTo>
                  <a:cubicBezTo>
                    <a:pt x="1223313" y="3"/>
                    <a:pt x="1240921" y="486951"/>
                    <a:pt x="1240921" y="1087636"/>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4402" rIns="308226" bIns="184402" numCol="1" spcCol="1270" anchor="ctr" anchorCtr="0">
              <a:noAutofit/>
            </a:bodyPr>
            <a:lstStyle/>
            <a:p>
              <a:pPr marL="228600" lvl="1" indent="-228600" algn="l" defTabSz="889000" rtl="0">
                <a:lnSpc>
                  <a:spcPct val="90000"/>
                </a:lnSpc>
                <a:spcBef>
                  <a:spcPct val="0"/>
                </a:spcBef>
                <a:spcAft>
                  <a:spcPct val="15000"/>
                </a:spcAft>
                <a:buChar char="•"/>
              </a:pPr>
              <a:r>
                <a:rPr lang="en-GB" sz="1600" kern="1200" dirty="0"/>
                <a:t>Download data files</a:t>
              </a:r>
            </a:p>
            <a:p>
              <a:pPr marL="228600" lvl="1" indent="-228600" algn="l" defTabSz="889000" rtl="0">
                <a:lnSpc>
                  <a:spcPct val="90000"/>
                </a:lnSpc>
                <a:spcBef>
                  <a:spcPct val="0"/>
                </a:spcBef>
                <a:spcAft>
                  <a:spcPct val="15000"/>
                </a:spcAft>
                <a:buChar char="•"/>
              </a:pPr>
              <a:r>
                <a:rPr lang="en-GB" sz="1600" kern="1200" dirty="0"/>
                <a:t>Special bulk data transfer systems</a:t>
              </a:r>
            </a:p>
          </p:txBody>
        </p:sp>
        <p:sp>
          <p:nvSpPr>
            <p:cNvPr id="10" name="Freeform 9">
              <a:extLst>
                <a:ext uri="{FF2B5EF4-FFF2-40B4-BE49-F238E27FC236}">
                  <a16:creationId xmlns:a16="http://schemas.microsoft.com/office/drawing/2014/main" id="{B4DDA981-2239-FE43-A31B-FCBC0B1C4EB7}"/>
                </a:ext>
              </a:extLst>
            </p:cNvPr>
            <p:cNvSpPr/>
            <p:nvPr/>
          </p:nvSpPr>
          <p:spPr>
            <a:xfrm>
              <a:off x="486104" y="2569663"/>
              <a:ext cx="3670698" cy="1250259"/>
            </a:xfrm>
            <a:custGeom>
              <a:avLst/>
              <a:gdLst>
                <a:gd name="connsiteX0" fmla="*/ 0 w 3670698"/>
                <a:gd name="connsiteY0" fmla="*/ 208381 h 1250259"/>
                <a:gd name="connsiteX1" fmla="*/ 208381 w 3670698"/>
                <a:gd name="connsiteY1" fmla="*/ 0 h 1250259"/>
                <a:gd name="connsiteX2" fmla="*/ 3462317 w 3670698"/>
                <a:gd name="connsiteY2" fmla="*/ 0 h 1250259"/>
                <a:gd name="connsiteX3" fmla="*/ 3670698 w 3670698"/>
                <a:gd name="connsiteY3" fmla="*/ 208381 h 1250259"/>
                <a:gd name="connsiteX4" fmla="*/ 3670698 w 3670698"/>
                <a:gd name="connsiteY4" fmla="*/ 1041878 h 1250259"/>
                <a:gd name="connsiteX5" fmla="*/ 3462317 w 3670698"/>
                <a:gd name="connsiteY5" fmla="*/ 1250259 h 1250259"/>
                <a:gd name="connsiteX6" fmla="*/ 208381 w 3670698"/>
                <a:gd name="connsiteY6" fmla="*/ 1250259 h 1250259"/>
                <a:gd name="connsiteX7" fmla="*/ 0 w 3670698"/>
                <a:gd name="connsiteY7" fmla="*/ 1041878 h 1250259"/>
                <a:gd name="connsiteX8" fmla="*/ 0 w 3670698"/>
                <a:gd name="connsiteY8" fmla="*/ 208381 h 12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0698" h="1250259">
                  <a:moveTo>
                    <a:pt x="0" y="208381"/>
                  </a:moveTo>
                  <a:cubicBezTo>
                    <a:pt x="0" y="93295"/>
                    <a:pt x="93295" y="0"/>
                    <a:pt x="208381" y="0"/>
                  </a:cubicBezTo>
                  <a:lnTo>
                    <a:pt x="3462317" y="0"/>
                  </a:lnTo>
                  <a:cubicBezTo>
                    <a:pt x="3577403" y="0"/>
                    <a:pt x="3670698" y="93295"/>
                    <a:pt x="3670698" y="208381"/>
                  </a:cubicBezTo>
                  <a:lnTo>
                    <a:pt x="3670698" y="1041878"/>
                  </a:lnTo>
                  <a:cubicBezTo>
                    <a:pt x="3670698" y="1156964"/>
                    <a:pt x="3577403" y="1250259"/>
                    <a:pt x="3462317" y="1250259"/>
                  </a:cubicBezTo>
                  <a:lnTo>
                    <a:pt x="208381" y="1250259"/>
                  </a:lnTo>
                  <a:cubicBezTo>
                    <a:pt x="93295" y="1250259"/>
                    <a:pt x="0" y="1156964"/>
                    <a:pt x="0" y="1041878"/>
                  </a:cubicBezTo>
                  <a:lnTo>
                    <a:pt x="0" y="2083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953" tIns="121993" rIns="182953" bIns="121993" numCol="1" spcCol="1270" anchor="ctr" anchorCtr="0">
              <a:noAutofit/>
            </a:bodyPr>
            <a:lstStyle/>
            <a:p>
              <a:pPr marL="0" lvl="0" indent="0" algn="ctr" defTabSz="1422400" rtl="0">
                <a:lnSpc>
                  <a:spcPct val="90000"/>
                </a:lnSpc>
                <a:spcBef>
                  <a:spcPct val="0"/>
                </a:spcBef>
                <a:spcAft>
                  <a:spcPct val="35000"/>
                </a:spcAft>
                <a:buNone/>
              </a:pPr>
              <a:r>
                <a:rPr lang="en-GB" sz="2400" kern="1200" dirty="0"/>
                <a:t>Data access</a:t>
              </a:r>
            </a:p>
          </p:txBody>
        </p:sp>
        <p:sp>
          <p:nvSpPr>
            <p:cNvPr id="12" name="Freeform 11">
              <a:extLst>
                <a:ext uri="{FF2B5EF4-FFF2-40B4-BE49-F238E27FC236}">
                  <a16:creationId xmlns:a16="http://schemas.microsoft.com/office/drawing/2014/main" id="{23EE1F1D-A1C3-F54D-9463-A44E65E7C9EF}"/>
                </a:ext>
              </a:extLst>
            </p:cNvPr>
            <p:cNvSpPr/>
            <p:nvPr/>
          </p:nvSpPr>
          <p:spPr>
            <a:xfrm>
              <a:off x="466083" y="3887054"/>
              <a:ext cx="3670698" cy="1306739"/>
            </a:xfrm>
            <a:custGeom>
              <a:avLst/>
              <a:gdLst>
                <a:gd name="connsiteX0" fmla="*/ 0 w 3670698"/>
                <a:gd name="connsiteY0" fmla="*/ 217794 h 1306739"/>
                <a:gd name="connsiteX1" fmla="*/ 217794 w 3670698"/>
                <a:gd name="connsiteY1" fmla="*/ 0 h 1306739"/>
                <a:gd name="connsiteX2" fmla="*/ 3452904 w 3670698"/>
                <a:gd name="connsiteY2" fmla="*/ 0 h 1306739"/>
                <a:gd name="connsiteX3" fmla="*/ 3670698 w 3670698"/>
                <a:gd name="connsiteY3" fmla="*/ 217794 h 1306739"/>
                <a:gd name="connsiteX4" fmla="*/ 3670698 w 3670698"/>
                <a:gd name="connsiteY4" fmla="*/ 1088945 h 1306739"/>
                <a:gd name="connsiteX5" fmla="*/ 3452904 w 3670698"/>
                <a:gd name="connsiteY5" fmla="*/ 1306739 h 1306739"/>
                <a:gd name="connsiteX6" fmla="*/ 217794 w 3670698"/>
                <a:gd name="connsiteY6" fmla="*/ 1306739 h 1306739"/>
                <a:gd name="connsiteX7" fmla="*/ 0 w 3670698"/>
                <a:gd name="connsiteY7" fmla="*/ 1088945 h 1306739"/>
                <a:gd name="connsiteX8" fmla="*/ 0 w 3670698"/>
                <a:gd name="connsiteY8" fmla="*/ 217794 h 130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0698" h="1306739">
                  <a:moveTo>
                    <a:pt x="0" y="217794"/>
                  </a:moveTo>
                  <a:cubicBezTo>
                    <a:pt x="0" y="97510"/>
                    <a:pt x="97510" y="0"/>
                    <a:pt x="217794" y="0"/>
                  </a:cubicBezTo>
                  <a:lnTo>
                    <a:pt x="3452904" y="0"/>
                  </a:lnTo>
                  <a:cubicBezTo>
                    <a:pt x="3573188" y="0"/>
                    <a:pt x="3670698" y="97510"/>
                    <a:pt x="3670698" y="217794"/>
                  </a:cubicBezTo>
                  <a:lnTo>
                    <a:pt x="3670698" y="1088945"/>
                  </a:lnTo>
                  <a:cubicBezTo>
                    <a:pt x="3670698" y="1209229"/>
                    <a:pt x="3573188" y="1306739"/>
                    <a:pt x="3452904" y="1306739"/>
                  </a:cubicBezTo>
                  <a:lnTo>
                    <a:pt x="217794" y="1306739"/>
                  </a:lnTo>
                  <a:cubicBezTo>
                    <a:pt x="97510" y="1306739"/>
                    <a:pt x="0" y="1209229"/>
                    <a:pt x="0" y="1088945"/>
                  </a:cubicBezTo>
                  <a:lnTo>
                    <a:pt x="0" y="2177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5710" tIns="124750" rIns="185710" bIns="124750" numCol="1" spcCol="1270" anchor="ctr" anchorCtr="0">
              <a:noAutofit/>
            </a:bodyPr>
            <a:lstStyle/>
            <a:p>
              <a:pPr marL="0" lvl="0" indent="0" algn="ctr" defTabSz="1422400" rtl="0">
                <a:lnSpc>
                  <a:spcPct val="90000"/>
                </a:lnSpc>
                <a:spcBef>
                  <a:spcPct val="0"/>
                </a:spcBef>
                <a:spcAft>
                  <a:spcPct val="35000"/>
                </a:spcAft>
                <a:buNone/>
              </a:pPr>
              <a:r>
                <a:rPr lang="en-GB" sz="2400" kern="1200" dirty="0"/>
                <a:t>Data Analysis</a:t>
              </a:r>
            </a:p>
          </p:txBody>
        </p:sp>
      </p:grpSp>
      <p:sp>
        <p:nvSpPr>
          <p:cNvPr id="4" name="Content Placeholder 2">
            <a:extLst>
              <a:ext uri="{FF2B5EF4-FFF2-40B4-BE49-F238E27FC236}">
                <a16:creationId xmlns:a16="http://schemas.microsoft.com/office/drawing/2014/main" id="{97D87121-6AD3-760A-D78B-92BF322A4C40}"/>
              </a:ext>
            </a:extLst>
          </p:cNvPr>
          <p:cNvSpPr>
            <a:spLocks noGrp="1"/>
          </p:cNvSpPr>
          <p:nvPr>
            <p:ph idx="1"/>
          </p:nvPr>
        </p:nvSpPr>
        <p:spPr>
          <a:xfrm>
            <a:off x="6714" y="1388200"/>
            <a:ext cx="5223387" cy="4234249"/>
          </a:xfrm>
        </p:spPr>
        <p:txBody>
          <a:bodyPr>
            <a:normAutofit lnSpcReduction="10000"/>
          </a:bodyPr>
          <a:lstStyle/>
          <a:p>
            <a:r>
              <a:rPr lang="en-GB" sz="2400" dirty="0"/>
              <a:t>SCD is developing a data pipeline for EPAC</a:t>
            </a:r>
          </a:p>
          <a:p>
            <a:r>
              <a:rPr lang="en-GB" sz="2400" dirty="0"/>
              <a:t>Working to design end to end pipeline, accounting for existing tools, services, and expertise in SCD. </a:t>
            </a:r>
          </a:p>
          <a:p>
            <a:r>
              <a:rPr lang="en-GB" sz="2400" dirty="0"/>
              <a:t>Currently doing a gap analysis to enable full programme of work</a:t>
            </a:r>
          </a:p>
          <a:p>
            <a:r>
              <a:rPr lang="en-GB" sz="2400" dirty="0"/>
              <a:t>Existing tools have funding and development plans in place – funded by SCD, IRIS, ALC and EPAC</a:t>
            </a:r>
          </a:p>
        </p:txBody>
      </p:sp>
    </p:spTree>
    <p:extLst>
      <p:ext uri="{BB962C8B-B14F-4D97-AF65-F5344CB8AC3E}">
        <p14:creationId xmlns:p14="http://schemas.microsoft.com/office/powerpoint/2010/main" val="44215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 name="Group 187"/>
          <p:cNvGrpSpPr/>
          <p:nvPr/>
        </p:nvGrpSpPr>
        <p:grpSpPr>
          <a:xfrm>
            <a:off x="0" y="1220939"/>
            <a:ext cx="1221425" cy="1309497"/>
            <a:chOff x="-4077" y="200004"/>
            <a:chExt cx="1221425" cy="1309497"/>
          </a:xfrm>
        </p:grpSpPr>
        <p:grpSp>
          <p:nvGrpSpPr>
            <p:cNvPr id="185" name="Group 184"/>
            <p:cNvGrpSpPr/>
            <p:nvPr/>
          </p:nvGrpSpPr>
          <p:grpSpPr>
            <a:xfrm>
              <a:off x="515548" y="200004"/>
              <a:ext cx="230678" cy="422275"/>
              <a:chOff x="561975" y="885825"/>
              <a:chExt cx="247650" cy="582876"/>
            </a:xfrm>
          </p:grpSpPr>
          <p:cxnSp>
            <p:nvCxnSpPr>
              <p:cNvPr id="165" name="Straight Connector 164"/>
              <p:cNvCxnSpPr/>
              <p:nvPr/>
            </p:nvCxnSpPr>
            <p:spPr>
              <a:xfrm>
                <a:off x="693259" y="980902"/>
                <a:ext cx="0" cy="2746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626269" y="1255585"/>
                <a:ext cx="66991" cy="20410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693259" y="1255585"/>
                <a:ext cx="49848" cy="21311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693258" y="980902"/>
                <a:ext cx="116367" cy="15776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61975" y="980902"/>
                <a:ext cx="131282" cy="14995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0" name="Oval 179"/>
              <p:cNvSpPr/>
              <p:nvPr/>
            </p:nvSpPr>
            <p:spPr>
              <a:xfrm>
                <a:off x="651076" y="885825"/>
                <a:ext cx="92031" cy="95077"/>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sp>
          <p:nvSpPr>
            <p:cNvPr id="186" name="TextBox 185"/>
            <p:cNvSpPr txBox="1"/>
            <p:nvPr/>
          </p:nvSpPr>
          <p:spPr>
            <a:xfrm>
              <a:off x="-4077" y="678504"/>
              <a:ext cx="12214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Calibri" panose="020F0502020204030204"/>
                  <a:ea typeface="+mn-ea"/>
                  <a:cs typeface="+mn-cs"/>
                </a:rPr>
                <a:t>Scientist in the facility performing experiment</a:t>
              </a:r>
            </a:p>
          </p:txBody>
        </p:sp>
      </p:grpSp>
      <p:grpSp>
        <p:nvGrpSpPr>
          <p:cNvPr id="189" name="Group 188"/>
          <p:cNvGrpSpPr/>
          <p:nvPr/>
        </p:nvGrpSpPr>
        <p:grpSpPr>
          <a:xfrm>
            <a:off x="2705475" y="1220939"/>
            <a:ext cx="1221425" cy="1309497"/>
            <a:chOff x="-4077" y="200004"/>
            <a:chExt cx="1221425" cy="1309497"/>
          </a:xfrm>
        </p:grpSpPr>
        <p:grpSp>
          <p:nvGrpSpPr>
            <p:cNvPr id="190" name="Group 189"/>
            <p:cNvGrpSpPr/>
            <p:nvPr/>
          </p:nvGrpSpPr>
          <p:grpSpPr>
            <a:xfrm>
              <a:off x="515548" y="200004"/>
              <a:ext cx="230678" cy="422275"/>
              <a:chOff x="561975" y="885825"/>
              <a:chExt cx="247650" cy="582876"/>
            </a:xfrm>
          </p:grpSpPr>
          <p:cxnSp>
            <p:nvCxnSpPr>
              <p:cNvPr id="192" name="Straight Connector 191"/>
              <p:cNvCxnSpPr/>
              <p:nvPr/>
            </p:nvCxnSpPr>
            <p:spPr>
              <a:xfrm>
                <a:off x="693259" y="980902"/>
                <a:ext cx="0" cy="2746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626269" y="1255585"/>
                <a:ext cx="66991" cy="20410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693259" y="1255585"/>
                <a:ext cx="49848" cy="21311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flipV="1">
                <a:off x="693258" y="980902"/>
                <a:ext cx="116367" cy="15776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561975" y="980902"/>
                <a:ext cx="131282" cy="14995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7" name="Oval 196"/>
              <p:cNvSpPr/>
              <p:nvPr/>
            </p:nvSpPr>
            <p:spPr>
              <a:xfrm>
                <a:off x="651076" y="885825"/>
                <a:ext cx="92031" cy="95077"/>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sp>
          <p:nvSpPr>
            <p:cNvPr id="191" name="TextBox 190"/>
            <p:cNvSpPr txBox="1"/>
            <p:nvPr/>
          </p:nvSpPr>
          <p:spPr>
            <a:xfrm>
              <a:off x="-4077" y="678504"/>
              <a:ext cx="12214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Calibri" panose="020F0502020204030204"/>
                  <a:ea typeface="+mn-ea"/>
                  <a:cs typeface="+mn-cs"/>
                </a:rPr>
                <a:t>Scientist analysing their experimental data</a:t>
              </a:r>
            </a:p>
          </p:txBody>
        </p:sp>
      </p:grpSp>
      <p:grpSp>
        <p:nvGrpSpPr>
          <p:cNvPr id="199" name="Group 198"/>
          <p:cNvGrpSpPr/>
          <p:nvPr/>
        </p:nvGrpSpPr>
        <p:grpSpPr>
          <a:xfrm>
            <a:off x="5073001" y="1220939"/>
            <a:ext cx="3203842" cy="1309497"/>
            <a:chOff x="-878424" y="200004"/>
            <a:chExt cx="3203842" cy="1309497"/>
          </a:xfrm>
        </p:grpSpPr>
        <p:grpSp>
          <p:nvGrpSpPr>
            <p:cNvPr id="200" name="Group 199"/>
            <p:cNvGrpSpPr/>
            <p:nvPr/>
          </p:nvGrpSpPr>
          <p:grpSpPr>
            <a:xfrm>
              <a:off x="515548" y="200004"/>
              <a:ext cx="230678" cy="422275"/>
              <a:chOff x="561975" y="885825"/>
              <a:chExt cx="247650" cy="582876"/>
            </a:xfrm>
          </p:grpSpPr>
          <p:cxnSp>
            <p:nvCxnSpPr>
              <p:cNvPr id="202" name="Straight Connector 201"/>
              <p:cNvCxnSpPr/>
              <p:nvPr/>
            </p:nvCxnSpPr>
            <p:spPr>
              <a:xfrm>
                <a:off x="693259" y="980902"/>
                <a:ext cx="0" cy="2746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626269" y="1255585"/>
                <a:ext cx="66991" cy="20410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693259" y="1255585"/>
                <a:ext cx="49848" cy="21311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flipV="1">
                <a:off x="693258" y="980902"/>
                <a:ext cx="116367" cy="15776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561975" y="980902"/>
                <a:ext cx="131282" cy="14995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651076" y="885825"/>
                <a:ext cx="92031" cy="95077"/>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sp>
          <p:nvSpPr>
            <p:cNvPr id="201" name="TextBox 200"/>
            <p:cNvSpPr txBox="1"/>
            <p:nvPr/>
          </p:nvSpPr>
          <p:spPr>
            <a:xfrm>
              <a:off x="-878424" y="678504"/>
              <a:ext cx="32038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Calibri" panose="020F0502020204030204"/>
                  <a:ea typeface="+mn-ea"/>
                  <a:cs typeface="+mn-cs"/>
                </a:rPr>
                <a:t>Scientist/facility scientist  choses which user data to preserve/publish alongside instrument data and edits/amends/adds any additional metadata</a:t>
              </a:r>
            </a:p>
          </p:txBody>
        </p:sp>
      </p:grpSp>
      <p:grpSp>
        <p:nvGrpSpPr>
          <p:cNvPr id="208" name="Group 207"/>
          <p:cNvGrpSpPr/>
          <p:nvPr/>
        </p:nvGrpSpPr>
        <p:grpSpPr>
          <a:xfrm>
            <a:off x="8441372" y="1289872"/>
            <a:ext cx="1941497" cy="940165"/>
            <a:chOff x="-309694" y="200004"/>
            <a:chExt cx="1941497" cy="940165"/>
          </a:xfrm>
        </p:grpSpPr>
        <p:grpSp>
          <p:nvGrpSpPr>
            <p:cNvPr id="209" name="Group 208"/>
            <p:cNvGrpSpPr/>
            <p:nvPr/>
          </p:nvGrpSpPr>
          <p:grpSpPr>
            <a:xfrm>
              <a:off x="515548" y="200004"/>
              <a:ext cx="230678" cy="422275"/>
              <a:chOff x="561975" y="885825"/>
              <a:chExt cx="247650" cy="582876"/>
            </a:xfrm>
          </p:grpSpPr>
          <p:cxnSp>
            <p:nvCxnSpPr>
              <p:cNvPr id="211" name="Straight Connector 210"/>
              <p:cNvCxnSpPr/>
              <p:nvPr/>
            </p:nvCxnSpPr>
            <p:spPr>
              <a:xfrm>
                <a:off x="693259" y="980902"/>
                <a:ext cx="0" cy="2746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a:off x="626269" y="1255585"/>
                <a:ext cx="66991" cy="20410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693259" y="1255585"/>
                <a:ext cx="49848" cy="21311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flipV="1">
                <a:off x="693258" y="980902"/>
                <a:ext cx="116367" cy="15776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561975" y="980902"/>
                <a:ext cx="131282" cy="14995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6" name="Oval 215"/>
              <p:cNvSpPr/>
              <p:nvPr/>
            </p:nvSpPr>
            <p:spPr>
              <a:xfrm>
                <a:off x="651076" y="885825"/>
                <a:ext cx="92031" cy="95077"/>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sp>
          <p:nvSpPr>
            <p:cNvPr id="210" name="TextBox 209"/>
            <p:cNvSpPr txBox="1"/>
            <p:nvPr/>
          </p:nvSpPr>
          <p:spPr>
            <a:xfrm>
              <a:off x="-309694" y="678504"/>
              <a:ext cx="19414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Calibri" panose="020F0502020204030204"/>
                  <a:ea typeface="+mn-ea"/>
                  <a:cs typeface="+mn-cs"/>
                </a:rPr>
                <a:t>Publicly accessible FAIR data </a:t>
              </a:r>
            </a:p>
          </p:txBody>
        </p:sp>
      </p:grpSp>
      <p:pic>
        <p:nvPicPr>
          <p:cNvPr id="10" name="Picture 9">
            <a:extLst>
              <a:ext uri="{FF2B5EF4-FFF2-40B4-BE49-F238E27FC236}">
                <a16:creationId xmlns:a16="http://schemas.microsoft.com/office/drawing/2014/main" id="{BB38AFD4-D004-4552-EE57-CCD1801C3F3D}"/>
              </a:ext>
            </a:extLst>
          </p:cNvPr>
          <p:cNvPicPr>
            <a:picLocks noChangeAspect="1"/>
          </p:cNvPicPr>
          <p:nvPr/>
        </p:nvPicPr>
        <p:blipFill>
          <a:blip r:embed="rId2"/>
          <a:stretch>
            <a:fillRect/>
          </a:stretch>
        </p:blipFill>
        <p:spPr>
          <a:xfrm>
            <a:off x="207492" y="2530436"/>
            <a:ext cx="8582547" cy="4327563"/>
          </a:xfrm>
          <a:prstGeom prst="rect">
            <a:avLst/>
          </a:prstGeom>
        </p:spPr>
      </p:pic>
      <p:sp>
        <p:nvSpPr>
          <p:cNvPr id="13" name="Title 1">
            <a:extLst>
              <a:ext uri="{FF2B5EF4-FFF2-40B4-BE49-F238E27FC236}">
                <a16:creationId xmlns:a16="http://schemas.microsoft.com/office/drawing/2014/main" id="{9BECECEB-655E-4983-835C-4D6A5B33EB70}"/>
              </a:ext>
            </a:extLst>
          </p:cNvPr>
          <p:cNvSpPr txBox="1">
            <a:spLocks/>
          </p:cNvSpPr>
          <p:nvPr/>
        </p:nvSpPr>
        <p:spPr>
          <a:xfrm>
            <a:off x="1035999" y="163255"/>
            <a:ext cx="11839343" cy="1325563"/>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GB"/>
              <a:t>Data Pipeline for EPAC – by SCD</a:t>
            </a:r>
            <a:endParaRPr lang="en-GB" dirty="0"/>
          </a:p>
        </p:txBody>
      </p:sp>
    </p:spTree>
    <p:extLst>
      <p:ext uri="{BB962C8B-B14F-4D97-AF65-F5344CB8AC3E}">
        <p14:creationId xmlns:p14="http://schemas.microsoft.com/office/powerpoint/2010/main" val="741200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9B823-7358-B74C-BC07-797A576FF1CF}"/>
              </a:ext>
            </a:extLst>
          </p:cNvPr>
          <p:cNvPicPr>
            <a:picLocks noChangeAspect="1"/>
          </p:cNvPicPr>
          <p:nvPr/>
        </p:nvPicPr>
        <p:blipFill>
          <a:blip r:embed="rId2"/>
          <a:stretch>
            <a:fillRect/>
          </a:stretch>
        </p:blipFill>
        <p:spPr>
          <a:xfrm>
            <a:off x="6823587" y="747455"/>
            <a:ext cx="5368413" cy="1948272"/>
          </a:xfrm>
          <a:prstGeom prst="rect">
            <a:avLst/>
          </a:prstGeom>
        </p:spPr>
      </p:pic>
      <p:sp>
        <p:nvSpPr>
          <p:cNvPr id="3" name="TextBox 2">
            <a:extLst>
              <a:ext uri="{FF2B5EF4-FFF2-40B4-BE49-F238E27FC236}">
                <a16:creationId xmlns:a16="http://schemas.microsoft.com/office/drawing/2014/main" id="{E2CEC838-2C2C-9F41-BB51-30B03D0289FD}"/>
              </a:ext>
            </a:extLst>
          </p:cNvPr>
          <p:cNvSpPr txBox="1"/>
          <p:nvPr/>
        </p:nvSpPr>
        <p:spPr>
          <a:xfrm>
            <a:off x="1052270" y="100214"/>
            <a:ext cx="11272722" cy="769441"/>
          </a:xfrm>
          <a:prstGeom prst="rect">
            <a:avLst/>
          </a:prstGeom>
          <a:noFill/>
        </p:spPr>
        <p:txBody>
          <a:bodyPr wrap="square" rtlCol="0" anchor="t">
            <a:spAutoFit/>
          </a:bodyPr>
          <a:lstStyle/>
          <a:p>
            <a:r>
              <a:rPr lang="en-US" sz="4400" b="1" dirty="0" err="1"/>
              <a:t>DAaaS</a:t>
            </a:r>
            <a:r>
              <a:rPr lang="en-US" sz="4400" b="1" dirty="0"/>
              <a:t> is already in use in our facilities</a:t>
            </a:r>
            <a:endParaRPr lang="en-GB" sz="4400" dirty="0"/>
          </a:p>
        </p:txBody>
      </p:sp>
      <p:sp>
        <p:nvSpPr>
          <p:cNvPr id="6" name="Rectangle 5">
            <a:extLst>
              <a:ext uri="{FF2B5EF4-FFF2-40B4-BE49-F238E27FC236}">
                <a16:creationId xmlns:a16="http://schemas.microsoft.com/office/drawing/2014/main" id="{CFF40829-E39B-E4E5-37FA-70736AE8731E}"/>
              </a:ext>
            </a:extLst>
          </p:cNvPr>
          <p:cNvSpPr/>
          <p:nvPr/>
        </p:nvSpPr>
        <p:spPr>
          <a:xfrm>
            <a:off x="373116" y="934318"/>
            <a:ext cx="5909442" cy="5016758"/>
          </a:xfrm>
          <a:prstGeom prst="rect">
            <a:avLst/>
          </a:prstGeom>
        </p:spPr>
        <p:txBody>
          <a:bodyPr wrap="square">
            <a:spAutoFit/>
          </a:bodyPr>
          <a:lstStyle/>
          <a:p>
            <a:r>
              <a:rPr lang="en-US" sz="2000" dirty="0">
                <a:solidFill>
                  <a:schemeClr val="accent6">
                    <a:lumMod val="75000"/>
                  </a:schemeClr>
                </a:solidFill>
              </a:rPr>
              <a:t>2021 October</a:t>
            </a:r>
          </a:p>
          <a:p>
            <a:r>
              <a:rPr lang="en-US" sz="2000" dirty="0">
                <a:solidFill>
                  <a:schemeClr val="accent6">
                    <a:lumMod val="75000"/>
                  </a:schemeClr>
                </a:solidFill>
              </a:rPr>
              <a:t>	04/10/2021 Gemini Onboard</a:t>
            </a:r>
          </a:p>
          <a:p>
            <a:r>
              <a:rPr lang="en-US" sz="2000" dirty="0">
                <a:solidFill>
                  <a:schemeClr val="accent6">
                    <a:lumMod val="75000"/>
                  </a:schemeClr>
                </a:solidFill>
              </a:rPr>
              <a:t>2021 November</a:t>
            </a:r>
          </a:p>
          <a:p>
            <a:r>
              <a:rPr lang="en-US" sz="2000" dirty="0">
                <a:solidFill>
                  <a:schemeClr val="accent6">
                    <a:lumMod val="75000"/>
                  </a:schemeClr>
                </a:solidFill>
              </a:rPr>
              <a:t>	01/11/2021 Artemis Onboard</a:t>
            </a:r>
          </a:p>
          <a:p>
            <a:r>
              <a:rPr lang="en-US" sz="2000" dirty="0">
                <a:solidFill>
                  <a:schemeClr val="accent6">
                    <a:lumMod val="75000"/>
                  </a:schemeClr>
                </a:solidFill>
              </a:rPr>
              <a:t>	15/11/2022 </a:t>
            </a:r>
            <a:r>
              <a:rPr lang="en-US" sz="2000" dirty="0" err="1">
                <a:solidFill>
                  <a:schemeClr val="accent6">
                    <a:lumMod val="75000"/>
                  </a:schemeClr>
                </a:solidFill>
              </a:rPr>
              <a:t>DAaaS</a:t>
            </a:r>
            <a:r>
              <a:rPr lang="en-US" sz="2000" dirty="0">
                <a:solidFill>
                  <a:schemeClr val="accent6">
                    <a:lumMod val="75000"/>
                  </a:schemeClr>
                </a:solidFill>
              </a:rPr>
              <a:t> Introduction Video 	issued to users</a:t>
            </a:r>
          </a:p>
          <a:p>
            <a:r>
              <a:rPr lang="en-US" sz="2000" dirty="0">
                <a:solidFill>
                  <a:schemeClr val="accent6">
                    <a:lumMod val="75000"/>
                  </a:schemeClr>
                </a:solidFill>
              </a:rPr>
              <a:t>2021 December </a:t>
            </a:r>
          </a:p>
          <a:p>
            <a:r>
              <a:rPr lang="en-US" sz="2000" dirty="0">
                <a:solidFill>
                  <a:schemeClr val="accent6">
                    <a:lumMod val="75000"/>
                  </a:schemeClr>
                </a:solidFill>
              </a:rPr>
              <a:t>	12/2021 User group mail set up: </a:t>
            </a:r>
          </a:p>
          <a:p>
            <a:r>
              <a:rPr lang="en-US" sz="2000" u="sng" dirty="0">
                <a:solidFill>
                  <a:schemeClr val="accent6">
                    <a:lumMod val="75000"/>
                  </a:schemeClr>
                </a:solidFill>
                <a:hlinkClick r:id="rId3"/>
              </a:rPr>
              <a:t>	</a:t>
            </a:r>
            <a:r>
              <a:rPr lang="en-US" sz="2000" dirty="0">
                <a:solidFill>
                  <a:schemeClr val="accent6">
                    <a:lumMod val="75000"/>
                  </a:schemeClr>
                </a:solidFill>
                <a:hlinkClick r:id="rId3"/>
              </a:rPr>
              <a:t>CLF-DAaaS-user-contact@stfc.ac.uk</a:t>
            </a:r>
            <a:r>
              <a:rPr lang="en-US" sz="2000" dirty="0">
                <a:solidFill>
                  <a:schemeClr val="accent6">
                    <a:lumMod val="75000"/>
                  </a:schemeClr>
                </a:solidFill>
              </a:rPr>
              <a:t> </a:t>
            </a:r>
          </a:p>
          <a:p>
            <a:r>
              <a:rPr lang="en-US" sz="2000" dirty="0">
                <a:solidFill>
                  <a:schemeClr val="accent6">
                    <a:lumMod val="75000"/>
                  </a:schemeClr>
                </a:solidFill>
              </a:rPr>
              <a:t>	12/2021 User Feedback meetings with 	Gemini and Artemis</a:t>
            </a:r>
          </a:p>
          <a:p>
            <a:r>
              <a:rPr lang="en-US" sz="2000" dirty="0">
                <a:solidFill>
                  <a:schemeClr val="accent6">
                    <a:lumMod val="75000"/>
                  </a:schemeClr>
                </a:solidFill>
              </a:rPr>
              <a:t>2022 </a:t>
            </a:r>
          </a:p>
          <a:p>
            <a:r>
              <a:rPr lang="en-US" sz="2000" dirty="0">
                <a:solidFill>
                  <a:schemeClr val="accent6">
                    <a:lumMod val="75000"/>
                  </a:schemeClr>
                </a:solidFill>
              </a:rPr>
              <a:t>	03/2022 3-month Review meetings with 	Gemini and Artemis</a:t>
            </a:r>
          </a:p>
          <a:p>
            <a:r>
              <a:rPr lang="en-US" sz="2000" dirty="0">
                <a:solidFill>
                  <a:srgbClr val="C00000"/>
                </a:solidFill>
              </a:rPr>
              <a:t>	06/2022  Data Services Group will work on 	Backup and Archive Solution </a:t>
            </a:r>
          </a:p>
        </p:txBody>
      </p:sp>
      <p:pic>
        <p:nvPicPr>
          <p:cNvPr id="8" name="Picture 7">
            <a:extLst>
              <a:ext uri="{FF2B5EF4-FFF2-40B4-BE49-F238E27FC236}">
                <a16:creationId xmlns:a16="http://schemas.microsoft.com/office/drawing/2014/main" id="{6580F511-41C5-71B1-A4A8-9A2B0532FC3E}"/>
              </a:ext>
            </a:extLst>
          </p:cNvPr>
          <p:cNvPicPr>
            <a:picLocks noChangeAspect="1"/>
          </p:cNvPicPr>
          <p:nvPr/>
        </p:nvPicPr>
        <p:blipFill>
          <a:blip r:embed="rId4"/>
          <a:stretch>
            <a:fillRect/>
          </a:stretch>
        </p:blipFill>
        <p:spPr>
          <a:xfrm>
            <a:off x="6823587" y="2714154"/>
            <a:ext cx="5368413" cy="4143846"/>
          </a:xfrm>
          <a:prstGeom prst="rect">
            <a:avLst/>
          </a:prstGeom>
        </p:spPr>
      </p:pic>
    </p:spTree>
    <p:extLst>
      <p:ext uri="{BB962C8B-B14F-4D97-AF65-F5344CB8AC3E}">
        <p14:creationId xmlns:p14="http://schemas.microsoft.com/office/powerpoint/2010/main" val="3755848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175C-8D26-2341-AEB3-83D86E0A8808}"/>
              </a:ext>
            </a:extLst>
          </p:cNvPr>
          <p:cNvSpPr>
            <a:spLocks noGrp="1"/>
          </p:cNvSpPr>
          <p:nvPr>
            <p:ph type="title"/>
          </p:nvPr>
        </p:nvSpPr>
        <p:spPr/>
        <p:txBody>
          <a:bodyPr/>
          <a:lstStyle/>
          <a:p>
            <a:r>
              <a:rPr lang="en-US" dirty="0"/>
              <a:t>Summary and outlook</a:t>
            </a:r>
          </a:p>
        </p:txBody>
      </p:sp>
      <p:sp>
        <p:nvSpPr>
          <p:cNvPr id="3" name="Content Placeholder 2">
            <a:extLst>
              <a:ext uri="{FF2B5EF4-FFF2-40B4-BE49-F238E27FC236}">
                <a16:creationId xmlns:a16="http://schemas.microsoft.com/office/drawing/2014/main" id="{636DE119-776F-954F-ABCC-46154825C10F}"/>
              </a:ext>
            </a:extLst>
          </p:cNvPr>
          <p:cNvSpPr>
            <a:spLocks noGrp="1"/>
          </p:cNvSpPr>
          <p:nvPr>
            <p:ph idx="1"/>
          </p:nvPr>
        </p:nvSpPr>
        <p:spPr>
          <a:xfrm>
            <a:off x="509109" y="1507630"/>
            <a:ext cx="10196384" cy="3905028"/>
          </a:xfrm>
        </p:spPr>
        <p:txBody>
          <a:bodyPr>
            <a:noAutofit/>
          </a:bodyPr>
          <a:lstStyle/>
          <a:p>
            <a:r>
              <a:rPr lang="en-US" sz="1800" dirty="0">
                <a:solidFill>
                  <a:schemeClr val="bg1">
                    <a:lumMod val="50000"/>
                  </a:schemeClr>
                </a:solidFill>
              </a:rPr>
              <a:t>Currently developing, prototyping and testing different components for data management in EPAC</a:t>
            </a:r>
          </a:p>
          <a:p>
            <a:r>
              <a:rPr lang="en-US" sz="1800" dirty="0">
                <a:solidFill>
                  <a:schemeClr val="bg1">
                    <a:lumMod val="50000"/>
                  </a:schemeClr>
                </a:solidFill>
              </a:rPr>
              <a:t>Have setup strong collaborations with Diamond, ISIS and Scientific Computing Department – have over 25 people contributing to various elements</a:t>
            </a:r>
          </a:p>
          <a:p>
            <a:r>
              <a:rPr lang="en-US" sz="1800" dirty="0">
                <a:solidFill>
                  <a:schemeClr val="bg1">
                    <a:lumMod val="50000"/>
                  </a:schemeClr>
                </a:solidFill>
              </a:rPr>
              <a:t>A good fraction of DAQ is being prototyped</a:t>
            </a:r>
          </a:p>
          <a:p>
            <a:r>
              <a:rPr lang="en-US" sz="1800" dirty="0" err="1">
                <a:solidFill>
                  <a:schemeClr val="bg1">
                    <a:lumMod val="50000"/>
                  </a:schemeClr>
                </a:solidFill>
              </a:rPr>
              <a:t>CCPi</a:t>
            </a:r>
            <a:r>
              <a:rPr lang="en-US" sz="1800" dirty="0">
                <a:solidFill>
                  <a:schemeClr val="bg1">
                    <a:lumMod val="50000"/>
                  </a:schemeClr>
                </a:solidFill>
              </a:rPr>
              <a:t>/SCD developing a large part of CT solution – CLF will do integration/laser-specific pre-processing. Planning to test these in the CT beamline in Astra</a:t>
            </a:r>
          </a:p>
          <a:p>
            <a:r>
              <a:rPr lang="en-US" sz="1800" dirty="0">
                <a:solidFill>
                  <a:srgbClr val="C00000"/>
                </a:solidFill>
              </a:rPr>
              <a:t>Data storage and curation policies being developed</a:t>
            </a:r>
          </a:p>
          <a:p>
            <a:r>
              <a:rPr lang="en-US" sz="1800" dirty="0"/>
              <a:t>There is now an opportunity to have joint studentships through ALC</a:t>
            </a:r>
          </a:p>
          <a:p>
            <a:endParaRPr lang="en-US" sz="1800" dirty="0"/>
          </a:p>
          <a:p>
            <a:pPr marL="0" indent="0">
              <a:buNone/>
            </a:pPr>
            <a:r>
              <a:rPr lang="en-GB" sz="1200" b="0" i="0" u="sng" dirty="0">
                <a:solidFill>
                  <a:srgbClr val="0563C1"/>
                </a:solidFill>
                <a:effectLst/>
                <a:latin typeface="Calibri" panose="020F0502020204030204" pitchFamily="34" charset="0"/>
                <a:hlinkClick r:id="rId3"/>
              </a:rPr>
              <a:t>https://www.scd.stfc.ac.uk/Pages/Ada-Lovelace-Centre-Studentships.aspx</a:t>
            </a:r>
            <a:endParaRPr lang="en-US" sz="1800" b="0" i="0" u="sng" dirty="0">
              <a:solidFill>
                <a:srgbClr val="0563C1"/>
              </a:solidFill>
              <a:effectLst/>
              <a:latin typeface="Calibri" panose="020F0502020204030204" pitchFamily="34" charset="0"/>
            </a:endParaRPr>
          </a:p>
          <a:p>
            <a:pPr marL="0" indent="0">
              <a:buNone/>
            </a:pPr>
            <a:endParaRPr lang="en-US" sz="1800" dirty="0"/>
          </a:p>
        </p:txBody>
      </p:sp>
    </p:spTree>
    <p:extLst>
      <p:ext uri="{BB962C8B-B14F-4D97-AF65-F5344CB8AC3E}">
        <p14:creationId xmlns:p14="http://schemas.microsoft.com/office/powerpoint/2010/main" val="298549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1255058" y="18177"/>
            <a:ext cx="10936941" cy="1076497"/>
          </a:xfrm>
        </p:spPr>
        <p:txBody>
          <a:bodyPr>
            <a:normAutofit fontScale="90000"/>
          </a:bodyPr>
          <a:lstStyle/>
          <a:p>
            <a:r>
              <a:rPr lang="en-GB" strike="sngStrike" dirty="0"/>
              <a:t>Storing</a:t>
            </a:r>
            <a:r>
              <a:rPr lang="en-GB" dirty="0"/>
              <a:t> Deleting data may be equally important</a:t>
            </a:r>
          </a:p>
        </p:txBody>
      </p:sp>
      <p:sp>
        <p:nvSpPr>
          <p:cNvPr id="5" name="Rectangle 4"/>
          <p:cNvSpPr/>
          <p:nvPr/>
        </p:nvSpPr>
        <p:spPr>
          <a:xfrm>
            <a:off x="304799" y="1217585"/>
            <a:ext cx="7279341" cy="4832092"/>
          </a:xfrm>
          <a:prstGeom prst="rect">
            <a:avLst/>
          </a:prstGeom>
        </p:spPr>
        <p:txBody>
          <a:bodyPr wrap="square">
            <a:spAutoFit/>
          </a:bodyPr>
          <a:lstStyle/>
          <a:p>
            <a:pPr>
              <a:lnSpc>
                <a:spcPct val="200000"/>
              </a:lnSpc>
            </a:pPr>
            <a:r>
              <a:rPr lang="en-US" sz="2000" dirty="0">
                <a:solidFill>
                  <a:srgbClr val="002060"/>
                </a:solidFill>
              </a:rPr>
              <a:t>Dealing with Commercial-sensitive data (will be working with Diamond on this):</a:t>
            </a:r>
          </a:p>
          <a:p>
            <a:pPr marL="742950" lvl="1" indent="-285750">
              <a:lnSpc>
                <a:spcPct val="200000"/>
              </a:lnSpc>
              <a:buFont typeface="Arial" panose="020B0604020202020204" pitchFamily="34" charset="0"/>
              <a:buChar char="•"/>
            </a:pPr>
            <a:r>
              <a:rPr lang="en-US" sz="1600" dirty="0">
                <a:solidFill>
                  <a:schemeClr val="bg1">
                    <a:lumMod val="50000"/>
                  </a:schemeClr>
                </a:solidFill>
              </a:rPr>
              <a:t>Identifying commercially sensitive experiments from beginning</a:t>
            </a:r>
          </a:p>
          <a:p>
            <a:pPr marL="742950" lvl="1" indent="-285750">
              <a:lnSpc>
                <a:spcPct val="200000"/>
              </a:lnSpc>
              <a:buFont typeface="Arial" panose="020B0604020202020204" pitchFamily="34" charset="0"/>
              <a:buChar char="•"/>
            </a:pPr>
            <a:r>
              <a:rPr lang="en-US" sz="1600" dirty="0">
                <a:solidFill>
                  <a:schemeClr val="bg1">
                    <a:lumMod val="50000"/>
                  </a:schemeClr>
                </a:solidFill>
              </a:rPr>
              <a:t>Sensitive experiments get an identifier like in Diamond: IN and SN</a:t>
            </a:r>
          </a:p>
          <a:p>
            <a:pPr marL="742950" lvl="1" indent="-285750">
              <a:lnSpc>
                <a:spcPct val="200000"/>
              </a:lnSpc>
              <a:buFont typeface="Arial" panose="020B0604020202020204" pitchFamily="34" charset="0"/>
              <a:buChar char="•"/>
            </a:pPr>
            <a:r>
              <a:rPr lang="en-US" sz="1600" dirty="0">
                <a:solidFill>
                  <a:schemeClr val="bg1">
                    <a:lumMod val="50000"/>
                  </a:schemeClr>
                </a:solidFill>
              </a:rPr>
              <a:t>Developing different policies for IN-tagged experiments in terms of storage and access</a:t>
            </a:r>
          </a:p>
          <a:p>
            <a:pPr marL="742950" lvl="1" indent="-285750">
              <a:lnSpc>
                <a:spcPct val="200000"/>
              </a:lnSpc>
              <a:buFont typeface="Arial" panose="020B0604020202020204" pitchFamily="34" charset="0"/>
              <a:buChar char="•"/>
            </a:pPr>
            <a:r>
              <a:rPr lang="en-US" sz="1600" dirty="0">
                <a:solidFill>
                  <a:schemeClr val="bg1">
                    <a:lumMod val="50000"/>
                  </a:schemeClr>
                </a:solidFill>
              </a:rPr>
              <a:t>Provision to delete data after a stipulated time </a:t>
            </a:r>
          </a:p>
          <a:p>
            <a:pPr marL="742950" lvl="1" indent="-285750">
              <a:lnSpc>
                <a:spcPct val="200000"/>
              </a:lnSpc>
              <a:buFont typeface="Arial" panose="020B0604020202020204" pitchFamily="34" charset="0"/>
              <a:buChar char="•"/>
            </a:pPr>
            <a:r>
              <a:rPr lang="en-US" sz="1600" dirty="0">
                <a:solidFill>
                  <a:schemeClr val="bg1">
                    <a:lumMod val="50000"/>
                  </a:schemeClr>
                </a:solidFill>
              </a:rPr>
              <a:t>Data upload to client’s servers (</a:t>
            </a:r>
            <a:r>
              <a:rPr lang="en-US" sz="1600" dirty="0" err="1">
                <a:solidFill>
                  <a:schemeClr val="bg1">
                    <a:lumMod val="50000"/>
                  </a:schemeClr>
                </a:solidFill>
              </a:rPr>
              <a:t>eg</a:t>
            </a:r>
            <a:r>
              <a:rPr lang="en-US" sz="1600" dirty="0">
                <a:solidFill>
                  <a:schemeClr val="bg1">
                    <a:lumMod val="50000"/>
                  </a:schemeClr>
                </a:solidFill>
              </a:rPr>
              <a:t>. Globus)</a:t>
            </a:r>
          </a:p>
          <a:p>
            <a:pPr>
              <a:lnSpc>
                <a:spcPct val="200000"/>
              </a:lnSpc>
            </a:pPr>
            <a:r>
              <a:rPr lang="en-US" dirty="0">
                <a:solidFill>
                  <a:srgbClr val="002060"/>
                </a:solidFill>
              </a:rPr>
              <a:t>In discussion with DSTL/</a:t>
            </a:r>
            <a:r>
              <a:rPr lang="en-US" dirty="0" err="1">
                <a:solidFill>
                  <a:srgbClr val="002060"/>
                </a:solidFill>
              </a:rPr>
              <a:t>MoD</a:t>
            </a:r>
            <a:r>
              <a:rPr lang="en-US" dirty="0">
                <a:solidFill>
                  <a:srgbClr val="002060"/>
                </a:solidFill>
              </a:rPr>
              <a:t> regarding </a:t>
            </a:r>
            <a:r>
              <a:rPr lang="en-US" dirty="0" err="1">
                <a:solidFill>
                  <a:srgbClr val="002060"/>
                </a:solidFill>
              </a:rPr>
              <a:t>MoD</a:t>
            </a:r>
            <a:r>
              <a:rPr lang="en-US" dirty="0">
                <a:solidFill>
                  <a:srgbClr val="002060"/>
                </a:solidFill>
              </a:rPr>
              <a:t> data handling</a:t>
            </a:r>
          </a:p>
        </p:txBody>
      </p:sp>
      <p:pic>
        <p:nvPicPr>
          <p:cNvPr id="6" name="Picture 5"/>
          <p:cNvPicPr>
            <a:picLocks noChangeAspect="1"/>
          </p:cNvPicPr>
          <p:nvPr/>
        </p:nvPicPr>
        <p:blipFill>
          <a:blip r:embed="rId2"/>
          <a:stretch>
            <a:fillRect/>
          </a:stretch>
        </p:blipFill>
        <p:spPr>
          <a:xfrm>
            <a:off x="8016143" y="556425"/>
            <a:ext cx="4011130" cy="4011130"/>
          </a:xfrm>
          <a:prstGeom prst="rect">
            <a:avLst/>
          </a:prstGeom>
        </p:spPr>
      </p:pic>
      <p:pic>
        <p:nvPicPr>
          <p:cNvPr id="7" name="Picture 6"/>
          <p:cNvPicPr>
            <a:picLocks noChangeAspect="1"/>
          </p:cNvPicPr>
          <p:nvPr/>
        </p:nvPicPr>
        <p:blipFill>
          <a:blip r:embed="rId3"/>
          <a:stretch>
            <a:fillRect/>
          </a:stretch>
        </p:blipFill>
        <p:spPr>
          <a:xfrm>
            <a:off x="8016143" y="4258895"/>
            <a:ext cx="2859272" cy="1298561"/>
          </a:xfrm>
          <a:prstGeom prst="rect">
            <a:avLst/>
          </a:prstGeom>
        </p:spPr>
      </p:pic>
    </p:spTree>
    <p:extLst>
      <p:ext uri="{BB962C8B-B14F-4D97-AF65-F5344CB8AC3E}">
        <p14:creationId xmlns:p14="http://schemas.microsoft.com/office/powerpoint/2010/main" val="4121077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Overview</a:t>
            </a:r>
          </a:p>
        </p:txBody>
      </p:sp>
      <p:sp>
        <p:nvSpPr>
          <p:cNvPr id="5" name="Content Placeholder 4"/>
          <p:cNvSpPr>
            <a:spLocks noGrp="1"/>
          </p:cNvSpPr>
          <p:nvPr>
            <p:ph idx="1"/>
          </p:nvPr>
        </p:nvSpPr>
        <p:spPr>
          <a:xfrm>
            <a:off x="381000" y="1221189"/>
            <a:ext cx="9368790" cy="5224216"/>
          </a:xfrm>
        </p:spPr>
        <p:txBody>
          <a:bodyPr vert="horz" lIns="91440" tIns="45720" rIns="91440" bIns="45720" rtlCol="0" anchor="t">
            <a:noAutofit/>
          </a:bodyPr>
          <a:lstStyle/>
          <a:p>
            <a:pPr>
              <a:spcAft>
                <a:spcPts val="1000"/>
              </a:spcAft>
            </a:pPr>
            <a:r>
              <a:rPr lang="en-GB" sz="2000" dirty="0"/>
              <a:t>Many diagnostics and detectors producing data at high repetition rates</a:t>
            </a:r>
            <a:endParaRPr lang="en-GB" sz="2000" dirty="0">
              <a:cs typeface="Arial"/>
            </a:endParaRPr>
          </a:p>
          <a:p>
            <a:pPr lvl="1">
              <a:spcAft>
                <a:spcPts val="1000"/>
              </a:spcAft>
            </a:pPr>
            <a:r>
              <a:rPr lang="en-GB" sz="1800" dirty="0"/>
              <a:t>Current estimates ~ </a:t>
            </a:r>
            <a:r>
              <a:rPr lang="en-GB" sz="1800" dirty="0">
                <a:solidFill>
                  <a:srgbClr val="FF0000"/>
                </a:solidFill>
              </a:rPr>
              <a:t>5 GB/s</a:t>
            </a:r>
            <a:r>
              <a:rPr lang="en-GB" sz="1800" dirty="0"/>
              <a:t> peak – 10Hz, if we move all data through system</a:t>
            </a:r>
            <a:endParaRPr lang="en-GB" sz="1800" dirty="0">
              <a:cs typeface="Arial"/>
            </a:endParaRPr>
          </a:p>
          <a:p>
            <a:pPr>
              <a:spcAft>
                <a:spcPts val="1000"/>
              </a:spcAft>
            </a:pPr>
            <a:r>
              <a:rPr lang="en-GB" sz="2000" dirty="0">
                <a:cs typeface="Arial"/>
              </a:rPr>
              <a:t>Data transfer may not be very easy</a:t>
            </a:r>
          </a:p>
          <a:p>
            <a:pPr lvl="1">
              <a:spcAft>
                <a:spcPts val="1000"/>
              </a:spcAft>
            </a:pPr>
            <a:r>
              <a:rPr lang="en-GB" sz="1800" dirty="0">
                <a:cs typeface="Arial"/>
              </a:rPr>
              <a:t>Data volume/experiment could be significant; will need centralised storage and management. </a:t>
            </a:r>
          </a:p>
          <a:p>
            <a:pPr lvl="1">
              <a:spcAft>
                <a:spcPts val="1000"/>
              </a:spcAft>
            </a:pPr>
            <a:r>
              <a:rPr lang="en-GB" sz="1800" dirty="0">
                <a:cs typeface="Arial"/>
              </a:rPr>
              <a:t>Annual data volume could be </a:t>
            </a:r>
            <a:r>
              <a:rPr lang="en-GB" sz="1800" dirty="0">
                <a:solidFill>
                  <a:srgbClr val="FF0000"/>
                </a:solidFill>
                <a:cs typeface="Arial"/>
              </a:rPr>
              <a:t>1-2 PB </a:t>
            </a:r>
            <a:r>
              <a:rPr lang="en-GB" sz="1800" dirty="0">
                <a:solidFill>
                  <a:schemeClr val="bg1">
                    <a:lumMod val="50000"/>
                  </a:schemeClr>
                </a:solidFill>
                <a:cs typeface="Arial"/>
              </a:rPr>
              <a:t>at the start </a:t>
            </a:r>
            <a:r>
              <a:rPr lang="en-GB" sz="1800" dirty="0">
                <a:cs typeface="Arial"/>
              </a:rPr>
              <a:t>(but could be theoretically </a:t>
            </a:r>
            <a:r>
              <a:rPr lang="en-GB" sz="1800" dirty="0">
                <a:solidFill>
                  <a:srgbClr val="FF0000"/>
                </a:solidFill>
                <a:cs typeface="Arial"/>
              </a:rPr>
              <a:t>10’s of PB</a:t>
            </a:r>
            <a:r>
              <a:rPr lang="en-GB" sz="1800" dirty="0">
                <a:cs typeface="Arial"/>
              </a:rPr>
              <a:t>, if we </a:t>
            </a:r>
            <a:r>
              <a:rPr lang="en-GB" sz="1800" i="1" u="sng" dirty="0">
                <a:solidFill>
                  <a:srgbClr val="FF0000"/>
                </a:solidFill>
                <a:cs typeface="Arial"/>
              </a:rPr>
              <a:t>chose</a:t>
            </a:r>
            <a:r>
              <a:rPr lang="en-GB" sz="1800" dirty="0">
                <a:cs typeface="Arial"/>
              </a:rPr>
              <a:t> to save everything), </a:t>
            </a:r>
          </a:p>
          <a:p>
            <a:pPr lvl="1">
              <a:spcAft>
                <a:spcPts val="1000"/>
              </a:spcAft>
            </a:pPr>
            <a:r>
              <a:rPr lang="en-GB" sz="1800" dirty="0">
                <a:cs typeface="Arial"/>
              </a:rPr>
              <a:t>Depends on operational modes –we will need to be choosy </a:t>
            </a:r>
          </a:p>
          <a:p>
            <a:pPr>
              <a:spcAft>
                <a:spcPts val="1000"/>
              </a:spcAft>
            </a:pPr>
            <a:r>
              <a:rPr lang="en-GB" sz="2000" dirty="0"/>
              <a:t>Data analysis packages need to be included</a:t>
            </a:r>
            <a:endParaRPr lang="en-GB" sz="2000" dirty="0">
              <a:cs typeface="Arial"/>
            </a:endParaRPr>
          </a:p>
          <a:p>
            <a:pPr lvl="1">
              <a:spcAft>
                <a:spcPts val="1000"/>
              </a:spcAft>
            </a:pPr>
            <a:r>
              <a:rPr lang="en-GB" sz="1800" dirty="0">
                <a:cs typeface="Arial"/>
              </a:rPr>
              <a:t>Remote analysis may be necessary because of data volumes</a:t>
            </a:r>
          </a:p>
          <a:p>
            <a:pPr lvl="1">
              <a:spcAft>
                <a:spcPts val="1000"/>
              </a:spcAft>
            </a:pPr>
            <a:r>
              <a:rPr lang="en-GB" sz="1800" dirty="0">
                <a:cs typeface="Arial"/>
              </a:rPr>
              <a:t>Not all users will have the capability for specialised data analysis tools (</a:t>
            </a:r>
            <a:r>
              <a:rPr lang="en-GB" sz="1800" dirty="0" err="1">
                <a:cs typeface="Arial"/>
              </a:rPr>
              <a:t>eg.</a:t>
            </a:r>
            <a:r>
              <a:rPr lang="en-GB" sz="1800" dirty="0">
                <a:cs typeface="Arial"/>
              </a:rPr>
              <a:t> </a:t>
            </a:r>
            <a:r>
              <a:rPr lang="en-GB" sz="1800" dirty="0">
                <a:solidFill>
                  <a:srgbClr val="FF0000"/>
                </a:solidFill>
                <a:cs typeface="Arial"/>
              </a:rPr>
              <a:t>Computer </a:t>
            </a:r>
            <a:r>
              <a:rPr lang="en-GB" sz="1800" dirty="0">
                <a:solidFill>
                  <a:srgbClr val="FF0000"/>
                </a:solidFill>
              </a:rPr>
              <a:t>Tomography</a:t>
            </a:r>
            <a:r>
              <a:rPr lang="en-GB" sz="1800" dirty="0"/>
              <a:t>)</a:t>
            </a:r>
          </a:p>
        </p:txBody>
      </p:sp>
      <p:graphicFrame>
        <p:nvGraphicFramePr>
          <p:cNvPr id="7" name="Diagram 6"/>
          <p:cNvGraphicFramePr/>
          <p:nvPr>
            <p:extLst>
              <p:ext uri="{D42A27DB-BD31-4B8C-83A1-F6EECF244321}">
                <p14:modId xmlns:p14="http://schemas.microsoft.com/office/powerpoint/2010/main" val="3337831963"/>
              </p:ext>
            </p:extLst>
          </p:nvPr>
        </p:nvGraphicFramePr>
        <p:xfrm>
          <a:off x="10016836" y="620165"/>
          <a:ext cx="1687483" cy="458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Arrow: Curved Left 12">
            <a:extLst>
              <a:ext uri="{FF2B5EF4-FFF2-40B4-BE49-F238E27FC236}">
                <a16:creationId xmlns:a16="http://schemas.microsoft.com/office/drawing/2014/main" id="{F3764283-5F1B-4455-A072-EEC008821797}"/>
              </a:ext>
            </a:extLst>
          </p:cNvPr>
          <p:cNvSpPr/>
          <p:nvPr/>
        </p:nvSpPr>
        <p:spPr>
          <a:xfrm rot="10800000">
            <a:off x="9492943" y="3616157"/>
            <a:ext cx="467710" cy="12139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Arrow: Curved Down 13">
            <a:extLst>
              <a:ext uri="{FF2B5EF4-FFF2-40B4-BE49-F238E27FC236}">
                <a16:creationId xmlns:a16="http://schemas.microsoft.com/office/drawing/2014/main" id="{08CCB58A-D73A-4946-AF1F-C1509CDAF21D}"/>
              </a:ext>
            </a:extLst>
          </p:cNvPr>
          <p:cNvSpPr/>
          <p:nvPr/>
        </p:nvSpPr>
        <p:spPr>
          <a:xfrm rot="5400000">
            <a:off x="11355854" y="4031996"/>
            <a:ext cx="1213944" cy="40464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07558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165C4ED-5621-564A-9260-1F64A8CBAED8}"/>
              </a:ext>
            </a:extLst>
          </p:cNvPr>
          <p:cNvGrpSpPr/>
          <p:nvPr/>
        </p:nvGrpSpPr>
        <p:grpSpPr>
          <a:xfrm>
            <a:off x="5353243" y="1103579"/>
            <a:ext cx="4714234" cy="1632327"/>
            <a:chOff x="158391" y="662817"/>
            <a:chExt cx="4714234" cy="1632327"/>
          </a:xfrm>
        </p:grpSpPr>
        <p:pic>
          <p:nvPicPr>
            <p:cNvPr id="10" name="Picture 9">
              <a:extLst>
                <a:ext uri="{FF2B5EF4-FFF2-40B4-BE49-F238E27FC236}">
                  <a16:creationId xmlns:a16="http://schemas.microsoft.com/office/drawing/2014/main" id="{69F84593-CD61-624A-B113-BE45BD6FD54E}"/>
                </a:ext>
              </a:extLst>
            </p:cNvPr>
            <p:cNvPicPr>
              <a:picLocks noChangeAspect="1"/>
            </p:cNvPicPr>
            <p:nvPr/>
          </p:nvPicPr>
          <p:blipFill>
            <a:blip r:embed="rId2"/>
            <a:stretch>
              <a:fillRect/>
            </a:stretch>
          </p:blipFill>
          <p:spPr>
            <a:xfrm>
              <a:off x="158391" y="662817"/>
              <a:ext cx="4714234" cy="1632327"/>
            </a:xfrm>
            <a:prstGeom prst="rect">
              <a:avLst/>
            </a:prstGeom>
          </p:spPr>
        </p:pic>
        <p:sp>
          <p:nvSpPr>
            <p:cNvPr id="11" name="Rectangle 10">
              <a:extLst>
                <a:ext uri="{FF2B5EF4-FFF2-40B4-BE49-F238E27FC236}">
                  <a16:creationId xmlns:a16="http://schemas.microsoft.com/office/drawing/2014/main" id="{A7556560-AF3B-AC42-9C84-68393D93B133}"/>
                </a:ext>
              </a:extLst>
            </p:cNvPr>
            <p:cNvSpPr/>
            <p:nvPr/>
          </p:nvSpPr>
          <p:spPr>
            <a:xfrm>
              <a:off x="158391" y="1347216"/>
              <a:ext cx="874881" cy="481584"/>
            </a:xfrm>
            <a:prstGeom prst="rect">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650649BA-3328-F041-B30E-A80F1F7045EF}"/>
              </a:ext>
            </a:extLst>
          </p:cNvPr>
          <p:cNvGrpSpPr/>
          <p:nvPr/>
        </p:nvGrpSpPr>
        <p:grpSpPr>
          <a:xfrm>
            <a:off x="5395915" y="2269562"/>
            <a:ext cx="3241655" cy="3519087"/>
            <a:chOff x="201063" y="1828800"/>
            <a:chExt cx="3241655" cy="3519087"/>
          </a:xfrm>
        </p:grpSpPr>
        <p:pic>
          <p:nvPicPr>
            <p:cNvPr id="13" name="Picture 2" descr="https://areadetector.readthedocs.io/en/latest/_images/areaDetectorArchitecture.png">
              <a:extLst>
                <a:ext uri="{FF2B5EF4-FFF2-40B4-BE49-F238E27FC236}">
                  <a16:creationId xmlns:a16="http://schemas.microsoft.com/office/drawing/2014/main" id="{65515BEC-F8C7-5841-9B5F-1B8E0DF8C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927" y="2979543"/>
              <a:ext cx="3157791" cy="236834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557F970-3983-9243-9E8E-BA632EFE71D1}"/>
                </a:ext>
              </a:extLst>
            </p:cNvPr>
            <p:cNvSpPr/>
            <p:nvPr/>
          </p:nvSpPr>
          <p:spPr>
            <a:xfrm>
              <a:off x="201063" y="4169664"/>
              <a:ext cx="3241655" cy="1127760"/>
            </a:xfrm>
            <a:prstGeom prst="rect">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6A89017A-C792-964D-A1D5-A220989FC80E}"/>
                </a:ext>
              </a:extLst>
            </p:cNvPr>
            <p:cNvCxnSpPr/>
            <p:nvPr/>
          </p:nvCxnSpPr>
          <p:spPr>
            <a:xfrm>
              <a:off x="201063" y="1828800"/>
              <a:ext cx="0" cy="234086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083D63-0A6C-7247-9FEC-A6C501A5FCD7}"/>
                </a:ext>
              </a:extLst>
            </p:cNvPr>
            <p:cNvCxnSpPr/>
            <p:nvPr/>
          </p:nvCxnSpPr>
          <p:spPr>
            <a:xfrm>
              <a:off x="1033272" y="1828800"/>
              <a:ext cx="2409446" cy="234086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77CAF365-78CC-7943-9F0D-96568FD6D976}"/>
              </a:ext>
            </a:extLst>
          </p:cNvPr>
          <p:cNvGrpSpPr/>
          <p:nvPr/>
        </p:nvGrpSpPr>
        <p:grpSpPr>
          <a:xfrm>
            <a:off x="264990" y="3407051"/>
            <a:ext cx="8372573" cy="1104777"/>
            <a:chOff x="-4929862" y="2979543"/>
            <a:chExt cx="8372573" cy="1104777"/>
          </a:xfrm>
        </p:grpSpPr>
        <p:sp>
          <p:nvSpPr>
            <p:cNvPr id="18" name="Rectangle 17">
              <a:extLst>
                <a:ext uri="{FF2B5EF4-FFF2-40B4-BE49-F238E27FC236}">
                  <a16:creationId xmlns:a16="http://schemas.microsoft.com/office/drawing/2014/main" id="{1AF74B5B-D232-DD40-A7F6-6C6FAC5E3F07}"/>
                </a:ext>
              </a:extLst>
            </p:cNvPr>
            <p:cNvSpPr/>
            <p:nvPr/>
          </p:nvSpPr>
          <p:spPr>
            <a:xfrm>
              <a:off x="174182" y="2979543"/>
              <a:ext cx="3268529" cy="1104777"/>
            </a:xfrm>
            <a:prstGeom prst="rect">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19" name="TextBox 18">
              <a:extLst>
                <a:ext uri="{FF2B5EF4-FFF2-40B4-BE49-F238E27FC236}">
                  <a16:creationId xmlns:a16="http://schemas.microsoft.com/office/drawing/2014/main" id="{8B8B98B0-3F20-0D48-B859-28A7580DEF20}"/>
                </a:ext>
              </a:extLst>
            </p:cNvPr>
            <p:cNvSpPr txBox="1"/>
            <p:nvPr/>
          </p:nvSpPr>
          <p:spPr>
            <a:xfrm>
              <a:off x="-4929862" y="3012486"/>
              <a:ext cx="4826962" cy="646331"/>
            </a:xfrm>
            <a:prstGeom prst="rect">
              <a:avLst/>
            </a:prstGeom>
            <a:noFill/>
          </p:spPr>
          <p:txBody>
            <a:bodyPr wrap="none" rtlCol="0">
              <a:spAutoFit/>
            </a:bodyPr>
            <a:lstStyle/>
            <a:p>
              <a:r>
                <a:rPr lang="en-GB" dirty="0">
                  <a:solidFill>
                    <a:srgbClr val="FF0000"/>
                  </a:solidFill>
                </a:rPr>
                <a:t>Low fidelity data will be used for visualisation,</a:t>
              </a:r>
            </a:p>
            <a:p>
              <a:r>
                <a:rPr lang="en-GB" dirty="0">
                  <a:solidFill>
                    <a:srgbClr val="FF0000"/>
                  </a:solidFill>
                </a:rPr>
                <a:t>where time is not important.</a:t>
              </a:r>
            </a:p>
          </p:txBody>
        </p:sp>
      </p:grpSp>
      <p:sp>
        <p:nvSpPr>
          <p:cNvPr id="23" name="Rectangle 22">
            <a:extLst>
              <a:ext uri="{FF2B5EF4-FFF2-40B4-BE49-F238E27FC236}">
                <a16:creationId xmlns:a16="http://schemas.microsoft.com/office/drawing/2014/main" id="{297C4B16-7E7C-404B-9891-36560003B3B1}"/>
              </a:ext>
            </a:extLst>
          </p:cNvPr>
          <p:cNvSpPr/>
          <p:nvPr/>
        </p:nvSpPr>
        <p:spPr>
          <a:xfrm>
            <a:off x="5225722" y="1065601"/>
            <a:ext cx="4915780" cy="1809115"/>
          </a:xfrm>
          <a:prstGeom prst="rect">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26" name="TextBox 25">
            <a:extLst>
              <a:ext uri="{FF2B5EF4-FFF2-40B4-BE49-F238E27FC236}">
                <a16:creationId xmlns:a16="http://schemas.microsoft.com/office/drawing/2014/main" id="{20F24202-36C9-DE44-8583-8B408DD4E5D4}"/>
              </a:ext>
            </a:extLst>
          </p:cNvPr>
          <p:cNvSpPr txBox="1"/>
          <p:nvPr/>
        </p:nvSpPr>
        <p:spPr>
          <a:xfrm>
            <a:off x="235765" y="1711776"/>
            <a:ext cx="3945355" cy="369332"/>
          </a:xfrm>
          <a:prstGeom prst="rect">
            <a:avLst/>
          </a:prstGeom>
          <a:noFill/>
        </p:spPr>
        <p:txBody>
          <a:bodyPr wrap="square" rtlCol="0">
            <a:spAutoFit/>
          </a:bodyPr>
          <a:lstStyle/>
          <a:p>
            <a:r>
              <a:rPr lang="en-GB" dirty="0"/>
              <a:t>Modular by design</a:t>
            </a:r>
          </a:p>
        </p:txBody>
      </p:sp>
      <p:sp>
        <p:nvSpPr>
          <p:cNvPr id="27" name="TextBox 26">
            <a:extLst>
              <a:ext uri="{FF2B5EF4-FFF2-40B4-BE49-F238E27FC236}">
                <a16:creationId xmlns:a16="http://schemas.microsoft.com/office/drawing/2014/main" id="{D339A11F-21DD-2547-A361-BB01A844AF85}"/>
              </a:ext>
            </a:extLst>
          </p:cNvPr>
          <p:cNvSpPr txBox="1"/>
          <p:nvPr/>
        </p:nvSpPr>
        <p:spPr>
          <a:xfrm>
            <a:off x="5221996" y="1065600"/>
            <a:ext cx="184731" cy="276999"/>
          </a:xfrm>
          <a:prstGeom prst="rect">
            <a:avLst/>
          </a:prstGeom>
          <a:noFill/>
        </p:spPr>
        <p:txBody>
          <a:bodyPr wrap="none" rtlCol="0">
            <a:spAutoFit/>
          </a:bodyPr>
          <a:lstStyle/>
          <a:p>
            <a:endParaRPr lang="en-GB" sz="1200" dirty="0"/>
          </a:p>
        </p:txBody>
      </p:sp>
      <p:pic>
        <p:nvPicPr>
          <p:cNvPr id="31" name="Picture 30">
            <a:extLst>
              <a:ext uri="{FF2B5EF4-FFF2-40B4-BE49-F238E27FC236}">
                <a16:creationId xmlns:a16="http://schemas.microsoft.com/office/drawing/2014/main" id="{230B24FF-CF69-984B-8ED4-3B5D02CE50B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62447" y="3204996"/>
            <a:ext cx="2629553" cy="1620612"/>
          </a:xfrm>
          <a:prstGeom prst="rect">
            <a:avLst/>
          </a:prstGeom>
        </p:spPr>
      </p:pic>
      <p:sp>
        <p:nvSpPr>
          <p:cNvPr id="32" name="Striped Right Arrow 31">
            <a:extLst>
              <a:ext uri="{FF2B5EF4-FFF2-40B4-BE49-F238E27FC236}">
                <a16:creationId xmlns:a16="http://schemas.microsoft.com/office/drawing/2014/main" id="{3B8A83CE-9E61-244A-9C41-2480D938C027}"/>
              </a:ext>
            </a:extLst>
          </p:cNvPr>
          <p:cNvSpPr/>
          <p:nvPr/>
        </p:nvSpPr>
        <p:spPr>
          <a:xfrm>
            <a:off x="8473294" y="3683711"/>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A2F59F8F-A730-5643-A571-61E6162DB39C}"/>
              </a:ext>
            </a:extLst>
          </p:cNvPr>
          <p:cNvSpPr>
            <a:spLocks noGrp="1"/>
          </p:cNvSpPr>
          <p:nvPr>
            <p:ph type="title"/>
          </p:nvPr>
        </p:nvSpPr>
        <p:spPr>
          <a:xfrm>
            <a:off x="1255058" y="18177"/>
            <a:ext cx="11069463" cy="1076497"/>
          </a:xfrm>
        </p:spPr>
        <p:txBody>
          <a:bodyPr>
            <a:noAutofit/>
          </a:bodyPr>
          <a:lstStyle/>
          <a:p>
            <a:r>
              <a:rPr lang="en-US" sz="4000" dirty="0"/>
              <a:t>Data doesn’t flow through control system</a:t>
            </a:r>
          </a:p>
        </p:txBody>
      </p:sp>
      <p:sp>
        <p:nvSpPr>
          <p:cNvPr id="34" name="TextBox 33">
            <a:extLst>
              <a:ext uri="{FF2B5EF4-FFF2-40B4-BE49-F238E27FC236}">
                <a16:creationId xmlns:a16="http://schemas.microsoft.com/office/drawing/2014/main" id="{2164294E-2E2B-A046-A0C2-D7361121BE06}"/>
              </a:ext>
            </a:extLst>
          </p:cNvPr>
          <p:cNvSpPr txBox="1"/>
          <p:nvPr/>
        </p:nvSpPr>
        <p:spPr>
          <a:xfrm>
            <a:off x="235765" y="1004611"/>
            <a:ext cx="5117478" cy="2308324"/>
          </a:xfrm>
          <a:prstGeom prst="rect">
            <a:avLst/>
          </a:prstGeom>
          <a:noFill/>
        </p:spPr>
        <p:txBody>
          <a:bodyPr wrap="square" rtlCol="0">
            <a:spAutoFit/>
          </a:bodyPr>
          <a:lstStyle/>
          <a:p>
            <a:endParaRPr lang="en-GB" dirty="0"/>
          </a:p>
          <a:p>
            <a:r>
              <a:rPr lang="en-GB" dirty="0"/>
              <a:t>It sits outside EPICS Channel Access</a:t>
            </a:r>
          </a:p>
          <a:p>
            <a:endParaRPr lang="en-US" dirty="0"/>
          </a:p>
          <a:p>
            <a:endParaRPr lang="en-US" dirty="0"/>
          </a:p>
          <a:p>
            <a:r>
              <a:rPr lang="en-US" dirty="0"/>
              <a:t>Multiple layers of </a:t>
            </a:r>
            <a:r>
              <a:rPr lang="en-US" dirty="0" err="1"/>
              <a:t>areaDetector</a:t>
            </a:r>
            <a:r>
              <a:rPr lang="en-US" dirty="0"/>
              <a:t> enables different data treatments </a:t>
            </a:r>
          </a:p>
          <a:p>
            <a:endParaRPr lang="en-US" dirty="0"/>
          </a:p>
          <a:p>
            <a:endParaRPr lang="en-US" dirty="0"/>
          </a:p>
        </p:txBody>
      </p:sp>
    </p:spTree>
    <p:extLst>
      <p:ext uri="{BB962C8B-B14F-4D97-AF65-F5344CB8AC3E}">
        <p14:creationId xmlns:p14="http://schemas.microsoft.com/office/powerpoint/2010/main" val="220393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blinds(horizontal)">
                                      <p:cBhvr>
                                        <p:cTn id="9" dur="500"/>
                                        <p:tgtEl>
                                          <p:spTgt spid="32"/>
                                        </p:tgtEl>
                                      </p:cBhvr>
                                    </p:animEffect>
                                  </p:childTnLst>
                                </p:cTn>
                              </p:par>
                              <p:par>
                                <p:cTn id="10" presetID="3" presetClass="entr" presetSubtype="1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linds(horizont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76E86E-3DE8-A448-A0D1-54134B67D377}"/>
              </a:ext>
            </a:extLst>
          </p:cNvPr>
          <p:cNvSpPr txBox="1">
            <a:spLocks/>
          </p:cNvSpPr>
          <p:nvPr/>
        </p:nvSpPr>
        <p:spPr>
          <a:xfrm>
            <a:off x="1026029" y="0"/>
            <a:ext cx="11078190" cy="1076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3600" dirty="0"/>
              <a:t>Design challenges: will Kafka slow things down?</a:t>
            </a:r>
          </a:p>
        </p:txBody>
      </p:sp>
      <p:pic>
        <p:nvPicPr>
          <p:cNvPr id="5" name="Picture 4">
            <a:extLst>
              <a:ext uri="{FF2B5EF4-FFF2-40B4-BE49-F238E27FC236}">
                <a16:creationId xmlns:a16="http://schemas.microsoft.com/office/drawing/2014/main" id="{F4EFA0AA-9EC6-8449-A6B5-13A23F5F48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8725" y="3554036"/>
            <a:ext cx="991361" cy="1608979"/>
          </a:xfrm>
          <a:prstGeom prst="rect">
            <a:avLst/>
          </a:prstGeom>
        </p:spPr>
      </p:pic>
      <p:pic>
        <p:nvPicPr>
          <p:cNvPr id="6" name="Picture 5">
            <a:extLst>
              <a:ext uri="{FF2B5EF4-FFF2-40B4-BE49-F238E27FC236}">
                <a16:creationId xmlns:a16="http://schemas.microsoft.com/office/drawing/2014/main" id="{381E879C-7C61-7A4C-A2C7-BB8D2E8BE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38581" y="2899370"/>
            <a:ext cx="1900476" cy="2364006"/>
          </a:xfrm>
          <a:prstGeom prst="rect">
            <a:avLst/>
          </a:prstGeom>
        </p:spPr>
      </p:pic>
      <p:pic>
        <p:nvPicPr>
          <p:cNvPr id="7" name="Picture 6">
            <a:extLst>
              <a:ext uri="{FF2B5EF4-FFF2-40B4-BE49-F238E27FC236}">
                <a16:creationId xmlns:a16="http://schemas.microsoft.com/office/drawing/2014/main" id="{676AC5C7-C21D-E54F-9BDC-F4847EA81B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8321" y="1104375"/>
            <a:ext cx="1567302" cy="1046364"/>
          </a:xfrm>
          <a:prstGeom prst="rect">
            <a:avLst/>
          </a:prstGeom>
        </p:spPr>
      </p:pic>
      <p:sp>
        <p:nvSpPr>
          <p:cNvPr id="8" name="Right Arrow 7">
            <a:extLst>
              <a:ext uri="{FF2B5EF4-FFF2-40B4-BE49-F238E27FC236}">
                <a16:creationId xmlns:a16="http://schemas.microsoft.com/office/drawing/2014/main" id="{90D9A41B-D64B-4941-A576-9A8704170637}"/>
              </a:ext>
            </a:extLst>
          </p:cNvPr>
          <p:cNvSpPr/>
          <p:nvPr/>
        </p:nvSpPr>
        <p:spPr>
          <a:xfrm rot="2315241">
            <a:off x="8955991" y="2446273"/>
            <a:ext cx="1944527" cy="484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a:extLst>
              <a:ext uri="{FF2B5EF4-FFF2-40B4-BE49-F238E27FC236}">
                <a16:creationId xmlns:a16="http://schemas.microsoft.com/office/drawing/2014/main" id="{5476D0C0-9A37-CC4F-8FF7-DD46FBCE8E90}"/>
              </a:ext>
            </a:extLst>
          </p:cNvPr>
          <p:cNvSpPr/>
          <p:nvPr/>
        </p:nvSpPr>
        <p:spPr>
          <a:xfrm rot="6778961">
            <a:off x="7021972" y="2657316"/>
            <a:ext cx="1667080" cy="484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lded Corner 9">
            <a:extLst>
              <a:ext uri="{FF2B5EF4-FFF2-40B4-BE49-F238E27FC236}">
                <a16:creationId xmlns:a16="http://schemas.microsoft.com/office/drawing/2014/main" id="{A5EFFDFA-9D9D-D145-8AB4-62EACCFAFD69}"/>
              </a:ext>
            </a:extLst>
          </p:cNvPr>
          <p:cNvSpPr/>
          <p:nvPr/>
        </p:nvSpPr>
        <p:spPr>
          <a:xfrm>
            <a:off x="7577621" y="2554413"/>
            <a:ext cx="1230284" cy="447131"/>
          </a:xfrm>
          <a:prstGeom prst="foldedCorne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pic>
        <p:nvPicPr>
          <p:cNvPr id="11" name="Picture 10">
            <a:extLst>
              <a:ext uri="{FF2B5EF4-FFF2-40B4-BE49-F238E27FC236}">
                <a16:creationId xmlns:a16="http://schemas.microsoft.com/office/drawing/2014/main" id="{9F2B7E85-27B7-B74D-96AF-9999DB5C78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65623" y="2223213"/>
            <a:ext cx="950169" cy="850805"/>
          </a:xfrm>
          <a:prstGeom prst="rect">
            <a:avLst/>
          </a:prstGeom>
        </p:spPr>
      </p:pic>
      <p:cxnSp>
        <p:nvCxnSpPr>
          <p:cNvPr id="12" name="Straight Arrow Connector 11">
            <a:extLst>
              <a:ext uri="{FF2B5EF4-FFF2-40B4-BE49-F238E27FC236}">
                <a16:creationId xmlns:a16="http://schemas.microsoft.com/office/drawing/2014/main" id="{DA8281A7-AAE2-5F4B-B691-6E328D3FA7DE}"/>
              </a:ext>
            </a:extLst>
          </p:cNvPr>
          <p:cNvCxnSpPr>
            <a:endCxn id="11" idx="1"/>
          </p:cNvCxnSpPr>
          <p:nvPr/>
        </p:nvCxnSpPr>
        <p:spPr>
          <a:xfrm flipV="1">
            <a:off x="8183779" y="2648616"/>
            <a:ext cx="1081844" cy="12936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3" name="TextBox 12">
            <a:extLst>
              <a:ext uri="{FF2B5EF4-FFF2-40B4-BE49-F238E27FC236}">
                <a16:creationId xmlns:a16="http://schemas.microsoft.com/office/drawing/2014/main" id="{A8E54D6E-16E9-1F4C-A142-3BF64C1D5DF8}"/>
              </a:ext>
            </a:extLst>
          </p:cNvPr>
          <p:cNvSpPr txBox="1"/>
          <p:nvPr/>
        </p:nvSpPr>
        <p:spPr>
          <a:xfrm>
            <a:off x="391207" y="945102"/>
            <a:ext cx="6256513" cy="5632311"/>
          </a:xfrm>
          <a:prstGeom prst="rect">
            <a:avLst/>
          </a:prstGeom>
          <a:noFill/>
        </p:spPr>
        <p:txBody>
          <a:bodyPr wrap="square" rtlCol="0">
            <a:spAutoFit/>
          </a:bodyPr>
          <a:lstStyle/>
          <a:p>
            <a:r>
              <a:rPr lang="en-US" dirty="0"/>
              <a:t>Having Kafka may be a solution for a facility like EPAC with 100’s of diagnostics </a:t>
            </a:r>
          </a:p>
          <a:p>
            <a:endParaRPr lang="en-US" dirty="0"/>
          </a:p>
          <a:p>
            <a:r>
              <a:rPr lang="en-US" dirty="0"/>
              <a:t>However, there may be a performance impact for very high data rates</a:t>
            </a:r>
          </a:p>
          <a:p>
            <a:endParaRPr lang="en-US" dirty="0"/>
          </a:p>
          <a:p>
            <a:r>
              <a:rPr lang="en-US" dirty="0"/>
              <a:t>Diamond tested Kafka up to 10GB/s with 2/3 standard servers and it performed fine </a:t>
            </a:r>
          </a:p>
          <a:p>
            <a:endParaRPr lang="en-US" dirty="0"/>
          </a:p>
          <a:p>
            <a:r>
              <a:rPr lang="en-US" dirty="0"/>
              <a:t>They decided against it only because it needed to access files in between and since Diamond doesn’t have 100’s of diagnostics that keep changing, they didn’t have the benefit of Kafka</a:t>
            </a:r>
          </a:p>
          <a:p>
            <a:endParaRPr lang="en-US" dirty="0"/>
          </a:p>
          <a:p>
            <a:r>
              <a:rPr lang="en-US" dirty="0"/>
              <a:t>For high-data rate processing, we plan to have a Hybrid system where the metadata can be routed through Kafka while the data itself can be written directly to storage</a:t>
            </a:r>
          </a:p>
          <a:p>
            <a:endParaRPr lang="en-US" dirty="0"/>
          </a:p>
          <a:p>
            <a:endParaRPr lang="en-US" dirty="0"/>
          </a:p>
          <a:p>
            <a:endParaRPr lang="en-US" dirty="0"/>
          </a:p>
        </p:txBody>
      </p:sp>
      <p:sp>
        <p:nvSpPr>
          <p:cNvPr id="15" name="TextBox 14">
            <a:extLst>
              <a:ext uri="{FF2B5EF4-FFF2-40B4-BE49-F238E27FC236}">
                <a16:creationId xmlns:a16="http://schemas.microsoft.com/office/drawing/2014/main" id="{9637ECEA-F9FF-BF4D-AF5E-E3E63D4738AF}"/>
              </a:ext>
            </a:extLst>
          </p:cNvPr>
          <p:cNvSpPr txBox="1"/>
          <p:nvPr/>
        </p:nvSpPr>
        <p:spPr>
          <a:xfrm>
            <a:off x="391207" y="5854390"/>
            <a:ext cx="3672865" cy="1015663"/>
          </a:xfrm>
          <a:prstGeom prst="rect">
            <a:avLst/>
          </a:prstGeom>
          <a:noFill/>
        </p:spPr>
        <p:txBody>
          <a:bodyPr wrap="none" rtlCol="0">
            <a:spAutoFit/>
          </a:bodyPr>
          <a:lstStyle/>
          <a:p>
            <a:r>
              <a:rPr lang="en-US" sz="2400" dirty="0">
                <a:solidFill>
                  <a:srgbClr val="002060"/>
                </a:solidFill>
              </a:rPr>
              <a:t>Next steps:</a:t>
            </a:r>
          </a:p>
          <a:p>
            <a:r>
              <a:rPr lang="en-US" dirty="0"/>
              <a:t>Recruiting a specialist</a:t>
            </a:r>
          </a:p>
          <a:p>
            <a:r>
              <a:rPr lang="en-US" dirty="0"/>
              <a:t>Benchmarking the system in Astra</a:t>
            </a:r>
          </a:p>
        </p:txBody>
      </p:sp>
    </p:spTree>
    <p:extLst>
      <p:ext uri="{BB962C8B-B14F-4D97-AF65-F5344CB8AC3E}">
        <p14:creationId xmlns:p14="http://schemas.microsoft.com/office/powerpoint/2010/main" val="3762854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5F13-1F9C-E942-B839-474A7F2627BB}"/>
              </a:ext>
            </a:extLst>
          </p:cNvPr>
          <p:cNvSpPr>
            <a:spLocks noGrp="1"/>
          </p:cNvSpPr>
          <p:nvPr>
            <p:ph type="title"/>
          </p:nvPr>
        </p:nvSpPr>
        <p:spPr>
          <a:xfrm>
            <a:off x="1137524" y="102706"/>
            <a:ext cx="11329260" cy="960107"/>
          </a:xfrm>
        </p:spPr>
        <p:txBody>
          <a:bodyPr/>
          <a:lstStyle/>
          <a:p>
            <a:pPr algn="l"/>
            <a:r>
              <a:rPr lang="en-US" sz="3733" dirty="0"/>
              <a:t>Laser-driven sources: additional complications</a:t>
            </a:r>
          </a:p>
        </p:txBody>
      </p:sp>
      <p:sp>
        <p:nvSpPr>
          <p:cNvPr id="4" name="Rectangle 3">
            <a:extLst>
              <a:ext uri="{FF2B5EF4-FFF2-40B4-BE49-F238E27FC236}">
                <a16:creationId xmlns:a16="http://schemas.microsoft.com/office/drawing/2014/main" id="{FFAF727A-508F-3442-8C52-6510820D00E2}"/>
              </a:ext>
            </a:extLst>
          </p:cNvPr>
          <p:cNvSpPr/>
          <p:nvPr/>
        </p:nvSpPr>
        <p:spPr>
          <a:xfrm>
            <a:off x="0" y="1316766"/>
            <a:ext cx="8016213" cy="6656951"/>
          </a:xfrm>
          <a:prstGeom prst="rect">
            <a:avLst/>
          </a:prstGeom>
        </p:spPr>
        <p:txBody>
          <a:bodyPr wrap="square">
            <a:spAutoFit/>
          </a:bodyPr>
          <a:lstStyle/>
          <a:p>
            <a:pPr marL="990561" lvl="1" indent="-380990">
              <a:buFont typeface="Arial"/>
              <a:buChar char="•"/>
            </a:pPr>
            <a:r>
              <a:rPr lang="en-GB" sz="2133" dirty="0"/>
              <a:t>Conical beam </a:t>
            </a:r>
          </a:p>
          <a:p>
            <a:pPr marL="990561" lvl="1" indent="-380990">
              <a:buFont typeface="Arial"/>
              <a:buChar char="•"/>
            </a:pPr>
            <a:endParaRPr lang="en-GB" sz="2133" dirty="0"/>
          </a:p>
          <a:p>
            <a:pPr marL="990561" lvl="1" indent="-380990">
              <a:buFont typeface="Arial"/>
              <a:buChar char="•"/>
            </a:pPr>
            <a:r>
              <a:rPr lang="en-GB" sz="2133" dirty="0"/>
              <a:t>Radiation intensity, pointing, and beam profile are liable to change from one laser pulse to the next. This may require special pre-processing plugins</a:t>
            </a:r>
          </a:p>
          <a:p>
            <a:pPr lvl="1"/>
            <a:endParaRPr lang="en-GB" sz="2133" dirty="0"/>
          </a:p>
          <a:p>
            <a:pPr marL="990561" lvl="1" indent="-380990">
              <a:buFont typeface="Arial"/>
              <a:buChar char="•"/>
            </a:pPr>
            <a:r>
              <a:rPr lang="en-GB" sz="2133" dirty="0"/>
              <a:t>May need flatfield information  every shot. This, in principle, can be obtained but need to incorporate into </a:t>
            </a:r>
            <a:r>
              <a:rPr lang="en-GB" sz="2133" dirty="0" err="1"/>
              <a:t>Savu</a:t>
            </a:r>
            <a:endParaRPr lang="en-GB" sz="2133" dirty="0"/>
          </a:p>
          <a:p>
            <a:pPr lvl="1"/>
            <a:endParaRPr lang="en-GB" sz="2133" dirty="0"/>
          </a:p>
          <a:p>
            <a:pPr marL="990561" lvl="1" indent="-380990">
              <a:buFont typeface="Arial"/>
              <a:buChar char="•"/>
            </a:pPr>
            <a:r>
              <a:rPr lang="en-GB" sz="2133" dirty="0"/>
              <a:t>Will need special plugins to pre-process images with phase contrast enhancement</a:t>
            </a:r>
          </a:p>
          <a:p>
            <a:pPr marL="990561" lvl="1" indent="-380990">
              <a:buFont typeface="Arial"/>
              <a:buChar char="•"/>
            </a:pPr>
            <a:endParaRPr lang="en-GB" sz="2133" dirty="0"/>
          </a:p>
          <a:p>
            <a:pPr marL="990561" lvl="1" indent="-380990">
              <a:buFont typeface="Arial"/>
              <a:buChar char="•"/>
            </a:pPr>
            <a:r>
              <a:rPr lang="en-GB" sz="2133" dirty="0"/>
              <a:t>Filters for “special noise patterns” by hard x-rays depositing their energy in a shower across multiple nearby pixels </a:t>
            </a:r>
          </a:p>
          <a:p>
            <a:pPr marL="990561" lvl="1" indent="-380990">
              <a:buFont typeface="Arial"/>
              <a:buChar char="•"/>
            </a:pPr>
            <a:endParaRPr lang="en-GB" sz="2133" dirty="0"/>
          </a:p>
          <a:p>
            <a:pPr marL="990561" lvl="1" indent="-380990">
              <a:buFont typeface="Arial"/>
              <a:buChar char="•"/>
            </a:pPr>
            <a:endParaRPr lang="en-US" sz="2133" dirty="0"/>
          </a:p>
          <a:p>
            <a:pPr marL="990561" lvl="1" indent="-380990">
              <a:buFont typeface="Arial"/>
              <a:buChar char="•"/>
            </a:pPr>
            <a:endParaRPr lang="en-US" sz="2133" dirty="0"/>
          </a:p>
          <a:p>
            <a:pPr marL="990561" lvl="1" indent="-380990">
              <a:buFont typeface="Arial"/>
              <a:buChar char="•"/>
            </a:pPr>
            <a:endParaRPr lang="en-US" sz="2133" dirty="0"/>
          </a:p>
        </p:txBody>
      </p:sp>
      <p:pic>
        <p:nvPicPr>
          <p:cNvPr id="5" name="Picture 4">
            <a:extLst>
              <a:ext uri="{FF2B5EF4-FFF2-40B4-BE49-F238E27FC236}">
                <a16:creationId xmlns:a16="http://schemas.microsoft.com/office/drawing/2014/main" id="{856448C9-0439-B747-99FB-2679FB3784B4}"/>
              </a:ext>
            </a:extLst>
          </p:cNvPr>
          <p:cNvPicPr/>
          <p:nvPr/>
        </p:nvPicPr>
        <p:blipFill>
          <a:blip r:embed="rId2" cstate="email">
            <a:extLst>
              <a:ext uri="{28A0092B-C50C-407E-A947-70E740481C1C}">
                <a14:useLocalDpi xmlns:a14="http://schemas.microsoft.com/office/drawing/2010/main"/>
              </a:ext>
            </a:extLst>
          </a:blip>
          <a:stretch>
            <a:fillRect/>
          </a:stretch>
        </p:blipFill>
        <p:spPr>
          <a:xfrm>
            <a:off x="7895063" y="1316765"/>
            <a:ext cx="3936622" cy="3522863"/>
          </a:xfrm>
          <a:prstGeom prst="rect">
            <a:avLst/>
          </a:prstGeom>
        </p:spPr>
      </p:pic>
    </p:spTree>
    <p:extLst>
      <p:ext uri="{BB962C8B-B14F-4D97-AF65-F5344CB8AC3E}">
        <p14:creationId xmlns:p14="http://schemas.microsoft.com/office/powerpoint/2010/main" val="1904314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Day 2 technical/operational Challenges</a:t>
            </a:r>
          </a:p>
        </p:txBody>
      </p:sp>
      <p:sp>
        <p:nvSpPr>
          <p:cNvPr id="3" name="Content Placeholder 2"/>
          <p:cNvSpPr>
            <a:spLocks noGrp="1"/>
          </p:cNvSpPr>
          <p:nvPr>
            <p:ph idx="1"/>
          </p:nvPr>
        </p:nvSpPr>
        <p:spPr>
          <a:xfrm>
            <a:off x="381000" y="1210678"/>
            <a:ext cx="10959790" cy="4822132"/>
          </a:xfrm>
        </p:spPr>
        <p:txBody>
          <a:bodyPr>
            <a:normAutofit fontScale="92500" lnSpcReduction="10000"/>
          </a:bodyPr>
          <a:lstStyle/>
          <a:p>
            <a:pPr marL="0" indent="0">
              <a:buNone/>
            </a:pPr>
            <a:r>
              <a:rPr lang="en-GB" sz="2400" dirty="0">
                <a:solidFill>
                  <a:srgbClr val="002060"/>
                </a:solidFill>
              </a:rPr>
              <a:t>Data Management</a:t>
            </a:r>
          </a:p>
          <a:p>
            <a:pPr lvl="1" indent="-360000">
              <a:lnSpc>
                <a:spcPct val="120000"/>
              </a:lnSpc>
              <a:spcAft>
                <a:spcPts val="600"/>
              </a:spcAft>
            </a:pPr>
            <a:r>
              <a:rPr lang="en-GB" sz="1800" dirty="0"/>
              <a:t>Timing System and Time Stamps: How do you identify a pulse? Need a compatible solution with the control system. </a:t>
            </a:r>
            <a:r>
              <a:rPr lang="en-GB" sz="1800" dirty="0">
                <a:solidFill>
                  <a:srgbClr val="00B050"/>
                </a:solidFill>
              </a:rPr>
              <a:t>Planning to use FPGA. Will prototype this</a:t>
            </a:r>
          </a:p>
          <a:p>
            <a:pPr lvl="1" indent="-360000">
              <a:lnSpc>
                <a:spcPct val="120000"/>
              </a:lnSpc>
              <a:spcAft>
                <a:spcPts val="600"/>
              </a:spcAft>
            </a:pPr>
            <a:r>
              <a:rPr lang="en-GB" sz="1800" dirty="0"/>
              <a:t>Designing the system to cope with data rates/volume: Benchmarking planned using existing facilities (</a:t>
            </a:r>
            <a:r>
              <a:rPr lang="en-GB" sz="1800" dirty="0" err="1"/>
              <a:t>eg.</a:t>
            </a:r>
            <a:r>
              <a:rPr lang="en-GB" sz="1800" dirty="0"/>
              <a:t> TA1): </a:t>
            </a:r>
            <a:r>
              <a:rPr lang="en-GB" sz="1800" dirty="0">
                <a:solidFill>
                  <a:srgbClr val="00B050"/>
                </a:solidFill>
              </a:rPr>
              <a:t>Planning to work with Diamond on this</a:t>
            </a:r>
          </a:p>
          <a:p>
            <a:pPr lvl="1" indent="-360000">
              <a:lnSpc>
                <a:spcPct val="120000"/>
              </a:lnSpc>
              <a:spcAft>
                <a:spcPts val="600"/>
              </a:spcAft>
            </a:pPr>
            <a:r>
              <a:rPr lang="en-GB" sz="1800" dirty="0"/>
              <a:t>Storing Data is Expensive (~0.5M/PB): forming a data archiving policy is important. </a:t>
            </a:r>
            <a:r>
              <a:rPr lang="en-GB" sz="1800" dirty="0">
                <a:solidFill>
                  <a:srgbClr val="00B050"/>
                </a:solidFill>
              </a:rPr>
              <a:t>SCD doing the development</a:t>
            </a:r>
          </a:p>
          <a:p>
            <a:pPr marL="0" indent="0">
              <a:buNone/>
            </a:pPr>
            <a:r>
              <a:rPr lang="en-GB" sz="2400" dirty="0">
                <a:solidFill>
                  <a:srgbClr val="002060"/>
                </a:solidFill>
              </a:rPr>
              <a:t>Computer Tomography</a:t>
            </a:r>
            <a:endParaRPr lang="en-GB" sz="1800" dirty="0"/>
          </a:p>
          <a:p>
            <a:pPr lvl="1">
              <a:lnSpc>
                <a:spcPct val="120000"/>
              </a:lnSpc>
              <a:spcAft>
                <a:spcPts val="600"/>
              </a:spcAft>
            </a:pPr>
            <a:r>
              <a:rPr lang="en-GB" sz="1800" dirty="0"/>
              <a:t>Integration of CT components can be tricky. Need specialised knowledge and effort. </a:t>
            </a:r>
            <a:endParaRPr lang="en-GB" sz="1800" dirty="0">
              <a:solidFill>
                <a:srgbClr val="FF0000"/>
              </a:solidFill>
            </a:endParaRPr>
          </a:p>
          <a:p>
            <a:pPr lvl="1">
              <a:lnSpc>
                <a:spcPct val="120000"/>
              </a:lnSpc>
              <a:spcAft>
                <a:spcPts val="600"/>
              </a:spcAft>
            </a:pPr>
            <a:r>
              <a:rPr lang="en-GB" sz="1800" dirty="0"/>
              <a:t>High-resolution tomographic reconstruction is computer-intensive. Will require dedicated HPC access. </a:t>
            </a:r>
            <a:r>
              <a:rPr lang="en-GB" sz="1800" dirty="0">
                <a:solidFill>
                  <a:srgbClr val="FF0000"/>
                </a:solidFill>
              </a:rPr>
              <a:t>Exact solution TBD</a:t>
            </a:r>
          </a:p>
          <a:p>
            <a:pPr lvl="1">
              <a:lnSpc>
                <a:spcPct val="120000"/>
              </a:lnSpc>
              <a:spcAft>
                <a:spcPts val="600"/>
              </a:spcAft>
            </a:pPr>
            <a:r>
              <a:rPr lang="en-GB" sz="1800" dirty="0">
                <a:solidFill>
                  <a:srgbClr val="FF0000"/>
                </a:solidFill>
              </a:rPr>
              <a:t>Real-time CT is in R&amp;D stage</a:t>
            </a:r>
            <a:r>
              <a:rPr lang="en-GB" sz="1800" dirty="0"/>
              <a:t>. Developments ongoing in Diamond and ISIS, which we aim to exploit – with dedicated effort. </a:t>
            </a:r>
            <a:r>
              <a:rPr lang="en-GB" sz="1800" dirty="0">
                <a:solidFill>
                  <a:srgbClr val="FF0000"/>
                </a:solidFill>
              </a:rPr>
              <a:t>Recruitment for a CT person underway but very low number of applicants</a:t>
            </a:r>
          </a:p>
          <a:p>
            <a:endParaRPr lang="en-GB" sz="2400" dirty="0"/>
          </a:p>
        </p:txBody>
      </p:sp>
    </p:spTree>
    <p:extLst>
      <p:ext uri="{BB962C8B-B14F-4D97-AF65-F5344CB8AC3E}">
        <p14:creationId xmlns:p14="http://schemas.microsoft.com/office/powerpoint/2010/main" val="3140012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1EB2-5DE2-D416-271C-EFC9F5664C98}"/>
              </a:ext>
            </a:extLst>
          </p:cNvPr>
          <p:cNvSpPr>
            <a:spLocks noGrp="1"/>
          </p:cNvSpPr>
          <p:nvPr>
            <p:ph type="title"/>
          </p:nvPr>
        </p:nvSpPr>
        <p:spPr/>
        <p:txBody>
          <a:bodyPr/>
          <a:lstStyle/>
          <a:p>
            <a:r>
              <a:rPr lang="en-US" dirty="0"/>
              <a:t>Top Level Data flow and control</a:t>
            </a:r>
          </a:p>
        </p:txBody>
      </p:sp>
      <p:pic>
        <p:nvPicPr>
          <p:cNvPr id="4" name="Picture 3" descr="Graphical user interface, application&#10;&#10;Description automatically generated">
            <a:extLst>
              <a:ext uri="{FF2B5EF4-FFF2-40B4-BE49-F238E27FC236}">
                <a16:creationId xmlns:a16="http://schemas.microsoft.com/office/drawing/2014/main" id="{5E95B3A6-FA8E-92B3-C5C6-DB72F29E04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1193" y="1382089"/>
            <a:ext cx="7140250" cy="3826405"/>
          </a:xfrm>
          <a:prstGeom prst="rect">
            <a:avLst/>
          </a:prstGeom>
        </p:spPr>
      </p:pic>
      <p:sp>
        <p:nvSpPr>
          <p:cNvPr id="5" name="Right Arrow 4">
            <a:extLst>
              <a:ext uri="{FF2B5EF4-FFF2-40B4-BE49-F238E27FC236}">
                <a16:creationId xmlns:a16="http://schemas.microsoft.com/office/drawing/2014/main" id="{E0090276-E164-1244-0A1E-6433A1BCA0FF}"/>
              </a:ext>
            </a:extLst>
          </p:cNvPr>
          <p:cNvSpPr/>
          <p:nvPr/>
        </p:nvSpPr>
        <p:spPr>
          <a:xfrm>
            <a:off x="7133853" y="1610596"/>
            <a:ext cx="1523764" cy="490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F2AB5ED6-28CF-9504-E385-5045FB94ADEE}"/>
              </a:ext>
            </a:extLst>
          </p:cNvPr>
          <p:cNvSpPr/>
          <p:nvPr/>
        </p:nvSpPr>
        <p:spPr>
          <a:xfrm rot="5400000">
            <a:off x="9890361" y="2383732"/>
            <a:ext cx="508962" cy="3718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0B2527A8-17D6-CA56-C2EB-9F6ABB063F04}"/>
              </a:ext>
            </a:extLst>
          </p:cNvPr>
          <p:cNvSpPr/>
          <p:nvPr/>
        </p:nvSpPr>
        <p:spPr>
          <a:xfrm rot="10800000">
            <a:off x="7133853" y="3069457"/>
            <a:ext cx="1523764" cy="490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E1FA853A-6A90-E630-17D5-F9CE3AA9A0EA}"/>
              </a:ext>
            </a:extLst>
          </p:cNvPr>
          <p:cNvSpPr/>
          <p:nvPr/>
        </p:nvSpPr>
        <p:spPr>
          <a:xfrm rot="5400000">
            <a:off x="10017929" y="3867377"/>
            <a:ext cx="508962" cy="371866"/>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C3E7589A-5E8A-4015-12AF-EDAFDFCCD5CD}"/>
              </a:ext>
            </a:extLst>
          </p:cNvPr>
          <p:cNvSpPr/>
          <p:nvPr/>
        </p:nvSpPr>
        <p:spPr>
          <a:xfrm rot="16200000">
            <a:off x="9646064" y="3906287"/>
            <a:ext cx="508962" cy="371866"/>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EE0D6C2F-E53D-AC20-ABA7-AB39367C4848}"/>
              </a:ext>
            </a:extLst>
          </p:cNvPr>
          <p:cNvSpPr/>
          <p:nvPr/>
        </p:nvSpPr>
        <p:spPr>
          <a:xfrm>
            <a:off x="493177" y="4798561"/>
            <a:ext cx="1523764" cy="490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840F6495-BF7A-266E-DB10-2E4C7ADFEE00}"/>
              </a:ext>
            </a:extLst>
          </p:cNvPr>
          <p:cNvSpPr/>
          <p:nvPr/>
        </p:nvSpPr>
        <p:spPr>
          <a:xfrm>
            <a:off x="493177" y="5504029"/>
            <a:ext cx="1523764" cy="490578"/>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9148AF-8642-E6AE-AF9A-1D5BF735658A}"/>
              </a:ext>
            </a:extLst>
          </p:cNvPr>
          <p:cNvSpPr txBox="1"/>
          <p:nvPr/>
        </p:nvSpPr>
        <p:spPr>
          <a:xfrm>
            <a:off x="2197510" y="4839162"/>
            <a:ext cx="835485" cy="461665"/>
          </a:xfrm>
          <a:prstGeom prst="rect">
            <a:avLst/>
          </a:prstGeom>
          <a:noFill/>
        </p:spPr>
        <p:txBody>
          <a:bodyPr wrap="none" rtlCol="0">
            <a:spAutoFit/>
          </a:bodyPr>
          <a:lstStyle/>
          <a:p>
            <a:r>
              <a:rPr lang="en-US" sz="2400" dirty="0"/>
              <a:t>Data</a:t>
            </a:r>
          </a:p>
        </p:txBody>
      </p:sp>
      <p:sp>
        <p:nvSpPr>
          <p:cNvPr id="13" name="TextBox 12">
            <a:extLst>
              <a:ext uri="{FF2B5EF4-FFF2-40B4-BE49-F238E27FC236}">
                <a16:creationId xmlns:a16="http://schemas.microsoft.com/office/drawing/2014/main" id="{6D3F2C3B-03DA-24D3-5A65-BA71D9F3A1C2}"/>
              </a:ext>
            </a:extLst>
          </p:cNvPr>
          <p:cNvSpPr txBox="1"/>
          <p:nvPr/>
        </p:nvSpPr>
        <p:spPr>
          <a:xfrm>
            <a:off x="2197510" y="5550571"/>
            <a:ext cx="1178528" cy="461665"/>
          </a:xfrm>
          <a:prstGeom prst="rect">
            <a:avLst/>
          </a:prstGeom>
          <a:noFill/>
        </p:spPr>
        <p:txBody>
          <a:bodyPr wrap="none" rtlCol="0">
            <a:spAutoFit/>
          </a:bodyPr>
          <a:lstStyle/>
          <a:p>
            <a:r>
              <a:rPr lang="en-US" sz="2400" dirty="0"/>
              <a:t>Control</a:t>
            </a:r>
          </a:p>
        </p:txBody>
      </p:sp>
    </p:spTree>
    <p:extLst>
      <p:ext uri="{BB962C8B-B14F-4D97-AF65-F5344CB8AC3E}">
        <p14:creationId xmlns:p14="http://schemas.microsoft.com/office/powerpoint/2010/main" val="4080678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116378" y="1454721"/>
            <a:ext cx="2794000" cy="1684720"/>
            <a:chOff x="1417593" y="1441622"/>
            <a:chExt cx="3222140" cy="2004311"/>
          </a:xfrm>
        </p:grpSpPr>
        <p:sp>
          <p:nvSpPr>
            <p:cNvPr id="24" name="Vertical Scroll 23"/>
            <p:cNvSpPr/>
            <p:nvPr/>
          </p:nvSpPr>
          <p:spPr>
            <a:xfrm>
              <a:off x="1417593" y="1798841"/>
              <a:ext cx="3222140" cy="1647092"/>
            </a:xfrm>
            <a:prstGeom prst="verticalScroll">
              <a:avLst>
                <a:gd name="adj" fmla="val 25000"/>
              </a:avLst>
            </a:prstGeom>
          </p:spPr>
          <p:style>
            <a:lnRef idx="2">
              <a:schemeClr val="accent3"/>
            </a:lnRef>
            <a:fillRef idx="1">
              <a:schemeClr val="lt1"/>
            </a:fillRef>
            <a:effectRef idx="0">
              <a:schemeClr val="accent3"/>
            </a:effectRef>
            <a:fontRef idx="minor">
              <a:schemeClr val="dk1"/>
            </a:fontRef>
          </p:style>
          <p:txBody>
            <a:bodyPr numCol="1" rtlCol="0" anchor="ctr"/>
            <a:lstStyle/>
            <a:p>
              <a:pPr algn="ctr"/>
              <a:r>
                <a:rPr lang="en-GB" sz="2400" dirty="0">
                  <a:solidFill>
                    <a:schemeClr val="tx1"/>
                  </a:solidFill>
                </a:rPr>
                <a:t>Finished file</a:t>
              </a:r>
            </a:p>
          </p:txBody>
        </p:sp>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6348" y="1441622"/>
              <a:ext cx="1706274" cy="650411"/>
            </a:xfrm>
            <a:prstGeom prst="rect">
              <a:avLst/>
            </a:prstGeom>
          </p:spPr>
        </p:pic>
      </p:gr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8351" y="1698041"/>
            <a:ext cx="2942721" cy="1964266"/>
          </a:xfrm>
          <a:prstGeom prst="rect">
            <a:avLst/>
          </a:prstGeom>
        </p:spPr>
      </p:pic>
      <p:sp>
        <p:nvSpPr>
          <p:cNvPr id="7" name="Right Arrow 6"/>
          <p:cNvSpPr/>
          <p:nvPr/>
        </p:nvSpPr>
        <p:spPr>
          <a:xfrm>
            <a:off x="2623067" y="2334776"/>
            <a:ext cx="3243871" cy="521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692708" y="2896022"/>
            <a:ext cx="3519669" cy="400110"/>
          </a:xfrm>
          <a:prstGeom prst="rect">
            <a:avLst/>
          </a:prstGeom>
          <a:noFill/>
        </p:spPr>
        <p:txBody>
          <a:bodyPr wrap="square" rtlCol="0">
            <a:spAutoFit/>
          </a:bodyPr>
          <a:lstStyle/>
          <a:p>
            <a:pPr algn="ctr"/>
            <a:r>
              <a:rPr lang="en-GB" sz="2000" dirty="0"/>
              <a:t>Transfer to main data store</a:t>
            </a:r>
          </a:p>
        </p:txBody>
      </p:sp>
      <p:sp>
        <p:nvSpPr>
          <p:cNvPr id="9" name="Bent Arrow 8"/>
          <p:cNvSpPr/>
          <p:nvPr/>
        </p:nvSpPr>
        <p:spPr>
          <a:xfrm flipV="1">
            <a:off x="1285373" y="3149057"/>
            <a:ext cx="1858686" cy="1964266"/>
          </a:xfrm>
          <a:prstGeom prst="bentArrow">
            <a:avLst>
              <a:gd name="adj1" fmla="val 14224"/>
              <a:gd name="adj2" fmla="val 12931"/>
              <a:gd name="adj3" fmla="val 1293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p:cNvSpPr txBox="1"/>
          <p:nvPr/>
        </p:nvSpPr>
        <p:spPr>
          <a:xfrm>
            <a:off x="3137286" y="5767439"/>
            <a:ext cx="4044910" cy="707886"/>
          </a:xfrm>
          <a:prstGeom prst="rect">
            <a:avLst/>
          </a:prstGeom>
          <a:noFill/>
        </p:spPr>
        <p:txBody>
          <a:bodyPr wrap="square" rtlCol="0">
            <a:spAutoFit/>
          </a:bodyPr>
          <a:lstStyle/>
          <a:p>
            <a:r>
              <a:rPr lang="en-GB" sz="2000" dirty="0"/>
              <a:t>Store in EPAC building temporarily. 2-4 weeks</a:t>
            </a:r>
          </a:p>
        </p:txBody>
      </p:sp>
      <p:sp>
        <p:nvSpPr>
          <p:cNvPr id="12" name="TextBox 11"/>
          <p:cNvSpPr txBox="1"/>
          <p:nvPr/>
        </p:nvSpPr>
        <p:spPr>
          <a:xfrm>
            <a:off x="5695447" y="3708395"/>
            <a:ext cx="3936257" cy="830997"/>
          </a:xfrm>
          <a:prstGeom prst="rect">
            <a:avLst/>
          </a:prstGeom>
          <a:noFill/>
        </p:spPr>
        <p:txBody>
          <a:bodyPr wrap="square" rtlCol="0">
            <a:spAutoFit/>
          </a:bodyPr>
          <a:lstStyle/>
          <a:p>
            <a:pPr algn="ctr"/>
            <a:r>
              <a:rPr lang="en-GB" sz="2400" dirty="0"/>
              <a:t>Scientific Computing Department</a:t>
            </a:r>
          </a:p>
        </p:txBody>
      </p:sp>
      <p:sp>
        <p:nvSpPr>
          <p:cNvPr id="17" name="Title 1">
            <a:extLst>
              <a:ext uri="{FF2B5EF4-FFF2-40B4-BE49-F238E27FC236}">
                <a16:creationId xmlns:a16="http://schemas.microsoft.com/office/drawing/2014/main" id="{FDB16D52-D9C7-2E4D-8C0F-C667D9774C59}"/>
              </a:ext>
            </a:extLst>
          </p:cNvPr>
          <p:cNvSpPr>
            <a:spLocks noGrp="1"/>
          </p:cNvSpPr>
          <p:nvPr>
            <p:ph type="title"/>
          </p:nvPr>
        </p:nvSpPr>
        <p:spPr>
          <a:xfrm>
            <a:off x="1214714" y="-10584"/>
            <a:ext cx="10196384" cy="1076497"/>
          </a:xfrm>
        </p:spPr>
        <p:txBody>
          <a:bodyPr/>
          <a:lstStyle/>
          <a:p>
            <a:r>
              <a:rPr lang="en-GB" dirty="0"/>
              <a:t>Data Storage </a:t>
            </a:r>
          </a:p>
        </p:txBody>
      </p:sp>
      <p:pic>
        <p:nvPicPr>
          <p:cNvPr id="8194" name="Picture 2" descr="EPAC's current construction status and an illustration of the completed building.">
            <a:extLst>
              <a:ext uri="{FF2B5EF4-FFF2-40B4-BE49-F238E27FC236}">
                <a16:creationId xmlns:a16="http://schemas.microsoft.com/office/drawing/2014/main" id="{A20E29E0-AA4C-1044-8A1B-5769BDE625F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137286" y="4270317"/>
            <a:ext cx="2674377" cy="14356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FF42894-551B-8E47-8B89-0AB830F41F56}"/>
              </a:ext>
            </a:extLst>
          </p:cNvPr>
          <p:cNvPicPr/>
          <p:nvPr/>
        </p:nvPicPr>
        <p:blipFill>
          <a:blip r:embed="rId6" cstate="email">
            <a:extLst>
              <a:ext uri="{28A0092B-C50C-407E-A947-70E740481C1C}">
                <a14:useLocalDpi xmlns:a14="http://schemas.microsoft.com/office/drawing/2010/main"/>
              </a:ext>
            </a:extLst>
          </a:blip>
          <a:stretch>
            <a:fillRect/>
          </a:stretch>
        </p:blipFill>
        <p:spPr>
          <a:xfrm>
            <a:off x="9515327" y="1912729"/>
            <a:ext cx="2349504" cy="2357588"/>
          </a:xfrm>
          <a:prstGeom prst="rect">
            <a:avLst/>
          </a:prstGeom>
        </p:spPr>
      </p:pic>
      <p:pic>
        <p:nvPicPr>
          <p:cNvPr id="15" name="Picture 14">
            <a:extLst>
              <a:ext uri="{FF2B5EF4-FFF2-40B4-BE49-F238E27FC236}">
                <a16:creationId xmlns:a16="http://schemas.microsoft.com/office/drawing/2014/main" id="{5F514844-5DDB-6B4A-83C1-AFE838B261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81564" y="4859039"/>
            <a:ext cx="1361778" cy="1693919"/>
          </a:xfrm>
          <a:prstGeom prst="rect">
            <a:avLst/>
          </a:prstGeom>
        </p:spPr>
      </p:pic>
      <p:pic>
        <p:nvPicPr>
          <p:cNvPr id="16" name="Picture 15">
            <a:extLst>
              <a:ext uri="{FF2B5EF4-FFF2-40B4-BE49-F238E27FC236}">
                <a16:creationId xmlns:a16="http://schemas.microsoft.com/office/drawing/2014/main" id="{3AEE961E-79BE-A54F-847E-CB07D924F68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19039" y="1168169"/>
            <a:ext cx="1045060" cy="1299953"/>
          </a:xfrm>
          <a:prstGeom prst="rect">
            <a:avLst/>
          </a:prstGeom>
        </p:spPr>
      </p:pic>
    </p:spTree>
    <p:extLst>
      <p:ext uri="{BB962C8B-B14F-4D97-AF65-F5344CB8AC3E}">
        <p14:creationId xmlns:p14="http://schemas.microsoft.com/office/powerpoint/2010/main" val="3929759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30F54E-8399-9741-9CC1-14C47828061A}"/>
              </a:ext>
            </a:extLst>
          </p:cNvPr>
          <p:cNvSpPr>
            <a:spLocks noGrp="1"/>
          </p:cNvSpPr>
          <p:nvPr>
            <p:ph type="title"/>
          </p:nvPr>
        </p:nvSpPr>
        <p:spPr>
          <a:xfrm>
            <a:off x="1255059" y="18177"/>
            <a:ext cx="10196384" cy="1076497"/>
          </a:xfrm>
        </p:spPr>
        <p:txBody>
          <a:bodyPr/>
          <a:lstStyle/>
          <a:p>
            <a:r>
              <a:rPr lang="en-US" dirty="0"/>
              <a:t>Digital Lab book</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0178" t="6892" r="10874" b="7546"/>
          <a:stretch/>
        </p:blipFill>
        <p:spPr>
          <a:xfrm>
            <a:off x="4704444" y="1094674"/>
            <a:ext cx="7302825" cy="4512043"/>
          </a:xfrm>
          <a:prstGeom prst="rect">
            <a:avLst/>
          </a:prstGeom>
        </p:spPr>
      </p:pic>
      <p:sp>
        <p:nvSpPr>
          <p:cNvPr id="3" name="TextBox 2">
            <a:extLst>
              <a:ext uri="{FF2B5EF4-FFF2-40B4-BE49-F238E27FC236}">
                <a16:creationId xmlns:a16="http://schemas.microsoft.com/office/drawing/2014/main" id="{5F40861A-D389-384D-BBE8-23E3FD0C8326}"/>
              </a:ext>
            </a:extLst>
          </p:cNvPr>
          <p:cNvSpPr txBox="1"/>
          <p:nvPr/>
        </p:nvSpPr>
        <p:spPr>
          <a:xfrm>
            <a:off x="184731" y="1263315"/>
            <a:ext cx="4355431" cy="46114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Implemented in ELI</a:t>
            </a:r>
          </a:p>
          <a:p>
            <a:pPr marL="285750" indent="-285750">
              <a:lnSpc>
                <a:spcPct val="150000"/>
              </a:lnSpc>
              <a:buFont typeface="Arial" panose="020B0604020202020204" pitchFamily="34" charset="0"/>
              <a:buChar char="•"/>
            </a:pPr>
            <a:r>
              <a:rPr lang="en-US" dirty="0"/>
              <a:t>Replaces the “hard-copy” lab books used for experiments</a:t>
            </a:r>
          </a:p>
          <a:p>
            <a:pPr marL="285750" indent="-285750">
              <a:lnSpc>
                <a:spcPct val="150000"/>
              </a:lnSpc>
              <a:buFont typeface="Arial" panose="020B0604020202020204" pitchFamily="34" charset="0"/>
              <a:buChar char="•"/>
            </a:pPr>
            <a:r>
              <a:rPr lang="en-US" dirty="0"/>
              <a:t>Records all the associated “metadata”</a:t>
            </a:r>
          </a:p>
          <a:p>
            <a:pPr marL="285750" indent="-285750">
              <a:lnSpc>
                <a:spcPct val="150000"/>
              </a:lnSpc>
              <a:buFont typeface="Arial" panose="020B0604020202020204" pitchFamily="34" charset="0"/>
              <a:buChar char="•"/>
            </a:pPr>
            <a:r>
              <a:rPr lang="en-US" dirty="0"/>
              <a:t>Allows users to perform on-the-spot calculations on the data and save the results</a:t>
            </a:r>
          </a:p>
          <a:p>
            <a:pPr marL="285750" indent="-285750">
              <a:lnSpc>
                <a:spcPct val="150000"/>
              </a:lnSpc>
              <a:buFont typeface="Arial" panose="020B0604020202020204" pitchFamily="34" charset="0"/>
              <a:buChar char="•"/>
            </a:pPr>
            <a:r>
              <a:rPr lang="en-US" dirty="0"/>
              <a:t>We may want to have a “standardized solution”  - makes it easier for the user community</a:t>
            </a:r>
          </a:p>
          <a:p>
            <a:pPr marL="285750" indent="-28575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4209149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7E7A454-3893-D546-8346-EEE21B9D4D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0297" y="2436820"/>
            <a:ext cx="953320" cy="14728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C7F9D17-6196-0F45-B4E0-872256072D1A}"/>
              </a:ext>
            </a:extLst>
          </p:cNvPr>
          <p:cNvSpPr txBox="1"/>
          <p:nvPr/>
        </p:nvSpPr>
        <p:spPr>
          <a:xfrm>
            <a:off x="5308276" y="2568226"/>
            <a:ext cx="1055859" cy="404649"/>
          </a:xfrm>
          <a:prstGeom prst="rect">
            <a:avLst/>
          </a:prstGeom>
          <a:noFill/>
        </p:spPr>
        <p:txBody>
          <a:bodyPr wrap="none" rtlCol="0">
            <a:spAutoFit/>
          </a:bodyPr>
          <a:lstStyle/>
          <a:p>
            <a:r>
              <a:rPr lang="en-US" sz="2400" dirty="0"/>
              <a:t>Route 1</a:t>
            </a:r>
          </a:p>
        </p:txBody>
      </p:sp>
      <p:sp>
        <p:nvSpPr>
          <p:cNvPr id="12" name="TextBox 11">
            <a:extLst>
              <a:ext uri="{FF2B5EF4-FFF2-40B4-BE49-F238E27FC236}">
                <a16:creationId xmlns:a16="http://schemas.microsoft.com/office/drawing/2014/main" id="{3BFC2070-246C-E74C-B24E-9C8DE97B2096}"/>
              </a:ext>
            </a:extLst>
          </p:cNvPr>
          <p:cNvSpPr txBox="1"/>
          <p:nvPr/>
        </p:nvSpPr>
        <p:spPr>
          <a:xfrm>
            <a:off x="4484643" y="1112593"/>
            <a:ext cx="1055859" cy="404649"/>
          </a:xfrm>
          <a:prstGeom prst="rect">
            <a:avLst/>
          </a:prstGeom>
          <a:noFill/>
        </p:spPr>
        <p:txBody>
          <a:bodyPr wrap="none" rtlCol="0">
            <a:spAutoFit/>
          </a:bodyPr>
          <a:lstStyle/>
          <a:p>
            <a:r>
              <a:rPr lang="en-US" sz="2400" dirty="0"/>
              <a:t>Route 2</a:t>
            </a:r>
          </a:p>
        </p:txBody>
      </p:sp>
      <p:sp>
        <p:nvSpPr>
          <p:cNvPr id="13" name="Bent Arrow 12">
            <a:extLst>
              <a:ext uri="{FF2B5EF4-FFF2-40B4-BE49-F238E27FC236}">
                <a16:creationId xmlns:a16="http://schemas.microsoft.com/office/drawing/2014/main" id="{19022D7F-A6BA-4449-9744-AAFA314E6883}"/>
              </a:ext>
            </a:extLst>
          </p:cNvPr>
          <p:cNvSpPr/>
          <p:nvPr/>
        </p:nvSpPr>
        <p:spPr>
          <a:xfrm>
            <a:off x="2211184" y="1483138"/>
            <a:ext cx="5602779" cy="1014156"/>
          </a:xfrm>
          <a:prstGeom prst="bentArrow">
            <a:avLst/>
          </a:prstGeom>
          <a:pattFill prst="divo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5" name="Picture 24">
            <a:extLst>
              <a:ext uri="{FF2B5EF4-FFF2-40B4-BE49-F238E27FC236}">
                <a16:creationId xmlns:a16="http://schemas.microsoft.com/office/drawing/2014/main" id="{E8096281-E0A1-644D-B8B5-EFBF99FC84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0954" y="4395145"/>
            <a:ext cx="1567302" cy="1046364"/>
          </a:xfrm>
          <a:prstGeom prst="rect">
            <a:avLst/>
          </a:prstGeom>
        </p:spPr>
      </p:pic>
      <p:sp>
        <p:nvSpPr>
          <p:cNvPr id="26" name="TextBox 25">
            <a:extLst>
              <a:ext uri="{FF2B5EF4-FFF2-40B4-BE49-F238E27FC236}">
                <a16:creationId xmlns:a16="http://schemas.microsoft.com/office/drawing/2014/main" id="{CA3CC488-A5F8-3F42-B172-56E1E6AF0560}"/>
              </a:ext>
            </a:extLst>
          </p:cNvPr>
          <p:cNvSpPr txBox="1"/>
          <p:nvPr/>
        </p:nvSpPr>
        <p:spPr>
          <a:xfrm>
            <a:off x="2401858" y="5414615"/>
            <a:ext cx="1274708" cy="369332"/>
          </a:xfrm>
          <a:prstGeom prst="rect">
            <a:avLst/>
          </a:prstGeom>
          <a:noFill/>
        </p:spPr>
        <p:txBody>
          <a:bodyPr wrap="none" rtlCol="0">
            <a:spAutoFit/>
          </a:bodyPr>
          <a:lstStyle/>
          <a:p>
            <a:r>
              <a:rPr lang="en-GB" dirty="0"/>
              <a:t>Instrument</a:t>
            </a:r>
          </a:p>
        </p:txBody>
      </p:sp>
      <p:grpSp>
        <p:nvGrpSpPr>
          <p:cNvPr id="27" name="Group 26">
            <a:extLst>
              <a:ext uri="{FF2B5EF4-FFF2-40B4-BE49-F238E27FC236}">
                <a16:creationId xmlns:a16="http://schemas.microsoft.com/office/drawing/2014/main" id="{1E7EE760-282F-9049-A428-BF4A483E46FB}"/>
              </a:ext>
            </a:extLst>
          </p:cNvPr>
          <p:cNvGrpSpPr/>
          <p:nvPr/>
        </p:nvGrpSpPr>
        <p:grpSpPr>
          <a:xfrm>
            <a:off x="1679545" y="2665514"/>
            <a:ext cx="1296308" cy="1170412"/>
            <a:chOff x="6350678" y="3426526"/>
            <a:chExt cx="1296308" cy="1170412"/>
          </a:xfrm>
        </p:grpSpPr>
        <p:sp>
          <p:nvSpPr>
            <p:cNvPr id="28" name="Rectangle 27">
              <a:extLst>
                <a:ext uri="{FF2B5EF4-FFF2-40B4-BE49-F238E27FC236}">
                  <a16:creationId xmlns:a16="http://schemas.microsoft.com/office/drawing/2014/main" id="{FA09CD08-190A-8840-B8B7-C415BB4BCDAA}"/>
                </a:ext>
              </a:extLst>
            </p:cNvPr>
            <p:cNvSpPr/>
            <p:nvPr/>
          </p:nvSpPr>
          <p:spPr>
            <a:xfrm>
              <a:off x="6350678" y="3426526"/>
              <a:ext cx="1296308" cy="11704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29" name="Picture 28">
              <a:extLst>
                <a:ext uri="{FF2B5EF4-FFF2-40B4-BE49-F238E27FC236}">
                  <a16:creationId xmlns:a16="http://schemas.microsoft.com/office/drawing/2014/main" id="{7A5CD9D3-35BD-974F-B39B-89534ABA06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8315" y="3496622"/>
              <a:ext cx="1141031" cy="1030217"/>
            </a:xfrm>
            <a:prstGeom prst="rect">
              <a:avLst/>
            </a:prstGeom>
          </p:spPr>
        </p:pic>
      </p:grpSp>
      <p:sp>
        <p:nvSpPr>
          <p:cNvPr id="30" name="Down Arrow 29">
            <a:extLst>
              <a:ext uri="{FF2B5EF4-FFF2-40B4-BE49-F238E27FC236}">
                <a16:creationId xmlns:a16="http://schemas.microsoft.com/office/drawing/2014/main" id="{E7C9C347-81E8-9F44-8D10-ED28DCED6123}"/>
              </a:ext>
            </a:extLst>
          </p:cNvPr>
          <p:cNvSpPr/>
          <p:nvPr/>
        </p:nvSpPr>
        <p:spPr>
          <a:xfrm flipV="1">
            <a:off x="2122783" y="3904681"/>
            <a:ext cx="365760" cy="4240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4" descr="Stopwatch Timer Clock - Free photo on Pixabay">
            <a:extLst>
              <a:ext uri="{FF2B5EF4-FFF2-40B4-BE49-F238E27FC236}">
                <a16:creationId xmlns:a16="http://schemas.microsoft.com/office/drawing/2014/main" id="{34F5B9ED-4681-024D-8E50-5278E12DACA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4047" y="4364115"/>
            <a:ext cx="1356589" cy="968315"/>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Arrow 31">
            <a:extLst>
              <a:ext uri="{FF2B5EF4-FFF2-40B4-BE49-F238E27FC236}">
                <a16:creationId xmlns:a16="http://schemas.microsoft.com/office/drawing/2014/main" id="{E087C4CC-D9C0-4843-AC38-C2DD03FA3D8C}"/>
              </a:ext>
            </a:extLst>
          </p:cNvPr>
          <p:cNvSpPr/>
          <p:nvPr/>
        </p:nvSpPr>
        <p:spPr>
          <a:xfrm>
            <a:off x="1174384" y="4694037"/>
            <a:ext cx="573579" cy="3622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4" name="Right Arrow 33">
            <a:extLst>
              <a:ext uri="{FF2B5EF4-FFF2-40B4-BE49-F238E27FC236}">
                <a16:creationId xmlns:a16="http://schemas.microsoft.com/office/drawing/2014/main" id="{6C141DA5-0AFB-A643-A889-618281B380C3}"/>
              </a:ext>
            </a:extLst>
          </p:cNvPr>
          <p:cNvSpPr/>
          <p:nvPr/>
        </p:nvSpPr>
        <p:spPr>
          <a:xfrm>
            <a:off x="3039212" y="2902134"/>
            <a:ext cx="332830" cy="5611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ight Arrow 34">
            <a:extLst>
              <a:ext uri="{FF2B5EF4-FFF2-40B4-BE49-F238E27FC236}">
                <a16:creationId xmlns:a16="http://schemas.microsoft.com/office/drawing/2014/main" id="{D38130B7-4026-FC44-BE7E-5532008FA5B5}"/>
              </a:ext>
            </a:extLst>
          </p:cNvPr>
          <p:cNvSpPr/>
          <p:nvPr/>
        </p:nvSpPr>
        <p:spPr>
          <a:xfrm>
            <a:off x="4443617" y="2903396"/>
            <a:ext cx="3552303" cy="5611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Vertical Scroll 38">
            <a:extLst>
              <a:ext uri="{FF2B5EF4-FFF2-40B4-BE49-F238E27FC236}">
                <a16:creationId xmlns:a16="http://schemas.microsoft.com/office/drawing/2014/main" id="{A564D2CB-9033-3D41-9969-104B7640CFB0}"/>
              </a:ext>
            </a:extLst>
          </p:cNvPr>
          <p:cNvSpPr/>
          <p:nvPr/>
        </p:nvSpPr>
        <p:spPr>
          <a:xfrm>
            <a:off x="7587830" y="983331"/>
            <a:ext cx="4329850" cy="3092337"/>
          </a:xfrm>
          <a:prstGeom prst="verticalScroll">
            <a:avLst/>
          </a:prstGeom>
        </p:spPr>
        <p:style>
          <a:lnRef idx="2">
            <a:schemeClr val="accent3"/>
          </a:lnRef>
          <a:fillRef idx="1">
            <a:schemeClr val="lt1"/>
          </a:fillRef>
          <a:effectRef idx="0">
            <a:schemeClr val="accent3"/>
          </a:effectRef>
          <a:fontRef idx="minor">
            <a:schemeClr val="dk1"/>
          </a:fontRef>
        </p:style>
        <p:txBody>
          <a:bodyPr numCol="2" rtlCol="0" anchor="t"/>
          <a:lstStyle/>
          <a:p>
            <a:r>
              <a:rPr lang="en-GB" sz="1600" b="1" dirty="0">
                <a:solidFill>
                  <a:schemeClr val="tx1"/>
                </a:solidFill>
              </a:rPr>
              <a:t>Experiment:</a:t>
            </a:r>
            <a:r>
              <a:rPr lang="en-GB" sz="1600" dirty="0">
                <a:solidFill>
                  <a:schemeClr val="tx1"/>
                </a:solidFill>
              </a:rPr>
              <a:t> 456</a:t>
            </a:r>
          </a:p>
          <a:p>
            <a:r>
              <a:rPr lang="en-GB" sz="1600" dirty="0">
                <a:solidFill>
                  <a:schemeClr val="tx1"/>
                </a:solidFill>
              </a:rPr>
              <a:t>200 laser pulses starting at 1228</a:t>
            </a:r>
          </a:p>
          <a:p>
            <a:r>
              <a:rPr lang="en-GB" sz="1600" b="1" dirty="0">
                <a:solidFill>
                  <a:schemeClr val="tx1"/>
                </a:solidFill>
              </a:rPr>
              <a:t>Detector2</a:t>
            </a:r>
          </a:p>
          <a:p>
            <a:pPr marL="285750" indent="-285750">
              <a:buFont typeface="Arial" panose="020B0604020202020204" pitchFamily="34" charset="0"/>
              <a:buChar char="•"/>
            </a:pPr>
            <a:r>
              <a:rPr lang="en-GB" sz="1600" dirty="0">
                <a:solidFill>
                  <a:schemeClr val="tx1"/>
                </a:solidFill>
              </a:rPr>
              <a:t>Mode: 4</a:t>
            </a:r>
          </a:p>
          <a:p>
            <a:pPr marL="285750" indent="-285750">
              <a:buFont typeface="Arial" panose="020B0604020202020204" pitchFamily="34" charset="0"/>
              <a:buChar char="•"/>
            </a:pPr>
            <a:r>
              <a:rPr lang="en-GB" sz="1600" dirty="0">
                <a:solidFill>
                  <a:schemeClr val="tx1"/>
                </a:solidFill>
              </a:rPr>
              <a:t>Gain: 27 dB</a:t>
            </a:r>
          </a:p>
          <a:p>
            <a:endParaRPr lang="en-GB" sz="1600" b="1" dirty="0">
              <a:solidFill>
                <a:schemeClr val="tx1"/>
              </a:solidFill>
            </a:endParaRPr>
          </a:p>
          <a:p>
            <a:endParaRPr lang="en-GB" sz="1600" b="1" dirty="0">
              <a:solidFill>
                <a:schemeClr val="tx1"/>
              </a:solidFill>
            </a:endParaRPr>
          </a:p>
          <a:p>
            <a:endParaRPr lang="en-GB" sz="1600" b="1" dirty="0">
              <a:solidFill>
                <a:schemeClr val="tx1"/>
              </a:solidFill>
            </a:endParaRPr>
          </a:p>
          <a:p>
            <a:endParaRPr lang="en-GB" sz="1600" b="1" dirty="0">
              <a:solidFill>
                <a:schemeClr val="tx1"/>
              </a:solidFill>
            </a:endParaRPr>
          </a:p>
          <a:p>
            <a:r>
              <a:rPr lang="en-GB" sz="1600" b="1" dirty="0">
                <a:solidFill>
                  <a:schemeClr val="tx1"/>
                </a:solidFill>
              </a:rPr>
              <a:t>Detector3</a:t>
            </a:r>
          </a:p>
          <a:p>
            <a:pPr marL="285750" indent="-285750">
              <a:buFont typeface="Arial" panose="020B0604020202020204" pitchFamily="34" charset="0"/>
              <a:buChar char="•"/>
            </a:pPr>
            <a:r>
              <a:rPr lang="en-GB" sz="1600" dirty="0">
                <a:solidFill>
                  <a:schemeClr val="tx1"/>
                </a:solidFill>
              </a:rPr>
              <a:t>Mode: 3</a:t>
            </a:r>
          </a:p>
          <a:p>
            <a:pPr marL="285750" indent="-285750">
              <a:buFont typeface="Arial" panose="020B0604020202020204" pitchFamily="34" charset="0"/>
              <a:buChar char="•"/>
            </a:pPr>
            <a:r>
              <a:rPr lang="en-GB" sz="1600" dirty="0">
                <a:solidFill>
                  <a:schemeClr val="tx1"/>
                </a:solidFill>
              </a:rPr>
              <a:t>Gain: 13 dB</a:t>
            </a:r>
          </a:p>
        </p:txBody>
      </p:sp>
      <p:pic>
        <p:nvPicPr>
          <p:cNvPr id="40" name="Picture 39">
            <a:extLst>
              <a:ext uri="{FF2B5EF4-FFF2-40B4-BE49-F238E27FC236}">
                <a16:creationId xmlns:a16="http://schemas.microsoft.com/office/drawing/2014/main" id="{C3EB33A6-8BA8-A442-A40D-D678B064F1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84713" y="944561"/>
            <a:ext cx="1239375" cy="472435"/>
          </a:xfrm>
          <a:prstGeom prst="rect">
            <a:avLst/>
          </a:prstGeom>
        </p:spPr>
      </p:pic>
      <p:sp>
        <p:nvSpPr>
          <p:cNvPr id="41" name="TextBox 40">
            <a:extLst>
              <a:ext uri="{FF2B5EF4-FFF2-40B4-BE49-F238E27FC236}">
                <a16:creationId xmlns:a16="http://schemas.microsoft.com/office/drawing/2014/main" id="{099AF697-10E2-AD4B-9BF1-A70470F221A8}"/>
              </a:ext>
            </a:extLst>
          </p:cNvPr>
          <p:cNvSpPr txBox="1"/>
          <p:nvPr/>
        </p:nvSpPr>
        <p:spPr>
          <a:xfrm>
            <a:off x="7908944" y="4242671"/>
            <a:ext cx="4329850" cy="1631216"/>
          </a:xfrm>
          <a:prstGeom prst="rect">
            <a:avLst/>
          </a:prstGeom>
          <a:noFill/>
        </p:spPr>
        <p:txBody>
          <a:bodyPr wrap="square" rtlCol="0">
            <a:spAutoFit/>
          </a:bodyPr>
          <a:lstStyle/>
          <a:p>
            <a:r>
              <a:rPr lang="en-GB" sz="2000" dirty="0">
                <a:solidFill>
                  <a:srgbClr val="FF0000"/>
                </a:solidFill>
              </a:rPr>
              <a:t>Data from multiple instruments directly written into </a:t>
            </a:r>
            <a:r>
              <a:rPr lang="en-GB" sz="2000" dirty="0" err="1">
                <a:solidFill>
                  <a:srgbClr val="FF0000"/>
                </a:solidFill>
              </a:rPr>
              <a:t>NeXus</a:t>
            </a:r>
            <a:r>
              <a:rPr lang="en-GB" sz="2000" dirty="0">
                <a:solidFill>
                  <a:srgbClr val="FF0000"/>
                </a:solidFill>
              </a:rPr>
              <a:t> file</a:t>
            </a:r>
          </a:p>
          <a:p>
            <a:endParaRPr lang="en-GB" sz="2000" dirty="0">
              <a:solidFill>
                <a:srgbClr val="FF0000"/>
              </a:solidFill>
            </a:endParaRPr>
          </a:p>
          <a:p>
            <a:r>
              <a:rPr lang="en-GB" sz="2000" dirty="0">
                <a:solidFill>
                  <a:srgbClr val="FF0000"/>
                </a:solidFill>
              </a:rPr>
              <a:t>Diamond takes this approach for high data-rate detectors (Odin)</a:t>
            </a:r>
          </a:p>
        </p:txBody>
      </p:sp>
      <p:grpSp>
        <p:nvGrpSpPr>
          <p:cNvPr id="42" name="Group 41">
            <a:extLst>
              <a:ext uri="{FF2B5EF4-FFF2-40B4-BE49-F238E27FC236}">
                <a16:creationId xmlns:a16="http://schemas.microsoft.com/office/drawing/2014/main" id="{F21151A3-9B65-5245-83B6-01E0AA3A1579}"/>
              </a:ext>
            </a:extLst>
          </p:cNvPr>
          <p:cNvGrpSpPr/>
          <p:nvPr/>
        </p:nvGrpSpPr>
        <p:grpSpPr>
          <a:xfrm>
            <a:off x="10032037" y="2576130"/>
            <a:ext cx="1292051" cy="1171088"/>
            <a:chOff x="7116244" y="4408761"/>
            <a:chExt cx="1292051" cy="1203608"/>
          </a:xfrm>
        </p:grpSpPr>
        <p:sp>
          <p:nvSpPr>
            <p:cNvPr id="43" name="Rectangle 42">
              <a:extLst>
                <a:ext uri="{FF2B5EF4-FFF2-40B4-BE49-F238E27FC236}">
                  <a16:creationId xmlns:a16="http://schemas.microsoft.com/office/drawing/2014/main" id="{0600C97E-EEF0-AC4A-B158-7E53A7D772EC}"/>
                </a:ext>
              </a:extLst>
            </p:cNvPr>
            <p:cNvSpPr/>
            <p:nvPr/>
          </p:nvSpPr>
          <p:spPr>
            <a:xfrm>
              <a:off x="7116244" y="4408761"/>
              <a:ext cx="1117484" cy="10006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44" name="Rectangle 43">
              <a:extLst>
                <a:ext uri="{FF2B5EF4-FFF2-40B4-BE49-F238E27FC236}">
                  <a16:creationId xmlns:a16="http://schemas.microsoft.com/office/drawing/2014/main" id="{D6980E78-AA01-1041-BA11-CF248F750927}"/>
                </a:ext>
              </a:extLst>
            </p:cNvPr>
            <p:cNvSpPr/>
            <p:nvPr/>
          </p:nvSpPr>
          <p:spPr>
            <a:xfrm>
              <a:off x="7174433" y="4467191"/>
              <a:ext cx="1117484" cy="10006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45" name="Rectangle 44">
              <a:extLst>
                <a:ext uri="{FF2B5EF4-FFF2-40B4-BE49-F238E27FC236}">
                  <a16:creationId xmlns:a16="http://schemas.microsoft.com/office/drawing/2014/main" id="{8BB4D5A5-F6A2-3946-BB93-27EEC06E2168}"/>
                </a:ext>
              </a:extLst>
            </p:cNvPr>
            <p:cNvSpPr/>
            <p:nvPr/>
          </p:nvSpPr>
          <p:spPr>
            <a:xfrm>
              <a:off x="7232622" y="4539469"/>
              <a:ext cx="1117484" cy="10006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46" name="Picture 45">
              <a:extLst>
                <a:ext uri="{FF2B5EF4-FFF2-40B4-BE49-F238E27FC236}">
                  <a16:creationId xmlns:a16="http://schemas.microsoft.com/office/drawing/2014/main" id="{61372140-1E12-CE46-86B9-0BFCA14E651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90812" y="4611747"/>
              <a:ext cx="1117483" cy="1000622"/>
            </a:xfrm>
            <a:prstGeom prst="rect">
              <a:avLst/>
            </a:prstGeom>
          </p:spPr>
        </p:pic>
      </p:grpSp>
      <p:grpSp>
        <p:nvGrpSpPr>
          <p:cNvPr id="47" name="Group 46">
            <a:extLst>
              <a:ext uri="{FF2B5EF4-FFF2-40B4-BE49-F238E27FC236}">
                <a16:creationId xmlns:a16="http://schemas.microsoft.com/office/drawing/2014/main" id="{06392C49-220D-E341-8A46-401DC5F60790}"/>
              </a:ext>
            </a:extLst>
          </p:cNvPr>
          <p:cNvGrpSpPr/>
          <p:nvPr/>
        </p:nvGrpSpPr>
        <p:grpSpPr>
          <a:xfrm>
            <a:off x="8151228" y="3064183"/>
            <a:ext cx="891172" cy="897731"/>
            <a:chOff x="6126255" y="3815273"/>
            <a:chExt cx="1283792" cy="1203608"/>
          </a:xfrm>
        </p:grpSpPr>
        <p:sp>
          <p:nvSpPr>
            <p:cNvPr id="48" name="Rectangle 47">
              <a:extLst>
                <a:ext uri="{FF2B5EF4-FFF2-40B4-BE49-F238E27FC236}">
                  <a16:creationId xmlns:a16="http://schemas.microsoft.com/office/drawing/2014/main" id="{4721A44A-1D37-B14D-8C39-DD649DD31C9A}"/>
                </a:ext>
              </a:extLst>
            </p:cNvPr>
            <p:cNvSpPr/>
            <p:nvPr/>
          </p:nvSpPr>
          <p:spPr>
            <a:xfrm>
              <a:off x="6126255" y="3815273"/>
              <a:ext cx="1117484" cy="1000622"/>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49" name="Rectangle 48">
              <a:extLst>
                <a:ext uri="{FF2B5EF4-FFF2-40B4-BE49-F238E27FC236}">
                  <a16:creationId xmlns:a16="http://schemas.microsoft.com/office/drawing/2014/main" id="{74E7E8C9-FE95-094D-B73A-6AEE34F06ECC}"/>
                </a:ext>
              </a:extLst>
            </p:cNvPr>
            <p:cNvSpPr/>
            <p:nvPr/>
          </p:nvSpPr>
          <p:spPr>
            <a:xfrm>
              <a:off x="6184444" y="3873703"/>
              <a:ext cx="1117484" cy="1000622"/>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50" name="Rectangle 49">
              <a:extLst>
                <a:ext uri="{FF2B5EF4-FFF2-40B4-BE49-F238E27FC236}">
                  <a16:creationId xmlns:a16="http://schemas.microsoft.com/office/drawing/2014/main" id="{50648CDF-62E0-3845-8C32-DBF8BEF3C923}"/>
                </a:ext>
              </a:extLst>
            </p:cNvPr>
            <p:cNvSpPr/>
            <p:nvPr/>
          </p:nvSpPr>
          <p:spPr>
            <a:xfrm>
              <a:off x="6242633" y="3945981"/>
              <a:ext cx="1117484" cy="1000622"/>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51" name="Picture 50">
              <a:extLst>
                <a:ext uri="{FF2B5EF4-FFF2-40B4-BE49-F238E27FC236}">
                  <a16:creationId xmlns:a16="http://schemas.microsoft.com/office/drawing/2014/main" id="{0C0A2C12-745E-7342-8581-8AFFD3815CE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01763" y="4018259"/>
              <a:ext cx="1108284" cy="1000622"/>
            </a:xfrm>
            <a:prstGeom prst="rect">
              <a:avLst/>
            </a:prstGeom>
          </p:spPr>
        </p:pic>
      </p:grpSp>
      <p:sp>
        <p:nvSpPr>
          <p:cNvPr id="52" name="Title 1">
            <a:extLst>
              <a:ext uri="{FF2B5EF4-FFF2-40B4-BE49-F238E27FC236}">
                <a16:creationId xmlns:a16="http://schemas.microsoft.com/office/drawing/2014/main" id="{9494C3BD-4AB1-AF43-AF15-BDC3C64CA2D2}"/>
              </a:ext>
            </a:extLst>
          </p:cNvPr>
          <p:cNvSpPr>
            <a:spLocks noGrp="1"/>
          </p:cNvSpPr>
          <p:nvPr>
            <p:ph type="title"/>
          </p:nvPr>
        </p:nvSpPr>
        <p:spPr>
          <a:xfrm>
            <a:off x="1214714" y="-10584"/>
            <a:ext cx="10196384" cy="1076497"/>
          </a:xfrm>
        </p:spPr>
        <p:txBody>
          <a:bodyPr>
            <a:normAutofit/>
          </a:bodyPr>
          <a:lstStyle/>
          <a:p>
            <a:r>
              <a:rPr lang="en-GB" dirty="0"/>
              <a:t>Data pipeline 2 : Direct File Exporter </a:t>
            </a:r>
          </a:p>
        </p:txBody>
      </p:sp>
      <p:pic>
        <p:nvPicPr>
          <p:cNvPr id="54" name="Picture 2" descr="Hierarchical Data Format - Wikipedia">
            <a:extLst>
              <a:ext uri="{FF2B5EF4-FFF2-40B4-BE49-F238E27FC236}">
                <a16:creationId xmlns:a16="http://schemas.microsoft.com/office/drawing/2014/main" id="{14CC416D-67E8-1545-84C9-6755C895280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651736" y="983331"/>
            <a:ext cx="711805" cy="39861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E7AB7B8A-59F1-964D-8618-33E955377AD3}"/>
              </a:ext>
            </a:extLst>
          </p:cNvPr>
          <p:cNvGrpSpPr/>
          <p:nvPr/>
        </p:nvGrpSpPr>
        <p:grpSpPr>
          <a:xfrm>
            <a:off x="5144574" y="3281963"/>
            <a:ext cx="2261934" cy="3092336"/>
            <a:chOff x="6360699" y="1800351"/>
            <a:chExt cx="2261934" cy="3092336"/>
          </a:xfrm>
        </p:grpSpPr>
        <p:sp>
          <p:nvSpPr>
            <p:cNvPr id="23" name="Folded Corner 22">
              <a:extLst>
                <a:ext uri="{FF2B5EF4-FFF2-40B4-BE49-F238E27FC236}">
                  <a16:creationId xmlns:a16="http://schemas.microsoft.com/office/drawing/2014/main" id="{EE885B6F-B3BE-AD44-9F54-30A13C03A22D}"/>
                </a:ext>
              </a:extLst>
            </p:cNvPr>
            <p:cNvSpPr/>
            <p:nvPr/>
          </p:nvSpPr>
          <p:spPr>
            <a:xfrm>
              <a:off x="6360699" y="1800351"/>
              <a:ext cx="2261934" cy="3092336"/>
            </a:xfrm>
            <a:prstGeom prst="foldedCorner">
              <a:avLst>
                <a:gd name="adj" fmla="val 15565"/>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b="1" dirty="0">
                  <a:solidFill>
                    <a:schemeClr val="tx2"/>
                  </a:solidFill>
                </a:rPr>
                <a:t>Message</a:t>
              </a:r>
            </a:p>
            <a:p>
              <a:pPr marL="285750" indent="-285750">
                <a:buFont typeface="Arial" panose="020B0604020202020204" pitchFamily="34" charset="0"/>
                <a:buChar char="•"/>
              </a:pPr>
              <a:r>
                <a:rPr lang="en-GB" dirty="0">
                  <a:solidFill>
                    <a:schemeClr val="tx2"/>
                  </a:solidFill>
                </a:rPr>
                <a:t>From: Detector3</a:t>
              </a:r>
            </a:p>
            <a:p>
              <a:pPr marL="285750" indent="-285750">
                <a:buFont typeface="Arial" panose="020B0604020202020204" pitchFamily="34" charset="0"/>
                <a:buChar char="•"/>
              </a:pPr>
              <a:r>
                <a:rPr lang="en-GB" dirty="0">
                  <a:solidFill>
                    <a:schemeClr val="tx2"/>
                  </a:solidFill>
                </a:rPr>
                <a:t>Timestamp: 1234</a:t>
              </a:r>
            </a:p>
            <a:p>
              <a:pPr marL="285750" indent="-285750">
                <a:buFont typeface="Arial" panose="020B0604020202020204" pitchFamily="34" charset="0"/>
                <a:buChar char="•"/>
              </a:pPr>
              <a:r>
                <a:rPr lang="en-GB" dirty="0">
                  <a:solidFill>
                    <a:schemeClr val="tx2"/>
                  </a:solidFill>
                </a:rPr>
                <a:t>Data:</a:t>
              </a:r>
            </a:p>
            <a:p>
              <a:pPr marL="285750" indent="-285750">
                <a:buFont typeface="Arial" panose="020B0604020202020204" pitchFamily="34" charset="0"/>
                <a:buChar char="•"/>
              </a:pPr>
              <a:endParaRPr lang="en-GB" dirty="0">
                <a:solidFill>
                  <a:schemeClr val="tx2"/>
                </a:solidFill>
              </a:endParaRPr>
            </a:p>
            <a:p>
              <a:pPr marL="285750" indent="-285750">
                <a:buFont typeface="Arial" panose="020B0604020202020204" pitchFamily="34" charset="0"/>
                <a:buChar char="•"/>
              </a:pPr>
              <a:endParaRPr lang="en-GB" dirty="0">
                <a:solidFill>
                  <a:schemeClr val="tx2"/>
                </a:solidFill>
              </a:endParaRPr>
            </a:p>
            <a:p>
              <a:pPr marL="285750" indent="-285750">
                <a:buFont typeface="Arial" panose="020B0604020202020204" pitchFamily="34" charset="0"/>
                <a:buChar char="•"/>
              </a:pPr>
              <a:endParaRPr lang="en-GB" dirty="0">
                <a:solidFill>
                  <a:schemeClr val="tx2"/>
                </a:solidFill>
              </a:endParaRPr>
            </a:p>
            <a:p>
              <a:pPr marL="285750" indent="-285750">
                <a:buFont typeface="Arial" panose="020B0604020202020204" pitchFamily="34" charset="0"/>
                <a:buChar char="•"/>
              </a:pPr>
              <a:r>
                <a:rPr lang="en-GB" dirty="0">
                  <a:solidFill>
                    <a:schemeClr val="tx2"/>
                  </a:solidFill>
                </a:rPr>
                <a:t>Metadata:</a:t>
              </a:r>
            </a:p>
            <a:p>
              <a:pPr marL="742950" lvl="1" indent="-285750">
                <a:buFont typeface="Arial" panose="020B0604020202020204" pitchFamily="34" charset="0"/>
                <a:buChar char="•"/>
              </a:pPr>
              <a:r>
                <a:rPr lang="en-GB" dirty="0">
                  <a:solidFill>
                    <a:schemeClr val="tx2"/>
                  </a:solidFill>
                </a:rPr>
                <a:t>Mode: 3</a:t>
              </a:r>
            </a:p>
            <a:p>
              <a:pPr marL="742950" lvl="1" indent="-285750">
                <a:buFont typeface="Arial" panose="020B0604020202020204" pitchFamily="34" charset="0"/>
                <a:buChar char="•"/>
              </a:pPr>
              <a:r>
                <a:rPr lang="en-GB" dirty="0">
                  <a:solidFill>
                    <a:schemeClr val="tx2"/>
                  </a:solidFill>
                </a:rPr>
                <a:t>Gain: 13 dB</a:t>
              </a:r>
            </a:p>
          </p:txBody>
        </p:sp>
        <p:pic>
          <p:nvPicPr>
            <p:cNvPr id="24" name="Picture 23">
              <a:extLst>
                <a:ext uri="{FF2B5EF4-FFF2-40B4-BE49-F238E27FC236}">
                  <a16:creationId xmlns:a16="http://schemas.microsoft.com/office/drawing/2014/main" id="{41E4F9D2-F114-3A42-8DE4-7D1D5C494B5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61497" y="2709363"/>
              <a:ext cx="1117483" cy="1000622"/>
            </a:xfrm>
            <a:prstGeom prst="rect">
              <a:avLst/>
            </a:prstGeom>
          </p:spPr>
        </p:pic>
      </p:grpSp>
      <p:sp>
        <p:nvSpPr>
          <p:cNvPr id="37" name="TextBox 36">
            <a:extLst>
              <a:ext uri="{FF2B5EF4-FFF2-40B4-BE49-F238E27FC236}">
                <a16:creationId xmlns:a16="http://schemas.microsoft.com/office/drawing/2014/main" id="{7D423200-3F81-1142-9A73-3F92A49F580B}"/>
              </a:ext>
            </a:extLst>
          </p:cNvPr>
          <p:cNvSpPr txBox="1"/>
          <p:nvPr/>
        </p:nvSpPr>
        <p:spPr>
          <a:xfrm>
            <a:off x="-105001" y="2576130"/>
            <a:ext cx="1889734" cy="1200329"/>
          </a:xfrm>
          <a:prstGeom prst="rect">
            <a:avLst/>
          </a:prstGeom>
          <a:noFill/>
        </p:spPr>
        <p:txBody>
          <a:bodyPr wrap="square" rtlCol="0">
            <a:spAutoFit/>
          </a:bodyPr>
          <a:lstStyle/>
          <a:p>
            <a:pPr algn="ctr"/>
            <a:r>
              <a:rPr lang="en-GB" dirty="0"/>
              <a:t>Data Acquisition software: </a:t>
            </a:r>
          </a:p>
          <a:p>
            <a:pPr algn="ctr"/>
            <a:r>
              <a:rPr lang="en-GB" dirty="0"/>
              <a:t>EPICS </a:t>
            </a:r>
            <a:r>
              <a:rPr lang="en-GB" dirty="0" err="1"/>
              <a:t>areaDetector</a:t>
            </a:r>
            <a:endParaRPr lang="en-GB" dirty="0"/>
          </a:p>
        </p:txBody>
      </p:sp>
      <p:pic>
        <p:nvPicPr>
          <p:cNvPr id="38" name="Picture 37">
            <a:extLst>
              <a:ext uri="{FF2B5EF4-FFF2-40B4-BE49-F238E27FC236}">
                <a16:creationId xmlns:a16="http://schemas.microsoft.com/office/drawing/2014/main" id="{B7D00825-168E-7247-B3D7-4A10F912863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433036" y="1796914"/>
            <a:ext cx="908171" cy="1129676"/>
          </a:xfrm>
          <a:prstGeom prst="rect">
            <a:avLst/>
          </a:prstGeom>
        </p:spPr>
      </p:pic>
      <p:sp>
        <p:nvSpPr>
          <p:cNvPr id="53" name="TextBox 52">
            <a:extLst>
              <a:ext uri="{FF2B5EF4-FFF2-40B4-BE49-F238E27FC236}">
                <a16:creationId xmlns:a16="http://schemas.microsoft.com/office/drawing/2014/main" id="{28F70953-8631-E440-BA52-C93A97BA1365}"/>
              </a:ext>
            </a:extLst>
          </p:cNvPr>
          <p:cNvSpPr txBox="1"/>
          <p:nvPr/>
        </p:nvSpPr>
        <p:spPr>
          <a:xfrm>
            <a:off x="-106562" y="5428062"/>
            <a:ext cx="2535694" cy="369332"/>
          </a:xfrm>
          <a:prstGeom prst="rect">
            <a:avLst/>
          </a:prstGeom>
          <a:noFill/>
        </p:spPr>
        <p:txBody>
          <a:bodyPr wrap="none" rtlCol="0">
            <a:spAutoFit/>
          </a:bodyPr>
          <a:lstStyle/>
          <a:p>
            <a:pPr algn="ctr"/>
            <a:r>
              <a:rPr lang="en-GB" dirty="0"/>
              <a:t>Timestamp from FPGA</a:t>
            </a:r>
          </a:p>
        </p:txBody>
      </p:sp>
    </p:spTree>
    <p:extLst>
      <p:ext uri="{BB962C8B-B14F-4D97-AF65-F5344CB8AC3E}">
        <p14:creationId xmlns:p14="http://schemas.microsoft.com/office/powerpoint/2010/main" val="883521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pipeline 1 : Data acquisition</a:t>
            </a:r>
          </a:p>
        </p:txBody>
      </p:sp>
      <p:pic>
        <p:nvPicPr>
          <p:cNvPr id="4" name="Picture 3">
            <a:extLst>
              <a:ext uri="{FF2B5EF4-FFF2-40B4-BE49-F238E27FC236}">
                <a16:creationId xmlns:a16="http://schemas.microsoft.com/office/drawing/2014/main" id="{16A69200-EE53-4741-BAC9-C337BF26A6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9857" y="1573997"/>
            <a:ext cx="1567302" cy="1046364"/>
          </a:xfrm>
          <a:prstGeom prst="rect">
            <a:avLst/>
          </a:prstGeom>
        </p:spPr>
      </p:pic>
      <p:sp>
        <p:nvSpPr>
          <p:cNvPr id="5" name="TextBox 4"/>
          <p:cNvSpPr txBox="1"/>
          <p:nvPr/>
        </p:nvSpPr>
        <p:spPr>
          <a:xfrm>
            <a:off x="2697692" y="1148895"/>
            <a:ext cx="1274708" cy="369332"/>
          </a:xfrm>
          <a:prstGeom prst="rect">
            <a:avLst/>
          </a:prstGeom>
          <a:noFill/>
        </p:spPr>
        <p:txBody>
          <a:bodyPr wrap="none" rtlCol="0">
            <a:spAutoFit/>
          </a:bodyPr>
          <a:lstStyle/>
          <a:p>
            <a:r>
              <a:rPr lang="en-GB" dirty="0"/>
              <a:t>Instrument</a:t>
            </a:r>
          </a:p>
        </p:txBody>
      </p:sp>
      <p:grpSp>
        <p:nvGrpSpPr>
          <p:cNvPr id="9" name="Group 8"/>
          <p:cNvGrpSpPr/>
          <p:nvPr/>
        </p:nvGrpSpPr>
        <p:grpSpPr>
          <a:xfrm>
            <a:off x="2585354" y="2974288"/>
            <a:ext cx="1296308" cy="1170412"/>
            <a:chOff x="6350678" y="3426526"/>
            <a:chExt cx="1296308" cy="1170412"/>
          </a:xfrm>
        </p:grpSpPr>
        <p:sp>
          <p:nvSpPr>
            <p:cNvPr id="8" name="Rectangle 7"/>
            <p:cNvSpPr/>
            <p:nvPr/>
          </p:nvSpPr>
          <p:spPr>
            <a:xfrm>
              <a:off x="6350678" y="3426526"/>
              <a:ext cx="1296308" cy="11704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8315" y="3496622"/>
              <a:ext cx="1141031" cy="1030217"/>
            </a:xfrm>
            <a:prstGeom prst="rect">
              <a:avLst/>
            </a:prstGeom>
          </p:spPr>
        </p:pic>
      </p:grpSp>
      <p:sp>
        <p:nvSpPr>
          <p:cNvPr id="10" name="TextBox 9"/>
          <p:cNvSpPr txBox="1"/>
          <p:nvPr/>
        </p:nvSpPr>
        <p:spPr>
          <a:xfrm>
            <a:off x="2288639" y="4246355"/>
            <a:ext cx="1889734" cy="1200329"/>
          </a:xfrm>
          <a:prstGeom prst="rect">
            <a:avLst/>
          </a:prstGeom>
          <a:noFill/>
        </p:spPr>
        <p:txBody>
          <a:bodyPr wrap="square" rtlCol="0">
            <a:spAutoFit/>
          </a:bodyPr>
          <a:lstStyle/>
          <a:p>
            <a:pPr algn="ctr"/>
            <a:r>
              <a:rPr lang="en-GB" dirty="0"/>
              <a:t>Data Acquisition software: </a:t>
            </a:r>
          </a:p>
          <a:p>
            <a:pPr algn="ctr"/>
            <a:r>
              <a:rPr lang="en-GB" dirty="0"/>
              <a:t>EPICS </a:t>
            </a:r>
            <a:r>
              <a:rPr lang="en-GB" dirty="0" err="1"/>
              <a:t>areaDetector</a:t>
            </a:r>
            <a:endParaRPr lang="en-GB" dirty="0"/>
          </a:p>
        </p:txBody>
      </p:sp>
      <p:sp>
        <p:nvSpPr>
          <p:cNvPr id="11" name="Down Arrow 10"/>
          <p:cNvSpPr/>
          <p:nvPr/>
        </p:nvSpPr>
        <p:spPr>
          <a:xfrm>
            <a:off x="3050625" y="2590331"/>
            <a:ext cx="365760" cy="4240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rot="5400000">
            <a:off x="2229280" y="3347481"/>
            <a:ext cx="365760" cy="4240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8839" y="3003769"/>
            <a:ext cx="1851238" cy="1140931"/>
          </a:xfrm>
          <a:prstGeom prst="rect">
            <a:avLst/>
          </a:prstGeom>
        </p:spPr>
      </p:pic>
      <p:sp>
        <p:nvSpPr>
          <p:cNvPr id="14" name="TextBox 13"/>
          <p:cNvSpPr txBox="1"/>
          <p:nvPr/>
        </p:nvSpPr>
        <p:spPr>
          <a:xfrm>
            <a:off x="249591" y="4246355"/>
            <a:ext cx="1889734" cy="646331"/>
          </a:xfrm>
          <a:prstGeom prst="rect">
            <a:avLst/>
          </a:prstGeom>
          <a:noFill/>
        </p:spPr>
        <p:txBody>
          <a:bodyPr wrap="square" rtlCol="0">
            <a:spAutoFit/>
          </a:bodyPr>
          <a:lstStyle/>
          <a:p>
            <a:pPr algn="ctr"/>
            <a:r>
              <a:rPr lang="en-GB" dirty="0"/>
              <a:t>Live display in control rooms</a:t>
            </a:r>
          </a:p>
        </p:txBody>
      </p:sp>
      <p:pic>
        <p:nvPicPr>
          <p:cNvPr id="15" name="Picture 4" descr="Stopwatch Timer Clock - Free photo on Pixabay">
            <a:extLst>
              <a:ext uri="{FF2B5EF4-FFF2-40B4-BE49-F238E27FC236}">
                <a16:creationId xmlns:a16="http://schemas.microsoft.com/office/drawing/2014/main" id="{63B40D47-598F-9643-88E8-84A47EE7176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0563" y="1569861"/>
            <a:ext cx="1356589" cy="968315"/>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Arrow 15"/>
          <p:cNvSpPr/>
          <p:nvPr/>
        </p:nvSpPr>
        <p:spPr>
          <a:xfrm>
            <a:off x="1833287" y="1872889"/>
            <a:ext cx="573579" cy="3622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TextBox 16"/>
          <p:cNvSpPr txBox="1"/>
          <p:nvPr/>
        </p:nvSpPr>
        <p:spPr>
          <a:xfrm>
            <a:off x="-78987" y="2435695"/>
            <a:ext cx="2535694" cy="369332"/>
          </a:xfrm>
          <a:prstGeom prst="rect">
            <a:avLst/>
          </a:prstGeom>
          <a:noFill/>
        </p:spPr>
        <p:txBody>
          <a:bodyPr wrap="none" rtlCol="0">
            <a:spAutoFit/>
          </a:bodyPr>
          <a:lstStyle/>
          <a:p>
            <a:pPr algn="ctr"/>
            <a:r>
              <a:rPr lang="en-GB" dirty="0"/>
              <a:t>Timestamp from FPGA</a:t>
            </a:r>
          </a:p>
        </p:txBody>
      </p:sp>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96211" y="2678357"/>
            <a:ext cx="1024172" cy="1662231"/>
          </a:xfrm>
          <a:prstGeom prst="rect">
            <a:avLst/>
          </a:prstGeom>
        </p:spPr>
      </p:pic>
      <p:sp>
        <p:nvSpPr>
          <p:cNvPr id="19" name="Right Arrow 18"/>
          <p:cNvSpPr/>
          <p:nvPr/>
        </p:nvSpPr>
        <p:spPr>
          <a:xfrm>
            <a:off x="4017159" y="3186308"/>
            <a:ext cx="2746712" cy="646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p:cNvGrpSpPr/>
          <p:nvPr/>
        </p:nvGrpSpPr>
        <p:grpSpPr>
          <a:xfrm>
            <a:off x="4266868" y="3933053"/>
            <a:ext cx="2111811" cy="2360846"/>
            <a:chOff x="6360699" y="1800351"/>
            <a:chExt cx="2261934" cy="3092336"/>
          </a:xfrm>
        </p:grpSpPr>
        <p:sp>
          <p:nvSpPr>
            <p:cNvPr id="21" name="Folded Corner 20"/>
            <p:cNvSpPr/>
            <p:nvPr/>
          </p:nvSpPr>
          <p:spPr>
            <a:xfrm>
              <a:off x="6360699" y="1800351"/>
              <a:ext cx="2261934" cy="3092336"/>
            </a:xfrm>
            <a:prstGeom prst="foldedCorner">
              <a:avLst>
                <a:gd name="adj" fmla="val 15565"/>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chemeClr val="tx2"/>
                  </a:solidFill>
                </a:rPr>
                <a:t>Message</a:t>
              </a:r>
            </a:p>
            <a:p>
              <a:pPr marL="285750" indent="-285750">
                <a:buFont typeface="Arial" panose="020B0604020202020204" pitchFamily="34" charset="0"/>
                <a:buChar char="•"/>
              </a:pPr>
              <a:r>
                <a:rPr lang="en-GB" sz="1200" dirty="0">
                  <a:solidFill>
                    <a:schemeClr val="tx2"/>
                  </a:solidFill>
                </a:rPr>
                <a:t>From: Detector3</a:t>
              </a:r>
            </a:p>
            <a:p>
              <a:pPr marL="285750" indent="-285750">
                <a:buFont typeface="Arial" panose="020B0604020202020204" pitchFamily="34" charset="0"/>
                <a:buChar char="•"/>
              </a:pPr>
              <a:r>
                <a:rPr lang="en-GB" sz="1200" dirty="0">
                  <a:solidFill>
                    <a:schemeClr val="tx2"/>
                  </a:solidFill>
                </a:rPr>
                <a:t>Timestamp: 1234</a:t>
              </a:r>
            </a:p>
            <a:p>
              <a:pPr marL="285750" indent="-285750">
                <a:buFont typeface="Arial" panose="020B0604020202020204" pitchFamily="34" charset="0"/>
                <a:buChar char="•"/>
              </a:pPr>
              <a:r>
                <a:rPr lang="en-GB" sz="1200" dirty="0">
                  <a:solidFill>
                    <a:schemeClr val="tx2"/>
                  </a:solidFill>
                </a:rPr>
                <a:t>Data:</a:t>
              </a:r>
            </a:p>
            <a:p>
              <a:pPr marL="285750" indent="-285750">
                <a:buFont typeface="Arial" panose="020B0604020202020204" pitchFamily="34" charset="0"/>
                <a:buChar char="•"/>
              </a:pPr>
              <a:endParaRPr lang="en-GB" sz="1200" dirty="0">
                <a:solidFill>
                  <a:schemeClr val="tx2"/>
                </a:solidFill>
              </a:endParaRPr>
            </a:p>
            <a:p>
              <a:pPr marL="285750" indent="-285750">
                <a:buFont typeface="Arial" panose="020B0604020202020204" pitchFamily="34" charset="0"/>
                <a:buChar char="•"/>
              </a:pPr>
              <a:endParaRPr lang="en-GB" sz="1200" dirty="0">
                <a:solidFill>
                  <a:schemeClr val="tx2"/>
                </a:solidFill>
              </a:endParaRPr>
            </a:p>
            <a:p>
              <a:pPr marL="285750" indent="-285750">
                <a:buFont typeface="Arial" panose="020B0604020202020204" pitchFamily="34" charset="0"/>
                <a:buChar char="•"/>
              </a:pPr>
              <a:endParaRPr lang="en-GB" sz="1200" dirty="0">
                <a:solidFill>
                  <a:schemeClr val="tx2"/>
                </a:solidFill>
              </a:endParaRPr>
            </a:p>
            <a:p>
              <a:pPr marL="285750" indent="-285750">
                <a:buFont typeface="Arial" panose="020B0604020202020204" pitchFamily="34" charset="0"/>
                <a:buChar char="•"/>
              </a:pPr>
              <a:r>
                <a:rPr lang="en-GB" sz="1200" dirty="0">
                  <a:solidFill>
                    <a:schemeClr val="tx2"/>
                  </a:solidFill>
                </a:rPr>
                <a:t>Metadata:</a:t>
              </a:r>
            </a:p>
            <a:p>
              <a:pPr marL="742950" lvl="1" indent="-285750">
                <a:buFont typeface="Arial" panose="020B0604020202020204" pitchFamily="34" charset="0"/>
                <a:buChar char="•"/>
              </a:pPr>
              <a:r>
                <a:rPr lang="en-GB" sz="1200" dirty="0">
                  <a:solidFill>
                    <a:schemeClr val="tx2"/>
                  </a:solidFill>
                </a:rPr>
                <a:t>Mode: 3</a:t>
              </a:r>
            </a:p>
            <a:p>
              <a:pPr marL="742950" lvl="1" indent="-285750">
                <a:buFont typeface="Arial" panose="020B0604020202020204" pitchFamily="34" charset="0"/>
                <a:buChar char="•"/>
              </a:pPr>
              <a:r>
                <a:rPr lang="en-GB" sz="1200" dirty="0">
                  <a:solidFill>
                    <a:schemeClr val="tx2"/>
                  </a:solidFill>
                </a:rPr>
                <a:t>Gain: 13 dB</a:t>
              </a:r>
            </a:p>
          </p:txBody>
        </p:sp>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7095" y="2643449"/>
              <a:ext cx="722603" cy="647037"/>
            </a:xfrm>
            <a:prstGeom prst="rect">
              <a:avLst/>
            </a:prstGeom>
          </p:spPr>
        </p:pic>
      </p:grpSp>
      <p:sp>
        <p:nvSpPr>
          <p:cNvPr id="3" name="Rectangle 2">
            <a:extLst>
              <a:ext uri="{FF2B5EF4-FFF2-40B4-BE49-F238E27FC236}">
                <a16:creationId xmlns:a16="http://schemas.microsoft.com/office/drawing/2014/main" id="{EB8A9303-342A-0E4C-8FB9-A7220D939735}"/>
              </a:ext>
            </a:extLst>
          </p:cNvPr>
          <p:cNvSpPr/>
          <p:nvPr/>
        </p:nvSpPr>
        <p:spPr>
          <a:xfrm>
            <a:off x="7968468" y="821878"/>
            <a:ext cx="4223531" cy="5632952"/>
          </a:xfrm>
          <a:prstGeom prst="rect">
            <a:avLst/>
          </a:prstGeom>
        </p:spPr>
        <p:txBody>
          <a:bodyPr wrap="square">
            <a:spAutoFit/>
          </a:bodyPr>
          <a:lstStyle/>
          <a:p>
            <a:pPr marL="342900" indent="-342900" algn="just">
              <a:lnSpc>
                <a:spcPct val="115000"/>
              </a:lnSpc>
              <a:spcAft>
                <a:spcPts val="1200"/>
              </a:spcAft>
              <a:buFont typeface="Arial" panose="020B0604020202020204" pitchFamily="34" charset="0"/>
              <a:buChar char="•"/>
            </a:pPr>
            <a:r>
              <a:rPr lang="en-GB" sz="2000" dirty="0">
                <a:latin typeface="Arial" panose="020B0604020202020204" pitchFamily="34" charset="0"/>
                <a:ea typeface="Times New Roman" panose="02020603050405020304" pitchFamily="18" charset="0"/>
              </a:rPr>
              <a:t>The DAQ system to send data to live feed or  Kafka, along with metadata </a:t>
            </a:r>
          </a:p>
          <a:p>
            <a:pPr marL="342900" indent="-342900" algn="just">
              <a:lnSpc>
                <a:spcPct val="115000"/>
              </a:lnSpc>
              <a:spcAft>
                <a:spcPts val="1200"/>
              </a:spcAft>
              <a:buFont typeface="Arial" panose="020B0604020202020204" pitchFamily="34" charset="0"/>
              <a:buChar char="•"/>
            </a:pPr>
            <a:r>
              <a:rPr lang="en-GB" sz="2000" dirty="0">
                <a:latin typeface="Arial" panose="020B0604020202020204" pitchFamily="34" charset="0"/>
                <a:ea typeface="Times New Roman" panose="02020603050405020304" pitchFamily="18" charset="0"/>
              </a:rPr>
              <a:t>Kafka will keep all data in a log. This data buffer means we don't need to write data to files immediately</a:t>
            </a:r>
          </a:p>
          <a:p>
            <a:pPr marL="342900" indent="-342900" algn="just">
              <a:lnSpc>
                <a:spcPct val="115000"/>
              </a:lnSpc>
              <a:spcAft>
                <a:spcPts val="1200"/>
              </a:spcAft>
              <a:buFont typeface="Arial" panose="020B0604020202020204" pitchFamily="34" charset="0"/>
              <a:buChar char="•"/>
            </a:pPr>
            <a:r>
              <a:rPr lang="en-GB" sz="2000" dirty="0">
                <a:solidFill>
                  <a:srgbClr val="FF0000"/>
                </a:solidFill>
                <a:latin typeface="Arial" panose="020B0604020202020204" pitchFamily="34" charset="0"/>
                <a:ea typeface="Times New Roman" panose="02020603050405020304" pitchFamily="18" charset="0"/>
              </a:rPr>
              <a:t>For really high-data rates, Kafka may reduce performance</a:t>
            </a:r>
          </a:p>
          <a:p>
            <a:pPr marL="342900" indent="-342900" algn="just">
              <a:lnSpc>
                <a:spcPct val="115000"/>
              </a:lnSpc>
              <a:spcAft>
                <a:spcPts val="1200"/>
              </a:spcAft>
              <a:buFont typeface="Arial" panose="020B0604020202020204" pitchFamily="34" charset="0"/>
              <a:buChar char="•"/>
            </a:pPr>
            <a:r>
              <a:rPr lang="en-GB" sz="2000" dirty="0">
                <a:latin typeface="Arial" panose="020B0604020202020204" pitchFamily="34" charset="0"/>
                <a:ea typeface="Times New Roman" panose="02020603050405020304" pitchFamily="18" charset="0"/>
              </a:rPr>
              <a:t>EPAC will have option to directly store data from high-data rate instruments (</a:t>
            </a:r>
            <a:r>
              <a:rPr lang="en-GB" sz="2000" dirty="0" err="1">
                <a:latin typeface="Arial" panose="020B0604020202020204" pitchFamily="34" charset="0"/>
                <a:ea typeface="Times New Roman" panose="02020603050405020304" pitchFamily="18" charset="0"/>
              </a:rPr>
              <a:t>eg.</a:t>
            </a:r>
            <a:r>
              <a:rPr lang="en-GB" sz="2000" dirty="0">
                <a:latin typeface="Arial" panose="020B0604020202020204" pitchFamily="34" charset="0"/>
                <a:ea typeface="Times New Roman" panose="02020603050405020304" pitchFamily="18" charset="0"/>
              </a:rPr>
              <a:t> Raptor, </a:t>
            </a:r>
            <a:r>
              <a:rPr lang="en-GB" sz="2000" dirty="0" err="1">
                <a:latin typeface="Arial" panose="020B0604020202020204" pitchFamily="34" charset="0"/>
                <a:ea typeface="Times New Roman" panose="02020603050405020304" pitchFamily="18" charset="0"/>
              </a:rPr>
              <a:t>Hexitech</a:t>
            </a:r>
            <a:r>
              <a:rPr lang="en-GB" sz="2000" dirty="0">
                <a:latin typeface="Arial" panose="020B0604020202020204" pitchFamily="34" charset="0"/>
                <a:ea typeface="Times New Roman" panose="02020603050405020304" pitchFamily="18" charset="0"/>
              </a:rPr>
              <a:t>)</a:t>
            </a:r>
          </a:p>
          <a:p>
            <a:pPr marL="342900" indent="-342900" algn="just">
              <a:lnSpc>
                <a:spcPct val="115000"/>
              </a:lnSpc>
              <a:spcAft>
                <a:spcPts val="1200"/>
              </a:spcAft>
              <a:buFont typeface="Arial" panose="020B0604020202020204" pitchFamily="34" charset="0"/>
              <a:buChar char="•"/>
            </a:pPr>
            <a:endParaRPr lang="en-GB" sz="20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75730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0" name="Picture 4" descr="ocean optics UV VIS NIR Fiber Optic Spectrometers, for Laboratory Use,  Model Name/Number: Usb 2000, Rs 300000 /piece | ID: 6362937788">
            <a:extLst>
              <a:ext uri="{FF2B5EF4-FFF2-40B4-BE49-F238E27FC236}">
                <a16:creationId xmlns:a16="http://schemas.microsoft.com/office/drawing/2014/main" id="{E4B04DE7-0B87-B64C-926E-888B66B6E98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1160" y="521481"/>
            <a:ext cx="1672938" cy="167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Data Broker – Apache Kafka</a:t>
            </a:r>
          </a:p>
        </p:txBody>
      </p:sp>
      <p:sp>
        <p:nvSpPr>
          <p:cNvPr id="4" name="Content Placeholder 3"/>
          <p:cNvSpPr>
            <a:spLocks noGrp="1"/>
          </p:cNvSpPr>
          <p:nvPr>
            <p:ph idx="1"/>
          </p:nvPr>
        </p:nvSpPr>
        <p:spPr>
          <a:xfrm>
            <a:off x="380998" y="1631092"/>
            <a:ext cx="7027459" cy="4234249"/>
          </a:xfrm>
        </p:spPr>
        <p:txBody>
          <a:bodyPr>
            <a:normAutofit/>
          </a:bodyPr>
          <a:lstStyle/>
          <a:p>
            <a:r>
              <a:rPr lang="en-GB" sz="2400" dirty="0"/>
              <a:t>Kafka is a platform for processing streams of data</a:t>
            </a:r>
          </a:p>
          <a:p>
            <a:pPr lvl="1"/>
            <a:r>
              <a:rPr lang="en-GB" sz="2000" dirty="0"/>
              <a:t>Widely used in businesses</a:t>
            </a:r>
          </a:p>
          <a:p>
            <a:pPr lvl="1"/>
            <a:r>
              <a:rPr lang="en-GB" sz="2000" dirty="0"/>
              <a:t>Used for scientific data in ISIS and ESS </a:t>
            </a:r>
          </a:p>
          <a:p>
            <a:r>
              <a:rPr lang="en-GB" sz="2400" dirty="0"/>
              <a:t>Services communicate by sending messages to each other</a:t>
            </a:r>
          </a:p>
          <a:p>
            <a:r>
              <a:rPr lang="en-GB" sz="2400" dirty="0"/>
              <a:t>Data can be embedded in messages or saved in another system</a:t>
            </a:r>
          </a:p>
          <a:p>
            <a:r>
              <a:rPr lang="en-GB" sz="2400" dirty="0"/>
              <a:t>Messages retained for some time</a:t>
            </a:r>
          </a:p>
          <a:p>
            <a:r>
              <a:rPr lang="en-GB" sz="2400" dirty="0"/>
              <a:t>Storage capacity can be expanded</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8596" y="2930473"/>
            <a:ext cx="1007693" cy="1635485"/>
          </a:xfrm>
          <a:prstGeom prst="rect">
            <a:avLst/>
          </a:prstGeom>
        </p:spPr>
      </p:pic>
      <p:sp>
        <p:nvSpPr>
          <p:cNvPr id="16" name="TextBox 15"/>
          <p:cNvSpPr txBox="1"/>
          <p:nvPr/>
        </p:nvSpPr>
        <p:spPr>
          <a:xfrm>
            <a:off x="8740542" y="2371410"/>
            <a:ext cx="1505540" cy="369332"/>
          </a:xfrm>
          <a:prstGeom prst="rect">
            <a:avLst/>
          </a:prstGeom>
          <a:noFill/>
        </p:spPr>
        <p:txBody>
          <a:bodyPr wrap="none" rtlCol="0">
            <a:spAutoFit/>
          </a:bodyPr>
          <a:lstStyle/>
          <a:p>
            <a:r>
              <a:rPr lang="en-GB" b="1" dirty="0"/>
              <a:t>Instruments</a:t>
            </a:r>
          </a:p>
        </p:txBody>
      </p:sp>
      <p:sp>
        <p:nvSpPr>
          <p:cNvPr id="17" name="Down Arrow 16"/>
          <p:cNvSpPr/>
          <p:nvPr/>
        </p:nvSpPr>
        <p:spPr>
          <a:xfrm rot="18873020">
            <a:off x="8312276" y="2895769"/>
            <a:ext cx="407324" cy="473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p:cNvSpPr/>
          <p:nvPr/>
        </p:nvSpPr>
        <p:spPr>
          <a:xfrm rot="3561262">
            <a:off x="8342526" y="4314067"/>
            <a:ext cx="407324" cy="948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Down Arrow 19"/>
          <p:cNvSpPr/>
          <p:nvPr/>
        </p:nvSpPr>
        <p:spPr>
          <a:xfrm rot="18350510">
            <a:off x="10151893" y="4363789"/>
            <a:ext cx="350376" cy="948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Down Arrow 20"/>
          <p:cNvSpPr/>
          <p:nvPr/>
        </p:nvSpPr>
        <p:spPr>
          <a:xfrm>
            <a:off x="9289650" y="5050415"/>
            <a:ext cx="407324" cy="5450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10321810" y="5137397"/>
            <a:ext cx="1672938" cy="646331"/>
          </a:xfrm>
          <a:prstGeom prst="rect">
            <a:avLst/>
          </a:prstGeom>
          <a:noFill/>
        </p:spPr>
        <p:txBody>
          <a:bodyPr wrap="square" rtlCol="0">
            <a:spAutoFit/>
          </a:bodyPr>
          <a:lstStyle/>
          <a:p>
            <a:r>
              <a:rPr lang="en-GB" b="1" dirty="0"/>
              <a:t>Data written to files</a:t>
            </a:r>
          </a:p>
        </p:txBody>
      </p:sp>
      <p:sp>
        <p:nvSpPr>
          <p:cNvPr id="23" name="TextBox 22"/>
          <p:cNvSpPr txBox="1"/>
          <p:nvPr/>
        </p:nvSpPr>
        <p:spPr>
          <a:xfrm>
            <a:off x="8262563" y="5602746"/>
            <a:ext cx="2374054" cy="369332"/>
          </a:xfrm>
          <a:prstGeom prst="rect">
            <a:avLst/>
          </a:prstGeom>
          <a:noFill/>
        </p:spPr>
        <p:txBody>
          <a:bodyPr wrap="square" rtlCol="0">
            <a:spAutoFit/>
          </a:bodyPr>
          <a:lstStyle/>
          <a:p>
            <a:pPr algn="ctr"/>
            <a:r>
              <a:rPr lang="en-GB" b="1" dirty="0"/>
              <a:t>Data processed live</a:t>
            </a:r>
          </a:p>
        </p:txBody>
      </p:sp>
      <p:sp>
        <p:nvSpPr>
          <p:cNvPr id="25" name="TextBox 24"/>
          <p:cNvSpPr txBox="1"/>
          <p:nvPr/>
        </p:nvSpPr>
        <p:spPr>
          <a:xfrm>
            <a:off x="7151816" y="5050415"/>
            <a:ext cx="1672938" cy="646331"/>
          </a:xfrm>
          <a:prstGeom prst="rect">
            <a:avLst/>
          </a:prstGeom>
          <a:noFill/>
        </p:spPr>
        <p:txBody>
          <a:bodyPr wrap="square" rtlCol="0">
            <a:spAutoFit/>
          </a:bodyPr>
          <a:lstStyle/>
          <a:p>
            <a:r>
              <a:rPr lang="en-GB" b="1" dirty="0"/>
              <a:t>Any other capabilities</a:t>
            </a:r>
          </a:p>
        </p:txBody>
      </p:sp>
      <p:pic>
        <p:nvPicPr>
          <p:cNvPr id="24" name="Picture 23">
            <a:extLst>
              <a:ext uri="{FF2B5EF4-FFF2-40B4-BE49-F238E27FC236}">
                <a16:creationId xmlns:a16="http://schemas.microsoft.com/office/drawing/2014/main" id="{5AD10921-677B-7E4B-A102-92087358CF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6670" y="1648852"/>
            <a:ext cx="1567302" cy="1046364"/>
          </a:xfrm>
          <a:prstGeom prst="rect">
            <a:avLst/>
          </a:prstGeom>
        </p:spPr>
      </p:pic>
      <p:pic>
        <p:nvPicPr>
          <p:cNvPr id="4102" name="Picture 6">
            <a:extLst>
              <a:ext uri="{FF2B5EF4-FFF2-40B4-BE49-F238E27FC236}">
                <a16:creationId xmlns:a16="http://schemas.microsoft.com/office/drawing/2014/main" id="{796978B4-AC3C-BE43-B3E9-EA08C10F11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21810" y="1357568"/>
            <a:ext cx="1845750" cy="12909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55FFADB-298B-D946-94A0-39004694A6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27425" y="5696746"/>
            <a:ext cx="1093861" cy="1051322"/>
          </a:xfrm>
          <a:prstGeom prst="rect">
            <a:avLst/>
          </a:prstGeom>
        </p:spPr>
      </p:pic>
      <p:pic>
        <p:nvPicPr>
          <p:cNvPr id="28" name="Picture 27">
            <a:extLst>
              <a:ext uri="{FF2B5EF4-FFF2-40B4-BE49-F238E27FC236}">
                <a16:creationId xmlns:a16="http://schemas.microsoft.com/office/drawing/2014/main" id="{CC5E1134-340B-B043-BB5E-9E1CBB40D1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86182" y="5642433"/>
            <a:ext cx="1360957" cy="1017538"/>
          </a:xfrm>
          <a:prstGeom prst="rect">
            <a:avLst/>
          </a:prstGeom>
        </p:spPr>
      </p:pic>
      <p:sp>
        <p:nvSpPr>
          <p:cNvPr id="26" name="Down Arrow 25">
            <a:extLst>
              <a:ext uri="{FF2B5EF4-FFF2-40B4-BE49-F238E27FC236}">
                <a16:creationId xmlns:a16="http://schemas.microsoft.com/office/drawing/2014/main" id="{E3E85B9E-269C-CC4A-9311-FACAA2E7D059}"/>
              </a:ext>
            </a:extLst>
          </p:cNvPr>
          <p:cNvSpPr/>
          <p:nvPr/>
        </p:nvSpPr>
        <p:spPr>
          <a:xfrm rot="2716180">
            <a:off x="10186453" y="2879673"/>
            <a:ext cx="407324" cy="473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2808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Dealing with Data</a:t>
            </a:r>
          </a:p>
        </p:txBody>
      </p:sp>
      <p:grpSp>
        <p:nvGrpSpPr>
          <p:cNvPr id="30" name="Group 29"/>
          <p:cNvGrpSpPr/>
          <p:nvPr/>
        </p:nvGrpSpPr>
        <p:grpSpPr>
          <a:xfrm>
            <a:off x="514070" y="1588703"/>
            <a:ext cx="3592976" cy="2983297"/>
            <a:chOff x="1313410" y="2402380"/>
            <a:chExt cx="2759826" cy="2452254"/>
          </a:xfrm>
        </p:grpSpPr>
        <p:sp>
          <p:nvSpPr>
            <p:cNvPr id="5" name="Rectangle 4"/>
            <p:cNvSpPr/>
            <p:nvPr/>
          </p:nvSpPr>
          <p:spPr>
            <a:xfrm>
              <a:off x="1313410" y="2402380"/>
              <a:ext cx="1172095" cy="6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Acquire</a:t>
              </a:r>
            </a:p>
          </p:txBody>
        </p:sp>
        <p:sp>
          <p:nvSpPr>
            <p:cNvPr id="6" name="Rectangle 5"/>
            <p:cNvSpPr/>
            <p:nvPr/>
          </p:nvSpPr>
          <p:spPr>
            <a:xfrm>
              <a:off x="1313410" y="3325093"/>
              <a:ext cx="1172095" cy="6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Acquire</a:t>
              </a:r>
            </a:p>
          </p:txBody>
        </p:sp>
        <p:sp>
          <p:nvSpPr>
            <p:cNvPr id="7" name="Rectangle 6"/>
            <p:cNvSpPr/>
            <p:nvPr/>
          </p:nvSpPr>
          <p:spPr>
            <a:xfrm>
              <a:off x="2901141" y="3325093"/>
              <a:ext cx="1172095" cy="6068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Store</a:t>
              </a:r>
            </a:p>
          </p:txBody>
        </p:sp>
        <p:sp>
          <p:nvSpPr>
            <p:cNvPr id="8" name="Rectangle 7"/>
            <p:cNvSpPr/>
            <p:nvPr/>
          </p:nvSpPr>
          <p:spPr>
            <a:xfrm>
              <a:off x="1313410" y="4247806"/>
              <a:ext cx="1172095" cy="6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Acquire</a:t>
              </a:r>
            </a:p>
          </p:txBody>
        </p:sp>
        <p:sp>
          <p:nvSpPr>
            <p:cNvPr id="9" name="Rectangle 8"/>
            <p:cNvSpPr/>
            <p:nvPr/>
          </p:nvSpPr>
          <p:spPr>
            <a:xfrm>
              <a:off x="2901141" y="4247806"/>
              <a:ext cx="1172095" cy="6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Acquire</a:t>
              </a:r>
            </a:p>
          </p:txBody>
        </p:sp>
        <p:sp>
          <p:nvSpPr>
            <p:cNvPr id="10" name="Rectangle 9"/>
            <p:cNvSpPr/>
            <p:nvPr/>
          </p:nvSpPr>
          <p:spPr>
            <a:xfrm>
              <a:off x="2901141" y="2402380"/>
              <a:ext cx="1172095" cy="6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Acquire</a:t>
              </a:r>
            </a:p>
          </p:txBody>
        </p:sp>
        <p:sp>
          <p:nvSpPr>
            <p:cNvPr id="11" name="Down Arrow 10"/>
            <p:cNvSpPr/>
            <p:nvPr/>
          </p:nvSpPr>
          <p:spPr>
            <a:xfrm>
              <a:off x="3366653" y="3063242"/>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flipV="1">
              <a:off x="3366653" y="3985955"/>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own Arrow 12"/>
            <p:cNvSpPr/>
            <p:nvPr/>
          </p:nvSpPr>
          <p:spPr>
            <a:xfrm rot="5400000" flipV="1">
              <a:off x="2572788" y="3524599"/>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rot="7732891" flipV="1">
              <a:off x="2572789" y="3062132"/>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rot="13867109">
              <a:off x="2572789" y="3984844"/>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p:cNvSpPr txBox="1"/>
          <p:nvPr/>
        </p:nvSpPr>
        <p:spPr>
          <a:xfrm>
            <a:off x="381000" y="1077137"/>
            <a:ext cx="7205948" cy="400110"/>
          </a:xfrm>
          <a:prstGeom prst="rect">
            <a:avLst/>
          </a:prstGeom>
          <a:noFill/>
        </p:spPr>
        <p:txBody>
          <a:bodyPr wrap="none" rtlCol="0">
            <a:spAutoFit/>
          </a:bodyPr>
          <a:lstStyle/>
          <a:p>
            <a:pPr algn="ctr"/>
            <a:r>
              <a:rPr lang="en-GB" sz="2000" b="1" dirty="0">
                <a:solidFill>
                  <a:schemeClr val="tx2"/>
                </a:solidFill>
              </a:rPr>
              <a:t>Option A: Instruments feeding into one data store directly</a:t>
            </a:r>
          </a:p>
        </p:txBody>
      </p:sp>
      <p:pic>
        <p:nvPicPr>
          <p:cNvPr id="33" name="Picture 2">
            <a:extLst>
              <a:ext uri="{FF2B5EF4-FFF2-40B4-BE49-F238E27FC236}">
                <a16:creationId xmlns:a16="http://schemas.microsoft.com/office/drawing/2014/main" id="{F63FFB50-4CDB-D349-A59B-BDC08D0739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9363" y="1421235"/>
            <a:ext cx="4436139" cy="33182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E8888B5-8F8A-3844-88DC-8AAF5E3CE055}"/>
              </a:ext>
            </a:extLst>
          </p:cNvPr>
          <p:cNvSpPr/>
          <p:nvPr/>
        </p:nvSpPr>
        <p:spPr>
          <a:xfrm>
            <a:off x="94901" y="4637737"/>
            <a:ext cx="9874289" cy="2308324"/>
          </a:xfrm>
          <a:prstGeom prst="rect">
            <a:avLst/>
          </a:prstGeom>
        </p:spPr>
        <p:txBody>
          <a:bodyPr wrap="square">
            <a:spAutoFit/>
          </a:bodyPr>
          <a:lstStyle/>
          <a:p>
            <a:pPr marL="285750" indent="-285750">
              <a:buFont typeface="Arial" panose="020B0604020202020204" pitchFamily="34" charset="0"/>
              <a:buChar char="•"/>
            </a:pPr>
            <a:r>
              <a:rPr lang="en-GB" dirty="0">
                <a:solidFill>
                  <a:schemeClr val="accent6">
                    <a:lumMod val="75000"/>
                  </a:schemeClr>
                </a:solidFill>
                <a:latin typeface="Arial" panose="020B0604020202020204" pitchFamily="34" charset="0"/>
                <a:ea typeface="Times New Roman" panose="02020603050405020304" pitchFamily="18" charset="0"/>
              </a:rPr>
              <a:t>Quite fast</a:t>
            </a:r>
          </a:p>
          <a:p>
            <a:endParaRPr lang="en-GB"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GB" dirty="0">
                <a:latin typeface="Arial" panose="020B0604020202020204" pitchFamily="34" charset="0"/>
                <a:ea typeface="Times New Roman" panose="02020603050405020304" pitchFamily="18" charset="0"/>
              </a:rPr>
              <a:t>Direct recording requires dedicated data pipelines per instrument</a:t>
            </a:r>
          </a:p>
          <a:p>
            <a:pPr marL="285750" indent="-285750">
              <a:buFont typeface="Arial" panose="020B0604020202020204" pitchFamily="34" charset="0"/>
              <a:buChar char="•"/>
            </a:pPr>
            <a:endParaRPr lang="en-GB"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GB" dirty="0">
                <a:latin typeface="Arial" panose="020B0604020202020204" pitchFamily="34" charset="0"/>
                <a:ea typeface="Times New Roman" panose="02020603050405020304" pitchFamily="18" charset="0"/>
              </a:rPr>
              <a:t>Architecture can be cumbersome</a:t>
            </a:r>
          </a:p>
          <a:p>
            <a:pPr marL="285750" indent="-285750">
              <a:buFont typeface="Arial" panose="020B0604020202020204" pitchFamily="34" charset="0"/>
              <a:buChar char="•"/>
            </a:pPr>
            <a:endParaRPr lang="en-GB"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GB" dirty="0">
                <a:latin typeface="Arial" panose="020B0604020202020204" pitchFamily="34" charset="0"/>
                <a:ea typeface="Times New Roman" panose="02020603050405020304" pitchFamily="18" charset="0"/>
              </a:rPr>
              <a:t>Significant organisational and scalability issues, especially with changes and future upgrades</a:t>
            </a:r>
          </a:p>
          <a:p>
            <a:pPr marL="285750" indent="-285750">
              <a:buFont typeface="Arial" panose="020B0604020202020204" pitchFamily="34" charset="0"/>
              <a:buChar char="•"/>
            </a:pPr>
            <a:endParaRPr lang="en-US" dirty="0"/>
          </a:p>
        </p:txBody>
      </p:sp>
      <p:sp>
        <p:nvSpPr>
          <p:cNvPr id="36" name="Striped Right Arrow 35">
            <a:extLst>
              <a:ext uri="{FF2B5EF4-FFF2-40B4-BE49-F238E27FC236}">
                <a16:creationId xmlns:a16="http://schemas.microsoft.com/office/drawing/2014/main" id="{E17C222D-36CD-7843-8363-593F37A5BE18}"/>
              </a:ext>
            </a:extLst>
          </p:cNvPr>
          <p:cNvSpPr/>
          <p:nvPr/>
        </p:nvSpPr>
        <p:spPr>
          <a:xfrm>
            <a:off x="5114925" y="2933715"/>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517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2D21C7C-55B2-484D-849D-F3B7672BE645}"/>
              </a:ext>
            </a:extLst>
          </p:cNvPr>
          <p:cNvGrpSpPr/>
          <p:nvPr/>
        </p:nvGrpSpPr>
        <p:grpSpPr>
          <a:xfrm>
            <a:off x="600161" y="2461284"/>
            <a:ext cx="4148267" cy="2380024"/>
            <a:chOff x="6641869" y="2402380"/>
            <a:chExt cx="4347557" cy="2452254"/>
          </a:xfrm>
        </p:grpSpPr>
        <p:sp>
          <p:nvSpPr>
            <p:cNvPr id="6" name="Rectangle 5">
              <a:extLst>
                <a:ext uri="{FF2B5EF4-FFF2-40B4-BE49-F238E27FC236}">
                  <a16:creationId xmlns:a16="http://schemas.microsoft.com/office/drawing/2014/main" id="{694B61F9-5B33-D34D-880F-601B4756466D}"/>
                </a:ext>
              </a:extLst>
            </p:cNvPr>
            <p:cNvSpPr/>
            <p:nvPr/>
          </p:nvSpPr>
          <p:spPr>
            <a:xfrm>
              <a:off x="6641869" y="2402380"/>
              <a:ext cx="1172095" cy="6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Acquire</a:t>
              </a:r>
            </a:p>
          </p:txBody>
        </p:sp>
        <p:sp>
          <p:nvSpPr>
            <p:cNvPr id="7" name="Rectangle 6">
              <a:extLst>
                <a:ext uri="{FF2B5EF4-FFF2-40B4-BE49-F238E27FC236}">
                  <a16:creationId xmlns:a16="http://schemas.microsoft.com/office/drawing/2014/main" id="{B256872B-621E-804A-ABF0-489E6667B2E2}"/>
                </a:ext>
              </a:extLst>
            </p:cNvPr>
            <p:cNvSpPr/>
            <p:nvPr/>
          </p:nvSpPr>
          <p:spPr>
            <a:xfrm>
              <a:off x="6641869" y="3325093"/>
              <a:ext cx="1172095" cy="6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Acquire</a:t>
              </a:r>
            </a:p>
          </p:txBody>
        </p:sp>
        <p:sp>
          <p:nvSpPr>
            <p:cNvPr id="8" name="Rectangle 7">
              <a:extLst>
                <a:ext uri="{FF2B5EF4-FFF2-40B4-BE49-F238E27FC236}">
                  <a16:creationId xmlns:a16="http://schemas.microsoft.com/office/drawing/2014/main" id="{284F6E7F-9132-A646-96CD-FAB8792F78A1}"/>
                </a:ext>
              </a:extLst>
            </p:cNvPr>
            <p:cNvSpPr/>
            <p:nvPr/>
          </p:nvSpPr>
          <p:spPr>
            <a:xfrm>
              <a:off x="8229600" y="3325093"/>
              <a:ext cx="1172095" cy="6068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Broker</a:t>
              </a:r>
            </a:p>
          </p:txBody>
        </p:sp>
        <p:sp>
          <p:nvSpPr>
            <p:cNvPr id="9" name="Rectangle 8">
              <a:extLst>
                <a:ext uri="{FF2B5EF4-FFF2-40B4-BE49-F238E27FC236}">
                  <a16:creationId xmlns:a16="http://schemas.microsoft.com/office/drawing/2014/main" id="{DED2A6E6-C52D-BE48-8207-99101C21AFBF}"/>
                </a:ext>
              </a:extLst>
            </p:cNvPr>
            <p:cNvSpPr/>
            <p:nvPr/>
          </p:nvSpPr>
          <p:spPr>
            <a:xfrm>
              <a:off x="6641869" y="4247806"/>
              <a:ext cx="1172095" cy="6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Acquire</a:t>
              </a:r>
            </a:p>
          </p:txBody>
        </p:sp>
        <p:sp>
          <p:nvSpPr>
            <p:cNvPr id="10" name="Rectangle 9">
              <a:extLst>
                <a:ext uri="{FF2B5EF4-FFF2-40B4-BE49-F238E27FC236}">
                  <a16:creationId xmlns:a16="http://schemas.microsoft.com/office/drawing/2014/main" id="{5220F8B6-9D22-7843-8D48-C745711E8042}"/>
                </a:ext>
              </a:extLst>
            </p:cNvPr>
            <p:cNvSpPr/>
            <p:nvPr/>
          </p:nvSpPr>
          <p:spPr>
            <a:xfrm>
              <a:off x="8229600" y="4247806"/>
              <a:ext cx="1172095" cy="6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Acquire</a:t>
              </a:r>
            </a:p>
          </p:txBody>
        </p:sp>
        <p:sp>
          <p:nvSpPr>
            <p:cNvPr id="11" name="Rectangle 10">
              <a:extLst>
                <a:ext uri="{FF2B5EF4-FFF2-40B4-BE49-F238E27FC236}">
                  <a16:creationId xmlns:a16="http://schemas.microsoft.com/office/drawing/2014/main" id="{DE46C51A-8805-7C48-BC2A-AF6053FBEAC9}"/>
                </a:ext>
              </a:extLst>
            </p:cNvPr>
            <p:cNvSpPr/>
            <p:nvPr/>
          </p:nvSpPr>
          <p:spPr>
            <a:xfrm>
              <a:off x="8229600" y="2402380"/>
              <a:ext cx="1172095" cy="6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Acquire</a:t>
              </a:r>
            </a:p>
          </p:txBody>
        </p:sp>
        <p:sp>
          <p:nvSpPr>
            <p:cNvPr id="12" name="Down Arrow 11">
              <a:extLst>
                <a:ext uri="{FF2B5EF4-FFF2-40B4-BE49-F238E27FC236}">
                  <a16:creationId xmlns:a16="http://schemas.microsoft.com/office/drawing/2014/main" id="{31A08DAA-9F93-2A42-8945-A788910B6E4D}"/>
                </a:ext>
              </a:extLst>
            </p:cNvPr>
            <p:cNvSpPr/>
            <p:nvPr/>
          </p:nvSpPr>
          <p:spPr>
            <a:xfrm>
              <a:off x="8695112" y="3063242"/>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own Arrow 12">
              <a:extLst>
                <a:ext uri="{FF2B5EF4-FFF2-40B4-BE49-F238E27FC236}">
                  <a16:creationId xmlns:a16="http://schemas.microsoft.com/office/drawing/2014/main" id="{9DC3882D-075C-1243-A94B-CEF6E1BB395F}"/>
                </a:ext>
              </a:extLst>
            </p:cNvPr>
            <p:cNvSpPr/>
            <p:nvPr/>
          </p:nvSpPr>
          <p:spPr>
            <a:xfrm flipV="1">
              <a:off x="8695112" y="3985955"/>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a:extLst>
                <a:ext uri="{FF2B5EF4-FFF2-40B4-BE49-F238E27FC236}">
                  <a16:creationId xmlns:a16="http://schemas.microsoft.com/office/drawing/2014/main" id="{3C515EBC-824F-E24E-BE7C-989DB04EC907}"/>
                </a:ext>
              </a:extLst>
            </p:cNvPr>
            <p:cNvSpPr/>
            <p:nvPr/>
          </p:nvSpPr>
          <p:spPr>
            <a:xfrm rot="5400000" flipV="1">
              <a:off x="7901247" y="3524599"/>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a:extLst>
                <a:ext uri="{FF2B5EF4-FFF2-40B4-BE49-F238E27FC236}">
                  <a16:creationId xmlns:a16="http://schemas.microsoft.com/office/drawing/2014/main" id="{CDBFF2BF-5F05-A44C-AA71-B220E5133E55}"/>
                </a:ext>
              </a:extLst>
            </p:cNvPr>
            <p:cNvSpPr/>
            <p:nvPr/>
          </p:nvSpPr>
          <p:spPr>
            <a:xfrm rot="7732891" flipV="1">
              <a:off x="7901248" y="3062132"/>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a:extLst>
                <a:ext uri="{FF2B5EF4-FFF2-40B4-BE49-F238E27FC236}">
                  <a16:creationId xmlns:a16="http://schemas.microsoft.com/office/drawing/2014/main" id="{EDDF0226-CB9C-924E-8DA7-C3D7035CC316}"/>
                </a:ext>
              </a:extLst>
            </p:cNvPr>
            <p:cNvSpPr/>
            <p:nvPr/>
          </p:nvSpPr>
          <p:spPr>
            <a:xfrm rot="13867109">
              <a:off x="7901248" y="3984844"/>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735599E-885A-0E44-B9D1-E9F3B719A43B}"/>
                </a:ext>
              </a:extLst>
            </p:cNvPr>
            <p:cNvSpPr/>
            <p:nvPr/>
          </p:nvSpPr>
          <p:spPr>
            <a:xfrm>
              <a:off x="9817331" y="3325093"/>
              <a:ext cx="1172095" cy="6068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Store</a:t>
              </a:r>
            </a:p>
          </p:txBody>
        </p:sp>
        <p:sp>
          <p:nvSpPr>
            <p:cNvPr id="18" name="Down Arrow 17">
              <a:extLst>
                <a:ext uri="{FF2B5EF4-FFF2-40B4-BE49-F238E27FC236}">
                  <a16:creationId xmlns:a16="http://schemas.microsoft.com/office/drawing/2014/main" id="{67057C76-7B5A-314B-9C89-D96957EF4567}"/>
                </a:ext>
              </a:extLst>
            </p:cNvPr>
            <p:cNvSpPr/>
            <p:nvPr/>
          </p:nvSpPr>
          <p:spPr>
            <a:xfrm rot="5400000" flipV="1">
              <a:off x="9488979" y="3524600"/>
              <a:ext cx="241069" cy="20781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9ED9BB52-B34A-B845-83FA-5B636E75E60B}"/>
              </a:ext>
            </a:extLst>
          </p:cNvPr>
          <p:cNvSpPr txBox="1"/>
          <p:nvPr/>
        </p:nvSpPr>
        <p:spPr>
          <a:xfrm>
            <a:off x="381000" y="980926"/>
            <a:ext cx="5599739" cy="400110"/>
          </a:xfrm>
          <a:prstGeom prst="rect">
            <a:avLst/>
          </a:prstGeom>
          <a:noFill/>
        </p:spPr>
        <p:txBody>
          <a:bodyPr wrap="none" rtlCol="0">
            <a:spAutoFit/>
          </a:bodyPr>
          <a:lstStyle/>
          <a:p>
            <a:pPr algn="ctr"/>
            <a:r>
              <a:rPr lang="en-GB" sz="2000" b="1" dirty="0">
                <a:solidFill>
                  <a:schemeClr val="tx2"/>
                </a:solidFill>
              </a:rPr>
              <a:t>Option B: Add an intermediate “data broker”</a:t>
            </a:r>
          </a:p>
        </p:txBody>
      </p:sp>
      <p:pic>
        <p:nvPicPr>
          <p:cNvPr id="20" name="Picture 2">
            <a:extLst>
              <a:ext uri="{FF2B5EF4-FFF2-40B4-BE49-F238E27FC236}">
                <a16:creationId xmlns:a16="http://schemas.microsoft.com/office/drawing/2014/main" id="{719E8A69-2402-4A4E-8E09-F3FF7E2363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5022" y="2244057"/>
            <a:ext cx="3975385" cy="3116702"/>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3">
            <a:extLst>
              <a:ext uri="{FF2B5EF4-FFF2-40B4-BE49-F238E27FC236}">
                <a16:creationId xmlns:a16="http://schemas.microsoft.com/office/drawing/2014/main" id="{E75D7CE3-6C48-5F41-BD73-927DFE5B454D}"/>
              </a:ext>
            </a:extLst>
          </p:cNvPr>
          <p:cNvSpPr>
            <a:spLocks noGrp="1"/>
          </p:cNvSpPr>
          <p:nvPr>
            <p:ph type="title"/>
          </p:nvPr>
        </p:nvSpPr>
        <p:spPr/>
        <p:txBody>
          <a:bodyPr/>
          <a:lstStyle/>
          <a:p>
            <a:r>
              <a:rPr lang="en-GB" dirty="0"/>
              <a:t>Concept of a Data Broker</a:t>
            </a:r>
          </a:p>
        </p:txBody>
      </p:sp>
      <p:sp>
        <p:nvSpPr>
          <p:cNvPr id="22" name="Striped Right Arrow 21">
            <a:extLst>
              <a:ext uri="{FF2B5EF4-FFF2-40B4-BE49-F238E27FC236}">
                <a16:creationId xmlns:a16="http://schemas.microsoft.com/office/drawing/2014/main" id="{10F5E8B9-2950-FA40-8149-75FB2136BE12}"/>
              </a:ext>
            </a:extLst>
          </p:cNvPr>
          <p:cNvSpPr/>
          <p:nvPr/>
        </p:nvSpPr>
        <p:spPr>
          <a:xfrm>
            <a:off x="5707521" y="3408980"/>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56D2F36-92DA-0A47-9146-8AEC8471303C}"/>
              </a:ext>
            </a:extLst>
          </p:cNvPr>
          <p:cNvSpPr/>
          <p:nvPr/>
        </p:nvSpPr>
        <p:spPr>
          <a:xfrm>
            <a:off x="381000" y="5042995"/>
            <a:ext cx="8028436" cy="1754326"/>
          </a:xfrm>
          <a:prstGeom prst="rect">
            <a:avLst/>
          </a:prstGeom>
        </p:spPr>
        <p:txBody>
          <a:bodyPr wrap="square">
            <a:spAutoFit/>
          </a:bodyPr>
          <a:lstStyle/>
          <a:p>
            <a:r>
              <a:rPr lang="en-GB" dirty="0"/>
              <a:t>Decoupling data </a:t>
            </a:r>
            <a:r>
              <a:rPr lang="en-GB" i="1" dirty="0"/>
              <a:t>producers</a:t>
            </a:r>
            <a:r>
              <a:rPr lang="en-GB" dirty="0"/>
              <a:t> from </a:t>
            </a:r>
            <a:r>
              <a:rPr lang="en-GB" i="1" dirty="0"/>
              <a:t>consumers</a:t>
            </a:r>
            <a:r>
              <a:rPr lang="en-GB" dirty="0"/>
              <a:t> makes it easier to:</a:t>
            </a:r>
          </a:p>
          <a:p>
            <a:pPr marL="285750" indent="-285750">
              <a:buFont typeface="Arial" panose="020B0604020202020204" pitchFamily="34" charset="0"/>
              <a:buChar char="•"/>
            </a:pPr>
            <a:r>
              <a:rPr lang="en-GB" dirty="0"/>
              <a:t>Change/expand the data store (including file format)</a:t>
            </a:r>
          </a:p>
          <a:p>
            <a:pPr marL="285750" indent="-285750">
              <a:buFont typeface="Arial" panose="020B0604020202020204" pitchFamily="34" charset="0"/>
              <a:buChar char="•"/>
            </a:pPr>
            <a:r>
              <a:rPr lang="en-GB" dirty="0"/>
              <a:t>Add new instruments – much more scalable</a:t>
            </a:r>
          </a:p>
          <a:p>
            <a:pPr marL="285750" indent="-285750">
              <a:buFont typeface="Arial" panose="020B0604020202020204" pitchFamily="34" charset="0"/>
              <a:buChar char="•"/>
            </a:pPr>
            <a:r>
              <a:rPr lang="en-GB" dirty="0"/>
              <a:t>Add new data consumers e.g. live processing/display for some data</a:t>
            </a:r>
          </a:p>
          <a:p>
            <a:pPr marL="285750" indent="-285750">
              <a:buFont typeface="Arial" panose="020B0604020202020204" pitchFamily="34" charset="0"/>
              <a:buChar char="•"/>
            </a:pPr>
            <a:r>
              <a:rPr lang="en-GB" dirty="0"/>
              <a:t>Keep a buffer of raw data</a:t>
            </a:r>
          </a:p>
          <a:p>
            <a:pPr marL="285750" indent="-285750">
              <a:buFont typeface="Arial" panose="020B0604020202020204" pitchFamily="34" charset="0"/>
              <a:buChar char="•"/>
            </a:pPr>
            <a:r>
              <a:rPr lang="en-GB" dirty="0"/>
              <a:t>Monitor the whole process</a:t>
            </a:r>
          </a:p>
        </p:txBody>
      </p:sp>
      <p:sp>
        <p:nvSpPr>
          <p:cNvPr id="2" name="Rectangle 1">
            <a:extLst>
              <a:ext uri="{FF2B5EF4-FFF2-40B4-BE49-F238E27FC236}">
                <a16:creationId xmlns:a16="http://schemas.microsoft.com/office/drawing/2014/main" id="{CEFEBC99-AEB5-924F-A27B-E4ADFBFA1EEE}"/>
              </a:ext>
            </a:extLst>
          </p:cNvPr>
          <p:cNvSpPr/>
          <p:nvPr/>
        </p:nvSpPr>
        <p:spPr>
          <a:xfrm>
            <a:off x="289933" y="1366506"/>
            <a:ext cx="11335768" cy="923330"/>
          </a:xfrm>
          <a:prstGeom prst="rect">
            <a:avLst/>
          </a:prstGeom>
        </p:spPr>
        <p:txBody>
          <a:bodyPr wrap="square">
            <a:spAutoFit/>
          </a:bodyPr>
          <a:lstStyle/>
          <a:p>
            <a:r>
              <a:rPr lang="en-GB" dirty="0">
                <a:solidFill>
                  <a:srgbClr val="000000"/>
                </a:solidFill>
                <a:latin typeface="Roboto"/>
              </a:rPr>
              <a:t>Capturing data in real-time from event sources in the form of streams of events; storing these event streams; manipulating, processing, and reacting to the event streams in real-time as well as retrospectively; and routing the event streams to different destination technologies as needed</a:t>
            </a:r>
            <a:endParaRPr lang="en-US" dirty="0"/>
          </a:p>
        </p:txBody>
      </p:sp>
    </p:spTree>
    <p:extLst>
      <p:ext uri="{BB962C8B-B14F-4D97-AF65-F5344CB8AC3E}">
        <p14:creationId xmlns:p14="http://schemas.microsoft.com/office/powerpoint/2010/main" val="3985558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3BFE-9EE7-C7E7-B66F-172716A54306}"/>
              </a:ext>
            </a:extLst>
          </p:cNvPr>
          <p:cNvSpPr>
            <a:spLocks noGrp="1"/>
          </p:cNvSpPr>
          <p:nvPr>
            <p:ph type="title"/>
          </p:nvPr>
        </p:nvSpPr>
        <p:spPr/>
        <p:txBody>
          <a:bodyPr/>
          <a:lstStyle/>
          <a:p>
            <a:r>
              <a:rPr lang="en-US" dirty="0"/>
              <a:t>Automation via script</a:t>
            </a:r>
          </a:p>
        </p:txBody>
      </p:sp>
      <p:pic>
        <p:nvPicPr>
          <p:cNvPr id="4" name="Script.mp4">
            <a:hlinkClick r:id="" action="ppaction://media"/>
            <a:extLst>
              <a:ext uri="{FF2B5EF4-FFF2-40B4-BE49-F238E27FC236}">
                <a16:creationId xmlns:a16="http://schemas.microsoft.com/office/drawing/2014/main" id="{B5ED14A1-CFBA-5137-868E-B82F3F6061C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71" t="2580"/>
          <a:stretch/>
        </p:blipFill>
        <p:spPr>
          <a:xfrm>
            <a:off x="0" y="1094674"/>
            <a:ext cx="9758516" cy="5562845"/>
          </a:xfrm>
          <a:prstGeom prst="rect">
            <a:avLst/>
          </a:prstGeom>
        </p:spPr>
      </p:pic>
    </p:spTree>
    <p:extLst>
      <p:ext uri="{BB962C8B-B14F-4D97-AF65-F5344CB8AC3E}">
        <p14:creationId xmlns:p14="http://schemas.microsoft.com/office/powerpoint/2010/main" val="332837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1B047AEC-5870-8155-1438-DE8DA4E50BC8}"/>
              </a:ext>
            </a:extLst>
          </p:cNvPr>
          <p:cNvGrpSpPr/>
          <p:nvPr/>
        </p:nvGrpSpPr>
        <p:grpSpPr>
          <a:xfrm>
            <a:off x="4565495" y="2019169"/>
            <a:ext cx="7288863" cy="2672358"/>
            <a:chOff x="4565495" y="2019169"/>
            <a:chExt cx="7288863" cy="2672358"/>
          </a:xfrm>
        </p:grpSpPr>
        <p:grpSp>
          <p:nvGrpSpPr>
            <p:cNvPr id="32" name="Group 31">
              <a:extLst>
                <a:ext uri="{FF2B5EF4-FFF2-40B4-BE49-F238E27FC236}">
                  <a16:creationId xmlns:a16="http://schemas.microsoft.com/office/drawing/2014/main" id="{5A4CE292-1B53-CB4F-EC25-28D37E99D17A}"/>
                </a:ext>
              </a:extLst>
            </p:cNvPr>
            <p:cNvGrpSpPr/>
            <p:nvPr/>
          </p:nvGrpSpPr>
          <p:grpSpPr>
            <a:xfrm>
              <a:off x="4565495" y="2019169"/>
              <a:ext cx="7288863" cy="2672358"/>
              <a:chOff x="4565495" y="2019169"/>
              <a:chExt cx="7288863" cy="2672358"/>
            </a:xfrm>
          </p:grpSpPr>
          <p:grpSp>
            <p:nvGrpSpPr>
              <p:cNvPr id="93" name="Group 92">
                <a:extLst>
                  <a:ext uri="{FF2B5EF4-FFF2-40B4-BE49-F238E27FC236}">
                    <a16:creationId xmlns:a16="http://schemas.microsoft.com/office/drawing/2014/main" id="{42C4958B-7120-96CD-938B-5E1A0B34FA50}"/>
                  </a:ext>
                </a:extLst>
              </p:cNvPr>
              <p:cNvGrpSpPr/>
              <p:nvPr/>
            </p:nvGrpSpPr>
            <p:grpSpPr>
              <a:xfrm>
                <a:off x="4565495" y="2418535"/>
                <a:ext cx="7288863" cy="2272992"/>
                <a:chOff x="10171526" y="3301348"/>
                <a:chExt cx="10204407" cy="3182188"/>
              </a:xfrm>
            </p:grpSpPr>
            <p:sp>
              <p:nvSpPr>
                <p:cNvPr id="94" name="Rectangle 93">
                  <a:extLst>
                    <a:ext uri="{FF2B5EF4-FFF2-40B4-BE49-F238E27FC236}">
                      <a16:creationId xmlns:a16="http://schemas.microsoft.com/office/drawing/2014/main" id="{70CF201D-5354-3936-0FE5-4EF30A76C52A}"/>
                    </a:ext>
                  </a:extLst>
                </p:cNvPr>
                <p:cNvSpPr/>
                <p:nvPr/>
              </p:nvSpPr>
              <p:spPr>
                <a:xfrm>
                  <a:off x="10171526" y="3301348"/>
                  <a:ext cx="5085067" cy="3182188"/>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86"/>
                </a:p>
              </p:txBody>
            </p:sp>
            <p:sp>
              <p:nvSpPr>
                <p:cNvPr id="95" name="Rectangle 94">
                  <a:extLst>
                    <a:ext uri="{FF2B5EF4-FFF2-40B4-BE49-F238E27FC236}">
                      <a16:creationId xmlns:a16="http://schemas.microsoft.com/office/drawing/2014/main" id="{F9EF868D-83E6-E1BF-B99C-B3E0449311CD}"/>
                    </a:ext>
                  </a:extLst>
                </p:cNvPr>
                <p:cNvSpPr/>
                <p:nvPr/>
              </p:nvSpPr>
              <p:spPr>
                <a:xfrm>
                  <a:off x="11075321" y="3543254"/>
                  <a:ext cx="1409700" cy="5603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143" dirty="0"/>
                    <a:t>File writer</a:t>
                  </a:r>
                </a:p>
              </p:txBody>
            </p:sp>
            <p:sp>
              <p:nvSpPr>
                <p:cNvPr id="96" name="Rectangle 95">
                  <a:extLst>
                    <a:ext uri="{FF2B5EF4-FFF2-40B4-BE49-F238E27FC236}">
                      <a16:creationId xmlns:a16="http://schemas.microsoft.com/office/drawing/2014/main" id="{F3B83C64-D006-1EE6-029C-B662A5B75CC0}"/>
                    </a:ext>
                  </a:extLst>
                </p:cNvPr>
                <p:cNvSpPr/>
                <p:nvPr/>
              </p:nvSpPr>
              <p:spPr>
                <a:xfrm>
                  <a:off x="12976523" y="3560972"/>
                  <a:ext cx="1676401" cy="5603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000" dirty="0"/>
                    <a:t>Pulse ID generator</a:t>
                  </a:r>
                </a:p>
              </p:txBody>
            </p:sp>
            <p:sp>
              <p:nvSpPr>
                <p:cNvPr id="97" name="Rectangle 96">
                  <a:extLst>
                    <a:ext uri="{FF2B5EF4-FFF2-40B4-BE49-F238E27FC236}">
                      <a16:creationId xmlns:a16="http://schemas.microsoft.com/office/drawing/2014/main" id="{8498687C-2FAB-1022-0BA7-12872E7A8954}"/>
                    </a:ext>
                  </a:extLst>
                </p:cNvPr>
                <p:cNvSpPr/>
                <p:nvPr/>
              </p:nvSpPr>
              <p:spPr>
                <a:xfrm>
                  <a:off x="13420841" y="4732113"/>
                  <a:ext cx="1676399" cy="56038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000" dirty="0"/>
                    <a:t>Control system interface</a:t>
                  </a:r>
                </a:p>
              </p:txBody>
            </p:sp>
            <p:sp>
              <p:nvSpPr>
                <p:cNvPr id="98" name="Rectangle 97">
                  <a:extLst>
                    <a:ext uri="{FF2B5EF4-FFF2-40B4-BE49-F238E27FC236}">
                      <a16:creationId xmlns:a16="http://schemas.microsoft.com/office/drawing/2014/main" id="{C4A95818-7F8C-59A3-6D1D-71ECD44FAE5E}"/>
                    </a:ext>
                  </a:extLst>
                </p:cNvPr>
                <p:cNvSpPr/>
                <p:nvPr/>
              </p:nvSpPr>
              <p:spPr>
                <a:xfrm>
                  <a:off x="10672788" y="4571187"/>
                  <a:ext cx="2238217" cy="9106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86" dirty="0"/>
                    <a:t>D</a:t>
                  </a:r>
                  <a:r>
                    <a:rPr lang="en-GB" sz="1286" dirty="0"/>
                    <a:t>AQ manager</a:t>
                  </a:r>
                </a:p>
              </p:txBody>
            </p:sp>
            <p:sp>
              <p:nvSpPr>
                <p:cNvPr id="99" name="TextBox 98">
                  <a:extLst>
                    <a:ext uri="{FF2B5EF4-FFF2-40B4-BE49-F238E27FC236}">
                      <a16:creationId xmlns:a16="http://schemas.microsoft.com/office/drawing/2014/main" id="{6A45CA0F-2E67-DEEB-4981-9181DAD0C2A5}"/>
                    </a:ext>
                  </a:extLst>
                </p:cNvPr>
                <p:cNvSpPr txBox="1"/>
                <p:nvPr/>
              </p:nvSpPr>
              <p:spPr>
                <a:xfrm>
                  <a:off x="15290866" y="3754081"/>
                  <a:ext cx="5085067" cy="2542234"/>
                </a:xfrm>
                <a:prstGeom prst="rect">
                  <a:avLst/>
                </a:prstGeom>
                <a:noFill/>
              </p:spPr>
              <p:txBody>
                <a:bodyPr wrap="square" rtlCol="0">
                  <a:spAutoFit/>
                </a:bodyPr>
                <a:lstStyle/>
                <a:p>
                  <a:pPr marL="285750" indent="-285750">
                    <a:buFont typeface="Arial" panose="020B0604020202020204" pitchFamily="34" charset="0"/>
                    <a:buChar char="•"/>
                  </a:pPr>
                  <a:r>
                    <a:rPr lang="en-US" sz="1600" dirty="0"/>
                    <a:t>DAQ manager: an intermediate DAQ organizer with a developer interface. Useful for commissioning/test experiments.  </a:t>
                  </a:r>
                </a:p>
                <a:p>
                  <a:pPr marL="285750" indent="-285750">
                    <a:buFont typeface="Arial" panose="020B0604020202020204" pitchFamily="34" charset="0"/>
                    <a:buChar char="•"/>
                  </a:pPr>
                  <a:r>
                    <a:rPr lang="en-US" sz="1600" dirty="0"/>
                    <a:t>You can specify the number of laser, destination folder for the  data streams etc. </a:t>
                  </a:r>
                  <a:endParaRPr lang="en-GB" sz="1600" dirty="0"/>
                </a:p>
              </p:txBody>
            </p:sp>
          </p:grpSp>
          <p:sp>
            <p:nvSpPr>
              <p:cNvPr id="135" name="Right Arrow 134">
                <a:extLst>
                  <a:ext uri="{FF2B5EF4-FFF2-40B4-BE49-F238E27FC236}">
                    <a16:creationId xmlns:a16="http://schemas.microsoft.com/office/drawing/2014/main" id="{C5278E7C-F872-9CD4-DDFB-CB0BB028EDB3}"/>
                  </a:ext>
                </a:extLst>
              </p:cNvPr>
              <p:cNvSpPr/>
              <p:nvPr/>
            </p:nvSpPr>
            <p:spPr>
              <a:xfrm rot="5400000">
                <a:off x="5434915" y="2193560"/>
                <a:ext cx="584812" cy="236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Up-down Arrow 135">
                <a:extLst>
                  <a:ext uri="{FF2B5EF4-FFF2-40B4-BE49-F238E27FC236}">
                    <a16:creationId xmlns:a16="http://schemas.microsoft.com/office/drawing/2014/main" id="{8825DA66-74BB-B8B5-5F3D-429915E5AC89}"/>
                  </a:ext>
                </a:extLst>
              </p:cNvPr>
              <p:cNvSpPr/>
              <p:nvPr/>
            </p:nvSpPr>
            <p:spPr>
              <a:xfrm>
                <a:off x="7058282" y="2037786"/>
                <a:ext cx="218994" cy="575688"/>
              </a:xfrm>
              <a:prstGeom prst="upDown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Right Arrow 136">
              <a:extLst>
                <a:ext uri="{FF2B5EF4-FFF2-40B4-BE49-F238E27FC236}">
                  <a16:creationId xmlns:a16="http://schemas.microsoft.com/office/drawing/2014/main" id="{E331170B-DBAA-CFD2-DA7D-31CB1A1EBF65}"/>
                </a:ext>
              </a:extLst>
            </p:cNvPr>
            <p:cNvSpPr/>
            <p:nvPr/>
          </p:nvSpPr>
          <p:spPr>
            <a:xfrm rot="10800000">
              <a:off x="6201366" y="2690347"/>
              <a:ext cx="390093" cy="267474"/>
            </a:xfrm>
            <a:prstGeom prst="right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Arrow 137">
              <a:extLst>
                <a:ext uri="{FF2B5EF4-FFF2-40B4-BE49-F238E27FC236}">
                  <a16:creationId xmlns:a16="http://schemas.microsoft.com/office/drawing/2014/main" id="{FDEA2656-F61B-DDD0-281F-BDECA454E49E}"/>
                </a:ext>
              </a:extLst>
            </p:cNvPr>
            <p:cNvSpPr/>
            <p:nvPr/>
          </p:nvSpPr>
          <p:spPr>
            <a:xfrm rot="16200000">
              <a:off x="5528893" y="3043889"/>
              <a:ext cx="400279" cy="232608"/>
            </a:xfrm>
            <a:prstGeom prst="right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down Arrow 9">
              <a:extLst>
                <a:ext uri="{FF2B5EF4-FFF2-40B4-BE49-F238E27FC236}">
                  <a16:creationId xmlns:a16="http://schemas.microsoft.com/office/drawing/2014/main" id="{EFE1C61F-412B-E7D1-6685-49B9F742C0FE}"/>
                </a:ext>
              </a:extLst>
            </p:cNvPr>
            <p:cNvSpPr/>
            <p:nvPr/>
          </p:nvSpPr>
          <p:spPr>
            <a:xfrm rot="16200000">
              <a:off x="6560990" y="3450153"/>
              <a:ext cx="276785" cy="399409"/>
            </a:xfrm>
            <a:prstGeom prst="upDown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up Arrow 14">
              <a:extLst>
                <a:ext uri="{FF2B5EF4-FFF2-40B4-BE49-F238E27FC236}">
                  <a16:creationId xmlns:a16="http://schemas.microsoft.com/office/drawing/2014/main" id="{10F29831-6135-F0A9-82C1-7F3CF8AB1C8A}"/>
                </a:ext>
              </a:extLst>
            </p:cNvPr>
            <p:cNvSpPr/>
            <p:nvPr/>
          </p:nvSpPr>
          <p:spPr>
            <a:xfrm flipH="1">
              <a:off x="6040917" y="3956307"/>
              <a:ext cx="749941" cy="539989"/>
            </a:xfrm>
            <a:prstGeom prst="leftUp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5C52066-CB35-30F3-0070-869847EC7595}"/>
                </a:ext>
              </a:extLst>
            </p:cNvPr>
            <p:cNvSpPr/>
            <p:nvPr/>
          </p:nvSpPr>
          <p:spPr>
            <a:xfrm>
              <a:off x="6826074" y="4026234"/>
              <a:ext cx="1371612" cy="59871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Developer interface</a:t>
              </a:r>
            </a:p>
          </p:txBody>
        </p:sp>
      </p:grpSp>
      <p:sp>
        <p:nvSpPr>
          <p:cNvPr id="2" name="Title 1">
            <a:extLst>
              <a:ext uri="{FF2B5EF4-FFF2-40B4-BE49-F238E27FC236}">
                <a16:creationId xmlns:a16="http://schemas.microsoft.com/office/drawing/2014/main" id="{593A609C-5E64-C36A-3411-ECBB6C7F4447}"/>
              </a:ext>
            </a:extLst>
          </p:cNvPr>
          <p:cNvSpPr>
            <a:spLocks noGrp="1"/>
          </p:cNvSpPr>
          <p:nvPr>
            <p:ph type="title"/>
          </p:nvPr>
        </p:nvSpPr>
        <p:spPr/>
        <p:txBody>
          <a:bodyPr/>
          <a:lstStyle/>
          <a:p>
            <a:r>
              <a:rPr lang="en-US" dirty="0"/>
              <a:t>Detailed structure of DMS</a:t>
            </a:r>
          </a:p>
        </p:txBody>
      </p:sp>
      <p:grpSp>
        <p:nvGrpSpPr>
          <p:cNvPr id="27" name="Group 26">
            <a:extLst>
              <a:ext uri="{FF2B5EF4-FFF2-40B4-BE49-F238E27FC236}">
                <a16:creationId xmlns:a16="http://schemas.microsoft.com/office/drawing/2014/main" id="{9A850300-D629-0438-7F8B-4C07CEDD5F8B}"/>
              </a:ext>
            </a:extLst>
          </p:cNvPr>
          <p:cNvGrpSpPr/>
          <p:nvPr/>
        </p:nvGrpSpPr>
        <p:grpSpPr>
          <a:xfrm>
            <a:off x="269147" y="927972"/>
            <a:ext cx="4234052" cy="1727285"/>
            <a:chOff x="269147" y="927972"/>
            <a:chExt cx="4234052" cy="1727285"/>
          </a:xfrm>
        </p:grpSpPr>
        <p:sp>
          <p:nvSpPr>
            <p:cNvPr id="60" name="Rectangle 59">
              <a:extLst>
                <a:ext uri="{FF2B5EF4-FFF2-40B4-BE49-F238E27FC236}">
                  <a16:creationId xmlns:a16="http://schemas.microsoft.com/office/drawing/2014/main" id="{E817AF28-22EF-54B2-452A-001B6999D0F3}"/>
                </a:ext>
              </a:extLst>
            </p:cNvPr>
            <p:cNvSpPr/>
            <p:nvPr/>
          </p:nvSpPr>
          <p:spPr>
            <a:xfrm>
              <a:off x="269147" y="1196415"/>
              <a:ext cx="4171755" cy="1458842"/>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86"/>
            </a:p>
          </p:txBody>
        </p:sp>
        <p:sp>
          <p:nvSpPr>
            <p:cNvPr id="61" name="Arrow: Right 44">
              <a:extLst>
                <a:ext uri="{FF2B5EF4-FFF2-40B4-BE49-F238E27FC236}">
                  <a16:creationId xmlns:a16="http://schemas.microsoft.com/office/drawing/2014/main" id="{C464F240-15B1-5D6C-B39E-C14FE062A587}"/>
                </a:ext>
              </a:extLst>
            </p:cNvPr>
            <p:cNvSpPr/>
            <p:nvPr/>
          </p:nvSpPr>
          <p:spPr>
            <a:xfrm>
              <a:off x="2934239" y="1571714"/>
              <a:ext cx="379244" cy="300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62" name="Rectangle 61">
              <a:extLst>
                <a:ext uri="{FF2B5EF4-FFF2-40B4-BE49-F238E27FC236}">
                  <a16:creationId xmlns:a16="http://schemas.microsoft.com/office/drawing/2014/main" id="{0CA2CE2C-F61F-E87C-36E7-4748D36DF6CA}"/>
                </a:ext>
              </a:extLst>
            </p:cNvPr>
            <p:cNvSpPr/>
            <p:nvPr/>
          </p:nvSpPr>
          <p:spPr>
            <a:xfrm>
              <a:off x="421966" y="1372436"/>
              <a:ext cx="1338034" cy="27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t>Devices – scalars</a:t>
              </a:r>
            </a:p>
          </p:txBody>
        </p:sp>
        <p:sp>
          <p:nvSpPr>
            <p:cNvPr id="63" name="Rectangle 62">
              <a:extLst>
                <a:ext uri="{FF2B5EF4-FFF2-40B4-BE49-F238E27FC236}">
                  <a16:creationId xmlns:a16="http://schemas.microsoft.com/office/drawing/2014/main" id="{7EF33EC9-0BEF-D55E-1C2F-E6714F3B6FF9}"/>
                </a:ext>
              </a:extLst>
            </p:cNvPr>
            <p:cNvSpPr/>
            <p:nvPr/>
          </p:nvSpPr>
          <p:spPr>
            <a:xfrm>
              <a:off x="421966" y="1757972"/>
              <a:ext cx="1338034" cy="27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Devices – waveforms</a:t>
              </a:r>
            </a:p>
          </p:txBody>
        </p:sp>
        <p:sp>
          <p:nvSpPr>
            <p:cNvPr id="64" name="Rectangle 63">
              <a:extLst>
                <a:ext uri="{FF2B5EF4-FFF2-40B4-BE49-F238E27FC236}">
                  <a16:creationId xmlns:a16="http://schemas.microsoft.com/office/drawing/2014/main" id="{8B229271-F844-ADA1-D833-53209DEB48D9}"/>
                </a:ext>
              </a:extLst>
            </p:cNvPr>
            <p:cNvSpPr/>
            <p:nvPr/>
          </p:nvSpPr>
          <p:spPr>
            <a:xfrm>
              <a:off x="421966" y="2143508"/>
              <a:ext cx="1338034" cy="27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t>Devices – images</a:t>
              </a:r>
            </a:p>
          </p:txBody>
        </p:sp>
        <p:sp>
          <p:nvSpPr>
            <p:cNvPr id="65" name="Rectangle 64">
              <a:extLst>
                <a:ext uri="{FF2B5EF4-FFF2-40B4-BE49-F238E27FC236}">
                  <a16:creationId xmlns:a16="http://schemas.microsoft.com/office/drawing/2014/main" id="{4ACA8876-537A-DA1C-E061-2EE8B1A31CCA}"/>
                </a:ext>
              </a:extLst>
            </p:cNvPr>
            <p:cNvSpPr/>
            <p:nvPr/>
          </p:nvSpPr>
          <p:spPr>
            <a:xfrm>
              <a:off x="2118322" y="1372436"/>
              <a:ext cx="780143" cy="27894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a:t>IOC</a:t>
              </a:r>
            </a:p>
          </p:txBody>
        </p:sp>
        <p:sp>
          <p:nvSpPr>
            <p:cNvPr id="66" name="Rectangle 65">
              <a:extLst>
                <a:ext uri="{FF2B5EF4-FFF2-40B4-BE49-F238E27FC236}">
                  <a16:creationId xmlns:a16="http://schemas.microsoft.com/office/drawing/2014/main" id="{50594662-4113-8A9F-D1C2-5724F2B621F8}"/>
                </a:ext>
              </a:extLst>
            </p:cNvPr>
            <p:cNvSpPr/>
            <p:nvPr/>
          </p:nvSpPr>
          <p:spPr>
            <a:xfrm>
              <a:off x="2118322" y="1757972"/>
              <a:ext cx="780143" cy="27894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a:t>IOC</a:t>
              </a:r>
            </a:p>
          </p:txBody>
        </p:sp>
        <p:sp>
          <p:nvSpPr>
            <p:cNvPr id="67" name="Rectangle 66">
              <a:extLst>
                <a:ext uri="{FF2B5EF4-FFF2-40B4-BE49-F238E27FC236}">
                  <a16:creationId xmlns:a16="http://schemas.microsoft.com/office/drawing/2014/main" id="{1A845014-06D0-DB50-04F2-C96A32748A35}"/>
                </a:ext>
              </a:extLst>
            </p:cNvPr>
            <p:cNvSpPr/>
            <p:nvPr/>
          </p:nvSpPr>
          <p:spPr>
            <a:xfrm>
              <a:off x="2118322" y="2143508"/>
              <a:ext cx="780143" cy="27894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a:t>IOC</a:t>
              </a:r>
            </a:p>
          </p:txBody>
        </p:sp>
        <p:sp>
          <p:nvSpPr>
            <p:cNvPr id="68" name="Rectangle 67">
              <a:extLst>
                <a:ext uri="{FF2B5EF4-FFF2-40B4-BE49-F238E27FC236}">
                  <a16:creationId xmlns:a16="http://schemas.microsoft.com/office/drawing/2014/main" id="{229E4FE3-F557-C26F-B0CC-2A3AAF05832E}"/>
                </a:ext>
              </a:extLst>
            </p:cNvPr>
            <p:cNvSpPr/>
            <p:nvPr/>
          </p:nvSpPr>
          <p:spPr>
            <a:xfrm>
              <a:off x="2790996" y="2138659"/>
              <a:ext cx="780143" cy="3047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000" dirty="0" err="1"/>
                <a:t>ADKafka</a:t>
              </a:r>
              <a:endParaRPr lang="en-GB" sz="1000" dirty="0"/>
            </a:p>
          </p:txBody>
        </p:sp>
        <p:cxnSp>
          <p:nvCxnSpPr>
            <p:cNvPr id="69" name="Straight Arrow Connector 68">
              <a:extLst>
                <a:ext uri="{FF2B5EF4-FFF2-40B4-BE49-F238E27FC236}">
                  <a16:creationId xmlns:a16="http://schemas.microsoft.com/office/drawing/2014/main" id="{AE1F9E59-3B84-8550-47E5-8D1BB59AF734}"/>
                </a:ext>
              </a:extLst>
            </p:cNvPr>
            <p:cNvCxnSpPr>
              <a:stCxn id="62" idx="3"/>
              <a:endCxn id="65" idx="1"/>
            </p:cNvCxnSpPr>
            <p:nvPr/>
          </p:nvCxnSpPr>
          <p:spPr>
            <a:xfrm>
              <a:off x="1760001" y="1511909"/>
              <a:ext cx="3583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17E92BF5-1CAE-B86A-9943-7F8D49A4D1A0}"/>
                </a:ext>
              </a:extLst>
            </p:cNvPr>
            <p:cNvCxnSpPr>
              <a:stCxn id="63" idx="3"/>
              <a:endCxn id="66" idx="1"/>
            </p:cNvCxnSpPr>
            <p:nvPr/>
          </p:nvCxnSpPr>
          <p:spPr>
            <a:xfrm>
              <a:off x="1760001" y="1897445"/>
              <a:ext cx="3583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F1FE6513-C62E-DF3D-5B5A-93A50A6336B9}"/>
                </a:ext>
              </a:extLst>
            </p:cNvPr>
            <p:cNvCxnSpPr>
              <a:stCxn id="64" idx="3"/>
              <a:endCxn id="67" idx="1"/>
            </p:cNvCxnSpPr>
            <p:nvPr/>
          </p:nvCxnSpPr>
          <p:spPr>
            <a:xfrm>
              <a:off x="1760001" y="2282981"/>
              <a:ext cx="3583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Rectangle 71">
              <a:extLst>
                <a:ext uri="{FF2B5EF4-FFF2-40B4-BE49-F238E27FC236}">
                  <a16:creationId xmlns:a16="http://schemas.microsoft.com/office/drawing/2014/main" id="{C2E21D51-BA99-F3EE-E068-9DC01164D3C1}"/>
                </a:ext>
              </a:extLst>
            </p:cNvPr>
            <p:cNvSpPr/>
            <p:nvPr/>
          </p:nvSpPr>
          <p:spPr>
            <a:xfrm>
              <a:off x="3324822" y="1511910"/>
              <a:ext cx="889000" cy="38970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900" dirty="0"/>
                <a:t>EPICS-Kafka forwarder</a:t>
              </a:r>
            </a:p>
          </p:txBody>
        </p:sp>
        <p:sp>
          <p:nvSpPr>
            <p:cNvPr id="73" name="TextBox 72">
              <a:extLst>
                <a:ext uri="{FF2B5EF4-FFF2-40B4-BE49-F238E27FC236}">
                  <a16:creationId xmlns:a16="http://schemas.microsoft.com/office/drawing/2014/main" id="{567CFEBF-A4DE-C928-3A26-BFFC3061E33D}"/>
                </a:ext>
              </a:extLst>
            </p:cNvPr>
            <p:cNvSpPr txBox="1"/>
            <p:nvPr/>
          </p:nvSpPr>
          <p:spPr>
            <a:xfrm>
              <a:off x="334885" y="927972"/>
              <a:ext cx="4168314" cy="307777"/>
            </a:xfrm>
            <a:prstGeom prst="rect">
              <a:avLst/>
            </a:prstGeom>
            <a:noFill/>
          </p:spPr>
          <p:txBody>
            <a:bodyPr wrap="square" rtlCol="0">
              <a:spAutoFit/>
            </a:bodyPr>
            <a:lstStyle/>
            <a:p>
              <a:r>
                <a:rPr lang="en-US" sz="1400" dirty="0"/>
                <a:t>Data is recorded using EPICS and sent to Kafka</a:t>
              </a:r>
              <a:endParaRPr lang="en-GB" sz="1400" dirty="0"/>
            </a:p>
          </p:txBody>
        </p:sp>
      </p:grpSp>
      <p:grpSp>
        <p:nvGrpSpPr>
          <p:cNvPr id="35" name="Group 34">
            <a:extLst>
              <a:ext uri="{FF2B5EF4-FFF2-40B4-BE49-F238E27FC236}">
                <a16:creationId xmlns:a16="http://schemas.microsoft.com/office/drawing/2014/main" id="{574EFC07-8874-CA32-021E-B5548FFD48A1}"/>
              </a:ext>
            </a:extLst>
          </p:cNvPr>
          <p:cNvGrpSpPr/>
          <p:nvPr/>
        </p:nvGrpSpPr>
        <p:grpSpPr>
          <a:xfrm>
            <a:off x="101811" y="2793096"/>
            <a:ext cx="5109254" cy="3788613"/>
            <a:chOff x="101811" y="2793096"/>
            <a:chExt cx="5109254" cy="3788613"/>
          </a:xfrm>
        </p:grpSpPr>
        <p:sp>
          <p:nvSpPr>
            <p:cNvPr id="91" name="TextBox 90">
              <a:extLst>
                <a:ext uri="{FF2B5EF4-FFF2-40B4-BE49-F238E27FC236}">
                  <a16:creationId xmlns:a16="http://schemas.microsoft.com/office/drawing/2014/main" id="{64AFA5B6-6258-17A7-04D0-F3CBB24B8EBE}"/>
                </a:ext>
              </a:extLst>
            </p:cNvPr>
            <p:cNvSpPr txBox="1"/>
            <p:nvPr/>
          </p:nvSpPr>
          <p:spPr>
            <a:xfrm>
              <a:off x="101811" y="5843045"/>
              <a:ext cx="3627774" cy="738664"/>
            </a:xfrm>
            <a:prstGeom prst="rect">
              <a:avLst/>
            </a:prstGeom>
            <a:noFill/>
          </p:spPr>
          <p:txBody>
            <a:bodyPr wrap="square" rtlCol="0">
              <a:spAutoFit/>
            </a:bodyPr>
            <a:lstStyle/>
            <a:p>
              <a:r>
                <a:rPr lang="en-US" sz="1400" dirty="0"/>
                <a:t>We have an option of a local storage, but the main storage will be in the Scientific Computing Infrastructure. </a:t>
              </a:r>
              <a:endParaRPr lang="en-GB" sz="1400" dirty="0"/>
            </a:p>
          </p:txBody>
        </p:sp>
        <p:grpSp>
          <p:nvGrpSpPr>
            <p:cNvPr id="33" name="Group 32">
              <a:extLst>
                <a:ext uri="{FF2B5EF4-FFF2-40B4-BE49-F238E27FC236}">
                  <a16:creationId xmlns:a16="http://schemas.microsoft.com/office/drawing/2014/main" id="{379D41E1-92C5-9038-2EF4-142D179087C0}"/>
                </a:ext>
              </a:extLst>
            </p:cNvPr>
            <p:cNvGrpSpPr/>
            <p:nvPr/>
          </p:nvGrpSpPr>
          <p:grpSpPr>
            <a:xfrm>
              <a:off x="220978" y="2793096"/>
              <a:ext cx="4990087" cy="2898610"/>
              <a:chOff x="220978" y="2793096"/>
              <a:chExt cx="4990087" cy="2898610"/>
            </a:xfrm>
          </p:grpSpPr>
          <p:sp>
            <p:nvSpPr>
              <p:cNvPr id="81" name="Rectangle 80">
                <a:extLst>
                  <a:ext uri="{FF2B5EF4-FFF2-40B4-BE49-F238E27FC236}">
                    <a16:creationId xmlns:a16="http://schemas.microsoft.com/office/drawing/2014/main" id="{2E107DAA-F36D-4CA4-F698-F11322A63611}"/>
                  </a:ext>
                </a:extLst>
              </p:cNvPr>
              <p:cNvSpPr/>
              <p:nvPr/>
            </p:nvSpPr>
            <p:spPr>
              <a:xfrm>
                <a:off x="220978" y="3170338"/>
                <a:ext cx="3627774" cy="2521368"/>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86"/>
              </a:p>
            </p:txBody>
          </p:sp>
          <p:sp>
            <p:nvSpPr>
              <p:cNvPr id="82" name="Flowchart: Magnetic Disk 32">
                <a:extLst>
                  <a:ext uri="{FF2B5EF4-FFF2-40B4-BE49-F238E27FC236}">
                    <a16:creationId xmlns:a16="http://schemas.microsoft.com/office/drawing/2014/main" id="{A3A238C5-584C-EA43-4DA8-E9D7468AE61A}"/>
                  </a:ext>
                </a:extLst>
              </p:cNvPr>
              <p:cNvSpPr/>
              <p:nvPr/>
            </p:nvSpPr>
            <p:spPr>
              <a:xfrm>
                <a:off x="2305135" y="3223846"/>
                <a:ext cx="1140732" cy="530679"/>
              </a:xfrm>
              <a:prstGeom prst="flowChartMagneticDisk">
                <a:avLst/>
              </a:prstGeom>
              <a:pattFill prst="divot">
                <a:fgClr>
                  <a:schemeClr val="accent6"/>
                </a:fgClr>
                <a:bgClr>
                  <a:schemeClr val="bg1"/>
                </a:bgClr>
              </a:patt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solidFill>
                      <a:srgbClr val="C00000"/>
                    </a:solidFill>
                  </a:rPr>
                  <a:t>Local file storage</a:t>
                </a:r>
              </a:p>
            </p:txBody>
          </p:sp>
          <p:sp>
            <p:nvSpPr>
              <p:cNvPr id="83" name="Flowchart: Magnetic Disk 111">
                <a:extLst>
                  <a:ext uri="{FF2B5EF4-FFF2-40B4-BE49-F238E27FC236}">
                    <a16:creationId xmlns:a16="http://schemas.microsoft.com/office/drawing/2014/main" id="{9320D387-224F-1B4D-84E1-63B774824F87}"/>
                  </a:ext>
                </a:extLst>
              </p:cNvPr>
              <p:cNvSpPr/>
              <p:nvPr/>
            </p:nvSpPr>
            <p:spPr>
              <a:xfrm>
                <a:off x="484979" y="3939918"/>
                <a:ext cx="1601921" cy="745229"/>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lIns="65314" tIns="32657" rIns="65314" bIns="32657" rtlCol="0" anchor="ctr"/>
              <a:lstStyle/>
              <a:p>
                <a:pPr algn="ctr"/>
                <a:r>
                  <a:rPr lang="en-GB" sz="1286" dirty="0"/>
                  <a:t>Facility Data Pipeline (SCD)</a:t>
                </a:r>
              </a:p>
            </p:txBody>
          </p:sp>
          <p:sp>
            <p:nvSpPr>
              <p:cNvPr id="84" name="Rectangle 83">
                <a:extLst>
                  <a:ext uri="{FF2B5EF4-FFF2-40B4-BE49-F238E27FC236}">
                    <a16:creationId xmlns:a16="http://schemas.microsoft.com/office/drawing/2014/main" id="{B0D8DD6E-975C-70AA-5934-052F30E99136}"/>
                  </a:ext>
                </a:extLst>
              </p:cNvPr>
              <p:cNvSpPr/>
              <p:nvPr/>
            </p:nvSpPr>
            <p:spPr>
              <a:xfrm>
                <a:off x="718679" y="3284887"/>
                <a:ext cx="1140731" cy="43083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dirty="0"/>
                  <a:t>Upload manager</a:t>
                </a:r>
              </a:p>
            </p:txBody>
          </p:sp>
          <p:sp>
            <p:nvSpPr>
              <p:cNvPr id="88" name="Oval 87">
                <a:extLst>
                  <a:ext uri="{FF2B5EF4-FFF2-40B4-BE49-F238E27FC236}">
                    <a16:creationId xmlns:a16="http://schemas.microsoft.com/office/drawing/2014/main" id="{29FA5D15-A84A-ED3A-2919-85C2747CBC6D}"/>
                  </a:ext>
                </a:extLst>
              </p:cNvPr>
              <p:cNvSpPr/>
              <p:nvPr/>
            </p:nvSpPr>
            <p:spPr>
              <a:xfrm>
                <a:off x="2222506" y="4013175"/>
                <a:ext cx="1438808" cy="59871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a:t>Operations Gateway</a:t>
                </a:r>
              </a:p>
            </p:txBody>
          </p:sp>
          <p:sp>
            <p:nvSpPr>
              <p:cNvPr id="3" name="Right Arrow 2">
                <a:extLst>
                  <a:ext uri="{FF2B5EF4-FFF2-40B4-BE49-F238E27FC236}">
                    <a16:creationId xmlns:a16="http://schemas.microsoft.com/office/drawing/2014/main" id="{5ADDCE16-E641-E6C8-457D-895E3849D1A1}"/>
                  </a:ext>
                </a:extLst>
              </p:cNvPr>
              <p:cNvSpPr/>
              <p:nvPr/>
            </p:nvSpPr>
            <p:spPr>
              <a:xfrm rot="10800000">
                <a:off x="1865806" y="3373174"/>
                <a:ext cx="390093" cy="267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B5FCC9F6-4BBE-7929-067F-6794AB727AFF}"/>
                  </a:ext>
                </a:extLst>
              </p:cNvPr>
              <p:cNvSpPr/>
              <p:nvPr/>
            </p:nvSpPr>
            <p:spPr>
              <a:xfrm rot="5400000">
                <a:off x="1045258" y="3787823"/>
                <a:ext cx="475766" cy="326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391BBE2-3FB0-F3EB-DEE1-5CA5679EB059}"/>
                  </a:ext>
                </a:extLst>
              </p:cNvPr>
              <p:cNvSpPr/>
              <p:nvPr/>
            </p:nvSpPr>
            <p:spPr>
              <a:xfrm>
                <a:off x="2243414" y="4823769"/>
                <a:ext cx="1438808" cy="59871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err="1"/>
                  <a:t>DAaaS</a:t>
                </a:r>
                <a:endParaRPr lang="en-GB" sz="1200" dirty="0"/>
              </a:p>
            </p:txBody>
          </p:sp>
          <p:sp>
            <p:nvSpPr>
              <p:cNvPr id="6" name="Bent Arrow 5">
                <a:extLst>
                  <a:ext uri="{FF2B5EF4-FFF2-40B4-BE49-F238E27FC236}">
                    <a16:creationId xmlns:a16="http://schemas.microsoft.com/office/drawing/2014/main" id="{4F2BFC25-16F3-310B-85EB-B62DE7A3F170}"/>
                  </a:ext>
                </a:extLst>
              </p:cNvPr>
              <p:cNvSpPr/>
              <p:nvPr/>
            </p:nvSpPr>
            <p:spPr>
              <a:xfrm rot="16200000" flipH="1">
                <a:off x="3785657" y="1798438"/>
                <a:ext cx="430749" cy="2420066"/>
              </a:xfrm>
              <a:prstGeom prst="bentArrow">
                <a:avLst>
                  <a:gd name="adj1" fmla="val 25000"/>
                  <a:gd name="adj2" fmla="val 25000"/>
                  <a:gd name="adj3" fmla="val 25000"/>
                  <a:gd name="adj4" fmla="val 45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Right 44">
                <a:extLst>
                  <a:ext uri="{FF2B5EF4-FFF2-40B4-BE49-F238E27FC236}">
                    <a16:creationId xmlns:a16="http://schemas.microsoft.com/office/drawing/2014/main" id="{7180395E-267F-116E-1E26-F52D7EE4C6E8}"/>
                  </a:ext>
                </a:extLst>
              </p:cNvPr>
              <p:cNvSpPr/>
              <p:nvPr/>
            </p:nvSpPr>
            <p:spPr>
              <a:xfrm>
                <a:off x="2021871" y="4143624"/>
                <a:ext cx="379244" cy="300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8" name="Bent Arrow 7">
                <a:extLst>
                  <a:ext uri="{FF2B5EF4-FFF2-40B4-BE49-F238E27FC236}">
                    <a16:creationId xmlns:a16="http://schemas.microsoft.com/office/drawing/2014/main" id="{DF9E5DDB-5F42-FA0D-BD5A-A6B1B2769009}"/>
                  </a:ext>
                </a:extLst>
              </p:cNvPr>
              <p:cNvSpPr/>
              <p:nvPr/>
            </p:nvSpPr>
            <p:spPr>
              <a:xfrm flipV="1">
                <a:off x="1194501" y="4681387"/>
                <a:ext cx="1061398" cy="613334"/>
              </a:xfrm>
              <a:prstGeom prst="bentArrow">
                <a:avLst>
                  <a:gd name="adj1" fmla="val 25000"/>
                  <a:gd name="adj2" fmla="val 25000"/>
                  <a:gd name="adj3" fmla="val 25000"/>
                  <a:gd name="adj4" fmla="val 46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1" name="Group 30">
            <a:extLst>
              <a:ext uri="{FF2B5EF4-FFF2-40B4-BE49-F238E27FC236}">
                <a16:creationId xmlns:a16="http://schemas.microsoft.com/office/drawing/2014/main" id="{FBC45714-90B1-1AC7-9670-771617D8B6FE}"/>
              </a:ext>
            </a:extLst>
          </p:cNvPr>
          <p:cNvGrpSpPr/>
          <p:nvPr/>
        </p:nvGrpSpPr>
        <p:grpSpPr>
          <a:xfrm>
            <a:off x="3564422" y="1072690"/>
            <a:ext cx="8597494" cy="1569660"/>
            <a:chOff x="3564422" y="1072690"/>
            <a:chExt cx="8597494" cy="1569660"/>
          </a:xfrm>
        </p:grpSpPr>
        <p:sp>
          <p:nvSpPr>
            <p:cNvPr id="80" name="TextBox 79">
              <a:extLst>
                <a:ext uri="{FF2B5EF4-FFF2-40B4-BE49-F238E27FC236}">
                  <a16:creationId xmlns:a16="http://schemas.microsoft.com/office/drawing/2014/main" id="{CD3B8F99-0214-EAE8-9070-8ECD890CBECB}"/>
                </a:ext>
              </a:extLst>
            </p:cNvPr>
            <p:cNvSpPr txBox="1"/>
            <p:nvPr/>
          </p:nvSpPr>
          <p:spPr>
            <a:xfrm>
              <a:off x="8180349" y="1072690"/>
              <a:ext cx="3981567"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Kafka stores all data briefly. Anything connected to Kafka can choose what data it consumes. </a:t>
              </a:r>
            </a:p>
            <a:p>
              <a:pPr marL="285750" indent="-285750">
                <a:buFont typeface="Arial" panose="020B0604020202020204" pitchFamily="34" charset="0"/>
                <a:buChar char="•"/>
              </a:pPr>
              <a:r>
                <a:rPr lang="en-US" sz="1600" dirty="0"/>
                <a:t>Data in Kafka can be accessed through a user interface during this time</a:t>
              </a:r>
              <a:endParaRPr lang="en-GB" sz="1600" dirty="0"/>
            </a:p>
          </p:txBody>
        </p:sp>
        <p:sp>
          <p:nvSpPr>
            <p:cNvPr id="74" name="Rectangle 73">
              <a:extLst>
                <a:ext uri="{FF2B5EF4-FFF2-40B4-BE49-F238E27FC236}">
                  <a16:creationId xmlns:a16="http://schemas.microsoft.com/office/drawing/2014/main" id="{27E24F59-8D5B-670F-389D-48AFC402B630}"/>
                </a:ext>
              </a:extLst>
            </p:cNvPr>
            <p:cNvSpPr/>
            <p:nvPr/>
          </p:nvSpPr>
          <p:spPr>
            <a:xfrm>
              <a:off x="4873467" y="1302064"/>
              <a:ext cx="3114031" cy="854730"/>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86"/>
            </a:p>
          </p:txBody>
        </p:sp>
        <p:sp>
          <p:nvSpPr>
            <p:cNvPr id="75" name="Flowchart: Magnetic Disk 31">
              <a:extLst>
                <a:ext uri="{FF2B5EF4-FFF2-40B4-BE49-F238E27FC236}">
                  <a16:creationId xmlns:a16="http://schemas.microsoft.com/office/drawing/2014/main" id="{B1FC034A-2D78-162E-322F-21004867E4AD}"/>
                </a:ext>
              </a:extLst>
            </p:cNvPr>
            <p:cNvSpPr/>
            <p:nvPr/>
          </p:nvSpPr>
          <p:spPr>
            <a:xfrm>
              <a:off x="5022218" y="1483197"/>
              <a:ext cx="1140732" cy="530679"/>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143"/>
                <a:t>Kafka</a:t>
              </a:r>
            </a:p>
          </p:txBody>
        </p:sp>
        <p:sp>
          <p:nvSpPr>
            <p:cNvPr id="78" name="Oval 77">
              <a:extLst>
                <a:ext uri="{FF2B5EF4-FFF2-40B4-BE49-F238E27FC236}">
                  <a16:creationId xmlns:a16="http://schemas.microsoft.com/office/drawing/2014/main" id="{EDDBAEF4-00AB-45BA-90F7-9F08BD563861}"/>
                </a:ext>
              </a:extLst>
            </p:cNvPr>
            <p:cNvSpPr/>
            <p:nvPr/>
          </p:nvSpPr>
          <p:spPr>
            <a:xfrm>
              <a:off x="6419904" y="1407452"/>
              <a:ext cx="1360714" cy="6504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143" dirty="0"/>
                <a:t>Short-term data display</a:t>
              </a:r>
            </a:p>
          </p:txBody>
        </p:sp>
        <p:sp>
          <p:nvSpPr>
            <p:cNvPr id="132" name="Right Arrow 131">
              <a:extLst>
                <a:ext uri="{FF2B5EF4-FFF2-40B4-BE49-F238E27FC236}">
                  <a16:creationId xmlns:a16="http://schemas.microsoft.com/office/drawing/2014/main" id="{3BAE95A6-1C56-D888-F9E8-7CB9E0FF2C2B}"/>
                </a:ext>
              </a:extLst>
            </p:cNvPr>
            <p:cNvSpPr/>
            <p:nvPr/>
          </p:nvSpPr>
          <p:spPr>
            <a:xfrm>
              <a:off x="4249596" y="1646007"/>
              <a:ext cx="747465" cy="249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44">
              <a:extLst>
                <a:ext uri="{FF2B5EF4-FFF2-40B4-BE49-F238E27FC236}">
                  <a16:creationId xmlns:a16="http://schemas.microsoft.com/office/drawing/2014/main" id="{CA7CB924-B848-A7A0-AE31-A6C477131871}"/>
                </a:ext>
              </a:extLst>
            </p:cNvPr>
            <p:cNvSpPr/>
            <p:nvPr/>
          </p:nvSpPr>
          <p:spPr>
            <a:xfrm>
              <a:off x="6133856" y="1592553"/>
              <a:ext cx="379244" cy="300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34" name="Bent Arrow 133">
              <a:extLst>
                <a:ext uri="{FF2B5EF4-FFF2-40B4-BE49-F238E27FC236}">
                  <a16:creationId xmlns:a16="http://schemas.microsoft.com/office/drawing/2014/main" id="{FCC54744-78D8-475B-3A9F-5708ACD24C81}"/>
                </a:ext>
              </a:extLst>
            </p:cNvPr>
            <p:cNvSpPr/>
            <p:nvPr/>
          </p:nvSpPr>
          <p:spPr>
            <a:xfrm rot="16200000" flipV="1">
              <a:off x="4452981" y="1112262"/>
              <a:ext cx="298781" cy="2075900"/>
            </a:xfrm>
            <a:prstGeom prst="bentArrow">
              <a:avLst>
                <a:gd name="adj1" fmla="val 25000"/>
                <a:gd name="adj2" fmla="val 25000"/>
                <a:gd name="adj3" fmla="val 25000"/>
                <a:gd name="adj4" fmla="val 45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a:extLst>
              <a:ext uri="{FF2B5EF4-FFF2-40B4-BE49-F238E27FC236}">
                <a16:creationId xmlns:a16="http://schemas.microsoft.com/office/drawing/2014/main" id="{CE5D75B5-D253-023C-91B2-9048DAB05AAA}"/>
              </a:ext>
            </a:extLst>
          </p:cNvPr>
          <p:cNvGrpSpPr/>
          <p:nvPr/>
        </p:nvGrpSpPr>
        <p:grpSpPr>
          <a:xfrm>
            <a:off x="3877030" y="3955728"/>
            <a:ext cx="8298797" cy="2780701"/>
            <a:chOff x="3877030" y="3955728"/>
            <a:chExt cx="8298797" cy="2780701"/>
          </a:xfrm>
        </p:grpSpPr>
        <p:sp>
          <p:nvSpPr>
            <p:cNvPr id="87" name="Oval 86">
              <a:extLst>
                <a:ext uri="{FF2B5EF4-FFF2-40B4-BE49-F238E27FC236}">
                  <a16:creationId xmlns:a16="http://schemas.microsoft.com/office/drawing/2014/main" id="{733A3B24-AFB0-838C-BFC5-A343F338353F}"/>
                </a:ext>
              </a:extLst>
            </p:cNvPr>
            <p:cNvSpPr/>
            <p:nvPr/>
          </p:nvSpPr>
          <p:spPr>
            <a:xfrm>
              <a:off x="4979767" y="4924599"/>
              <a:ext cx="1181100" cy="59871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86" err="1"/>
                <a:t>DAaaS</a:t>
              </a:r>
              <a:endParaRPr lang="en-GB" sz="1286"/>
            </a:p>
          </p:txBody>
        </p:sp>
        <p:cxnSp>
          <p:nvCxnSpPr>
            <p:cNvPr id="90" name="Connector: Curved 127">
              <a:extLst>
                <a:ext uri="{FF2B5EF4-FFF2-40B4-BE49-F238E27FC236}">
                  <a16:creationId xmlns:a16="http://schemas.microsoft.com/office/drawing/2014/main" id="{DACA95D5-D392-6D25-902C-2D23A64BAC58}"/>
                </a:ext>
              </a:extLst>
            </p:cNvPr>
            <p:cNvCxnSpPr>
              <a:cxnSpLocks/>
              <a:endCxn id="87" idx="2"/>
            </p:cNvCxnSpPr>
            <p:nvPr/>
          </p:nvCxnSpPr>
          <p:spPr>
            <a:xfrm rot="16200000" flipH="1">
              <a:off x="4316033" y="4560222"/>
              <a:ext cx="224731" cy="1102737"/>
            </a:xfrm>
            <a:prstGeom prst="curvedConnector2">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2" name="Rectangle 91">
              <a:extLst>
                <a:ext uri="{FF2B5EF4-FFF2-40B4-BE49-F238E27FC236}">
                  <a16:creationId xmlns:a16="http://schemas.microsoft.com/office/drawing/2014/main" id="{A3212588-8E78-0081-1886-3261360F0D97}"/>
                </a:ext>
              </a:extLst>
            </p:cNvPr>
            <p:cNvSpPr/>
            <p:nvPr/>
          </p:nvSpPr>
          <p:spPr>
            <a:xfrm>
              <a:off x="3950718" y="4779383"/>
              <a:ext cx="8225109" cy="1957046"/>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86"/>
            </a:p>
          </p:txBody>
        </p:sp>
        <p:sp>
          <p:nvSpPr>
            <p:cNvPr id="106" name="Rectangle 105">
              <a:extLst>
                <a:ext uri="{FF2B5EF4-FFF2-40B4-BE49-F238E27FC236}">
                  <a16:creationId xmlns:a16="http://schemas.microsoft.com/office/drawing/2014/main" id="{8BED0C2F-8FAB-5013-AD71-59AEBE853195}"/>
                </a:ext>
              </a:extLst>
            </p:cNvPr>
            <p:cNvSpPr/>
            <p:nvPr/>
          </p:nvSpPr>
          <p:spPr>
            <a:xfrm>
              <a:off x="4554527" y="5338055"/>
              <a:ext cx="1598726" cy="6504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Experiment orchestrator</a:t>
              </a:r>
            </a:p>
          </p:txBody>
        </p:sp>
        <p:sp>
          <p:nvSpPr>
            <p:cNvPr id="114" name="TextBox 113">
              <a:extLst>
                <a:ext uri="{FF2B5EF4-FFF2-40B4-BE49-F238E27FC236}">
                  <a16:creationId xmlns:a16="http://schemas.microsoft.com/office/drawing/2014/main" id="{2EBD66EE-218E-C17C-CEDC-B72354F5D40C}"/>
                </a:ext>
              </a:extLst>
            </p:cNvPr>
            <p:cNvSpPr txBox="1"/>
            <p:nvPr/>
          </p:nvSpPr>
          <p:spPr>
            <a:xfrm>
              <a:off x="8529505" y="4906954"/>
              <a:ext cx="3441518"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t>Experimental Orchestrator will provide more advanced data control scans and feedback-based experiments.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Specialised GUIs could be provided for different purposes</a:t>
              </a:r>
            </a:p>
          </p:txBody>
        </p:sp>
        <p:sp>
          <p:nvSpPr>
            <p:cNvPr id="16" name="Oval 15">
              <a:extLst>
                <a:ext uri="{FF2B5EF4-FFF2-40B4-BE49-F238E27FC236}">
                  <a16:creationId xmlns:a16="http://schemas.microsoft.com/office/drawing/2014/main" id="{0A5849AC-FFB0-CF56-7E11-3ECC6B9DAC21}"/>
                </a:ext>
              </a:extLst>
            </p:cNvPr>
            <p:cNvSpPr/>
            <p:nvPr/>
          </p:nvSpPr>
          <p:spPr>
            <a:xfrm>
              <a:off x="6509067" y="4809079"/>
              <a:ext cx="1181100" cy="59871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GUI</a:t>
              </a:r>
            </a:p>
          </p:txBody>
        </p:sp>
        <p:sp>
          <p:nvSpPr>
            <p:cNvPr id="18" name="Oval 17">
              <a:extLst>
                <a:ext uri="{FF2B5EF4-FFF2-40B4-BE49-F238E27FC236}">
                  <a16:creationId xmlns:a16="http://schemas.microsoft.com/office/drawing/2014/main" id="{0F8A8E6B-4B7E-BB97-5793-B3C1BF9B6390}"/>
                </a:ext>
              </a:extLst>
            </p:cNvPr>
            <p:cNvSpPr/>
            <p:nvPr/>
          </p:nvSpPr>
          <p:spPr>
            <a:xfrm>
              <a:off x="6517231" y="5441496"/>
              <a:ext cx="1181100" cy="59871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GUI</a:t>
              </a:r>
            </a:p>
          </p:txBody>
        </p:sp>
        <p:sp>
          <p:nvSpPr>
            <p:cNvPr id="19" name="Oval 18">
              <a:extLst>
                <a:ext uri="{FF2B5EF4-FFF2-40B4-BE49-F238E27FC236}">
                  <a16:creationId xmlns:a16="http://schemas.microsoft.com/office/drawing/2014/main" id="{7023418B-8CE8-3339-C0F1-9CAB60B55EAA}"/>
                </a:ext>
              </a:extLst>
            </p:cNvPr>
            <p:cNvSpPr/>
            <p:nvPr/>
          </p:nvSpPr>
          <p:spPr>
            <a:xfrm>
              <a:off x="6517231" y="6076588"/>
              <a:ext cx="1181100" cy="59871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GUI</a:t>
              </a:r>
            </a:p>
          </p:txBody>
        </p:sp>
        <p:sp>
          <p:nvSpPr>
            <p:cNvPr id="20" name="Up-down Arrow 19">
              <a:extLst>
                <a:ext uri="{FF2B5EF4-FFF2-40B4-BE49-F238E27FC236}">
                  <a16:creationId xmlns:a16="http://schemas.microsoft.com/office/drawing/2014/main" id="{F1A744AB-9D68-0624-C8F1-24AEBD7D5C3B}"/>
                </a:ext>
              </a:extLst>
            </p:cNvPr>
            <p:cNvSpPr/>
            <p:nvPr/>
          </p:nvSpPr>
          <p:spPr>
            <a:xfrm rot="16200000">
              <a:off x="6184508" y="5485304"/>
              <a:ext cx="276785" cy="399409"/>
            </a:xfrm>
            <a:prstGeom prst="upDown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up Arrow 20">
              <a:extLst>
                <a:ext uri="{FF2B5EF4-FFF2-40B4-BE49-F238E27FC236}">
                  <a16:creationId xmlns:a16="http://schemas.microsoft.com/office/drawing/2014/main" id="{098B022D-7624-2B82-8846-066DDB86D75E}"/>
                </a:ext>
              </a:extLst>
            </p:cNvPr>
            <p:cNvSpPr/>
            <p:nvPr/>
          </p:nvSpPr>
          <p:spPr>
            <a:xfrm rot="10800000">
              <a:off x="5669731" y="4860981"/>
              <a:ext cx="845624" cy="539989"/>
            </a:xfrm>
            <a:prstGeom prst="leftUp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up Arrow 21">
              <a:extLst>
                <a:ext uri="{FF2B5EF4-FFF2-40B4-BE49-F238E27FC236}">
                  <a16:creationId xmlns:a16="http://schemas.microsoft.com/office/drawing/2014/main" id="{A3BD64D9-A983-F08E-CFFA-EF897A8618E4}"/>
                </a:ext>
              </a:extLst>
            </p:cNvPr>
            <p:cNvSpPr/>
            <p:nvPr/>
          </p:nvSpPr>
          <p:spPr>
            <a:xfrm flipH="1">
              <a:off x="5717126" y="6006357"/>
              <a:ext cx="749941" cy="539989"/>
            </a:xfrm>
            <a:prstGeom prst="leftUp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down Arrow 13">
              <a:extLst>
                <a:ext uri="{FF2B5EF4-FFF2-40B4-BE49-F238E27FC236}">
                  <a16:creationId xmlns:a16="http://schemas.microsoft.com/office/drawing/2014/main" id="{ADA7F237-D41F-EF46-64E5-BFAA55B48683}"/>
                </a:ext>
              </a:extLst>
            </p:cNvPr>
            <p:cNvSpPr/>
            <p:nvPr/>
          </p:nvSpPr>
          <p:spPr>
            <a:xfrm>
              <a:off x="5248931" y="3955728"/>
              <a:ext cx="236726" cy="1382327"/>
            </a:xfrm>
            <a:prstGeom prst="upDown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622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linds(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linds(horizont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heckerboard(across)">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linds(horizont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BAE39DB-E200-A053-F850-4459DA2D7064}"/>
              </a:ext>
            </a:extLst>
          </p:cNvPr>
          <p:cNvGrpSpPr/>
          <p:nvPr/>
        </p:nvGrpSpPr>
        <p:grpSpPr>
          <a:xfrm>
            <a:off x="3877030" y="3955728"/>
            <a:ext cx="8298797" cy="2780701"/>
            <a:chOff x="3877030" y="3955728"/>
            <a:chExt cx="8298797" cy="2780701"/>
          </a:xfrm>
        </p:grpSpPr>
        <p:sp>
          <p:nvSpPr>
            <p:cNvPr id="26" name="Oval 25">
              <a:extLst>
                <a:ext uri="{FF2B5EF4-FFF2-40B4-BE49-F238E27FC236}">
                  <a16:creationId xmlns:a16="http://schemas.microsoft.com/office/drawing/2014/main" id="{9E84005E-D896-D3C7-8472-20B97FA45E9C}"/>
                </a:ext>
              </a:extLst>
            </p:cNvPr>
            <p:cNvSpPr/>
            <p:nvPr/>
          </p:nvSpPr>
          <p:spPr>
            <a:xfrm>
              <a:off x="4979767" y="4924599"/>
              <a:ext cx="1181100" cy="59871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86" err="1"/>
                <a:t>DAaaS</a:t>
              </a:r>
              <a:endParaRPr lang="en-GB" sz="1286"/>
            </a:p>
          </p:txBody>
        </p:sp>
        <p:cxnSp>
          <p:nvCxnSpPr>
            <p:cNvPr id="29" name="Connector: Curved 127">
              <a:extLst>
                <a:ext uri="{FF2B5EF4-FFF2-40B4-BE49-F238E27FC236}">
                  <a16:creationId xmlns:a16="http://schemas.microsoft.com/office/drawing/2014/main" id="{91048E14-2755-65F9-10E1-86CCB403447E}"/>
                </a:ext>
              </a:extLst>
            </p:cNvPr>
            <p:cNvCxnSpPr>
              <a:cxnSpLocks/>
              <a:endCxn id="26" idx="2"/>
            </p:cNvCxnSpPr>
            <p:nvPr/>
          </p:nvCxnSpPr>
          <p:spPr>
            <a:xfrm rot="16200000" flipH="1">
              <a:off x="4316033" y="4560222"/>
              <a:ext cx="224731" cy="1102737"/>
            </a:xfrm>
            <a:prstGeom prst="curvedConnector2">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C359630D-7F4B-EE6D-5783-03B96ED33482}"/>
                </a:ext>
              </a:extLst>
            </p:cNvPr>
            <p:cNvSpPr/>
            <p:nvPr/>
          </p:nvSpPr>
          <p:spPr>
            <a:xfrm>
              <a:off x="3950718" y="4779383"/>
              <a:ext cx="8225109" cy="1957046"/>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86"/>
            </a:p>
          </p:txBody>
        </p:sp>
        <p:sp>
          <p:nvSpPr>
            <p:cNvPr id="34" name="Rectangle 33">
              <a:extLst>
                <a:ext uri="{FF2B5EF4-FFF2-40B4-BE49-F238E27FC236}">
                  <a16:creationId xmlns:a16="http://schemas.microsoft.com/office/drawing/2014/main" id="{450AD671-185E-586F-DAEE-B80DD20E4293}"/>
                </a:ext>
              </a:extLst>
            </p:cNvPr>
            <p:cNvSpPr/>
            <p:nvPr/>
          </p:nvSpPr>
          <p:spPr>
            <a:xfrm>
              <a:off x="4554527" y="5338055"/>
              <a:ext cx="1598726" cy="6504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Experiment orchestrator</a:t>
              </a:r>
            </a:p>
          </p:txBody>
        </p:sp>
        <p:sp>
          <p:nvSpPr>
            <p:cNvPr id="35" name="TextBox 34">
              <a:extLst>
                <a:ext uri="{FF2B5EF4-FFF2-40B4-BE49-F238E27FC236}">
                  <a16:creationId xmlns:a16="http://schemas.microsoft.com/office/drawing/2014/main" id="{8415D9DE-3349-9DF3-1574-7EBA59EDEAD2}"/>
                </a:ext>
              </a:extLst>
            </p:cNvPr>
            <p:cNvSpPr txBox="1"/>
            <p:nvPr/>
          </p:nvSpPr>
          <p:spPr>
            <a:xfrm>
              <a:off x="8529505" y="4906954"/>
              <a:ext cx="3441518"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t>Experimental Orchestrator will provide more advanced data control scans and feedback-based experiments.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Specialised GUIs could be provided for different purposes</a:t>
              </a:r>
            </a:p>
          </p:txBody>
        </p:sp>
        <p:sp>
          <p:nvSpPr>
            <p:cNvPr id="36" name="Oval 35">
              <a:extLst>
                <a:ext uri="{FF2B5EF4-FFF2-40B4-BE49-F238E27FC236}">
                  <a16:creationId xmlns:a16="http://schemas.microsoft.com/office/drawing/2014/main" id="{7ED9939C-806C-827C-465B-42283489B047}"/>
                </a:ext>
              </a:extLst>
            </p:cNvPr>
            <p:cNvSpPr/>
            <p:nvPr/>
          </p:nvSpPr>
          <p:spPr>
            <a:xfrm>
              <a:off x="6509067" y="4809079"/>
              <a:ext cx="1181100" cy="59871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GUI</a:t>
              </a:r>
            </a:p>
          </p:txBody>
        </p:sp>
        <p:sp>
          <p:nvSpPr>
            <p:cNvPr id="37" name="Oval 36">
              <a:extLst>
                <a:ext uri="{FF2B5EF4-FFF2-40B4-BE49-F238E27FC236}">
                  <a16:creationId xmlns:a16="http://schemas.microsoft.com/office/drawing/2014/main" id="{15D31C47-1C25-7932-4DAD-57FC032DF712}"/>
                </a:ext>
              </a:extLst>
            </p:cNvPr>
            <p:cNvSpPr/>
            <p:nvPr/>
          </p:nvSpPr>
          <p:spPr>
            <a:xfrm>
              <a:off x="6517231" y="5441496"/>
              <a:ext cx="1181100" cy="59871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GUI</a:t>
              </a:r>
            </a:p>
          </p:txBody>
        </p:sp>
        <p:sp>
          <p:nvSpPr>
            <p:cNvPr id="38" name="Oval 37">
              <a:extLst>
                <a:ext uri="{FF2B5EF4-FFF2-40B4-BE49-F238E27FC236}">
                  <a16:creationId xmlns:a16="http://schemas.microsoft.com/office/drawing/2014/main" id="{27D03023-A5B3-245F-34FD-20D278CCCE2A}"/>
                </a:ext>
              </a:extLst>
            </p:cNvPr>
            <p:cNvSpPr/>
            <p:nvPr/>
          </p:nvSpPr>
          <p:spPr>
            <a:xfrm>
              <a:off x="6517231" y="6076588"/>
              <a:ext cx="1181100" cy="59871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GUI</a:t>
              </a:r>
            </a:p>
          </p:txBody>
        </p:sp>
        <p:sp>
          <p:nvSpPr>
            <p:cNvPr id="39" name="Up-down Arrow 38">
              <a:extLst>
                <a:ext uri="{FF2B5EF4-FFF2-40B4-BE49-F238E27FC236}">
                  <a16:creationId xmlns:a16="http://schemas.microsoft.com/office/drawing/2014/main" id="{233B6037-91EA-C9EF-7F03-E436AB2EEE38}"/>
                </a:ext>
              </a:extLst>
            </p:cNvPr>
            <p:cNvSpPr/>
            <p:nvPr/>
          </p:nvSpPr>
          <p:spPr>
            <a:xfrm rot="16200000">
              <a:off x="6184508" y="5485304"/>
              <a:ext cx="276785" cy="399409"/>
            </a:xfrm>
            <a:prstGeom prst="upDown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up Arrow 39">
              <a:extLst>
                <a:ext uri="{FF2B5EF4-FFF2-40B4-BE49-F238E27FC236}">
                  <a16:creationId xmlns:a16="http://schemas.microsoft.com/office/drawing/2014/main" id="{38DCEF70-F1B2-21F3-C586-8734FCDE0DE2}"/>
                </a:ext>
              </a:extLst>
            </p:cNvPr>
            <p:cNvSpPr/>
            <p:nvPr/>
          </p:nvSpPr>
          <p:spPr>
            <a:xfrm rot="10800000">
              <a:off x="5669731" y="4860981"/>
              <a:ext cx="845624" cy="539989"/>
            </a:xfrm>
            <a:prstGeom prst="leftUp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up Arrow 40">
              <a:extLst>
                <a:ext uri="{FF2B5EF4-FFF2-40B4-BE49-F238E27FC236}">
                  <a16:creationId xmlns:a16="http://schemas.microsoft.com/office/drawing/2014/main" id="{B331EFA6-B143-5841-FE7C-8CF3AF9E9F2D}"/>
                </a:ext>
              </a:extLst>
            </p:cNvPr>
            <p:cNvSpPr/>
            <p:nvPr/>
          </p:nvSpPr>
          <p:spPr>
            <a:xfrm flipH="1">
              <a:off x="5717126" y="6006357"/>
              <a:ext cx="749941" cy="539989"/>
            </a:xfrm>
            <a:prstGeom prst="leftUp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Up-down Arrow 41">
              <a:extLst>
                <a:ext uri="{FF2B5EF4-FFF2-40B4-BE49-F238E27FC236}">
                  <a16:creationId xmlns:a16="http://schemas.microsoft.com/office/drawing/2014/main" id="{9A2DDBF6-4692-3EF1-97BB-BEA0DD7CC7B1}"/>
                </a:ext>
              </a:extLst>
            </p:cNvPr>
            <p:cNvSpPr/>
            <p:nvPr/>
          </p:nvSpPr>
          <p:spPr>
            <a:xfrm>
              <a:off x="5248931" y="3955728"/>
              <a:ext cx="236726" cy="1382327"/>
            </a:xfrm>
            <a:prstGeom prst="upDown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93A609C-5E64-C36A-3411-ECBB6C7F4447}"/>
              </a:ext>
            </a:extLst>
          </p:cNvPr>
          <p:cNvSpPr>
            <a:spLocks noGrp="1"/>
          </p:cNvSpPr>
          <p:nvPr>
            <p:ph type="title"/>
          </p:nvPr>
        </p:nvSpPr>
        <p:spPr/>
        <p:txBody>
          <a:bodyPr/>
          <a:lstStyle/>
          <a:p>
            <a:r>
              <a:rPr lang="en-US" dirty="0"/>
              <a:t>Detailed structure of DMS</a:t>
            </a:r>
          </a:p>
        </p:txBody>
      </p:sp>
      <p:grpSp>
        <p:nvGrpSpPr>
          <p:cNvPr id="27" name="Group 26">
            <a:extLst>
              <a:ext uri="{FF2B5EF4-FFF2-40B4-BE49-F238E27FC236}">
                <a16:creationId xmlns:a16="http://schemas.microsoft.com/office/drawing/2014/main" id="{9A850300-D629-0438-7F8B-4C07CEDD5F8B}"/>
              </a:ext>
            </a:extLst>
          </p:cNvPr>
          <p:cNvGrpSpPr/>
          <p:nvPr/>
        </p:nvGrpSpPr>
        <p:grpSpPr>
          <a:xfrm>
            <a:off x="269147" y="927972"/>
            <a:ext cx="4234052" cy="1727285"/>
            <a:chOff x="269147" y="927972"/>
            <a:chExt cx="4234052" cy="1727285"/>
          </a:xfrm>
        </p:grpSpPr>
        <p:sp>
          <p:nvSpPr>
            <p:cNvPr id="60" name="Rectangle 59">
              <a:extLst>
                <a:ext uri="{FF2B5EF4-FFF2-40B4-BE49-F238E27FC236}">
                  <a16:creationId xmlns:a16="http://schemas.microsoft.com/office/drawing/2014/main" id="{E817AF28-22EF-54B2-452A-001B6999D0F3}"/>
                </a:ext>
              </a:extLst>
            </p:cNvPr>
            <p:cNvSpPr/>
            <p:nvPr/>
          </p:nvSpPr>
          <p:spPr>
            <a:xfrm>
              <a:off x="269147" y="1196415"/>
              <a:ext cx="4171755" cy="1458842"/>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86"/>
            </a:p>
          </p:txBody>
        </p:sp>
        <p:sp>
          <p:nvSpPr>
            <p:cNvPr id="61" name="Arrow: Right 44">
              <a:extLst>
                <a:ext uri="{FF2B5EF4-FFF2-40B4-BE49-F238E27FC236}">
                  <a16:creationId xmlns:a16="http://schemas.microsoft.com/office/drawing/2014/main" id="{C464F240-15B1-5D6C-B39E-C14FE062A587}"/>
                </a:ext>
              </a:extLst>
            </p:cNvPr>
            <p:cNvSpPr/>
            <p:nvPr/>
          </p:nvSpPr>
          <p:spPr>
            <a:xfrm>
              <a:off x="2934239" y="1571714"/>
              <a:ext cx="379244" cy="300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62" name="Rectangle 61">
              <a:extLst>
                <a:ext uri="{FF2B5EF4-FFF2-40B4-BE49-F238E27FC236}">
                  <a16:creationId xmlns:a16="http://schemas.microsoft.com/office/drawing/2014/main" id="{0CA2CE2C-F61F-E87C-36E7-4748D36DF6CA}"/>
                </a:ext>
              </a:extLst>
            </p:cNvPr>
            <p:cNvSpPr/>
            <p:nvPr/>
          </p:nvSpPr>
          <p:spPr>
            <a:xfrm>
              <a:off x="421966" y="1372436"/>
              <a:ext cx="1338034" cy="27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t>Devices – scalars</a:t>
              </a:r>
            </a:p>
          </p:txBody>
        </p:sp>
        <p:sp>
          <p:nvSpPr>
            <p:cNvPr id="63" name="Rectangle 62">
              <a:extLst>
                <a:ext uri="{FF2B5EF4-FFF2-40B4-BE49-F238E27FC236}">
                  <a16:creationId xmlns:a16="http://schemas.microsoft.com/office/drawing/2014/main" id="{7EF33EC9-0BEF-D55E-1C2F-E6714F3B6FF9}"/>
                </a:ext>
              </a:extLst>
            </p:cNvPr>
            <p:cNvSpPr/>
            <p:nvPr/>
          </p:nvSpPr>
          <p:spPr>
            <a:xfrm>
              <a:off x="421966" y="1757972"/>
              <a:ext cx="1338034" cy="27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Devices – waveforms</a:t>
              </a:r>
            </a:p>
          </p:txBody>
        </p:sp>
        <p:sp>
          <p:nvSpPr>
            <p:cNvPr id="64" name="Rectangle 63">
              <a:extLst>
                <a:ext uri="{FF2B5EF4-FFF2-40B4-BE49-F238E27FC236}">
                  <a16:creationId xmlns:a16="http://schemas.microsoft.com/office/drawing/2014/main" id="{8B229271-F844-ADA1-D833-53209DEB48D9}"/>
                </a:ext>
              </a:extLst>
            </p:cNvPr>
            <p:cNvSpPr/>
            <p:nvPr/>
          </p:nvSpPr>
          <p:spPr>
            <a:xfrm>
              <a:off x="421966" y="2143508"/>
              <a:ext cx="1338034" cy="27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t>Devices – images</a:t>
              </a:r>
            </a:p>
          </p:txBody>
        </p:sp>
        <p:sp>
          <p:nvSpPr>
            <p:cNvPr id="65" name="Rectangle 64">
              <a:extLst>
                <a:ext uri="{FF2B5EF4-FFF2-40B4-BE49-F238E27FC236}">
                  <a16:creationId xmlns:a16="http://schemas.microsoft.com/office/drawing/2014/main" id="{4ACA8876-537A-DA1C-E061-2EE8B1A31CCA}"/>
                </a:ext>
              </a:extLst>
            </p:cNvPr>
            <p:cNvSpPr/>
            <p:nvPr/>
          </p:nvSpPr>
          <p:spPr>
            <a:xfrm>
              <a:off x="2118322" y="1372436"/>
              <a:ext cx="780143" cy="27894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a:t>IOC</a:t>
              </a:r>
            </a:p>
          </p:txBody>
        </p:sp>
        <p:sp>
          <p:nvSpPr>
            <p:cNvPr id="66" name="Rectangle 65">
              <a:extLst>
                <a:ext uri="{FF2B5EF4-FFF2-40B4-BE49-F238E27FC236}">
                  <a16:creationId xmlns:a16="http://schemas.microsoft.com/office/drawing/2014/main" id="{50594662-4113-8A9F-D1C2-5724F2B621F8}"/>
                </a:ext>
              </a:extLst>
            </p:cNvPr>
            <p:cNvSpPr/>
            <p:nvPr/>
          </p:nvSpPr>
          <p:spPr>
            <a:xfrm>
              <a:off x="2118322" y="1757972"/>
              <a:ext cx="780143" cy="27894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a:t>IOC</a:t>
              </a:r>
            </a:p>
          </p:txBody>
        </p:sp>
        <p:sp>
          <p:nvSpPr>
            <p:cNvPr id="67" name="Rectangle 66">
              <a:extLst>
                <a:ext uri="{FF2B5EF4-FFF2-40B4-BE49-F238E27FC236}">
                  <a16:creationId xmlns:a16="http://schemas.microsoft.com/office/drawing/2014/main" id="{1A845014-06D0-DB50-04F2-C96A32748A35}"/>
                </a:ext>
              </a:extLst>
            </p:cNvPr>
            <p:cNvSpPr/>
            <p:nvPr/>
          </p:nvSpPr>
          <p:spPr>
            <a:xfrm>
              <a:off x="2118322" y="2143508"/>
              <a:ext cx="780143" cy="27894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a:t>IOC</a:t>
              </a:r>
            </a:p>
          </p:txBody>
        </p:sp>
        <p:sp>
          <p:nvSpPr>
            <p:cNvPr id="68" name="Rectangle 67">
              <a:extLst>
                <a:ext uri="{FF2B5EF4-FFF2-40B4-BE49-F238E27FC236}">
                  <a16:creationId xmlns:a16="http://schemas.microsoft.com/office/drawing/2014/main" id="{229E4FE3-F557-C26F-B0CC-2A3AAF05832E}"/>
                </a:ext>
              </a:extLst>
            </p:cNvPr>
            <p:cNvSpPr/>
            <p:nvPr/>
          </p:nvSpPr>
          <p:spPr>
            <a:xfrm>
              <a:off x="2790996" y="2138659"/>
              <a:ext cx="780143" cy="3047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000" dirty="0" err="1"/>
                <a:t>ADKafka</a:t>
              </a:r>
              <a:endParaRPr lang="en-GB" sz="1000" dirty="0"/>
            </a:p>
          </p:txBody>
        </p:sp>
        <p:cxnSp>
          <p:nvCxnSpPr>
            <p:cNvPr id="69" name="Straight Arrow Connector 68">
              <a:extLst>
                <a:ext uri="{FF2B5EF4-FFF2-40B4-BE49-F238E27FC236}">
                  <a16:creationId xmlns:a16="http://schemas.microsoft.com/office/drawing/2014/main" id="{AE1F9E59-3B84-8550-47E5-8D1BB59AF734}"/>
                </a:ext>
              </a:extLst>
            </p:cNvPr>
            <p:cNvCxnSpPr>
              <a:stCxn id="62" idx="3"/>
              <a:endCxn id="65" idx="1"/>
            </p:cNvCxnSpPr>
            <p:nvPr/>
          </p:nvCxnSpPr>
          <p:spPr>
            <a:xfrm>
              <a:off x="1760001" y="1511909"/>
              <a:ext cx="3583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17E92BF5-1CAE-B86A-9943-7F8D49A4D1A0}"/>
                </a:ext>
              </a:extLst>
            </p:cNvPr>
            <p:cNvCxnSpPr>
              <a:stCxn id="63" idx="3"/>
              <a:endCxn id="66" idx="1"/>
            </p:cNvCxnSpPr>
            <p:nvPr/>
          </p:nvCxnSpPr>
          <p:spPr>
            <a:xfrm>
              <a:off x="1760001" y="1897445"/>
              <a:ext cx="3583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F1FE6513-C62E-DF3D-5B5A-93A50A6336B9}"/>
                </a:ext>
              </a:extLst>
            </p:cNvPr>
            <p:cNvCxnSpPr>
              <a:stCxn id="64" idx="3"/>
              <a:endCxn id="67" idx="1"/>
            </p:cNvCxnSpPr>
            <p:nvPr/>
          </p:nvCxnSpPr>
          <p:spPr>
            <a:xfrm>
              <a:off x="1760001" y="2282981"/>
              <a:ext cx="3583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Rectangle 71">
              <a:extLst>
                <a:ext uri="{FF2B5EF4-FFF2-40B4-BE49-F238E27FC236}">
                  <a16:creationId xmlns:a16="http://schemas.microsoft.com/office/drawing/2014/main" id="{C2E21D51-BA99-F3EE-E068-9DC01164D3C1}"/>
                </a:ext>
              </a:extLst>
            </p:cNvPr>
            <p:cNvSpPr/>
            <p:nvPr/>
          </p:nvSpPr>
          <p:spPr>
            <a:xfrm>
              <a:off x="3324822" y="1511910"/>
              <a:ext cx="889000" cy="38970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900" dirty="0"/>
                <a:t>EPICS-Kafka forwarder</a:t>
              </a:r>
            </a:p>
          </p:txBody>
        </p:sp>
        <p:sp>
          <p:nvSpPr>
            <p:cNvPr id="73" name="TextBox 72">
              <a:extLst>
                <a:ext uri="{FF2B5EF4-FFF2-40B4-BE49-F238E27FC236}">
                  <a16:creationId xmlns:a16="http://schemas.microsoft.com/office/drawing/2014/main" id="{567CFEBF-A4DE-C928-3A26-BFFC3061E33D}"/>
                </a:ext>
              </a:extLst>
            </p:cNvPr>
            <p:cNvSpPr txBox="1"/>
            <p:nvPr/>
          </p:nvSpPr>
          <p:spPr>
            <a:xfrm>
              <a:off x="334885" y="927972"/>
              <a:ext cx="4168314" cy="307777"/>
            </a:xfrm>
            <a:prstGeom prst="rect">
              <a:avLst/>
            </a:prstGeom>
            <a:noFill/>
          </p:spPr>
          <p:txBody>
            <a:bodyPr wrap="square" rtlCol="0">
              <a:spAutoFit/>
            </a:bodyPr>
            <a:lstStyle/>
            <a:p>
              <a:r>
                <a:rPr lang="en-US" sz="1400" dirty="0"/>
                <a:t>Data is recorded using EPICS and sent to Kafka</a:t>
              </a:r>
              <a:endParaRPr lang="en-GB" sz="1400" dirty="0"/>
            </a:p>
          </p:txBody>
        </p:sp>
      </p:grpSp>
      <p:sp>
        <p:nvSpPr>
          <p:cNvPr id="91" name="TextBox 90">
            <a:extLst>
              <a:ext uri="{FF2B5EF4-FFF2-40B4-BE49-F238E27FC236}">
                <a16:creationId xmlns:a16="http://schemas.microsoft.com/office/drawing/2014/main" id="{64AFA5B6-6258-17A7-04D0-F3CBB24B8EBE}"/>
              </a:ext>
            </a:extLst>
          </p:cNvPr>
          <p:cNvSpPr txBox="1"/>
          <p:nvPr/>
        </p:nvSpPr>
        <p:spPr>
          <a:xfrm>
            <a:off x="101811" y="5843045"/>
            <a:ext cx="3627774" cy="738664"/>
          </a:xfrm>
          <a:prstGeom prst="rect">
            <a:avLst/>
          </a:prstGeom>
          <a:noFill/>
        </p:spPr>
        <p:txBody>
          <a:bodyPr wrap="square" rtlCol="0">
            <a:spAutoFit/>
          </a:bodyPr>
          <a:lstStyle/>
          <a:p>
            <a:r>
              <a:rPr lang="en-US" sz="1400" dirty="0"/>
              <a:t>We have an option of a local storage, but the main storage will be in the Scientific Computing Infrastructure. </a:t>
            </a:r>
            <a:endParaRPr lang="en-GB" sz="1400" dirty="0"/>
          </a:p>
        </p:txBody>
      </p:sp>
      <p:sp>
        <p:nvSpPr>
          <p:cNvPr id="110" name="Oval 109">
            <a:extLst>
              <a:ext uri="{FF2B5EF4-FFF2-40B4-BE49-F238E27FC236}">
                <a16:creationId xmlns:a16="http://schemas.microsoft.com/office/drawing/2014/main" id="{F2543705-81E1-E384-2A19-FBA15DB33219}"/>
              </a:ext>
            </a:extLst>
          </p:cNvPr>
          <p:cNvSpPr/>
          <p:nvPr/>
        </p:nvSpPr>
        <p:spPr>
          <a:xfrm>
            <a:off x="6790858" y="4013175"/>
            <a:ext cx="1389491" cy="59871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Developer Interface</a:t>
            </a:r>
          </a:p>
        </p:txBody>
      </p:sp>
      <p:grpSp>
        <p:nvGrpSpPr>
          <p:cNvPr id="32" name="Group 31">
            <a:extLst>
              <a:ext uri="{FF2B5EF4-FFF2-40B4-BE49-F238E27FC236}">
                <a16:creationId xmlns:a16="http://schemas.microsoft.com/office/drawing/2014/main" id="{5A4CE292-1B53-CB4F-EC25-28D37E99D17A}"/>
              </a:ext>
            </a:extLst>
          </p:cNvPr>
          <p:cNvGrpSpPr/>
          <p:nvPr/>
        </p:nvGrpSpPr>
        <p:grpSpPr>
          <a:xfrm>
            <a:off x="4565495" y="2019169"/>
            <a:ext cx="3632191" cy="2672358"/>
            <a:chOff x="4565495" y="2019169"/>
            <a:chExt cx="3632191" cy="2672358"/>
          </a:xfrm>
        </p:grpSpPr>
        <p:grpSp>
          <p:nvGrpSpPr>
            <p:cNvPr id="93" name="Group 92">
              <a:extLst>
                <a:ext uri="{FF2B5EF4-FFF2-40B4-BE49-F238E27FC236}">
                  <a16:creationId xmlns:a16="http://schemas.microsoft.com/office/drawing/2014/main" id="{42C4958B-7120-96CD-938B-5E1A0B34FA50}"/>
                </a:ext>
              </a:extLst>
            </p:cNvPr>
            <p:cNvGrpSpPr/>
            <p:nvPr/>
          </p:nvGrpSpPr>
          <p:grpSpPr>
            <a:xfrm>
              <a:off x="4565495" y="2418535"/>
              <a:ext cx="3632191" cy="2272992"/>
              <a:chOff x="10171526" y="3301348"/>
              <a:chExt cx="5085067" cy="3182188"/>
            </a:xfrm>
          </p:grpSpPr>
          <p:sp>
            <p:nvSpPr>
              <p:cNvPr id="94" name="Rectangle 93">
                <a:extLst>
                  <a:ext uri="{FF2B5EF4-FFF2-40B4-BE49-F238E27FC236}">
                    <a16:creationId xmlns:a16="http://schemas.microsoft.com/office/drawing/2014/main" id="{70CF201D-5354-3936-0FE5-4EF30A76C52A}"/>
                  </a:ext>
                </a:extLst>
              </p:cNvPr>
              <p:cNvSpPr/>
              <p:nvPr/>
            </p:nvSpPr>
            <p:spPr>
              <a:xfrm>
                <a:off x="10171526" y="3301348"/>
                <a:ext cx="5085067" cy="3182188"/>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86"/>
              </a:p>
            </p:txBody>
          </p:sp>
          <p:sp>
            <p:nvSpPr>
              <p:cNvPr id="95" name="Rectangle 94">
                <a:extLst>
                  <a:ext uri="{FF2B5EF4-FFF2-40B4-BE49-F238E27FC236}">
                    <a16:creationId xmlns:a16="http://schemas.microsoft.com/office/drawing/2014/main" id="{F9EF868D-83E6-E1BF-B99C-B3E0449311CD}"/>
                  </a:ext>
                </a:extLst>
              </p:cNvPr>
              <p:cNvSpPr/>
              <p:nvPr/>
            </p:nvSpPr>
            <p:spPr>
              <a:xfrm>
                <a:off x="11075321" y="3543254"/>
                <a:ext cx="1409700" cy="5603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143" dirty="0"/>
                  <a:t>File writer</a:t>
                </a:r>
              </a:p>
            </p:txBody>
          </p:sp>
          <p:sp>
            <p:nvSpPr>
              <p:cNvPr id="96" name="Rectangle 95">
                <a:extLst>
                  <a:ext uri="{FF2B5EF4-FFF2-40B4-BE49-F238E27FC236}">
                    <a16:creationId xmlns:a16="http://schemas.microsoft.com/office/drawing/2014/main" id="{F3B83C64-D006-1EE6-029C-B662A5B75CC0}"/>
                  </a:ext>
                </a:extLst>
              </p:cNvPr>
              <p:cNvSpPr/>
              <p:nvPr/>
            </p:nvSpPr>
            <p:spPr>
              <a:xfrm>
                <a:off x="12976523" y="3560972"/>
                <a:ext cx="1676401" cy="5603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000" dirty="0"/>
                  <a:t>Pulse ID generator</a:t>
                </a:r>
              </a:p>
            </p:txBody>
          </p:sp>
          <p:sp>
            <p:nvSpPr>
              <p:cNvPr id="97" name="Rectangle 96">
                <a:extLst>
                  <a:ext uri="{FF2B5EF4-FFF2-40B4-BE49-F238E27FC236}">
                    <a16:creationId xmlns:a16="http://schemas.microsoft.com/office/drawing/2014/main" id="{8498687C-2FAB-1022-0BA7-12872E7A8954}"/>
                  </a:ext>
                </a:extLst>
              </p:cNvPr>
              <p:cNvSpPr/>
              <p:nvPr/>
            </p:nvSpPr>
            <p:spPr>
              <a:xfrm>
                <a:off x="13420841" y="4732113"/>
                <a:ext cx="1676399" cy="56038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000" dirty="0"/>
                  <a:t>Control system interface</a:t>
                </a:r>
              </a:p>
            </p:txBody>
          </p:sp>
          <p:sp>
            <p:nvSpPr>
              <p:cNvPr id="98" name="Rectangle 97">
                <a:extLst>
                  <a:ext uri="{FF2B5EF4-FFF2-40B4-BE49-F238E27FC236}">
                    <a16:creationId xmlns:a16="http://schemas.microsoft.com/office/drawing/2014/main" id="{C4A95818-7F8C-59A3-6D1D-71ECD44FAE5E}"/>
                  </a:ext>
                </a:extLst>
              </p:cNvPr>
              <p:cNvSpPr/>
              <p:nvPr/>
            </p:nvSpPr>
            <p:spPr>
              <a:xfrm>
                <a:off x="10672788" y="4571187"/>
                <a:ext cx="2238217" cy="9106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86" dirty="0"/>
                  <a:t>D</a:t>
                </a:r>
                <a:r>
                  <a:rPr lang="en-GB" sz="1286" dirty="0"/>
                  <a:t>AQ manager</a:t>
                </a:r>
              </a:p>
            </p:txBody>
          </p:sp>
        </p:grpSp>
        <p:sp>
          <p:nvSpPr>
            <p:cNvPr id="135" name="Right Arrow 134">
              <a:extLst>
                <a:ext uri="{FF2B5EF4-FFF2-40B4-BE49-F238E27FC236}">
                  <a16:creationId xmlns:a16="http://schemas.microsoft.com/office/drawing/2014/main" id="{C5278E7C-F872-9CD4-DDFB-CB0BB028EDB3}"/>
                </a:ext>
              </a:extLst>
            </p:cNvPr>
            <p:cNvSpPr/>
            <p:nvPr/>
          </p:nvSpPr>
          <p:spPr>
            <a:xfrm rot="5400000">
              <a:off x="5434915" y="2193560"/>
              <a:ext cx="584812" cy="236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Up-down Arrow 135">
              <a:extLst>
                <a:ext uri="{FF2B5EF4-FFF2-40B4-BE49-F238E27FC236}">
                  <a16:creationId xmlns:a16="http://schemas.microsoft.com/office/drawing/2014/main" id="{8825DA66-74BB-B8B5-5F3D-429915E5AC89}"/>
                </a:ext>
              </a:extLst>
            </p:cNvPr>
            <p:cNvSpPr/>
            <p:nvPr/>
          </p:nvSpPr>
          <p:spPr>
            <a:xfrm>
              <a:off x="7058282" y="2037786"/>
              <a:ext cx="218994" cy="575688"/>
            </a:xfrm>
            <a:prstGeom prst="upDown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Right Arrow 136">
            <a:extLst>
              <a:ext uri="{FF2B5EF4-FFF2-40B4-BE49-F238E27FC236}">
                <a16:creationId xmlns:a16="http://schemas.microsoft.com/office/drawing/2014/main" id="{E331170B-DBAA-CFD2-DA7D-31CB1A1EBF65}"/>
              </a:ext>
            </a:extLst>
          </p:cNvPr>
          <p:cNvSpPr/>
          <p:nvPr/>
        </p:nvSpPr>
        <p:spPr>
          <a:xfrm rot="10800000">
            <a:off x="6201366" y="2690347"/>
            <a:ext cx="390093" cy="267474"/>
          </a:xfrm>
          <a:prstGeom prst="right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Arrow 137">
            <a:extLst>
              <a:ext uri="{FF2B5EF4-FFF2-40B4-BE49-F238E27FC236}">
                <a16:creationId xmlns:a16="http://schemas.microsoft.com/office/drawing/2014/main" id="{FDEA2656-F61B-DDD0-281F-BDECA454E49E}"/>
              </a:ext>
            </a:extLst>
          </p:cNvPr>
          <p:cNvSpPr/>
          <p:nvPr/>
        </p:nvSpPr>
        <p:spPr>
          <a:xfrm rot="16200000">
            <a:off x="5528893" y="3043889"/>
            <a:ext cx="400279" cy="232608"/>
          </a:xfrm>
          <a:prstGeom prst="right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379D41E1-92C5-9038-2EF4-142D179087C0}"/>
              </a:ext>
            </a:extLst>
          </p:cNvPr>
          <p:cNvGrpSpPr/>
          <p:nvPr/>
        </p:nvGrpSpPr>
        <p:grpSpPr>
          <a:xfrm>
            <a:off x="220978" y="2793096"/>
            <a:ext cx="4990087" cy="2898610"/>
            <a:chOff x="220978" y="2793096"/>
            <a:chExt cx="4990087" cy="2898610"/>
          </a:xfrm>
        </p:grpSpPr>
        <p:sp>
          <p:nvSpPr>
            <p:cNvPr id="81" name="Rectangle 80">
              <a:extLst>
                <a:ext uri="{FF2B5EF4-FFF2-40B4-BE49-F238E27FC236}">
                  <a16:creationId xmlns:a16="http://schemas.microsoft.com/office/drawing/2014/main" id="{2E107DAA-F36D-4CA4-F698-F11322A63611}"/>
                </a:ext>
              </a:extLst>
            </p:cNvPr>
            <p:cNvSpPr/>
            <p:nvPr/>
          </p:nvSpPr>
          <p:spPr>
            <a:xfrm>
              <a:off x="220978" y="3170338"/>
              <a:ext cx="3627774" cy="2521368"/>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86"/>
            </a:p>
          </p:txBody>
        </p:sp>
        <p:sp>
          <p:nvSpPr>
            <p:cNvPr id="82" name="Flowchart: Magnetic Disk 32">
              <a:extLst>
                <a:ext uri="{FF2B5EF4-FFF2-40B4-BE49-F238E27FC236}">
                  <a16:creationId xmlns:a16="http://schemas.microsoft.com/office/drawing/2014/main" id="{A3A238C5-584C-EA43-4DA8-E9D7468AE61A}"/>
                </a:ext>
              </a:extLst>
            </p:cNvPr>
            <p:cNvSpPr/>
            <p:nvPr/>
          </p:nvSpPr>
          <p:spPr>
            <a:xfrm>
              <a:off x="2305135" y="3223846"/>
              <a:ext cx="1140732" cy="530679"/>
            </a:xfrm>
            <a:prstGeom prst="flowChartMagneticDisk">
              <a:avLst/>
            </a:prstGeom>
            <a:pattFill prst="divot">
              <a:fgClr>
                <a:schemeClr val="accent6"/>
              </a:fgClr>
              <a:bgClr>
                <a:schemeClr val="bg1"/>
              </a:bgClr>
            </a:patt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solidFill>
                    <a:srgbClr val="C00000"/>
                  </a:solidFill>
                </a:rPr>
                <a:t>Local file storage</a:t>
              </a:r>
            </a:p>
          </p:txBody>
        </p:sp>
        <p:sp>
          <p:nvSpPr>
            <p:cNvPr id="83" name="Flowchart: Magnetic Disk 111">
              <a:extLst>
                <a:ext uri="{FF2B5EF4-FFF2-40B4-BE49-F238E27FC236}">
                  <a16:creationId xmlns:a16="http://schemas.microsoft.com/office/drawing/2014/main" id="{9320D387-224F-1B4D-84E1-63B774824F87}"/>
                </a:ext>
              </a:extLst>
            </p:cNvPr>
            <p:cNvSpPr/>
            <p:nvPr/>
          </p:nvSpPr>
          <p:spPr>
            <a:xfrm>
              <a:off x="484979" y="3939918"/>
              <a:ext cx="1601921" cy="745229"/>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lIns="65314" tIns="32657" rIns="65314" bIns="32657" rtlCol="0" anchor="ctr"/>
            <a:lstStyle/>
            <a:p>
              <a:pPr algn="ctr"/>
              <a:r>
                <a:rPr lang="en-GB" sz="1286" dirty="0"/>
                <a:t>Facility Data Pipeline (SCD)</a:t>
              </a:r>
            </a:p>
          </p:txBody>
        </p:sp>
        <p:sp>
          <p:nvSpPr>
            <p:cNvPr id="84" name="Rectangle 83">
              <a:extLst>
                <a:ext uri="{FF2B5EF4-FFF2-40B4-BE49-F238E27FC236}">
                  <a16:creationId xmlns:a16="http://schemas.microsoft.com/office/drawing/2014/main" id="{B0D8DD6E-975C-70AA-5934-052F30E99136}"/>
                </a:ext>
              </a:extLst>
            </p:cNvPr>
            <p:cNvSpPr/>
            <p:nvPr/>
          </p:nvSpPr>
          <p:spPr>
            <a:xfrm>
              <a:off x="718679" y="3284887"/>
              <a:ext cx="1140731" cy="43083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dirty="0"/>
                <a:t>Upload manager</a:t>
              </a:r>
            </a:p>
          </p:txBody>
        </p:sp>
        <p:sp>
          <p:nvSpPr>
            <p:cNvPr id="88" name="Oval 87">
              <a:extLst>
                <a:ext uri="{FF2B5EF4-FFF2-40B4-BE49-F238E27FC236}">
                  <a16:creationId xmlns:a16="http://schemas.microsoft.com/office/drawing/2014/main" id="{29FA5D15-A84A-ED3A-2919-85C2747CBC6D}"/>
                </a:ext>
              </a:extLst>
            </p:cNvPr>
            <p:cNvSpPr/>
            <p:nvPr/>
          </p:nvSpPr>
          <p:spPr>
            <a:xfrm>
              <a:off x="2222506" y="4013175"/>
              <a:ext cx="1438808" cy="59871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a:t>Operations Gateway</a:t>
              </a:r>
            </a:p>
          </p:txBody>
        </p:sp>
        <p:sp>
          <p:nvSpPr>
            <p:cNvPr id="3" name="Right Arrow 2">
              <a:extLst>
                <a:ext uri="{FF2B5EF4-FFF2-40B4-BE49-F238E27FC236}">
                  <a16:creationId xmlns:a16="http://schemas.microsoft.com/office/drawing/2014/main" id="{5ADDCE16-E641-E6C8-457D-895E3849D1A1}"/>
                </a:ext>
              </a:extLst>
            </p:cNvPr>
            <p:cNvSpPr/>
            <p:nvPr/>
          </p:nvSpPr>
          <p:spPr>
            <a:xfrm rot="10800000">
              <a:off x="1865806" y="3373174"/>
              <a:ext cx="390093" cy="267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B5FCC9F6-4BBE-7929-067F-6794AB727AFF}"/>
                </a:ext>
              </a:extLst>
            </p:cNvPr>
            <p:cNvSpPr/>
            <p:nvPr/>
          </p:nvSpPr>
          <p:spPr>
            <a:xfrm rot="5400000">
              <a:off x="1045258" y="3787823"/>
              <a:ext cx="475766" cy="326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391BBE2-3FB0-F3EB-DEE1-5CA5679EB059}"/>
                </a:ext>
              </a:extLst>
            </p:cNvPr>
            <p:cNvSpPr/>
            <p:nvPr/>
          </p:nvSpPr>
          <p:spPr>
            <a:xfrm>
              <a:off x="2243414" y="4823769"/>
              <a:ext cx="1438808" cy="59871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err="1"/>
                <a:t>DAaaS</a:t>
              </a:r>
              <a:endParaRPr lang="en-GB" sz="1200" dirty="0"/>
            </a:p>
          </p:txBody>
        </p:sp>
        <p:sp>
          <p:nvSpPr>
            <p:cNvPr id="6" name="Bent Arrow 5">
              <a:extLst>
                <a:ext uri="{FF2B5EF4-FFF2-40B4-BE49-F238E27FC236}">
                  <a16:creationId xmlns:a16="http://schemas.microsoft.com/office/drawing/2014/main" id="{4F2BFC25-16F3-310B-85EB-B62DE7A3F170}"/>
                </a:ext>
              </a:extLst>
            </p:cNvPr>
            <p:cNvSpPr/>
            <p:nvPr/>
          </p:nvSpPr>
          <p:spPr>
            <a:xfrm rot="16200000" flipH="1">
              <a:off x="3785657" y="1798438"/>
              <a:ext cx="430749" cy="2420066"/>
            </a:xfrm>
            <a:prstGeom prst="bentArrow">
              <a:avLst>
                <a:gd name="adj1" fmla="val 25000"/>
                <a:gd name="adj2" fmla="val 25000"/>
                <a:gd name="adj3" fmla="val 25000"/>
                <a:gd name="adj4" fmla="val 45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Right 44">
              <a:extLst>
                <a:ext uri="{FF2B5EF4-FFF2-40B4-BE49-F238E27FC236}">
                  <a16:creationId xmlns:a16="http://schemas.microsoft.com/office/drawing/2014/main" id="{7180395E-267F-116E-1E26-F52D7EE4C6E8}"/>
                </a:ext>
              </a:extLst>
            </p:cNvPr>
            <p:cNvSpPr/>
            <p:nvPr/>
          </p:nvSpPr>
          <p:spPr>
            <a:xfrm>
              <a:off x="2021871" y="4143624"/>
              <a:ext cx="379244" cy="300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8" name="Bent Arrow 7">
              <a:extLst>
                <a:ext uri="{FF2B5EF4-FFF2-40B4-BE49-F238E27FC236}">
                  <a16:creationId xmlns:a16="http://schemas.microsoft.com/office/drawing/2014/main" id="{DF9E5DDB-5F42-FA0D-BD5A-A6B1B2769009}"/>
                </a:ext>
              </a:extLst>
            </p:cNvPr>
            <p:cNvSpPr/>
            <p:nvPr/>
          </p:nvSpPr>
          <p:spPr>
            <a:xfrm flipV="1">
              <a:off x="1194501" y="4681387"/>
              <a:ext cx="1061398" cy="613334"/>
            </a:xfrm>
            <a:prstGeom prst="bentArrow">
              <a:avLst>
                <a:gd name="adj1" fmla="val 25000"/>
                <a:gd name="adj2" fmla="val 25000"/>
                <a:gd name="adj3" fmla="val 25000"/>
                <a:gd name="adj4" fmla="val 46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Up-down Arrow 9">
            <a:extLst>
              <a:ext uri="{FF2B5EF4-FFF2-40B4-BE49-F238E27FC236}">
                <a16:creationId xmlns:a16="http://schemas.microsoft.com/office/drawing/2014/main" id="{EFE1C61F-412B-E7D1-6685-49B9F742C0FE}"/>
              </a:ext>
            </a:extLst>
          </p:cNvPr>
          <p:cNvSpPr/>
          <p:nvPr/>
        </p:nvSpPr>
        <p:spPr>
          <a:xfrm rot="16200000">
            <a:off x="6560990" y="3450153"/>
            <a:ext cx="276785" cy="399409"/>
          </a:xfrm>
          <a:prstGeom prst="upDown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up Arrow 14">
            <a:extLst>
              <a:ext uri="{FF2B5EF4-FFF2-40B4-BE49-F238E27FC236}">
                <a16:creationId xmlns:a16="http://schemas.microsoft.com/office/drawing/2014/main" id="{10F29831-6135-F0A9-82C1-7F3CF8AB1C8A}"/>
              </a:ext>
            </a:extLst>
          </p:cNvPr>
          <p:cNvSpPr/>
          <p:nvPr/>
        </p:nvSpPr>
        <p:spPr>
          <a:xfrm flipH="1">
            <a:off x="6040917" y="3956307"/>
            <a:ext cx="749941" cy="539989"/>
          </a:xfrm>
          <a:prstGeom prst="leftUp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2EBD66EE-218E-C17C-CEDC-B72354F5D40C}"/>
              </a:ext>
            </a:extLst>
          </p:cNvPr>
          <p:cNvSpPr txBox="1"/>
          <p:nvPr/>
        </p:nvSpPr>
        <p:spPr>
          <a:xfrm>
            <a:off x="9535705" y="4906954"/>
            <a:ext cx="2435317" cy="1384995"/>
          </a:xfrm>
          <a:prstGeom prst="rect">
            <a:avLst/>
          </a:prstGeom>
          <a:noFill/>
        </p:spPr>
        <p:txBody>
          <a:bodyPr wrap="square" rtlCol="0">
            <a:spAutoFit/>
          </a:bodyPr>
          <a:lstStyle/>
          <a:p>
            <a:r>
              <a:rPr lang="en-GB" sz="1200" dirty="0"/>
              <a:t>Experimental Orchestrator will provide more advanced data control scans and feedback-based experiments.</a:t>
            </a:r>
          </a:p>
          <a:p>
            <a:endParaRPr lang="en-GB" sz="1200" dirty="0"/>
          </a:p>
          <a:p>
            <a:r>
              <a:rPr lang="en-GB" sz="1200" dirty="0"/>
              <a:t>Specialised GUIs could be provided for different purposes</a:t>
            </a:r>
          </a:p>
        </p:txBody>
      </p:sp>
      <p:grpSp>
        <p:nvGrpSpPr>
          <p:cNvPr id="31" name="Group 30">
            <a:extLst>
              <a:ext uri="{FF2B5EF4-FFF2-40B4-BE49-F238E27FC236}">
                <a16:creationId xmlns:a16="http://schemas.microsoft.com/office/drawing/2014/main" id="{FBC45714-90B1-1AC7-9670-771617D8B6FE}"/>
              </a:ext>
            </a:extLst>
          </p:cNvPr>
          <p:cNvGrpSpPr/>
          <p:nvPr/>
        </p:nvGrpSpPr>
        <p:grpSpPr>
          <a:xfrm>
            <a:off x="3564422" y="1302064"/>
            <a:ext cx="4423076" cy="997538"/>
            <a:chOff x="3564422" y="1302064"/>
            <a:chExt cx="4423076" cy="997538"/>
          </a:xfrm>
        </p:grpSpPr>
        <p:sp>
          <p:nvSpPr>
            <p:cNvPr id="74" name="Rectangle 73">
              <a:extLst>
                <a:ext uri="{FF2B5EF4-FFF2-40B4-BE49-F238E27FC236}">
                  <a16:creationId xmlns:a16="http://schemas.microsoft.com/office/drawing/2014/main" id="{27E24F59-8D5B-670F-389D-48AFC402B630}"/>
                </a:ext>
              </a:extLst>
            </p:cNvPr>
            <p:cNvSpPr/>
            <p:nvPr/>
          </p:nvSpPr>
          <p:spPr>
            <a:xfrm>
              <a:off x="4873467" y="1302064"/>
              <a:ext cx="3114031" cy="854730"/>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86"/>
            </a:p>
          </p:txBody>
        </p:sp>
        <p:sp>
          <p:nvSpPr>
            <p:cNvPr id="75" name="Flowchart: Magnetic Disk 31">
              <a:extLst>
                <a:ext uri="{FF2B5EF4-FFF2-40B4-BE49-F238E27FC236}">
                  <a16:creationId xmlns:a16="http://schemas.microsoft.com/office/drawing/2014/main" id="{B1FC034A-2D78-162E-322F-21004867E4AD}"/>
                </a:ext>
              </a:extLst>
            </p:cNvPr>
            <p:cNvSpPr/>
            <p:nvPr/>
          </p:nvSpPr>
          <p:spPr>
            <a:xfrm>
              <a:off x="5022218" y="1483197"/>
              <a:ext cx="1140732" cy="530679"/>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143"/>
                <a:t>Kafka</a:t>
              </a:r>
            </a:p>
          </p:txBody>
        </p:sp>
        <p:sp>
          <p:nvSpPr>
            <p:cNvPr id="78" name="Oval 77">
              <a:extLst>
                <a:ext uri="{FF2B5EF4-FFF2-40B4-BE49-F238E27FC236}">
                  <a16:creationId xmlns:a16="http://schemas.microsoft.com/office/drawing/2014/main" id="{EDDBAEF4-00AB-45BA-90F7-9F08BD563861}"/>
                </a:ext>
              </a:extLst>
            </p:cNvPr>
            <p:cNvSpPr/>
            <p:nvPr/>
          </p:nvSpPr>
          <p:spPr>
            <a:xfrm>
              <a:off x="6419904" y="1407452"/>
              <a:ext cx="1360714" cy="6504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143" dirty="0"/>
                <a:t>Short-term data display</a:t>
              </a:r>
            </a:p>
          </p:txBody>
        </p:sp>
        <p:sp>
          <p:nvSpPr>
            <p:cNvPr id="132" name="Right Arrow 131">
              <a:extLst>
                <a:ext uri="{FF2B5EF4-FFF2-40B4-BE49-F238E27FC236}">
                  <a16:creationId xmlns:a16="http://schemas.microsoft.com/office/drawing/2014/main" id="{3BAE95A6-1C56-D888-F9E8-7CB9E0FF2C2B}"/>
                </a:ext>
              </a:extLst>
            </p:cNvPr>
            <p:cNvSpPr/>
            <p:nvPr/>
          </p:nvSpPr>
          <p:spPr>
            <a:xfrm>
              <a:off x="4249596" y="1646007"/>
              <a:ext cx="747465" cy="249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44">
              <a:extLst>
                <a:ext uri="{FF2B5EF4-FFF2-40B4-BE49-F238E27FC236}">
                  <a16:creationId xmlns:a16="http://schemas.microsoft.com/office/drawing/2014/main" id="{CA7CB924-B848-A7A0-AE31-A6C477131871}"/>
                </a:ext>
              </a:extLst>
            </p:cNvPr>
            <p:cNvSpPr/>
            <p:nvPr/>
          </p:nvSpPr>
          <p:spPr>
            <a:xfrm>
              <a:off x="6133856" y="1592553"/>
              <a:ext cx="379244" cy="300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34" name="Bent Arrow 133">
              <a:extLst>
                <a:ext uri="{FF2B5EF4-FFF2-40B4-BE49-F238E27FC236}">
                  <a16:creationId xmlns:a16="http://schemas.microsoft.com/office/drawing/2014/main" id="{FCC54744-78D8-475B-3A9F-5708ACD24C81}"/>
                </a:ext>
              </a:extLst>
            </p:cNvPr>
            <p:cNvSpPr/>
            <p:nvPr/>
          </p:nvSpPr>
          <p:spPr>
            <a:xfrm rot="16200000" flipV="1">
              <a:off x="4452981" y="1112262"/>
              <a:ext cx="298781" cy="2075900"/>
            </a:xfrm>
            <a:prstGeom prst="bentArrow">
              <a:avLst>
                <a:gd name="adj1" fmla="val 25000"/>
                <a:gd name="adj2" fmla="val 25000"/>
                <a:gd name="adj3" fmla="val 25000"/>
                <a:gd name="adj4" fmla="val 45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9" name="Rectangle 8">
            <a:extLst>
              <a:ext uri="{FF2B5EF4-FFF2-40B4-BE49-F238E27FC236}">
                <a16:creationId xmlns:a16="http://schemas.microsoft.com/office/drawing/2014/main" id="{6EEC4DF1-644A-D98E-2F15-CB4EEA015B87}"/>
              </a:ext>
            </a:extLst>
          </p:cNvPr>
          <p:cNvSpPr/>
          <p:nvPr/>
        </p:nvSpPr>
        <p:spPr>
          <a:xfrm>
            <a:off x="3964629" y="4792560"/>
            <a:ext cx="8211198" cy="193552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877007-8D7E-F9EC-F6CC-FB9FF307C4E7}"/>
              </a:ext>
            </a:extLst>
          </p:cNvPr>
          <p:cNvSpPr/>
          <p:nvPr/>
        </p:nvSpPr>
        <p:spPr>
          <a:xfrm>
            <a:off x="6808737" y="4032255"/>
            <a:ext cx="1371612" cy="59871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86" dirty="0"/>
              <a:t>Developer interface</a:t>
            </a:r>
          </a:p>
        </p:txBody>
      </p:sp>
      <p:sp>
        <p:nvSpPr>
          <p:cNvPr id="12" name="TextBox 11">
            <a:extLst>
              <a:ext uri="{FF2B5EF4-FFF2-40B4-BE49-F238E27FC236}">
                <a16:creationId xmlns:a16="http://schemas.microsoft.com/office/drawing/2014/main" id="{97DE0872-43C0-4ABD-5604-84FF49DE7355}"/>
              </a:ext>
            </a:extLst>
          </p:cNvPr>
          <p:cNvSpPr txBox="1"/>
          <p:nvPr/>
        </p:nvSpPr>
        <p:spPr>
          <a:xfrm>
            <a:off x="8180349" y="1072690"/>
            <a:ext cx="3981567"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Kafka stores all data briefly. Anything connected to Kafka can choose what data it consumes. </a:t>
            </a:r>
          </a:p>
          <a:p>
            <a:pPr marL="285750" indent="-285750">
              <a:buFont typeface="Arial" panose="020B0604020202020204" pitchFamily="34" charset="0"/>
              <a:buChar char="•"/>
            </a:pPr>
            <a:r>
              <a:rPr lang="en-US" sz="1600" dirty="0"/>
              <a:t>Data in Kafka can be accessed through a user interface during this time</a:t>
            </a:r>
            <a:endParaRPr lang="en-GB" sz="1600" dirty="0"/>
          </a:p>
        </p:txBody>
      </p:sp>
      <p:sp>
        <p:nvSpPr>
          <p:cNvPr id="13" name="TextBox 12">
            <a:extLst>
              <a:ext uri="{FF2B5EF4-FFF2-40B4-BE49-F238E27FC236}">
                <a16:creationId xmlns:a16="http://schemas.microsoft.com/office/drawing/2014/main" id="{A2D3AF5F-BDDD-258F-2756-60063FA7A763}"/>
              </a:ext>
            </a:extLst>
          </p:cNvPr>
          <p:cNvSpPr txBox="1"/>
          <p:nvPr/>
        </p:nvSpPr>
        <p:spPr>
          <a:xfrm>
            <a:off x="8222167" y="2741916"/>
            <a:ext cx="3632191"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DAQ manager: an intermediate DAQ organizer with a developer interface. Useful for commissioning/test experiments.  </a:t>
            </a:r>
          </a:p>
          <a:p>
            <a:pPr marL="285750" indent="-285750">
              <a:buFont typeface="Arial" panose="020B0604020202020204" pitchFamily="34" charset="0"/>
              <a:buChar char="•"/>
            </a:pPr>
            <a:r>
              <a:rPr lang="en-US" sz="1600" dirty="0"/>
              <a:t>You can specify the number of laser, destination folder for the  data streams etc. </a:t>
            </a:r>
            <a:endParaRPr lang="en-GB" sz="1600" dirty="0"/>
          </a:p>
        </p:txBody>
      </p:sp>
    </p:spTree>
    <p:extLst>
      <p:ext uri="{BB962C8B-B14F-4D97-AF65-F5344CB8AC3E}">
        <p14:creationId xmlns:p14="http://schemas.microsoft.com/office/powerpoint/2010/main" val="383115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21B7-FC6B-3C4B-A48D-DF9E1D19BA78}"/>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6D898EA0-428B-C840-86BB-BEBB4C35B5FC}"/>
              </a:ext>
            </a:extLst>
          </p:cNvPr>
          <p:cNvSpPr>
            <a:spLocks noGrp="1"/>
          </p:cNvSpPr>
          <p:nvPr>
            <p:ph idx="1"/>
          </p:nvPr>
        </p:nvSpPr>
        <p:spPr/>
        <p:txBody>
          <a:bodyPr/>
          <a:lstStyle/>
          <a:p>
            <a:r>
              <a:rPr lang="en-US" dirty="0">
                <a:solidFill>
                  <a:schemeClr val="bg1">
                    <a:lumMod val="85000"/>
                  </a:schemeClr>
                </a:solidFill>
              </a:rPr>
              <a:t>Concepts of Data Management in EPAC</a:t>
            </a:r>
          </a:p>
          <a:p>
            <a:r>
              <a:rPr lang="en-US" dirty="0">
                <a:solidFill>
                  <a:srgbClr val="C00000"/>
                </a:solidFill>
              </a:rPr>
              <a:t>Update on Data Management System Development and Testing</a:t>
            </a:r>
          </a:p>
          <a:p>
            <a:r>
              <a:rPr lang="en-US" dirty="0">
                <a:solidFill>
                  <a:schemeClr val="bg1">
                    <a:lumMod val="85000"/>
                  </a:schemeClr>
                </a:solidFill>
              </a:rPr>
              <a:t>End-to-End Testing</a:t>
            </a:r>
          </a:p>
          <a:p>
            <a:r>
              <a:rPr lang="en-US" dirty="0">
                <a:solidFill>
                  <a:schemeClr val="bg1">
                    <a:lumMod val="85000"/>
                  </a:schemeClr>
                </a:solidFill>
              </a:rPr>
              <a:t>CT in EPAC</a:t>
            </a:r>
          </a:p>
          <a:p>
            <a:r>
              <a:rPr lang="en-US" dirty="0">
                <a:solidFill>
                  <a:schemeClr val="bg1">
                    <a:lumMod val="85000"/>
                  </a:schemeClr>
                </a:solidFill>
              </a:rPr>
              <a:t>Next steps </a:t>
            </a:r>
            <a:r>
              <a:rPr lang="en-US" dirty="0"/>
              <a:t>	</a:t>
            </a:r>
          </a:p>
          <a:p>
            <a:endParaRPr lang="en-US" dirty="0"/>
          </a:p>
        </p:txBody>
      </p:sp>
    </p:spTree>
    <p:extLst>
      <p:ext uri="{BB962C8B-B14F-4D97-AF65-F5344CB8AC3E}">
        <p14:creationId xmlns:p14="http://schemas.microsoft.com/office/powerpoint/2010/main" val="24332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719380-A5ED-E443-BEA1-85D4D4E77D3A}"/>
              </a:ext>
            </a:extLst>
          </p:cNvPr>
          <p:cNvSpPr>
            <a:spLocks noGrp="1"/>
          </p:cNvSpPr>
          <p:nvPr>
            <p:ph type="title"/>
          </p:nvPr>
        </p:nvSpPr>
        <p:spPr/>
        <p:txBody>
          <a:bodyPr>
            <a:noAutofit/>
          </a:bodyPr>
          <a:lstStyle/>
          <a:p>
            <a:r>
              <a:rPr lang="en-US" sz="3600" dirty="0"/>
              <a:t>DAQ: EPICS </a:t>
            </a:r>
            <a:r>
              <a:rPr lang="en-US" sz="3600" dirty="0" err="1"/>
              <a:t>areaDetector</a:t>
            </a:r>
            <a:r>
              <a:rPr lang="en-US" sz="3600" dirty="0"/>
              <a:t> will be the first interface</a:t>
            </a:r>
          </a:p>
        </p:txBody>
      </p:sp>
      <p:sp>
        <p:nvSpPr>
          <p:cNvPr id="7" name="Rectangle 6">
            <a:extLst>
              <a:ext uri="{FF2B5EF4-FFF2-40B4-BE49-F238E27FC236}">
                <a16:creationId xmlns:a16="http://schemas.microsoft.com/office/drawing/2014/main" id="{F7DFD336-9BBA-8444-B64A-26DBA48ED595}"/>
              </a:ext>
            </a:extLst>
          </p:cNvPr>
          <p:cNvSpPr/>
          <p:nvPr/>
        </p:nvSpPr>
        <p:spPr>
          <a:xfrm>
            <a:off x="257251" y="1249709"/>
            <a:ext cx="6096000" cy="4462760"/>
          </a:xfrm>
          <a:prstGeom prst="rect">
            <a:avLst/>
          </a:prstGeom>
        </p:spPr>
        <p:txBody>
          <a:bodyPr>
            <a:spAutoFit/>
          </a:bodyPr>
          <a:lstStyle/>
          <a:p>
            <a:pPr marL="342900" indent="-342900">
              <a:buFont typeface="Arial" panose="020B0604020202020204" pitchFamily="34" charset="0"/>
              <a:buChar char="•"/>
            </a:pPr>
            <a:r>
              <a:rPr lang="en-GB" sz="2000" dirty="0">
                <a:solidFill>
                  <a:srgbClr val="002060"/>
                </a:solidFill>
              </a:rPr>
              <a:t>Widely used in synchrotron and accelerator beamlines (</a:t>
            </a:r>
            <a:r>
              <a:rPr lang="en-GB" sz="2000" dirty="0" err="1">
                <a:solidFill>
                  <a:srgbClr val="002060"/>
                </a:solidFill>
              </a:rPr>
              <a:t>eg.</a:t>
            </a:r>
            <a:r>
              <a:rPr lang="en-GB" sz="2000" dirty="0">
                <a:solidFill>
                  <a:srgbClr val="002060"/>
                </a:solidFill>
              </a:rPr>
              <a:t> Diamond, ISIS, ESS, ESRF…) and ELI</a:t>
            </a:r>
            <a:br>
              <a:rPr lang="en-GB" sz="2000" dirty="0"/>
            </a:br>
            <a:endParaRPr lang="en-GB" dirty="0"/>
          </a:p>
          <a:p>
            <a:pPr marL="342900" indent="-342900">
              <a:buFont typeface="Arial" panose="020B0604020202020204" pitchFamily="34" charset="0"/>
              <a:buChar char="•"/>
            </a:pPr>
            <a:r>
              <a:rPr lang="en-GB" sz="2000" dirty="0">
                <a:solidFill>
                  <a:srgbClr val="002060"/>
                </a:solidFill>
              </a:rPr>
              <a:t>Basic parameters for all detectors</a:t>
            </a:r>
            <a:br>
              <a:rPr lang="en-GB" sz="2000" dirty="0"/>
            </a:br>
            <a:r>
              <a:rPr lang="en-GB" dirty="0"/>
              <a:t>– E.g. exposure time, start acquisition, etc.</a:t>
            </a:r>
            <a:br>
              <a:rPr lang="en-GB" dirty="0"/>
            </a:br>
            <a:endParaRPr lang="en-GB" dirty="0"/>
          </a:p>
          <a:p>
            <a:pPr marL="342900" indent="-342900">
              <a:buFont typeface="Arial" panose="020B0604020202020204" pitchFamily="34" charset="0"/>
              <a:buChar char="•"/>
            </a:pPr>
            <a:r>
              <a:rPr lang="en-GB" sz="2000" dirty="0">
                <a:solidFill>
                  <a:srgbClr val="002060"/>
                </a:solidFill>
              </a:rPr>
              <a:t>Easy to implement new detectors</a:t>
            </a:r>
            <a:br>
              <a:rPr lang="en-GB" sz="2000" dirty="0">
                <a:solidFill>
                  <a:srgbClr val="002060"/>
                </a:solidFill>
              </a:rPr>
            </a:br>
            <a:r>
              <a:rPr lang="en-GB" dirty="0"/>
              <a:t>– Single device-driver C++ file to write.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sz="2000" dirty="0">
                <a:solidFill>
                  <a:srgbClr val="002060"/>
                </a:solidFill>
              </a:rPr>
              <a:t>Middle-level plug-ins to add additional capability: Simple analysis, file saving, etc. </a:t>
            </a:r>
          </a:p>
          <a:p>
            <a:pPr lvl="1"/>
            <a:r>
              <a:rPr lang="en-GB" dirty="0"/>
              <a:t>– Device independent, work with all drivers</a:t>
            </a:r>
          </a:p>
          <a:p>
            <a:pPr lvl="1"/>
            <a:br>
              <a:rPr lang="en-GB" dirty="0"/>
            </a:br>
            <a:endParaRPr lang="en-GB" dirty="0"/>
          </a:p>
        </p:txBody>
      </p:sp>
      <p:sp>
        <p:nvSpPr>
          <p:cNvPr id="3" name="Rectangle 2">
            <a:extLst>
              <a:ext uri="{FF2B5EF4-FFF2-40B4-BE49-F238E27FC236}">
                <a16:creationId xmlns:a16="http://schemas.microsoft.com/office/drawing/2014/main" id="{6117C46B-655A-1543-A53F-8A1F686FAE29}"/>
              </a:ext>
            </a:extLst>
          </p:cNvPr>
          <p:cNvSpPr/>
          <p:nvPr/>
        </p:nvSpPr>
        <p:spPr>
          <a:xfrm>
            <a:off x="3305251" y="603452"/>
            <a:ext cx="6769802" cy="461665"/>
          </a:xfrm>
          <a:prstGeom prst="rect">
            <a:avLst/>
          </a:prstGeom>
        </p:spPr>
        <p:txBody>
          <a:bodyPr wrap="none">
            <a:spAutoFit/>
          </a:bodyPr>
          <a:lstStyle/>
          <a:p>
            <a:r>
              <a:rPr lang="en-GB" sz="2400" dirty="0">
                <a:solidFill>
                  <a:srgbClr val="C00000"/>
                </a:solidFill>
              </a:rPr>
              <a:t>(An EPICS framework to support 2-D detectors) </a:t>
            </a:r>
          </a:p>
        </p:txBody>
      </p:sp>
      <p:pic>
        <p:nvPicPr>
          <p:cNvPr id="6" name="Picture 5" descr="Diagram, schematic&#10;&#10;Description automatically generated">
            <a:extLst>
              <a:ext uri="{FF2B5EF4-FFF2-40B4-BE49-F238E27FC236}">
                <a16:creationId xmlns:a16="http://schemas.microsoft.com/office/drawing/2014/main" id="{25AD512C-5C05-C64D-B7DE-36128D7E66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4925" y="1142635"/>
            <a:ext cx="5927075" cy="4445306"/>
          </a:xfrm>
          <a:prstGeom prst="rect">
            <a:avLst/>
          </a:prstGeom>
        </p:spPr>
      </p:pic>
      <p:pic>
        <p:nvPicPr>
          <p:cNvPr id="9" name="Picture 8" descr="Diagram&#10;&#10;Description automatically generated">
            <a:extLst>
              <a:ext uri="{FF2B5EF4-FFF2-40B4-BE49-F238E27FC236}">
                <a16:creationId xmlns:a16="http://schemas.microsoft.com/office/drawing/2014/main" id="{46C8AC44-9CAE-F74E-9181-D295CADCCA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7065" y="4639411"/>
            <a:ext cx="1295897" cy="948530"/>
          </a:xfrm>
          <a:prstGeom prst="rect">
            <a:avLst/>
          </a:prstGeom>
        </p:spPr>
      </p:pic>
      <p:sp>
        <p:nvSpPr>
          <p:cNvPr id="2" name="Rectangle 1">
            <a:extLst>
              <a:ext uri="{FF2B5EF4-FFF2-40B4-BE49-F238E27FC236}">
                <a16:creationId xmlns:a16="http://schemas.microsoft.com/office/drawing/2014/main" id="{817DB78D-6C64-4C4A-8A64-249627FF1B1F}"/>
              </a:ext>
            </a:extLst>
          </p:cNvPr>
          <p:cNvSpPr/>
          <p:nvPr/>
        </p:nvSpPr>
        <p:spPr>
          <a:xfrm>
            <a:off x="257250" y="6211669"/>
            <a:ext cx="8798259" cy="461665"/>
          </a:xfrm>
          <a:prstGeom prst="rect">
            <a:avLst/>
          </a:prstGeom>
        </p:spPr>
        <p:txBody>
          <a:bodyPr wrap="square">
            <a:spAutoFit/>
          </a:bodyPr>
          <a:lstStyle/>
          <a:p>
            <a:r>
              <a:rPr lang="en-GB" sz="2400" dirty="0" err="1">
                <a:solidFill>
                  <a:srgbClr val="C00000"/>
                </a:solidFill>
              </a:rPr>
              <a:t>areaDetector</a:t>
            </a:r>
            <a:r>
              <a:rPr lang="en-GB" sz="2400" dirty="0">
                <a:solidFill>
                  <a:srgbClr val="C00000"/>
                </a:solidFill>
              </a:rPr>
              <a:t> will be used for almost all diagnostics in EPAC</a:t>
            </a:r>
          </a:p>
        </p:txBody>
      </p:sp>
    </p:spTree>
    <p:extLst>
      <p:ext uri="{BB962C8B-B14F-4D97-AF65-F5344CB8AC3E}">
        <p14:creationId xmlns:p14="http://schemas.microsoft.com/office/powerpoint/2010/main" val="2024441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483" y="982825"/>
            <a:ext cx="4687382" cy="2650985"/>
          </a:xfrm>
          <a:prstGeom prst="rect">
            <a:avLst/>
          </a:prstGeom>
        </p:spPr>
      </p:pic>
      <p:sp>
        <p:nvSpPr>
          <p:cNvPr id="4" name="Title 1">
            <a:extLst>
              <a:ext uri="{FF2B5EF4-FFF2-40B4-BE49-F238E27FC236}">
                <a16:creationId xmlns:a16="http://schemas.microsoft.com/office/drawing/2014/main" id="{4C719380-A5ED-E443-BEA1-85D4D4E77D3A}"/>
              </a:ext>
            </a:extLst>
          </p:cNvPr>
          <p:cNvSpPr>
            <a:spLocks noGrp="1"/>
          </p:cNvSpPr>
          <p:nvPr>
            <p:ph type="title"/>
          </p:nvPr>
        </p:nvSpPr>
        <p:spPr>
          <a:xfrm>
            <a:off x="1255059" y="18177"/>
            <a:ext cx="10196384" cy="1076497"/>
          </a:xfrm>
        </p:spPr>
        <p:txBody>
          <a:bodyPr>
            <a:noAutofit/>
          </a:bodyPr>
          <a:lstStyle/>
          <a:p>
            <a:r>
              <a:rPr lang="en-US" sz="4000" dirty="0"/>
              <a:t>DAQ interfaces with the control system</a:t>
            </a:r>
          </a:p>
        </p:txBody>
      </p:sp>
      <p:sp>
        <p:nvSpPr>
          <p:cNvPr id="6" name="Oval 5"/>
          <p:cNvSpPr/>
          <p:nvPr/>
        </p:nvSpPr>
        <p:spPr>
          <a:xfrm>
            <a:off x="1608958" y="2623360"/>
            <a:ext cx="1114697" cy="54864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p:cNvSpPr/>
          <p:nvPr/>
        </p:nvSpPr>
        <p:spPr>
          <a:xfrm rot="16200000">
            <a:off x="3652021" y="1318860"/>
            <a:ext cx="1301061" cy="3074126"/>
          </a:xfrm>
          <a:prstGeom prst="triangle">
            <a:avLst>
              <a:gd name="adj" fmla="val 5246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Diamond Light Source | Microsoft Project Online Case Study | Wellingtone">
            <a:extLst>
              <a:ext uri="{FF2B5EF4-FFF2-40B4-BE49-F238E27FC236}">
                <a16:creationId xmlns:a16="http://schemas.microsoft.com/office/drawing/2014/main" id="{54E70AA6-CD88-894E-BFC4-4E614C7E4C9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58333" y="5468129"/>
            <a:ext cx="1675033" cy="1200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unding Members Sign Charter Establishing Neutron Source Consortium LENS |  ESS">
            <a:extLst>
              <a:ext uri="{FF2B5EF4-FFF2-40B4-BE49-F238E27FC236}">
                <a16:creationId xmlns:a16="http://schemas.microsoft.com/office/drawing/2014/main" id="{C2B2626E-7146-C04D-8501-377013C8BFF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91206" y="5728381"/>
            <a:ext cx="1236460" cy="64633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29A85076-0D05-C440-ABDA-9BB218E53423}"/>
              </a:ext>
            </a:extLst>
          </p:cNvPr>
          <p:cNvGrpSpPr/>
          <p:nvPr/>
        </p:nvGrpSpPr>
        <p:grpSpPr>
          <a:xfrm>
            <a:off x="9922441" y="3760513"/>
            <a:ext cx="1498600" cy="1492251"/>
            <a:chOff x="503896" y="4529439"/>
            <a:chExt cx="1498600" cy="1492251"/>
          </a:xfrm>
        </p:grpSpPr>
        <p:pic>
          <p:nvPicPr>
            <p:cNvPr id="34" name="Picture 33">
              <a:extLst>
                <a:ext uri="{FF2B5EF4-FFF2-40B4-BE49-F238E27FC236}">
                  <a16:creationId xmlns:a16="http://schemas.microsoft.com/office/drawing/2014/main" id="{DF26DF04-6043-2849-978F-BBE6922BA737}"/>
                </a:ext>
              </a:extLst>
            </p:cNvPr>
            <p:cNvPicPr>
              <a:picLocks noChangeAspect="1"/>
            </p:cNvPicPr>
            <p:nvPr/>
          </p:nvPicPr>
          <p:blipFill rotWithShape="1">
            <a:blip r:embed="rId6"/>
            <a:srcRect l="33968" t="69389" r="50253" b="3306"/>
            <a:stretch/>
          </p:blipFill>
          <p:spPr>
            <a:xfrm>
              <a:off x="503896" y="4529439"/>
              <a:ext cx="1498600" cy="1492251"/>
            </a:xfrm>
            <a:prstGeom prst="rect">
              <a:avLst/>
            </a:prstGeom>
          </p:spPr>
        </p:pic>
        <p:sp>
          <p:nvSpPr>
            <p:cNvPr id="35" name="Rectangle 34">
              <a:extLst>
                <a:ext uri="{FF2B5EF4-FFF2-40B4-BE49-F238E27FC236}">
                  <a16:creationId xmlns:a16="http://schemas.microsoft.com/office/drawing/2014/main" id="{FBE28F1C-4B02-6348-A71C-B106D5009B91}"/>
                </a:ext>
              </a:extLst>
            </p:cNvPr>
            <p:cNvSpPr/>
            <p:nvPr/>
          </p:nvSpPr>
          <p:spPr>
            <a:xfrm>
              <a:off x="507622" y="4529439"/>
              <a:ext cx="1494874" cy="1431308"/>
            </a:xfrm>
            <a:prstGeom prst="rect">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grpSp>
      <p:sp>
        <p:nvSpPr>
          <p:cNvPr id="9" name="Rectangle 8">
            <a:extLst>
              <a:ext uri="{FF2B5EF4-FFF2-40B4-BE49-F238E27FC236}">
                <a16:creationId xmlns:a16="http://schemas.microsoft.com/office/drawing/2014/main" id="{6EB7326B-6D00-7043-B354-0C9FC7516660}"/>
              </a:ext>
            </a:extLst>
          </p:cNvPr>
          <p:cNvSpPr/>
          <p:nvPr/>
        </p:nvSpPr>
        <p:spPr>
          <a:xfrm>
            <a:off x="178490" y="3914378"/>
            <a:ext cx="9184906" cy="2739211"/>
          </a:xfrm>
          <a:prstGeom prst="rect">
            <a:avLst/>
          </a:prstGeom>
        </p:spPr>
        <p:txBody>
          <a:bodyPr wrap="square">
            <a:spAutoFit/>
          </a:bodyPr>
          <a:lstStyle/>
          <a:p>
            <a:r>
              <a:rPr lang="en-GB" b="1" dirty="0"/>
              <a:t>1. </a:t>
            </a:r>
            <a:r>
              <a:rPr lang="en-GB" dirty="0"/>
              <a:t>Follow a set of instructions provided by DAQ and Experimental Orchestrator* </a:t>
            </a:r>
          </a:p>
          <a:p>
            <a:pPr marL="742950" lvl="1" indent="-285750">
              <a:buFontTx/>
              <a:buChar char="-"/>
            </a:pPr>
            <a:r>
              <a:rPr lang="en-GB" dirty="0"/>
              <a:t>e.g. rotate a sample through 180 degrees in 1-degree steps and take data for 1 second at each angle</a:t>
            </a:r>
          </a:p>
          <a:p>
            <a:r>
              <a:rPr lang="en-GB" b="1" dirty="0"/>
              <a:t>2. </a:t>
            </a:r>
            <a:r>
              <a:rPr lang="en-GB" dirty="0"/>
              <a:t>Associate each piece of data with a </a:t>
            </a:r>
            <a:r>
              <a:rPr lang="en-GB" b="1" dirty="0"/>
              <a:t>unique Shot ID</a:t>
            </a:r>
          </a:p>
          <a:p>
            <a:r>
              <a:rPr lang="en-GB" b="1" dirty="0"/>
              <a:t>3. </a:t>
            </a:r>
            <a:r>
              <a:rPr lang="en-GB" dirty="0"/>
              <a:t>Provide plugins to DAQ (EPICS AD)</a:t>
            </a:r>
          </a:p>
          <a:p>
            <a:endParaRPr lang="en-GB" b="1" dirty="0"/>
          </a:p>
          <a:p>
            <a:r>
              <a:rPr lang="en-US" dirty="0"/>
              <a:t>Collaborating with Diamond and ISIS on this</a:t>
            </a:r>
          </a:p>
          <a:p>
            <a:r>
              <a:rPr lang="en-US" dirty="0"/>
              <a:t>CLF staff in Diamond on secondment</a:t>
            </a:r>
          </a:p>
          <a:p>
            <a:endParaRPr lang="en-GB" sz="1400" dirty="0"/>
          </a:p>
          <a:p>
            <a:r>
              <a:rPr lang="en-GB" sz="1400" dirty="0"/>
              <a:t>*Described later</a:t>
            </a:r>
          </a:p>
        </p:txBody>
      </p:sp>
      <p:sp>
        <p:nvSpPr>
          <p:cNvPr id="37" name="TextBox 36">
            <a:extLst>
              <a:ext uri="{FF2B5EF4-FFF2-40B4-BE49-F238E27FC236}">
                <a16:creationId xmlns:a16="http://schemas.microsoft.com/office/drawing/2014/main" id="{B3C345F8-7BE2-CE44-8335-C15B6CAE3EBA}"/>
              </a:ext>
            </a:extLst>
          </p:cNvPr>
          <p:cNvSpPr txBox="1"/>
          <p:nvPr/>
        </p:nvSpPr>
        <p:spPr>
          <a:xfrm>
            <a:off x="178490" y="3521961"/>
            <a:ext cx="5032147" cy="369332"/>
          </a:xfrm>
          <a:prstGeom prst="rect">
            <a:avLst/>
          </a:prstGeom>
          <a:noFill/>
        </p:spPr>
        <p:txBody>
          <a:bodyPr wrap="none" rtlCol="0">
            <a:spAutoFit/>
          </a:bodyPr>
          <a:lstStyle/>
          <a:p>
            <a:r>
              <a:rPr lang="en-US" dirty="0">
                <a:solidFill>
                  <a:srgbClr val="C00000"/>
                </a:solidFill>
              </a:rPr>
              <a:t>Three main requirements for the control system</a:t>
            </a:r>
          </a:p>
        </p:txBody>
      </p:sp>
      <p:sp>
        <p:nvSpPr>
          <p:cNvPr id="41" name="Isosceles Triangle 6">
            <a:extLst>
              <a:ext uri="{FF2B5EF4-FFF2-40B4-BE49-F238E27FC236}">
                <a16:creationId xmlns:a16="http://schemas.microsoft.com/office/drawing/2014/main" id="{021F4BEF-BAE6-F744-AA4D-360949007898}"/>
              </a:ext>
            </a:extLst>
          </p:cNvPr>
          <p:cNvSpPr/>
          <p:nvPr/>
        </p:nvSpPr>
        <p:spPr>
          <a:xfrm rot="17436753">
            <a:off x="8698548" y="2753704"/>
            <a:ext cx="668945" cy="1659433"/>
          </a:xfrm>
          <a:prstGeom prst="triangle">
            <a:avLst>
              <a:gd name="adj" fmla="val 8954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5786B8D0-7957-7843-8DA8-E7C9EAA9A3F6}"/>
              </a:ext>
            </a:extLst>
          </p:cNvPr>
          <p:cNvPicPr>
            <a:picLocks noChangeAspect="1"/>
          </p:cNvPicPr>
          <p:nvPr/>
        </p:nvPicPr>
        <p:blipFill>
          <a:blip r:embed="rId7"/>
          <a:stretch>
            <a:fillRect/>
          </a:stretch>
        </p:blipFill>
        <p:spPr>
          <a:xfrm>
            <a:off x="5942441" y="1088189"/>
            <a:ext cx="5605028" cy="1876431"/>
          </a:xfrm>
          <a:prstGeom prst="rect">
            <a:avLst/>
          </a:prstGeom>
        </p:spPr>
      </p:pic>
      <p:sp>
        <p:nvSpPr>
          <p:cNvPr id="39" name="Oval 38">
            <a:extLst>
              <a:ext uri="{FF2B5EF4-FFF2-40B4-BE49-F238E27FC236}">
                <a16:creationId xmlns:a16="http://schemas.microsoft.com/office/drawing/2014/main" id="{EA5C79F7-6DAA-5146-BDC4-DADFDDD4C90B}"/>
              </a:ext>
            </a:extLst>
          </p:cNvPr>
          <p:cNvSpPr/>
          <p:nvPr/>
        </p:nvSpPr>
        <p:spPr>
          <a:xfrm>
            <a:off x="6922288" y="2374222"/>
            <a:ext cx="1307584" cy="79304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2342167"/>
      </p:ext>
    </p:extLst>
  </p:cSld>
  <p:clrMapOvr>
    <a:masterClrMapping/>
  </p:clrMapOvr>
</p:sld>
</file>

<file path=ppt/theme/theme1.xml><?xml version="1.0" encoding="utf-8"?>
<a:theme xmlns:a="http://schemas.openxmlformats.org/drawingml/2006/main" name="STFC">
  <a:themeElements>
    <a:clrScheme name="STFC">
      <a:dk1>
        <a:srgbClr val="676767"/>
      </a:dk1>
      <a:lt1>
        <a:sysClr val="window" lastClr="FFFFFF"/>
      </a:lt1>
      <a:dk2>
        <a:srgbClr val="2D2D62"/>
      </a:dk2>
      <a:lt2>
        <a:srgbClr val="E7E6E6"/>
      </a:lt2>
      <a:accent1>
        <a:srgbClr val="1E5DF8"/>
      </a:accent1>
      <a:accent2>
        <a:srgbClr val="FF9D1B"/>
      </a:accent2>
      <a:accent3>
        <a:srgbClr val="003088"/>
      </a:accent3>
      <a:accent4>
        <a:srgbClr val="FBBB0F"/>
      </a:accent4>
      <a:accent5>
        <a:srgbClr val="FF6900"/>
      </a:accent5>
      <a:accent6>
        <a:srgbClr val="67C04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STFC Template.potx" id="{C8B96DE1-1A0B-4FBF-A05C-028130E9360D}" vid="{B343E518-E749-4AB5-93D2-E69E74249B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568D37498C9244AAB026A47A996F03" ma:contentTypeVersion="13" ma:contentTypeDescription="Create a new document." ma:contentTypeScope="" ma:versionID="4c228ed44fd9913cae5e35e0aefafde2">
  <xsd:schema xmlns:xsd="http://www.w3.org/2001/XMLSchema" xmlns:xs="http://www.w3.org/2001/XMLSchema" xmlns:p="http://schemas.microsoft.com/office/2006/metadata/properties" xmlns:ns3="eb5bfd95-df77-4763-a8bb-d1749333d4e0" xmlns:ns4="f6685455-0c2c-4e82-96e3-12dccbbeeb5b" targetNamespace="http://schemas.microsoft.com/office/2006/metadata/properties" ma:root="true" ma:fieldsID="9e4c0c45cc091bd5de56bdabfb44d348" ns3:_="" ns4:_="">
    <xsd:import namespace="eb5bfd95-df77-4763-a8bb-d1749333d4e0"/>
    <xsd:import namespace="f6685455-0c2c-4e82-96e3-12dccbbeeb5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5bfd95-df77-4763-a8bb-d1749333d4e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685455-0c2c-4e82-96e3-12dccbbeeb5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46D8D9-23FE-4F04-BA4B-3EF1C79E7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5bfd95-df77-4763-a8bb-d1749333d4e0"/>
    <ds:schemaRef ds:uri="f6685455-0c2c-4e82-96e3-12dccbbeeb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58E413-7698-46DB-8BA8-87832B9FF461}">
  <ds:schemaRefs>
    <ds:schemaRef ds:uri="f6685455-0c2c-4e82-96e3-12dccbbeeb5b"/>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eb5bfd95-df77-4763-a8bb-d1749333d4e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4C86023-429F-4454-A5F6-613B732FF4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My STFC Template</Template>
  <TotalTime>23549</TotalTime>
  <Words>3417</Words>
  <Application>Microsoft Macintosh PowerPoint</Application>
  <PresentationFormat>Widescreen</PresentationFormat>
  <Paragraphs>551</Paragraphs>
  <Slides>47</Slides>
  <Notes>8</Notes>
  <HiddenSlides>16</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Roboto</vt:lpstr>
      <vt:lpstr>STFC</vt:lpstr>
      <vt:lpstr>PowerPoint Presentation</vt:lpstr>
      <vt:lpstr>Outline </vt:lpstr>
      <vt:lpstr>Recap:Top-Level Data Management Architecture</vt:lpstr>
      <vt:lpstr>Top Level Data flow and control</vt:lpstr>
      <vt:lpstr>Detailed structure of DMS</vt:lpstr>
      <vt:lpstr>Detailed structure of DMS</vt:lpstr>
      <vt:lpstr>Outline </vt:lpstr>
      <vt:lpstr>DAQ: EPICS areaDetector will be the first interface</vt:lpstr>
      <vt:lpstr>DAQ interfaces with the control system</vt:lpstr>
      <vt:lpstr>End-to-end data flow</vt:lpstr>
      <vt:lpstr>Progress update</vt:lpstr>
      <vt:lpstr>Data Broker Benchmarking</vt:lpstr>
      <vt:lpstr>Data Broker Benchmarking</vt:lpstr>
      <vt:lpstr>Data Broker Benchmarking</vt:lpstr>
      <vt:lpstr>Data access from Kafka</vt:lpstr>
      <vt:lpstr>PowerPoint Presentation</vt:lpstr>
      <vt:lpstr>Outline </vt:lpstr>
      <vt:lpstr>PowerPoint Presentation</vt:lpstr>
      <vt:lpstr>PowerPoint Presentation</vt:lpstr>
      <vt:lpstr>PowerPoint Presentation</vt:lpstr>
      <vt:lpstr>PowerPoint Presentation</vt:lpstr>
      <vt:lpstr>Outline </vt:lpstr>
      <vt:lpstr>Interactive reconstruction under development</vt:lpstr>
      <vt:lpstr>Current Status</vt:lpstr>
      <vt:lpstr>GUI</vt:lpstr>
      <vt:lpstr>CT beamline prototype</vt:lpstr>
      <vt:lpstr>Work in progress</vt:lpstr>
      <vt:lpstr>Outline </vt:lpstr>
      <vt:lpstr>Experimental orchestrator and user interface for DAQ </vt:lpstr>
      <vt:lpstr>Data Pipeline for EPAC – by SCD</vt:lpstr>
      <vt:lpstr>PowerPoint Presentation</vt:lpstr>
      <vt:lpstr>PowerPoint Presentation</vt:lpstr>
      <vt:lpstr>Summary and outlook</vt:lpstr>
      <vt:lpstr>Storing Deleting data may be equally important</vt:lpstr>
      <vt:lpstr>Overview</vt:lpstr>
      <vt:lpstr>Data doesn’t flow through control system</vt:lpstr>
      <vt:lpstr>PowerPoint Presentation</vt:lpstr>
      <vt:lpstr>Laser-driven sources: additional complications</vt:lpstr>
      <vt:lpstr>Day 2 technical/operational Challenges</vt:lpstr>
      <vt:lpstr>Data Storage </vt:lpstr>
      <vt:lpstr>Digital Lab book</vt:lpstr>
      <vt:lpstr>Data pipeline 2 : Direct File Exporter </vt:lpstr>
      <vt:lpstr>Data pipeline 1 : Data acquisition</vt:lpstr>
      <vt:lpstr>Data Broker – Apache Kafka</vt:lpstr>
      <vt:lpstr>Dealing with Data</vt:lpstr>
      <vt:lpstr>Concept of a Data Broker</vt:lpstr>
      <vt:lpstr>Automation via script</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Management and CT</dc:title>
  <dc:creator>Dann, Stephen (STFC,RAL,CLF)</dc:creator>
  <cp:lastModifiedBy>Pattathil, Rajeev (STFC,RAL,CLF)</cp:lastModifiedBy>
  <cp:revision>233</cp:revision>
  <dcterms:created xsi:type="dcterms:W3CDTF">2020-11-02T10:42:58Z</dcterms:created>
  <dcterms:modified xsi:type="dcterms:W3CDTF">2022-11-30T23:23:56Z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0x010100C5568D37498C9244AAB026A47A996F03</vt:lpwstr>
  </property>
</Properties>
</file>