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2E5_58C19F2F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6" r:id="rId2"/>
    <p:sldMasterId id="2147483674" r:id="rId3"/>
  </p:sldMasterIdLst>
  <p:notesMasterIdLst>
    <p:notesMasterId r:id="rId43"/>
  </p:notesMasterIdLst>
  <p:sldIdLst>
    <p:sldId id="259" r:id="rId4"/>
    <p:sldId id="257" r:id="rId5"/>
    <p:sldId id="430" r:id="rId6"/>
    <p:sldId id="749" r:id="rId7"/>
    <p:sldId id="310" r:id="rId8"/>
    <p:sldId id="743" r:id="rId9"/>
    <p:sldId id="764" r:id="rId10"/>
    <p:sldId id="260" r:id="rId11"/>
    <p:sldId id="753" r:id="rId12"/>
    <p:sldId id="751" r:id="rId13"/>
    <p:sldId id="762" r:id="rId14"/>
    <p:sldId id="299" r:id="rId15"/>
    <p:sldId id="731" r:id="rId16"/>
    <p:sldId id="755" r:id="rId17"/>
    <p:sldId id="758" r:id="rId18"/>
    <p:sldId id="736" r:id="rId19"/>
    <p:sldId id="267" r:id="rId20"/>
    <p:sldId id="763" r:id="rId21"/>
    <p:sldId id="765" r:id="rId22"/>
    <p:sldId id="756" r:id="rId23"/>
    <p:sldId id="766" r:id="rId24"/>
    <p:sldId id="752" r:id="rId25"/>
    <p:sldId id="488" r:id="rId26"/>
    <p:sldId id="741" r:id="rId27"/>
    <p:sldId id="481" r:id="rId28"/>
    <p:sldId id="761" r:id="rId29"/>
    <p:sldId id="456" r:id="rId30"/>
    <p:sldId id="460" r:id="rId31"/>
    <p:sldId id="440" r:id="rId32"/>
    <p:sldId id="256" r:id="rId33"/>
    <p:sldId id="313" r:id="rId34"/>
    <p:sldId id="314" r:id="rId35"/>
    <p:sldId id="264" r:id="rId36"/>
    <p:sldId id="266" r:id="rId37"/>
    <p:sldId id="312" r:id="rId38"/>
    <p:sldId id="367" r:id="rId39"/>
    <p:sldId id="381" r:id="rId40"/>
    <p:sldId id="404" r:id="rId41"/>
    <p:sldId id="272" r:id="rId42"/>
  </p:sldIdLst>
  <p:sldSz cx="1219200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174318-15A5-62E1-8BE0-831430EC16D0}" name="Stuart, Nick (STFC,RAL,CLF)" initials="SN(" userId="S::nick.stuart@stfc.ac.uk::2e650827-d970-4c22-8868-98ebd082c3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7B089"/>
    <a:srgbClr val="FF0000"/>
    <a:srgbClr val="626262"/>
    <a:srgbClr val="F8F8F8"/>
    <a:srgbClr val="DDDDDD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2E1B8-CE20-4913-9C17-306B9AB45288}" v="330" dt="2022-11-30T17:06:11.863"/>
    <p1510:client id="{A5A39F8C-4657-4DC2-AD0B-6F5E1515E9B9}" v="32" dt="2022-11-30T16:06:33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imberti, Marco (STFC,RAL,CLF)" userId="33ed6308-be7a-400a-b108-ef58c0ff49d0" providerId="ADAL" clId="{3792E1B8-CE20-4913-9C17-306B9AB45288}"/>
    <pc:docChg chg="undo custSel addSld delSld modSld sldOrd">
      <pc:chgData name="Galimberti, Marco (STFC,RAL,CLF)" userId="33ed6308-be7a-400a-b108-ef58c0ff49d0" providerId="ADAL" clId="{3792E1B8-CE20-4913-9C17-306B9AB45288}" dt="2022-11-30T17:06:11.864" v="1874"/>
      <pc:docMkLst>
        <pc:docMk/>
      </pc:docMkLst>
      <pc:sldChg chg="addSp modSp mod modAnim">
        <pc:chgData name="Galimberti, Marco (STFC,RAL,CLF)" userId="33ed6308-be7a-400a-b108-ef58c0ff49d0" providerId="ADAL" clId="{3792E1B8-CE20-4913-9C17-306B9AB45288}" dt="2022-11-29T10:56:09.133" v="21"/>
        <pc:sldMkLst>
          <pc:docMk/>
          <pc:sldMk cId="1057855416" sldId="257"/>
        </pc:sldMkLst>
        <pc:spChg chg="add mod">
          <ac:chgData name="Galimberti, Marco (STFC,RAL,CLF)" userId="33ed6308-be7a-400a-b108-ef58c0ff49d0" providerId="ADAL" clId="{3792E1B8-CE20-4913-9C17-306B9AB45288}" dt="2022-11-29T10:55:56.086" v="20" actId="11530"/>
          <ac:spMkLst>
            <pc:docMk/>
            <pc:sldMk cId="1057855416" sldId="257"/>
            <ac:spMk id="2" creationId="{DC6D8BD6-BA67-582D-9CC8-43A1DEFB0BD4}"/>
          </ac:spMkLst>
        </pc:spChg>
        <pc:spChg chg="mod">
          <ac:chgData name="Galimberti, Marco (STFC,RAL,CLF)" userId="33ed6308-be7a-400a-b108-ef58c0ff49d0" providerId="ADAL" clId="{3792E1B8-CE20-4913-9C17-306B9AB45288}" dt="2022-11-29T10:54:23.025" v="13" actId="6549"/>
          <ac:spMkLst>
            <pc:docMk/>
            <pc:sldMk cId="1057855416" sldId="257"/>
            <ac:spMk id="11" creationId="{E4A5E968-E0A5-4126-B588-1465439A85CD}"/>
          </ac:spMkLst>
        </pc:spChg>
        <pc:spChg chg="mod">
          <ac:chgData name="Galimberti, Marco (STFC,RAL,CLF)" userId="33ed6308-be7a-400a-b108-ef58c0ff49d0" providerId="ADAL" clId="{3792E1B8-CE20-4913-9C17-306B9AB45288}" dt="2022-11-29T10:54:33.295" v="15" actId="20577"/>
          <ac:spMkLst>
            <pc:docMk/>
            <pc:sldMk cId="1057855416" sldId="257"/>
            <ac:spMk id="15" creationId="{BFE5AD4B-4D49-EFEF-4FBE-8B82F182E6ED}"/>
          </ac:spMkLst>
        </pc:spChg>
      </pc:sldChg>
      <pc:sldChg chg="addSp modSp mod">
        <pc:chgData name="Galimberti, Marco (STFC,RAL,CLF)" userId="33ed6308-be7a-400a-b108-ef58c0ff49d0" providerId="ADAL" clId="{3792E1B8-CE20-4913-9C17-306B9AB45288}" dt="2022-11-29T15:01:14.531" v="330" actId="13926"/>
        <pc:sldMkLst>
          <pc:docMk/>
          <pc:sldMk cId="564215104" sldId="260"/>
        </pc:sldMkLst>
        <pc:spChg chg="add mod">
          <ac:chgData name="Galimberti, Marco (STFC,RAL,CLF)" userId="33ed6308-be7a-400a-b108-ef58c0ff49d0" providerId="ADAL" clId="{3792E1B8-CE20-4913-9C17-306B9AB45288}" dt="2022-11-29T11:34:17.448" v="324" actId="14100"/>
          <ac:spMkLst>
            <pc:docMk/>
            <pc:sldMk cId="564215104" sldId="260"/>
            <ac:spMk id="4" creationId="{63D8A68A-7409-5F68-AD58-16AE6368F8F1}"/>
          </ac:spMkLst>
        </pc:spChg>
        <pc:spChg chg="mod">
          <ac:chgData name="Galimberti, Marco (STFC,RAL,CLF)" userId="33ed6308-be7a-400a-b108-ef58c0ff49d0" providerId="ADAL" clId="{3792E1B8-CE20-4913-9C17-306B9AB45288}" dt="2022-11-29T11:34:07.643" v="321" actId="21"/>
          <ac:spMkLst>
            <pc:docMk/>
            <pc:sldMk cId="564215104" sldId="260"/>
            <ac:spMk id="14" creationId="{B4B488D8-1C20-4084-AD6B-6A694C6C8290}"/>
          </ac:spMkLst>
        </pc:spChg>
        <pc:spChg chg="mod">
          <ac:chgData name="Galimberti, Marco (STFC,RAL,CLF)" userId="33ed6308-be7a-400a-b108-ef58c0ff49d0" providerId="ADAL" clId="{3792E1B8-CE20-4913-9C17-306B9AB45288}" dt="2022-11-29T15:01:14.531" v="330" actId="13926"/>
          <ac:spMkLst>
            <pc:docMk/>
            <pc:sldMk cId="564215104" sldId="260"/>
            <ac:spMk id="33" creationId="{D8CB365A-5AED-4913-9711-75093FB51F8B}"/>
          </ac:spMkLst>
        </pc:spChg>
      </pc:sldChg>
      <pc:sldChg chg="ord">
        <pc:chgData name="Galimberti, Marco (STFC,RAL,CLF)" userId="33ed6308-be7a-400a-b108-ef58c0ff49d0" providerId="ADAL" clId="{3792E1B8-CE20-4913-9C17-306B9AB45288}" dt="2022-11-30T17:06:11.864" v="1874"/>
        <pc:sldMkLst>
          <pc:docMk/>
          <pc:sldMk cId="1250460118" sldId="267"/>
        </pc:sldMkLst>
      </pc:sldChg>
      <pc:sldChg chg="modSp mod">
        <pc:chgData name="Galimberti, Marco (STFC,RAL,CLF)" userId="33ed6308-be7a-400a-b108-ef58c0ff49d0" providerId="ADAL" clId="{3792E1B8-CE20-4913-9C17-306B9AB45288}" dt="2022-11-30T16:43:26.112" v="1590" actId="20577"/>
        <pc:sldMkLst>
          <pc:docMk/>
          <pc:sldMk cId="2280960654" sldId="299"/>
        </pc:sldMkLst>
        <pc:spChg chg="mod">
          <ac:chgData name="Galimberti, Marco (STFC,RAL,CLF)" userId="33ed6308-be7a-400a-b108-ef58c0ff49d0" providerId="ADAL" clId="{3792E1B8-CE20-4913-9C17-306B9AB45288}" dt="2022-11-29T16:00:32.623" v="591" actId="6549"/>
          <ac:spMkLst>
            <pc:docMk/>
            <pc:sldMk cId="2280960654" sldId="299"/>
            <ac:spMk id="3" creationId="{00000000-0000-0000-0000-000000000000}"/>
          </ac:spMkLst>
        </pc:spChg>
        <pc:spChg chg="mod">
          <ac:chgData name="Galimberti, Marco (STFC,RAL,CLF)" userId="33ed6308-be7a-400a-b108-ef58c0ff49d0" providerId="ADAL" clId="{3792E1B8-CE20-4913-9C17-306B9AB45288}" dt="2022-11-29T16:44:25.218" v="968" actId="1076"/>
          <ac:spMkLst>
            <pc:docMk/>
            <pc:sldMk cId="2280960654" sldId="299"/>
            <ac:spMk id="12" creationId="{96F1101C-6EFF-4E1F-A40B-21888A050673}"/>
          </ac:spMkLst>
        </pc:spChg>
        <pc:spChg chg="mod">
          <ac:chgData name="Galimberti, Marco (STFC,RAL,CLF)" userId="33ed6308-be7a-400a-b108-ef58c0ff49d0" providerId="ADAL" clId="{3792E1B8-CE20-4913-9C17-306B9AB45288}" dt="2022-11-30T16:43:26.112" v="1590" actId="20577"/>
          <ac:spMkLst>
            <pc:docMk/>
            <pc:sldMk cId="2280960654" sldId="299"/>
            <ac:spMk id="26" creationId="{C2D77219-811A-7CE1-3C0E-A5B7D8964922}"/>
          </ac:spMkLst>
        </pc:spChg>
        <pc:picChg chg="mod">
          <ac:chgData name="Galimberti, Marco (STFC,RAL,CLF)" userId="33ed6308-be7a-400a-b108-ef58c0ff49d0" providerId="ADAL" clId="{3792E1B8-CE20-4913-9C17-306B9AB45288}" dt="2022-11-29T15:15:53.586" v="575" actId="1076"/>
          <ac:picMkLst>
            <pc:docMk/>
            <pc:sldMk cId="2280960654" sldId="299"/>
            <ac:picMk id="33" creationId="{37D7766C-96A6-50B7-309B-333A0550042A}"/>
          </ac:picMkLst>
        </pc:picChg>
      </pc:sldChg>
      <pc:sldChg chg="addSp modSp mod">
        <pc:chgData name="Galimberti, Marco (STFC,RAL,CLF)" userId="33ed6308-be7a-400a-b108-ef58c0ff49d0" providerId="ADAL" clId="{3792E1B8-CE20-4913-9C17-306B9AB45288}" dt="2022-11-29T11:04:58.250" v="142" actId="1035"/>
        <pc:sldMkLst>
          <pc:docMk/>
          <pc:sldMk cId="2603487610" sldId="430"/>
        </pc:sldMkLst>
        <pc:spChg chg="mod">
          <ac:chgData name="Galimberti, Marco (STFC,RAL,CLF)" userId="33ed6308-be7a-400a-b108-ef58c0ff49d0" providerId="ADAL" clId="{3792E1B8-CE20-4913-9C17-306B9AB45288}" dt="2022-11-29T11:04:58.250" v="142" actId="1035"/>
          <ac:spMkLst>
            <pc:docMk/>
            <pc:sldMk cId="2603487610" sldId="430"/>
            <ac:spMk id="6" creationId="{92EE3BBF-B685-41EC-A957-9F0A2D77D6FB}"/>
          </ac:spMkLst>
        </pc:spChg>
        <pc:spChg chg="add mod">
          <ac:chgData name="Galimberti, Marco (STFC,RAL,CLF)" userId="33ed6308-be7a-400a-b108-ef58c0ff49d0" providerId="ADAL" clId="{3792E1B8-CE20-4913-9C17-306B9AB45288}" dt="2022-11-29T11:04:58.250" v="142" actId="1035"/>
          <ac:spMkLst>
            <pc:docMk/>
            <pc:sldMk cId="2603487610" sldId="430"/>
            <ac:spMk id="9" creationId="{23EFCA51-148C-3475-213B-41CC7BFA8557}"/>
          </ac:spMkLst>
        </pc:spChg>
        <pc:spChg chg="add mod">
          <ac:chgData name="Galimberti, Marco (STFC,RAL,CLF)" userId="33ed6308-be7a-400a-b108-ef58c0ff49d0" providerId="ADAL" clId="{3792E1B8-CE20-4913-9C17-306B9AB45288}" dt="2022-11-29T11:04:58.250" v="142" actId="1035"/>
          <ac:spMkLst>
            <pc:docMk/>
            <pc:sldMk cId="2603487610" sldId="430"/>
            <ac:spMk id="11" creationId="{D6B1E6BB-7B7A-62AA-F95D-D750B686D866}"/>
          </ac:spMkLst>
        </pc:spChg>
        <pc:spChg chg="add mod">
          <ac:chgData name="Galimberti, Marco (STFC,RAL,CLF)" userId="33ed6308-be7a-400a-b108-ef58c0ff49d0" providerId="ADAL" clId="{3792E1B8-CE20-4913-9C17-306B9AB45288}" dt="2022-11-29T11:04:58.250" v="142" actId="1035"/>
          <ac:spMkLst>
            <pc:docMk/>
            <pc:sldMk cId="2603487610" sldId="430"/>
            <ac:spMk id="13" creationId="{5CC4D9ED-8858-9D15-4B69-E8ED29EB7E1D}"/>
          </ac:spMkLst>
        </pc:spChg>
        <pc:spChg chg="add mod">
          <ac:chgData name="Galimberti, Marco (STFC,RAL,CLF)" userId="33ed6308-be7a-400a-b108-ef58c0ff49d0" providerId="ADAL" clId="{3792E1B8-CE20-4913-9C17-306B9AB45288}" dt="2022-11-29T11:04:58.250" v="142" actId="1035"/>
          <ac:spMkLst>
            <pc:docMk/>
            <pc:sldMk cId="2603487610" sldId="430"/>
            <ac:spMk id="15" creationId="{49EDA9D5-7A91-4325-9E4D-9DC92C1DB503}"/>
          </ac:spMkLst>
        </pc:spChg>
        <pc:grpChg chg="mod">
          <ac:chgData name="Galimberti, Marco (STFC,RAL,CLF)" userId="33ed6308-be7a-400a-b108-ef58c0ff49d0" providerId="ADAL" clId="{3792E1B8-CE20-4913-9C17-306B9AB45288}" dt="2022-11-29T11:02:27.784" v="84" actId="1076"/>
          <ac:grpSpMkLst>
            <pc:docMk/>
            <pc:sldMk cId="2603487610" sldId="430"/>
            <ac:grpSpMk id="18" creationId="{1B88A6AB-AAFF-4E86-99CF-E686D6E7F0D3}"/>
          </ac:grpSpMkLst>
        </pc:grpChg>
      </pc:sldChg>
      <pc:sldChg chg="addSp delSp modSp mod">
        <pc:chgData name="Galimberti, Marco (STFC,RAL,CLF)" userId="33ed6308-be7a-400a-b108-ef58c0ff49d0" providerId="ADAL" clId="{3792E1B8-CE20-4913-9C17-306B9AB45288}" dt="2022-11-30T16:44:37.666" v="1638" actId="20577"/>
        <pc:sldMkLst>
          <pc:docMk/>
          <pc:sldMk cId="449623103" sldId="731"/>
        </pc:sldMkLst>
        <pc:spChg chg="mod">
          <ac:chgData name="Galimberti, Marco (STFC,RAL,CLF)" userId="33ed6308-be7a-400a-b108-ef58c0ff49d0" providerId="ADAL" clId="{3792E1B8-CE20-4913-9C17-306B9AB45288}" dt="2022-11-30T16:44:37.666" v="1638" actId="20577"/>
          <ac:spMkLst>
            <pc:docMk/>
            <pc:sldMk cId="449623103" sldId="731"/>
            <ac:spMk id="15" creationId="{F27474B6-C24E-4CAF-AE80-68E3FF123E8D}"/>
          </ac:spMkLst>
        </pc:spChg>
        <pc:grpChg chg="del mod">
          <ac:chgData name="Galimberti, Marco (STFC,RAL,CLF)" userId="33ed6308-be7a-400a-b108-ef58c0ff49d0" providerId="ADAL" clId="{3792E1B8-CE20-4913-9C17-306B9AB45288}" dt="2022-11-29T16:51:40.451" v="1051" actId="478"/>
          <ac:grpSpMkLst>
            <pc:docMk/>
            <pc:sldMk cId="449623103" sldId="731"/>
            <ac:grpSpMk id="20" creationId="{B9844322-7588-4195-A704-3FD590A3DDFB}"/>
          </ac:grpSpMkLst>
        </pc:grpChg>
        <pc:graphicFrameChg chg="add del mod">
          <ac:chgData name="Galimberti, Marco (STFC,RAL,CLF)" userId="33ed6308-be7a-400a-b108-ef58c0ff49d0" providerId="ADAL" clId="{3792E1B8-CE20-4913-9C17-306B9AB45288}" dt="2022-11-29T16:51:53.192" v="1055"/>
          <ac:graphicFrameMkLst>
            <pc:docMk/>
            <pc:sldMk cId="449623103" sldId="731"/>
            <ac:graphicFrameMk id="4" creationId="{B467F55A-C5A7-CA57-BDD5-90D1796414F2}"/>
          </ac:graphicFrameMkLst>
        </pc:graphicFrameChg>
        <pc:graphicFrameChg chg="add mod modGraphic">
          <ac:chgData name="Galimberti, Marco (STFC,RAL,CLF)" userId="33ed6308-be7a-400a-b108-ef58c0ff49d0" providerId="ADAL" clId="{3792E1B8-CE20-4913-9C17-306B9AB45288}" dt="2022-11-29T16:57:23.231" v="1086" actId="207"/>
          <ac:graphicFrameMkLst>
            <pc:docMk/>
            <pc:sldMk cId="449623103" sldId="731"/>
            <ac:graphicFrameMk id="5" creationId="{D04C3E5E-17AE-EEC4-0013-26051DD8391D}"/>
          </ac:graphicFrameMkLst>
        </pc:graphicFrameChg>
      </pc:sldChg>
      <pc:sldChg chg="modSp mod">
        <pc:chgData name="Galimberti, Marco (STFC,RAL,CLF)" userId="33ed6308-be7a-400a-b108-ef58c0ff49d0" providerId="ADAL" clId="{3792E1B8-CE20-4913-9C17-306B9AB45288}" dt="2022-11-30T17:02:59.283" v="1865" actId="20577"/>
        <pc:sldMkLst>
          <pc:docMk/>
          <pc:sldMk cId="169896839" sldId="736"/>
        </pc:sldMkLst>
        <pc:spChg chg="mod">
          <ac:chgData name="Galimberti, Marco (STFC,RAL,CLF)" userId="33ed6308-be7a-400a-b108-ef58c0ff49d0" providerId="ADAL" clId="{3792E1B8-CE20-4913-9C17-306B9AB45288}" dt="2022-11-30T17:02:59.283" v="1865" actId="20577"/>
          <ac:spMkLst>
            <pc:docMk/>
            <pc:sldMk cId="169896839" sldId="736"/>
            <ac:spMk id="11" creationId="{0F2124E0-3738-89E4-F5D3-35DCE9B03F17}"/>
          </ac:spMkLst>
        </pc:spChg>
        <pc:spChg chg="mod">
          <ac:chgData name="Galimberti, Marco (STFC,RAL,CLF)" userId="33ed6308-be7a-400a-b108-ef58c0ff49d0" providerId="ADAL" clId="{3792E1B8-CE20-4913-9C17-306B9AB45288}" dt="2022-11-30T17:02:39.227" v="1826" actId="20577"/>
          <ac:spMkLst>
            <pc:docMk/>
            <pc:sldMk cId="169896839" sldId="736"/>
            <ac:spMk id="13" creationId="{F082FB31-2A3C-DC4A-E3FB-5A601FA9F94E}"/>
          </ac:spMkLst>
        </pc:spChg>
      </pc:sldChg>
      <pc:sldChg chg="addSp modSp mod">
        <pc:chgData name="Galimberti, Marco (STFC,RAL,CLF)" userId="33ed6308-be7a-400a-b108-ef58c0ff49d0" providerId="ADAL" clId="{3792E1B8-CE20-4913-9C17-306B9AB45288}" dt="2022-11-29T11:31:08.008" v="294" actId="1076"/>
        <pc:sldMkLst>
          <pc:docMk/>
          <pc:sldMk cId="1481225406" sldId="743"/>
        </pc:sldMkLst>
        <pc:spChg chg="mod">
          <ac:chgData name="Galimberti, Marco (STFC,RAL,CLF)" userId="33ed6308-be7a-400a-b108-ef58c0ff49d0" providerId="ADAL" clId="{3792E1B8-CE20-4913-9C17-306B9AB45288}" dt="2022-11-29T11:28:13.990" v="242" actId="20577"/>
          <ac:spMkLst>
            <pc:docMk/>
            <pc:sldMk cId="1481225406" sldId="743"/>
            <ac:spMk id="2" creationId="{6E199523-FA1D-4A7C-9C6C-52C4BDB4BF3A}"/>
          </ac:spMkLst>
        </pc:spChg>
        <pc:spChg chg="add mod">
          <ac:chgData name="Galimberti, Marco (STFC,RAL,CLF)" userId="33ed6308-be7a-400a-b108-ef58c0ff49d0" providerId="ADAL" clId="{3792E1B8-CE20-4913-9C17-306B9AB45288}" dt="2022-11-29T11:30:58.679" v="293" actId="465"/>
          <ac:spMkLst>
            <pc:docMk/>
            <pc:sldMk cId="1481225406" sldId="743"/>
            <ac:spMk id="4" creationId="{E5D12058-EE8E-3C16-6C53-E213FC451278}"/>
          </ac:spMkLst>
        </pc:spChg>
        <pc:spChg chg="mod">
          <ac:chgData name="Galimberti, Marco (STFC,RAL,CLF)" userId="33ed6308-be7a-400a-b108-ef58c0ff49d0" providerId="ADAL" clId="{3792E1B8-CE20-4913-9C17-306B9AB45288}" dt="2022-11-29T11:30:47.800" v="292" actId="465"/>
          <ac:spMkLst>
            <pc:docMk/>
            <pc:sldMk cId="1481225406" sldId="743"/>
            <ac:spMk id="9" creationId="{406EDAB4-D606-454C-94C3-1B76140B8633}"/>
          </ac:spMkLst>
        </pc:spChg>
        <pc:spChg chg="mod">
          <ac:chgData name="Galimberti, Marco (STFC,RAL,CLF)" userId="33ed6308-be7a-400a-b108-ef58c0ff49d0" providerId="ADAL" clId="{3792E1B8-CE20-4913-9C17-306B9AB45288}" dt="2022-11-29T11:31:08.008" v="294" actId="1076"/>
          <ac:spMkLst>
            <pc:docMk/>
            <pc:sldMk cId="1481225406" sldId="743"/>
            <ac:spMk id="16" creationId="{0D74BF2A-B15D-41C1-B72D-75A5B54DAB5A}"/>
          </ac:spMkLst>
        </pc:spChg>
        <pc:graphicFrameChg chg="mod modGraphic">
          <ac:chgData name="Galimberti, Marco (STFC,RAL,CLF)" userId="33ed6308-be7a-400a-b108-ef58c0ff49d0" providerId="ADAL" clId="{3792E1B8-CE20-4913-9C17-306B9AB45288}" dt="2022-11-29T11:30:58.679" v="293" actId="465"/>
          <ac:graphicFrameMkLst>
            <pc:docMk/>
            <pc:sldMk cId="1481225406" sldId="743"/>
            <ac:graphicFrameMk id="10" creationId="{C1EF1E7F-335E-448D-9A4B-58CB487F3540}"/>
          </ac:graphicFrameMkLst>
        </pc:graphicFrameChg>
      </pc:sldChg>
      <pc:sldChg chg="addSp modSp mod">
        <pc:chgData name="Galimberti, Marco (STFC,RAL,CLF)" userId="33ed6308-be7a-400a-b108-ef58c0ff49d0" providerId="ADAL" clId="{3792E1B8-CE20-4913-9C17-306B9AB45288}" dt="2022-11-29T17:12:34.708" v="1572" actId="20577"/>
        <pc:sldMkLst>
          <pc:docMk/>
          <pc:sldMk cId="2013080052" sldId="749"/>
        </pc:sldMkLst>
        <pc:spChg chg="mod">
          <ac:chgData name="Galimberti, Marco (STFC,RAL,CLF)" userId="33ed6308-be7a-400a-b108-ef58c0ff49d0" providerId="ADAL" clId="{3792E1B8-CE20-4913-9C17-306B9AB45288}" dt="2022-11-29T17:12:34.708" v="1572" actId="20577"/>
          <ac:spMkLst>
            <pc:docMk/>
            <pc:sldMk cId="2013080052" sldId="749"/>
            <ac:spMk id="4" creationId="{3D3F5F4D-B4FC-4819-9385-27A893CECC41}"/>
          </ac:spMkLst>
        </pc:spChg>
        <pc:spChg chg="add mod">
          <ac:chgData name="Galimberti, Marco (STFC,RAL,CLF)" userId="33ed6308-be7a-400a-b108-ef58c0ff49d0" providerId="ADAL" clId="{3792E1B8-CE20-4913-9C17-306B9AB45288}" dt="2022-11-29T11:19:58.741" v="180" actId="123"/>
          <ac:spMkLst>
            <pc:docMk/>
            <pc:sldMk cId="2013080052" sldId="749"/>
            <ac:spMk id="5" creationId="{A1CCFD08-CC4C-4B83-88D3-CECDE42A7522}"/>
          </ac:spMkLst>
        </pc:spChg>
        <pc:spChg chg="mod">
          <ac:chgData name="Galimberti, Marco (STFC,RAL,CLF)" userId="33ed6308-be7a-400a-b108-ef58c0ff49d0" providerId="ADAL" clId="{3792E1B8-CE20-4913-9C17-306B9AB45288}" dt="2022-11-29T11:19:49.387" v="178" actId="1076"/>
          <ac:spMkLst>
            <pc:docMk/>
            <pc:sldMk cId="2013080052" sldId="749"/>
            <ac:spMk id="17" creationId="{3C8589CA-9EC4-47CB-9083-9FF1AE1A8E70}"/>
          </ac:spMkLst>
        </pc:spChg>
        <pc:grpChg chg="mod">
          <ac:chgData name="Galimberti, Marco (STFC,RAL,CLF)" userId="33ed6308-be7a-400a-b108-ef58c0ff49d0" providerId="ADAL" clId="{3792E1B8-CE20-4913-9C17-306B9AB45288}" dt="2022-11-29T11:19:43.860" v="177" actId="1076"/>
          <ac:grpSpMkLst>
            <pc:docMk/>
            <pc:sldMk cId="2013080052" sldId="749"/>
            <ac:grpSpMk id="6" creationId="{BAB46368-6EBF-43C7-A9CA-81F5007ABB66}"/>
          </ac:grpSpMkLst>
        </pc:grpChg>
        <pc:grpChg chg="add mod">
          <ac:chgData name="Galimberti, Marco (STFC,RAL,CLF)" userId="33ed6308-be7a-400a-b108-ef58c0ff49d0" providerId="ADAL" clId="{3792E1B8-CE20-4913-9C17-306B9AB45288}" dt="2022-11-29T11:19:40.202" v="176" actId="1076"/>
          <ac:grpSpMkLst>
            <pc:docMk/>
            <pc:sldMk cId="2013080052" sldId="749"/>
            <ac:grpSpMk id="14" creationId="{B1F70C1D-C8FC-234D-309A-9DD1407F7D90}"/>
          </ac:grpSpMkLst>
        </pc:grpChg>
        <pc:picChg chg="mod">
          <ac:chgData name="Galimberti, Marco (STFC,RAL,CLF)" userId="33ed6308-be7a-400a-b108-ef58c0ff49d0" providerId="ADAL" clId="{3792E1B8-CE20-4913-9C17-306B9AB45288}" dt="2022-11-29T11:19:37.479" v="175" actId="164"/>
          <ac:picMkLst>
            <pc:docMk/>
            <pc:sldMk cId="2013080052" sldId="749"/>
            <ac:picMk id="7" creationId="{A3B16C02-A531-47C6-920E-E89623526610}"/>
          </ac:picMkLst>
        </pc:picChg>
        <pc:picChg chg="mod">
          <ac:chgData name="Galimberti, Marco (STFC,RAL,CLF)" userId="33ed6308-be7a-400a-b108-ef58c0ff49d0" providerId="ADAL" clId="{3792E1B8-CE20-4913-9C17-306B9AB45288}" dt="2022-11-29T11:19:37.479" v="175" actId="164"/>
          <ac:picMkLst>
            <pc:docMk/>
            <pc:sldMk cId="2013080052" sldId="749"/>
            <ac:picMk id="16" creationId="{5CB5239B-C463-4362-A02B-07E7855AA113}"/>
          </ac:picMkLst>
        </pc:picChg>
      </pc:sldChg>
      <pc:sldChg chg="addSp delSp modSp mod">
        <pc:chgData name="Galimberti, Marco (STFC,RAL,CLF)" userId="33ed6308-be7a-400a-b108-ef58c0ff49d0" providerId="ADAL" clId="{3792E1B8-CE20-4913-9C17-306B9AB45288}" dt="2022-11-29T15:10:00.673" v="367" actId="1076"/>
        <pc:sldMkLst>
          <pc:docMk/>
          <pc:sldMk cId="3963124290" sldId="751"/>
        </pc:sldMkLst>
        <pc:spChg chg="del">
          <ac:chgData name="Galimberti, Marco (STFC,RAL,CLF)" userId="33ed6308-be7a-400a-b108-ef58c0ff49d0" providerId="ADAL" clId="{3792E1B8-CE20-4913-9C17-306B9AB45288}" dt="2022-11-29T15:06:51.127" v="337" actId="478"/>
          <ac:spMkLst>
            <pc:docMk/>
            <pc:sldMk cId="3963124290" sldId="751"/>
            <ac:spMk id="3" creationId="{E4F332AB-6201-4718-A3F3-BAE5253F9115}"/>
          </ac:spMkLst>
        </pc:spChg>
        <pc:spChg chg="add del mod topLvl">
          <ac:chgData name="Galimberti, Marco (STFC,RAL,CLF)" userId="33ed6308-be7a-400a-b108-ef58c0ff49d0" providerId="ADAL" clId="{3792E1B8-CE20-4913-9C17-306B9AB45288}" dt="2022-11-29T15:09:50.503" v="364" actId="164"/>
          <ac:spMkLst>
            <pc:docMk/>
            <pc:sldMk cId="3963124290" sldId="751"/>
            <ac:spMk id="4" creationId="{3F240E99-262F-420F-9936-9EEA0F064F27}"/>
          </ac:spMkLst>
        </pc:spChg>
        <pc:spChg chg="mod topLvl">
          <ac:chgData name="Galimberti, Marco (STFC,RAL,CLF)" userId="33ed6308-be7a-400a-b108-ef58c0ff49d0" providerId="ADAL" clId="{3792E1B8-CE20-4913-9C17-306B9AB45288}" dt="2022-11-29T15:09:50.503" v="364" actId="164"/>
          <ac:spMkLst>
            <pc:docMk/>
            <pc:sldMk cId="3963124290" sldId="751"/>
            <ac:spMk id="17" creationId="{90FD4775-1F7F-4548-8A3D-445EDB1F7063}"/>
          </ac:spMkLst>
        </pc:spChg>
        <pc:spChg chg="add del mod topLvl">
          <ac:chgData name="Galimberti, Marco (STFC,RAL,CLF)" userId="33ed6308-be7a-400a-b108-ef58c0ff49d0" providerId="ADAL" clId="{3792E1B8-CE20-4913-9C17-306B9AB45288}" dt="2022-11-29T15:09:50.503" v="364" actId="164"/>
          <ac:spMkLst>
            <pc:docMk/>
            <pc:sldMk cId="3963124290" sldId="751"/>
            <ac:spMk id="25" creationId="{210F152F-5008-48F9-9412-8D87ECD11863}"/>
          </ac:spMkLst>
        </pc:spChg>
        <pc:spChg chg="mod">
          <ac:chgData name="Galimberti, Marco (STFC,RAL,CLF)" userId="33ed6308-be7a-400a-b108-ef58c0ff49d0" providerId="ADAL" clId="{3792E1B8-CE20-4913-9C17-306B9AB45288}" dt="2022-11-29T15:05:04.221" v="336" actId="13926"/>
          <ac:spMkLst>
            <pc:docMk/>
            <pc:sldMk cId="3963124290" sldId="751"/>
            <ac:spMk id="27" creationId="{8E977989-DF6C-49C4-9EDD-CC83DEA00F32}"/>
          </ac:spMkLst>
        </pc:spChg>
        <pc:spChg chg="mod">
          <ac:chgData name="Galimberti, Marco (STFC,RAL,CLF)" userId="33ed6308-be7a-400a-b108-ef58c0ff49d0" providerId="ADAL" clId="{3792E1B8-CE20-4913-9C17-306B9AB45288}" dt="2022-11-29T15:09:58.574" v="366" actId="164"/>
          <ac:spMkLst>
            <pc:docMk/>
            <pc:sldMk cId="3963124290" sldId="751"/>
            <ac:spMk id="43" creationId="{F19B5260-5305-4234-94C2-381A5C8CE328}"/>
          </ac:spMkLst>
        </pc:spChg>
        <pc:grpChg chg="del mod topLvl">
          <ac:chgData name="Galimberti, Marco (STFC,RAL,CLF)" userId="33ed6308-be7a-400a-b108-ef58c0ff49d0" providerId="ADAL" clId="{3792E1B8-CE20-4913-9C17-306B9AB45288}" dt="2022-11-29T15:07:50.174" v="351" actId="165"/>
          <ac:grpSpMkLst>
            <pc:docMk/>
            <pc:sldMk cId="3963124290" sldId="751"/>
            <ac:grpSpMk id="6" creationId="{410A7BE4-4277-4507-9A5D-302361C6F553}"/>
          </ac:grpSpMkLst>
        </pc:grpChg>
        <pc:grpChg chg="add del mod">
          <ac:chgData name="Galimberti, Marco (STFC,RAL,CLF)" userId="33ed6308-be7a-400a-b108-ef58c0ff49d0" providerId="ADAL" clId="{3792E1B8-CE20-4913-9C17-306B9AB45288}" dt="2022-11-29T15:07:47.112" v="350" actId="165"/>
          <ac:grpSpMkLst>
            <pc:docMk/>
            <pc:sldMk cId="3963124290" sldId="751"/>
            <ac:grpSpMk id="7" creationId="{230DAC74-D920-8083-9159-A85A9689EEBC}"/>
          </ac:grpSpMkLst>
        </pc:grpChg>
        <pc:grpChg chg="add mod">
          <ac:chgData name="Galimberti, Marco (STFC,RAL,CLF)" userId="33ed6308-be7a-400a-b108-ef58c0ff49d0" providerId="ADAL" clId="{3792E1B8-CE20-4913-9C17-306B9AB45288}" dt="2022-11-29T15:07:57.659" v="353" actId="338"/>
          <ac:grpSpMkLst>
            <pc:docMk/>
            <pc:sldMk cId="3963124290" sldId="751"/>
            <ac:grpSpMk id="8" creationId="{1EC11566-BC7C-478B-57B6-87E2C5B25798}"/>
          </ac:grpSpMkLst>
        </pc:grpChg>
        <pc:grpChg chg="add mod">
          <ac:chgData name="Galimberti, Marco (STFC,RAL,CLF)" userId="33ed6308-be7a-400a-b108-ef58c0ff49d0" providerId="ADAL" clId="{3792E1B8-CE20-4913-9C17-306B9AB45288}" dt="2022-11-29T15:09:43.174" v="363" actId="164"/>
          <ac:grpSpMkLst>
            <pc:docMk/>
            <pc:sldMk cId="3963124290" sldId="751"/>
            <ac:grpSpMk id="9" creationId="{80937CE3-8A1B-64CA-32DA-58772DB80125}"/>
          </ac:grpSpMkLst>
        </pc:grpChg>
        <pc:grpChg chg="add mod">
          <ac:chgData name="Galimberti, Marco (STFC,RAL,CLF)" userId="33ed6308-be7a-400a-b108-ef58c0ff49d0" providerId="ADAL" clId="{3792E1B8-CE20-4913-9C17-306B9AB45288}" dt="2022-11-29T15:09:52.681" v="365" actId="1076"/>
          <ac:grpSpMkLst>
            <pc:docMk/>
            <pc:sldMk cId="3963124290" sldId="751"/>
            <ac:grpSpMk id="10" creationId="{953F9B2C-7FED-67BB-1404-C0255EA994FD}"/>
          </ac:grpSpMkLst>
        </pc:grpChg>
        <pc:grpChg chg="add mod">
          <ac:chgData name="Galimberti, Marco (STFC,RAL,CLF)" userId="33ed6308-be7a-400a-b108-ef58c0ff49d0" providerId="ADAL" clId="{3792E1B8-CE20-4913-9C17-306B9AB45288}" dt="2022-11-29T15:10:00.673" v="367" actId="1076"/>
          <ac:grpSpMkLst>
            <pc:docMk/>
            <pc:sldMk cId="3963124290" sldId="751"/>
            <ac:grpSpMk id="11" creationId="{73F3095B-8896-969B-7CBE-58958FDAEA3C}"/>
          </ac:grpSpMkLst>
        </pc:grpChg>
        <pc:picChg chg="mod topLvl">
          <ac:chgData name="Galimberti, Marco (STFC,RAL,CLF)" userId="33ed6308-be7a-400a-b108-ef58c0ff49d0" providerId="ADAL" clId="{3792E1B8-CE20-4913-9C17-306B9AB45288}" dt="2022-11-29T15:09:50.503" v="364" actId="164"/>
          <ac:picMkLst>
            <pc:docMk/>
            <pc:sldMk cId="3963124290" sldId="751"/>
            <ac:picMk id="16" creationId="{B231F5C4-1851-49B8-93F7-272E04FA549C}"/>
          </ac:picMkLst>
        </pc:picChg>
        <pc:picChg chg="mod">
          <ac:chgData name="Galimberti, Marco (STFC,RAL,CLF)" userId="33ed6308-be7a-400a-b108-ef58c0ff49d0" providerId="ADAL" clId="{3792E1B8-CE20-4913-9C17-306B9AB45288}" dt="2022-11-29T15:09:58.574" v="366" actId="164"/>
          <ac:picMkLst>
            <pc:docMk/>
            <pc:sldMk cId="3963124290" sldId="751"/>
            <ac:picMk id="42" creationId="{B8FA8CDD-39FE-46CC-AD89-181DEABE6E9B}"/>
          </ac:picMkLst>
        </pc:picChg>
        <pc:cxnChg chg="mod">
          <ac:chgData name="Galimberti, Marco (STFC,RAL,CLF)" userId="33ed6308-be7a-400a-b108-ef58c0ff49d0" providerId="ADAL" clId="{3792E1B8-CE20-4913-9C17-306B9AB45288}" dt="2022-11-29T15:09:58.574" v="366" actId="164"/>
          <ac:cxnSpMkLst>
            <pc:docMk/>
            <pc:sldMk cId="3963124290" sldId="751"/>
            <ac:cxnSpMk id="44" creationId="{7D7929F3-6123-40C1-A18C-44CC359EEA6D}"/>
          </ac:cxnSpMkLst>
        </pc:cxnChg>
      </pc:sldChg>
      <pc:sldChg chg="addSp delSp modSp mod">
        <pc:chgData name="Galimberti, Marco (STFC,RAL,CLF)" userId="33ed6308-be7a-400a-b108-ef58c0ff49d0" providerId="ADAL" clId="{3792E1B8-CE20-4913-9C17-306B9AB45288}" dt="2022-11-30T16:55:16.299" v="1682" actId="465"/>
        <pc:sldMkLst>
          <pc:docMk/>
          <pc:sldMk cId="4217377214" sldId="755"/>
        </pc:sldMkLst>
        <pc:spChg chg="del mod">
          <ac:chgData name="Galimberti, Marco (STFC,RAL,CLF)" userId="33ed6308-be7a-400a-b108-ef58c0ff49d0" providerId="ADAL" clId="{3792E1B8-CE20-4913-9C17-306B9AB45288}" dt="2022-11-30T16:55:01.886" v="1680" actId="478"/>
          <ac:spMkLst>
            <pc:docMk/>
            <pc:sldMk cId="4217377214" sldId="755"/>
            <ac:spMk id="3" creationId="{51566C51-094E-2FA7-802B-967C9881C0FB}"/>
          </ac:spMkLst>
        </pc:spChg>
        <pc:spChg chg="add mod">
          <ac:chgData name="Galimberti, Marco (STFC,RAL,CLF)" userId="33ed6308-be7a-400a-b108-ef58c0ff49d0" providerId="ADAL" clId="{3792E1B8-CE20-4913-9C17-306B9AB45288}" dt="2022-11-30T16:55:16.299" v="1682" actId="465"/>
          <ac:spMkLst>
            <pc:docMk/>
            <pc:sldMk cId="4217377214" sldId="755"/>
            <ac:spMk id="4" creationId="{412A17C7-6FAB-2A72-11CE-81249AF0CEF4}"/>
          </ac:spMkLst>
        </pc:spChg>
        <pc:spChg chg="mod">
          <ac:chgData name="Galimberti, Marco (STFC,RAL,CLF)" userId="33ed6308-be7a-400a-b108-ef58c0ff49d0" providerId="ADAL" clId="{3792E1B8-CE20-4913-9C17-306B9AB45288}" dt="2022-11-29T15:22:43.821" v="589" actId="1076"/>
          <ac:spMkLst>
            <pc:docMk/>
            <pc:sldMk cId="4217377214" sldId="755"/>
            <ac:spMk id="5" creationId="{1AF217E2-9460-4230-9E8E-15705DC3FA40}"/>
          </ac:spMkLst>
        </pc:spChg>
        <pc:spChg chg="add mod">
          <ac:chgData name="Galimberti, Marco (STFC,RAL,CLF)" userId="33ed6308-be7a-400a-b108-ef58c0ff49d0" providerId="ADAL" clId="{3792E1B8-CE20-4913-9C17-306B9AB45288}" dt="2022-11-30T16:55:16.299" v="1682" actId="465"/>
          <ac:spMkLst>
            <pc:docMk/>
            <pc:sldMk cId="4217377214" sldId="755"/>
            <ac:spMk id="7" creationId="{D08B804C-EFEB-02D5-DCF4-FE07D38F6A01}"/>
          </ac:spMkLst>
        </pc:spChg>
        <pc:spChg chg="add mod">
          <ac:chgData name="Galimberti, Marco (STFC,RAL,CLF)" userId="33ed6308-be7a-400a-b108-ef58c0ff49d0" providerId="ADAL" clId="{3792E1B8-CE20-4913-9C17-306B9AB45288}" dt="2022-11-30T16:55:06.049" v="1681" actId="1076"/>
          <ac:spMkLst>
            <pc:docMk/>
            <pc:sldMk cId="4217377214" sldId="755"/>
            <ac:spMk id="8" creationId="{FEB4B994-5AD1-F633-A5E2-48EFB592DD59}"/>
          </ac:spMkLst>
        </pc:spChg>
        <pc:spChg chg="del">
          <ac:chgData name="Galimberti, Marco (STFC,RAL,CLF)" userId="33ed6308-be7a-400a-b108-ef58c0ff49d0" providerId="ADAL" clId="{3792E1B8-CE20-4913-9C17-306B9AB45288}" dt="2022-11-30T16:54:28.182" v="1662" actId="478"/>
          <ac:spMkLst>
            <pc:docMk/>
            <pc:sldMk cId="4217377214" sldId="755"/>
            <ac:spMk id="9" creationId="{529A2CCA-887A-3260-5A13-19D2DC1FBA58}"/>
          </ac:spMkLst>
        </pc:spChg>
        <pc:spChg chg="add del mod">
          <ac:chgData name="Galimberti, Marco (STFC,RAL,CLF)" userId="33ed6308-be7a-400a-b108-ef58c0ff49d0" providerId="ADAL" clId="{3792E1B8-CE20-4913-9C17-306B9AB45288}" dt="2022-11-30T16:54:28.182" v="1662" actId="478"/>
          <ac:spMkLst>
            <pc:docMk/>
            <pc:sldMk cId="4217377214" sldId="755"/>
            <ac:spMk id="10" creationId="{84AED251-61DC-824F-71BA-87FC3BF5EA41}"/>
          </ac:spMkLst>
        </pc:spChg>
        <pc:spChg chg="mod">
          <ac:chgData name="Galimberti, Marco (STFC,RAL,CLF)" userId="33ed6308-be7a-400a-b108-ef58c0ff49d0" providerId="ADAL" clId="{3792E1B8-CE20-4913-9C17-306B9AB45288}" dt="2022-11-29T15:21:28.335" v="582" actId="1076"/>
          <ac:spMkLst>
            <pc:docMk/>
            <pc:sldMk cId="4217377214" sldId="755"/>
            <ac:spMk id="13" creationId="{157B7811-75F8-44E7-8760-DE472A437889}"/>
          </ac:spMkLst>
        </pc:spChg>
        <pc:picChg chg="mod">
          <ac:chgData name="Galimberti, Marco (STFC,RAL,CLF)" userId="33ed6308-be7a-400a-b108-ef58c0ff49d0" providerId="ADAL" clId="{3792E1B8-CE20-4913-9C17-306B9AB45288}" dt="2022-11-29T15:21:24.589" v="581" actId="1076"/>
          <ac:picMkLst>
            <pc:docMk/>
            <pc:sldMk cId="4217377214" sldId="755"/>
            <ac:picMk id="6" creationId="{DD946809-E444-4BEC-8A9F-D84CADAE043A}"/>
          </ac:picMkLst>
        </pc:picChg>
      </pc:sldChg>
      <pc:sldChg chg="mod modShow">
        <pc:chgData name="Galimberti, Marco (STFC,RAL,CLF)" userId="33ed6308-be7a-400a-b108-ef58c0ff49d0" providerId="ADAL" clId="{3792E1B8-CE20-4913-9C17-306B9AB45288}" dt="2022-11-28T10:59:11.598" v="2" actId="729"/>
        <pc:sldMkLst>
          <pc:docMk/>
          <pc:sldMk cId="972322317" sldId="756"/>
        </pc:sldMkLst>
      </pc:sldChg>
      <pc:sldChg chg="modSp mod">
        <pc:chgData name="Galimberti, Marco (STFC,RAL,CLF)" userId="33ed6308-be7a-400a-b108-ef58c0ff49d0" providerId="ADAL" clId="{3792E1B8-CE20-4913-9C17-306B9AB45288}" dt="2022-11-30T17:04:12.004" v="1870" actId="20577"/>
        <pc:sldMkLst>
          <pc:docMk/>
          <pc:sldMk cId="2568078569" sldId="758"/>
        </pc:sldMkLst>
        <pc:graphicFrameChg chg="mod modGraphic">
          <ac:chgData name="Galimberti, Marco (STFC,RAL,CLF)" userId="33ed6308-be7a-400a-b108-ef58c0ff49d0" providerId="ADAL" clId="{3792E1B8-CE20-4913-9C17-306B9AB45288}" dt="2022-11-30T17:04:12.004" v="1870" actId="20577"/>
          <ac:graphicFrameMkLst>
            <pc:docMk/>
            <pc:sldMk cId="2568078569" sldId="758"/>
            <ac:graphicFrameMk id="4" creationId="{AB76063C-DD17-4FCA-8528-408FF1A841CE}"/>
          </ac:graphicFrameMkLst>
        </pc:graphicFrameChg>
      </pc:sldChg>
      <pc:sldChg chg="del">
        <pc:chgData name="Galimberti, Marco (STFC,RAL,CLF)" userId="33ed6308-be7a-400a-b108-ef58c0ff49d0" providerId="ADAL" clId="{3792E1B8-CE20-4913-9C17-306B9AB45288}" dt="2022-11-28T10:58:49.363" v="1" actId="47"/>
        <pc:sldMkLst>
          <pc:docMk/>
          <pc:sldMk cId="1553034899" sldId="760"/>
        </pc:sldMkLst>
      </pc:sldChg>
      <pc:sldChg chg="addSp modSp mod">
        <pc:chgData name="Galimberti, Marco (STFC,RAL,CLF)" userId="33ed6308-be7a-400a-b108-ef58c0ff49d0" providerId="ADAL" clId="{3792E1B8-CE20-4913-9C17-306B9AB45288}" dt="2022-11-29T16:00:38.472" v="592" actId="6549"/>
        <pc:sldMkLst>
          <pc:docMk/>
          <pc:sldMk cId="3563880167" sldId="762"/>
        </pc:sldMkLst>
        <pc:spChg chg="mod">
          <ac:chgData name="Galimberti, Marco (STFC,RAL,CLF)" userId="33ed6308-be7a-400a-b108-ef58c0ff49d0" providerId="ADAL" clId="{3792E1B8-CE20-4913-9C17-306B9AB45288}" dt="2022-11-29T16:00:38.472" v="592" actId="6549"/>
          <ac:spMkLst>
            <pc:docMk/>
            <pc:sldMk cId="3563880167" sldId="762"/>
            <ac:spMk id="2" creationId="{0C7C6810-FDEA-7911-C99A-144B8695EB4E}"/>
          </ac:spMkLst>
        </pc:spChg>
        <pc:spChg chg="mod">
          <ac:chgData name="Galimberti, Marco (STFC,RAL,CLF)" userId="33ed6308-be7a-400a-b108-ef58c0ff49d0" providerId="ADAL" clId="{3792E1B8-CE20-4913-9C17-306B9AB45288}" dt="2022-11-29T15:14:09.382" v="571" actId="465"/>
          <ac:spMkLst>
            <pc:docMk/>
            <pc:sldMk cId="3563880167" sldId="762"/>
            <ac:spMk id="6" creationId="{D548EE10-04D5-0AD4-3760-F56D65010215}"/>
          </ac:spMkLst>
        </pc:spChg>
        <pc:spChg chg="mod">
          <ac:chgData name="Galimberti, Marco (STFC,RAL,CLF)" userId="33ed6308-be7a-400a-b108-ef58c0ff49d0" providerId="ADAL" clId="{3792E1B8-CE20-4913-9C17-306B9AB45288}" dt="2022-11-29T15:14:09.382" v="571" actId="465"/>
          <ac:spMkLst>
            <pc:docMk/>
            <pc:sldMk cId="3563880167" sldId="762"/>
            <ac:spMk id="7" creationId="{D4461285-1729-09E9-9E02-B2F4850C3C61}"/>
          </ac:spMkLst>
        </pc:spChg>
        <pc:spChg chg="add mod">
          <ac:chgData name="Galimberti, Marco (STFC,RAL,CLF)" userId="33ed6308-be7a-400a-b108-ef58c0ff49d0" providerId="ADAL" clId="{3792E1B8-CE20-4913-9C17-306B9AB45288}" dt="2022-11-29T15:12:58.940" v="559" actId="123"/>
          <ac:spMkLst>
            <pc:docMk/>
            <pc:sldMk cId="3563880167" sldId="762"/>
            <ac:spMk id="13" creationId="{12872FEE-536F-219D-3D31-776DD505BB4D}"/>
          </ac:spMkLst>
        </pc:spChg>
        <pc:spChg chg="mod">
          <ac:chgData name="Galimberti, Marco (STFC,RAL,CLF)" userId="33ed6308-be7a-400a-b108-ef58c0ff49d0" providerId="ADAL" clId="{3792E1B8-CE20-4913-9C17-306B9AB45288}" dt="2022-11-29T15:12:58.940" v="559" actId="123"/>
          <ac:spMkLst>
            <pc:docMk/>
            <pc:sldMk cId="3563880167" sldId="762"/>
            <ac:spMk id="18" creationId="{CF59C770-1A5A-22CE-C022-3C8E2B4359C8}"/>
          </ac:spMkLst>
        </pc:spChg>
        <pc:spChg chg="mod">
          <ac:chgData name="Galimberti, Marco (STFC,RAL,CLF)" userId="33ed6308-be7a-400a-b108-ef58c0ff49d0" providerId="ADAL" clId="{3792E1B8-CE20-4913-9C17-306B9AB45288}" dt="2022-11-29T15:13:12.104" v="560" actId="13926"/>
          <ac:spMkLst>
            <pc:docMk/>
            <pc:sldMk cId="3563880167" sldId="762"/>
            <ac:spMk id="21" creationId="{60AC1489-D463-2C6A-91B5-DEE42B244464}"/>
          </ac:spMkLst>
        </pc:spChg>
        <pc:picChg chg="mod">
          <ac:chgData name="Galimberti, Marco (STFC,RAL,CLF)" userId="33ed6308-be7a-400a-b108-ef58c0ff49d0" providerId="ADAL" clId="{3792E1B8-CE20-4913-9C17-306B9AB45288}" dt="2022-11-29T15:14:01.630" v="570" actId="1076"/>
          <ac:picMkLst>
            <pc:docMk/>
            <pc:sldMk cId="3563880167" sldId="762"/>
            <ac:picMk id="19" creationId="{66EDFE05-0284-2A25-D02D-3D8B60BD26E4}"/>
          </ac:picMkLst>
        </pc:picChg>
      </pc:sldChg>
      <pc:sldChg chg="mod modShow">
        <pc:chgData name="Galimberti, Marco (STFC,RAL,CLF)" userId="33ed6308-be7a-400a-b108-ef58c0ff49d0" providerId="ADAL" clId="{3792E1B8-CE20-4913-9C17-306B9AB45288}" dt="2022-11-28T10:59:11.598" v="2" actId="729"/>
        <pc:sldMkLst>
          <pc:docMk/>
          <pc:sldMk cId="3326686557" sldId="763"/>
        </pc:sldMkLst>
      </pc:sldChg>
      <pc:sldChg chg="addSp modSp add mod">
        <pc:chgData name="Galimberti, Marco (STFC,RAL,CLF)" userId="33ed6308-be7a-400a-b108-ef58c0ff49d0" providerId="ADAL" clId="{3792E1B8-CE20-4913-9C17-306B9AB45288}" dt="2022-11-29T11:32:51.170" v="306" actId="1076"/>
        <pc:sldMkLst>
          <pc:docMk/>
          <pc:sldMk cId="3286708401" sldId="764"/>
        </pc:sldMkLst>
        <pc:spChg chg="mod">
          <ac:chgData name="Galimberti, Marco (STFC,RAL,CLF)" userId="33ed6308-be7a-400a-b108-ef58c0ff49d0" providerId="ADAL" clId="{3792E1B8-CE20-4913-9C17-306B9AB45288}" dt="2022-11-29T11:28:37.476" v="265" actId="20577"/>
          <ac:spMkLst>
            <pc:docMk/>
            <pc:sldMk cId="3286708401" sldId="764"/>
            <ac:spMk id="2" creationId="{6E199523-FA1D-4A7C-9C6C-52C4BDB4BF3A}"/>
          </ac:spMkLst>
        </pc:spChg>
        <pc:spChg chg="add mod">
          <ac:chgData name="Galimberti, Marco (STFC,RAL,CLF)" userId="33ed6308-be7a-400a-b108-ef58c0ff49d0" providerId="ADAL" clId="{3792E1B8-CE20-4913-9C17-306B9AB45288}" dt="2022-11-29T11:32:43.976" v="305" actId="14100"/>
          <ac:spMkLst>
            <pc:docMk/>
            <pc:sldMk cId="3286708401" sldId="764"/>
            <ac:spMk id="5" creationId="{79B0CBD7-CD54-C81F-EC97-8AA8F24A2E02}"/>
          </ac:spMkLst>
        </pc:spChg>
        <pc:spChg chg="mod">
          <ac:chgData name="Galimberti, Marco (STFC,RAL,CLF)" userId="33ed6308-be7a-400a-b108-ef58c0ff49d0" providerId="ADAL" clId="{3792E1B8-CE20-4913-9C17-306B9AB45288}" dt="2022-11-29T11:32:00.575" v="300" actId="1035"/>
          <ac:spMkLst>
            <pc:docMk/>
            <pc:sldMk cId="3286708401" sldId="764"/>
            <ac:spMk id="9" creationId="{406EDAB4-D606-454C-94C3-1B76140B8633}"/>
          </ac:spMkLst>
        </pc:spChg>
        <pc:spChg chg="mod">
          <ac:chgData name="Galimberti, Marco (STFC,RAL,CLF)" userId="33ed6308-be7a-400a-b108-ef58c0ff49d0" providerId="ADAL" clId="{3792E1B8-CE20-4913-9C17-306B9AB45288}" dt="2022-11-29T11:32:51.170" v="306" actId="1076"/>
          <ac:spMkLst>
            <pc:docMk/>
            <pc:sldMk cId="3286708401" sldId="764"/>
            <ac:spMk id="11" creationId="{7BC2BC78-B395-43D3-B5C5-88ED577A124A}"/>
          </ac:spMkLst>
        </pc:spChg>
      </pc:sldChg>
      <pc:sldChg chg="addSp delSp modSp new mod ord">
        <pc:chgData name="Galimberti, Marco (STFC,RAL,CLF)" userId="33ed6308-be7a-400a-b108-ef58c0ff49d0" providerId="ADAL" clId="{3792E1B8-CE20-4913-9C17-306B9AB45288}" dt="2022-11-30T17:05:54.666" v="1872"/>
        <pc:sldMkLst>
          <pc:docMk/>
          <pc:sldMk cId="2057892876" sldId="765"/>
        </pc:sldMkLst>
        <pc:spChg chg="del">
          <ac:chgData name="Galimberti, Marco (STFC,RAL,CLF)" userId="33ed6308-be7a-400a-b108-ef58c0ff49d0" providerId="ADAL" clId="{3792E1B8-CE20-4913-9C17-306B9AB45288}" dt="2022-11-29T16:01:25.416" v="598" actId="478"/>
          <ac:spMkLst>
            <pc:docMk/>
            <pc:sldMk cId="2057892876" sldId="765"/>
            <ac:spMk id="2" creationId="{993BA3B9-9693-3614-E225-E64F45C3F7A0}"/>
          </ac:spMkLst>
        </pc:spChg>
        <pc:spChg chg="mod">
          <ac:chgData name="Galimberti, Marco (STFC,RAL,CLF)" userId="33ed6308-be7a-400a-b108-ef58c0ff49d0" providerId="ADAL" clId="{3792E1B8-CE20-4913-9C17-306B9AB45288}" dt="2022-11-29T16:00:56.320" v="597" actId="20577"/>
          <ac:spMkLst>
            <pc:docMk/>
            <pc:sldMk cId="2057892876" sldId="765"/>
            <ac:spMk id="3" creationId="{8B6F204F-B15C-253D-2991-B2716ADDC512}"/>
          </ac:spMkLst>
        </pc:spChg>
        <pc:spChg chg="add mod">
          <ac:chgData name="Galimberti, Marco (STFC,RAL,CLF)" userId="33ed6308-be7a-400a-b108-ef58c0ff49d0" providerId="ADAL" clId="{3792E1B8-CE20-4913-9C17-306B9AB45288}" dt="2022-11-29T16:42:28.260" v="837" actId="1076"/>
          <ac:spMkLst>
            <pc:docMk/>
            <pc:sldMk cId="2057892876" sldId="765"/>
            <ac:spMk id="5" creationId="{AA1B5E89-451B-AAD4-15F6-C5E160142DC9}"/>
          </ac:spMkLst>
        </pc:spChg>
        <pc:spChg chg="add del mod">
          <ac:chgData name="Galimberti, Marco (STFC,RAL,CLF)" userId="33ed6308-be7a-400a-b108-ef58c0ff49d0" providerId="ADAL" clId="{3792E1B8-CE20-4913-9C17-306B9AB45288}" dt="2022-11-29T16:19:03.534" v="730"/>
          <ac:spMkLst>
            <pc:docMk/>
            <pc:sldMk cId="2057892876" sldId="765"/>
            <ac:spMk id="6" creationId="{EA56DFBE-E6E8-272B-5C16-4EB066CF0B1C}"/>
          </ac:spMkLst>
        </pc:spChg>
        <pc:spChg chg="add mod">
          <ac:chgData name="Galimberti, Marco (STFC,RAL,CLF)" userId="33ed6308-be7a-400a-b108-ef58c0ff49d0" providerId="ADAL" clId="{3792E1B8-CE20-4913-9C17-306B9AB45288}" dt="2022-11-29T16:38:52.921" v="771" actId="1076"/>
          <ac:spMkLst>
            <pc:docMk/>
            <pc:sldMk cId="2057892876" sldId="765"/>
            <ac:spMk id="8" creationId="{8F64A8FA-7B5B-54CF-556B-8A231E7AFDCA}"/>
          </ac:spMkLst>
        </pc:spChg>
        <pc:spChg chg="add mod">
          <ac:chgData name="Galimberti, Marco (STFC,RAL,CLF)" userId="33ed6308-be7a-400a-b108-ef58c0ff49d0" providerId="ADAL" clId="{3792E1B8-CE20-4913-9C17-306B9AB45288}" dt="2022-11-29T16:43:08.755" v="894" actId="20577"/>
          <ac:spMkLst>
            <pc:docMk/>
            <pc:sldMk cId="2057892876" sldId="765"/>
            <ac:spMk id="9" creationId="{056480AC-FB55-D594-2715-B683257D9D8A}"/>
          </ac:spMkLst>
        </pc:spChg>
        <pc:spChg chg="add mod">
          <ac:chgData name="Galimberti, Marco (STFC,RAL,CLF)" userId="33ed6308-be7a-400a-b108-ef58c0ff49d0" providerId="ADAL" clId="{3792E1B8-CE20-4913-9C17-306B9AB45288}" dt="2022-11-29T16:45:15.167" v="1034" actId="20577"/>
          <ac:spMkLst>
            <pc:docMk/>
            <pc:sldMk cId="2057892876" sldId="765"/>
            <ac:spMk id="10" creationId="{1839EB47-1D35-58FA-4C87-290AE60BB044}"/>
          </ac:spMkLst>
        </pc:spChg>
        <pc:picChg chg="add mod">
          <ac:chgData name="Galimberti, Marco (STFC,RAL,CLF)" userId="33ed6308-be7a-400a-b108-ef58c0ff49d0" providerId="ADAL" clId="{3792E1B8-CE20-4913-9C17-306B9AB45288}" dt="2022-11-29T16:38:19.658" v="763" actId="1076"/>
          <ac:picMkLst>
            <pc:docMk/>
            <pc:sldMk cId="2057892876" sldId="765"/>
            <ac:picMk id="4" creationId="{71FD9BA2-5B2A-7CA1-3548-FDFBB01CE431}"/>
          </ac:picMkLst>
        </pc:picChg>
        <pc:picChg chg="add mod">
          <ac:chgData name="Galimberti, Marco (STFC,RAL,CLF)" userId="33ed6308-be7a-400a-b108-ef58c0ff49d0" providerId="ADAL" clId="{3792E1B8-CE20-4913-9C17-306B9AB45288}" dt="2022-11-29T16:38:24.299" v="764" actId="1076"/>
          <ac:picMkLst>
            <pc:docMk/>
            <pc:sldMk cId="2057892876" sldId="765"/>
            <ac:picMk id="7" creationId="{941C34D2-2271-68D1-1D93-857844003463}"/>
          </ac:picMkLst>
        </pc:picChg>
      </pc:sldChg>
      <pc:sldChg chg="add mod modShow">
        <pc:chgData name="Galimberti, Marco (STFC,RAL,CLF)" userId="33ed6308-be7a-400a-b108-ef58c0ff49d0" providerId="ADAL" clId="{3792E1B8-CE20-4913-9C17-306B9AB45288}" dt="2022-11-29T16:51:38.239" v="1049" actId="729"/>
        <pc:sldMkLst>
          <pc:docMk/>
          <pc:sldMk cId="3457261861" sldId="766"/>
        </pc:sldMkLst>
      </pc:sldChg>
    </pc:docChg>
  </pc:docChgLst>
  <pc:docChgLst>
    <pc:chgData name="Galimberti, Marco (STFC,RAL,CLF)" userId="33ed6308-be7a-400a-b108-ef58c0ff49d0" providerId="ADAL" clId="{A5A39F8C-4657-4DC2-AD0B-6F5E1515E9B9}"/>
    <pc:docChg chg="undo redo custSel addSld delSld modSld sldOrd">
      <pc:chgData name="Galimberti, Marco (STFC,RAL,CLF)" userId="33ed6308-be7a-400a-b108-ef58c0ff49d0" providerId="ADAL" clId="{A5A39F8C-4657-4DC2-AD0B-6F5E1515E9B9}" dt="2022-11-30T16:06:46.674" v="2154" actId="20577"/>
      <pc:docMkLst>
        <pc:docMk/>
      </pc:docMkLst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4291341429" sldId="256"/>
        </pc:sldMkLst>
      </pc:sldChg>
      <pc:sldChg chg="addSp delSp modSp mod">
        <pc:chgData name="Galimberti, Marco (STFC,RAL,CLF)" userId="33ed6308-be7a-400a-b108-ef58c0ff49d0" providerId="ADAL" clId="{A5A39F8C-4657-4DC2-AD0B-6F5E1515E9B9}" dt="2022-11-30T09:06:45.028" v="1602" actId="2165"/>
        <pc:sldMkLst>
          <pc:docMk/>
          <pc:sldMk cId="1057855416" sldId="257"/>
        </pc:sldMkLst>
        <pc:spChg chg="add mod">
          <ac:chgData name="Galimberti, Marco (STFC,RAL,CLF)" userId="33ed6308-be7a-400a-b108-ef58c0ff49d0" providerId="ADAL" clId="{A5A39F8C-4657-4DC2-AD0B-6F5E1515E9B9}" dt="2022-11-25T17:20:38.052" v="56" actId="20577"/>
          <ac:spMkLst>
            <pc:docMk/>
            <pc:sldMk cId="1057855416" sldId="257"/>
            <ac:spMk id="5" creationId="{B352D037-F60B-18EB-EA74-DA090CDCC6DB}"/>
          </ac:spMkLst>
        </pc:spChg>
        <pc:spChg chg="mod">
          <ac:chgData name="Galimberti, Marco (STFC,RAL,CLF)" userId="33ed6308-be7a-400a-b108-ef58c0ff49d0" providerId="ADAL" clId="{A5A39F8C-4657-4DC2-AD0B-6F5E1515E9B9}" dt="2022-11-25T17:19:44.122" v="49" actId="14100"/>
          <ac:spMkLst>
            <pc:docMk/>
            <pc:sldMk cId="1057855416" sldId="257"/>
            <ac:spMk id="7" creationId="{C2774C1F-87C7-4EDC-BCAD-39B73D207F21}"/>
          </ac:spMkLst>
        </pc:spChg>
        <pc:spChg chg="mod">
          <ac:chgData name="Galimberti, Marco (STFC,RAL,CLF)" userId="33ed6308-be7a-400a-b108-ef58c0ff49d0" providerId="ADAL" clId="{A5A39F8C-4657-4DC2-AD0B-6F5E1515E9B9}" dt="2022-11-25T17:20:58.545" v="65" actId="1076"/>
          <ac:spMkLst>
            <pc:docMk/>
            <pc:sldMk cId="1057855416" sldId="257"/>
            <ac:spMk id="11" creationId="{E4A5E968-E0A5-4126-B588-1465439A85CD}"/>
          </ac:spMkLst>
        </pc:spChg>
        <pc:spChg chg="add mod">
          <ac:chgData name="Galimberti, Marco (STFC,RAL,CLF)" userId="33ed6308-be7a-400a-b108-ef58c0ff49d0" providerId="ADAL" clId="{A5A39F8C-4657-4DC2-AD0B-6F5E1515E9B9}" dt="2022-11-25T17:21:01.640" v="67" actId="20577"/>
          <ac:spMkLst>
            <pc:docMk/>
            <pc:sldMk cId="1057855416" sldId="257"/>
            <ac:spMk id="13" creationId="{1ABAE577-C988-7490-EAC5-7C49474D460A}"/>
          </ac:spMkLst>
        </pc:spChg>
        <pc:spChg chg="add mod">
          <ac:chgData name="Galimberti, Marco (STFC,RAL,CLF)" userId="33ed6308-be7a-400a-b108-ef58c0ff49d0" providerId="ADAL" clId="{A5A39F8C-4657-4DC2-AD0B-6F5E1515E9B9}" dt="2022-11-25T17:21:29.983" v="75" actId="1076"/>
          <ac:spMkLst>
            <pc:docMk/>
            <pc:sldMk cId="1057855416" sldId="257"/>
            <ac:spMk id="14" creationId="{6AE83E8C-EF9D-B40C-2E72-0EAA5442E275}"/>
          </ac:spMkLst>
        </pc:spChg>
        <pc:spChg chg="add mod">
          <ac:chgData name="Galimberti, Marco (STFC,RAL,CLF)" userId="33ed6308-be7a-400a-b108-ef58c0ff49d0" providerId="ADAL" clId="{A5A39F8C-4657-4DC2-AD0B-6F5E1515E9B9}" dt="2022-11-25T17:21:44.777" v="78" actId="20577"/>
          <ac:spMkLst>
            <pc:docMk/>
            <pc:sldMk cId="1057855416" sldId="257"/>
            <ac:spMk id="15" creationId="{BFE5AD4B-4D49-EFEF-4FBE-8B82F182E6ED}"/>
          </ac:spMkLst>
        </pc:spChg>
        <pc:spChg chg="del mod topLvl">
          <ac:chgData name="Galimberti, Marco (STFC,RAL,CLF)" userId="33ed6308-be7a-400a-b108-ef58c0ff49d0" providerId="ADAL" clId="{A5A39F8C-4657-4DC2-AD0B-6F5E1515E9B9}" dt="2022-11-25T17:19:32.097" v="48" actId="478"/>
          <ac:spMkLst>
            <pc:docMk/>
            <pc:sldMk cId="1057855416" sldId="257"/>
            <ac:spMk id="21" creationId="{9584DBB8-E93E-49C1-9A4C-FF8F0ADBAC66}"/>
          </ac:spMkLst>
        </pc:spChg>
        <pc:grpChg chg="del">
          <ac:chgData name="Galimberti, Marco (STFC,RAL,CLF)" userId="33ed6308-be7a-400a-b108-ef58c0ff49d0" providerId="ADAL" clId="{A5A39F8C-4657-4DC2-AD0B-6F5E1515E9B9}" dt="2022-11-25T17:18:45.196" v="42" actId="165"/>
          <ac:grpSpMkLst>
            <pc:docMk/>
            <pc:sldMk cId="1057855416" sldId="257"/>
            <ac:grpSpMk id="25" creationId="{7F5A22B9-3F71-4587-A5D4-8214918491D8}"/>
          </ac:grpSpMkLst>
        </pc:grpChg>
        <pc:graphicFrameChg chg="mod ord modGraphic">
          <ac:chgData name="Galimberti, Marco (STFC,RAL,CLF)" userId="33ed6308-be7a-400a-b108-ef58c0ff49d0" providerId="ADAL" clId="{A5A39F8C-4657-4DC2-AD0B-6F5E1515E9B9}" dt="2022-11-30T09:06:45.028" v="1602" actId="2165"/>
          <ac:graphicFrameMkLst>
            <pc:docMk/>
            <pc:sldMk cId="1057855416" sldId="257"/>
            <ac:graphicFrameMk id="4" creationId="{B1EE7501-B960-4D07-81EF-1985A20DE935}"/>
          </ac:graphicFrameMkLst>
        </pc:graphicFrameChg>
        <pc:picChg chg="mod topLvl modCrop">
          <ac:chgData name="Galimberti, Marco (STFC,RAL,CLF)" userId="33ed6308-be7a-400a-b108-ef58c0ff49d0" providerId="ADAL" clId="{A5A39F8C-4657-4DC2-AD0B-6F5E1515E9B9}" dt="2022-11-25T17:19:55.308" v="50" actId="1076"/>
          <ac:picMkLst>
            <pc:docMk/>
            <pc:sldMk cId="1057855416" sldId="257"/>
            <ac:picMk id="6" creationId="{3798657F-57ED-4A4F-A3C1-3AFA3C6920DE}"/>
          </ac:picMkLst>
        </pc:picChg>
        <pc:cxnChg chg="add del">
          <ac:chgData name="Galimberti, Marco (STFC,RAL,CLF)" userId="33ed6308-be7a-400a-b108-ef58c0ff49d0" providerId="ADAL" clId="{A5A39F8C-4657-4DC2-AD0B-6F5E1515E9B9}" dt="2022-11-25T17:17:28.186" v="36" actId="478"/>
          <ac:cxnSpMkLst>
            <pc:docMk/>
            <pc:sldMk cId="1057855416" sldId="257"/>
            <ac:cxnSpMk id="3" creationId="{0BFE4A81-76AD-B020-5E4B-9CA88C101DF5}"/>
          </ac:cxnSpMkLst>
        </pc:cxnChg>
        <pc:cxnChg chg="del mod topLvl">
          <ac:chgData name="Galimberti, Marco (STFC,RAL,CLF)" userId="33ed6308-be7a-400a-b108-ef58c0ff49d0" providerId="ADAL" clId="{A5A39F8C-4657-4DC2-AD0B-6F5E1515E9B9}" dt="2022-11-25T17:19:32.097" v="48" actId="478"/>
          <ac:cxnSpMkLst>
            <pc:docMk/>
            <pc:sldMk cId="1057855416" sldId="257"/>
            <ac:cxnSpMk id="23" creationId="{615F493F-C06B-4B86-96F8-5E168859F995}"/>
          </ac:cxnSpMkLst>
        </pc:cxnChg>
      </pc:sldChg>
      <pc:sldChg chg="modSp mod">
        <pc:chgData name="Galimberti, Marco (STFC,RAL,CLF)" userId="33ed6308-be7a-400a-b108-ef58c0ff49d0" providerId="ADAL" clId="{A5A39F8C-4657-4DC2-AD0B-6F5E1515E9B9}" dt="2022-11-25T17:29:10.176" v="117" actId="20577"/>
        <pc:sldMkLst>
          <pc:docMk/>
          <pc:sldMk cId="564215104" sldId="260"/>
        </pc:sldMkLst>
        <pc:spChg chg="mod">
          <ac:chgData name="Galimberti, Marco (STFC,RAL,CLF)" userId="33ed6308-be7a-400a-b108-ef58c0ff49d0" providerId="ADAL" clId="{A5A39F8C-4657-4DC2-AD0B-6F5E1515E9B9}" dt="2022-11-25T17:29:10.176" v="117" actId="20577"/>
          <ac:spMkLst>
            <pc:docMk/>
            <pc:sldMk cId="564215104" sldId="260"/>
            <ac:spMk id="33" creationId="{D8CB365A-5AED-4913-9711-75093FB51F8B}"/>
          </ac:spMkLst>
        </pc:spChg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3600733944" sldId="264"/>
        </pc:sldMkLst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3482408785" sldId="266"/>
        </pc:sldMkLst>
      </pc:sldChg>
      <pc:sldChg chg="modSp add 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368323422" sldId="272"/>
        </pc:sldMkLst>
        <pc:spChg chg="mod">
          <ac:chgData name="Galimberti, Marco (STFC,RAL,CLF)" userId="33ed6308-be7a-400a-b108-ef58c0ff49d0" providerId="ADAL" clId="{A5A39F8C-4657-4DC2-AD0B-6F5E1515E9B9}" dt="2022-11-30T11:54:46.330" v="1758" actId="207"/>
          <ac:spMkLst>
            <pc:docMk/>
            <pc:sldMk cId="368323422" sldId="272"/>
            <ac:spMk id="4" creationId="{02EFB4C9-3DE4-CB00-0CE3-8304A26C42C5}"/>
          </ac:spMkLst>
        </pc:spChg>
        <pc:spChg chg="mod">
          <ac:chgData name="Galimberti, Marco (STFC,RAL,CLF)" userId="33ed6308-be7a-400a-b108-ef58c0ff49d0" providerId="ADAL" clId="{A5A39F8C-4657-4DC2-AD0B-6F5E1515E9B9}" dt="2022-11-30T11:54:46.330" v="1758" actId="207"/>
          <ac:spMkLst>
            <pc:docMk/>
            <pc:sldMk cId="368323422" sldId="272"/>
            <ac:spMk id="5" creationId="{4BB48B5C-89E2-2120-3260-49F9216B9D79}"/>
          </ac:spMkLst>
        </pc:spChg>
        <pc:spChg chg="mod">
          <ac:chgData name="Galimberti, Marco (STFC,RAL,CLF)" userId="33ed6308-be7a-400a-b108-ef58c0ff49d0" providerId="ADAL" clId="{A5A39F8C-4657-4DC2-AD0B-6F5E1515E9B9}" dt="2022-11-30T11:54:34.380" v="1757" actId="1076"/>
          <ac:spMkLst>
            <pc:docMk/>
            <pc:sldMk cId="368323422" sldId="272"/>
            <ac:spMk id="231" creationId="{00000000-0000-0000-0000-000000000000}"/>
          </ac:spMkLst>
        </pc:spChg>
        <pc:spChg chg="mod">
          <ac:chgData name="Galimberti, Marco (STFC,RAL,CLF)" userId="33ed6308-be7a-400a-b108-ef58c0ff49d0" providerId="ADAL" clId="{A5A39F8C-4657-4DC2-AD0B-6F5E1515E9B9}" dt="2022-11-30T11:54:34.380" v="1757" actId="1076"/>
          <ac:spMkLst>
            <pc:docMk/>
            <pc:sldMk cId="368323422" sldId="272"/>
            <ac:spMk id="266" creationId="{00000000-0000-0000-0000-000000000000}"/>
          </ac:spMkLst>
        </pc:spChg>
        <pc:spChg chg="mod">
          <ac:chgData name="Galimberti, Marco (STFC,RAL,CLF)" userId="33ed6308-be7a-400a-b108-ef58c0ff49d0" providerId="ADAL" clId="{A5A39F8C-4657-4DC2-AD0B-6F5E1515E9B9}" dt="2022-11-30T11:54:20.776" v="1755" actId="207"/>
          <ac:spMkLst>
            <pc:docMk/>
            <pc:sldMk cId="368323422" sldId="272"/>
            <ac:spMk id="328" creationId="{1D14271A-68D1-47F0-AC13-540374EC1FD9}"/>
          </ac:spMkLst>
        </pc:spChg>
      </pc:sldChg>
      <pc:sldChg chg="addSp delSp modSp mod">
        <pc:chgData name="Galimberti, Marco (STFC,RAL,CLF)" userId="33ed6308-be7a-400a-b108-ef58c0ff49d0" providerId="ADAL" clId="{A5A39F8C-4657-4DC2-AD0B-6F5E1515E9B9}" dt="2022-11-30T15:55:00.609" v="1812" actId="14100"/>
        <pc:sldMkLst>
          <pc:docMk/>
          <pc:sldMk cId="2280960654" sldId="299"/>
        </pc:sldMkLst>
        <pc:spChg chg="mod">
          <ac:chgData name="Galimberti, Marco (STFC,RAL,CLF)" userId="33ed6308-be7a-400a-b108-ef58c0ff49d0" providerId="ADAL" clId="{A5A39F8C-4657-4DC2-AD0B-6F5E1515E9B9}" dt="2022-11-25T17:33:42.544" v="174" actId="20577"/>
          <ac:spMkLst>
            <pc:docMk/>
            <pc:sldMk cId="2280960654" sldId="299"/>
            <ac:spMk id="3" creationId="{00000000-0000-0000-0000-000000000000}"/>
          </ac:spMkLst>
        </pc:spChg>
        <pc:spChg chg="mod">
          <ac:chgData name="Galimberti, Marco (STFC,RAL,CLF)" userId="33ed6308-be7a-400a-b108-ef58c0ff49d0" providerId="ADAL" clId="{A5A39F8C-4657-4DC2-AD0B-6F5E1515E9B9}" dt="2022-11-25T17:51:09.163" v="562" actId="20577"/>
          <ac:spMkLst>
            <pc:docMk/>
            <pc:sldMk cId="2280960654" sldId="299"/>
            <ac:spMk id="12" creationId="{96F1101C-6EFF-4E1F-A40B-21888A050673}"/>
          </ac:spMkLst>
        </pc:spChg>
        <pc:spChg chg="add mod">
          <ac:chgData name="Galimberti, Marco (STFC,RAL,CLF)" userId="33ed6308-be7a-400a-b108-ef58c0ff49d0" providerId="ADAL" clId="{A5A39F8C-4657-4DC2-AD0B-6F5E1515E9B9}" dt="2022-11-30T15:55:00.609" v="1812" actId="14100"/>
          <ac:spMkLst>
            <pc:docMk/>
            <pc:sldMk cId="2280960654" sldId="299"/>
            <ac:spMk id="26" creationId="{C2D77219-811A-7CE1-3C0E-A5B7D8964922}"/>
          </ac:spMkLst>
        </pc:spChg>
        <pc:spChg chg="del">
          <ac:chgData name="Galimberti, Marco (STFC,RAL,CLF)" userId="33ed6308-be7a-400a-b108-ef58c0ff49d0" providerId="ADAL" clId="{A5A39F8C-4657-4DC2-AD0B-6F5E1515E9B9}" dt="2022-11-25T17:50:42.533" v="523" actId="478"/>
          <ac:spMkLst>
            <pc:docMk/>
            <pc:sldMk cId="2280960654" sldId="299"/>
            <ac:spMk id="31" creationId="{E12F4B53-0F18-49B5-9C49-405A6B7A8FF9}"/>
          </ac:spMkLst>
        </pc:spChg>
        <pc:spChg chg="del">
          <ac:chgData name="Galimberti, Marco (STFC,RAL,CLF)" userId="33ed6308-be7a-400a-b108-ef58c0ff49d0" providerId="ADAL" clId="{A5A39F8C-4657-4DC2-AD0B-6F5E1515E9B9}" dt="2022-11-25T17:50:42.533" v="523" actId="478"/>
          <ac:spMkLst>
            <pc:docMk/>
            <pc:sldMk cId="2280960654" sldId="299"/>
            <ac:spMk id="32" creationId="{78BAB638-4EA6-4FAE-A313-A58225D8CE4D}"/>
          </ac:spMkLst>
        </pc:spChg>
        <pc:picChg chg="del">
          <ac:chgData name="Galimberti, Marco (STFC,RAL,CLF)" userId="33ed6308-be7a-400a-b108-ef58c0ff49d0" providerId="ADAL" clId="{A5A39F8C-4657-4DC2-AD0B-6F5E1515E9B9}" dt="2022-11-25T17:50:42.533" v="523" actId="478"/>
          <ac:picMkLst>
            <pc:docMk/>
            <pc:sldMk cId="2280960654" sldId="299"/>
            <ac:picMk id="24" creationId="{15135263-D24C-45B7-BB85-99F6E352C25E}"/>
          </ac:picMkLst>
        </pc:picChg>
        <pc:picChg chg="del">
          <ac:chgData name="Galimberti, Marco (STFC,RAL,CLF)" userId="33ed6308-be7a-400a-b108-ef58c0ff49d0" providerId="ADAL" clId="{A5A39F8C-4657-4DC2-AD0B-6F5E1515E9B9}" dt="2022-11-25T17:50:42.533" v="523" actId="478"/>
          <ac:picMkLst>
            <pc:docMk/>
            <pc:sldMk cId="2280960654" sldId="299"/>
            <ac:picMk id="28" creationId="{70620DA9-1FB7-4376-8A88-6D421754A9CA}"/>
          </ac:picMkLst>
        </pc:picChg>
        <pc:picChg chg="del">
          <ac:chgData name="Galimberti, Marco (STFC,RAL,CLF)" userId="33ed6308-be7a-400a-b108-ef58c0ff49d0" providerId="ADAL" clId="{A5A39F8C-4657-4DC2-AD0B-6F5E1515E9B9}" dt="2022-11-25T17:50:42.533" v="523" actId="478"/>
          <ac:picMkLst>
            <pc:docMk/>
            <pc:sldMk cId="2280960654" sldId="299"/>
            <ac:picMk id="29" creationId="{309D9A3B-7580-4D92-8915-A2D5F8F4C1AE}"/>
          </ac:picMkLst>
        </pc:picChg>
        <pc:picChg chg="del">
          <ac:chgData name="Galimberti, Marco (STFC,RAL,CLF)" userId="33ed6308-be7a-400a-b108-ef58c0ff49d0" providerId="ADAL" clId="{A5A39F8C-4657-4DC2-AD0B-6F5E1515E9B9}" dt="2022-11-25T17:50:42.533" v="523" actId="478"/>
          <ac:picMkLst>
            <pc:docMk/>
            <pc:sldMk cId="2280960654" sldId="299"/>
            <ac:picMk id="30" creationId="{16A44BC2-4803-4C9C-A52B-1E2C2E3FE8D0}"/>
          </ac:picMkLst>
        </pc:picChg>
        <pc:picChg chg="add mod">
          <ac:chgData name="Galimberti, Marco (STFC,RAL,CLF)" userId="33ed6308-be7a-400a-b108-ef58c0ff49d0" providerId="ADAL" clId="{A5A39F8C-4657-4DC2-AD0B-6F5E1515E9B9}" dt="2022-11-25T17:52:16.071" v="566" actId="1076"/>
          <ac:picMkLst>
            <pc:docMk/>
            <pc:sldMk cId="2280960654" sldId="299"/>
            <ac:picMk id="33" creationId="{37D7766C-96A6-50B7-309B-333A0550042A}"/>
          </ac:picMkLst>
        </pc:picChg>
      </pc:sldChg>
      <pc:sldChg chg="modSp mod">
        <pc:chgData name="Galimberti, Marco (STFC,RAL,CLF)" userId="33ed6308-be7a-400a-b108-ef58c0ff49d0" providerId="ADAL" clId="{A5A39F8C-4657-4DC2-AD0B-6F5E1515E9B9}" dt="2022-11-29T21:09:40.811" v="574" actId="1036"/>
        <pc:sldMkLst>
          <pc:docMk/>
          <pc:sldMk cId="677769690" sldId="310"/>
        </pc:sldMkLst>
        <pc:spChg chg="mod">
          <ac:chgData name="Galimberti, Marco (STFC,RAL,CLF)" userId="33ed6308-be7a-400a-b108-ef58c0ff49d0" providerId="ADAL" clId="{A5A39F8C-4657-4DC2-AD0B-6F5E1515E9B9}" dt="2022-11-29T21:09:40.811" v="574" actId="1036"/>
          <ac:spMkLst>
            <pc:docMk/>
            <pc:sldMk cId="677769690" sldId="310"/>
            <ac:spMk id="5" creationId="{1AF217E2-9460-4230-9E8E-15705DC3FA40}"/>
          </ac:spMkLst>
        </pc:spChg>
        <pc:spChg chg="mod">
          <ac:chgData name="Galimberti, Marco (STFC,RAL,CLF)" userId="33ed6308-be7a-400a-b108-ef58c0ff49d0" providerId="ADAL" clId="{A5A39F8C-4657-4DC2-AD0B-6F5E1515E9B9}" dt="2022-11-25T17:25:28.818" v="103" actId="14100"/>
          <ac:spMkLst>
            <pc:docMk/>
            <pc:sldMk cId="677769690" sldId="310"/>
            <ac:spMk id="19" creationId="{1426CCBA-FEC9-40AB-AFAA-5851A88BA0A2}"/>
          </ac:spMkLst>
        </pc:spChg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129254937" sldId="312"/>
        </pc:sldMkLst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3121343668" sldId="313"/>
        </pc:sldMkLst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4254140157" sldId="314"/>
        </pc:sldMkLst>
      </pc:sldChg>
      <pc:sldChg chg="delSp add 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693935863" sldId="367"/>
        </pc:sldMkLst>
        <pc:spChg chg="del">
          <ac:chgData name="Galimberti, Marco (STFC,RAL,CLF)" userId="33ed6308-be7a-400a-b108-ef58c0ff49d0" providerId="ADAL" clId="{A5A39F8C-4657-4DC2-AD0B-6F5E1515E9B9}" dt="2022-11-30T11:53:55.020" v="1753" actId="478"/>
          <ac:spMkLst>
            <pc:docMk/>
            <pc:sldMk cId="693935863" sldId="367"/>
            <ac:spMk id="17" creationId="{00000000-0000-0000-0000-000000000000}"/>
          </ac:spMkLst>
        </pc:spChg>
      </pc:sldChg>
      <pc:sldChg chg="delSp add 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3780403689" sldId="381"/>
        </pc:sldMkLst>
        <pc:spChg chg="del">
          <ac:chgData name="Galimberti, Marco (STFC,RAL,CLF)" userId="33ed6308-be7a-400a-b108-ef58c0ff49d0" providerId="ADAL" clId="{A5A39F8C-4657-4DC2-AD0B-6F5E1515E9B9}" dt="2022-11-30T11:53:57.987" v="1754" actId="478"/>
          <ac:spMkLst>
            <pc:docMk/>
            <pc:sldMk cId="3780403689" sldId="381"/>
            <ac:spMk id="17" creationId="{00000000-0000-0000-0000-000000000000}"/>
          </ac:spMkLst>
        </pc:spChg>
      </pc:sldChg>
      <pc:sldChg chg="add 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4148074176" sldId="404"/>
        </pc:sldMkLst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1262155783" sldId="440"/>
        </pc:sldMkLst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1873116806" sldId="456"/>
        </pc:sldMkLst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4258336464" sldId="460"/>
        </pc:sldMkLst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3643977656" sldId="481"/>
        </pc:sldMkLst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3504915500" sldId="488"/>
        </pc:sldMkLst>
      </pc:sldChg>
      <pc:sldChg chg="modSp mod">
        <pc:chgData name="Galimberti, Marco (STFC,RAL,CLF)" userId="33ed6308-be7a-400a-b108-ef58c0ff49d0" providerId="ADAL" clId="{A5A39F8C-4657-4DC2-AD0B-6F5E1515E9B9}" dt="2022-11-30T15:58:09.566" v="1822" actId="20577"/>
        <pc:sldMkLst>
          <pc:docMk/>
          <pc:sldMk cId="449623103" sldId="731"/>
        </pc:sldMkLst>
        <pc:spChg chg="mod">
          <ac:chgData name="Galimberti, Marco (STFC,RAL,CLF)" userId="33ed6308-be7a-400a-b108-ef58c0ff49d0" providerId="ADAL" clId="{A5A39F8C-4657-4DC2-AD0B-6F5E1515E9B9}" dt="2022-11-30T15:58:09.566" v="1822" actId="20577"/>
          <ac:spMkLst>
            <pc:docMk/>
            <pc:sldMk cId="449623103" sldId="731"/>
            <ac:spMk id="15" creationId="{F27474B6-C24E-4CAF-AE80-68E3FF123E8D}"/>
          </ac:spMkLst>
        </pc:spChg>
      </pc:sldChg>
      <pc:sldChg chg="addSp delSp modSp mod modClrScheme chgLayout">
        <pc:chgData name="Galimberti, Marco (STFC,RAL,CLF)" userId="33ed6308-be7a-400a-b108-ef58c0ff49d0" providerId="ADAL" clId="{A5A39F8C-4657-4DC2-AD0B-6F5E1515E9B9}" dt="2022-11-30T11:52:54.768" v="1751" actId="1076"/>
        <pc:sldMkLst>
          <pc:docMk/>
          <pc:sldMk cId="169896839" sldId="736"/>
        </pc:sldMkLst>
        <pc:spChg chg="del">
          <ac:chgData name="Galimberti, Marco (STFC,RAL,CLF)" userId="33ed6308-be7a-400a-b108-ef58c0ff49d0" providerId="ADAL" clId="{A5A39F8C-4657-4DC2-AD0B-6F5E1515E9B9}" dt="2022-11-29T21:25:42.029" v="764" actId="478"/>
          <ac:spMkLst>
            <pc:docMk/>
            <pc:sldMk cId="169896839" sldId="736"/>
            <ac:spMk id="2" creationId="{8873C178-F02E-4A81-BF76-BE94490FFD84}"/>
          </ac:spMkLst>
        </pc:spChg>
        <pc:spChg chg="mod ord">
          <ac:chgData name="Galimberti, Marco (STFC,RAL,CLF)" userId="33ed6308-be7a-400a-b108-ef58c0ff49d0" providerId="ADAL" clId="{A5A39F8C-4657-4DC2-AD0B-6F5E1515E9B9}" dt="2022-11-29T21:26:00.622" v="766" actId="700"/>
          <ac:spMkLst>
            <pc:docMk/>
            <pc:sldMk cId="169896839" sldId="736"/>
            <ac:spMk id="3" creationId="{458B8AD3-C620-4986-980F-46BBCA3A555B}"/>
          </ac:spMkLst>
        </pc:spChg>
        <pc:spChg chg="add del mod ord">
          <ac:chgData name="Galimberti, Marco (STFC,RAL,CLF)" userId="33ed6308-be7a-400a-b108-ef58c0ff49d0" providerId="ADAL" clId="{A5A39F8C-4657-4DC2-AD0B-6F5E1515E9B9}" dt="2022-11-29T21:25:49.929" v="765" actId="700"/>
          <ac:spMkLst>
            <pc:docMk/>
            <pc:sldMk cId="169896839" sldId="736"/>
            <ac:spMk id="5" creationId="{27A7D73B-C386-A6C1-DEEE-D5621309B16A}"/>
          </ac:spMkLst>
        </pc:spChg>
        <pc:spChg chg="add del mod ord">
          <ac:chgData name="Galimberti, Marco (STFC,RAL,CLF)" userId="33ed6308-be7a-400a-b108-ef58c0ff49d0" providerId="ADAL" clId="{A5A39F8C-4657-4DC2-AD0B-6F5E1515E9B9}" dt="2022-11-29T21:26:00.622" v="766" actId="700"/>
          <ac:spMkLst>
            <pc:docMk/>
            <pc:sldMk cId="169896839" sldId="736"/>
            <ac:spMk id="6" creationId="{BFA870F2-B7AD-3D7B-84CB-D5CC81F094BF}"/>
          </ac:spMkLst>
        </pc:spChg>
        <pc:spChg chg="add mod">
          <ac:chgData name="Galimberti, Marco (STFC,RAL,CLF)" userId="33ed6308-be7a-400a-b108-ef58c0ff49d0" providerId="ADAL" clId="{A5A39F8C-4657-4DC2-AD0B-6F5E1515E9B9}" dt="2022-11-30T11:52:54.768" v="1751" actId="1076"/>
          <ac:spMkLst>
            <pc:docMk/>
            <pc:sldMk cId="169896839" sldId="736"/>
            <ac:spMk id="7" creationId="{8AAF46F5-66D8-5F0D-1593-4C1ECB4AA330}"/>
          </ac:spMkLst>
        </pc:spChg>
        <pc:spChg chg="add del mod">
          <ac:chgData name="Galimberti, Marco (STFC,RAL,CLF)" userId="33ed6308-be7a-400a-b108-ef58c0ff49d0" providerId="ADAL" clId="{A5A39F8C-4657-4DC2-AD0B-6F5E1515E9B9}" dt="2022-11-29T21:26:34.301" v="797"/>
          <ac:spMkLst>
            <pc:docMk/>
            <pc:sldMk cId="169896839" sldId="736"/>
            <ac:spMk id="8" creationId="{FF896D9E-6B4E-0271-0A12-F4259D692FB6}"/>
          </ac:spMkLst>
        </pc:spChg>
        <pc:spChg chg="add del mod">
          <ac:chgData name="Galimberti, Marco (STFC,RAL,CLF)" userId="33ed6308-be7a-400a-b108-ef58c0ff49d0" providerId="ADAL" clId="{A5A39F8C-4657-4DC2-AD0B-6F5E1515E9B9}" dt="2022-11-29T21:38:01.292" v="1561" actId="478"/>
          <ac:spMkLst>
            <pc:docMk/>
            <pc:sldMk cId="169896839" sldId="736"/>
            <ac:spMk id="9" creationId="{2159EC61-F708-1B4B-DBCA-A43E0470CF53}"/>
          </ac:spMkLst>
        </pc:spChg>
        <pc:spChg chg="add mod">
          <ac:chgData name="Galimberti, Marco (STFC,RAL,CLF)" userId="33ed6308-be7a-400a-b108-ef58c0ff49d0" providerId="ADAL" clId="{A5A39F8C-4657-4DC2-AD0B-6F5E1515E9B9}" dt="2022-11-30T11:52:54.768" v="1751" actId="1076"/>
          <ac:spMkLst>
            <pc:docMk/>
            <pc:sldMk cId="169896839" sldId="736"/>
            <ac:spMk id="9" creationId="{C42F0310-1AED-9AE9-949A-FB90231BF2ED}"/>
          </ac:spMkLst>
        </pc:spChg>
        <pc:spChg chg="add mod">
          <ac:chgData name="Galimberti, Marco (STFC,RAL,CLF)" userId="33ed6308-be7a-400a-b108-ef58c0ff49d0" providerId="ADAL" clId="{A5A39F8C-4657-4DC2-AD0B-6F5E1515E9B9}" dt="2022-11-30T11:52:54.768" v="1751" actId="1076"/>
          <ac:spMkLst>
            <pc:docMk/>
            <pc:sldMk cId="169896839" sldId="736"/>
            <ac:spMk id="10" creationId="{44896904-4DF9-A087-D136-850EB798144A}"/>
          </ac:spMkLst>
        </pc:spChg>
        <pc:spChg chg="add mod">
          <ac:chgData name="Galimberti, Marco (STFC,RAL,CLF)" userId="33ed6308-be7a-400a-b108-ef58c0ff49d0" providerId="ADAL" clId="{A5A39F8C-4657-4DC2-AD0B-6F5E1515E9B9}" dt="2022-11-30T11:52:54.768" v="1751" actId="1076"/>
          <ac:spMkLst>
            <pc:docMk/>
            <pc:sldMk cId="169896839" sldId="736"/>
            <ac:spMk id="11" creationId="{0F2124E0-3738-89E4-F5D3-35DCE9B03F17}"/>
          </ac:spMkLst>
        </pc:spChg>
        <pc:spChg chg="add mod">
          <ac:chgData name="Galimberti, Marco (STFC,RAL,CLF)" userId="33ed6308-be7a-400a-b108-ef58c0ff49d0" providerId="ADAL" clId="{A5A39F8C-4657-4DC2-AD0B-6F5E1515E9B9}" dt="2022-11-30T11:52:54.768" v="1751" actId="1076"/>
          <ac:spMkLst>
            <pc:docMk/>
            <pc:sldMk cId="169896839" sldId="736"/>
            <ac:spMk id="12" creationId="{1CE6F78F-AF73-9DD6-7841-1EFF91DFFC17}"/>
          </ac:spMkLst>
        </pc:spChg>
        <pc:spChg chg="add mod">
          <ac:chgData name="Galimberti, Marco (STFC,RAL,CLF)" userId="33ed6308-be7a-400a-b108-ef58c0ff49d0" providerId="ADAL" clId="{A5A39F8C-4657-4DC2-AD0B-6F5E1515E9B9}" dt="2022-11-30T11:52:54.768" v="1751" actId="1076"/>
          <ac:spMkLst>
            <pc:docMk/>
            <pc:sldMk cId="169896839" sldId="736"/>
            <ac:spMk id="13" creationId="{F082FB31-2A3C-DC4A-E3FB-5A601FA9F94E}"/>
          </ac:spMkLst>
        </pc:spChg>
        <pc:spChg chg="add mod">
          <ac:chgData name="Galimberti, Marco (STFC,RAL,CLF)" userId="33ed6308-be7a-400a-b108-ef58c0ff49d0" providerId="ADAL" clId="{A5A39F8C-4657-4DC2-AD0B-6F5E1515E9B9}" dt="2022-11-30T11:52:54.768" v="1751" actId="1076"/>
          <ac:spMkLst>
            <pc:docMk/>
            <pc:sldMk cId="169896839" sldId="736"/>
            <ac:spMk id="14" creationId="{97B14024-2A24-07FF-A24E-29AA9E30284A}"/>
          </ac:spMkLst>
        </pc:spChg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1489084207" sldId="741"/>
        </pc:sldMkLst>
      </pc:sldChg>
      <pc:sldChg chg="modSp mod">
        <pc:chgData name="Galimberti, Marco (STFC,RAL,CLF)" userId="33ed6308-be7a-400a-b108-ef58c0ff49d0" providerId="ADAL" clId="{A5A39F8C-4657-4DC2-AD0B-6F5E1515E9B9}" dt="2022-11-30T15:49:37.782" v="1760" actId="6549"/>
        <pc:sldMkLst>
          <pc:docMk/>
          <pc:sldMk cId="1481225406" sldId="743"/>
        </pc:sldMkLst>
        <pc:spChg chg="mod">
          <ac:chgData name="Galimberti, Marco (STFC,RAL,CLF)" userId="33ed6308-be7a-400a-b108-ef58c0ff49d0" providerId="ADAL" clId="{A5A39F8C-4657-4DC2-AD0B-6F5E1515E9B9}" dt="2022-11-30T15:49:37.782" v="1760" actId="6549"/>
          <ac:spMkLst>
            <pc:docMk/>
            <pc:sldMk cId="1481225406" sldId="743"/>
            <ac:spMk id="4" creationId="{E5D12058-EE8E-3C16-6C53-E213FC451278}"/>
          </ac:spMkLst>
        </pc:spChg>
        <pc:graphicFrameChg chg="modGraphic">
          <ac:chgData name="Galimberti, Marco (STFC,RAL,CLF)" userId="33ed6308-be7a-400a-b108-ef58c0ff49d0" providerId="ADAL" clId="{A5A39F8C-4657-4DC2-AD0B-6F5E1515E9B9}" dt="2022-11-30T09:11:15.822" v="1606" actId="242"/>
          <ac:graphicFrameMkLst>
            <pc:docMk/>
            <pc:sldMk cId="1481225406" sldId="743"/>
            <ac:graphicFrameMk id="10" creationId="{C1EF1E7F-335E-448D-9A4B-58CB487F3540}"/>
          </ac:graphicFrameMkLst>
        </pc:graphicFrameChg>
      </pc:sldChg>
      <pc:sldChg chg="del">
        <pc:chgData name="Galimberti, Marco (STFC,RAL,CLF)" userId="33ed6308-be7a-400a-b108-ef58c0ff49d0" providerId="ADAL" clId="{A5A39F8C-4657-4DC2-AD0B-6F5E1515E9B9}" dt="2022-11-29T21:16:11.911" v="580" actId="47"/>
        <pc:sldMkLst>
          <pc:docMk/>
          <pc:sldMk cId="4163564557" sldId="746"/>
        </pc:sldMkLst>
      </pc:sldChg>
      <pc:sldChg chg="del">
        <pc:chgData name="Galimberti, Marco (STFC,RAL,CLF)" userId="33ed6308-be7a-400a-b108-ef58c0ff49d0" providerId="ADAL" clId="{A5A39F8C-4657-4DC2-AD0B-6F5E1515E9B9}" dt="2022-11-29T21:16:10.049" v="579" actId="47"/>
        <pc:sldMkLst>
          <pc:docMk/>
          <pc:sldMk cId="139994269" sldId="748"/>
        </pc:sldMkLst>
      </pc:sldChg>
      <pc:sldChg chg="modSp mod">
        <pc:chgData name="Galimberti, Marco (STFC,RAL,CLF)" userId="33ed6308-be7a-400a-b108-ef58c0ff49d0" providerId="ADAL" clId="{A5A39F8C-4657-4DC2-AD0B-6F5E1515E9B9}" dt="2022-11-30T11:11:54.220" v="1623" actId="207"/>
        <pc:sldMkLst>
          <pc:docMk/>
          <pc:sldMk cId="2013080052" sldId="749"/>
        </pc:sldMkLst>
        <pc:spChg chg="mod">
          <ac:chgData name="Galimberti, Marco (STFC,RAL,CLF)" userId="33ed6308-be7a-400a-b108-ef58c0ff49d0" providerId="ADAL" clId="{A5A39F8C-4657-4DC2-AD0B-6F5E1515E9B9}" dt="2022-11-30T11:10:25.421" v="1617" actId="20577"/>
          <ac:spMkLst>
            <pc:docMk/>
            <pc:sldMk cId="2013080052" sldId="749"/>
            <ac:spMk id="4" creationId="{3D3F5F4D-B4FC-4819-9385-27A893CECC41}"/>
          </ac:spMkLst>
        </pc:spChg>
        <pc:spChg chg="mod">
          <ac:chgData name="Galimberti, Marco (STFC,RAL,CLF)" userId="33ed6308-be7a-400a-b108-ef58c0ff49d0" providerId="ADAL" clId="{A5A39F8C-4657-4DC2-AD0B-6F5E1515E9B9}" dt="2022-11-30T11:11:39.467" v="1621" actId="1036"/>
          <ac:spMkLst>
            <pc:docMk/>
            <pc:sldMk cId="2013080052" sldId="749"/>
            <ac:spMk id="5" creationId="{A1CCFD08-CC4C-4B83-88D3-CECDE42A7522}"/>
          </ac:spMkLst>
        </pc:spChg>
        <pc:spChg chg="mod">
          <ac:chgData name="Galimberti, Marco (STFC,RAL,CLF)" userId="33ed6308-be7a-400a-b108-ef58c0ff49d0" providerId="ADAL" clId="{A5A39F8C-4657-4DC2-AD0B-6F5E1515E9B9}" dt="2022-11-25T17:24:50.605" v="102" actId="404"/>
          <ac:spMkLst>
            <pc:docMk/>
            <pc:sldMk cId="2013080052" sldId="749"/>
            <ac:spMk id="9" creationId="{74FD1300-F72F-49DB-B261-CF3D8CE0A2BD}"/>
          </ac:spMkLst>
        </pc:spChg>
        <pc:spChg chg="mod">
          <ac:chgData name="Galimberti, Marco (STFC,RAL,CLF)" userId="33ed6308-be7a-400a-b108-ef58c0ff49d0" providerId="ADAL" clId="{A5A39F8C-4657-4DC2-AD0B-6F5E1515E9B9}" dt="2022-11-25T17:24:50.605" v="102" actId="404"/>
          <ac:spMkLst>
            <pc:docMk/>
            <pc:sldMk cId="2013080052" sldId="749"/>
            <ac:spMk id="11" creationId="{66F61159-1D8A-4E9A-89FF-81051E718788}"/>
          </ac:spMkLst>
        </pc:spChg>
        <pc:spChg chg="mod">
          <ac:chgData name="Galimberti, Marco (STFC,RAL,CLF)" userId="33ed6308-be7a-400a-b108-ef58c0ff49d0" providerId="ADAL" clId="{A5A39F8C-4657-4DC2-AD0B-6F5E1515E9B9}" dt="2022-11-25T17:24:50.605" v="102" actId="404"/>
          <ac:spMkLst>
            <pc:docMk/>
            <pc:sldMk cId="2013080052" sldId="749"/>
            <ac:spMk id="12" creationId="{3C40FB1E-9F5F-40C0-AB41-A3E5578B290A}"/>
          </ac:spMkLst>
        </pc:spChg>
        <pc:spChg chg="mod">
          <ac:chgData name="Galimberti, Marco (STFC,RAL,CLF)" userId="33ed6308-be7a-400a-b108-ef58c0ff49d0" providerId="ADAL" clId="{A5A39F8C-4657-4DC2-AD0B-6F5E1515E9B9}" dt="2022-11-30T11:11:54.220" v="1623" actId="207"/>
          <ac:spMkLst>
            <pc:docMk/>
            <pc:sldMk cId="2013080052" sldId="749"/>
            <ac:spMk id="17" creationId="{3C8589CA-9EC4-47CB-9083-9FF1AE1A8E70}"/>
          </ac:spMkLst>
        </pc:spChg>
        <pc:grpChg chg="mod">
          <ac:chgData name="Galimberti, Marco (STFC,RAL,CLF)" userId="33ed6308-be7a-400a-b108-ef58c0ff49d0" providerId="ADAL" clId="{A5A39F8C-4657-4DC2-AD0B-6F5E1515E9B9}" dt="2022-11-25T17:24:35.726" v="95" actId="1076"/>
          <ac:grpSpMkLst>
            <pc:docMk/>
            <pc:sldMk cId="2013080052" sldId="749"/>
            <ac:grpSpMk id="6" creationId="{BAB46368-6EBF-43C7-A9CA-81F5007ABB66}"/>
          </ac:grpSpMkLst>
        </pc:grpChg>
      </pc:sldChg>
      <pc:sldChg chg="modSp mod">
        <pc:chgData name="Galimberti, Marco (STFC,RAL,CLF)" userId="33ed6308-be7a-400a-b108-ef58c0ff49d0" providerId="ADAL" clId="{A5A39F8C-4657-4DC2-AD0B-6F5E1515E9B9}" dt="2022-11-25T17:32:40.363" v="149" actId="1036"/>
        <pc:sldMkLst>
          <pc:docMk/>
          <pc:sldMk cId="3963124290" sldId="751"/>
        </pc:sldMkLst>
        <pc:spChg chg="mod">
          <ac:chgData name="Galimberti, Marco (STFC,RAL,CLF)" userId="33ed6308-be7a-400a-b108-ef58c0ff49d0" providerId="ADAL" clId="{A5A39F8C-4657-4DC2-AD0B-6F5E1515E9B9}" dt="2022-11-25T17:32:40.363" v="149" actId="1036"/>
          <ac:spMkLst>
            <pc:docMk/>
            <pc:sldMk cId="3963124290" sldId="751"/>
            <ac:spMk id="3" creationId="{E4F332AB-6201-4718-A3F3-BAE5253F9115}"/>
          </ac:spMkLst>
        </pc:spChg>
        <pc:spChg chg="mod">
          <ac:chgData name="Galimberti, Marco (STFC,RAL,CLF)" userId="33ed6308-be7a-400a-b108-ef58c0ff49d0" providerId="ADAL" clId="{A5A39F8C-4657-4DC2-AD0B-6F5E1515E9B9}" dt="2022-11-25T17:30:28.017" v="142" actId="20577"/>
          <ac:spMkLst>
            <pc:docMk/>
            <pc:sldMk cId="3963124290" sldId="751"/>
            <ac:spMk id="27" creationId="{8E977989-DF6C-49C4-9EDD-CC83DEA00F32}"/>
          </ac:spMkLst>
        </pc:spChg>
        <pc:grpChg chg="mod">
          <ac:chgData name="Galimberti, Marco (STFC,RAL,CLF)" userId="33ed6308-be7a-400a-b108-ef58c0ff49d0" providerId="ADAL" clId="{A5A39F8C-4657-4DC2-AD0B-6F5E1515E9B9}" dt="2022-11-25T17:31:20.514" v="144" actId="14100"/>
          <ac:grpSpMkLst>
            <pc:docMk/>
            <pc:sldMk cId="3963124290" sldId="751"/>
            <ac:grpSpMk id="40" creationId="{9EEAA8AF-D1E9-4D98-AAEF-603A757B8FCB}"/>
          </ac:grpSpMkLst>
        </pc:grpChg>
        <pc:picChg chg="mod">
          <ac:chgData name="Galimberti, Marco (STFC,RAL,CLF)" userId="33ed6308-be7a-400a-b108-ef58c0ff49d0" providerId="ADAL" clId="{A5A39F8C-4657-4DC2-AD0B-6F5E1515E9B9}" dt="2022-11-25T17:31:26.789" v="147" actId="1038"/>
          <ac:picMkLst>
            <pc:docMk/>
            <pc:sldMk cId="3963124290" sldId="751"/>
            <ac:picMk id="5" creationId="{B03218AB-B1A1-47BF-88C5-5659BB8E6973}"/>
          </ac:picMkLst>
        </pc:picChg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655934903" sldId="752"/>
        </pc:sldMkLst>
      </pc:sldChg>
      <pc:sldChg chg="modSp mod">
        <pc:chgData name="Galimberti, Marco (STFC,RAL,CLF)" userId="33ed6308-be7a-400a-b108-ef58c0ff49d0" providerId="ADAL" clId="{A5A39F8C-4657-4DC2-AD0B-6F5E1515E9B9}" dt="2022-11-25T17:29:40.634" v="119" actId="2710"/>
        <pc:sldMkLst>
          <pc:docMk/>
          <pc:sldMk cId="261854016" sldId="753"/>
        </pc:sldMkLst>
        <pc:spChg chg="mod">
          <ac:chgData name="Galimberti, Marco (STFC,RAL,CLF)" userId="33ed6308-be7a-400a-b108-ef58c0ff49d0" providerId="ADAL" clId="{A5A39F8C-4657-4DC2-AD0B-6F5E1515E9B9}" dt="2022-11-25T17:29:40.634" v="119" actId="2710"/>
          <ac:spMkLst>
            <pc:docMk/>
            <pc:sldMk cId="261854016" sldId="753"/>
            <ac:spMk id="34" creationId="{D055FBAA-855B-4DE5-B54B-787E81FBEB7A}"/>
          </ac:spMkLst>
        </pc:spChg>
      </pc:sldChg>
      <pc:sldChg chg="addSp modSp mod ord">
        <pc:chgData name="Galimberti, Marco (STFC,RAL,CLF)" userId="33ed6308-be7a-400a-b108-ef58c0ff49d0" providerId="ADAL" clId="{A5A39F8C-4657-4DC2-AD0B-6F5E1515E9B9}" dt="2022-11-30T16:01:24.503" v="1884" actId="1036"/>
        <pc:sldMkLst>
          <pc:docMk/>
          <pc:sldMk cId="4217377214" sldId="755"/>
        </pc:sldMkLst>
        <pc:spChg chg="add mod">
          <ac:chgData name="Galimberti, Marco (STFC,RAL,CLF)" userId="33ed6308-be7a-400a-b108-ef58c0ff49d0" providerId="ADAL" clId="{A5A39F8C-4657-4DC2-AD0B-6F5E1515E9B9}" dt="2022-11-30T16:00:35.708" v="1850" actId="1076"/>
          <ac:spMkLst>
            <pc:docMk/>
            <pc:sldMk cId="4217377214" sldId="755"/>
            <ac:spMk id="3" creationId="{51566C51-094E-2FA7-802B-967C9881C0FB}"/>
          </ac:spMkLst>
        </pc:spChg>
        <pc:spChg chg="mod">
          <ac:chgData name="Galimberti, Marco (STFC,RAL,CLF)" userId="33ed6308-be7a-400a-b108-ef58c0ff49d0" providerId="ADAL" clId="{A5A39F8C-4657-4DC2-AD0B-6F5E1515E9B9}" dt="2022-11-30T16:01:24.503" v="1884" actId="1036"/>
          <ac:spMkLst>
            <pc:docMk/>
            <pc:sldMk cId="4217377214" sldId="755"/>
            <ac:spMk id="4" creationId="{412A17C7-6FAB-2A72-11CE-81249AF0CEF4}"/>
          </ac:spMkLst>
        </pc:spChg>
        <pc:spChg chg="add mod">
          <ac:chgData name="Galimberti, Marco (STFC,RAL,CLF)" userId="33ed6308-be7a-400a-b108-ef58c0ff49d0" providerId="ADAL" clId="{A5A39F8C-4657-4DC2-AD0B-6F5E1515E9B9}" dt="2022-11-30T16:01:16.770" v="1883" actId="1076"/>
          <ac:spMkLst>
            <pc:docMk/>
            <pc:sldMk cId="4217377214" sldId="755"/>
            <ac:spMk id="9" creationId="{529A2CCA-887A-3260-5A13-19D2DC1FBA58}"/>
          </ac:spMkLst>
        </pc:spChg>
      </pc:sldChg>
      <pc:sldChg chg="modSp mod ord">
        <pc:chgData name="Galimberti, Marco (STFC,RAL,CLF)" userId="33ed6308-be7a-400a-b108-ef58c0ff49d0" providerId="ADAL" clId="{A5A39F8C-4657-4DC2-AD0B-6F5E1515E9B9}" dt="2022-11-29T21:15:38.041" v="576"/>
        <pc:sldMkLst>
          <pc:docMk/>
          <pc:sldMk cId="972322317" sldId="756"/>
        </pc:sldMkLst>
        <pc:spChg chg="mod">
          <ac:chgData name="Galimberti, Marco (STFC,RAL,CLF)" userId="33ed6308-be7a-400a-b108-ef58c0ff49d0" providerId="ADAL" clId="{A5A39F8C-4657-4DC2-AD0B-6F5E1515E9B9}" dt="2022-11-25T17:34:18.211" v="180" actId="20577"/>
          <ac:spMkLst>
            <pc:docMk/>
            <pc:sldMk cId="972322317" sldId="756"/>
            <ac:spMk id="3" creationId="{00000000-0000-0000-0000-000000000000}"/>
          </ac:spMkLst>
        </pc:spChg>
      </pc:sldChg>
      <pc:sldChg chg="addSp delSp modSp mod">
        <pc:chgData name="Galimberti, Marco (STFC,RAL,CLF)" userId="33ed6308-be7a-400a-b108-ef58c0ff49d0" providerId="ADAL" clId="{A5A39F8C-4657-4DC2-AD0B-6F5E1515E9B9}" dt="2022-11-30T16:06:46.674" v="2154" actId="20577"/>
        <pc:sldMkLst>
          <pc:docMk/>
          <pc:sldMk cId="2568078569" sldId="758"/>
        </pc:sldMkLst>
        <pc:spChg chg="del mod">
          <ac:chgData name="Galimberti, Marco (STFC,RAL,CLF)" userId="33ed6308-be7a-400a-b108-ef58c0ff49d0" providerId="ADAL" clId="{A5A39F8C-4657-4DC2-AD0B-6F5E1515E9B9}" dt="2022-11-30T11:27:20.732" v="1627" actId="478"/>
          <ac:spMkLst>
            <pc:docMk/>
            <pc:sldMk cId="2568078569" sldId="758"/>
            <ac:spMk id="2" creationId="{1F5F4C69-8104-419C-9D72-EB9F7C056A58}"/>
          </ac:spMkLst>
        </pc:spChg>
        <pc:graphicFrameChg chg="mod modGraphic">
          <ac:chgData name="Galimberti, Marco (STFC,RAL,CLF)" userId="33ed6308-be7a-400a-b108-ef58c0ff49d0" providerId="ADAL" clId="{A5A39F8C-4657-4DC2-AD0B-6F5E1515E9B9}" dt="2022-11-30T16:06:46.674" v="2154" actId="20577"/>
          <ac:graphicFrameMkLst>
            <pc:docMk/>
            <pc:sldMk cId="2568078569" sldId="758"/>
            <ac:graphicFrameMk id="4" creationId="{AB76063C-DD17-4FCA-8528-408FF1A841CE}"/>
          </ac:graphicFrameMkLst>
        </pc:graphicFrameChg>
        <pc:graphicFrameChg chg="add del mod">
          <ac:chgData name="Galimberti, Marco (STFC,RAL,CLF)" userId="33ed6308-be7a-400a-b108-ef58c0ff49d0" providerId="ADAL" clId="{A5A39F8C-4657-4DC2-AD0B-6F5E1515E9B9}" dt="2022-11-29T21:22:00.316" v="725"/>
          <ac:graphicFrameMkLst>
            <pc:docMk/>
            <pc:sldMk cId="2568078569" sldId="758"/>
            <ac:graphicFrameMk id="5" creationId="{AB7035C7-45A3-7C4C-FB2D-CCE4C9048479}"/>
          </ac:graphicFrameMkLst>
        </pc:graphicFrameChg>
      </pc:sldChg>
      <pc:sldChg chg="del">
        <pc:chgData name="Galimberti, Marco (STFC,RAL,CLF)" userId="33ed6308-be7a-400a-b108-ef58c0ff49d0" providerId="ADAL" clId="{A5A39F8C-4657-4DC2-AD0B-6F5E1515E9B9}" dt="2022-11-29T21:17:32.862" v="581" actId="47"/>
        <pc:sldMkLst>
          <pc:docMk/>
          <pc:sldMk cId="1496108479" sldId="759"/>
        </pc:sldMkLst>
      </pc:sldChg>
      <pc:sldChg chg="mod modShow">
        <pc:chgData name="Galimberti, Marco (STFC,RAL,CLF)" userId="33ed6308-be7a-400a-b108-ef58c0ff49d0" providerId="ADAL" clId="{A5A39F8C-4657-4DC2-AD0B-6F5E1515E9B9}" dt="2022-11-30T11:57:44.853" v="1759" actId="729"/>
        <pc:sldMkLst>
          <pc:docMk/>
          <pc:sldMk cId="2347108071" sldId="761"/>
        </pc:sldMkLst>
      </pc:sldChg>
      <pc:sldChg chg="addSp delSp modSp new mod">
        <pc:chgData name="Galimberti, Marco (STFC,RAL,CLF)" userId="33ed6308-be7a-400a-b108-ef58c0ff49d0" providerId="ADAL" clId="{A5A39F8C-4657-4DC2-AD0B-6F5E1515E9B9}" dt="2022-11-25T17:49:56.180" v="515" actId="20577"/>
        <pc:sldMkLst>
          <pc:docMk/>
          <pc:sldMk cId="3563880167" sldId="762"/>
        </pc:sldMkLst>
        <pc:spChg chg="mod">
          <ac:chgData name="Galimberti, Marco (STFC,RAL,CLF)" userId="33ed6308-be7a-400a-b108-ef58c0ff49d0" providerId="ADAL" clId="{A5A39F8C-4657-4DC2-AD0B-6F5E1515E9B9}" dt="2022-11-25T17:36:28.462" v="213" actId="20577"/>
          <ac:spMkLst>
            <pc:docMk/>
            <pc:sldMk cId="3563880167" sldId="762"/>
            <ac:spMk id="2" creationId="{0C7C6810-FDEA-7911-C99A-144B8695EB4E}"/>
          </ac:spMkLst>
        </pc:spChg>
        <pc:spChg chg="add mod">
          <ac:chgData name="Galimberti, Marco (STFC,RAL,CLF)" userId="33ed6308-be7a-400a-b108-ef58c0ff49d0" providerId="ADAL" clId="{A5A39F8C-4657-4DC2-AD0B-6F5E1515E9B9}" dt="2022-11-25T17:44:15.148" v="426" actId="164"/>
          <ac:spMkLst>
            <pc:docMk/>
            <pc:sldMk cId="3563880167" sldId="762"/>
            <ac:spMk id="5" creationId="{63C9BD63-7D86-F1BA-A95F-917EC41A6318}"/>
          </ac:spMkLst>
        </pc:spChg>
        <pc:spChg chg="add mod">
          <ac:chgData name="Galimberti, Marco (STFC,RAL,CLF)" userId="33ed6308-be7a-400a-b108-ef58c0ff49d0" providerId="ADAL" clId="{A5A39F8C-4657-4DC2-AD0B-6F5E1515E9B9}" dt="2022-11-25T17:49:56.180" v="515" actId="20577"/>
          <ac:spMkLst>
            <pc:docMk/>
            <pc:sldMk cId="3563880167" sldId="762"/>
            <ac:spMk id="6" creationId="{D548EE10-04D5-0AD4-3760-F56D65010215}"/>
          </ac:spMkLst>
        </pc:spChg>
        <pc:spChg chg="add mod">
          <ac:chgData name="Galimberti, Marco (STFC,RAL,CLF)" userId="33ed6308-be7a-400a-b108-ef58c0ff49d0" providerId="ADAL" clId="{A5A39F8C-4657-4DC2-AD0B-6F5E1515E9B9}" dt="2022-11-25T17:43:57.611" v="421" actId="1076"/>
          <ac:spMkLst>
            <pc:docMk/>
            <pc:sldMk cId="3563880167" sldId="762"/>
            <ac:spMk id="7" creationId="{D4461285-1729-09E9-9E02-B2F4850C3C61}"/>
          </ac:spMkLst>
        </pc:spChg>
        <pc:spChg chg="add mod">
          <ac:chgData name="Galimberti, Marco (STFC,RAL,CLF)" userId="33ed6308-be7a-400a-b108-ef58c0ff49d0" providerId="ADAL" clId="{A5A39F8C-4657-4DC2-AD0B-6F5E1515E9B9}" dt="2022-11-25T17:44:33.451" v="432" actId="164"/>
          <ac:spMkLst>
            <pc:docMk/>
            <pc:sldMk cId="3563880167" sldId="762"/>
            <ac:spMk id="10" creationId="{B863D424-92DF-B33A-BB46-3A642513ADFE}"/>
          </ac:spMkLst>
        </pc:spChg>
        <pc:spChg chg="add del mod">
          <ac:chgData name="Galimberti, Marco (STFC,RAL,CLF)" userId="33ed6308-be7a-400a-b108-ef58c0ff49d0" providerId="ADAL" clId="{A5A39F8C-4657-4DC2-AD0B-6F5E1515E9B9}" dt="2022-11-25T17:47:08.984" v="492" actId="478"/>
          <ac:spMkLst>
            <pc:docMk/>
            <pc:sldMk cId="3563880167" sldId="762"/>
            <ac:spMk id="16" creationId="{D3540A62-287D-F409-87BE-B1EBFB24A1D3}"/>
          </ac:spMkLst>
        </pc:spChg>
        <pc:spChg chg="add mod">
          <ac:chgData name="Galimberti, Marco (STFC,RAL,CLF)" userId="33ed6308-be7a-400a-b108-ef58c0ff49d0" providerId="ADAL" clId="{A5A39F8C-4657-4DC2-AD0B-6F5E1515E9B9}" dt="2022-11-25T17:48:09.034" v="497" actId="1076"/>
          <ac:spMkLst>
            <pc:docMk/>
            <pc:sldMk cId="3563880167" sldId="762"/>
            <ac:spMk id="18" creationId="{CF59C770-1A5A-22CE-C022-3C8E2B4359C8}"/>
          </ac:spMkLst>
        </pc:spChg>
        <pc:spChg chg="add mod">
          <ac:chgData name="Galimberti, Marco (STFC,RAL,CLF)" userId="33ed6308-be7a-400a-b108-ef58c0ff49d0" providerId="ADAL" clId="{A5A39F8C-4657-4DC2-AD0B-6F5E1515E9B9}" dt="2022-11-25T17:47:59.034" v="496" actId="1076"/>
          <ac:spMkLst>
            <pc:docMk/>
            <pc:sldMk cId="3563880167" sldId="762"/>
            <ac:spMk id="21" creationId="{60AC1489-D463-2C6A-91B5-DEE42B244464}"/>
          </ac:spMkLst>
        </pc:spChg>
        <pc:grpChg chg="add mod">
          <ac:chgData name="Galimberti, Marco (STFC,RAL,CLF)" userId="33ed6308-be7a-400a-b108-ef58c0ff49d0" providerId="ADAL" clId="{A5A39F8C-4657-4DC2-AD0B-6F5E1515E9B9}" dt="2022-11-25T17:44:10.725" v="425" actId="164"/>
          <ac:grpSpMkLst>
            <pc:docMk/>
            <pc:sldMk cId="3563880167" sldId="762"/>
            <ac:grpSpMk id="11" creationId="{C4ADE82C-9818-0CB3-595D-1423935AA1EB}"/>
          </ac:grpSpMkLst>
        </pc:grpChg>
        <pc:grpChg chg="add mod">
          <ac:chgData name="Galimberti, Marco (STFC,RAL,CLF)" userId="33ed6308-be7a-400a-b108-ef58c0ff49d0" providerId="ADAL" clId="{A5A39F8C-4657-4DC2-AD0B-6F5E1515E9B9}" dt="2022-11-25T17:44:17.814" v="427" actId="1076"/>
          <ac:grpSpMkLst>
            <pc:docMk/>
            <pc:sldMk cId="3563880167" sldId="762"/>
            <ac:grpSpMk id="12" creationId="{027666ED-ECD4-2ECB-E39D-87BDD8420967}"/>
          </ac:grpSpMkLst>
        </pc:grpChg>
        <pc:grpChg chg="add mod">
          <ac:chgData name="Galimberti, Marco (STFC,RAL,CLF)" userId="33ed6308-be7a-400a-b108-ef58c0ff49d0" providerId="ADAL" clId="{A5A39F8C-4657-4DC2-AD0B-6F5E1515E9B9}" dt="2022-11-25T17:44:27.144" v="431" actId="164"/>
          <ac:grpSpMkLst>
            <pc:docMk/>
            <pc:sldMk cId="3563880167" sldId="762"/>
            <ac:grpSpMk id="13" creationId="{EDABAF30-20F6-5ED6-E63F-BF38E5CCDB17}"/>
          </ac:grpSpMkLst>
        </pc:grpChg>
        <pc:grpChg chg="add mod">
          <ac:chgData name="Galimberti, Marco (STFC,RAL,CLF)" userId="33ed6308-be7a-400a-b108-ef58c0ff49d0" providerId="ADAL" clId="{A5A39F8C-4657-4DC2-AD0B-6F5E1515E9B9}" dt="2022-11-25T17:44:56.628" v="433" actId="1076"/>
          <ac:grpSpMkLst>
            <pc:docMk/>
            <pc:sldMk cId="3563880167" sldId="762"/>
            <ac:grpSpMk id="14" creationId="{E10ED02C-95A7-EEE8-6DCF-9901A6D3EC28}"/>
          </ac:grpSpMkLst>
        </pc:grpChg>
        <pc:picChg chg="add mod">
          <ac:chgData name="Galimberti, Marco (STFC,RAL,CLF)" userId="33ed6308-be7a-400a-b108-ef58c0ff49d0" providerId="ADAL" clId="{A5A39F8C-4657-4DC2-AD0B-6F5E1515E9B9}" dt="2022-11-25T17:44:15.148" v="426" actId="164"/>
          <ac:picMkLst>
            <pc:docMk/>
            <pc:sldMk cId="3563880167" sldId="762"/>
            <ac:picMk id="3" creationId="{A6DA46F6-3C17-FAB0-F400-BEAA33D4B80E}"/>
          </ac:picMkLst>
        </pc:picChg>
        <pc:picChg chg="add mod">
          <ac:chgData name="Galimberti, Marco (STFC,RAL,CLF)" userId="33ed6308-be7a-400a-b108-ef58c0ff49d0" providerId="ADAL" clId="{A5A39F8C-4657-4DC2-AD0B-6F5E1515E9B9}" dt="2022-11-25T17:44:15.148" v="426" actId="164"/>
          <ac:picMkLst>
            <pc:docMk/>
            <pc:sldMk cId="3563880167" sldId="762"/>
            <ac:picMk id="4" creationId="{487B7D2A-E49B-67A3-1906-5B49A61B1737}"/>
          </ac:picMkLst>
        </pc:picChg>
        <pc:picChg chg="add mod">
          <ac:chgData name="Galimberti, Marco (STFC,RAL,CLF)" userId="33ed6308-be7a-400a-b108-ef58c0ff49d0" providerId="ADAL" clId="{A5A39F8C-4657-4DC2-AD0B-6F5E1515E9B9}" dt="2022-11-25T17:44:33.451" v="432" actId="164"/>
          <ac:picMkLst>
            <pc:docMk/>
            <pc:sldMk cId="3563880167" sldId="762"/>
            <ac:picMk id="8" creationId="{8DDB51FC-F861-E089-D248-CC12E8F569C6}"/>
          </ac:picMkLst>
        </pc:picChg>
        <pc:picChg chg="add mod">
          <ac:chgData name="Galimberti, Marco (STFC,RAL,CLF)" userId="33ed6308-be7a-400a-b108-ef58c0ff49d0" providerId="ADAL" clId="{A5A39F8C-4657-4DC2-AD0B-6F5E1515E9B9}" dt="2022-11-25T17:44:33.451" v="432" actId="164"/>
          <ac:picMkLst>
            <pc:docMk/>
            <pc:sldMk cId="3563880167" sldId="762"/>
            <ac:picMk id="9" creationId="{C9CBB52A-A0E3-00F4-DDA6-7A846DDD95D5}"/>
          </ac:picMkLst>
        </pc:picChg>
        <pc:picChg chg="add mod">
          <ac:chgData name="Galimberti, Marco (STFC,RAL,CLF)" userId="33ed6308-be7a-400a-b108-ef58c0ff49d0" providerId="ADAL" clId="{A5A39F8C-4657-4DC2-AD0B-6F5E1515E9B9}" dt="2022-11-25T17:47:23.854" v="494" actId="1076"/>
          <ac:picMkLst>
            <pc:docMk/>
            <pc:sldMk cId="3563880167" sldId="762"/>
            <ac:picMk id="19" creationId="{66EDFE05-0284-2A25-D02D-3D8B60BD26E4}"/>
          </ac:picMkLst>
        </pc:picChg>
      </pc:sldChg>
      <pc:sldChg chg="add ord">
        <pc:chgData name="Galimberti, Marco (STFC,RAL,CLF)" userId="33ed6308-be7a-400a-b108-ef58c0ff49d0" providerId="ADAL" clId="{A5A39F8C-4657-4DC2-AD0B-6F5E1515E9B9}" dt="2022-11-29T21:15:38.041" v="576"/>
        <pc:sldMkLst>
          <pc:docMk/>
          <pc:sldMk cId="3326686557" sldId="763"/>
        </pc:sldMkLst>
      </pc:sldChg>
      <pc:sldChg chg="modSp mod modShow">
        <pc:chgData name="Galimberti, Marco (STFC,RAL,CLF)" userId="33ed6308-be7a-400a-b108-ef58c0ff49d0" providerId="ADAL" clId="{A5A39F8C-4657-4DC2-AD0B-6F5E1515E9B9}" dt="2022-11-30T15:56:41.311" v="1813" actId="729"/>
        <pc:sldMkLst>
          <pc:docMk/>
          <pc:sldMk cId="2057892876" sldId="765"/>
        </pc:sldMkLst>
        <pc:spChg chg="mod">
          <ac:chgData name="Galimberti, Marco (STFC,RAL,CLF)" userId="33ed6308-be7a-400a-b108-ef58c0ff49d0" providerId="ADAL" clId="{A5A39F8C-4657-4DC2-AD0B-6F5E1515E9B9}" dt="2022-11-30T11:22:27.211" v="1624" actId="20577"/>
          <ac:spMkLst>
            <pc:docMk/>
            <pc:sldMk cId="2057892876" sldId="765"/>
            <ac:spMk id="10" creationId="{1839EB47-1D35-58FA-4C87-290AE60BB044}"/>
          </ac:spMkLst>
        </pc:spChg>
      </pc:sldChg>
      <pc:sldChg chg="ord">
        <pc:chgData name="Galimberti, Marco (STFC,RAL,CLF)" userId="33ed6308-be7a-400a-b108-ef58c0ff49d0" providerId="ADAL" clId="{A5A39F8C-4657-4DC2-AD0B-6F5E1515E9B9}" dt="2022-11-29T21:15:41.295" v="578"/>
        <pc:sldMkLst>
          <pc:docMk/>
          <pc:sldMk cId="3457261861" sldId="766"/>
        </pc:sldMkLst>
      </pc:sldChg>
    </pc:docChg>
  </pc:docChgLst>
</pc:chgInfo>
</file>

<file path=ppt/comments/modernComment_2E5_58C19F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7422045-39A8-45E3-861C-F0EBA167AA09}" authorId="{3B174318-15A5-62E1-8BE0-831430EC16D0}" created="2022-11-18T21:22:20.07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17418046" sldId="741"/>
      <ac:graphicFrameMk id="7" creationId="{32E8CE90-DF97-48C8-9E57-F0475B5F1A7D}"/>
    </ac:deMkLst>
    <p188:txBody>
      <a:bodyPr/>
      <a:lstStyle/>
      <a:p>
        <a:r>
          <a:rPr lang="en-GB"/>
          <a:t>Is the pk-pk within the beam area? e.g. sag on 760nm is very high in the corners where the beam is not present.</a:t>
        </a:r>
      </a:p>
    </p188:txBody>
  </p188:cm>
  <p188:cm id="{49601609-5B7A-4721-866A-22D868F27304}" authorId="{3B174318-15A5-62E1-8BE0-831430EC16D0}" created="2022-11-18T21:47:48.013">
    <pc:sldMkLst xmlns:pc="http://schemas.microsoft.com/office/powerpoint/2013/main/command">
      <pc:docMk/>
      <pc:sldMk cId="1117418046" sldId="741"/>
    </pc:sldMkLst>
    <p188:txBody>
      <a:bodyPr/>
      <a:lstStyle/>
      <a:p>
        <a:r>
          <a:rPr lang="en-GB"/>
          <a:t>Like G1/G4, we need a G2/G3 beam envelope sag map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70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70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8D44B-8CA4-4E23-BFE7-2FAD30E54B30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91431-9BE8-4C5F-A5E9-F42E00442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90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FAC1-4714-4EA9-96D2-493261B8DC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74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Quote thermal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01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Footprint G2/G3 full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02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Water turbulence, solutions?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551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Update (image/graphs) on sapphire window?</a:t>
            </a:r>
          </a:p>
          <a:p>
            <a:endParaRPr lang="en-GB"/>
          </a:p>
          <a:p>
            <a:r>
              <a:rPr lang="en-GB"/>
              <a:t>Future: recoat to gold, also a gold grating coming.</a:t>
            </a:r>
          </a:p>
          <a:p>
            <a:endParaRPr lang="en-GB"/>
          </a:p>
          <a:p>
            <a:r>
              <a:rPr lang="en-GB"/>
              <a:t>Water pressure effect.</a:t>
            </a:r>
          </a:p>
          <a:p>
            <a:endParaRPr lang="en-GB"/>
          </a:p>
          <a:p>
            <a:r>
              <a:rPr lang="en-GB"/>
              <a:t>Water turbulence, solutions?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351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&gt;&gt;More introduction thermal loading</a:t>
            </a:r>
          </a:p>
          <a:p>
            <a:r>
              <a:rPr lang="en-GB" sz="1200"/>
              <a:t>&gt;&gt;Slide 7973 vs 7972. and/or overlay CTE graph</a:t>
            </a:r>
          </a:p>
          <a:p>
            <a:endParaRPr lang="en-GB" sz="1200"/>
          </a:p>
          <a:p>
            <a:r>
              <a:rPr lang="en-GB" sz="1200"/>
              <a:t>Low expansion Glass Ceramics have amorphous and crystalline phases in the material.</a:t>
            </a:r>
          </a:p>
          <a:p>
            <a:r>
              <a:rPr lang="en-GB" sz="1200"/>
              <a:t>Amorphous phase has positive CTE but the crystalline phase has negative CTE.</a:t>
            </a:r>
          </a:p>
          <a:p>
            <a:r>
              <a:rPr lang="en-GB" sz="1200"/>
              <a:t>Control of the ratio of these phases allows them to compensate each other resulting in net zero CTE.</a:t>
            </a:r>
          </a:p>
          <a:p>
            <a:r>
              <a:rPr lang="en-GB" sz="1200"/>
              <a:t>The zero CTE point is usually at 20°C, but can be tailored.</a:t>
            </a:r>
          </a:p>
          <a:p>
            <a:r>
              <a:rPr lang="en-GB" sz="1200"/>
              <a:t>However, each batch will have slight variations so there can be a +/-10°C difference in the zero point depending on grade.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 CTE variance with temperature is in the Ansys model parameters</a:t>
            </a:r>
            <a:endParaRPr lang="en-GB" sz="120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774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593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Quote thermal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037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59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06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7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order for the compressor chambers &amp; flexible inter-connection has been placed with AVS of Spain who specialise in equipment for the Science &amp; Space markets. They offer a design, analysis, manufacture &amp; test services which should ensure a well-integrated package when complete.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manufacturing design is nearing completion, the overall structure &amp; appearance are close to the original proposed design concept, some changes are necessary based on the structural design analysis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62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optic mounts lower stages will be a modified version of the </a:t>
            </a:r>
            <a:r>
              <a:rPr lang="en-GB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Voppel</a:t>
            </a: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mounts which in testing have shown to be a stable platform for both mirror &amp; grating operation.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34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54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Significantly narrower bandwidth capability, with rapid fall off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30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test gratings were sent to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Lidaris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facility for detailed characterisation of the laser induced damage threshold (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LiDT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) under vacuum. 50fs, 10Hz pulses of 180 </a:t>
            </a:r>
            <a:r>
              <a:rPr lang="el-GR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 diameter were used.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31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Add catastrophic image</a:t>
            </a:r>
          </a:p>
          <a:p>
            <a:endParaRPr lang="en-GB"/>
          </a:p>
          <a:p>
            <a:r>
              <a:rPr lang="en-GB"/>
              <a:t>Separate slide ATA2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40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Water turbulence, solutions?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248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&gt;&gt;More introduction thermal loading</a:t>
            </a:r>
          </a:p>
          <a:p>
            <a:r>
              <a:rPr lang="en-GB" sz="1200"/>
              <a:t>&gt;&gt;Slide 7973 vs 7972. and/or overlay CTE graph</a:t>
            </a:r>
          </a:p>
          <a:p>
            <a:endParaRPr lang="en-GB" sz="1200"/>
          </a:p>
          <a:p>
            <a:r>
              <a:rPr lang="en-GB" sz="1200"/>
              <a:t>Low expansion Glass Ceramics have amorphous and crystalline phases in the material.</a:t>
            </a:r>
          </a:p>
          <a:p>
            <a:r>
              <a:rPr lang="en-GB" sz="1200"/>
              <a:t>Amorphous phase has positive CTE but the crystalline phase has negative CTE.</a:t>
            </a:r>
          </a:p>
          <a:p>
            <a:r>
              <a:rPr lang="en-GB" sz="1200"/>
              <a:t>Control of the ratio of these phases allows them to compensate each other resulting in net zero CTE.</a:t>
            </a:r>
          </a:p>
          <a:p>
            <a:r>
              <a:rPr lang="en-GB" sz="1200"/>
              <a:t>The zero CTE point is usually at 20°C, but can be tailored.</a:t>
            </a:r>
          </a:p>
          <a:p>
            <a:r>
              <a:rPr lang="en-GB" sz="1200"/>
              <a:t>However, each batch will have slight variations so there can be a +/-10°C difference in the zero point depending on grade.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 CTE variance with temperature is in the Ansys model parameters</a:t>
            </a:r>
            <a:endParaRPr lang="en-GB" sz="120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01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836803" y="910262"/>
            <a:ext cx="7355197" cy="5947738"/>
            <a:chOff x="4836803" y="910262"/>
            <a:chExt cx="7355197" cy="5947738"/>
          </a:xfrm>
        </p:grpSpPr>
        <p:sp>
          <p:nvSpPr>
            <p:cNvPr id="7" name="Right Triangle 6"/>
            <p:cNvSpPr/>
            <p:nvPr/>
          </p:nvSpPr>
          <p:spPr>
            <a:xfrm>
              <a:off x="4836803" y="910262"/>
              <a:ext cx="4522349" cy="5947738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61839" y="4857491"/>
              <a:ext cx="2030161" cy="2000509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3200" i="1">
                <a:solidFill>
                  <a:srgbClr val="00308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920526"/>
          </a:xfrm>
          <a:prstGeom prst="rect">
            <a:avLst/>
          </a:prstGeom>
        </p:spPr>
        <p:txBody>
          <a:bodyPr/>
          <a:lstStyle>
            <a:lvl1pPr>
              <a:defRPr sz="6600" b="1">
                <a:solidFill>
                  <a:srgbClr val="0030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A3A2C-86DC-48AD-9483-ED850B257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FB2C-3739-43A8-8FAC-1C80488F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EA4FC-2B8A-4B92-84B3-E2015B51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D6E1-A855-4E0A-816D-5BD2AD313FBC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44F0A-90F3-4E72-A0DB-4F968528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29DF5-1609-4E81-A5BF-E08C18E1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363-34D2-49C4-8978-3385A416B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62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202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092D7-96FD-4D8A-9FAB-EBF6BDC4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36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84" y="278997"/>
            <a:ext cx="11381432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1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59962-2CD4-F146-83E2-23B89B292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938" y="412403"/>
            <a:ext cx="3764901" cy="96396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836803" y="910262"/>
            <a:ext cx="7355197" cy="5947738"/>
            <a:chOff x="4836803" y="910262"/>
            <a:chExt cx="7355197" cy="5947738"/>
          </a:xfrm>
        </p:grpSpPr>
        <p:sp>
          <p:nvSpPr>
            <p:cNvPr id="7" name="Right Triangle 6"/>
            <p:cNvSpPr/>
            <p:nvPr/>
          </p:nvSpPr>
          <p:spPr>
            <a:xfrm>
              <a:off x="4836803" y="910262"/>
              <a:ext cx="4522349" cy="5947738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61839" y="4857491"/>
              <a:ext cx="2030161" cy="2000509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3200" i="1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66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416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-1" y="0"/>
            <a:ext cx="6076865" cy="1556792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1377971"/>
            <a:ext cx="6076866" cy="2494081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txBody>
          <a:bodyPr lIns="504000" rIns="504000" bIns="504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Quisque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sagittis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nunc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vitae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suscipit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maecenas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aliquet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pretium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pharetra magna ac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placerat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vestibulum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ultrices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eros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cursus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3" name="Right Triangle 2"/>
          <p:cNvSpPr/>
          <p:nvPr userDrawn="1"/>
        </p:nvSpPr>
        <p:spPr>
          <a:xfrm rot="10800000">
            <a:off x="10324927" y="0"/>
            <a:ext cx="1867073" cy="2423365"/>
          </a:xfrm>
          <a:prstGeom prst="rtTriangle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338120"/>
            <a:ext cx="11381432" cy="7017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228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667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6345" y="2160731"/>
            <a:ext cx="7493952" cy="830996"/>
          </a:xfrm>
          <a:prstGeom prst="rect">
            <a:avLst/>
          </a:prstGeom>
        </p:spPr>
        <p:txBody>
          <a:bodyPr anchor="t"/>
          <a:lstStyle>
            <a:lvl1pPr algn="l">
              <a:defRPr lang="en-GB" sz="4800" b="1" kern="1200" spc="-16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Section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496" y="3296255"/>
            <a:ext cx="5745669" cy="830997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lang="en-US" sz="2400" kern="1200" smtClean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72752" y="0"/>
            <a:ext cx="8319248" cy="6858000"/>
            <a:chOff x="3872752" y="0"/>
            <a:chExt cx="8319248" cy="6858000"/>
          </a:xfrm>
        </p:grpSpPr>
        <p:sp>
          <p:nvSpPr>
            <p:cNvPr id="10" name="Rectangle 9"/>
            <p:cNvSpPr/>
            <p:nvPr/>
          </p:nvSpPr>
          <p:spPr>
            <a:xfrm>
              <a:off x="6566089" y="0"/>
              <a:ext cx="5625911" cy="2284624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3872752" y="479956"/>
              <a:ext cx="8319247" cy="6378043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16217" y="0"/>
              <a:ext cx="875782" cy="6858000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5360" y="5733256"/>
            <a:ext cx="2520280" cy="792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6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6345" y="2160731"/>
            <a:ext cx="7493952" cy="830996"/>
          </a:xfrm>
          <a:prstGeom prst="rect">
            <a:avLst/>
          </a:prstGeom>
        </p:spPr>
        <p:txBody>
          <a:bodyPr anchor="t"/>
          <a:lstStyle>
            <a:lvl1pPr algn="l">
              <a:defRPr lang="en-GB" sz="4800" b="1" kern="1200" spc="-16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Section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496" y="3296255"/>
            <a:ext cx="5745669" cy="830997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lang="en-US" sz="2400" kern="1200" smtClean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3872752" y="0"/>
            <a:ext cx="8319248" cy="6858000"/>
            <a:chOff x="3872752" y="0"/>
            <a:chExt cx="8319248" cy="6858000"/>
          </a:xfrm>
        </p:grpSpPr>
        <p:sp>
          <p:nvSpPr>
            <p:cNvPr id="10" name="Rectangle 9"/>
            <p:cNvSpPr/>
            <p:nvPr/>
          </p:nvSpPr>
          <p:spPr>
            <a:xfrm>
              <a:off x="6566089" y="0"/>
              <a:ext cx="5625911" cy="2284624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3872752" y="479956"/>
              <a:ext cx="8319247" cy="6378043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16217" y="0"/>
              <a:ext cx="875782" cy="6858000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35360" y="5733256"/>
            <a:ext cx="2520280" cy="792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5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Summary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03200" y="1382400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1200" cap="none" spc="-10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3200" y="2492896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-10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03200" y="3603392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400" b="1" i="0" u="none" strike="noStrike" kern="1200" cap="none" spc="-10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2273" y="4713888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400" b="1" i="0" u="none" strike="noStrike" kern="1200" cap="none" spc="-10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r="31023"/>
          <a:stretch/>
        </p:blipFill>
        <p:spPr>
          <a:xfrm>
            <a:off x="6168008" y="0"/>
            <a:ext cx="6023992" cy="685800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101465" y="4604804"/>
            <a:ext cx="6090535" cy="2253196"/>
            <a:chOff x="6101465" y="4604804"/>
            <a:chExt cx="6090535" cy="2253196"/>
          </a:xfrm>
          <a:solidFill>
            <a:srgbClr val="FFFFFF"/>
          </a:solidFill>
        </p:grpSpPr>
        <p:sp>
          <p:nvSpPr>
            <p:cNvPr id="5" name="Right Triangle 4"/>
            <p:cNvSpPr/>
            <p:nvPr/>
          </p:nvSpPr>
          <p:spPr>
            <a:xfrm>
              <a:off x="6101465" y="4604804"/>
              <a:ext cx="1713987" cy="225319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05604" y="6097367"/>
              <a:ext cx="1186396" cy="7606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9902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84" y="278997"/>
            <a:ext cx="11381432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0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grpSp>
        <p:nvGrpSpPr>
          <p:cNvPr id="3" name="Group 2"/>
          <p:cNvGrpSpPr/>
          <p:nvPr userDrawn="1"/>
        </p:nvGrpSpPr>
        <p:grpSpPr>
          <a:xfrm rot="10800000">
            <a:off x="6101465" y="-2"/>
            <a:ext cx="6090533" cy="2497174"/>
            <a:chOff x="6101467" y="4360828"/>
            <a:chExt cx="6090533" cy="2497174"/>
          </a:xfrm>
          <a:solidFill>
            <a:srgbClr val="FFFFFF"/>
          </a:solidFill>
        </p:grpSpPr>
        <p:sp>
          <p:nvSpPr>
            <p:cNvPr id="4" name="Right Triangle 3"/>
            <p:cNvSpPr/>
            <p:nvPr/>
          </p:nvSpPr>
          <p:spPr>
            <a:xfrm>
              <a:off x="6101467" y="4360828"/>
              <a:ext cx="1924477" cy="24971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108970" y="6042011"/>
              <a:ext cx="2083030" cy="815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9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03199" y="1401193"/>
            <a:ext cx="11380813" cy="418804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0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guidance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our primary font Arial for all presentation text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 size should be at least 12-14 point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underlining and italics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emphasis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writing in all capital letters or all small caps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19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-1" y="0"/>
            <a:ext cx="6076865" cy="1556792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1377971"/>
            <a:ext cx="6076866" cy="2494081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txBody>
          <a:bodyPr lIns="504000" rIns="504000" bIns="504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Quisque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sagittis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nunc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vitae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suscipit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maecenas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aliquet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pretium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pharetra magna ac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placerat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vestibulum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ultrices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eros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cursus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3" name="Right Triangle 2"/>
          <p:cNvSpPr/>
          <p:nvPr userDrawn="1"/>
        </p:nvSpPr>
        <p:spPr>
          <a:xfrm rot="10800000">
            <a:off x="10324927" y="0"/>
            <a:ext cx="1867073" cy="2423365"/>
          </a:xfrm>
          <a:prstGeom prst="rtTriangle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338120"/>
            <a:ext cx="11381432" cy="7017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78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067D-3A43-4AAA-B035-6B563218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5C637-556C-49C2-8151-F571AE10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D6E1-A855-4E0A-816D-5BD2AD313FBC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9CBA73-7765-463C-8A48-EB47C7B8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3F6F4-0CD9-4AB9-8B72-D7A58864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363-34D2-49C4-8978-3385A416B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88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A8C3A9-9331-4B32-898E-4723FA01BBEC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AED3DA-99BE-4082-B7EA-0050018D55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2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91344" y="6165304"/>
            <a:ext cx="2111379" cy="539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200" y="260648"/>
            <a:ext cx="11381432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kumimoji="0" lang="en-US" sz="4400" b="1" i="0" u="none" strike="noStrike" cap="none" spc="-15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64552" y="188640"/>
            <a:ext cx="96934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2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0" r:id="rId3"/>
    <p:sldLayoutId id="2147483671" r:id="rId4"/>
    <p:sldLayoutId id="2147483672" r:id="rId5"/>
    <p:sldLayoutId id="2147483673" r:id="rId6"/>
    <p:sldLayoutId id="2147483679" r:id="rId7"/>
    <p:sldLayoutId id="2147483683" r:id="rId8"/>
    <p:sldLayoutId id="2147483684" r:id="rId9"/>
    <p:sldLayoutId id="2147483685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4400" b="1" i="0" u="none" strike="noStrike" kern="1200" cap="none" spc="-150" normalizeH="0" baseline="0" noProof="0" dirty="0" smtClean="0">
          <a:ln>
            <a:noFill/>
          </a:ln>
          <a:solidFill>
            <a:srgbClr val="2E2D62"/>
          </a:solidFill>
          <a:effectLst/>
          <a:uLnTx/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32304" y="341637"/>
            <a:ext cx="2111379" cy="539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200" y="260648"/>
            <a:ext cx="11381432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kumimoji="0" lang="en-US" sz="4400" b="1" i="0" u="none" strike="noStrike" cap="none" spc="-15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4552" y="188640"/>
            <a:ext cx="96934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8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4400" b="1" i="0" u="none" strike="noStrike" kern="1200" cap="none" spc="-150" normalizeH="0" baseline="0" noProof="0" dirty="0" smtClean="0">
          <a:ln>
            <a:noFill/>
          </a:ln>
          <a:solidFill>
            <a:srgbClr val="2E2D62"/>
          </a:solidFill>
          <a:effectLst/>
          <a:uLnTx/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8" r:id="rId2"/>
    <p:sldLayoutId id="2147483675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openxmlformats.org/officeDocument/2006/relationships/image" Target="cid:image002.png@01D7AFCF.BF28763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cid:image001.png@01D7AFCF.BF287630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cid:image001.png@01D7AFCF.BF287630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cid:image002.png@01D7AFCF.BF287630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E5_58C19F2F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66344" y="2206371"/>
            <a:ext cx="7853991" cy="1089529"/>
          </a:xfrm>
        </p:spPr>
        <p:txBody>
          <a:bodyPr/>
          <a:lstStyle/>
          <a:p>
            <a:r>
              <a:rPr lang="en-GB"/>
              <a:t>EPAC Compressor </a:t>
            </a:r>
            <a:br>
              <a:rPr lang="en-GB"/>
            </a:br>
            <a:endParaRPr lang="en-GB" sz="240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66344" y="3266721"/>
            <a:ext cx="5745669" cy="830997"/>
          </a:xfrm>
        </p:spPr>
        <p:txBody>
          <a:bodyPr/>
          <a:lstStyle/>
          <a:p>
            <a:r>
              <a:rPr lang="en-GB"/>
              <a:t>ISTAC Meeting, December 2022</a:t>
            </a:r>
          </a:p>
        </p:txBody>
      </p:sp>
    </p:spTree>
    <p:extLst>
      <p:ext uri="{BB962C8B-B14F-4D97-AF65-F5344CB8AC3E}">
        <p14:creationId xmlns:p14="http://schemas.microsoft.com/office/powerpoint/2010/main" val="3510278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A123-A601-4D7A-A192-C39606C2A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MLD </a:t>
            </a:r>
            <a:r>
              <a:rPr lang="en-GB" err="1"/>
              <a:t>LiDT</a:t>
            </a:r>
            <a:r>
              <a:rPr lang="en-GB"/>
              <a:t> Testing (in-house, CLF)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977989-DF6C-49C4-9EDD-CC83DEA00F32}"/>
              </a:ext>
            </a:extLst>
          </p:cNvPr>
          <p:cNvSpPr txBox="1"/>
          <p:nvPr/>
        </p:nvSpPr>
        <p:spPr>
          <a:xfrm>
            <a:off x="551384" y="1060589"/>
            <a:ext cx="6696744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LiDT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test performed with Gemini TA2 50 fs, 10 Hz beam.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Catastrophic damage detected with online diagnostic.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1mm beam diameter.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Energy ramp at each target site, which anneals the coating.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100-on-1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LiDT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energy ramp up measured &gt;400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/ cm</a:t>
            </a:r>
            <a:r>
              <a:rPr lang="en-GB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10,000-on-1 (with annealing).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LiDT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&gt; 280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/ cm</a:t>
            </a:r>
            <a:r>
              <a:rPr lang="en-GB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EEAA8AF-D1E9-4D98-AAEF-603A757B8FCB}"/>
              </a:ext>
            </a:extLst>
          </p:cNvPr>
          <p:cNvGrpSpPr/>
          <p:nvPr/>
        </p:nvGrpSpPr>
        <p:grpSpPr>
          <a:xfrm>
            <a:off x="6888088" y="1052736"/>
            <a:ext cx="5201373" cy="2854960"/>
            <a:chOff x="7392144" y="1718077"/>
            <a:chExt cx="4193261" cy="285496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A456979-CA13-4145-A0F8-604BA9C94FB3}"/>
                </a:ext>
              </a:extLst>
            </p:cNvPr>
            <p:cNvGrpSpPr/>
            <p:nvPr/>
          </p:nvGrpSpPr>
          <p:grpSpPr>
            <a:xfrm>
              <a:off x="7392144" y="2006109"/>
              <a:ext cx="4193261" cy="2566928"/>
              <a:chOff x="7392144" y="2006109"/>
              <a:chExt cx="4193261" cy="256692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D8A0373-0E96-40F2-9C16-540577886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766"/>
              <a:stretch/>
            </p:blipFill>
            <p:spPr>
              <a:xfrm>
                <a:off x="7392144" y="2006109"/>
                <a:ext cx="3946540" cy="256692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D9A805-26FB-4FC0-A795-DD22C7487733}"/>
                  </a:ext>
                </a:extLst>
              </p:cNvPr>
              <p:cNvSpPr txBox="1"/>
              <p:nvPr/>
            </p:nvSpPr>
            <p:spPr>
              <a:xfrm>
                <a:off x="10093678" y="3763547"/>
                <a:ext cx="14917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1">
                    <a:solidFill>
                      <a:srgbClr val="07B089"/>
                    </a:solidFill>
                  </a:rPr>
                  <a:t>EPAC 1PW</a:t>
                </a:r>
                <a:endParaRPr lang="en-GB" b="1" baseline="30000">
                  <a:solidFill>
                    <a:srgbClr val="07B089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FB4D510-2013-4406-9859-ADD2C21E45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6200" y="4069170"/>
                <a:ext cx="3312368" cy="0"/>
              </a:xfrm>
              <a:prstGeom prst="line">
                <a:avLst/>
              </a:prstGeom>
              <a:ln w="28575">
                <a:solidFill>
                  <a:srgbClr val="07B08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CA6D4E-AB52-4DD3-B82D-D2F6F9610A55}"/>
                  </a:ext>
                </a:extLst>
              </p:cNvPr>
              <p:cNvSpPr txBox="1"/>
              <p:nvPr/>
            </p:nvSpPr>
            <p:spPr>
              <a:xfrm>
                <a:off x="7873687" y="2870205"/>
                <a:ext cx="1491727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1" err="1">
                    <a:solidFill>
                      <a:srgbClr val="07B089"/>
                    </a:solidFill>
                  </a:rPr>
                  <a:t>LiDT</a:t>
                </a:r>
                <a:endParaRPr lang="en-GB" b="1">
                  <a:solidFill>
                    <a:srgbClr val="07B089"/>
                  </a:solidFill>
                </a:endParaRPr>
              </a:p>
              <a:p>
                <a:endParaRPr lang="en-GB" sz="800" b="1">
                  <a:solidFill>
                    <a:srgbClr val="07B089"/>
                  </a:solidFill>
                </a:endParaRPr>
              </a:p>
              <a:p>
                <a:r>
                  <a:rPr lang="en-GB" b="1" baseline="30000">
                    <a:solidFill>
                      <a:srgbClr val="07B089"/>
                    </a:solidFill>
                  </a:rPr>
                  <a:t>(Catastrophic)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28390CE-92A6-43FE-886C-2B0557CC71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6200" y="3230245"/>
                <a:ext cx="3312368" cy="0"/>
              </a:xfrm>
              <a:prstGeom prst="line">
                <a:avLst/>
              </a:prstGeom>
              <a:ln w="28575">
                <a:solidFill>
                  <a:srgbClr val="07B08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956FFF5-E039-4E6D-80CE-6F4B32AE7254}"/>
                </a:ext>
              </a:extLst>
            </p:cNvPr>
            <p:cNvSpPr txBox="1"/>
            <p:nvPr/>
          </p:nvSpPr>
          <p:spPr>
            <a:xfrm>
              <a:off x="9912424" y="1718077"/>
              <a:ext cx="5498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B6</a:t>
              </a:r>
              <a:endParaRPr lang="en-GB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D624C9-75AE-464D-925C-DB4D5D618EF7}"/>
                </a:ext>
              </a:extLst>
            </p:cNvPr>
            <p:cNvSpPr txBox="1"/>
            <p:nvPr/>
          </p:nvSpPr>
          <p:spPr>
            <a:xfrm>
              <a:off x="7973230" y="1718077"/>
              <a:ext cx="93108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B1….</a:t>
              </a:r>
              <a:endParaRPr lang="en-GB" sz="16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F3095B-8896-969B-7CBE-58958FDAEA3C}"/>
              </a:ext>
            </a:extLst>
          </p:cNvPr>
          <p:cNvGrpSpPr/>
          <p:nvPr/>
        </p:nvGrpSpPr>
        <p:grpSpPr>
          <a:xfrm>
            <a:off x="2923237" y="5726677"/>
            <a:ext cx="3169837" cy="811256"/>
            <a:chOff x="2939843" y="5888653"/>
            <a:chExt cx="3169837" cy="81125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8FA8CDD-39FE-46CC-AD89-181DEABE6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1" t="17291" r="17910" b="15272"/>
            <a:stretch/>
          </p:blipFill>
          <p:spPr>
            <a:xfrm>
              <a:off x="2939843" y="5888653"/>
              <a:ext cx="833763" cy="81125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9B5260-5305-4234-94C2-381A5C8CE328}"/>
                </a:ext>
              </a:extLst>
            </p:cNvPr>
            <p:cNvSpPr txBox="1"/>
            <p:nvPr/>
          </p:nvSpPr>
          <p:spPr>
            <a:xfrm>
              <a:off x="3783081" y="6390682"/>
              <a:ext cx="2326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1mm beam profile on sample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D7929F3-6123-40C1-A18C-44CC359EEA6D}"/>
                </a:ext>
              </a:extLst>
            </p:cNvPr>
            <p:cNvCxnSpPr>
              <a:cxnSpLocks/>
            </p:cNvCxnSpPr>
            <p:nvPr/>
          </p:nvCxnSpPr>
          <p:spPr>
            <a:xfrm>
              <a:off x="3026081" y="6574554"/>
              <a:ext cx="650987" cy="0"/>
            </a:xfrm>
            <a:prstGeom prst="straightConnector1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03218AB-B1A1-47BF-88C5-5659BB8E6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99" y="4213319"/>
            <a:ext cx="4736525" cy="23892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3F9B2C-7FED-67BB-1404-C0255EA994FD}"/>
              </a:ext>
            </a:extLst>
          </p:cNvPr>
          <p:cNvGrpSpPr/>
          <p:nvPr/>
        </p:nvGrpSpPr>
        <p:grpSpPr>
          <a:xfrm>
            <a:off x="458079" y="3721215"/>
            <a:ext cx="5996799" cy="2026614"/>
            <a:chOff x="335360" y="3803535"/>
            <a:chExt cx="5996799" cy="202661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FD4775-1F7F-4548-8A3D-445EDB1F7063}"/>
                </a:ext>
              </a:extLst>
            </p:cNvPr>
            <p:cNvSpPr txBox="1"/>
            <p:nvPr/>
          </p:nvSpPr>
          <p:spPr>
            <a:xfrm>
              <a:off x="382799" y="3803535"/>
              <a:ext cx="57132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>
                  <a:latin typeface="Arial" panose="020B0604020202020204" pitchFamily="34" charset="0"/>
                  <a:cs typeface="Arial" panose="020B0604020202020204" pitchFamily="34" charset="0"/>
                </a:rPr>
                <a:t>Scatter Diagnostic</a:t>
              </a:r>
              <a:endParaRPr lang="en-GB" b="1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31F5C4-1851-49B8-93F7-272E04FA5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912"/>
            <a:stretch/>
          </p:blipFill>
          <p:spPr>
            <a:xfrm>
              <a:off x="335360" y="3988201"/>
              <a:ext cx="5996799" cy="184194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240E99-262F-420F-9936-9EEA0F064F27}"/>
                </a:ext>
              </a:extLst>
            </p:cNvPr>
            <p:cNvSpPr/>
            <p:nvPr/>
          </p:nvSpPr>
          <p:spPr>
            <a:xfrm>
              <a:off x="391686" y="4172867"/>
              <a:ext cx="814225" cy="2787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0F152F-5008-48F9-9412-8D87ECD11863}"/>
                </a:ext>
              </a:extLst>
            </p:cNvPr>
            <p:cNvSpPr txBox="1"/>
            <p:nvPr/>
          </p:nvSpPr>
          <p:spPr>
            <a:xfrm>
              <a:off x="407368" y="4149080"/>
              <a:ext cx="11521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i="1">
                  <a:cs typeface="Arial" panose="020B0604020202020204" pitchFamily="34" charset="0"/>
                </a:rPr>
                <a:t>Burst1-5</a:t>
              </a:r>
              <a:endParaRPr lang="en-GB" i="1"/>
            </a:p>
          </p:txBody>
        </p:sp>
      </p:grpSp>
    </p:spTree>
    <p:extLst>
      <p:ext uri="{BB962C8B-B14F-4D97-AF65-F5344CB8AC3E}">
        <p14:creationId xmlns:p14="http://schemas.microsoft.com/office/powerpoint/2010/main" val="396312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C6810-FDEA-7911-C99A-144B8695E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Cooled Substrate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7666ED-ECD4-2ECB-E39D-87BDD8420967}"/>
              </a:ext>
            </a:extLst>
          </p:cNvPr>
          <p:cNvGrpSpPr/>
          <p:nvPr/>
        </p:nvGrpSpPr>
        <p:grpSpPr>
          <a:xfrm>
            <a:off x="6515862" y="1239740"/>
            <a:ext cx="2042196" cy="2371352"/>
            <a:chOff x="9768408" y="1423289"/>
            <a:chExt cx="2042196" cy="23713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DA46F6-3C17-FAB0-F400-BEAA33D4B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893" t="24093" r="42578" b="31985"/>
            <a:stretch/>
          </p:blipFill>
          <p:spPr>
            <a:xfrm>
              <a:off x="11550353" y="1423289"/>
              <a:ext cx="260251" cy="182175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7B7D2A-E49B-67A3-1906-5B49A61B173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6" t="8587" r="2866" b="-3020"/>
            <a:stretch/>
          </p:blipFill>
          <p:spPr>
            <a:xfrm rot="5400000">
              <a:off x="9592788" y="1598910"/>
              <a:ext cx="2005710" cy="16544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C9BD63-7D86-F1BA-A95F-917EC41A6318}"/>
                </a:ext>
              </a:extLst>
            </p:cNvPr>
            <p:cNvSpPr txBox="1"/>
            <p:nvPr/>
          </p:nvSpPr>
          <p:spPr>
            <a:xfrm>
              <a:off x="10115016" y="3425309"/>
              <a:ext cx="1103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Substrate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48EE10-04D5-0AD4-3760-F56D65010215}"/>
              </a:ext>
            </a:extLst>
          </p:cNvPr>
          <p:cNvSpPr txBox="1"/>
          <p:nvPr/>
        </p:nvSpPr>
        <p:spPr>
          <a:xfrm>
            <a:off x="198236" y="1389934"/>
            <a:ext cx="613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Two 160 mm x 130 mm ULE 7973 low expansion fused silica substrate with a cooling channel were manufactured.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61285-1729-09E9-9E02-B2F4850C3C61}"/>
              </a:ext>
            </a:extLst>
          </p:cNvPr>
          <p:cNvSpPr txBox="1"/>
          <p:nvPr/>
        </p:nvSpPr>
        <p:spPr>
          <a:xfrm>
            <a:off x="198236" y="2445471"/>
            <a:ext cx="613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One was silver coated as mirror and the other sent to PGL to manufacture a cooled gold grating.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0ED02C-95A7-EEE8-6DCF-9901A6D3EC28}"/>
              </a:ext>
            </a:extLst>
          </p:cNvPr>
          <p:cNvGrpSpPr/>
          <p:nvPr/>
        </p:nvGrpSpPr>
        <p:grpSpPr>
          <a:xfrm>
            <a:off x="8685533" y="1185384"/>
            <a:ext cx="3506563" cy="2425708"/>
            <a:chOff x="8558058" y="3888465"/>
            <a:chExt cx="3506563" cy="24257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DB51FC-F861-E089-D248-CC12E8F56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" t="5054" r="3670" b="5543"/>
            <a:stretch>
              <a:fillRect/>
            </a:stretch>
          </p:blipFill>
          <p:spPr bwMode="auto">
            <a:xfrm>
              <a:off x="10383229" y="3925369"/>
              <a:ext cx="1421084" cy="20057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CBB52A-A0E3-00F4-DDA6-7A846DDD9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" t="38" r="8190" b="9100"/>
            <a:stretch>
              <a:fillRect/>
            </a:stretch>
          </p:blipFill>
          <p:spPr bwMode="auto">
            <a:xfrm>
              <a:off x="8688288" y="3888465"/>
              <a:ext cx="1507490" cy="2041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63D424-92DF-B33A-BB46-3A642513ADFE}"/>
                </a:ext>
              </a:extLst>
            </p:cNvPr>
            <p:cNvSpPr txBox="1"/>
            <p:nvPr/>
          </p:nvSpPr>
          <p:spPr>
            <a:xfrm>
              <a:off x="8558058" y="5944841"/>
              <a:ext cx="35065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Cooled substrate mounting scheme</a:t>
              </a:r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59C770-1A5A-22CE-C022-3C8E2B4359C8}"/>
              </a:ext>
            </a:extLst>
          </p:cNvPr>
          <p:cNvSpPr txBox="1"/>
          <p:nvPr/>
        </p:nvSpPr>
        <p:spPr>
          <a:xfrm>
            <a:off x="5807968" y="4040802"/>
            <a:ext cx="56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Leak tested under pressure in air and in vacuum.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EDFE05-0284-2A25-D02D-3D8B60BD2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89" y="3501008"/>
            <a:ext cx="3594829" cy="23734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AC1489-D463-2C6A-91B5-DEE42B244464}"/>
              </a:ext>
            </a:extLst>
          </p:cNvPr>
          <p:cNvSpPr txBox="1"/>
          <p:nvPr/>
        </p:nvSpPr>
        <p:spPr>
          <a:xfrm>
            <a:off x="5807968" y="5273972"/>
            <a:ext cx="5688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Beam pointing instability from water pressure/flow:  </a:t>
            </a:r>
          </a:p>
          <a:p>
            <a:pPr lvl="1" algn="just">
              <a:spcBef>
                <a:spcPts val="600"/>
              </a:spcBef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μrad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@ 0.5 Bar, 12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μrad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@ 1 Bar.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72FEE-536F-219D-3D31-776DD505BB4D}"/>
              </a:ext>
            </a:extLst>
          </p:cNvPr>
          <p:cNvSpPr txBox="1"/>
          <p:nvPr/>
        </p:nvSpPr>
        <p:spPr>
          <a:xfrm>
            <a:off x="5806943" y="4518887"/>
            <a:ext cx="568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Static water pressure dependence on reflected wavefront observed.</a:t>
            </a:r>
          </a:p>
        </p:txBody>
      </p:sp>
    </p:spTree>
    <p:extLst>
      <p:ext uri="{BB962C8B-B14F-4D97-AF65-F5344CB8AC3E}">
        <p14:creationId xmlns:p14="http://schemas.microsoft.com/office/powerpoint/2010/main" val="356388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DDAB9E2-B110-4E9C-BBED-3559CC64BB20}"/>
              </a:ext>
            </a:extLst>
          </p:cNvPr>
          <p:cNvGrpSpPr/>
          <p:nvPr/>
        </p:nvGrpSpPr>
        <p:grpSpPr>
          <a:xfrm>
            <a:off x="6463580" y="1094521"/>
            <a:ext cx="5452570" cy="5518120"/>
            <a:chOff x="6463580" y="1094521"/>
            <a:chExt cx="5452570" cy="55181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40C576-3190-466B-906C-E86EA2D48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3580" y="1094521"/>
              <a:ext cx="5452570" cy="551812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45411C-9262-4D15-9EC4-131DC9A279BC}"/>
                </a:ext>
              </a:extLst>
            </p:cNvPr>
            <p:cNvGrpSpPr/>
            <p:nvPr/>
          </p:nvGrpSpPr>
          <p:grpSpPr>
            <a:xfrm>
              <a:off x="6599041" y="2118047"/>
              <a:ext cx="1225151" cy="461665"/>
              <a:chOff x="6599041" y="2118047"/>
              <a:chExt cx="1225151" cy="4616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48B6C71-337E-4D4E-8035-FE2EB6F41896}"/>
                  </a:ext>
                </a:extLst>
              </p:cNvPr>
              <p:cNvSpPr/>
              <p:nvPr/>
            </p:nvSpPr>
            <p:spPr>
              <a:xfrm>
                <a:off x="7320136" y="2204864"/>
                <a:ext cx="504056" cy="14401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BDA055-2275-4795-88D5-2243E55BB58A}"/>
                  </a:ext>
                </a:extLst>
              </p:cNvPr>
              <p:cNvSpPr txBox="1"/>
              <p:nvPr/>
            </p:nvSpPr>
            <p:spPr>
              <a:xfrm>
                <a:off x="6599041" y="2118047"/>
                <a:ext cx="721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/>
                  <a:t>Vacuum </a:t>
                </a:r>
              </a:p>
              <a:p>
                <a:r>
                  <a:rPr lang="en-GB" sz="1200"/>
                  <a:t>Window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44ED31-E568-470A-B1A3-BD1B451346DE}"/>
                </a:ext>
              </a:extLst>
            </p:cNvPr>
            <p:cNvSpPr txBox="1"/>
            <p:nvPr/>
          </p:nvSpPr>
          <p:spPr>
            <a:xfrm>
              <a:off x="7288773" y="1268910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Sample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Cooled Mirror Testing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1101C-6EFF-4E1F-A40B-21888A050673}"/>
              </a:ext>
            </a:extLst>
          </p:cNvPr>
          <p:cNvSpPr txBox="1"/>
          <p:nvPr/>
        </p:nvSpPr>
        <p:spPr>
          <a:xfrm>
            <a:off x="355157" y="1281534"/>
            <a:ext cx="6243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 water-cooled silver coated mirror substrate was heated with 120W 800nm diode laser beam diameter 2w=50mm, in air and under vacuum.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38B963-5278-4A0F-A6FF-8869C3961586}"/>
              </a:ext>
            </a:extLst>
          </p:cNvPr>
          <p:cNvGrpSpPr/>
          <p:nvPr/>
        </p:nvGrpSpPr>
        <p:grpSpPr>
          <a:xfrm>
            <a:off x="8369945" y="1060589"/>
            <a:ext cx="3484397" cy="2267023"/>
            <a:chOff x="9276710" y="1122707"/>
            <a:chExt cx="2543665" cy="1654963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9276710" y="1122707"/>
              <a:ext cx="2543665" cy="1654963"/>
              <a:chOff x="4328782" y="1196752"/>
              <a:chExt cx="7815890" cy="508518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50"/>
              <a:stretch/>
            </p:blipFill>
            <p:spPr>
              <a:xfrm>
                <a:off x="4328782" y="1196752"/>
                <a:ext cx="7815890" cy="508518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7" name="Straight Arrow Connector 6"/>
              <p:cNvCxnSpPr/>
              <p:nvPr/>
            </p:nvCxnSpPr>
            <p:spPr>
              <a:xfrm flipH="1">
                <a:off x="5159896" y="4293096"/>
                <a:ext cx="6768752" cy="7200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5159896" y="2376264"/>
                <a:ext cx="2376264" cy="195283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7680176" y="2376264"/>
                <a:ext cx="2736304" cy="24208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F00578-04B7-4A9A-A567-B31F341202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43053" y="1576916"/>
              <a:ext cx="131888" cy="1130414"/>
            </a:xfrm>
            <a:prstGeom prst="straightConnector1">
              <a:avLst/>
            </a:prstGeom>
            <a:ln w="38100">
              <a:solidFill>
                <a:srgbClr val="FF999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2D77219-811A-7CE1-3C0E-A5B7D8964922}"/>
              </a:ext>
            </a:extLst>
          </p:cNvPr>
          <p:cNvSpPr txBox="1"/>
          <p:nvPr/>
        </p:nvSpPr>
        <p:spPr>
          <a:xfrm>
            <a:off x="334706" y="2479537"/>
            <a:ext cx="66253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Water temperature dependence observed.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overlooked the absorption of the window!</a:t>
            </a:r>
          </a:p>
          <a:p>
            <a:pPr>
              <a:spcBef>
                <a:spcPts val="600"/>
              </a:spcBef>
            </a:pPr>
            <a:r>
              <a:rPr lang="en-GB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Significant heating and deformation (~250 nm) observed.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7D7766C-96A6-50B7-309B-333A05500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00" y="3645024"/>
            <a:ext cx="3730137" cy="24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60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61BE-8826-4EA5-8833-F3C89096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Grating Substrates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65D4A-3B66-44B6-A336-F2A4CD8207A2}"/>
              </a:ext>
            </a:extLst>
          </p:cNvPr>
          <p:cNvSpPr txBox="1"/>
          <p:nvPr/>
        </p:nvSpPr>
        <p:spPr>
          <a:xfrm>
            <a:off x="551384" y="1060589"/>
            <a:ext cx="1123533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Use low co-efficient of thermal expansion (CTE) glass ceramic to minimise distortion due to thermal loading .</a:t>
            </a: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All materials considered have varying grades/classes of materials with improved CTE tolerance: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7474B6-C24E-4CAF-AE80-68E3FF123E8D}"/>
              </a:ext>
            </a:extLst>
          </p:cNvPr>
          <p:cNvSpPr txBox="1"/>
          <p:nvPr/>
        </p:nvSpPr>
        <p:spPr>
          <a:xfrm>
            <a:off x="561762" y="1988840"/>
            <a:ext cx="6252233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b="1" err="1">
                <a:latin typeface="Arial" panose="020B0604020202020204" pitchFamily="34" charset="0"/>
                <a:cs typeface="Arial" panose="020B0604020202020204" pitchFamily="34" charset="0"/>
              </a:rPr>
              <a:t>Zerodur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 (Schott).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High bubble content -&gt; polishing problematic.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Thermal Hysteresis -&gt; CTE variance.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ULE 7973 (Corning).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Preferred substrate from all grating manufacturers.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Very long lead times (stopped manufacture).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ULE 7972 (Corning) possible alternative.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Clear-</a:t>
            </a:r>
            <a:r>
              <a:rPr lang="en-GB" b="1" err="1">
                <a:latin typeface="Arial" panose="020B0604020202020204" pitchFamily="34" charset="0"/>
                <a:cs typeface="Arial" panose="020B0604020202020204" pitchFamily="34" charset="0"/>
              </a:rPr>
              <a:t>ceram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-Z (Ohara)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Comparable to Corning ULE and available with relatively short lead time.</a:t>
            </a:r>
          </a:p>
          <a:p>
            <a:pPr lvl="1">
              <a:lnSpc>
                <a:spcPct val="150000"/>
              </a:lnSpc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04C3E5E-17AE-EEC4-0013-26051DD83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231975"/>
              </p:ext>
            </p:extLst>
          </p:nvPr>
        </p:nvGraphicFramePr>
        <p:xfrm>
          <a:off x="7032104" y="2564904"/>
          <a:ext cx="4824536" cy="2232248"/>
        </p:xfrm>
        <a:graphic>
          <a:graphicData uri="http://schemas.openxmlformats.org/drawingml/2006/table">
            <a:tbl>
              <a:tblPr firstRow="1">
                <a:tableStyleId>{C4B1156A-380E-4F78-BDF5-A606A8083BF9}</a:tableStyleId>
              </a:tblPr>
              <a:tblGrid>
                <a:gridCol w="1430130">
                  <a:extLst>
                    <a:ext uri="{9D8B030D-6E8A-4147-A177-3AD203B41FA5}">
                      <a16:colId xmlns:a16="http://schemas.microsoft.com/office/drawing/2014/main" val="2875048812"/>
                    </a:ext>
                  </a:extLst>
                </a:gridCol>
                <a:gridCol w="1102751">
                  <a:extLst>
                    <a:ext uri="{9D8B030D-6E8A-4147-A177-3AD203B41FA5}">
                      <a16:colId xmlns:a16="http://schemas.microsoft.com/office/drawing/2014/main" val="463276308"/>
                    </a:ext>
                  </a:extLst>
                </a:gridCol>
                <a:gridCol w="740911">
                  <a:extLst>
                    <a:ext uri="{9D8B030D-6E8A-4147-A177-3AD203B41FA5}">
                      <a16:colId xmlns:a16="http://schemas.microsoft.com/office/drawing/2014/main" val="3591284045"/>
                    </a:ext>
                  </a:extLst>
                </a:gridCol>
                <a:gridCol w="1550744">
                  <a:extLst>
                    <a:ext uri="{9D8B030D-6E8A-4147-A177-3AD203B41FA5}">
                      <a16:colId xmlns:a16="http://schemas.microsoft.com/office/drawing/2014/main" val="377076315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rgbClr val="000000"/>
                          </a:solidFill>
                          <a:effectLst/>
                        </a:rPr>
                        <a:t>Material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rgbClr val="000000"/>
                          </a:solidFill>
                          <a:effectLst/>
                        </a:rPr>
                        <a:t>Thermal conductivity (W/</a:t>
                      </a:r>
                      <a:r>
                        <a:rPr lang="en-GB" sz="1600" u="none" strike="noStrike" err="1">
                          <a:solidFill>
                            <a:srgbClr val="000000"/>
                          </a:solidFill>
                          <a:effectLst/>
                        </a:rPr>
                        <a:t>m.K</a:t>
                      </a:r>
                      <a:r>
                        <a:rPr lang="en-GB" sz="1600" u="none" strike="noStrike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rgbClr val="000000"/>
                          </a:solidFill>
                          <a:effectLst/>
                        </a:rPr>
                        <a:t>Specific Heat (J/</a:t>
                      </a:r>
                      <a:r>
                        <a:rPr lang="en-GB" sz="1600" u="none" strike="noStrike" err="1">
                          <a:solidFill>
                            <a:srgbClr val="000000"/>
                          </a:solidFill>
                          <a:effectLst/>
                        </a:rPr>
                        <a:t>g.C</a:t>
                      </a:r>
                      <a:r>
                        <a:rPr lang="en-GB" sz="1600" u="none" strike="noStrike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rgbClr val="000000"/>
                          </a:solidFill>
                          <a:effectLst/>
                        </a:rPr>
                        <a:t>Thermal Exp Coeff </a:t>
                      </a:r>
                      <a:br>
                        <a:rPr lang="en-GB" sz="160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GB" sz="1600" u="none" strike="noStrike">
                          <a:solidFill>
                            <a:srgbClr val="000000"/>
                          </a:solidFill>
                          <a:effectLst/>
                        </a:rPr>
                        <a:t>(ppm or e-6)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727533"/>
                  </a:ext>
                </a:extLst>
              </a:tr>
              <a:tr h="41298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Corning 7980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1.38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0.768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0.569</a:t>
                      </a:r>
                      <a:endParaRPr lang="en-GB" sz="16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069979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Schott </a:t>
                      </a:r>
                      <a:r>
                        <a:rPr lang="en-GB" sz="1600" u="none" strike="noStrike" err="1">
                          <a:effectLst/>
                        </a:rPr>
                        <a:t>Zerodur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1.46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hysteresis</a:t>
                      </a:r>
                      <a:endParaRPr lang="en-GB" sz="1600" b="0" i="0" u="none" strike="noStrike">
                        <a:solidFill>
                          <a:srgbClr val="AEAAA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2722406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Corning 7973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1.31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0.767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0.03</a:t>
                      </a:r>
                      <a:endParaRPr lang="en-GB" sz="160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936718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err="1">
                          <a:effectLst/>
                        </a:rPr>
                        <a:t>ClearCeram</a:t>
                      </a:r>
                      <a:r>
                        <a:rPr lang="en-GB" sz="1600" u="none" strike="noStrike">
                          <a:effectLst/>
                        </a:rPr>
                        <a:t> Z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1.51-1.52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0.777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0.015</a:t>
                      </a:r>
                      <a:endParaRPr lang="en-GB" sz="160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54054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623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946809-E444-4BEC-8A9F-D84CADAE0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26" y="2801504"/>
            <a:ext cx="4120979" cy="2995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B4663-B263-4927-8771-2D581D2D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Cooled Gold Modelling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217E2-9460-4230-9E8E-15705DC3FA40}"/>
              </a:ext>
            </a:extLst>
          </p:cNvPr>
          <p:cNvSpPr txBox="1"/>
          <p:nvPr/>
        </p:nvSpPr>
        <p:spPr>
          <a:xfrm>
            <a:off x="367711" y="1336799"/>
            <a:ext cx="1138143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Continued thermal modelling is needed to benchmark to experimental results, assess the use of alternative substrates to ULE 7973 and evaluate the impact of structural + thermal deformations on the gratings surfaces.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7B7811-75F8-44E7-8760-DE472A437889}"/>
              </a:ext>
            </a:extLst>
          </p:cNvPr>
          <p:cNvSpPr txBox="1"/>
          <p:nvPr/>
        </p:nvSpPr>
        <p:spPr>
          <a:xfrm>
            <a:off x="10056440" y="3429000"/>
            <a:ext cx="1564380" cy="95923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b="1"/>
              <a:t>G2/G3 Thermal deformation.</a:t>
            </a:r>
          </a:p>
          <a:p>
            <a:pPr algn="ctr">
              <a:spcAft>
                <a:spcPts val="1000"/>
              </a:spcAft>
            </a:pPr>
            <a:r>
              <a:rPr lang="en-GB" sz="1600" b="1"/>
              <a:t> 30W absorbed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A17C7-6FAB-2A72-11CE-81249AF0CEF4}"/>
              </a:ext>
            </a:extLst>
          </p:cNvPr>
          <p:cNvSpPr txBox="1"/>
          <p:nvPr/>
        </p:nvSpPr>
        <p:spPr>
          <a:xfrm>
            <a:off x="34543" y="2353945"/>
            <a:ext cx="609671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Current modelling confirms 1 Hz uncooled operation will have negligible, ~3 nm, deformation of grating surfaces.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4B994-5AD1-F633-A5E2-48EFB592DD59}"/>
              </a:ext>
            </a:extLst>
          </p:cNvPr>
          <p:cNvSpPr txBox="1"/>
          <p:nvPr/>
        </p:nvSpPr>
        <p:spPr>
          <a:xfrm>
            <a:off x="0" y="4388237"/>
            <a:ext cx="609671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Revise passive cooling, like use of high emissivity UHV coatings to increase passive radiative cooling effects (80% of heat extraction).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B804C-EFEB-02D5-DCF4-FE07D38F6A01}"/>
              </a:ext>
            </a:extLst>
          </p:cNvPr>
          <p:cNvSpPr txBox="1"/>
          <p:nvPr/>
        </p:nvSpPr>
        <p:spPr>
          <a:xfrm>
            <a:off x="-718" y="3786589"/>
            <a:ext cx="609671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Optimize active cooling design</a:t>
            </a:r>
          </a:p>
        </p:txBody>
      </p:sp>
    </p:spTree>
    <p:extLst>
      <p:ext uri="{BB962C8B-B14F-4D97-AF65-F5344CB8AC3E}">
        <p14:creationId xmlns:p14="http://schemas.microsoft.com/office/powerpoint/2010/main" val="421737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3D2102-4FE6-44BD-9243-8819C46B8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Grating Summary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B76063C-DD17-4FCA-8528-408FF1A84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700632"/>
              </p:ext>
            </p:extLst>
          </p:nvPr>
        </p:nvGraphicFramePr>
        <p:xfrm>
          <a:off x="335360" y="1196752"/>
          <a:ext cx="11128565" cy="4947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43589">
                  <a:extLst>
                    <a:ext uri="{9D8B030D-6E8A-4147-A177-3AD203B41FA5}">
                      <a16:colId xmlns:a16="http://schemas.microsoft.com/office/drawing/2014/main" val="165843078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509050157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3939414436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454278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Cooled gold gratings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MLDs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Uncooled gold gratings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382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b="1"/>
                        <a:t>Substrate Material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Low availability, ULE 7972 under investigation.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Low availability, ULE 7972 under investigation.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Different options available</a:t>
                      </a:r>
                    </a:p>
                    <a:p>
                      <a:r>
                        <a:rPr lang="en-GB"/>
                        <a:t>Identified one option (Clear Ceram Z)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2955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b="1"/>
                        <a:t>Diffraction efficiency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Good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Require more stable production from manufacture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Good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4809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b="1"/>
                        <a:t>Design maturity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Require cooling channel design, discussion with substrate manufacture and mount design.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Confirm </a:t>
                      </a:r>
                      <a:r>
                        <a:rPr lang="en-GB" err="1"/>
                        <a:t>LiDT</a:t>
                      </a:r>
                      <a:r>
                        <a:rPr lang="en-GB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Performance proved @ 1Hz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01128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b="1"/>
                        <a:t>Readiness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Cooled grating test required.</a:t>
                      </a:r>
                    </a:p>
                    <a:p>
                      <a:r>
                        <a:rPr lang="en-GB"/>
                        <a:t>Not available for commissioning.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Long manufacture time, colour mode damage and longevity require investigation.</a:t>
                      </a:r>
                    </a:p>
                    <a:p>
                      <a:r>
                        <a:rPr lang="en-GB"/>
                        <a:t>Not available for commissioning.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Different suppliers available.</a:t>
                      </a:r>
                    </a:p>
                    <a:p>
                      <a:r>
                        <a:rPr lang="en-GB"/>
                        <a:t>Available for commissioning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941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b="1"/>
                        <a:t>Max rep. rate to specs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9120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078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8B8AD3-C620-4986-980F-46BBCA3A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F46F5-66D8-5F0D-1593-4C1ECB4AA330}"/>
              </a:ext>
            </a:extLst>
          </p:cNvPr>
          <p:cNvSpPr txBox="1"/>
          <p:nvPr/>
        </p:nvSpPr>
        <p:spPr>
          <a:xfrm>
            <a:off x="835370" y="1556792"/>
            <a:ext cx="710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Compressor vacuum chamber on track and tested similar grating mounts.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96904-4DF9-A087-D136-850EB798144A}"/>
              </a:ext>
            </a:extLst>
          </p:cNvPr>
          <p:cNvSpPr txBox="1"/>
          <p:nvPr/>
        </p:nvSpPr>
        <p:spPr>
          <a:xfrm>
            <a:off x="835370" y="2163518"/>
            <a:ext cx="954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Manufactures and tested a first cooled substrate with silver coating, gold grating under manufacture.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124E0-3738-89E4-F5D3-35DCE9B03F17}"/>
              </a:ext>
            </a:extLst>
          </p:cNvPr>
          <p:cNvSpPr txBox="1"/>
          <p:nvPr/>
        </p:nvSpPr>
        <p:spPr>
          <a:xfrm>
            <a:off x="835370" y="3376970"/>
            <a:ext cx="618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More investigation is required on thermal load of input window.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E6F78F-AF73-9DD6-7841-1EFF91DFFC17}"/>
              </a:ext>
            </a:extLst>
          </p:cNvPr>
          <p:cNvSpPr txBox="1"/>
          <p:nvPr/>
        </p:nvSpPr>
        <p:spPr>
          <a:xfrm>
            <a:off x="835370" y="3983696"/>
            <a:ext cx="787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MLD grating promising for 10Hz operation, further test and development required.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2FB31-2A3C-DC4A-E3FB-5A601FA9F94E}"/>
              </a:ext>
            </a:extLst>
          </p:cNvPr>
          <p:cNvSpPr txBox="1"/>
          <p:nvPr/>
        </p:nvSpPr>
        <p:spPr>
          <a:xfrm>
            <a:off x="835370" y="2770244"/>
            <a:ext cx="9950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Low availability of Corning 7973, different substrates under evaluation (Clear Ceram Z and Corning 7972).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14024-2A24-07FF-A24E-29AA9E30284A}"/>
              </a:ext>
            </a:extLst>
          </p:cNvPr>
          <p:cNvSpPr txBox="1"/>
          <p:nvPr/>
        </p:nvSpPr>
        <p:spPr>
          <a:xfrm>
            <a:off x="835370" y="5094476"/>
            <a:ext cx="101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Proposing to use uncooled gold grating for test compression and 1Hz commission while developing MLD &amp; cooled gold grating.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2F0310-1AED-9AE9-949A-FB90231BF2ED}"/>
              </a:ext>
            </a:extLst>
          </p:cNvPr>
          <p:cNvSpPr txBox="1"/>
          <p:nvPr/>
        </p:nvSpPr>
        <p:spPr>
          <a:xfrm>
            <a:off x="817307" y="4539086"/>
            <a:ext cx="748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Waiting gold cooled grating sample for testing, further development required.</a:t>
            </a:r>
          </a:p>
        </p:txBody>
      </p:sp>
    </p:spTree>
    <p:extLst>
      <p:ext uri="{BB962C8B-B14F-4D97-AF65-F5344CB8AC3E}">
        <p14:creationId xmlns:p14="http://schemas.microsoft.com/office/powerpoint/2010/main" val="169896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9" descr="clflogobluea"/>
          <p:cNvPicPr>
            <a:picLocks noChangeAspect="1" noChangeArrowheads="1"/>
          </p:cNvPicPr>
          <p:nvPr/>
        </p:nvPicPr>
        <p:blipFill>
          <a:blip r:embed="rId2" cstate="print"/>
          <a:srcRect t="5061" b="5061"/>
          <a:stretch>
            <a:fillRect/>
          </a:stretch>
        </p:blipFill>
        <p:spPr bwMode="auto">
          <a:xfrm>
            <a:off x="3431704" y="188640"/>
            <a:ext cx="577828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0460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DDAB9E2-B110-4E9C-BBED-3559CC64BB20}"/>
              </a:ext>
            </a:extLst>
          </p:cNvPr>
          <p:cNvGrpSpPr/>
          <p:nvPr/>
        </p:nvGrpSpPr>
        <p:grpSpPr>
          <a:xfrm>
            <a:off x="6463580" y="1094521"/>
            <a:ext cx="5452570" cy="5518120"/>
            <a:chOff x="6463580" y="1094521"/>
            <a:chExt cx="5452570" cy="55181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40C576-3190-466B-906C-E86EA2D48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3580" y="1094521"/>
              <a:ext cx="5452570" cy="551812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45411C-9262-4D15-9EC4-131DC9A279BC}"/>
                </a:ext>
              </a:extLst>
            </p:cNvPr>
            <p:cNvGrpSpPr/>
            <p:nvPr/>
          </p:nvGrpSpPr>
          <p:grpSpPr>
            <a:xfrm>
              <a:off x="6599041" y="2118047"/>
              <a:ext cx="1225151" cy="461665"/>
              <a:chOff x="6599041" y="2118047"/>
              <a:chExt cx="1225151" cy="4616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48B6C71-337E-4D4E-8035-FE2EB6F41896}"/>
                  </a:ext>
                </a:extLst>
              </p:cNvPr>
              <p:cNvSpPr/>
              <p:nvPr/>
            </p:nvSpPr>
            <p:spPr>
              <a:xfrm>
                <a:off x="7320136" y="2204864"/>
                <a:ext cx="504056" cy="14401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BDA055-2275-4795-88D5-2243E55BB58A}"/>
                  </a:ext>
                </a:extLst>
              </p:cNvPr>
              <p:cNvSpPr txBox="1"/>
              <p:nvPr/>
            </p:nvSpPr>
            <p:spPr>
              <a:xfrm>
                <a:off x="6599041" y="2118047"/>
                <a:ext cx="721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/>
                  <a:t>Vacuum </a:t>
                </a:r>
              </a:p>
              <a:p>
                <a:r>
                  <a:rPr lang="en-GB" sz="1200"/>
                  <a:t>Window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44ED31-E568-470A-B1A3-BD1B451346DE}"/>
                </a:ext>
              </a:extLst>
            </p:cNvPr>
            <p:cNvSpPr txBox="1"/>
            <p:nvPr/>
          </p:nvSpPr>
          <p:spPr>
            <a:xfrm>
              <a:off x="7288773" y="1268910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Sample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Prototype Cooled Mirror Testing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1101C-6EFF-4E1F-A40B-21888A050673}"/>
              </a:ext>
            </a:extLst>
          </p:cNvPr>
          <p:cNvSpPr txBox="1"/>
          <p:nvPr/>
        </p:nvSpPr>
        <p:spPr>
          <a:xfrm>
            <a:off x="355157" y="1016992"/>
            <a:ext cx="640871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 water-cooled 160 mm x 130 mm ULE 7973 silver coated mirror substrate was heated with 120W 800nm diode laser under vacuum.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Stable &amp; leak tested under pressure &amp; under vacuum for many hours without issue.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Testing is necessary to determine viability of cooling scheme under vacuum when scaled to full aperture gratings.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38B963-5278-4A0F-A6FF-8869C3961586}"/>
              </a:ext>
            </a:extLst>
          </p:cNvPr>
          <p:cNvGrpSpPr/>
          <p:nvPr/>
        </p:nvGrpSpPr>
        <p:grpSpPr>
          <a:xfrm>
            <a:off x="8369945" y="1060589"/>
            <a:ext cx="3484397" cy="2267023"/>
            <a:chOff x="9276710" y="1122707"/>
            <a:chExt cx="2543665" cy="1654963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9276710" y="1122707"/>
              <a:ext cx="2543665" cy="1654963"/>
              <a:chOff x="4328782" y="1196752"/>
              <a:chExt cx="7815890" cy="508518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50"/>
              <a:stretch/>
            </p:blipFill>
            <p:spPr>
              <a:xfrm>
                <a:off x="4328782" y="1196752"/>
                <a:ext cx="7815890" cy="508518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7" name="Straight Arrow Connector 6"/>
              <p:cNvCxnSpPr/>
              <p:nvPr/>
            </p:nvCxnSpPr>
            <p:spPr>
              <a:xfrm flipH="1">
                <a:off x="5159896" y="4293096"/>
                <a:ext cx="6768752" cy="7200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5159896" y="2376264"/>
                <a:ext cx="2376264" cy="195283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7680176" y="2376264"/>
                <a:ext cx="2736304" cy="24208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F00578-04B7-4A9A-A567-B31F341202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43053" y="1576916"/>
              <a:ext cx="131888" cy="1130414"/>
            </a:xfrm>
            <a:prstGeom prst="straightConnector1">
              <a:avLst/>
            </a:prstGeom>
            <a:ln w="38100">
              <a:solidFill>
                <a:srgbClr val="FF999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35263-D24C-45B7-BB85-99F6E352C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93" t="24093" r="42578" b="31985"/>
          <a:stretch/>
        </p:blipFill>
        <p:spPr>
          <a:xfrm>
            <a:off x="2378373" y="3815711"/>
            <a:ext cx="260251" cy="18217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620DA9-1FB7-4376-8A88-6D421754A9C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8587" r="2866" b="-3020"/>
          <a:stretch/>
        </p:blipFill>
        <p:spPr>
          <a:xfrm rot="5400000">
            <a:off x="420808" y="3991332"/>
            <a:ext cx="2005710" cy="16544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9D9A3B-7580-4D92-8915-A2D5F8F4C1AE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5054" r="3670" b="5543"/>
          <a:stretch>
            <a:fillRect/>
          </a:stretch>
        </p:blipFill>
        <p:spPr bwMode="auto">
          <a:xfrm>
            <a:off x="4889496" y="4355979"/>
            <a:ext cx="1421084" cy="200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A44BC2-4803-4C9C-A52B-1E2C2E3FE8D0}"/>
              </a:ext>
            </a:extLst>
          </p:cNvPr>
          <p:cNvPicPr>
            <a:picLocks noChangeAspect="1"/>
          </p:cNvPicPr>
          <p:nvPr/>
        </p:nvPicPr>
        <p:blipFill rotWithShape="1"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38" r="8190" b="9100"/>
          <a:stretch>
            <a:fillRect/>
          </a:stretch>
        </p:blipFill>
        <p:spPr bwMode="auto">
          <a:xfrm>
            <a:off x="3194555" y="4319075"/>
            <a:ext cx="1507490" cy="204135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12F4B53-0F18-49B5-9C49-405A6B7A8FF9}"/>
              </a:ext>
            </a:extLst>
          </p:cNvPr>
          <p:cNvSpPr txBox="1"/>
          <p:nvPr/>
        </p:nvSpPr>
        <p:spPr>
          <a:xfrm>
            <a:off x="3064325" y="6375451"/>
            <a:ext cx="3506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Cooled substrate mounting scheme</a:t>
            </a:r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BAB638-4EA6-4FAE-A313-A58225D8CE4D}"/>
              </a:ext>
            </a:extLst>
          </p:cNvPr>
          <p:cNvSpPr txBox="1"/>
          <p:nvPr/>
        </p:nvSpPr>
        <p:spPr>
          <a:xfrm>
            <a:off x="943036" y="5817731"/>
            <a:ext cx="110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Substrate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686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6F204F-B15C-253D-2991-B2716ADDC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Cooled Mirror Testing - 2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D9BA2-5B2A-7CA1-3548-FDFBB01CE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171183"/>
            <a:ext cx="4559454" cy="2807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1B5E89-451B-AAD4-15F6-C5E160142DC9}"/>
              </a:ext>
            </a:extLst>
          </p:cNvPr>
          <p:cNvSpPr txBox="1"/>
          <p:nvPr/>
        </p:nvSpPr>
        <p:spPr>
          <a:xfrm>
            <a:off x="5438562" y="1305916"/>
            <a:ext cx="56886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/>
              <a:t>Tested 3 different windows in air using uncooled ULE 7973 mirror: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Corning 7980 20mm thick;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Corning 7979 20mm thick;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Sapphire 2mm thick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C34D2-2271-68D1-1D93-857844003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789878"/>
            <a:ext cx="4632332" cy="2807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4A8FA-7B5B-54CF-556B-8A231E7AFDCA}"/>
              </a:ext>
            </a:extLst>
          </p:cNvPr>
          <p:cNvSpPr txBox="1"/>
          <p:nvPr/>
        </p:nvSpPr>
        <p:spPr>
          <a:xfrm>
            <a:off x="9332625" y="4509120"/>
            <a:ext cx="195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/>
              <a:t>Water cooling at T = 21 C and p = 0.5 Bar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480AC-FB55-D594-2715-B683257D9D8A}"/>
              </a:ext>
            </a:extLst>
          </p:cNvPr>
          <p:cNvSpPr txBox="1"/>
          <p:nvPr/>
        </p:nvSpPr>
        <p:spPr>
          <a:xfrm>
            <a:off x="5438562" y="3172947"/>
            <a:ext cx="481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Sapphire window lower impact on the wavefront.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9EB47-1D35-58FA-4C87-290AE60BB044}"/>
              </a:ext>
            </a:extLst>
          </p:cNvPr>
          <p:cNvSpPr txBox="1"/>
          <p:nvPr/>
        </p:nvSpPr>
        <p:spPr>
          <a:xfrm>
            <a:off x="335360" y="4324454"/>
            <a:ext cx="6147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Sapphire window was used to test three mirrors under vacuum: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Zerodur</a:t>
            </a:r>
            <a:r>
              <a:rPr lang="en-GB"/>
              <a:t>, gold coated;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ULE 7973 uncooled, silver coated;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ULE 7973 cooled, silver coated.</a:t>
            </a:r>
          </a:p>
        </p:txBody>
      </p:sp>
    </p:spTree>
    <p:extLst>
      <p:ext uri="{BB962C8B-B14F-4D97-AF65-F5344CB8AC3E}">
        <p14:creationId xmlns:p14="http://schemas.microsoft.com/office/powerpoint/2010/main" val="205789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305A4F4-4CAD-48E2-B770-E8687937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Compressor 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A5E968-E0A5-4126-B588-1465439A85CD}"/>
              </a:ext>
            </a:extLst>
          </p:cNvPr>
          <p:cNvSpPr txBox="1"/>
          <p:nvPr/>
        </p:nvSpPr>
        <p:spPr>
          <a:xfrm>
            <a:off x="475182" y="1412776"/>
            <a:ext cx="4850114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Routinely compress EPAC pulses to 1 PW without introducing degrading effects to the laser pulses for experiments.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Pre-compressor.</a:t>
            </a:r>
          </a:p>
          <a:p>
            <a:pPr lvl="1">
              <a:spcAft>
                <a:spcPts val="600"/>
              </a:spcAft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3-colour CW alignment + pilot beam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Beam expansion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to 220mm.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Chamber and Opto-mechanics.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Compressor Optics.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Post-Compressor Diagnostics.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Pulse duration, contrast, near-field, far-field, darkfield, wavefront, spectral phase.</a:t>
            </a:r>
          </a:p>
        </p:txBody>
      </p:sp>
      <p:pic>
        <p:nvPicPr>
          <p:cNvPr id="6" name="Picture 5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3798657F-57ED-4A4F-A3C1-3AFA3C692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9" t="37360" r="14556" b="9451"/>
          <a:stretch/>
        </p:blipFill>
        <p:spPr>
          <a:xfrm>
            <a:off x="5591944" y="932480"/>
            <a:ext cx="5586619" cy="3943498"/>
          </a:xfrm>
          <a:prstGeom prst="rect">
            <a:avLst/>
          </a:prstGeom>
        </p:spPr>
      </p:pic>
      <p:sp>
        <p:nvSpPr>
          <p:cNvPr id="7" name="Cross 6">
            <a:extLst>
              <a:ext uri="{FF2B5EF4-FFF2-40B4-BE49-F238E27FC236}">
                <a16:creationId xmlns:a16="http://schemas.microsoft.com/office/drawing/2014/main" id="{C2774C1F-87C7-4EDC-BCAD-39B73D207F21}"/>
              </a:ext>
            </a:extLst>
          </p:cNvPr>
          <p:cNvSpPr/>
          <p:nvPr/>
        </p:nvSpPr>
        <p:spPr>
          <a:xfrm>
            <a:off x="6767874" y="1420833"/>
            <a:ext cx="3933984" cy="2966792"/>
          </a:xfrm>
          <a:custGeom>
            <a:avLst/>
            <a:gdLst>
              <a:gd name="connsiteX0" fmla="*/ 0 w 914400"/>
              <a:gd name="connsiteY0" fmla="*/ 228600 h 914400"/>
              <a:gd name="connsiteX1" fmla="*/ 228600 w 914400"/>
              <a:gd name="connsiteY1" fmla="*/ 228600 h 914400"/>
              <a:gd name="connsiteX2" fmla="*/ 228600 w 914400"/>
              <a:gd name="connsiteY2" fmla="*/ 0 h 914400"/>
              <a:gd name="connsiteX3" fmla="*/ 685800 w 914400"/>
              <a:gd name="connsiteY3" fmla="*/ 0 h 914400"/>
              <a:gd name="connsiteX4" fmla="*/ 685800 w 914400"/>
              <a:gd name="connsiteY4" fmla="*/ 228600 h 914400"/>
              <a:gd name="connsiteX5" fmla="*/ 914400 w 914400"/>
              <a:gd name="connsiteY5" fmla="*/ 228600 h 914400"/>
              <a:gd name="connsiteX6" fmla="*/ 914400 w 914400"/>
              <a:gd name="connsiteY6" fmla="*/ 685800 h 914400"/>
              <a:gd name="connsiteX7" fmla="*/ 685800 w 914400"/>
              <a:gd name="connsiteY7" fmla="*/ 685800 h 914400"/>
              <a:gd name="connsiteX8" fmla="*/ 685800 w 914400"/>
              <a:gd name="connsiteY8" fmla="*/ 914400 h 914400"/>
              <a:gd name="connsiteX9" fmla="*/ 228600 w 914400"/>
              <a:gd name="connsiteY9" fmla="*/ 914400 h 914400"/>
              <a:gd name="connsiteX10" fmla="*/ 228600 w 914400"/>
              <a:gd name="connsiteY10" fmla="*/ 685800 h 914400"/>
              <a:gd name="connsiteX11" fmla="*/ 0 w 914400"/>
              <a:gd name="connsiteY11" fmla="*/ 685800 h 914400"/>
              <a:gd name="connsiteX12" fmla="*/ 0 w 914400"/>
              <a:gd name="connsiteY12" fmla="*/ 228600 h 914400"/>
              <a:gd name="connsiteX0" fmla="*/ 0 w 1500188"/>
              <a:gd name="connsiteY0" fmla="*/ 0 h 962025"/>
              <a:gd name="connsiteX1" fmla="*/ 814388 w 1500188"/>
              <a:gd name="connsiteY1" fmla="*/ 276225 h 962025"/>
              <a:gd name="connsiteX2" fmla="*/ 814388 w 1500188"/>
              <a:gd name="connsiteY2" fmla="*/ 47625 h 962025"/>
              <a:gd name="connsiteX3" fmla="*/ 1271588 w 1500188"/>
              <a:gd name="connsiteY3" fmla="*/ 47625 h 962025"/>
              <a:gd name="connsiteX4" fmla="*/ 1271588 w 1500188"/>
              <a:gd name="connsiteY4" fmla="*/ 276225 h 962025"/>
              <a:gd name="connsiteX5" fmla="*/ 1500188 w 1500188"/>
              <a:gd name="connsiteY5" fmla="*/ 276225 h 962025"/>
              <a:gd name="connsiteX6" fmla="*/ 1500188 w 1500188"/>
              <a:gd name="connsiteY6" fmla="*/ 733425 h 962025"/>
              <a:gd name="connsiteX7" fmla="*/ 1271588 w 1500188"/>
              <a:gd name="connsiteY7" fmla="*/ 733425 h 962025"/>
              <a:gd name="connsiteX8" fmla="*/ 1271588 w 1500188"/>
              <a:gd name="connsiteY8" fmla="*/ 962025 h 962025"/>
              <a:gd name="connsiteX9" fmla="*/ 814388 w 1500188"/>
              <a:gd name="connsiteY9" fmla="*/ 962025 h 962025"/>
              <a:gd name="connsiteX10" fmla="*/ 814388 w 1500188"/>
              <a:gd name="connsiteY10" fmla="*/ 733425 h 962025"/>
              <a:gd name="connsiteX11" fmla="*/ 585788 w 1500188"/>
              <a:gd name="connsiteY11" fmla="*/ 733425 h 962025"/>
              <a:gd name="connsiteX12" fmla="*/ 0 w 1500188"/>
              <a:gd name="connsiteY12" fmla="*/ 0 h 962025"/>
              <a:gd name="connsiteX0" fmla="*/ 200024 w 1700212"/>
              <a:gd name="connsiteY0" fmla="*/ 0 h 962025"/>
              <a:gd name="connsiteX1" fmla="*/ 1014412 w 1700212"/>
              <a:gd name="connsiteY1" fmla="*/ 276225 h 962025"/>
              <a:gd name="connsiteX2" fmla="*/ 1014412 w 1700212"/>
              <a:gd name="connsiteY2" fmla="*/ 47625 h 962025"/>
              <a:gd name="connsiteX3" fmla="*/ 1471612 w 1700212"/>
              <a:gd name="connsiteY3" fmla="*/ 47625 h 962025"/>
              <a:gd name="connsiteX4" fmla="*/ 1471612 w 1700212"/>
              <a:gd name="connsiteY4" fmla="*/ 276225 h 962025"/>
              <a:gd name="connsiteX5" fmla="*/ 1700212 w 1700212"/>
              <a:gd name="connsiteY5" fmla="*/ 276225 h 962025"/>
              <a:gd name="connsiteX6" fmla="*/ 1700212 w 1700212"/>
              <a:gd name="connsiteY6" fmla="*/ 733425 h 962025"/>
              <a:gd name="connsiteX7" fmla="*/ 1471612 w 1700212"/>
              <a:gd name="connsiteY7" fmla="*/ 733425 h 962025"/>
              <a:gd name="connsiteX8" fmla="*/ 1471612 w 1700212"/>
              <a:gd name="connsiteY8" fmla="*/ 962025 h 962025"/>
              <a:gd name="connsiteX9" fmla="*/ 1014412 w 1700212"/>
              <a:gd name="connsiteY9" fmla="*/ 962025 h 962025"/>
              <a:gd name="connsiteX10" fmla="*/ 1014412 w 1700212"/>
              <a:gd name="connsiteY10" fmla="*/ 733425 h 962025"/>
              <a:gd name="connsiteX11" fmla="*/ 0 w 1700212"/>
              <a:gd name="connsiteY11" fmla="*/ 376237 h 962025"/>
              <a:gd name="connsiteX12" fmla="*/ 200024 w 1700212"/>
              <a:gd name="connsiteY12" fmla="*/ 0 h 962025"/>
              <a:gd name="connsiteX0" fmla="*/ 200024 w 1700212"/>
              <a:gd name="connsiteY0" fmla="*/ 0 h 962025"/>
              <a:gd name="connsiteX1" fmla="*/ 1014412 w 1700212"/>
              <a:gd name="connsiteY1" fmla="*/ 276225 h 962025"/>
              <a:gd name="connsiteX2" fmla="*/ 1014412 w 1700212"/>
              <a:gd name="connsiteY2" fmla="*/ 47625 h 962025"/>
              <a:gd name="connsiteX3" fmla="*/ 1471612 w 1700212"/>
              <a:gd name="connsiteY3" fmla="*/ 47625 h 962025"/>
              <a:gd name="connsiteX4" fmla="*/ 1471612 w 1700212"/>
              <a:gd name="connsiteY4" fmla="*/ 276225 h 962025"/>
              <a:gd name="connsiteX5" fmla="*/ 1700212 w 1700212"/>
              <a:gd name="connsiteY5" fmla="*/ 276225 h 962025"/>
              <a:gd name="connsiteX6" fmla="*/ 1700212 w 1700212"/>
              <a:gd name="connsiteY6" fmla="*/ 733425 h 962025"/>
              <a:gd name="connsiteX7" fmla="*/ 1471612 w 1700212"/>
              <a:gd name="connsiteY7" fmla="*/ 733425 h 962025"/>
              <a:gd name="connsiteX8" fmla="*/ 1471612 w 1700212"/>
              <a:gd name="connsiteY8" fmla="*/ 962025 h 962025"/>
              <a:gd name="connsiteX9" fmla="*/ 1014412 w 1700212"/>
              <a:gd name="connsiteY9" fmla="*/ 962025 h 962025"/>
              <a:gd name="connsiteX10" fmla="*/ 566737 w 1700212"/>
              <a:gd name="connsiteY10" fmla="*/ 561975 h 962025"/>
              <a:gd name="connsiteX11" fmla="*/ 0 w 1700212"/>
              <a:gd name="connsiteY11" fmla="*/ 376237 h 962025"/>
              <a:gd name="connsiteX12" fmla="*/ 200024 w 1700212"/>
              <a:gd name="connsiteY12" fmla="*/ 0 h 962025"/>
              <a:gd name="connsiteX0" fmla="*/ 200024 w 1700212"/>
              <a:gd name="connsiteY0" fmla="*/ 0 h 962025"/>
              <a:gd name="connsiteX1" fmla="*/ 1014412 w 1700212"/>
              <a:gd name="connsiteY1" fmla="*/ 276225 h 962025"/>
              <a:gd name="connsiteX2" fmla="*/ 1014412 w 1700212"/>
              <a:gd name="connsiteY2" fmla="*/ 47625 h 962025"/>
              <a:gd name="connsiteX3" fmla="*/ 1471612 w 1700212"/>
              <a:gd name="connsiteY3" fmla="*/ 47625 h 962025"/>
              <a:gd name="connsiteX4" fmla="*/ 1471612 w 1700212"/>
              <a:gd name="connsiteY4" fmla="*/ 276225 h 962025"/>
              <a:gd name="connsiteX5" fmla="*/ 1700212 w 1700212"/>
              <a:gd name="connsiteY5" fmla="*/ 276225 h 962025"/>
              <a:gd name="connsiteX6" fmla="*/ 1700212 w 1700212"/>
              <a:gd name="connsiteY6" fmla="*/ 733425 h 962025"/>
              <a:gd name="connsiteX7" fmla="*/ 1471612 w 1700212"/>
              <a:gd name="connsiteY7" fmla="*/ 733425 h 962025"/>
              <a:gd name="connsiteX8" fmla="*/ 1471612 w 1700212"/>
              <a:gd name="connsiteY8" fmla="*/ 962025 h 962025"/>
              <a:gd name="connsiteX9" fmla="*/ 1319212 w 1700212"/>
              <a:gd name="connsiteY9" fmla="*/ 795338 h 962025"/>
              <a:gd name="connsiteX10" fmla="*/ 566737 w 1700212"/>
              <a:gd name="connsiteY10" fmla="*/ 561975 h 962025"/>
              <a:gd name="connsiteX11" fmla="*/ 0 w 1700212"/>
              <a:gd name="connsiteY11" fmla="*/ 376237 h 962025"/>
              <a:gd name="connsiteX12" fmla="*/ 200024 w 1700212"/>
              <a:gd name="connsiteY12" fmla="*/ 0 h 962025"/>
              <a:gd name="connsiteX0" fmla="*/ 200024 w 1700212"/>
              <a:gd name="connsiteY0" fmla="*/ 0 h 962025"/>
              <a:gd name="connsiteX1" fmla="*/ 1014412 w 1700212"/>
              <a:gd name="connsiteY1" fmla="*/ 276225 h 962025"/>
              <a:gd name="connsiteX2" fmla="*/ 1014412 w 1700212"/>
              <a:gd name="connsiteY2" fmla="*/ 47625 h 962025"/>
              <a:gd name="connsiteX3" fmla="*/ 1471612 w 1700212"/>
              <a:gd name="connsiteY3" fmla="*/ 47625 h 962025"/>
              <a:gd name="connsiteX4" fmla="*/ 1471612 w 1700212"/>
              <a:gd name="connsiteY4" fmla="*/ 276225 h 962025"/>
              <a:gd name="connsiteX5" fmla="*/ 1700212 w 1700212"/>
              <a:gd name="connsiteY5" fmla="*/ 276225 h 962025"/>
              <a:gd name="connsiteX6" fmla="*/ 1700212 w 1700212"/>
              <a:gd name="connsiteY6" fmla="*/ 733425 h 962025"/>
              <a:gd name="connsiteX7" fmla="*/ 1471612 w 1700212"/>
              <a:gd name="connsiteY7" fmla="*/ 733425 h 962025"/>
              <a:gd name="connsiteX8" fmla="*/ 1471612 w 1700212"/>
              <a:gd name="connsiteY8" fmla="*/ 962025 h 962025"/>
              <a:gd name="connsiteX9" fmla="*/ 1014412 w 1700212"/>
              <a:gd name="connsiteY9" fmla="*/ 771525 h 962025"/>
              <a:gd name="connsiteX10" fmla="*/ 566737 w 1700212"/>
              <a:gd name="connsiteY10" fmla="*/ 561975 h 962025"/>
              <a:gd name="connsiteX11" fmla="*/ 0 w 1700212"/>
              <a:gd name="connsiteY11" fmla="*/ 376237 h 962025"/>
              <a:gd name="connsiteX12" fmla="*/ 200024 w 1700212"/>
              <a:gd name="connsiteY12" fmla="*/ 0 h 962025"/>
              <a:gd name="connsiteX0" fmla="*/ 200024 w 1700212"/>
              <a:gd name="connsiteY0" fmla="*/ 0 h 962025"/>
              <a:gd name="connsiteX1" fmla="*/ 1014412 w 1700212"/>
              <a:gd name="connsiteY1" fmla="*/ 276225 h 962025"/>
              <a:gd name="connsiteX2" fmla="*/ 1014412 w 1700212"/>
              <a:gd name="connsiteY2" fmla="*/ 47625 h 962025"/>
              <a:gd name="connsiteX3" fmla="*/ 1471612 w 1700212"/>
              <a:gd name="connsiteY3" fmla="*/ 47625 h 962025"/>
              <a:gd name="connsiteX4" fmla="*/ 1471612 w 1700212"/>
              <a:gd name="connsiteY4" fmla="*/ 276225 h 962025"/>
              <a:gd name="connsiteX5" fmla="*/ 1700212 w 1700212"/>
              <a:gd name="connsiteY5" fmla="*/ 276225 h 962025"/>
              <a:gd name="connsiteX6" fmla="*/ 1700212 w 1700212"/>
              <a:gd name="connsiteY6" fmla="*/ 733425 h 962025"/>
              <a:gd name="connsiteX7" fmla="*/ 1471612 w 1700212"/>
              <a:gd name="connsiteY7" fmla="*/ 733425 h 962025"/>
              <a:gd name="connsiteX8" fmla="*/ 1471612 w 1700212"/>
              <a:gd name="connsiteY8" fmla="*/ 962025 h 962025"/>
              <a:gd name="connsiteX9" fmla="*/ 1014412 w 1700212"/>
              <a:gd name="connsiteY9" fmla="*/ 771525 h 962025"/>
              <a:gd name="connsiteX10" fmla="*/ 523875 w 1700212"/>
              <a:gd name="connsiteY10" fmla="*/ 604837 h 962025"/>
              <a:gd name="connsiteX11" fmla="*/ 0 w 1700212"/>
              <a:gd name="connsiteY11" fmla="*/ 376237 h 962025"/>
              <a:gd name="connsiteX12" fmla="*/ 200024 w 1700212"/>
              <a:gd name="connsiteY12" fmla="*/ 0 h 962025"/>
              <a:gd name="connsiteX0" fmla="*/ 204786 w 1704974"/>
              <a:gd name="connsiteY0" fmla="*/ 0 h 962025"/>
              <a:gd name="connsiteX1" fmla="*/ 1019174 w 1704974"/>
              <a:gd name="connsiteY1" fmla="*/ 276225 h 962025"/>
              <a:gd name="connsiteX2" fmla="*/ 1019174 w 1704974"/>
              <a:gd name="connsiteY2" fmla="*/ 47625 h 962025"/>
              <a:gd name="connsiteX3" fmla="*/ 1476374 w 1704974"/>
              <a:gd name="connsiteY3" fmla="*/ 47625 h 962025"/>
              <a:gd name="connsiteX4" fmla="*/ 1476374 w 1704974"/>
              <a:gd name="connsiteY4" fmla="*/ 276225 h 962025"/>
              <a:gd name="connsiteX5" fmla="*/ 1704974 w 1704974"/>
              <a:gd name="connsiteY5" fmla="*/ 276225 h 962025"/>
              <a:gd name="connsiteX6" fmla="*/ 1704974 w 1704974"/>
              <a:gd name="connsiteY6" fmla="*/ 733425 h 962025"/>
              <a:gd name="connsiteX7" fmla="*/ 1476374 w 1704974"/>
              <a:gd name="connsiteY7" fmla="*/ 733425 h 962025"/>
              <a:gd name="connsiteX8" fmla="*/ 1476374 w 1704974"/>
              <a:gd name="connsiteY8" fmla="*/ 962025 h 962025"/>
              <a:gd name="connsiteX9" fmla="*/ 1019174 w 1704974"/>
              <a:gd name="connsiteY9" fmla="*/ 771525 h 962025"/>
              <a:gd name="connsiteX10" fmla="*/ 528637 w 1704974"/>
              <a:gd name="connsiteY10" fmla="*/ 604837 h 962025"/>
              <a:gd name="connsiteX11" fmla="*/ 0 w 1704974"/>
              <a:gd name="connsiteY11" fmla="*/ 414337 h 962025"/>
              <a:gd name="connsiteX12" fmla="*/ 204786 w 1704974"/>
              <a:gd name="connsiteY12" fmla="*/ 0 h 962025"/>
              <a:gd name="connsiteX0" fmla="*/ 204786 w 1704974"/>
              <a:gd name="connsiteY0" fmla="*/ 0 h 933450"/>
              <a:gd name="connsiteX1" fmla="*/ 1019174 w 1704974"/>
              <a:gd name="connsiteY1" fmla="*/ 276225 h 933450"/>
              <a:gd name="connsiteX2" fmla="*/ 1019174 w 1704974"/>
              <a:gd name="connsiteY2" fmla="*/ 47625 h 933450"/>
              <a:gd name="connsiteX3" fmla="*/ 1476374 w 1704974"/>
              <a:gd name="connsiteY3" fmla="*/ 47625 h 933450"/>
              <a:gd name="connsiteX4" fmla="*/ 1476374 w 1704974"/>
              <a:gd name="connsiteY4" fmla="*/ 276225 h 933450"/>
              <a:gd name="connsiteX5" fmla="*/ 1704974 w 1704974"/>
              <a:gd name="connsiteY5" fmla="*/ 276225 h 933450"/>
              <a:gd name="connsiteX6" fmla="*/ 1704974 w 1704974"/>
              <a:gd name="connsiteY6" fmla="*/ 733425 h 933450"/>
              <a:gd name="connsiteX7" fmla="*/ 1476374 w 1704974"/>
              <a:gd name="connsiteY7" fmla="*/ 733425 h 933450"/>
              <a:gd name="connsiteX8" fmla="*/ 1519237 w 1704974"/>
              <a:gd name="connsiteY8" fmla="*/ 933450 h 933450"/>
              <a:gd name="connsiteX9" fmla="*/ 1019174 w 1704974"/>
              <a:gd name="connsiteY9" fmla="*/ 771525 h 933450"/>
              <a:gd name="connsiteX10" fmla="*/ 528637 w 1704974"/>
              <a:gd name="connsiteY10" fmla="*/ 604837 h 933450"/>
              <a:gd name="connsiteX11" fmla="*/ 0 w 1704974"/>
              <a:gd name="connsiteY11" fmla="*/ 414337 h 933450"/>
              <a:gd name="connsiteX12" fmla="*/ 204786 w 1704974"/>
              <a:gd name="connsiteY12" fmla="*/ 0 h 933450"/>
              <a:gd name="connsiteX0" fmla="*/ 204786 w 1704974"/>
              <a:gd name="connsiteY0" fmla="*/ 0 h 933450"/>
              <a:gd name="connsiteX1" fmla="*/ 1019174 w 1704974"/>
              <a:gd name="connsiteY1" fmla="*/ 276225 h 933450"/>
              <a:gd name="connsiteX2" fmla="*/ 1019174 w 1704974"/>
              <a:gd name="connsiteY2" fmla="*/ 47625 h 933450"/>
              <a:gd name="connsiteX3" fmla="*/ 1476374 w 1704974"/>
              <a:gd name="connsiteY3" fmla="*/ 47625 h 933450"/>
              <a:gd name="connsiteX4" fmla="*/ 1476374 w 1704974"/>
              <a:gd name="connsiteY4" fmla="*/ 276225 h 933450"/>
              <a:gd name="connsiteX5" fmla="*/ 1704974 w 1704974"/>
              <a:gd name="connsiteY5" fmla="*/ 276225 h 933450"/>
              <a:gd name="connsiteX6" fmla="*/ 1704974 w 1704974"/>
              <a:gd name="connsiteY6" fmla="*/ 733425 h 933450"/>
              <a:gd name="connsiteX7" fmla="*/ 1614487 w 1704974"/>
              <a:gd name="connsiteY7" fmla="*/ 738188 h 933450"/>
              <a:gd name="connsiteX8" fmla="*/ 1519237 w 1704974"/>
              <a:gd name="connsiteY8" fmla="*/ 933450 h 933450"/>
              <a:gd name="connsiteX9" fmla="*/ 1019174 w 1704974"/>
              <a:gd name="connsiteY9" fmla="*/ 771525 h 933450"/>
              <a:gd name="connsiteX10" fmla="*/ 528637 w 1704974"/>
              <a:gd name="connsiteY10" fmla="*/ 604837 h 933450"/>
              <a:gd name="connsiteX11" fmla="*/ 0 w 1704974"/>
              <a:gd name="connsiteY11" fmla="*/ 414337 h 933450"/>
              <a:gd name="connsiteX12" fmla="*/ 204786 w 1704974"/>
              <a:gd name="connsiteY12" fmla="*/ 0 h 933450"/>
              <a:gd name="connsiteX0" fmla="*/ 204786 w 1704974"/>
              <a:gd name="connsiteY0" fmla="*/ 0 h 933450"/>
              <a:gd name="connsiteX1" fmla="*/ 1019174 w 1704974"/>
              <a:gd name="connsiteY1" fmla="*/ 276225 h 933450"/>
              <a:gd name="connsiteX2" fmla="*/ 1019174 w 1704974"/>
              <a:gd name="connsiteY2" fmla="*/ 47625 h 933450"/>
              <a:gd name="connsiteX3" fmla="*/ 1476374 w 1704974"/>
              <a:gd name="connsiteY3" fmla="*/ 47625 h 933450"/>
              <a:gd name="connsiteX4" fmla="*/ 1476374 w 1704974"/>
              <a:gd name="connsiteY4" fmla="*/ 276225 h 933450"/>
              <a:gd name="connsiteX5" fmla="*/ 1704974 w 1704974"/>
              <a:gd name="connsiteY5" fmla="*/ 276225 h 933450"/>
              <a:gd name="connsiteX6" fmla="*/ 1662111 w 1704974"/>
              <a:gd name="connsiteY6" fmla="*/ 619125 h 933450"/>
              <a:gd name="connsiteX7" fmla="*/ 1614487 w 1704974"/>
              <a:gd name="connsiteY7" fmla="*/ 738188 h 933450"/>
              <a:gd name="connsiteX8" fmla="*/ 1519237 w 1704974"/>
              <a:gd name="connsiteY8" fmla="*/ 933450 h 933450"/>
              <a:gd name="connsiteX9" fmla="*/ 1019174 w 1704974"/>
              <a:gd name="connsiteY9" fmla="*/ 771525 h 933450"/>
              <a:gd name="connsiteX10" fmla="*/ 528637 w 1704974"/>
              <a:gd name="connsiteY10" fmla="*/ 604837 h 933450"/>
              <a:gd name="connsiteX11" fmla="*/ 0 w 1704974"/>
              <a:gd name="connsiteY11" fmla="*/ 414337 h 933450"/>
              <a:gd name="connsiteX12" fmla="*/ 204786 w 1704974"/>
              <a:gd name="connsiteY12" fmla="*/ 0 h 933450"/>
              <a:gd name="connsiteX0" fmla="*/ 204786 w 1719262"/>
              <a:gd name="connsiteY0" fmla="*/ 0 h 933450"/>
              <a:gd name="connsiteX1" fmla="*/ 1019174 w 1719262"/>
              <a:gd name="connsiteY1" fmla="*/ 276225 h 933450"/>
              <a:gd name="connsiteX2" fmla="*/ 1019174 w 1719262"/>
              <a:gd name="connsiteY2" fmla="*/ 47625 h 933450"/>
              <a:gd name="connsiteX3" fmla="*/ 1476374 w 1719262"/>
              <a:gd name="connsiteY3" fmla="*/ 47625 h 933450"/>
              <a:gd name="connsiteX4" fmla="*/ 1476374 w 1719262"/>
              <a:gd name="connsiteY4" fmla="*/ 276225 h 933450"/>
              <a:gd name="connsiteX5" fmla="*/ 1719262 w 1719262"/>
              <a:gd name="connsiteY5" fmla="*/ 476250 h 933450"/>
              <a:gd name="connsiteX6" fmla="*/ 1662111 w 1719262"/>
              <a:gd name="connsiteY6" fmla="*/ 619125 h 933450"/>
              <a:gd name="connsiteX7" fmla="*/ 1614487 w 1719262"/>
              <a:gd name="connsiteY7" fmla="*/ 738188 h 933450"/>
              <a:gd name="connsiteX8" fmla="*/ 1519237 w 1719262"/>
              <a:gd name="connsiteY8" fmla="*/ 933450 h 933450"/>
              <a:gd name="connsiteX9" fmla="*/ 1019174 w 1719262"/>
              <a:gd name="connsiteY9" fmla="*/ 771525 h 933450"/>
              <a:gd name="connsiteX10" fmla="*/ 528637 w 1719262"/>
              <a:gd name="connsiteY10" fmla="*/ 604837 h 933450"/>
              <a:gd name="connsiteX11" fmla="*/ 0 w 1719262"/>
              <a:gd name="connsiteY11" fmla="*/ 414337 h 933450"/>
              <a:gd name="connsiteX12" fmla="*/ 204786 w 1719262"/>
              <a:gd name="connsiteY12" fmla="*/ 0 h 933450"/>
              <a:gd name="connsiteX0" fmla="*/ 204786 w 1719262"/>
              <a:gd name="connsiteY0" fmla="*/ 0 h 933450"/>
              <a:gd name="connsiteX1" fmla="*/ 1019174 w 1719262"/>
              <a:gd name="connsiteY1" fmla="*/ 276225 h 933450"/>
              <a:gd name="connsiteX2" fmla="*/ 1019174 w 1719262"/>
              <a:gd name="connsiteY2" fmla="*/ 47625 h 933450"/>
              <a:gd name="connsiteX3" fmla="*/ 1476374 w 1719262"/>
              <a:gd name="connsiteY3" fmla="*/ 47625 h 933450"/>
              <a:gd name="connsiteX4" fmla="*/ 1104899 w 1719262"/>
              <a:gd name="connsiteY4" fmla="*/ 276225 h 933450"/>
              <a:gd name="connsiteX5" fmla="*/ 1719262 w 1719262"/>
              <a:gd name="connsiteY5" fmla="*/ 476250 h 933450"/>
              <a:gd name="connsiteX6" fmla="*/ 1662111 w 1719262"/>
              <a:gd name="connsiteY6" fmla="*/ 619125 h 933450"/>
              <a:gd name="connsiteX7" fmla="*/ 1614487 w 1719262"/>
              <a:gd name="connsiteY7" fmla="*/ 738188 h 933450"/>
              <a:gd name="connsiteX8" fmla="*/ 1519237 w 1719262"/>
              <a:gd name="connsiteY8" fmla="*/ 933450 h 933450"/>
              <a:gd name="connsiteX9" fmla="*/ 1019174 w 1719262"/>
              <a:gd name="connsiteY9" fmla="*/ 771525 h 933450"/>
              <a:gd name="connsiteX10" fmla="*/ 528637 w 1719262"/>
              <a:gd name="connsiteY10" fmla="*/ 604837 h 933450"/>
              <a:gd name="connsiteX11" fmla="*/ 0 w 1719262"/>
              <a:gd name="connsiteY11" fmla="*/ 414337 h 933450"/>
              <a:gd name="connsiteX12" fmla="*/ 204786 w 1719262"/>
              <a:gd name="connsiteY12" fmla="*/ 0 h 933450"/>
              <a:gd name="connsiteX0" fmla="*/ 204786 w 1719262"/>
              <a:gd name="connsiteY0" fmla="*/ 0 h 933450"/>
              <a:gd name="connsiteX1" fmla="*/ 581024 w 1719262"/>
              <a:gd name="connsiteY1" fmla="*/ 123825 h 933450"/>
              <a:gd name="connsiteX2" fmla="*/ 1019174 w 1719262"/>
              <a:gd name="connsiteY2" fmla="*/ 47625 h 933450"/>
              <a:gd name="connsiteX3" fmla="*/ 1476374 w 1719262"/>
              <a:gd name="connsiteY3" fmla="*/ 47625 h 933450"/>
              <a:gd name="connsiteX4" fmla="*/ 1104899 w 1719262"/>
              <a:gd name="connsiteY4" fmla="*/ 276225 h 933450"/>
              <a:gd name="connsiteX5" fmla="*/ 1719262 w 1719262"/>
              <a:gd name="connsiteY5" fmla="*/ 476250 h 933450"/>
              <a:gd name="connsiteX6" fmla="*/ 1662111 w 1719262"/>
              <a:gd name="connsiteY6" fmla="*/ 619125 h 933450"/>
              <a:gd name="connsiteX7" fmla="*/ 1614487 w 1719262"/>
              <a:gd name="connsiteY7" fmla="*/ 738188 h 933450"/>
              <a:gd name="connsiteX8" fmla="*/ 1519237 w 1719262"/>
              <a:gd name="connsiteY8" fmla="*/ 933450 h 933450"/>
              <a:gd name="connsiteX9" fmla="*/ 1019174 w 1719262"/>
              <a:gd name="connsiteY9" fmla="*/ 771525 h 933450"/>
              <a:gd name="connsiteX10" fmla="*/ 528637 w 1719262"/>
              <a:gd name="connsiteY10" fmla="*/ 604837 h 933450"/>
              <a:gd name="connsiteX11" fmla="*/ 0 w 1719262"/>
              <a:gd name="connsiteY11" fmla="*/ 414337 h 933450"/>
              <a:gd name="connsiteX12" fmla="*/ 204786 w 1719262"/>
              <a:gd name="connsiteY12" fmla="*/ 0 h 933450"/>
              <a:gd name="connsiteX0" fmla="*/ 204786 w 1719262"/>
              <a:gd name="connsiteY0" fmla="*/ 461963 h 1395413"/>
              <a:gd name="connsiteX1" fmla="*/ 581024 w 1719262"/>
              <a:gd name="connsiteY1" fmla="*/ 585788 h 1395413"/>
              <a:gd name="connsiteX2" fmla="*/ 928686 w 1719262"/>
              <a:gd name="connsiteY2" fmla="*/ 0 h 1395413"/>
              <a:gd name="connsiteX3" fmla="*/ 1476374 w 1719262"/>
              <a:gd name="connsiteY3" fmla="*/ 509588 h 1395413"/>
              <a:gd name="connsiteX4" fmla="*/ 1104899 w 1719262"/>
              <a:gd name="connsiteY4" fmla="*/ 738188 h 1395413"/>
              <a:gd name="connsiteX5" fmla="*/ 1719262 w 1719262"/>
              <a:gd name="connsiteY5" fmla="*/ 938213 h 1395413"/>
              <a:gd name="connsiteX6" fmla="*/ 1662111 w 1719262"/>
              <a:gd name="connsiteY6" fmla="*/ 1081088 h 1395413"/>
              <a:gd name="connsiteX7" fmla="*/ 1614487 w 1719262"/>
              <a:gd name="connsiteY7" fmla="*/ 1200151 h 1395413"/>
              <a:gd name="connsiteX8" fmla="*/ 1519237 w 1719262"/>
              <a:gd name="connsiteY8" fmla="*/ 1395413 h 1395413"/>
              <a:gd name="connsiteX9" fmla="*/ 1019174 w 1719262"/>
              <a:gd name="connsiteY9" fmla="*/ 1233488 h 1395413"/>
              <a:gd name="connsiteX10" fmla="*/ 528637 w 1719262"/>
              <a:gd name="connsiteY10" fmla="*/ 1066800 h 1395413"/>
              <a:gd name="connsiteX11" fmla="*/ 0 w 1719262"/>
              <a:gd name="connsiteY11" fmla="*/ 876300 h 1395413"/>
              <a:gd name="connsiteX12" fmla="*/ 204786 w 1719262"/>
              <a:gd name="connsiteY12" fmla="*/ 461963 h 1395413"/>
              <a:gd name="connsiteX0" fmla="*/ 204786 w 1719262"/>
              <a:gd name="connsiteY0" fmla="*/ 461963 h 1395413"/>
              <a:gd name="connsiteX1" fmla="*/ 581024 w 1719262"/>
              <a:gd name="connsiteY1" fmla="*/ 585788 h 1395413"/>
              <a:gd name="connsiteX2" fmla="*/ 928686 w 1719262"/>
              <a:gd name="connsiteY2" fmla="*/ 0 h 1395413"/>
              <a:gd name="connsiteX3" fmla="*/ 1285874 w 1719262"/>
              <a:gd name="connsiteY3" fmla="*/ 133350 h 1395413"/>
              <a:gd name="connsiteX4" fmla="*/ 1104899 w 1719262"/>
              <a:gd name="connsiteY4" fmla="*/ 738188 h 1395413"/>
              <a:gd name="connsiteX5" fmla="*/ 1719262 w 1719262"/>
              <a:gd name="connsiteY5" fmla="*/ 938213 h 1395413"/>
              <a:gd name="connsiteX6" fmla="*/ 1662111 w 1719262"/>
              <a:gd name="connsiteY6" fmla="*/ 1081088 h 1395413"/>
              <a:gd name="connsiteX7" fmla="*/ 1614487 w 1719262"/>
              <a:gd name="connsiteY7" fmla="*/ 1200151 h 1395413"/>
              <a:gd name="connsiteX8" fmla="*/ 1519237 w 1719262"/>
              <a:gd name="connsiteY8" fmla="*/ 1395413 h 1395413"/>
              <a:gd name="connsiteX9" fmla="*/ 1019174 w 1719262"/>
              <a:gd name="connsiteY9" fmla="*/ 1233488 h 1395413"/>
              <a:gd name="connsiteX10" fmla="*/ 528637 w 1719262"/>
              <a:gd name="connsiteY10" fmla="*/ 1066800 h 1395413"/>
              <a:gd name="connsiteX11" fmla="*/ 0 w 1719262"/>
              <a:gd name="connsiteY11" fmla="*/ 876300 h 1395413"/>
              <a:gd name="connsiteX12" fmla="*/ 204786 w 1719262"/>
              <a:gd name="connsiteY12" fmla="*/ 461963 h 1395413"/>
              <a:gd name="connsiteX0" fmla="*/ 204786 w 1719262"/>
              <a:gd name="connsiteY0" fmla="*/ 461963 h 1395413"/>
              <a:gd name="connsiteX1" fmla="*/ 581024 w 1719262"/>
              <a:gd name="connsiteY1" fmla="*/ 585788 h 1395413"/>
              <a:gd name="connsiteX2" fmla="*/ 928686 w 1719262"/>
              <a:gd name="connsiteY2" fmla="*/ 0 h 1395413"/>
              <a:gd name="connsiteX3" fmla="*/ 1285874 w 1719262"/>
              <a:gd name="connsiteY3" fmla="*/ 133350 h 1395413"/>
              <a:gd name="connsiteX4" fmla="*/ 1038224 w 1719262"/>
              <a:gd name="connsiteY4" fmla="*/ 666750 h 1395413"/>
              <a:gd name="connsiteX5" fmla="*/ 1719262 w 1719262"/>
              <a:gd name="connsiteY5" fmla="*/ 938213 h 1395413"/>
              <a:gd name="connsiteX6" fmla="*/ 1662111 w 1719262"/>
              <a:gd name="connsiteY6" fmla="*/ 1081088 h 1395413"/>
              <a:gd name="connsiteX7" fmla="*/ 1614487 w 1719262"/>
              <a:gd name="connsiteY7" fmla="*/ 1200151 h 1395413"/>
              <a:gd name="connsiteX8" fmla="*/ 1519237 w 1719262"/>
              <a:gd name="connsiteY8" fmla="*/ 1395413 h 1395413"/>
              <a:gd name="connsiteX9" fmla="*/ 1019174 w 1719262"/>
              <a:gd name="connsiteY9" fmla="*/ 1233488 h 1395413"/>
              <a:gd name="connsiteX10" fmla="*/ 528637 w 1719262"/>
              <a:gd name="connsiteY10" fmla="*/ 1066800 h 1395413"/>
              <a:gd name="connsiteX11" fmla="*/ 0 w 1719262"/>
              <a:gd name="connsiteY11" fmla="*/ 876300 h 1395413"/>
              <a:gd name="connsiteX12" fmla="*/ 204786 w 1719262"/>
              <a:gd name="connsiteY12" fmla="*/ 461963 h 1395413"/>
              <a:gd name="connsiteX0" fmla="*/ 204786 w 1738312"/>
              <a:gd name="connsiteY0" fmla="*/ 461963 h 1395413"/>
              <a:gd name="connsiteX1" fmla="*/ 581024 w 1738312"/>
              <a:gd name="connsiteY1" fmla="*/ 585788 h 1395413"/>
              <a:gd name="connsiteX2" fmla="*/ 928686 w 1738312"/>
              <a:gd name="connsiteY2" fmla="*/ 0 h 1395413"/>
              <a:gd name="connsiteX3" fmla="*/ 1285874 w 1738312"/>
              <a:gd name="connsiteY3" fmla="*/ 133350 h 1395413"/>
              <a:gd name="connsiteX4" fmla="*/ 1038224 w 1738312"/>
              <a:gd name="connsiteY4" fmla="*/ 666750 h 1395413"/>
              <a:gd name="connsiteX5" fmla="*/ 1738312 w 1738312"/>
              <a:gd name="connsiteY5" fmla="*/ 885826 h 1395413"/>
              <a:gd name="connsiteX6" fmla="*/ 1662111 w 1738312"/>
              <a:gd name="connsiteY6" fmla="*/ 1081088 h 1395413"/>
              <a:gd name="connsiteX7" fmla="*/ 1614487 w 1738312"/>
              <a:gd name="connsiteY7" fmla="*/ 1200151 h 1395413"/>
              <a:gd name="connsiteX8" fmla="*/ 1519237 w 1738312"/>
              <a:gd name="connsiteY8" fmla="*/ 1395413 h 1395413"/>
              <a:gd name="connsiteX9" fmla="*/ 1019174 w 1738312"/>
              <a:gd name="connsiteY9" fmla="*/ 1233488 h 1395413"/>
              <a:gd name="connsiteX10" fmla="*/ 528637 w 1738312"/>
              <a:gd name="connsiteY10" fmla="*/ 1066800 h 1395413"/>
              <a:gd name="connsiteX11" fmla="*/ 0 w 1738312"/>
              <a:gd name="connsiteY11" fmla="*/ 876300 h 1395413"/>
              <a:gd name="connsiteX12" fmla="*/ 204786 w 1738312"/>
              <a:gd name="connsiteY12" fmla="*/ 461963 h 1395413"/>
              <a:gd name="connsiteX0" fmla="*/ 204786 w 1738312"/>
              <a:gd name="connsiteY0" fmla="*/ 461963 h 1395413"/>
              <a:gd name="connsiteX1" fmla="*/ 581024 w 1738312"/>
              <a:gd name="connsiteY1" fmla="*/ 585788 h 1395413"/>
              <a:gd name="connsiteX2" fmla="*/ 928686 w 1738312"/>
              <a:gd name="connsiteY2" fmla="*/ 0 h 1395413"/>
              <a:gd name="connsiteX3" fmla="*/ 1285874 w 1738312"/>
              <a:gd name="connsiteY3" fmla="*/ 133350 h 1395413"/>
              <a:gd name="connsiteX4" fmla="*/ 1243012 w 1738312"/>
              <a:gd name="connsiteY4" fmla="*/ 733425 h 1395413"/>
              <a:gd name="connsiteX5" fmla="*/ 1738312 w 1738312"/>
              <a:gd name="connsiteY5" fmla="*/ 885826 h 1395413"/>
              <a:gd name="connsiteX6" fmla="*/ 1662111 w 1738312"/>
              <a:gd name="connsiteY6" fmla="*/ 1081088 h 1395413"/>
              <a:gd name="connsiteX7" fmla="*/ 1614487 w 1738312"/>
              <a:gd name="connsiteY7" fmla="*/ 1200151 h 1395413"/>
              <a:gd name="connsiteX8" fmla="*/ 1519237 w 1738312"/>
              <a:gd name="connsiteY8" fmla="*/ 1395413 h 1395413"/>
              <a:gd name="connsiteX9" fmla="*/ 1019174 w 1738312"/>
              <a:gd name="connsiteY9" fmla="*/ 1233488 h 1395413"/>
              <a:gd name="connsiteX10" fmla="*/ 528637 w 1738312"/>
              <a:gd name="connsiteY10" fmla="*/ 1066800 h 1395413"/>
              <a:gd name="connsiteX11" fmla="*/ 0 w 1738312"/>
              <a:gd name="connsiteY11" fmla="*/ 876300 h 1395413"/>
              <a:gd name="connsiteX12" fmla="*/ 204786 w 1738312"/>
              <a:gd name="connsiteY12" fmla="*/ 461963 h 1395413"/>
              <a:gd name="connsiteX0" fmla="*/ 204786 w 1738312"/>
              <a:gd name="connsiteY0" fmla="*/ 461963 h 1395413"/>
              <a:gd name="connsiteX1" fmla="*/ 581024 w 1738312"/>
              <a:gd name="connsiteY1" fmla="*/ 585788 h 1395413"/>
              <a:gd name="connsiteX2" fmla="*/ 928686 w 1738312"/>
              <a:gd name="connsiteY2" fmla="*/ 0 h 1395413"/>
              <a:gd name="connsiteX3" fmla="*/ 1557337 w 1738312"/>
              <a:gd name="connsiteY3" fmla="*/ 219075 h 1395413"/>
              <a:gd name="connsiteX4" fmla="*/ 1243012 w 1738312"/>
              <a:gd name="connsiteY4" fmla="*/ 733425 h 1395413"/>
              <a:gd name="connsiteX5" fmla="*/ 1738312 w 1738312"/>
              <a:gd name="connsiteY5" fmla="*/ 885826 h 1395413"/>
              <a:gd name="connsiteX6" fmla="*/ 1662111 w 1738312"/>
              <a:gd name="connsiteY6" fmla="*/ 1081088 h 1395413"/>
              <a:gd name="connsiteX7" fmla="*/ 1614487 w 1738312"/>
              <a:gd name="connsiteY7" fmla="*/ 1200151 h 1395413"/>
              <a:gd name="connsiteX8" fmla="*/ 1519237 w 1738312"/>
              <a:gd name="connsiteY8" fmla="*/ 1395413 h 1395413"/>
              <a:gd name="connsiteX9" fmla="*/ 1019174 w 1738312"/>
              <a:gd name="connsiteY9" fmla="*/ 1233488 h 1395413"/>
              <a:gd name="connsiteX10" fmla="*/ 528637 w 1738312"/>
              <a:gd name="connsiteY10" fmla="*/ 1066800 h 1395413"/>
              <a:gd name="connsiteX11" fmla="*/ 0 w 1738312"/>
              <a:gd name="connsiteY11" fmla="*/ 876300 h 1395413"/>
              <a:gd name="connsiteX12" fmla="*/ 204786 w 1738312"/>
              <a:gd name="connsiteY12" fmla="*/ 461963 h 1395413"/>
              <a:gd name="connsiteX0" fmla="*/ 190499 w 1738312"/>
              <a:gd name="connsiteY0" fmla="*/ 504826 h 1395413"/>
              <a:gd name="connsiteX1" fmla="*/ 581024 w 1738312"/>
              <a:gd name="connsiteY1" fmla="*/ 585788 h 1395413"/>
              <a:gd name="connsiteX2" fmla="*/ 928686 w 1738312"/>
              <a:gd name="connsiteY2" fmla="*/ 0 h 1395413"/>
              <a:gd name="connsiteX3" fmla="*/ 1557337 w 1738312"/>
              <a:gd name="connsiteY3" fmla="*/ 219075 h 1395413"/>
              <a:gd name="connsiteX4" fmla="*/ 1243012 w 1738312"/>
              <a:gd name="connsiteY4" fmla="*/ 733425 h 1395413"/>
              <a:gd name="connsiteX5" fmla="*/ 1738312 w 1738312"/>
              <a:gd name="connsiteY5" fmla="*/ 885826 h 1395413"/>
              <a:gd name="connsiteX6" fmla="*/ 1662111 w 1738312"/>
              <a:gd name="connsiteY6" fmla="*/ 1081088 h 1395413"/>
              <a:gd name="connsiteX7" fmla="*/ 1614487 w 1738312"/>
              <a:gd name="connsiteY7" fmla="*/ 1200151 h 1395413"/>
              <a:gd name="connsiteX8" fmla="*/ 1519237 w 1738312"/>
              <a:gd name="connsiteY8" fmla="*/ 1395413 h 1395413"/>
              <a:gd name="connsiteX9" fmla="*/ 1019174 w 1738312"/>
              <a:gd name="connsiteY9" fmla="*/ 1233488 h 1395413"/>
              <a:gd name="connsiteX10" fmla="*/ 528637 w 1738312"/>
              <a:gd name="connsiteY10" fmla="*/ 1066800 h 1395413"/>
              <a:gd name="connsiteX11" fmla="*/ 0 w 1738312"/>
              <a:gd name="connsiteY11" fmla="*/ 876300 h 1395413"/>
              <a:gd name="connsiteX12" fmla="*/ 190499 w 1738312"/>
              <a:gd name="connsiteY12" fmla="*/ 504826 h 1395413"/>
              <a:gd name="connsiteX0" fmla="*/ 190499 w 1738312"/>
              <a:gd name="connsiteY0" fmla="*/ 504826 h 1395413"/>
              <a:gd name="connsiteX1" fmla="*/ 557211 w 1738312"/>
              <a:gd name="connsiteY1" fmla="*/ 619126 h 1395413"/>
              <a:gd name="connsiteX2" fmla="*/ 928686 w 1738312"/>
              <a:gd name="connsiteY2" fmla="*/ 0 h 1395413"/>
              <a:gd name="connsiteX3" fmla="*/ 1557337 w 1738312"/>
              <a:gd name="connsiteY3" fmla="*/ 219075 h 1395413"/>
              <a:gd name="connsiteX4" fmla="*/ 1243012 w 1738312"/>
              <a:gd name="connsiteY4" fmla="*/ 733425 h 1395413"/>
              <a:gd name="connsiteX5" fmla="*/ 1738312 w 1738312"/>
              <a:gd name="connsiteY5" fmla="*/ 885826 h 1395413"/>
              <a:gd name="connsiteX6" fmla="*/ 1662111 w 1738312"/>
              <a:gd name="connsiteY6" fmla="*/ 1081088 h 1395413"/>
              <a:gd name="connsiteX7" fmla="*/ 1614487 w 1738312"/>
              <a:gd name="connsiteY7" fmla="*/ 1200151 h 1395413"/>
              <a:gd name="connsiteX8" fmla="*/ 1519237 w 1738312"/>
              <a:gd name="connsiteY8" fmla="*/ 1395413 h 1395413"/>
              <a:gd name="connsiteX9" fmla="*/ 1019174 w 1738312"/>
              <a:gd name="connsiteY9" fmla="*/ 1233488 h 1395413"/>
              <a:gd name="connsiteX10" fmla="*/ 528637 w 1738312"/>
              <a:gd name="connsiteY10" fmla="*/ 1066800 h 1395413"/>
              <a:gd name="connsiteX11" fmla="*/ 0 w 1738312"/>
              <a:gd name="connsiteY11" fmla="*/ 876300 h 1395413"/>
              <a:gd name="connsiteX12" fmla="*/ 190499 w 1738312"/>
              <a:gd name="connsiteY12" fmla="*/ 504826 h 1395413"/>
              <a:gd name="connsiteX0" fmla="*/ 190499 w 1738312"/>
              <a:gd name="connsiteY0" fmla="*/ 504826 h 1395413"/>
              <a:gd name="connsiteX1" fmla="*/ 557211 w 1738312"/>
              <a:gd name="connsiteY1" fmla="*/ 619126 h 1395413"/>
              <a:gd name="connsiteX2" fmla="*/ 928686 w 1738312"/>
              <a:gd name="connsiteY2" fmla="*/ 0 h 1395413"/>
              <a:gd name="connsiteX3" fmla="*/ 1557337 w 1738312"/>
              <a:gd name="connsiteY3" fmla="*/ 219075 h 1395413"/>
              <a:gd name="connsiteX4" fmla="*/ 1085850 w 1738312"/>
              <a:gd name="connsiteY4" fmla="*/ 681037 h 1395413"/>
              <a:gd name="connsiteX5" fmla="*/ 1738312 w 1738312"/>
              <a:gd name="connsiteY5" fmla="*/ 885826 h 1395413"/>
              <a:gd name="connsiteX6" fmla="*/ 1662111 w 1738312"/>
              <a:gd name="connsiteY6" fmla="*/ 1081088 h 1395413"/>
              <a:gd name="connsiteX7" fmla="*/ 1614487 w 1738312"/>
              <a:gd name="connsiteY7" fmla="*/ 1200151 h 1395413"/>
              <a:gd name="connsiteX8" fmla="*/ 1519237 w 1738312"/>
              <a:gd name="connsiteY8" fmla="*/ 1395413 h 1395413"/>
              <a:gd name="connsiteX9" fmla="*/ 1019174 w 1738312"/>
              <a:gd name="connsiteY9" fmla="*/ 1233488 h 1395413"/>
              <a:gd name="connsiteX10" fmla="*/ 528637 w 1738312"/>
              <a:gd name="connsiteY10" fmla="*/ 1066800 h 1395413"/>
              <a:gd name="connsiteX11" fmla="*/ 0 w 1738312"/>
              <a:gd name="connsiteY11" fmla="*/ 876300 h 1395413"/>
              <a:gd name="connsiteX12" fmla="*/ 190499 w 1738312"/>
              <a:gd name="connsiteY12" fmla="*/ 504826 h 1395413"/>
              <a:gd name="connsiteX0" fmla="*/ 190499 w 1738312"/>
              <a:gd name="connsiteY0" fmla="*/ 285751 h 1176338"/>
              <a:gd name="connsiteX1" fmla="*/ 557211 w 1738312"/>
              <a:gd name="connsiteY1" fmla="*/ 400051 h 1176338"/>
              <a:gd name="connsiteX2" fmla="*/ 681036 w 1738312"/>
              <a:gd name="connsiteY2" fmla="*/ 200025 h 1176338"/>
              <a:gd name="connsiteX3" fmla="*/ 1557337 w 1738312"/>
              <a:gd name="connsiteY3" fmla="*/ 0 h 1176338"/>
              <a:gd name="connsiteX4" fmla="*/ 1085850 w 1738312"/>
              <a:gd name="connsiteY4" fmla="*/ 461962 h 1176338"/>
              <a:gd name="connsiteX5" fmla="*/ 1738312 w 1738312"/>
              <a:gd name="connsiteY5" fmla="*/ 666751 h 1176338"/>
              <a:gd name="connsiteX6" fmla="*/ 1662111 w 1738312"/>
              <a:gd name="connsiteY6" fmla="*/ 862013 h 1176338"/>
              <a:gd name="connsiteX7" fmla="*/ 1614487 w 1738312"/>
              <a:gd name="connsiteY7" fmla="*/ 981076 h 1176338"/>
              <a:gd name="connsiteX8" fmla="*/ 1519237 w 1738312"/>
              <a:gd name="connsiteY8" fmla="*/ 1176338 h 1176338"/>
              <a:gd name="connsiteX9" fmla="*/ 1019174 w 1738312"/>
              <a:gd name="connsiteY9" fmla="*/ 1014413 h 1176338"/>
              <a:gd name="connsiteX10" fmla="*/ 528637 w 1738312"/>
              <a:gd name="connsiteY10" fmla="*/ 847725 h 1176338"/>
              <a:gd name="connsiteX11" fmla="*/ 0 w 1738312"/>
              <a:gd name="connsiteY11" fmla="*/ 657225 h 1176338"/>
              <a:gd name="connsiteX12" fmla="*/ 190499 w 1738312"/>
              <a:gd name="connsiteY12" fmla="*/ 285751 h 1176338"/>
              <a:gd name="connsiteX0" fmla="*/ 190499 w 1738312"/>
              <a:gd name="connsiteY0" fmla="*/ 85726 h 976313"/>
              <a:gd name="connsiteX1" fmla="*/ 557211 w 1738312"/>
              <a:gd name="connsiteY1" fmla="*/ 200026 h 976313"/>
              <a:gd name="connsiteX2" fmla="*/ 681036 w 1738312"/>
              <a:gd name="connsiteY2" fmla="*/ 0 h 976313"/>
              <a:gd name="connsiteX3" fmla="*/ 842962 w 1738312"/>
              <a:gd name="connsiteY3" fmla="*/ 61913 h 976313"/>
              <a:gd name="connsiteX4" fmla="*/ 1085850 w 1738312"/>
              <a:gd name="connsiteY4" fmla="*/ 261937 h 976313"/>
              <a:gd name="connsiteX5" fmla="*/ 1738312 w 1738312"/>
              <a:gd name="connsiteY5" fmla="*/ 466726 h 976313"/>
              <a:gd name="connsiteX6" fmla="*/ 1662111 w 1738312"/>
              <a:gd name="connsiteY6" fmla="*/ 661988 h 976313"/>
              <a:gd name="connsiteX7" fmla="*/ 1614487 w 1738312"/>
              <a:gd name="connsiteY7" fmla="*/ 781051 h 976313"/>
              <a:gd name="connsiteX8" fmla="*/ 1519237 w 1738312"/>
              <a:gd name="connsiteY8" fmla="*/ 976313 h 976313"/>
              <a:gd name="connsiteX9" fmla="*/ 1019174 w 1738312"/>
              <a:gd name="connsiteY9" fmla="*/ 814388 h 976313"/>
              <a:gd name="connsiteX10" fmla="*/ 528637 w 1738312"/>
              <a:gd name="connsiteY10" fmla="*/ 647700 h 976313"/>
              <a:gd name="connsiteX11" fmla="*/ 0 w 1738312"/>
              <a:gd name="connsiteY11" fmla="*/ 457200 h 976313"/>
              <a:gd name="connsiteX12" fmla="*/ 190499 w 1738312"/>
              <a:gd name="connsiteY12" fmla="*/ 85726 h 976313"/>
              <a:gd name="connsiteX0" fmla="*/ 190499 w 1738312"/>
              <a:gd name="connsiteY0" fmla="*/ 428626 h 1319213"/>
              <a:gd name="connsiteX1" fmla="*/ 557211 w 1738312"/>
              <a:gd name="connsiteY1" fmla="*/ 542926 h 1319213"/>
              <a:gd name="connsiteX2" fmla="*/ 681036 w 1738312"/>
              <a:gd name="connsiteY2" fmla="*/ 342900 h 1319213"/>
              <a:gd name="connsiteX3" fmla="*/ 842962 w 1738312"/>
              <a:gd name="connsiteY3" fmla="*/ 404813 h 1319213"/>
              <a:gd name="connsiteX4" fmla="*/ 1076325 w 1738312"/>
              <a:gd name="connsiteY4" fmla="*/ 0 h 1319213"/>
              <a:gd name="connsiteX5" fmla="*/ 1738312 w 1738312"/>
              <a:gd name="connsiteY5" fmla="*/ 809626 h 1319213"/>
              <a:gd name="connsiteX6" fmla="*/ 1662111 w 1738312"/>
              <a:gd name="connsiteY6" fmla="*/ 1004888 h 1319213"/>
              <a:gd name="connsiteX7" fmla="*/ 1614487 w 1738312"/>
              <a:gd name="connsiteY7" fmla="*/ 1123951 h 1319213"/>
              <a:gd name="connsiteX8" fmla="*/ 1519237 w 1738312"/>
              <a:gd name="connsiteY8" fmla="*/ 1319213 h 1319213"/>
              <a:gd name="connsiteX9" fmla="*/ 1019174 w 1738312"/>
              <a:gd name="connsiteY9" fmla="*/ 1157288 h 1319213"/>
              <a:gd name="connsiteX10" fmla="*/ 528637 w 1738312"/>
              <a:gd name="connsiteY10" fmla="*/ 990600 h 1319213"/>
              <a:gd name="connsiteX11" fmla="*/ 0 w 1738312"/>
              <a:gd name="connsiteY11" fmla="*/ 800100 h 1319213"/>
              <a:gd name="connsiteX12" fmla="*/ 190499 w 1738312"/>
              <a:gd name="connsiteY12" fmla="*/ 428626 h 1319213"/>
              <a:gd name="connsiteX0" fmla="*/ 190499 w 1662111"/>
              <a:gd name="connsiteY0" fmla="*/ 428626 h 1319213"/>
              <a:gd name="connsiteX1" fmla="*/ 557211 w 1662111"/>
              <a:gd name="connsiteY1" fmla="*/ 542926 h 1319213"/>
              <a:gd name="connsiteX2" fmla="*/ 681036 w 1662111"/>
              <a:gd name="connsiteY2" fmla="*/ 342900 h 1319213"/>
              <a:gd name="connsiteX3" fmla="*/ 842962 w 1662111"/>
              <a:gd name="connsiteY3" fmla="*/ 404813 h 1319213"/>
              <a:gd name="connsiteX4" fmla="*/ 1076325 w 1662111"/>
              <a:gd name="connsiteY4" fmla="*/ 0 h 1319213"/>
              <a:gd name="connsiteX5" fmla="*/ 1523999 w 1662111"/>
              <a:gd name="connsiteY5" fmla="*/ 152401 h 1319213"/>
              <a:gd name="connsiteX6" fmla="*/ 1662111 w 1662111"/>
              <a:gd name="connsiteY6" fmla="*/ 1004888 h 1319213"/>
              <a:gd name="connsiteX7" fmla="*/ 1614487 w 1662111"/>
              <a:gd name="connsiteY7" fmla="*/ 1123951 h 1319213"/>
              <a:gd name="connsiteX8" fmla="*/ 1519237 w 1662111"/>
              <a:gd name="connsiteY8" fmla="*/ 1319213 h 1319213"/>
              <a:gd name="connsiteX9" fmla="*/ 1019174 w 1662111"/>
              <a:gd name="connsiteY9" fmla="*/ 1157288 h 1319213"/>
              <a:gd name="connsiteX10" fmla="*/ 528637 w 1662111"/>
              <a:gd name="connsiteY10" fmla="*/ 990600 h 1319213"/>
              <a:gd name="connsiteX11" fmla="*/ 0 w 1662111"/>
              <a:gd name="connsiteY11" fmla="*/ 800100 h 1319213"/>
              <a:gd name="connsiteX12" fmla="*/ 190499 w 1662111"/>
              <a:gd name="connsiteY12" fmla="*/ 428626 h 1319213"/>
              <a:gd name="connsiteX0" fmla="*/ 190499 w 1614487"/>
              <a:gd name="connsiteY0" fmla="*/ 428626 h 1319213"/>
              <a:gd name="connsiteX1" fmla="*/ 557211 w 1614487"/>
              <a:gd name="connsiteY1" fmla="*/ 542926 h 1319213"/>
              <a:gd name="connsiteX2" fmla="*/ 681036 w 1614487"/>
              <a:gd name="connsiteY2" fmla="*/ 342900 h 1319213"/>
              <a:gd name="connsiteX3" fmla="*/ 842962 w 1614487"/>
              <a:gd name="connsiteY3" fmla="*/ 404813 h 1319213"/>
              <a:gd name="connsiteX4" fmla="*/ 1076325 w 1614487"/>
              <a:gd name="connsiteY4" fmla="*/ 0 h 1319213"/>
              <a:gd name="connsiteX5" fmla="*/ 1523999 w 1614487"/>
              <a:gd name="connsiteY5" fmla="*/ 152401 h 1319213"/>
              <a:gd name="connsiteX6" fmla="*/ 1276348 w 1614487"/>
              <a:gd name="connsiteY6" fmla="*/ 671513 h 1319213"/>
              <a:gd name="connsiteX7" fmla="*/ 1614487 w 1614487"/>
              <a:gd name="connsiteY7" fmla="*/ 1123951 h 1319213"/>
              <a:gd name="connsiteX8" fmla="*/ 1519237 w 1614487"/>
              <a:gd name="connsiteY8" fmla="*/ 1319213 h 1319213"/>
              <a:gd name="connsiteX9" fmla="*/ 1019174 w 1614487"/>
              <a:gd name="connsiteY9" fmla="*/ 1157288 h 1319213"/>
              <a:gd name="connsiteX10" fmla="*/ 528637 w 1614487"/>
              <a:gd name="connsiteY10" fmla="*/ 990600 h 1319213"/>
              <a:gd name="connsiteX11" fmla="*/ 0 w 1614487"/>
              <a:gd name="connsiteY11" fmla="*/ 800100 h 1319213"/>
              <a:gd name="connsiteX12" fmla="*/ 190499 w 1614487"/>
              <a:gd name="connsiteY12" fmla="*/ 428626 h 1319213"/>
              <a:gd name="connsiteX0" fmla="*/ 190499 w 1714499"/>
              <a:gd name="connsiteY0" fmla="*/ 428626 h 1319213"/>
              <a:gd name="connsiteX1" fmla="*/ 557211 w 1714499"/>
              <a:gd name="connsiteY1" fmla="*/ 542926 h 1319213"/>
              <a:gd name="connsiteX2" fmla="*/ 681036 w 1714499"/>
              <a:gd name="connsiteY2" fmla="*/ 342900 h 1319213"/>
              <a:gd name="connsiteX3" fmla="*/ 842962 w 1714499"/>
              <a:gd name="connsiteY3" fmla="*/ 404813 h 1319213"/>
              <a:gd name="connsiteX4" fmla="*/ 1076325 w 1714499"/>
              <a:gd name="connsiteY4" fmla="*/ 0 h 1319213"/>
              <a:gd name="connsiteX5" fmla="*/ 1523999 w 1714499"/>
              <a:gd name="connsiteY5" fmla="*/ 152401 h 1319213"/>
              <a:gd name="connsiteX6" fmla="*/ 1276348 w 1714499"/>
              <a:gd name="connsiteY6" fmla="*/ 671513 h 1319213"/>
              <a:gd name="connsiteX7" fmla="*/ 1714499 w 1714499"/>
              <a:gd name="connsiteY7" fmla="*/ 842964 h 1319213"/>
              <a:gd name="connsiteX8" fmla="*/ 1519237 w 1714499"/>
              <a:gd name="connsiteY8" fmla="*/ 1319213 h 1319213"/>
              <a:gd name="connsiteX9" fmla="*/ 1019174 w 1714499"/>
              <a:gd name="connsiteY9" fmla="*/ 1157288 h 1319213"/>
              <a:gd name="connsiteX10" fmla="*/ 528637 w 1714499"/>
              <a:gd name="connsiteY10" fmla="*/ 990600 h 1319213"/>
              <a:gd name="connsiteX11" fmla="*/ 0 w 1714499"/>
              <a:gd name="connsiteY11" fmla="*/ 800100 h 1319213"/>
              <a:gd name="connsiteX12" fmla="*/ 190499 w 1714499"/>
              <a:gd name="connsiteY12" fmla="*/ 428626 h 1319213"/>
              <a:gd name="connsiteX0" fmla="*/ 190499 w 1714499"/>
              <a:gd name="connsiteY0" fmla="*/ 428626 h 1319213"/>
              <a:gd name="connsiteX1" fmla="*/ 557211 w 1714499"/>
              <a:gd name="connsiteY1" fmla="*/ 542926 h 1319213"/>
              <a:gd name="connsiteX2" fmla="*/ 681036 w 1714499"/>
              <a:gd name="connsiteY2" fmla="*/ 342900 h 1319213"/>
              <a:gd name="connsiteX3" fmla="*/ 842962 w 1714499"/>
              <a:gd name="connsiteY3" fmla="*/ 404813 h 1319213"/>
              <a:gd name="connsiteX4" fmla="*/ 1076325 w 1714499"/>
              <a:gd name="connsiteY4" fmla="*/ 0 h 1319213"/>
              <a:gd name="connsiteX5" fmla="*/ 1523999 w 1714499"/>
              <a:gd name="connsiteY5" fmla="*/ 152401 h 1319213"/>
              <a:gd name="connsiteX6" fmla="*/ 1276348 w 1714499"/>
              <a:gd name="connsiteY6" fmla="*/ 676275 h 1319213"/>
              <a:gd name="connsiteX7" fmla="*/ 1714499 w 1714499"/>
              <a:gd name="connsiteY7" fmla="*/ 842964 h 1319213"/>
              <a:gd name="connsiteX8" fmla="*/ 1519237 w 1714499"/>
              <a:gd name="connsiteY8" fmla="*/ 1319213 h 1319213"/>
              <a:gd name="connsiteX9" fmla="*/ 1019174 w 1714499"/>
              <a:gd name="connsiteY9" fmla="*/ 1157288 h 1319213"/>
              <a:gd name="connsiteX10" fmla="*/ 528637 w 1714499"/>
              <a:gd name="connsiteY10" fmla="*/ 990600 h 1319213"/>
              <a:gd name="connsiteX11" fmla="*/ 0 w 1714499"/>
              <a:gd name="connsiteY11" fmla="*/ 800100 h 1319213"/>
              <a:gd name="connsiteX12" fmla="*/ 190499 w 1714499"/>
              <a:gd name="connsiteY12" fmla="*/ 428626 h 1319213"/>
              <a:gd name="connsiteX0" fmla="*/ 190499 w 1724024"/>
              <a:gd name="connsiteY0" fmla="*/ 428626 h 1319213"/>
              <a:gd name="connsiteX1" fmla="*/ 557211 w 1724024"/>
              <a:gd name="connsiteY1" fmla="*/ 542926 h 1319213"/>
              <a:gd name="connsiteX2" fmla="*/ 681036 w 1724024"/>
              <a:gd name="connsiteY2" fmla="*/ 342900 h 1319213"/>
              <a:gd name="connsiteX3" fmla="*/ 842962 w 1724024"/>
              <a:gd name="connsiteY3" fmla="*/ 404813 h 1319213"/>
              <a:gd name="connsiteX4" fmla="*/ 1076325 w 1724024"/>
              <a:gd name="connsiteY4" fmla="*/ 0 h 1319213"/>
              <a:gd name="connsiteX5" fmla="*/ 1523999 w 1724024"/>
              <a:gd name="connsiteY5" fmla="*/ 152401 h 1319213"/>
              <a:gd name="connsiteX6" fmla="*/ 1276348 w 1724024"/>
              <a:gd name="connsiteY6" fmla="*/ 676275 h 1319213"/>
              <a:gd name="connsiteX7" fmla="*/ 1724024 w 1724024"/>
              <a:gd name="connsiteY7" fmla="*/ 819151 h 1319213"/>
              <a:gd name="connsiteX8" fmla="*/ 1519237 w 1724024"/>
              <a:gd name="connsiteY8" fmla="*/ 1319213 h 1319213"/>
              <a:gd name="connsiteX9" fmla="*/ 1019174 w 1724024"/>
              <a:gd name="connsiteY9" fmla="*/ 1157288 h 1319213"/>
              <a:gd name="connsiteX10" fmla="*/ 528637 w 1724024"/>
              <a:gd name="connsiteY10" fmla="*/ 990600 h 1319213"/>
              <a:gd name="connsiteX11" fmla="*/ 0 w 1724024"/>
              <a:gd name="connsiteY11" fmla="*/ 800100 h 1319213"/>
              <a:gd name="connsiteX12" fmla="*/ 190499 w 1724024"/>
              <a:gd name="connsiteY12" fmla="*/ 428626 h 1319213"/>
              <a:gd name="connsiteX0" fmla="*/ 190499 w 1724024"/>
              <a:gd name="connsiteY0" fmla="*/ 428626 h 1300163"/>
              <a:gd name="connsiteX1" fmla="*/ 557211 w 1724024"/>
              <a:gd name="connsiteY1" fmla="*/ 542926 h 1300163"/>
              <a:gd name="connsiteX2" fmla="*/ 681036 w 1724024"/>
              <a:gd name="connsiteY2" fmla="*/ 342900 h 1300163"/>
              <a:gd name="connsiteX3" fmla="*/ 842962 w 1724024"/>
              <a:gd name="connsiteY3" fmla="*/ 404813 h 1300163"/>
              <a:gd name="connsiteX4" fmla="*/ 1076325 w 1724024"/>
              <a:gd name="connsiteY4" fmla="*/ 0 h 1300163"/>
              <a:gd name="connsiteX5" fmla="*/ 1523999 w 1724024"/>
              <a:gd name="connsiteY5" fmla="*/ 152401 h 1300163"/>
              <a:gd name="connsiteX6" fmla="*/ 1276348 w 1724024"/>
              <a:gd name="connsiteY6" fmla="*/ 676275 h 1300163"/>
              <a:gd name="connsiteX7" fmla="*/ 1724024 w 1724024"/>
              <a:gd name="connsiteY7" fmla="*/ 819151 h 1300163"/>
              <a:gd name="connsiteX8" fmla="*/ 1485900 w 1724024"/>
              <a:gd name="connsiteY8" fmla="*/ 1300163 h 1300163"/>
              <a:gd name="connsiteX9" fmla="*/ 1019174 w 1724024"/>
              <a:gd name="connsiteY9" fmla="*/ 1157288 h 1300163"/>
              <a:gd name="connsiteX10" fmla="*/ 528637 w 1724024"/>
              <a:gd name="connsiteY10" fmla="*/ 990600 h 1300163"/>
              <a:gd name="connsiteX11" fmla="*/ 0 w 1724024"/>
              <a:gd name="connsiteY11" fmla="*/ 800100 h 1300163"/>
              <a:gd name="connsiteX12" fmla="*/ 190499 w 1724024"/>
              <a:gd name="connsiteY12" fmla="*/ 428626 h 1300163"/>
              <a:gd name="connsiteX0" fmla="*/ 190499 w 1724024"/>
              <a:gd name="connsiteY0" fmla="*/ 428626 h 1300163"/>
              <a:gd name="connsiteX1" fmla="*/ 557211 w 1724024"/>
              <a:gd name="connsiteY1" fmla="*/ 542926 h 1300163"/>
              <a:gd name="connsiteX2" fmla="*/ 681036 w 1724024"/>
              <a:gd name="connsiteY2" fmla="*/ 342900 h 1300163"/>
              <a:gd name="connsiteX3" fmla="*/ 842962 w 1724024"/>
              <a:gd name="connsiteY3" fmla="*/ 404813 h 1300163"/>
              <a:gd name="connsiteX4" fmla="*/ 1076325 w 1724024"/>
              <a:gd name="connsiteY4" fmla="*/ 0 h 1300163"/>
              <a:gd name="connsiteX5" fmla="*/ 1523999 w 1724024"/>
              <a:gd name="connsiteY5" fmla="*/ 152401 h 1300163"/>
              <a:gd name="connsiteX6" fmla="*/ 1276348 w 1724024"/>
              <a:gd name="connsiteY6" fmla="*/ 676275 h 1300163"/>
              <a:gd name="connsiteX7" fmla="*/ 1724024 w 1724024"/>
              <a:gd name="connsiteY7" fmla="*/ 819151 h 1300163"/>
              <a:gd name="connsiteX8" fmla="*/ 1485900 w 1724024"/>
              <a:gd name="connsiteY8" fmla="*/ 1300163 h 1300163"/>
              <a:gd name="connsiteX9" fmla="*/ 981074 w 1724024"/>
              <a:gd name="connsiteY9" fmla="*/ 1128713 h 1300163"/>
              <a:gd name="connsiteX10" fmla="*/ 528637 w 1724024"/>
              <a:gd name="connsiteY10" fmla="*/ 990600 h 1300163"/>
              <a:gd name="connsiteX11" fmla="*/ 0 w 1724024"/>
              <a:gd name="connsiteY11" fmla="*/ 800100 h 1300163"/>
              <a:gd name="connsiteX12" fmla="*/ 190499 w 1724024"/>
              <a:gd name="connsiteY12" fmla="*/ 428626 h 1300163"/>
              <a:gd name="connsiteX0" fmla="*/ 190499 w 1724024"/>
              <a:gd name="connsiteY0" fmla="*/ 428626 h 1300163"/>
              <a:gd name="connsiteX1" fmla="*/ 557211 w 1724024"/>
              <a:gd name="connsiteY1" fmla="*/ 542926 h 1300163"/>
              <a:gd name="connsiteX2" fmla="*/ 681036 w 1724024"/>
              <a:gd name="connsiteY2" fmla="*/ 342900 h 1300163"/>
              <a:gd name="connsiteX3" fmla="*/ 842962 w 1724024"/>
              <a:gd name="connsiteY3" fmla="*/ 404813 h 1300163"/>
              <a:gd name="connsiteX4" fmla="*/ 1076325 w 1724024"/>
              <a:gd name="connsiteY4" fmla="*/ 0 h 1300163"/>
              <a:gd name="connsiteX5" fmla="*/ 1523999 w 1724024"/>
              <a:gd name="connsiteY5" fmla="*/ 152401 h 1300163"/>
              <a:gd name="connsiteX6" fmla="*/ 1276348 w 1724024"/>
              <a:gd name="connsiteY6" fmla="*/ 676275 h 1300163"/>
              <a:gd name="connsiteX7" fmla="*/ 1724024 w 1724024"/>
              <a:gd name="connsiteY7" fmla="*/ 819151 h 1300163"/>
              <a:gd name="connsiteX8" fmla="*/ 1485900 w 1724024"/>
              <a:gd name="connsiteY8" fmla="*/ 1300163 h 1300163"/>
              <a:gd name="connsiteX9" fmla="*/ 528637 w 1724024"/>
              <a:gd name="connsiteY9" fmla="*/ 990600 h 1300163"/>
              <a:gd name="connsiteX10" fmla="*/ 0 w 1724024"/>
              <a:gd name="connsiteY10" fmla="*/ 800100 h 1300163"/>
              <a:gd name="connsiteX11" fmla="*/ 190499 w 1724024"/>
              <a:gd name="connsiteY11" fmla="*/ 428626 h 1300163"/>
              <a:gd name="connsiteX0" fmla="*/ 190499 w 1724024"/>
              <a:gd name="connsiteY0" fmla="*/ 428626 h 1300163"/>
              <a:gd name="connsiteX1" fmla="*/ 557211 w 1724024"/>
              <a:gd name="connsiteY1" fmla="*/ 542926 h 1300163"/>
              <a:gd name="connsiteX2" fmla="*/ 681036 w 1724024"/>
              <a:gd name="connsiteY2" fmla="*/ 342900 h 1300163"/>
              <a:gd name="connsiteX3" fmla="*/ 842962 w 1724024"/>
              <a:gd name="connsiteY3" fmla="*/ 404813 h 1300163"/>
              <a:gd name="connsiteX4" fmla="*/ 1076325 w 1724024"/>
              <a:gd name="connsiteY4" fmla="*/ 0 h 1300163"/>
              <a:gd name="connsiteX5" fmla="*/ 1523999 w 1724024"/>
              <a:gd name="connsiteY5" fmla="*/ 152401 h 1300163"/>
              <a:gd name="connsiteX6" fmla="*/ 1276348 w 1724024"/>
              <a:gd name="connsiteY6" fmla="*/ 676275 h 1300163"/>
              <a:gd name="connsiteX7" fmla="*/ 1724024 w 1724024"/>
              <a:gd name="connsiteY7" fmla="*/ 819151 h 1300163"/>
              <a:gd name="connsiteX8" fmla="*/ 1485900 w 1724024"/>
              <a:gd name="connsiteY8" fmla="*/ 1300163 h 1300163"/>
              <a:gd name="connsiteX9" fmla="*/ 0 w 1724024"/>
              <a:gd name="connsiteY9" fmla="*/ 800100 h 1300163"/>
              <a:gd name="connsiteX10" fmla="*/ 190499 w 1724024"/>
              <a:gd name="connsiteY10" fmla="*/ 428626 h 130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4024" h="1300163">
                <a:moveTo>
                  <a:pt x="190499" y="428626"/>
                </a:moveTo>
                <a:lnTo>
                  <a:pt x="557211" y="542926"/>
                </a:lnTo>
                <a:lnTo>
                  <a:pt x="681036" y="342900"/>
                </a:lnTo>
                <a:lnTo>
                  <a:pt x="842962" y="404813"/>
                </a:lnTo>
                <a:lnTo>
                  <a:pt x="1076325" y="0"/>
                </a:lnTo>
                <a:lnTo>
                  <a:pt x="1523999" y="152401"/>
                </a:lnTo>
                <a:lnTo>
                  <a:pt x="1276348" y="676275"/>
                </a:lnTo>
                <a:lnTo>
                  <a:pt x="1724024" y="819151"/>
                </a:lnTo>
                <a:lnTo>
                  <a:pt x="1485900" y="1300163"/>
                </a:lnTo>
                <a:lnTo>
                  <a:pt x="0" y="800100"/>
                </a:lnTo>
                <a:lnTo>
                  <a:pt x="190499" y="428626"/>
                </a:ln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2D037-F60B-18EB-EA74-DA090CDCC6DB}"/>
              </a:ext>
            </a:extLst>
          </p:cNvPr>
          <p:cNvSpPr txBox="1"/>
          <p:nvPr/>
        </p:nvSpPr>
        <p:spPr>
          <a:xfrm>
            <a:off x="6788993" y="3140968"/>
            <a:ext cx="301686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BAE577-C988-7490-EAC5-7C49474D460A}"/>
              </a:ext>
            </a:extLst>
          </p:cNvPr>
          <p:cNvSpPr txBox="1"/>
          <p:nvPr/>
        </p:nvSpPr>
        <p:spPr>
          <a:xfrm>
            <a:off x="7608168" y="2636352"/>
            <a:ext cx="301686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E83E8C-EF9D-B40C-2E72-0EAA5442E275}"/>
              </a:ext>
            </a:extLst>
          </p:cNvPr>
          <p:cNvSpPr txBox="1"/>
          <p:nvPr/>
        </p:nvSpPr>
        <p:spPr>
          <a:xfrm>
            <a:off x="8256240" y="3648829"/>
            <a:ext cx="681597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/>
              <a:t>3 &amp;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E5AD4B-4D49-EFEF-4FBE-8B82F182E6ED}"/>
              </a:ext>
            </a:extLst>
          </p:cNvPr>
          <p:cNvSpPr txBox="1"/>
          <p:nvPr/>
        </p:nvSpPr>
        <p:spPr>
          <a:xfrm>
            <a:off x="9552384" y="2236787"/>
            <a:ext cx="301686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/>
              <a:t>5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EE7501-B960-4D07-81EF-1985A20DE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990613"/>
              </p:ext>
            </p:extLst>
          </p:nvPr>
        </p:nvGraphicFramePr>
        <p:xfrm>
          <a:off x="5519936" y="4344902"/>
          <a:ext cx="6263912" cy="2280666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951544">
                  <a:extLst>
                    <a:ext uri="{9D8B030D-6E8A-4147-A177-3AD203B41FA5}">
                      <a16:colId xmlns:a16="http://schemas.microsoft.com/office/drawing/2014/main" val="878566435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933291056"/>
                    </a:ext>
                  </a:extLst>
                </a:gridCol>
              </a:tblGrid>
              <a:tr h="2183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energy out</a:t>
                      </a:r>
                      <a:endParaRPr lang="en-GB" sz="180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J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539911"/>
                  </a:ext>
                </a:extLst>
              </a:tr>
              <a:tr h="27042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duration </a:t>
                      </a:r>
                      <a:endParaRPr lang="en-GB" sz="180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30 fs FWHM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734267"/>
                  </a:ext>
                </a:extLst>
              </a:tr>
              <a:tr h="27042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Pulse repetition rate</a:t>
                      </a:r>
                    </a:p>
                  </a:txBody>
                  <a:tcPr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 Hz, 1 Hz, Shot on demand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64807"/>
                  </a:ext>
                </a:extLst>
              </a:tr>
              <a:tr h="2211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beam size</a:t>
                      </a:r>
                      <a:endParaRPr lang="en-GB" sz="180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 mm FWHM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876579"/>
                  </a:ext>
                </a:extLst>
              </a:tr>
              <a:tr h="2725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beam shape</a:t>
                      </a:r>
                      <a:endParaRPr lang="en-GB" sz="180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Circular, super-Gaussian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909849"/>
                  </a:ext>
                </a:extLst>
              </a:tr>
              <a:tr h="2725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Transmission Bandwidth</a:t>
                      </a:r>
                      <a:endParaRPr lang="en-GB" sz="180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 – 860 nm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722501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6D8BD6-BA67-582D-9CC8-43A1DEFB0BD4}"/>
              </a:ext>
            </a:extLst>
          </p:cNvPr>
          <p:cNvSpPr/>
          <p:nvPr/>
        </p:nvSpPr>
        <p:spPr>
          <a:xfrm>
            <a:off x="475182" y="3861048"/>
            <a:ext cx="3964634" cy="7200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85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Cooled Mirror 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623D2-3CEB-403E-9F4A-976F80DE8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95" y="3573016"/>
            <a:ext cx="3730137" cy="2474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F1101C-6EFF-4E1F-A40B-21888A050673}"/>
              </a:ext>
            </a:extLst>
          </p:cNvPr>
          <p:cNvSpPr txBox="1"/>
          <p:nvPr/>
        </p:nvSpPr>
        <p:spPr>
          <a:xfrm>
            <a:off x="335360" y="1060589"/>
            <a:ext cx="741682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Static water pressure dependence on reflected wavefront observed.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Water temperature dependence observed.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heating problem found!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Significant window heating and deformation (~250 nm) observed. Looking into using sapphire laser windows as alternative to fused silica.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Beam pointing instability from water pressure/flow: 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μrad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@ 0.5 Bar. 12 </a:t>
            </a:r>
            <a:r>
              <a:rPr lang="en-GB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μrad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@ 1 Bar.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x8 larger mass of full-sized gratings likely to damp this.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7F36CD-B820-4849-AEE9-ABA99AADBBA9}"/>
              </a:ext>
            </a:extLst>
          </p:cNvPr>
          <p:cNvSpPr txBox="1"/>
          <p:nvPr/>
        </p:nvSpPr>
        <p:spPr>
          <a:xfrm>
            <a:off x="8328248" y="380680"/>
            <a:ext cx="2543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PROGRESS</a:t>
            </a:r>
            <a:endParaRPr lang="en-GB" sz="240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ACB779-1E6C-4783-93A1-B9157ECB1068}"/>
              </a:ext>
            </a:extLst>
          </p:cNvPr>
          <p:cNvSpPr txBox="1"/>
          <p:nvPr/>
        </p:nvSpPr>
        <p:spPr>
          <a:xfrm>
            <a:off x="551384" y="4221088"/>
            <a:ext cx="6408712" cy="1200329"/>
          </a:xfrm>
          <a:prstGeom prst="rect">
            <a:avLst/>
          </a:prstGeom>
          <a:noFill/>
          <a:ln w="28575">
            <a:solidFill>
              <a:srgbClr val="07B089"/>
            </a:solidFill>
          </a:ln>
        </p:spPr>
        <p:txBody>
          <a:bodyPr wrap="square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Future: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Results with sapphire vacuum window. 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Test substrate (130 x 160 mm) with cooled metallic grating in manufacture.</a:t>
            </a:r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9070E35-547D-47E4-B2E3-1D12C072B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48" y="1080973"/>
            <a:ext cx="3594829" cy="237344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45E50E-04AC-4374-A898-71DC6C789575}"/>
              </a:ext>
            </a:extLst>
          </p:cNvPr>
          <p:cNvCxnSpPr>
            <a:cxnSpLocks/>
          </p:cNvCxnSpPr>
          <p:nvPr/>
        </p:nvCxnSpPr>
        <p:spPr>
          <a:xfrm>
            <a:off x="6720170" y="2636912"/>
            <a:ext cx="1334325" cy="12552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73BE477-869C-4158-89D8-11DD65EECD83}"/>
              </a:ext>
            </a:extLst>
          </p:cNvPr>
          <p:cNvCxnSpPr>
            <a:cxnSpLocks/>
          </p:cNvCxnSpPr>
          <p:nvPr/>
        </p:nvCxnSpPr>
        <p:spPr>
          <a:xfrm>
            <a:off x="7680176" y="1268760"/>
            <a:ext cx="374319" cy="1440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322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61BE-8826-4EA5-8833-F3C89096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Grating Substrates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65D4A-3B66-44B6-A336-F2A4CD8207A2}"/>
              </a:ext>
            </a:extLst>
          </p:cNvPr>
          <p:cNvSpPr txBox="1"/>
          <p:nvPr/>
        </p:nvSpPr>
        <p:spPr>
          <a:xfrm>
            <a:off x="551384" y="1060589"/>
            <a:ext cx="1123533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Use low co-efficient of thermal expansion (CTE) glass ceramic to minimise distortion due to thermal loading .</a:t>
            </a: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All materials considered have varying grades/classes of materials with improved CTE tolerance: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844322-7588-4195-A704-3FD590A3DDFB}"/>
              </a:ext>
            </a:extLst>
          </p:cNvPr>
          <p:cNvGrpSpPr/>
          <p:nvPr/>
        </p:nvGrpSpPr>
        <p:grpSpPr>
          <a:xfrm>
            <a:off x="6456040" y="2132856"/>
            <a:ext cx="5339697" cy="4003778"/>
            <a:chOff x="6456040" y="2537950"/>
            <a:chExt cx="5339697" cy="40037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BE54D2-BA98-448D-B772-0DF02BAED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5" t="6086" r="3334" b="5674"/>
            <a:stretch/>
          </p:blipFill>
          <p:spPr>
            <a:xfrm>
              <a:off x="6456040" y="2537950"/>
              <a:ext cx="4968552" cy="252786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50A1500-E9C0-41E3-9266-DE55772F31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2184" y="4365104"/>
              <a:ext cx="1739297" cy="97629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934096-E76A-4BAC-9552-655EE76BA9E2}"/>
                </a:ext>
              </a:extLst>
            </p:cNvPr>
            <p:cNvSpPr txBox="1"/>
            <p:nvPr/>
          </p:nvSpPr>
          <p:spPr>
            <a:xfrm>
              <a:off x="7176119" y="5341399"/>
              <a:ext cx="2304256" cy="1200329"/>
            </a:xfrm>
            <a:prstGeom prst="rect">
              <a:avLst/>
            </a:prstGeom>
            <a:noFill/>
            <a:ln w="19050">
              <a:solidFill>
                <a:srgbClr val="07B08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/>
                <a:t>Region of negative CTE below zero point – heat input will cause contraction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49C315-5152-4ED5-B055-42008D12C4FE}"/>
                </a:ext>
              </a:extLst>
            </p:cNvPr>
            <p:cNvSpPr txBox="1"/>
            <p:nvPr/>
          </p:nvSpPr>
          <p:spPr>
            <a:xfrm>
              <a:off x="9491481" y="5341399"/>
              <a:ext cx="2304256" cy="1200329"/>
            </a:xfrm>
            <a:prstGeom prst="rect">
              <a:avLst/>
            </a:prstGeom>
            <a:noFill/>
            <a:ln w="19050">
              <a:solidFill>
                <a:srgbClr val="07B08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/>
                <a:t>Zero point can vary per batch, which makes modelling accuracy difficult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27474B6-C24E-4CAF-AE80-68E3FF123E8D}"/>
              </a:ext>
            </a:extLst>
          </p:cNvPr>
          <p:cNvSpPr txBox="1"/>
          <p:nvPr/>
        </p:nvSpPr>
        <p:spPr>
          <a:xfrm>
            <a:off x="561762" y="1988840"/>
            <a:ext cx="6252233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b="1" err="1">
                <a:latin typeface="Arial" panose="020B0604020202020204" pitchFamily="34" charset="0"/>
                <a:cs typeface="Arial" panose="020B0604020202020204" pitchFamily="34" charset="0"/>
              </a:rPr>
              <a:t>Zerodur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 (Schott).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High bubble content -&gt; polishing problematic.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Thermal Hysteresis -&gt; CTE variance.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ULE 7973 (Corning).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Preferred substrate from all grating manufacturers.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Very long lead times (stopped manufacture).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Clear-</a:t>
            </a:r>
            <a:r>
              <a:rPr lang="en-GB" b="1" err="1">
                <a:latin typeface="Arial" panose="020B0604020202020204" pitchFamily="34" charset="0"/>
                <a:cs typeface="Arial" panose="020B0604020202020204" pitchFamily="34" charset="0"/>
              </a:rPr>
              <a:t>ceram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-Z (Ohara)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Comparable to Corning ULE and available with relatively short lead time.</a:t>
            </a:r>
          </a:p>
          <a:p>
            <a:pPr lvl="1">
              <a:lnSpc>
                <a:spcPct val="150000"/>
              </a:lnSpc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61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AD7A5B45-F66B-49C5-AD06-32EA8DB88D1B}"/>
              </a:ext>
            </a:extLst>
          </p:cNvPr>
          <p:cNvGrpSpPr/>
          <p:nvPr/>
        </p:nvGrpSpPr>
        <p:grpSpPr>
          <a:xfrm>
            <a:off x="407368" y="227385"/>
            <a:ext cx="11248528" cy="5701185"/>
            <a:chOff x="407368" y="227385"/>
            <a:chExt cx="11248528" cy="570118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68EAE83-DE54-4D0D-9772-6D086CE1903E}"/>
                </a:ext>
              </a:extLst>
            </p:cNvPr>
            <p:cNvGrpSpPr/>
            <p:nvPr/>
          </p:nvGrpSpPr>
          <p:grpSpPr>
            <a:xfrm>
              <a:off x="407368" y="227385"/>
              <a:ext cx="11248528" cy="5701185"/>
              <a:chOff x="335360" y="227384"/>
              <a:chExt cx="11248528" cy="5701185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7E1A211-C709-4DC7-A914-92391F1B9D82}"/>
                  </a:ext>
                </a:extLst>
              </p:cNvPr>
              <p:cNvGrpSpPr/>
              <p:nvPr/>
            </p:nvGrpSpPr>
            <p:grpSpPr>
              <a:xfrm>
                <a:off x="1073044" y="227384"/>
                <a:ext cx="10510844" cy="5701185"/>
                <a:chOff x="479376" y="260649"/>
                <a:chExt cx="10510844" cy="5701185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C91C1BC3-9CF3-4F28-980F-96210A3D86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786"/>
                <a:stretch/>
              </p:blipFill>
              <p:spPr>
                <a:xfrm>
                  <a:off x="531223" y="431190"/>
                  <a:ext cx="10458994" cy="5530644"/>
                </a:xfrm>
                <a:prstGeom prst="rect">
                  <a:avLst/>
                </a:prstGeom>
              </p:spPr>
            </p:pic>
            <p:sp>
              <p:nvSpPr>
                <p:cNvPr id="59" name="Isosceles Triangle 58">
                  <a:extLst>
                    <a:ext uri="{FF2B5EF4-FFF2-40B4-BE49-F238E27FC236}">
                      <a16:creationId xmlns:a16="http://schemas.microsoft.com/office/drawing/2014/main" id="{D6C5D365-A38D-4081-81CF-E257A50D87ED}"/>
                    </a:ext>
                  </a:extLst>
                </p:cNvPr>
                <p:cNvSpPr/>
                <p:nvPr/>
              </p:nvSpPr>
              <p:spPr>
                <a:xfrm rot="16200000" flipV="1">
                  <a:off x="3307335" y="508872"/>
                  <a:ext cx="2676850" cy="8229074"/>
                </a:xfrm>
                <a:prstGeom prst="triangle">
                  <a:avLst>
                    <a:gd name="adj" fmla="val 0"/>
                  </a:avLst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Isosceles Triangle 59">
                  <a:extLst>
                    <a:ext uri="{FF2B5EF4-FFF2-40B4-BE49-F238E27FC236}">
                      <a16:creationId xmlns:a16="http://schemas.microsoft.com/office/drawing/2014/main" id="{6A76D18E-A0E6-4DCC-B422-DE70C854D3A7}"/>
                    </a:ext>
                  </a:extLst>
                </p:cNvPr>
                <p:cNvSpPr/>
                <p:nvPr/>
              </p:nvSpPr>
              <p:spPr>
                <a:xfrm rot="5400000" flipV="1">
                  <a:off x="3950670" y="-2418557"/>
                  <a:ext cx="2418452" cy="7776864"/>
                </a:xfrm>
                <a:prstGeom prst="triangle">
                  <a:avLst>
                    <a:gd name="adj" fmla="val 0"/>
                  </a:avLst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Isosceles Triangle 60">
                  <a:extLst>
                    <a:ext uri="{FF2B5EF4-FFF2-40B4-BE49-F238E27FC236}">
                      <a16:creationId xmlns:a16="http://schemas.microsoft.com/office/drawing/2014/main" id="{60DE737D-C173-42CA-9BBB-D6236DE9DE50}"/>
                    </a:ext>
                  </a:extLst>
                </p:cNvPr>
                <p:cNvSpPr/>
                <p:nvPr/>
              </p:nvSpPr>
              <p:spPr>
                <a:xfrm flipV="1">
                  <a:off x="479376" y="332654"/>
                  <a:ext cx="956266" cy="1656185"/>
                </a:xfrm>
                <a:prstGeom prst="triangle">
                  <a:avLst>
                    <a:gd name="adj" fmla="val 0"/>
                  </a:avLst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Isosceles Triangle 61">
                  <a:extLst>
                    <a:ext uri="{FF2B5EF4-FFF2-40B4-BE49-F238E27FC236}">
                      <a16:creationId xmlns:a16="http://schemas.microsoft.com/office/drawing/2014/main" id="{34BF4ABB-E658-464C-B50B-1B940A94E793}"/>
                    </a:ext>
                  </a:extLst>
                </p:cNvPr>
                <p:cNvSpPr/>
                <p:nvPr/>
              </p:nvSpPr>
              <p:spPr>
                <a:xfrm flipV="1">
                  <a:off x="9036170" y="620687"/>
                  <a:ext cx="1236294" cy="2058413"/>
                </a:xfrm>
                <a:prstGeom prst="triangle">
                  <a:avLst>
                    <a:gd name="adj" fmla="val 0"/>
                  </a:avLst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Isosceles Triangle 62">
                  <a:extLst>
                    <a:ext uri="{FF2B5EF4-FFF2-40B4-BE49-F238E27FC236}">
                      <a16:creationId xmlns:a16="http://schemas.microsoft.com/office/drawing/2014/main" id="{19F98DF0-B6E5-4A2D-9A09-6E4CDDF293C4}"/>
                    </a:ext>
                  </a:extLst>
                </p:cNvPr>
                <p:cNvSpPr/>
                <p:nvPr/>
              </p:nvSpPr>
              <p:spPr>
                <a:xfrm rot="5400000" flipV="1">
                  <a:off x="7518263" y="-1449649"/>
                  <a:ext cx="1689654" cy="5254259"/>
                </a:xfrm>
                <a:prstGeom prst="triangle">
                  <a:avLst>
                    <a:gd name="adj" fmla="val 0"/>
                  </a:avLst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Isosceles Triangle 63">
                  <a:extLst>
                    <a:ext uri="{FF2B5EF4-FFF2-40B4-BE49-F238E27FC236}">
                      <a16:creationId xmlns:a16="http://schemas.microsoft.com/office/drawing/2014/main" id="{C5C6E957-DC67-4628-BC65-A8113530629D}"/>
                    </a:ext>
                  </a:extLst>
                </p:cNvPr>
                <p:cNvSpPr/>
                <p:nvPr/>
              </p:nvSpPr>
              <p:spPr>
                <a:xfrm rot="10800000" flipV="1">
                  <a:off x="9912424" y="3789040"/>
                  <a:ext cx="1077796" cy="2172794"/>
                </a:xfrm>
                <a:prstGeom prst="triangle">
                  <a:avLst>
                    <a:gd name="adj" fmla="val 0"/>
                  </a:avLst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" name="Freeform 11">
                <a:extLst>
                  <a:ext uri="{FF2B5EF4-FFF2-40B4-BE49-F238E27FC236}">
                    <a16:creationId xmlns:a16="http://schemas.microsoft.com/office/drawing/2014/main" id="{E77D29F9-FC11-47F9-B82E-7A9E9CA8193F}"/>
                  </a:ext>
                </a:extLst>
              </p:cNvPr>
              <p:cNvSpPr/>
              <p:nvPr/>
            </p:nvSpPr>
            <p:spPr>
              <a:xfrm>
                <a:off x="886504" y="308114"/>
                <a:ext cx="3190461" cy="2922103"/>
              </a:xfrm>
              <a:custGeom>
                <a:avLst/>
                <a:gdLst>
                  <a:gd name="connsiteX0" fmla="*/ 1133061 w 3190461"/>
                  <a:gd name="connsiteY0" fmla="*/ 0 h 2882347"/>
                  <a:gd name="connsiteX1" fmla="*/ 0 w 3190461"/>
                  <a:gd name="connsiteY1" fmla="*/ 1938130 h 2882347"/>
                  <a:gd name="connsiteX2" fmla="*/ 2922104 w 3190461"/>
                  <a:gd name="connsiteY2" fmla="*/ 2882347 h 2882347"/>
                  <a:gd name="connsiteX3" fmla="*/ 3190461 w 3190461"/>
                  <a:gd name="connsiteY3" fmla="*/ 2315817 h 2882347"/>
                  <a:gd name="connsiteX4" fmla="*/ 1789044 w 3190461"/>
                  <a:gd name="connsiteY4" fmla="*/ 1838739 h 2882347"/>
                  <a:gd name="connsiteX5" fmla="*/ 2574235 w 3190461"/>
                  <a:gd name="connsiteY5" fmla="*/ 387626 h 2882347"/>
                  <a:gd name="connsiteX6" fmla="*/ 1133061 w 3190461"/>
                  <a:gd name="connsiteY6" fmla="*/ 0 h 2882347"/>
                  <a:gd name="connsiteX0" fmla="*/ 1192696 w 3190461"/>
                  <a:gd name="connsiteY0" fmla="*/ 0 h 2922103"/>
                  <a:gd name="connsiteX1" fmla="*/ 0 w 3190461"/>
                  <a:gd name="connsiteY1" fmla="*/ 1977886 h 2922103"/>
                  <a:gd name="connsiteX2" fmla="*/ 2922104 w 3190461"/>
                  <a:gd name="connsiteY2" fmla="*/ 2922103 h 2922103"/>
                  <a:gd name="connsiteX3" fmla="*/ 3190461 w 3190461"/>
                  <a:gd name="connsiteY3" fmla="*/ 2355573 h 2922103"/>
                  <a:gd name="connsiteX4" fmla="*/ 1789044 w 3190461"/>
                  <a:gd name="connsiteY4" fmla="*/ 1878495 h 2922103"/>
                  <a:gd name="connsiteX5" fmla="*/ 2574235 w 3190461"/>
                  <a:gd name="connsiteY5" fmla="*/ 427382 h 2922103"/>
                  <a:gd name="connsiteX6" fmla="*/ 1192696 w 3190461"/>
                  <a:gd name="connsiteY6" fmla="*/ 0 h 292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0461" h="2922103">
                    <a:moveTo>
                      <a:pt x="1192696" y="0"/>
                    </a:moveTo>
                    <a:lnTo>
                      <a:pt x="0" y="1977886"/>
                    </a:lnTo>
                    <a:lnTo>
                      <a:pt x="2922104" y="2922103"/>
                    </a:lnTo>
                    <a:lnTo>
                      <a:pt x="3190461" y="2355573"/>
                    </a:lnTo>
                    <a:lnTo>
                      <a:pt x="1789044" y="1878495"/>
                    </a:lnTo>
                    <a:lnTo>
                      <a:pt x="2574235" y="427382"/>
                    </a:lnTo>
                    <a:lnTo>
                      <a:pt x="1192696" y="0"/>
                    </a:lnTo>
                    <a:close/>
                  </a:path>
                </a:pathLst>
              </a:custGeom>
              <a:noFill/>
              <a:ln w="317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AB8E242-0E3B-4ADE-9B57-676F24E6C825}"/>
                  </a:ext>
                </a:extLst>
              </p:cNvPr>
              <p:cNvSpPr txBox="1"/>
              <p:nvPr/>
            </p:nvSpPr>
            <p:spPr>
              <a:xfrm rot="1151967">
                <a:off x="2099979" y="2288794"/>
                <a:ext cx="853119" cy="338554"/>
              </a:xfrm>
              <a:prstGeom prst="rect">
                <a:avLst/>
              </a:prstGeom>
              <a:solidFill>
                <a:sysClr val="window" lastClr="FFFFFF">
                  <a:alpha val="75000"/>
                </a:sys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Pump A</a:t>
                </a:r>
              </a:p>
            </p:txBody>
          </p:sp>
          <p:sp>
            <p:nvSpPr>
              <p:cNvPr id="55" name="Freeform 13">
                <a:extLst>
                  <a:ext uri="{FF2B5EF4-FFF2-40B4-BE49-F238E27FC236}">
                    <a16:creationId xmlns:a16="http://schemas.microsoft.com/office/drawing/2014/main" id="{20C81F0D-01EB-4363-89EA-2AC15FA599AC}"/>
                  </a:ext>
                </a:extLst>
              </p:cNvPr>
              <p:cNvSpPr/>
              <p:nvPr/>
            </p:nvSpPr>
            <p:spPr>
              <a:xfrm>
                <a:off x="628086" y="2355572"/>
                <a:ext cx="3130825" cy="1321905"/>
              </a:xfrm>
              <a:custGeom>
                <a:avLst/>
                <a:gdLst>
                  <a:gd name="connsiteX0" fmla="*/ 198783 w 3140765"/>
                  <a:gd name="connsiteY0" fmla="*/ 0 h 1311965"/>
                  <a:gd name="connsiteX1" fmla="*/ 0 w 3140765"/>
                  <a:gd name="connsiteY1" fmla="*/ 318052 h 1311965"/>
                  <a:gd name="connsiteX2" fmla="*/ 2991678 w 3140765"/>
                  <a:gd name="connsiteY2" fmla="*/ 1311965 h 1311965"/>
                  <a:gd name="connsiteX3" fmla="*/ 3140765 w 3140765"/>
                  <a:gd name="connsiteY3" fmla="*/ 983974 h 1311965"/>
                  <a:gd name="connsiteX4" fmla="*/ 198783 w 3140765"/>
                  <a:gd name="connsiteY4" fmla="*/ 0 h 1311965"/>
                  <a:gd name="connsiteX0" fmla="*/ 198783 w 3140765"/>
                  <a:gd name="connsiteY0" fmla="*/ 0 h 1411357"/>
                  <a:gd name="connsiteX1" fmla="*/ 0 w 3140765"/>
                  <a:gd name="connsiteY1" fmla="*/ 318052 h 1411357"/>
                  <a:gd name="connsiteX2" fmla="*/ 2951921 w 3140765"/>
                  <a:gd name="connsiteY2" fmla="*/ 1411357 h 1411357"/>
                  <a:gd name="connsiteX3" fmla="*/ 3140765 w 3140765"/>
                  <a:gd name="connsiteY3" fmla="*/ 983974 h 1411357"/>
                  <a:gd name="connsiteX4" fmla="*/ 198783 w 3140765"/>
                  <a:gd name="connsiteY4" fmla="*/ 0 h 1411357"/>
                  <a:gd name="connsiteX0" fmla="*/ 228600 w 3170582"/>
                  <a:gd name="connsiteY0" fmla="*/ 0 h 1411357"/>
                  <a:gd name="connsiteX1" fmla="*/ 0 w 3170582"/>
                  <a:gd name="connsiteY1" fmla="*/ 407505 h 1411357"/>
                  <a:gd name="connsiteX2" fmla="*/ 2981738 w 3170582"/>
                  <a:gd name="connsiteY2" fmla="*/ 1411357 h 1411357"/>
                  <a:gd name="connsiteX3" fmla="*/ 3170582 w 3170582"/>
                  <a:gd name="connsiteY3" fmla="*/ 983974 h 1411357"/>
                  <a:gd name="connsiteX4" fmla="*/ 228600 w 3170582"/>
                  <a:gd name="connsiteY4" fmla="*/ 0 h 1411357"/>
                  <a:gd name="connsiteX0" fmla="*/ 228600 w 3170582"/>
                  <a:gd name="connsiteY0" fmla="*/ 0 h 1401418"/>
                  <a:gd name="connsiteX1" fmla="*/ 0 w 3170582"/>
                  <a:gd name="connsiteY1" fmla="*/ 407505 h 1401418"/>
                  <a:gd name="connsiteX2" fmla="*/ 2971799 w 3170582"/>
                  <a:gd name="connsiteY2" fmla="*/ 1401418 h 1401418"/>
                  <a:gd name="connsiteX3" fmla="*/ 3170582 w 3170582"/>
                  <a:gd name="connsiteY3" fmla="*/ 983974 h 1401418"/>
                  <a:gd name="connsiteX4" fmla="*/ 228600 w 3170582"/>
                  <a:gd name="connsiteY4" fmla="*/ 0 h 1401418"/>
                  <a:gd name="connsiteX0" fmla="*/ 228600 w 3130825"/>
                  <a:gd name="connsiteY0" fmla="*/ 0 h 1401418"/>
                  <a:gd name="connsiteX1" fmla="*/ 0 w 3130825"/>
                  <a:gd name="connsiteY1" fmla="*/ 407505 h 1401418"/>
                  <a:gd name="connsiteX2" fmla="*/ 2971799 w 3130825"/>
                  <a:gd name="connsiteY2" fmla="*/ 1401418 h 1401418"/>
                  <a:gd name="connsiteX3" fmla="*/ 3130825 w 3130825"/>
                  <a:gd name="connsiteY3" fmla="*/ 974034 h 1401418"/>
                  <a:gd name="connsiteX4" fmla="*/ 228600 w 3130825"/>
                  <a:gd name="connsiteY4" fmla="*/ 0 h 1401418"/>
                  <a:gd name="connsiteX0" fmla="*/ 228600 w 3130825"/>
                  <a:gd name="connsiteY0" fmla="*/ 0 h 1391479"/>
                  <a:gd name="connsiteX1" fmla="*/ 0 w 3130825"/>
                  <a:gd name="connsiteY1" fmla="*/ 407505 h 1391479"/>
                  <a:gd name="connsiteX2" fmla="*/ 2971799 w 3130825"/>
                  <a:gd name="connsiteY2" fmla="*/ 1391479 h 1391479"/>
                  <a:gd name="connsiteX3" fmla="*/ 3130825 w 3130825"/>
                  <a:gd name="connsiteY3" fmla="*/ 974034 h 1391479"/>
                  <a:gd name="connsiteX4" fmla="*/ 228600 w 3130825"/>
                  <a:gd name="connsiteY4" fmla="*/ 0 h 1391479"/>
                  <a:gd name="connsiteX0" fmla="*/ 208722 w 3130825"/>
                  <a:gd name="connsiteY0" fmla="*/ 0 h 1381540"/>
                  <a:gd name="connsiteX1" fmla="*/ 0 w 3130825"/>
                  <a:gd name="connsiteY1" fmla="*/ 397566 h 1381540"/>
                  <a:gd name="connsiteX2" fmla="*/ 2971799 w 3130825"/>
                  <a:gd name="connsiteY2" fmla="*/ 1381540 h 1381540"/>
                  <a:gd name="connsiteX3" fmla="*/ 3130825 w 3130825"/>
                  <a:gd name="connsiteY3" fmla="*/ 964095 h 1381540"/>
                  <a:gd name="connsiteX4" fmla="*/ 208722 w 3130825"/>
                  <a:gd name="connsiteY4" fmla="*/ 0 h 1381540"/>
                  <a:gd name="connsiteX0" fmla="*/ 208722 w 3130825"/>
                  <a:gd name="connsiteY0" fmla="*/ 0 h 1381540"/>
                  <a:gd name="connsiteX1" fmla="*/ 0 w 3130825"/>
                  <a:gd name="connsiteY1" fmla="*/ 397566 h 1381540"/>
                  <a:gd name="connsiteX2" fmla="*/ 2951921 w 3130825"/>
                  <a:gd name="connsiteY2" fmla="*/ 1381540 h 1381540"/>
                  <a:gd name="connsiteX3" fmla="*/ 3130825 w 3130825"/>
                  <a:gd name="connsiteY3" fmla="*/ 964095 h 1381540"/>
                  <a:gd name="connsiteX4" fmla="*/ 208722 w 3130825"/>
                  <a:gd name="connsiteY4" fmla="*/ 0 h 1381540"/>
                  <a:gd name="connsiteX0" fmla="*/ 218661 w 3130825"/>
                  <a:gd name="connsiteY0" fmla="*/ 0 h 1341784"/>
                  <a:gd name="connsiteX1" fmla="*/ 0 w 3130825"/>
                  <a:gd name="connsiteY1" fmla="*/ 357810 h 1341784"/>
                  <a:gd name="connsiteX2" fmla="*/ 2951921 w 3130825"/>
                  <a:gd name="connsiteY2" fmla="*/ 1341784 h 1341784"/>
                  <a:gd name="connsiteX3" fmla="*/ 3130825 w 3130825"/>
                  <a:gd name="connsiteY3" fmla="*/ 924339 h 1341784"/>
                  <a:gd name="connsiteX4" fmla="*/ 218661 w 3130825"/>
                  <a:gd name="connsiteY4" fmla="*/ 0 h 1341784"/>
                  <a:gd name="connsiteX0" fmla="*/ 218661 w 3130825"/>
                  <a:gd name="connsiteY0" fmla="*/ 0 h 1321905"/>
                  <a:gd name="connsiteX1" fmla="*/ 0 w 3130825"/>
                  <a:gd name="connsiteY1" fmla="*/ 357810 h 1321905"/>
                  <a:gd name="connsiteX2" fmla="*/ 2912165 w 3130825"/>
                  <a:gd name="connsiteY2" fmla="*/ 1321905 h 1321905"/>
                  <a:gd name="connsiteX3" fmla="*/ 3130825 w 3130825"/>
                  <a:gd name="connsiteY3" fmla="*/ 924339 h 1321905"/>
                  <a:gd name="connsiteX4" fmla="*/ 218661 w 3130825"/>
                  <a:gd name="connsiteY4" fmla="*/ 0 h 132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0825" h="1321905">
                    <a:moveTo>
                      <a:pt x="218661" y="0"/>
                    </a:moveTo>
                    <a:lnTo>
                      <a:pt x="0" y="357810"/>
                    </a:lnTo>
                    <a:lnTo>
                      <a:pt x="2912165" y="1321905"/>
                    </a:lnTo>
                    <a:lnTo>
                      <a:pt x="3130825" y="924339"/>
                    </a:lnTo>
                    <a:lnTo>
                      <a:pt x="218661" y="0"/>
                    </a:lnTo>
                    <a:close/>
                  </a:path>
                </a:pathLst>
              </a:custGeom>
              <a:noFill/>
              <a:ln w="31750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36281B-942C-499C-8199-84905D6F24D6}"/>
                  </a:ext>
                </a:extLst>
              </p:cNvPr>
              <p:cNvSpPr txBox="1"/>
              <p:nvPr/>
            </p:nvSpPr>
            <p:spPr>
              <a:xfrm rot="1151967">
                <a:off x="1864257" y="2861181"/>
                <a:ext cx="84350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Pump B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A4948F1-258E-43F0-97EE-AF4CE2D497D8}"/>
                  </a:ext>
                </a:extLst>
              </p:cNvPr>
              <p:cNvSpPr txBox="1"/>
              <p:nvPr/>
            </p:nvSpPr>
            <p:spPr>
              <a:xfrm>
                <a:off x="335360" y="760442"/>
                <a:ext cx="13184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EPAC Pump Laser</a:t>
                </a:r>
              </a:p>
            </p:txBody>
          </p:sp>
        </p:grp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CE727654-CBB3-4BF9-9C04-AACCB1AEBA45}"/>
                </a:ext>
              </a:extLst>
            </p:cNvPr>
            <p:cNvSpPr/>
            <p:nvPr/>
          </p:nvSpPr>
          <p:spPr>
            <a:xfrm>
              <a:off x="3776329" y="1262270"/>
              <a:ext cx="4263887" cy="2166730"/>
            </a:xfrm>
            <a:custGeom>
              <a:avLst/>
              <a:gdLst>
                <a:gd name="connsiteX0" fmla="*/ 477078 w 4244009"/>
                <a:gd name="connsiteY0" fmla="*/ 0 h 2126974"/>
                <a:gd name="connsiteX1" fmla="*/ 0 w 4244009"/>
                <a:gd name="connsiteY1" fmla="*/ 894522 h 2126974"/>
                <a:gd name="connsiteX2" fmla="*/ 3766930 w 4244009"/>
                <a:gd name="connsiteY2" fmla="*/ 2126974 h 2126974"/>
                <a:gd name="connsiteX3" fmla="*/ 4244009 w 4244009"/>
                <a:gd name="connsiteY3" fmla="*/ 1192696 h 2126974"/>
                <a:gd name="connsiteX4" fmla="*/ 477078 w 4244009"/>
                <a:gd name="connsiteY4" fmla="*/ 0 h 2126974"/>
                <a:gd name="connsiteX0" fmla="*/ 506896 w 4244009"/>
                <a:gd name="connsiteY0" fmla="*/ 0 h 2166730"/>
                <a:gd name="connsiteX1" fmla="*/ 0 w 4244009"/>
                <a:gd name="connsiteY1" fmla="*/ 934278 h 2166730"/>
                <a:gd name="connsiteX2" fmla="*/ 3766930 w 4244009"/>
                <a:gd name="connsiteY2" fmla="*/ 2166730 h 2166730"/>
                <a:gd name="connsiteX3" fmla="*/ 4244009 w 4244009"/>
                <a:gd name="connsiteY3" fmla="*/ 1232452 h 2166730"/>
                <a:gd name="connsiteX4" fmla="*/ 506896 w 4244009"/>
                <a:gd name="connsiteY4" fmla="*/ 0 h 2166730"/>
                <a:gd name="connsiteX0" fmla="*/ 506896 w 4263887"/>
                <a:gd name="connsiteY0" fmla="*/ 0 h 2166730"/>
                <a:gd name="connsiteX1" fmla="*/ 0 w 4263887"/>
                <a:gd name="connsiteY1" fmla="*/ 934278 h 2166730"/>
                <a:gd name="connsiteX2" fmla="*/ 3766930 w 4263887"/>
                <a:gd name="connsiteY2" fmla="*/ 2166730 h 2166730"/>
                <a:gd name="connsiteX3" fmla="*/ 4263887 w 4263887"/>
                <a:gd name="connsiteY3" fmla="*/ 1192695 h 2166730"/>
                <a:gd name="connsiteX4" fmla="*/ 506896 w 4263887"/>
                <a:gd name="connsiteY4" fmla="*/ 0 h 21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3887" h="2166730">
                  <a:moveTo>
                    <a:pt x="506896" y="0"/>
                  </a:moveTo>
                  <a:lnTo>
                    <a:pt x="0" y="934278"/>
                  </a:lnTo>
                  <a:lnTo>
                    <a:pt x="3766930" y="2166730"/>
                  </a:lnTo>
                  <a:lnTo>
                    <a:pt x="4263887" y="1192695"/>
                  </a:lnTo>
                  <a:lnTo>
                    <a:pt x="506896" y="0"/>
                  </a:lnTo>
                  <a:close/>
                </a:path>
              </a:pathLst>
            </a:custGeom>
            <a:noFill/>
            <a:ln w="317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A83F604-800A-442F-BC34-CA1D9171623D}"/>
                </a:ext>
              </a:extLst>
            </p:cNvPr>
            <p:cNvSpPr txBox="1"/>
            <p:nvPr/>
          </p:nvSpPr>
          <p:spPr>
            <a:xfrm>
              <a:off x="5583919" y="1033813"/>
              <a:ext cx="1635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EPAC Front End</a:t>
              </a: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061D87C0-46E3-4BED-B20C-6A05ED60721B}"/>
                </a:ext>
              </a:extLst>
            </p:cNvPr>
            <p:cNvSpPr/>
            <p:nvPr/>
          </p:nvSpPr>
          <p:spPr>
            <a:xfrm>
              <a:off x="4062129" y="2951922"/>
              <a:ext cx="3906079" cy="1917238"/>
            </a:xfrm>
            <a:custGeom>
              <a:avLst/>
              <a:gdLst>
                <a:gd name="connsiteX0" fmla="*/ 626166 w 3906079"/>
                <a:gd name="connsiteY0" fmla="*/ 0 h 2305878"/>
                <a:gd name="connsiteX1" fmla="*/ 0 w 3906079"/>
                <a:gd name="connsiteY1" fmla="*/ 1222513 h 2305878"/>
                <a:gd name="connsiteX2" fmla="*/ 3329609 w 3906079"/>
                <a:gd name="connsiteY2" fmla="*/ 2305878 h 2305878"/>
                <a:gd name="connsiteX3" fmla="*/ 3906079 w 3906079"/>
                <a:gd name="connsiteY3" fmla="*/ 1113182 h 2305878"/>
                <a:gd name="connsiteX4" fmla="*/ 626166 w 3906079"/>
                <a:gd name="connsiteY4" fmla="*/ 0 h 2305878"/>
                <a:gd name="connsiteX0" fmla="*/ 2226366 w 3906079"/>
                <a:gd name="connsiteY0" fmla="*/ 0 h 1769165"/>
                <a:gd name="connsiteX1" fmla="*/ 0 w 3906079"/>
                <a:gd name="connsiteY1" fmla="*/ 685800 h 1769165"/>
                <a:gd name="connsiteX2" fmla="*/ 3329609 w 3906079"/>
                <a:gd name="connsiteY2" fmla="*/ 1769165 h 1769165"/>
                <a:gd name="connsiteX3" fmla="*/ 3906079 w 3906079"/>
                <a:gd name="connsiteY3" fmla="*/ 576469 h 1769165"/>
                <a:gd name="connsiteX4" fmla="*/ 2226366 w 3906079"/>
                <a:gd name="connsiteY4" fmla="*/ 0 h 1769165"/>
                <a:gd name="connsiteX0" fmla="*/ 2226366 w 3906079"/>
                <a:gd name="connsiteY0" fmla="*/ 0 h 1769165"/>
                <a:gd name="connsiteX1" fmla="*/ 1066462 w 3906079"/>
                <a:gd name="connsiteY1" fmla="*/ 368762 h 1769165"/>
                <a:gd name="connsiteX2" fmla="*/ 0 w 3906079"/>
                <a:gd name="connsiteY2" fmla="*/ 685800 h 1769165"/>
                <a:gd name="connsiteX3" fmla="*/ 3329609 w 3906079"/>
                <a:gd name="connsiteY3" fmla="*/ 1769165 h 1769165"/>
                <a:gd name="connsiteX4" fmla="*/ 3906079 w 3906079"/>
                <a:gd name="connsiteY4" fmla="*/ 576469 h 1769165"/>
                <a:gd name="connsiteX5" fmla="*/ 2226366 w 3906079"/>
                <a:gd name="connsiteY5" fmla="*/ 0 h 1769165"/>
                <a:gd name="connsiteX0" fmla="*/ 2226366 w 3906079"/>
                <a:gd name="connsiteY0" fmla="*/ 148073 h 1917238"/>
                <a:gd name="connsiteX1" fmla="*/ 420418 w 3906079"/>
                <a:gd name="connsiteY1" fmla="*/ 0 h 1917238"/>
                <a:gd name="connsiteX2" fmla="*/ 0 w 3906079"/>
                <a:gd name="connsiteY2" fmla="*/ 833873 h 1917238"/>
                <a:gd name="connsiteX3" fmla="*/ 3329609 w 3906079"/>
                <a:gd name="connsiteY3" fmla="*/ 1917238 h 1917238"/>
                <a:gd name="connsiteX4" fmla="*/ 3906079 w 3906079"/>
                <a:gd name="connsiteY4" fmla="*/ 724542 h 1917238"/>
                <a:gd name="connsiteX5" fmla="*/ 2226366 w 3906079"/>
                <a:gd name="connsiteY5" fmla="*/ 148073 h 1917238"/>
                <a:gd name="connsiteX0" fmla="*/ 2226366 w 3906079"/>
                <a:gd name="connsiteY0" fmla="*/ 148073 h 1917238"/>
                <a:gd name="connsiteX1" fmla="*/ 1732384 w 3906079"/>
                <a:gd name="connsiteY1" fmla="*/ 119269 h 1917238"/>
                <a:gd name="connsiteX2" fmla="*/ 420418 w 3906079"/>
                <a:gd name="connsiteY2" fmla="*/ 0 h 1917238"/>
                <a:gd name="connsiteX3" fmla="*/ 0 w 3906079"/>
                <a:gd name="connsiteY3" fmla="*/ 833873 h 1917238"/>
                <a:gd name="connsiteX4" fmla="*/ 3329609 w 3906079"/>
                <a:gd name="connsiteY4" fmla="*/ 1917238 h 1917238"/>
                <a:gd name="connsiteX5" fmla="*/ 3906079 w 3906079"/>
                <a:gd name="connsiteY5" fmla="*/ 724542 h 1917238"/>
                <a:gd name="connsiteX6" fmla="*/ 2226366 w 3906079"/>
                <a:gd name="connsiteY6" fmla="*/ 148073 h 1917238"/>
                <a:gd name="connsiteX0" fmla="*/ 2226366 w 3906079"/>
                <a:gd name="connsiteY0" fmla="*/ 148073 h 1917238"/>
                <a:gd name="connsiteX1" fmla="*/ 2020619 w 3906079"/>
                <a:gd name="connsiteY1" fmla="*/ 496956 h 1917238"/>
                <a:gd name="connsiteX2" fmla="*/ 420418 w 3906079"/>
                <a:gd name="connsiteY2" fmla="*/ 0 h 1917238"/>
                <a:gd name="connsiteX3" fmla="*/ 0 w 3906079"/>
                <a:gd name="connsiteY3" fmla="*/ 833873 h 1917238"/>
                <a:gd name="connsiteX4" fmla="*/ 3329609 w 3906079"/>
                <a:gd name="connsiteY4" fmla="*/ 1917238 h 1917238"/>
                <a:gd name="connsiteX5" fmla="*/ 3906079 w 3906079"/>
                <a:gd name="connsiteY5" fmla="*/ 724542 h 1917238"/>
                <a:gd name="connsiteX6" fmla="*/ 2226366 w 3906079"/>
                <a:gd name="connsiteY6" fmla="*/ 148073 h 1917238"/>
                <a:gd name="connsiteX0" fmla="*/ 2156793 w 3906079"/>
                <a:gd name="connsiteY0" fmla="*/ 128195 h 1917238"/>
                <a:gd name="connsiteX1" fmla="*/ 2020619 w 3906079"/>
                <a:gd name="connsiteY1" fmla="*/ 496956 h 1917238"/>
                <a:gd name="connsiteX2" fmla="*/ 420418 w 3906079"/>
                <a:gd name="connsiteY2" fmla="*/ 0 h 1917238"/>
                <a:gd name="connsiteX3" fmla="*/ 0 w 3906079"/>
                <a:gd name="connsiteY3" fmla="*/ 833873 h 1917238"/>
                <a:gd name="connsiteX4" fmla="*/ 3329609 w 3906079"/>
                <a:gd name="connsiteY4" fmla="*/ 1917238 h 1917238"/>
                <a:gd name="connsiteX5" fmla="*/ 3906079 w 3906079"/>
                <a:gd name="connsiteY5" fmla="*/ 724542 h 1917238"/>
                <a:gd name="connsiteX6" fmla="*/ 2156793 w 3906079"/>
                <a:gd name="connsiteY6" fmla="*/ 128195 h 1917238"/>
                <a:gd name="connsiteX0" fmla="*/ 2216428 w 3906079"/>
                <a:gd name="connsiteY0" fmla="*/ 148074 h 1917238"/>
                <a:gd name="connsiteX1" fmla="*/ 2020619 w 3906079"/>
                <a:gd name="connsiteY1" fmla="*/ 496956 h 1917238"/>
                <a:gd name="connsiteX2" fmla="*/ 420418 w 3906079"/>
                <a:gd name="connsiteY2" fmla="*/ 0 h 1917238"/>
                <a:gd name="connsiteX3" fmla="*/ 0 w 3906079"/>
                <a:gd name="connsiteY3" fmla="*/ 833873 h 1917238"/>
                <a:gd name="connsiteX4" fmla="*/ 3329609 w 3906079"/>
                <a:gd name="connsiteY4" fmla="*/ 1917238 h 1917238"/>
                <a:gd name="connsiteX5" fmla="*/ 3906079 w 3906079"/>
                <a:gd name="connsiteY5" fmla="*/ 724542 h 1917238"/>
                <a:gd name="connsiteX6" fmla="*/ 2216428 w 3906079"/>
                <a:gd name="connsiteY6" fmla="*/ 148074 h 1917238"/>
                <a:gd name="connsiteX0" fmla="*/ 2216428 w 3906079"/>
                <a:gd name="connsiteY0" fmla="*/ 148074 h 1917238"/>
                <a:gd name="connsiteX1" fmla="*/ 2020619 w 3906079"/>
                <a:gd name="connsiteY1" fmla="*/ 496956 h 1917238"/>
                <a:gd name="connsiteX2" fmla="*/ 420418 w 3906079"/>
                <a:gd name="connsiteY2" fmla="*/ 0 h 1917238"/>
                <a:gd name="connsiteX3" fmla="*/ 0 w 3906079"/>
                <a:gd name="connsiteY3" fmla="*/ 833873 h 1917238"/>
                <a:gd name="connsiteX4" fmla="*/ 3329609 w 3906079"/>
                <a:gd name="connsiteY4" fmla="*/ 1917238 h 1917238"/>
                <a:gd name="connsiteX5" fmla="*/ 3906079 w 3906079"/>
                <a:gd name="connsiteY5" fmla="*/ 724542 h 1917238"/>
                <a:gd name="connsiteX6" fmla="*/ 2216428 w 3906079"/>
                <a:gd name="connsiteY6" fmla="*/ 148074 h 191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6079" h="1917238">
                  <a:moveTo>
                    <a:pt x="2216428" y="148074"/>
                  </a:moveTo>
                  <a:lnTo>
                    <a:pt x="2020619" y="496956"/>
                  </a:lnTo>
                  <a:lnTo>
                    <a:pt x="420418" y="0"/>
                  </a:lnTo>
                  <a:lnTo>
                    <a:pt x="0" y="833873"/>
                  </a:lnTo>
                  <a:lnTo>
                    <a:pt x="3329609" y="1917238"/>
                  </a:lnTo>
                  <a:lnTo>
                    <a:pt x="3906079" y="724542"/>
                  </a:lnTo>
                  <a:lnTo>
                    <a:pt x="2216428" y="148074"/>
                  </a:lnTo>
                  <a:close/>
                </a:path>
              </a:pathLst>
            </a:custGeom>
            <a:noFill/>
            <a:ln w="317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B7F8B8-97C3-4110-8D1B-F9FB9433E079}"/>
                </a:ext>
              </a:extLst>
            </p:cNvPr>
            <p:cNvSpPr txBox="1"/>
            <p:nvPr/>
          </p:nvSpPr>
          <p:spPr>
            <a:xfrm>
              <a:off x="4058140" y="4690010"/>
              <a:ext cx="1833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Ti:Sa High Energy Amplifier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B6675E-9EB5-4D49-A0F1-3B414A8FEB5C}"/>
                </a:ext>
              </a:extLst>
            </p:cNvPr>
            <p:cNvCxnSpPr/>
            <p:nvPr/>
          </p:nvCxnSpPr>
          <p:spPr>
            <a:xfrm flipV="1">
              <a:off x="6023992" y="1412776"/>
              <a:ext cx="216024" cy="391885"/>
            </a:xfrm>
            <a:prstGeom prst="line">
              <a:avLst/>
            </a:prstGeom>
            <a:noFill/>
            <a:ln w="317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AA651CD-5EC7-4E5C-BEA9-43205AFD5271}"/>
                </a:ext>
              </a:extLst>
            </p:cNvPr>
            <p:cNvCxnSpPr/>
            <p:nvPr/>
          </p:nvCxnSpPr>
          <p:spPr>
            <a:xfrm flipV="1">
              <a:off x="5231904" y="4221089"/>
              <a:ext cx="216024" cy="468921"/>
            </a:xfrm>
            <a:prstGeom prst="line">
              <a:avLst/>
            </a:prstGeom>
            <a:noFill/>
            <a:ln w="317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91D2A2D-4967-4EFA-9EEA-B5A30E01C0A4}"/>
                </a:ext>
              </a:extLst>
            </p:cNvPr>
            <p:cNvCxnSpPr/>
            <p:nvPr/>
          </p:nvCxnSpPr>
          <p:spPr>
            <a:xfrm flipH="1" flipV="1">
              <a:off x="1179467" y="1218479"/>
              <a:ext cx="308021" cy="188295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D4D209ED-05C6-4FE1-8F3D-F68FCFC7A134}"/>
                </a:ext>
              </a:extLst>
            </p:cNvPr>
            <p:cNvSpPr/>
            <p:nvPr/>
          </p:nvSpPr>
          <p:spPr>
            <a:xfrm>
              <a:off x="4522305" y="2574236"/>
              <a:ext cx="1699592" cy="795130"/>
            </a:xfrm>
            <a:custGeom>
              <a:avLst/>
              <a:gdLst>
                <a:gd name="connsiteX0" fmla="*/ 149087 w 2057400"/>
                <a:gd name="connsiteY0" fmla="*/ 0 h 934278"/>
                <a:gd name="connsiteX1" fmla="*/ 0 w 2057400"/>
                <a:gd name="connsiteY1" fmla="*/ 337930 h 934278"/>
                <a:gd name="connsiteX2" fmla="*/ 1908313 w 2057400"/>
                <a:gd name="connsiteY2" fmla="*/ 934278 h 934278"/>
                <a:gd name="connsiteX3" fmla="*/ 2057400 w 2057400"/>
                <a:gd name="connsiteY3" fmla="*/ 606287 h 934278"/>
                <a:gd name="connsiteX4" fmla="*/ 149087 w 2057400"/>
                <a:gd name="connsiteY4" fmla="*/ 0 h 934278"/>
                <a:gd name="connsiteX0" fmla="*/ 0 w 1908313"/>
                <a:gd name="connsiteY0" fmla="*/ 0 h 934278"/>
                <a:gd name="connsiteX1" fmla="*/ 168965 w 1908313"/>
                <a:gd name="connsiteY1" fmla="*/ 457200 h 934278"/>
                <a:gd name="connsiteX2" fmla="*/ 1759226 w 1908313"/>
                <a:gd name="connsiteY2" fmla="*/ 934278 h 934278"/>
                <a:gd name="connsiteX3" fmla="*/ 1908313 w 1908313"/>
                <a:gd name="connsiteY3" fmla="*/ 606287 h 934278"/>
                <a:gd name="connsiteX4" fmla="*/ 0 w 1908313"/>
                <a:gd name="connsiteY4" fmla="*/ 0 h 934278"/>
                <a:gd name="connsiteX0" fmla="*/ 188844 w 1739348"/>
                <a:gd name="connsiteY0" fmla="*/ 0 h 805069"/>
                <a:gd name="connsiteX1" fmla="*/ 0 w 1739348"/>
                <a:gd name="connsiteY1" fmla="*/ 327991 h 805069"/>
                <a:gd name="connsiteX2" fmla="*/ 1590261 w 1739348"/>
                <a:gd name="connsiteY2" fmla="*/ 805069 h 805069"/>
                <a:gd name="connsiteX3" fmla="*/ 1739348 w 1739348"/>
                <a:gd name="connsiteY3" fmla="*/ 477078 h 805069"/>
                <a:gd name="connsiteX4" fmla="*/ 188844 w 1739348"/>
                <a:gd name="connsiteY4" fmla="*/ 0 h 805069"/>
                <a:gd name="connsiteX0" fmla="*/ 168966 w 1719470"/>
                <a:gd name="connsiteY0" fmla="*/ 0 h 805069"/>
                <a:gd name="connsiteX1" fmla="*/ 0 w 1719470"/>
                <a:gd name="connsiteY1" fmla="*/ 327991 h 805069"/>
                <a:gd name="connsiteX2" fmla="*/ 1570383 w 1719470"/>
                <a:gd name="connsiteY2" fmla="*/ 805069 h 805069"/>
                <a:gd name="connsiteX3" fmla="*/ 1719470 w 1719470"/>
                <a:gd name="connsiteY3" fmla="*/ 477078 h 805069"/>
                <a:gd name="connsiteX4" fmla="*/ 168966 w 1719470"/>
                <a:gd name="connsiteY4" fmla="*/ 0 h 805069"/>
                <a:gd name="connsiteX0" fmla="*/ 188845 w 1719470"/>
                <a:gd name="connsiteY0" fmla="*/ 0 h 795130"/>
                <a:gd name="connsiteX1" fmla="*/ 0 w 1719470"/>
                <a:gd name="connsiteY1" fmla="*/ 318052 h 795130"/>
                <a:gd name="connsiteX2" fmla="*/ 1570383 w 1719470"/>
                <a:gd name="connsiteY2" fmla="*/ 795130 h 795130"/>
                <a:gd name="connsiteX3" fmla="*/ 1719470 w 1719470"/>
                <a:gd name="connsiteY3" fmla="*/ 467139 h 795130"/>
                <a:gd name="connsiteX4" fmla="*/ 188845 w 1719470"/>
                <a:gd name="connsiteY4" fmla="*/ 0 h 795130"/>
                <a:gd name="connsiteX0" fmla="*/ 168967 w 1699592"/>
                <a:gd name="connsiteY0" fmla="*/ 0 h 795130"/>
                <a:gd name="connsiteX1" fmla="*/ 0 w 1699592"/>
                <a:gd name="connsiteY1" fmla="*/ 327991 h 795130"/>
                <a:gd name="connsiteX2" fmla="*/ 1550505 w 1699592"/>
                <a:gd name="connsiteY2" fmla="*/ 795130 h 795130"/>
                <a:gd name="connsiteX3" fmla="*/ 1699592 w 1699592"/>
                <a:gd name="connsiteY3" fmla="*/ 467139 h 795130"/>
                <a:gd name="connsiteX4" fmla="*/ 168967 w 1699592"/>
                <a:gd name="connsiteY4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592" h="795130">
                  <a:moveTo>
                    <a:pt x="168967" y="0"/>
                  </a:moveTo>
                  <a:lnTo>
                    <a:pt x="0" y="327991"/>
                  </a:lnTo>
                  <a:lnTo>
                    <a:pt x="1550505" y="795130"/>
                  </a:lnTo>
                  <a:lnTo>
                    <a:pt x="1699592" y="467139"/>
                  </a:lnTo>
                  <a:lnTo>
                    <a:pt x="168967" y="0"/>
                  </a:lnTo>
                  <a:close/>
                </a:path>
              </a:pathLst>
            </a:custGeom>
            <a:noFill/>
            <a:ln w="317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214DFC-4817-4B44-B7D5-1716EB10B990}"/>
                </a:ext>
              </a:extLst>
            </p:cNvPr>
            <p:cNvSpPr txBox="1"/>
            <p:nvPr/>
          </p:nvSpPr>
          <p:spPr>
            <a:xfrm>
              <a:off x="2327763" y="3897923"/>
              <a:ext cx="1833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Green conversion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A34B531-F4E1-4D43-BEBF-055F08D037B2}"/>
                </a:ext>
              </a:extLst>
            </p:cNvPr>
            <p:cNvCxnSpPr>
              <a:stCxn id="43" idx="1"/>
            </p:cNvCxnSpPr>
            <p:nvPr/>
          </p:nvCxnSpPr>
          <p:spPr>
            <a:xfrm flipH="1">
              <a:off x="3215681" y="2902227"/>
              <a:ext cx="1306624" cy="1246853"/>
            </a:xfrm>
            <a:prstGeom prst="line">
              <a:avLst/>
            </a:prstGeom>
            <a:noFill/>
            <a:ln w="317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92096FA2-3DC5-4114-9959-F1AE9F3BAAB6}"/>
                </a:ext>
              </a:extLst>
            </p:cNvPr>
            <p:cNvSpPr/>
            <p:nvPr/>
          </p:nvSpPr>
          <p:spPr>
            <a:xfrm>
              <a:off x="7663070" y="3448878"/>
              <a:ext cx="2494721" cy="1669774"/>
            </a:xfrm>
            <a:custGeom>
              <a:avLst/>
              <a:gdLst>
                <a:gd name="connsiteX0" fmla="*/ 487017 w 2494721"/>
                <a:gd name="connsiteY0" fmla="*/ 0 h 1669774"/>
                <a:gd name="connsiteX1" fmla="*/ 0 w 2494721"/>
                <a:gd name="connsiteY1" fmla="*/ 1013792 h 1669774"/>
                <a:gd name="connsiteX2" fmla="*/ 2007704 w 2494721"/>
                <a:gd name="connsiteY2" fmla="*/ 1669774 h 1669774"/>
                <a:gd name="connsiteX3" fmla="*/ 2494721 w 2494721"/>
                <a:gd name="connsiteY3" fmla="*/ 655983 h 1669774"/>
                <a:gd name="connsiteX4" fmla="*/ 487017 w 2494721"/>
                <a:gd name="connsiteY4" fmla="*/ 0 h 16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4721" h="1669774">
                  <a:moveTo>
                    <a:pt x="487017" y="0"/>
                  </a:moveTo>
                  <a:lnTo>
                    <a:pt x="0" y="1013792"/>
                  </a:lnTo>
                  <a:lnTo>
                    <a:pt x="2007704" y="1669774"/>
                  </a:lnTo>
                  <a:lnTo>
                    <a:pt x="2494721" y="655983"/>
                  </a:lnTo>
                  <a:lnTo>
                    <a:pt x="487017" y="0"/>
                  </a:lnTo>
                  <a:close/>
                </a:path>
              </a:pathLst>
            </a:custGeom>
            <a:noFill/>
            <a:ln w="31750" cap="flat" cmpd="sng" algn="ctr">
              <a:solidFill>
                <a:srgbClr val="F19D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B9E081-8814-4B7A-BA37-C317965E7421}"/>
                </a:ext>
              </a:extLst>
            </p:cNvPr>
            <p:cNvSpPr txBox="1"/>
            <p:nvPr/>
          </p:nvSpPr>
          <p:spPr>
            <a:xfrm>
              <a:off x="6838527" y="5445224"/>
              <a:ext cx="1395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F19D19"/>
                  </a:solidFill>
                  <a:effectLst/>
                  <a:uLnTx/>
                  <a:uFillTx/>
                </a:rPr>
                <a:t>Compressor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24B87F7-59A4-495A-8417-3ACE608256E6}"/>
                </a:ext>
              </a:extLst>
            </p:cNvPr>
            <p:cNvCxnSpPr/>
            <p:nvPr/>
          </p:nvCxnSpPr>
          <p:spPr>
            <a:xfrm flipH="1">
              <a:off x="7663070" y="4581129"/>
              <a:ext cx="377146" cy="792087"/>
            </a:xfrm>
            <a:prstGeom prst="line">
              <a:avLst/>
            </a:prstGeom>
            <a:noFill/>
            <a:ln w="31750" cap="flat" cmpd="sng" algn="ctr">
              <a:solidFill>
                <a:srgbClr val="F19D19"/>
              </a:solidFill>
              <a:prstDash val="solid"/>
              <a:miter lim="800000"/>
            </a:ln>
            <a:effectLst/>
          </p:spPr>
        </p:cxn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16516C4D-526D-48B5-8B3C-FABEDC62DEC2}"/>
                </a:ext>
              </a:extLst>
            </p:cNvPr>
            <p:cNvSpPr/>
            <p:nvPr/>
          </p:nvSpPr>
          <p:spPr>
            <a:xfrm>
              <a:off x="8478078" y="1838739"/>
              <a:ext cx="2961861" cy="2295939"/>
            </a:xfrm>
            <a:custGeom>
              <a:avLst/>
              <a:gdLst>
                <a:gd name="connsiteX0" fmla="*/ 0 w 2961861"/>
                <a:gd name="connsiteY0" fmla="*/ 1639957 h 2305878"/>
                <a:gd name="connsiteX1" fmla="*/ 1997765 w 2961861"/>
                <a:gd name="connsiteY1" fmla="*/ 2305878 h 2305878"/>
                <a:gd name="connsiteX2" fmla="*/ 2961861 w 2961861"/>
                <a:gd name="connsiteY2" fmla="*/ 367748 h 2305878"/>
                <a:gd name="connsiteX3" fmla="*/ 1719470 w 2961861"/>
                <a:gd name="connsiteY3" fmla="*/ 0 h 2305878"/>
                <a:gd name="connsiteX4" fmla="*/ 1242392 w 2961861"/>
                <a:gd name="connsiteY4" fmla="*/ 974035 h 2305878"/>
                <a:gd name="connsiteX5" fmla="*/ 516835 w 2961861"/>
                <a:gd name="connsiteY5" fmla="*/ 755374 h 2305878"/>
                <a:gd name="connsiteX6" fmla="*/ 0 w 2961861"/>
                <a:gd name="connsiteY6" fmla="*/ 1639957 h 2305878"/>
                <a:gd name="connsiteX0" fmla="*/ 0 w 2961861"/>
                <a:gd name="connsiteY0" fmla="*/ 1630018 h 2295939"/>
                <a:gd name="connsiteX1" fmla="*/ 1997765 w 2961861"/>
                <a:gd name="connsiteY1" fmla="*/ 2295939 h 2295939"/>
                <a:gd name="connsiteX2" fmla="*/ 2961861 w 2961861"/>
                <a:gd name="connsiteY2" fmla="*/ 357809 h 2295939"/>
                <a:gd name="connsiteX3" fmla="*/ 1769165 w 2961861"/>
                <a:gd name="connsiteY3" fmla="*/ 0 h 2295939"/>
                <a:gd name="connsiteX4" fmla="*/ 1242392 w 2961861"/>
                <a:gd name="connsiteY4" fmla="*/ 964096 h 2295939"/>
                <a:gd name="connsiteX5" fmla="*/ 516835 w 2961861"/>
                <a:gd name="connsiteY5" fmla="*/ 745435 h 2295939"/>
                <a:gd name="connsiteX6" fmla="*/ 0 w 2961861"/>
                <a:gd name="connsiteY6" fmla="*/ 1630018 h 229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1861" h="2295939">
                  <a:moveTo>
                    <a:pt x="0" y="1630018"/>
                  </a:moveTo>
                  <a:lnTo>
                    <a:pt x="1997765" y="2295939"/>
                  </a:lnTo>
                  <a:lnTo>
                    <a:pt x="2961861" y="357809"/>
                  </a:lnTo>
                  <a:lnTo>
                    <a:pt x="1769165" y="0"/>
                  </a:lnTo>
                  <a:lnTo>
                    <a:pt x="1242392" y="964096"/>
                  </a:lnTo>
                  <a:lnTo>
                    <a:pt x="516835" y="745435"/>
                  </a:lnTo>
                  <a:lnTo>
                    <a:pt x="0" y="1630018"/>
                  </a:lnTo>
                  <a:close/>
                </a:path>
              </a:pathLst>
            </a:custGeom>
            <a:noFill/>
            <a:ln w="31750" cap="flat" cmpd="sng" algn="ctr">
              <a:solidFill>
                <a:srgbClr val="B7491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E5A5525-9392-4511-8E2C-BC286B518CBE}"/>
                </a:ext>
              </a:extLst>
            </p:cNvPr>
            <p:cNvSpPr txBox="1"/>
            <p:nvPr/>
          </p:nvSpPr>
          <p:spPr>
            <a:xfrm>
              <a:off x="8306581" y="1515573"/>
              <a:ext cx="13952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B74919"/>
                  </a:solidFill>
                  <a:effectLst/>
                  <a:uLnTx/>
                  <a:uFillTx/>
                </a:rPr>
                <a:t>Beam propagation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1BA0A9A-2536-46AD-88D7-1A733276A723}"/>
                </a:ext>
              </a:extLst>
            </p:cNvPr>
            <p:cNvCxnSpPr/>
            <p:nvPr/>
          </p:nvCxnSpPr>
          <p:spPr>
            <a:xfrm>
              <a:off x="9714004" y="1838739"/>
              <a:ext cx="443787" cy="150305"/>
            </a:xfrm>
            <a:prstGeom prst="line">
              <a:avLst/>
            </a:prstGeom>
            <a:noFill/>
            <a:ln w="31750" cap="flat" cmpd="sng" algn="ctr">
              <a:solidFill>
                <a:srgbClr val="B74919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55934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indoor, office, equipment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4462" r="2222"/>
          <a:stretch/>
        </p:blipFill>
        <p:spPr bwMode="auto">
          <a:xfrm>
            <a:off x="5744620" y="3774142"/>
            <a:ext cx="2288538" cy="2017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8207" r="10108" b="8814"/>
          <a:stretch/>
        </p:blipFill>
        <p:spPr>
          <a:xfrm>
            <a:off x="294027" y="832189"/>
            <a:ext cx="3843971" cy="2898906"/>
          </a:xfrm>
          <a:prstGeom prst="round2DiagRect">
            <a:avLst>
              <a:gd name="adj1" fmla="val 38664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185" y="0"/>
            <a:ext cx="10515600" cy="701731"/>
          </a:xfrm>
        </p:spPr>
        <p:txBody>
          <a:bodyPr/>
          <a:lstStyle/>
          <a:p>
            <a:r>
              <a:rPr lang="en-GB"/>
              <a:t>Compressor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023" t="14795" r="63980" b="50932"/>
          <a:stretch/>
        </p:blipFill>
        <p:spPr>
          <a:xfrm>
            <a:off x="4162016" y="979182"/>
            <a:ext cx="2939111" cy="269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75" y="3731095"/>
            <a:ext cx="56976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Compressor tender closed with no bids – AVS submitted late bid.</a:t>
            </a:r>
          </a:p>
          <a:p>
            <a:r>
              <a:rPr lang="en-GB"/>
              <a:t>Signed-off breadboard and base-plate designs.</a:t>
            </a:r>
          </a:p>
          <a:p>
            <a:r>
              <a:rPr lang="en-GB"/>
              <a:t>Resin base will be applied between floor plate and concrete floor.</a:t>
            </a:r>
          </a:p>
          <a:p>
            <a:r>
              <a:rPr lang="en-GB"/>
              <a:t>Have undertaken vibration modelling to confirm that relative displacements won’t impact on performance.</a:t>
            </a:r>
          </a:p>
          <a:p>
            <a:r>
              <a:rPr lang="en-GB"/>
              <a:t>Rails will be used to install the mounts into the chambers.</a:t>
            </a:r>
          </a:p>
          <a:p>
            <a:r>
              <a:rPr lang="en-GB"/>
              <a:t>VOPPEL grating mounts demonstrating &lt;0.2µRad stability.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A73B2-AED9-418F-8895-B044EDEE83C9}"/>
              </a:ext>
            </a:extLst>
          </p:cNvPr>
          <p:cNvGrpSpPr/>
          <p:nvPr/>
        </p:nvGrpSpPr>
        <p:grpSpPr>
          <a:xfrm>
            <a:off x="6952346" y="71735"/>
            <a:ext cx="5171573" cy="3802814"/>
            <a:chOff x="6952346" y="71735"/>
            <a:chExt cx="5171573" cy="38028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6845" t="20794" r="46905" b="23651"/>
            <a:stretch/>
          </p:blipFill>
          <p:spPr>
            <a:xfrm>
              <a:off x="6952346" y="71735"/>
              <a:ext cx="5171573" cy="349430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33512" y="3597550"/>
              <a:ext cx="8488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Resin Base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42973" y="3371831"/>
              <a:ext cx="856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Floor Plate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82716" y="3063419"/>
              <a:ext cx="9162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Breadboard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703917" y="3269430"/>
              <a:ext cx="1060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Strengthening</a:t>
              </a:r>
            </a:p>
            <a:p>
              <a:r>
                <a:rPr lang="en-GB" sz="1200">
                  <a:solidFill>
                    <a:srgbClr val="000000"/>
                  </a:solidFill>
                </a:rPr>
                <a:t>Rib</a:t>
              </a:r>
            </a:p>
          </p:txBody>
        </p:sp>
        <p:cxnSp>
          <p:nvCxnSpPr>
            <p:cNvPr id="12" name="Straight Arrow Connector 11"/>
            <p:cNvCxnSpPr>
              <a:stCxn id="7" idx="3"/>
            </p:cNvCxnSpPr>
            <p:nvPr/>
          </p:nvCxnSpPr>
          <p:spPr>
            <a:xfrm flipV="1">
              <a:off x="8882334" y="3409753"/>
              <a:ext cx="716309" cy="326297"/>
            </a:xfrm>
            <a:prstGeom prst="straightConnector1">
              <a:avLst/>
            </a:prstGeom>
            <a:ln w="63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8632308" y="2972249"/>
              <a:ext cx="626632" cy="538081"/>
            </a:xfrm>
            <a:prstGeom prst="straightConnector1">
              <a:avLst/>
            </a:prstGeom>
            <a:ln w="63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8632308" y="2165260"/>
              <a:ext cx="608180" cy="1036658"/>
            </a:xfrm>
            <a:prstGeom prst="straightConnector1">
              <a:avLst/>
            </a:prstGeom>
            <a:ln w="63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9745028" y="3566041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Loading Rail</a:t>
              </a:r>
            </a:p>
          </p:txBody>
        </p:sp>
      </p:grpSp>
      <p:pic>
        <p:nvPicPr>
          <p:cNvPr id="16" name="Picture 15" descr="Chart&#10;&#10;Description automatically generated with medium confidenc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3505" r="7503" b="36285"/>
          <a:stretch/>
        </p:blipFill>
        <p:spPr bwMode="auto">
          <a:xfrm>
            <a:off x="7101127" y="4892125"/>
            <a:ext cx="5066249" cy="1828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4915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4663-B263-4927-8771-2D581D2D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Optic Sag: Structural Modelling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217E2-9460-4230-9E8E-15705DC3FA40}"/>
              </a:ext>
            </a:extLst>
          </p:cNvPr>
          <p:cNvSpPr txBox="1"/>
          <p:nvPr/>
        </p:nvSpPr>
        <p:spPr>
          <a:xfrm>
            <a:off x="551384" y="1060589"/>
            <a:ext cx="7254380" cy="285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Grooves machined into sides of gratings are used for mounting. </a:t>
            </a: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Faces point ±37.24° down/upward -&gt; sag susceptibility. 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300mm square input/output gratings have 3 edge contact points.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760mm long intermediate gratings have edge 6 contact points.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Further optimisation of mounting locations are planned to minimise structural deformations.</a:t>
            </a:r>
          </a:p>
          <a:p>
            <a:pPr>
              <a:lnSpc>
                <a:spcPct val="150000"/>
              </a:lnSpc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249" t="9022" r="59680" b="12783"/>
          <a:stretch/>
        </p:blipFill>
        <p:spPr>
          <a:xfrm>
            <a:off x="8616280" y="2564904"/>
            <a:ext cx="1052424" cy="1440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6308" t="13043" r="23267" b="14590"/>
          <a:stretch/>
        </p:blipFill>
        <p:spPr>
          <a:xfrm>
            <a:off x="10521268" y="2488292"/>
            <a:ext cx="1263364" cy="1610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E0869E-2265-4DE8-9765-7D8BC8D90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95" t="17511" r="9778" b="13318"/>
          <a:stretch/>
        </p:blipFill>
        <p:spPr>
          <a:xfrm>
            <a:off x="8688288" y="930198"/>
            <a:ext cx="941644" cy="1273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B5C8D8-4B1A-4046-A74F-E89145281D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857" t="27579" r="3577" b="28296"/>
          <a:stretch/>
        </p:blipFill>
        <p:spPr>
          <a:xfrm>
            <a:off x="5447928" y="3987154"/>
            <a:ext cx="6578164" cy="2803134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5A7660-CB48-4954-BF89-62F79090DD78}"/>
              </a:ext>
            </a:extLst>
          </p:cNvPr>
          <p:cNvCxnSpPr>
            <a:cxnSpLocks/>
          </p:cNvCxnSpPr>
          <p:nvPr/>
        </p:nvCxnSpPr>
        <p:spPr>
          <a:xfrm>
            <a:off x="9192344" y="1340768"/>
            <a:ext cx="0" cy="3960440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F2D9DE-A6FA-478F-B1C8-6AB7F854F4A6}"/>
              </a:ext>
            </a:extLst>
          </p:cNvPr>
          <p:cNvCxnSpPr>
            <a:cxnSpLocks/>
          </p:cNvCxnSpPr>
          <p:nvPr/>
        </p:nvCxnSpPr>
        <p:spPr>
          <a:xfrm>
            <a:off x="11064552" y="1196752"/>
            <a:ext cx="0" cy="3960440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FE5F11-EABB-45E5-90EC-9A53EF9FC4ED}"/>
              </a:ext>
            </a:extLst>
          </p:cNvPr>
          <p:cNvSpPr txBox="1"/>
          <p:nvPr/>
        </p:nvSpPr>
        <p:spPr>
          <a:xfrm>
            <a:off x="10348392" y="2204864"/>
            <a:ext cx="1508247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b="1"/>
              <a:t>-84nm pk-pk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7E92E-C6A6-4656-87C1-5173D31E18B1}"/>
              </a:ext>
            </a:extLst>
          </p:cNvPr>
          <p:cNvSpPr txBox="1"/>
          <p:nvPr/>
        </p:nvSpPr>
        <p:spPr>
          <a:xfrm>
            <a:off x="8544272" y="2204864"/>
            <a:ext cx="1368152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b="1"/>
              <a:t>69nm pk-pk</a:t>
            </a:r>
          </a:p>
        </p:txBody>
      </p:sp>
    </p:spTree>
    <p:extLst>
      <p:ext uri="{BB962C8B-B14F-4D97-AF65-F5344CB8AC3E}">
        <p14:creationId xmlns:p14="http://schemas.microsoft.com/office/powerpoint/2010/main" val="14890842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9379" y="4503761"/>
            <a:ext cx="75469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Cooled substrate has a maximum size of 550 x 260 mm leading to spatial </a:t>
            </a:r>
            <a:r>
              <a:rPr lang="en-GB" sz="200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apodization</a:t>
            </a:r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between 750 to 850 nm. </a:t>
            </a:r>
          </a:p>
          <a:p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 this will have minimal impact on the spectral shape of the pulse.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6019" y="-155529"/>
            <a:ext cx="10515600" cy="1325563"/>
          </a:xfrm>
        </p:spPr>
        <p:txBody>
          <a:bodyPr/>
          <a:lstStyle/>
          <a:p>
            <a:pPr algn="ctr"/>
            <a:r>
              <a:rPr lang="en-GB"/>
              <a:t>Grating Size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88900" y="5055264"/>
            <a:ext cx="2825775" cy="12934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/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" y="988018"/>
            <a:ext cx="2767965" cy="320675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775" y="1007633"/>
            <a:ext cx="4520633" cy="3133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457" y="1007632"/>
            <a:ext cx="4790643" cy="31331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2201" t="8841" r="42440" b="33201"/>
          <a:stretch/>
        </p:blipFill>
        <p:spPr>
          <a:xfrm>
            <a:off x="5777112" y="2591393"/>
            <a:ext cx="1271155" cy="913643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12201" t="6321" r="43385" b="33201"/>
          <a:stretch/>
        </p:blipFill>
        <p:spPr>
          <a:xfrm>
            <a:off x="2880388" y="2603729"/>
            <a:ext cx="1176707" cy="901307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t="5481" r="31573" b="23120"/>
          <a:stretch/>
        </p:blipFill>
        <p:spPr>
          <a:xfrm rot="10800000">
            <a:off x="556391" y="4427228"/>
            <a:ext cx="3500704" cy="20546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63861" y="5454561"/>
            <a:ext cx="409760" cy="43500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859184" y="5887232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16145" y="5444542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3305" y="468521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54229" y="634430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G4</a:t>
            </a:r>
          </a:p>
        </p:txBody>
      </p:sp>
    </p:spTree>
    <p:extLst>
      <p:ext uri="{BB962C8B-B14F-4D97-AF65-F5344CB8AC3E}">
        <p14:creationId xmlns:p14="http://schemas.microsoft.com/office/powerpoint/2010/main" val="3643977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946809-E444-4BEC-8A9F-D84CADAE0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310" y="296988"/>
            <a:ext cx="4120979" cy="2995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B4663-B263-4927-8771-2D581D2D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Gold - Thermal Modelling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217E2-9460-4230-9E8E-15705DC3FA40}"/>
              </a:ext>
            </a:extLst>
          </p:cNvPr>
          <p:cNvSpPr txBox="1"/>
          <p:nvPr/>
        </p:nvSpPr>
        <p:spPr>
          <a:xfrm>
            <a:off x="367711" y="1060589"/>
            <a:ext cx="733513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Modelling (Ansys) to inform 1 Hz and 10 Hz grating performance.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Grating surface temperature.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Aim: &lt; 50°C.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Surface deformation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. Aim: &lt; 80 nm (structural + thermal).</a:t>
            </a: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Passive cooling by radiative emission (~80%).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Investigating high emissivity UHV coatings.</a:t>
            </a:r>
          </a:p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Development of active cooling solutions by forced convection and conduction ongoing.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08FF142-044B-4F4F-B03C-A91732B25D88}"/>
              </a:ext>
            </a:extLst>
          </p:cNvPr>
          <p:cNvGraphicFramePr>
            <a:graphicFrameLocks noGrp="1"/>
          </p:cNvGraphicFramePr>
          <p:nvPr/>
        </p:nvGraphicFramePr>
        <p:xfrm>
          <a:off x="516583" y="4089975"/>
          <a:ext cx="7186265" cy="1980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3913">
                  <a:extLst>
                    <a:ext uri="{9D8B030D-6E8A-4147-A177-3AD203B41FA5}">
                      <a16:colId xmlns:a16="http://schemas.microsoft.com/office/drawing/2014/main" val="359517036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4355321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450427060"/>
                    </a:ext>
                  </a:extLst>
                </a:gridCol>
                <a:gridCol w="1253865">
                  <a:extLst>
                    <a:ext uri="{9D8B030D-6E8A-4147-A177-3AD203B41FA5}">
                      <a16:colId xmlns:a16="http://schemas.microsoft.com/office/drawing/2014/main" val="4150786601"/>
                    </a:ext>
                  </a:extLst>
                </a:gridCol>
                <a:gridCol w="1140215">
                  <a:extLst>
                    <a:ext uri="{9D8B030D-6E8A-4147-A177-3AD203B41FA5}">
                      <a16:colId xmlns:a16="http://schemas.microsoft.com/office/drawing/2014/main" val="3890403537"/>
                    </a:ext>
                  </a:extLst>
                </a:gridCol>
              </a:tblGrid>
              <a:tr h="323215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 b="0" u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 Grating, ULE 7973</a:t>
                      </a:r>
                      <a:endParaRPr lang="en-GB" sz="1600" b="0" u="non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G1, G4 (300 x 300mm)</a:t>
                      </a:r>
                      <a:endParaRPr lang="en-GB" sz="1600" b="1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G2, G3 (760 x 300mm)</a:t>
                      </a:r>
                      <a:endParaRPr lang="en-GB" sz="1600" b="1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3132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1Hz</a:t>
                      </a:r>
                      <a:endParaRPr lang="en-GB" sz="1600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 b="0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10Hz</a:t>
                      </a:r>
                      <a:endParaRPr lang="en-GB" sz="1600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 b="0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1Hz</a:t>
                      </a:r>
                      <a:endParaRPr lang="en-GB" sz="1600" b="0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 b="0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10Hz</a:t>
                      </a:r>
                      <a:endParaRPr lang="en-GB" sz="1600" b="0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938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Eq. Temp</a:t>
                      </a:r>
                      <a:endParaRPr lang="en-GB" sz="1600" b="1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33°C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118°C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25°C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59°C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90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(pk-pk)</a:t>
                      </a:r>
                      <a:endParaRPr lang="en-GB" sz="1600" b="1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13nm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233nm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3nm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184nm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196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 (</a:t>
                      </a:r>
                      <a:r>
                        <a:rPr lang="en-GB" sz="1600" b="1" err="1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pk-pk</a:t>
                      </a:r>
                      <a:r>
                        <a:rPr lang="en-GB" sz="1600" b="1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600" b="1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69nm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84nm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4724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Combined</a:t>
                      </a:r>
                      <a:r>
                        <a:rPr lang="en-GB" sz="1600" b="1" baseline="0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600" b="1" baseline="0" err="1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pk-pk</a:t>
                      </a:r>
                      <a:r>
                        <a:rPr lang="en-GB" sz="1600" b="1" baseline="0">
                          <a:solidFill>
                            <a:srgbClr val="07B08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600" b="1">
                        <a:solidFill>
                          <a:srgbClr val="07B08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70nm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280nm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82nm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136nm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60386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332" y="3436290"/>
            <a:ext cx="3756085" cy="3161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7B7811-75F8-44E7-8760-DE472A437889}"/>
              </a:ext>
            </a:extLst>
          </p:cNvPr>
          <p:cNvSpPr txBox="1"/>
          <p:nvPr/>
        </p:nvSpPr>
        <p:spPr>
          <a:xfrm>
            <a:off x="10475931" y="1107921"/>
            <a:ext cx="1564380" cy="95923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b="1"/>
              <a:t>G2/G3 Thermal deformation.</a:t>
            </a:r>
          </a:p>
          <a:p>
            <a:pPr algn="ctr">
              <a:spcAft>
                <a:spcPts val="1000"/>
              </a:spcAft>
            </a:pPr>
            <a:r>
              <a:rPr lang="en-GB" sz="1600" b="1"/>
              <a:t> 30W absorbed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7B7811-75F8-44E7-8760-DE472A437889}"/>
              </a:ext>
            </a:extLst>
          </p:cNvPr>
          <p:cNvSpPr txBox="1"/>
          <p:nvPr/>
        </p:nvSpPr>
        <p:spPr>
          <a:xfrm>
            <a:off x="10488488" y="5733256"/>
            <a:ext cx="1564380" cy="95923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b="1"/>
              <a:t>G1/G4 Thermal deformation.</a:t>
            </a:r>
          </a:p>
          <a:p>
            <a:pPr algn="ctr">
              <a:spcAft>
                <a:spcPts val="1000"/>
              </a:spcAft>
            </a:pPr>
            <a:r>
              <a:rPr lang="en-GB" sz="1600" b="1"/>
              <a:t> 30W absorbed</a:t>
            </a:r>
          </a:p>
        </p:txBody>
      </p:sp>
    </p:spTree>
    <p:extLst>
      <p:ext uri="{BB962C8B-B14F-4D97-AF65-F5344CB8AC3E}">
        <p14:creationId xmlns:p14="http://schemas.microsoft.com/office/powerpoint/2010/main" val="2347108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50024" y="2200148"/>
            <a:ext cx="54052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periscope after compressor to reduce height to 650mm – for access to optics.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only enough space for a single level horizontal motorised translation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BL3 can pass over top of BL1,BL2.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-1319046" y="-564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/>
              <a:t>Post - Compressor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5" t="25780" r="17134" b="23964"/>
          <a:stretch/>
        </p:blipFill>
        <p:spPr>
          <a:xfrm>
            <a:off x="119974" y="1021490"/>
            <a:ext cx="5614076" cy="5780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" y="3646698"/>
            <a:ext cx="109183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Periscope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5424" y="2601232"/>
            <a:ext cx="124809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Diagnostics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1598" y="4339651"/>
            <a:ext cx="127733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Switch-Yard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3998" y="1527713"/>
            <a:ext cx="127733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Switch-Yard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31969" y="3431363"/>
            <a:ext cx="134363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Beam Dump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355397" y="2970564"/>
            <a:ext cx="206829" cy="860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562225" y="2970564"/>
            <a:ext cx="103264" cy="3008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665847" y="3616029"/>
            <a:ext cx="866122" cy="58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116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3950" y="4512587"/>
            <a:ext cx="103779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Leakage transmitted through a mirror.</a:t>
            </a:r>
          </a:p>
          <a:p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OAPs then used to downsize beam to </a:t>
            </a:r>
            <a:r>
              <a:rPr lang="el-GR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ϕ</a:t>
            </a:r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30mm.</a:t>
            </a:r>
          </a:p>
          <a:p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Wedged mirror then used to separate a high energy and low energy mode with 2 beams going into diagnostics suite.</a:t>
            </a:r>
          </a:p>
          <a:p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for a pick-off mirror to be inserted into beam for sub-aperture diagnostics line.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123950" y="-56423"/>
            <a:ext cx="701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/>
              <a:t>Diagnostics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8859" r="17752" b="6363"/>
          <a:stretch/>
        </p:blipFill>
        <p:spPr>
          <a:xfrm>
            <a:off x="239486" y="1127815"/>
            <a:ext cx="4858094" cy="32089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5" t="27700" r="33751" b="15669"/>
          <a:stretch/>
        </p:blipFill>
        <p:spPr>
          <a:xfrm>
            <a:off x="5275693" y="1168596"/>
            <a:ext cx="3316848" cy="3168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t="9335" r="35421" b="5067"/>
          <a:stretch/>
        </p:blipFill>
        <p:spPr>
          <a:xfrm>
            <a:off x="8808754" y="1168596"/>
            <a:ext cx="3136144" cy="31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36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im56\AppData\Local\Microsoft\Windows\INetCache\Content.Word\KS2778921149.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05" y="7404"/>
            <a:ext cx="9210177" cy="685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857" y="3726802"/>
            <a:ext cx="2255143" cy="313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447" y="3895956"/>
            <a:ext cx="3475257" cy="2606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448" y="1086852"/>
            <a:ext cx="3430958" cy="2573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6" b="23763"/>
          <a:stretch/>
        </p:blipFill>
        <p:spPr>
          <a:xfrm>
            <a:off x="9936857" y="850654"/>
            <a:ext cx="2255143" cy="2629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729" y="7405"/>
            <a:ext cx="10515600" cy="1325563"/>
          </a:xfrm>
        </p:spPr>
        <p:txBody>
          <a:bodyPr/>
          <a:lstStyle/>
          <a:p>
            <a:pPr algn="ctr"/>
            <a:r>
              <a:rPr lang="en-GB"/>
              <a:t>Delivery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5314" y="4319588"/>
            <a:ext cx="55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EA1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35444" y="4319588"/>
            <a:ext cx="55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EA2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48155" y="1383507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Laser Areas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63529" y="4319588"/>
            <a:ext cx="144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Ground Floor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77754" y="2895601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1st Floor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33293" y="1383507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2nd Floor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9453" y="1383507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Laser Areas</a:t>
            </a:r>
          </a:p>
        </p:txBody>
      </p:sp>
    </p:spTree>
    <p:extLst>
      <p:ext uri="{BB962C8B-B14F-4D97-AF65-F5344CB8AC3E}">
        <p14:creationId xmlns:p14="http://schemas.microsoft.com/office/powerpoint/2010/main" val="126215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86B9-6FC8-4592-B3E5-53F48CCC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4" y="278997"/>
            <a:ext cx="11381432" cy="701731"/>
          </a:xfrm>
        </p:spPr>
        <p:txBody>
          <a:bodyPr/>
          <a:lstStyle/>
          <a:p>
            <a:r>
              <a:rPr lang="en-GB"/>
              <a:t>Compressor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E3BBF-B685-41EC-A957-9F0A2D77D6FB}"/>
              </a:ext>
            </a:extLst>
          </p:cNvPr>
          <p:cNvSpPr txBox="1"/>
          <p:nvPr/>
        </p:nvSpPr>
        <p:spPr>
          <a:xfrm>
            <a:off x="363544" y="4340899"/>
            <a:ext cx="6645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Installation method covered in “Installation status and forward plan” talk later today. </a:t>
            </a:r>
            <a:endParaRPr lang="en-GB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3FAE99-E920-4B49-B88B-95C4791F4FA1}"/>
              </a:ext>
            </a:extLst>
          </p:cNvPr>
          <p:cNvGrpSpPr/>
          <p:nvPr/>
        </p:nvGrpSpPr>
        <p:grpSpPr>
          <a:xfrm>
            <a:off x="7721916" y="908720"/>
            <a:ext cx="3806276" cy="2722244"/>
            <a:chOff x="7896200" y="899796"/>
            <a:chExt cx="3806276" cy="27222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97FDB1-F920-41BA-810D-CB88C42A3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00" y="899796"/>
              <a:ext cx="3604230" cy="2722244"/>
            </a:xfrm>
            <a:prstGeom prst="rect">
              <a:avLst/>
            </a:prstGeom>
            <a:noFill/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7C2D4311-AC9E-4E8B-931F-AB3C60C47F2D}"/>
                </a:ext>
              </a:extLst>
            </p:cNvPr>
            <p:cNvSpPr/>
            <p:nvPr/>
          </p:nvSpPr>
          <p:spPr>
            <a:xfrm rot="9000000">
              <a:off x="11359569" y="1262496"/>
              <a:ext cx="342907" cy="213551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20D5B4E3-7B23-46AC-ADC9-9255BE7FE1FB}"/>
                </a:ext>
              </a:extLst>
            </p:cNvPr>
            <p:cNvSpPr/>
            <p:nvPr/>
          </p:nvSpPr>
          <p:spPr>
            <a:xfrm rot="13035722">
              <a:off x="8209037" y="1502771"/>
              <a:ext cx="342907" cy="197547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88A6AB-AAFF-4E86-99CF-E686D6E7F0D3}"/>
              </a:ext>
            </a:extLst>
          </p:cNvPr>
          <p:cNvGrpSpPr/>
          <p:nvPr/>
        </p:nvGrpSpPr>
        <p:grpSpPr>
          <a:xfrm>
            <a:off x="7306476" y="3625987"/>
            <a:ext cx="4129522" cy="3036562"/>
            <a:chOff x="6952346" y="71735"/>
            <a:chExt cx="5171573" cy="38028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C5D03ED-EFA0-4BD5-861E-089068B5C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5" t="20794" r="46905" b="23651"/>
            <a:stretch/>
          </p:blipFill>
          <p:spPr>
            <a:xfrm>
              <a:off x="6952346" y="71735"/>
              <a:ext cx="5171573" cy="349430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3F7612-8464-4F19-814A-EDA72126CDDC}"/>
                </a:ext>
              </a:extLst>
            </p:cNvPr>
            <p:cNvSpPr txBox="1"/>
            <p:nvPr/>
          </p:nvSpPr>
          <p:spPr>
            <a:xfrm>
              <a:off x="8033512" y="3597550"/>
              <a:ext cx="8488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Resin Base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F22DDC-9497-4331-877E-049DD1D26438}"/>
                </a:ext>
              </a:extLst>
            </p:cNvPr>
            <p:cNvSpPr txBox="1"/>
            <p:nvPr/>
          </p:nvSpPr>
          <p:spPr>
            <a:xfrm>
              <a:off x="7742973" y="3371831"/>
              <a:ext cx="856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Floor Plate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F3ADD1-A1DD-4453-99BA-85959AB6C0EF}"/>
                </a:ext>
              </a:extLst>
            </p:cNvPr>
            <p:cNvSpPr txBox="1"/>
            <p:nvPr/>
          </p:nvSpPr>
          <p:spPr>
            <a:xfrm>
              <a:off x="7682716" y="3063419"/>
              <a:ext cx="9162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Breadboard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1486EF-AFFE-4964-BF47-A65DF887C17E}"/>
                </a:ext>
              </a:extLst>
            </p:cNvPr>
            <p:cNvSpPr txBox="1"/>
            <p:nvPr/>
          </p:nvSpPr>
          <p:spPr>
            <a:xfrm>
              <a:off x="10703917" y="3269430"/>
              <a:ext cx="1060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Strengthening</a:t>
              </a:r>
            </a:p>
            <a:p>
              <a:r>
                <a:rPr lang="en-GB" sz="1200">
                  <a:solidFill>
                    <a:srgbClr val="000000"/>
                  </a:solidFill>
                </a:rPr>
                <a:t>Rib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C5CA57E-54FF-4832-B17C-C5399523FE05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8882334" y="3409753"/>
              <a:ext cx="716309" cy="326297"/>
            </a:xfrm>
            <a:prstGeom prst="straightConnector1">
              <a:avLst/>
            </a:prstGeom>
            <a:ln w="63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B0A14A-5265-48BE-91D2-03A632EBB04D}"/>
                </a:ext>
              </a:extLst>
            </p:cNvPr>
            <p:cNvCxnSpPr/>
            <p:nvPr/>
          </p:nvCxnSpPr>
          <p:spPr>
            <a:xfrm flipV="1">
              <a:off x="8632308" y="2972249"/>
              <a:ext cx="626632" cy="538081"/>
            </a:xfrm>
            <a:prstGeom prst="straightConnector1">
              <a:avLst/>
            </a:prstGeom>
            <a:ln w="63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5984904-C552-4B2C-B071-123272833CB6}"/>
                </a:ext>
              </a:extLst>
            </p:cNvPr>
            <p:cNvCxnSpPr/>
            <p:nvPr/>
          </p:nvCxnSpPr>
          <p:spPr>
            <a:xfrm flipV="1">
              <a:off x="8632308" y="2165260"/>
              <a:ext cx="608180" cy="1036658"/>
            </a:xfrm>
            <a:prstGeom prst="straightConnector1">
              <a:avLst/>
            </a:prstGeom>
            <a:ln w="63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A7BA07-BB4A-4571-8BDA-C191DD2CDDC1}"/>
                </a:ext>
              </a:extLst>
            </p:cNvPr>
            <p:cNvSpPr txBox="1"/>
            <p:nvPr/>
          </p:nvSpPr>
          <p:spPr>
            <a:xfrm>
              <a:off x="9745028" y="3566041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Loading Rail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EFCA51-148C-3475-213B-41CC7BFA8557}"/>
              </a:ext>
            </a:extLst>
          </p:cNvPr>
          <p:cNvSpPr txBox="1"/>
          <p:nvPr/>
        </p:nvSpPr>
        <p:spPr>
          <a:xfrm>
            <a:off x="363544" y="3087859"/>
            <a:ext cx="73166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Detailed analysis and manufacture awarded to Added Value Solutions, they provided Vulcan OPPEL compressor chamber and ELI-NP and ELI Beamlines target chambers.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B1E6BB-7B7A-62AA-F95D-D750B686D866}"/>
              </a:ext>
            </a:extLst>
          </p:cNvPr>
          <p:cNvSpPr txBox="1"/>
          <p:nvPr/>
        </p:nvSpPr>
        <p:spPr>
          <a:xfrm>
            <a:off x="363544" y="2111818"/>
            <a:ext cx="7084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Breadboard and breadboard supports isolated from chamber structure to minimise optic movement.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C4D9ED-8858-9D15-4B69-E8ED29EB7E1D}"/>
              </a:ext>
            </a:extLst>
          </p:cNvPr>
          <p:cNvSpPr txBox="1"/>
          <p:nvPr/>
        </p:nvSpPr>
        <p:spPr>
          <a:xfrm>
            <a:off x="363544" y="53169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Chamber delivery scheduled Oct-23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DA9D5-7A91-4325-9E4D-9DC92C1DB503}"/>
              </a:ext>
            </a:extLst>
          </p:cNvPr>
          <p:cNvSpPr txBox="1"/>
          <p:nvPr/>
        </p:nvSpPr>
        <p:spPr>
          <a:xfrm>
            <a:off x="363544" y="14127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Formed of 2 sub-compressors in an L-shape design.</a:t>
            </a:r>
          </a:p>
        </p:txBody>
      </p:sp>
    </p:spTree>
    <p:extLst>
      <p:ext uri="{BB962C8B-B14F-4D97-AF65-F5344CB8AC3E}">
        <p14:creationId xmlns:p14="http://schemas.microsoft.com/office/powerpoint/2010/main" val="2603487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/>
              <a:t>Pre-Compressor CW beam expanders</a:t>
            </a:r>
          </a:p>
        </p:txBody>
      </p:sp>
    </p:spTree>
    <p:extLst>
      <p:ext uri="{BB962C8B-B14F-4D97-AF65-F5344CB8AC3E}">
        <p14:creationId xmlns:p14="http://schemas.microsoft.com/office/powerpoint/2010/main" val="4291341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969624" y="2804981"/>
            <a:ext cx="638501" cy="68413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Freeform 188"/>
          <p:cNvSpPr/>
          <p:nvPr/>
        </p:nvSpPr>
        <p:spPr>
          <a:xfrm>
            <a:off x="1250541" y="4639955"/>
            <a:ext cx="2106485" cy="1362624"/>
          </a:xfrm>
          <a:custGeom>
            <a:avLst/>
            <a:gdLst>
              <a:gd name="connsiteX0" fmla="*/ 0 w 2106485"/>
              <a:gd name="connsiteY0" fmla="*/ 0 h 1362624"/>
              <a:gd name="connsiteX1" fmla="*/ 1 w 2106485"/>
              <a:gd name="connsiteY1" fmla="*/ 408623 h 1362624"/>
              <a:gd name="connsiteX2" fmla="*/ 1 w 2106485"/>
              <a:gd name="connsiteY2" fmla="*/ 408626 h 1362624"/>
              <a:gd name="connsiteX3" fmla="*/ 464768 w 2106485"/>
              <a:gd name="connsiteY3" fmla="*/ 873394 h 1362624"/>
              <a:gd name="connsiteX4" fmla="*/ 953998 w 2106485"/>
              <a:gd name="connsiteY4" fmla="*/ 1362624 h 1362624"/>
              <a:gd name="connsiteX5" fmla="*/ 954001 w 2106485"/>
              <a:gd name="connsiteY5" fmla="*/ 1362624 h 1362624"/>
              <a:gd name="connsiteX6" fmla="*/ 954001 w 2106485"/>
              <a:gd name="connsiteY6" fmla="*/ 1362623 h 1362624"/>
              <a:gd name="connsiteX7" fmla="*/ 2106485 w 2106485"/>
              <a:gd name="connsiteY7" fmla="*/ 1362623 h 1362624"/>
              <a:gd name="connsiteX8" fmla="*/ 2106485 w 2106485"/>
              <a:gd name="connsiteY8" fmla="*/ 408624 h 1362624"/>
              <a:gd name="connsiteX9" fmla="*/ 954000 w 2106485"/>
              <a:gd name="connsiteY9" fmla="*/ 408624 h 1362624"/>
              <a:gd name="connsiteX10" fmla="*/ 954000 w 2106485"/>
              <a:gd name="connsiteY10" fmla="*/ 0 h 1362624"/>
              <a:gd name="connsiteX11" fmla="*/ 0 w 2106485"/>
              <a:gd name="connsiteY11" fmla="*/ 0 h 136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06485" h="1362624">
                <a:moveTo>
                  <a:pt x="0" y="0"/>
                </a:moveTo>
                <a:lnTo>
                  <a:pt x="1" y="408623"/>
                </a:lnTo>
                <a:lnTo>
                  <a:pt x="1" y="408626"/>
                </a:lnTo>
                <a:lnTo>
                  <a:pt x="464768" y="873394"/>
                </a:lnTo>
                <a:lnTo>
                  <a:pt x="953998" y="1362624"/>
                </a:lnTo>
                <a:lnTo>
                  <a:pt x="954001" y="1362624"/>
                </a:lnTo>
                <a:lnTo>
                  <a:pt x="954001" y="1362623"/>
                </a:lnTo>
                <a:lnTo>
                  <a:pt x="2106485" y="1362623"/>
                </a:lnTo>
                <a:lnTo>
                  <a:pt x="2106485" y="408624"/>
                </a:lnTo>
                <a:lnTo>
                  <a:pt x="954000" y="408624"/>
                </a:lnTo>
                <a:lnTo>
                  <a:pt x="95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 rot="16200000" flipH="1" flipV="1">
            <a:off x="1377808" y="1841042"/>
            <a:ext cx="954000" cy="1268285"/>
          </a:xfrm>
          <a:custGeom>
            <a:avLst/>
            <a:gdLst>
              <a:gd name="connsiteX0" fmla="*/ 0 w 954000"/>
              <a:gd name="connsiteY0" fmla="*/ 0 h 1268285"/>
              <a:gd name="connsiteX1" fmla="*/ 954000 w 954000"/>
              <a:gd name="connsiteY1" fmla="*/ 0 h 1268285"/>
              <a:gd name="connsiteX2" fmla="*/ 954000 w 954000"/>
              <a:gd name="connsiteY2" fmla="*/ 1268285 h 1268285"/>
              <a:gd name="connsiteX3" fmla="*/ 0 w 954000"/>
              <a:gd name="connsiteY3" fmla="*/ 314286 h 1268285"/>
              <a:gd name="connsiteX4" fmla="*/ 0 w 954000"/>
              <a:gd name="connsiteY4" fmla="*/ 0 h 126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0" h="1268285">
                <a:moveTo>
                  <a:pt x="0" y="0"/>
                </a:moveTo>
                <a:lnTo>
                  <a:pt x="954000" y="0"/>
                </a:lnTo>
                <a:lnTo>
                  <a:pt x="954000" y="1268285"/>
                </a:lnTo>
                <a:lnTo>
                  <a:pt x="0" y="31428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 rot="8100000" flipH="1" flipV="1">
            <a:off x="670100" y="2332196"/>
            <a:ext cx="1800000" cy="23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 68"/>
          <p:cNvSpPr/>
          <p:nvPr/>
        </p:nvSpPr>
        <p:spPr>
          <a:xfrm flipV="1">
            <a:off x="1250539" y="1983226"/>
            <a:ext cx="954000" cy="2717224"/>
          </a:xfrm>
          <a:custGeom>
            <a:avLst/>
            <a:gdLst>
              <a:gd name="connsiteX0" fmla="*/ 954000 w 954000"/>
              <a:gd name="connsiteY0" fmla="*/ 2717224 h 2717224"/>
              <a:gd name="connsiteX1" fmla="*/ 954000 w 954000"/>
              <a:gd name="connsiteY1" fmla="*/ 1671894 h 2717224"/>
              <a:gd name="connsiteX2" fmla="*/ 954000 w 954000"/>
              <a:gd name="connsiteY2" fmla="*/ 1448939 h 2717224"/>
              <a:gd name="connsiteX3" fmla="*/ 954000 w 954000"/>
              <a:gd name="connsiteY3" fmla="*/ 0 h 2717224"/>
              <a:gd name="connsiteX4" fmla="*/ 0 w 954000"/>
              <a:gd name="connsiteY4" fmla="*/ 0 h 2717224"/>
              <a:gd name="connsiteX5" fmla="*/ 0 w 954000"/>
              <a:gd name="connsiteY5" fmla="*/ 1448939 h 2717224"/>
              <a:gd name="connsiteX6" fmla="*/ 0 w 954000"/>
              <a:gd name="connsiteY6" fmla="*/ 1671894 h 2717224"/>
              <a:gd name="connsiteX7" fmla="*/ 0 w 954000"/>
              <a:gd name="connsiteY7" fmla="*/ 1763225 h 271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000" h="2717224">
                <a:moveTo>
                  <a:pt x="954000" y="2717224"/>
                </a:moveTo>
                <a:lnTo>
                  <a:pt x="954000" y="1671894"/>
                </a:lnTo>
                <a:lnTo>
                  <a:pt x="954000" y="1448939"/>
                </a:lnTo>
                <a:lnTo>
                  <a:pt x="954000" y="0"/>
                </a:lnTo>
                <a:lnTo>
                  <a:pt x="0" y="0"/>
                </a:lnTo>
                <a:lnTo>
                  <a:pt x="0" y="1448939"/>
                </a:lnTo>
                <a:lnTo>
                  <a:pt x="0" y="1671894"/>
                </a:lnTo>
                <a:lnTo>
                  <a:pt x="0" y="176322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 rot="13500000" flipH="1">
            <a:off x="724900" y="5478748"/>
            <a:ext cx="1800000" cy="23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TextBox 70"/>
          <p:cNvSpPr txBox="1"/>
          <p:nvPr/>
        </p:nvSpPr>
        <p:spPr>
          <a:xfrm>
            <a:off x="2230717" y="4699570"/>
            <a:ext cx="155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Full aperture</a:t>
            </a:r>
          </a:p>
        </p:txBody>
      </p:sp>
      <p:sp>
        <p:nvSpPr>
          <p:cNvPr id="41" name="Freeform 40"/>
          <p:cNvSpPr/>
          <p:nvPr/>
        </p:nvSpPr>
        <p:spPr>
          <a:xfrm flipH="1" flipV="1">
            <a:off x="2327180" y="1741140"/>
            <a:ext cx="323545" cy="1468093"/>
          </a:xfrm>
          <a:custGeom>
            <a:avLst/>
            <a:gdLst>
              <a:gd name="connsiteX0" fmla="*/ 0 w 476031"/>
              <a:gd name="connsiteY0" fmla="*/ 0 h 2160000"/>
              <a:gd name="connsiteX1" fmla="*/ 301683 w 476031"/>
              <a:gd name="connsiteY1" fmla="*/ 0 h 2160000"/>
              <a:gd name="connsiteX2" fmla="*/ 320539 w 476031"/>
              <a:gd name="connsiteY2" fmla="*/ 51519 h 2160000"/>
              <a:gd name="connsiteX3" fmla="*/ 476031 w 476031"/>
              <a:gd name="connsiteY3" fmla="*/ 1080001 h 2160000"/>
              <a:gd name="connsiteX4" fmla="*/ 320539 w 476031"/>
              <a:gd name="connsiteY4" fmla="*/ 2108484 h 2160000"/>
              <a:gd name="connsiteX5" fmla="*/ 301684 w 476031"/>
              <a:gd name="connsiteY5" fmla="*/ 2160000 h 2160000"/>
              <a:gd name="connsiteX6" fmla="*/ 0 w 476031"/>
              <a:gd name="connsiteY6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031" h="2160000">
                <a:moveTo>
                  <a:pt x="0" y="0"/>
                </a:moveTo>
                <a:lnTo>
                  <a:pt x="301683" y="0"/>
                </a:lnTo>
                <a:lnTo>
                  <a:pt x="320539" y="51519"/>
                </a:lnTo>
                <a:cubicBezTo>
                  <a:pt x="421593" y="376416"/>
                  <a:pt x="476031" y="721851"/>
                  <a:pt x="476031" y="1080001"/>
                </a:cubicBezTo>
                <a:cubicBezTo>
                  <a:pt x="476031" y="1438151"/>
                  <a:pt x="421593" y="1783586"/>
                  <a:pt x="320539" y="2108484"/>
                </a:cubicBezTo>
                <a:lnTo>
                  <a:pt x="301684" y="2160000"/>
                </a:lnTo>
                <a:lnTo>
                  <a:pt x="0" y="216000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IR CW beam expander scheme</a:t>
            </a:r>
            <a:br>
              <a:rPr lang="en-GB"/>
            </a:br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8094052" y="2961710"/>
            <a:ext cx="2689639" cy="779763"/>
            <a:chOff x="7264117" y="3366578"/>
            <a:chExt cx="2689639" cy="779763"/>
          </a:xfrm>
        </p:grpSpPr>
        <p:grpSp>
          <p:nvGrpSpPr>
            <p:cNvPr id="8" name="Group 7"/>
            <p:cNvGrpSpPr/>
            <p:nvPr/>
          </p:nvGrpSpPr>
          <p:grpSpPr>
            <a:xfrm>
              <a:off x="7268535" y="3366578"/>
              <a:ext cx="1798004" cy="779763"/>
              <a:chOff x="9650713" y="1017434"/>
              <a:chExt cx="1798004" cy="779763"/>
            </a:xfrm>
          </p:grpSpPr>
          <p:sp>
            <p:nvSpPr>
              <p:cNvPr id="81" name="Rectangle 80"/>
              <p:cNvSpPr/>
              <p:nvPr/>
            </p:nvSpPr>
            <p:spPr>
              <a:xfrm rot="5400000" flipH="1" flipV="1">
                <a:off x="10316533" y="920978"/>
                <a:ext cx="72000" cy="6096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Freeform 73"/>
              <p:cNvSpPr/>
              <p:nvPr/>
            </p:nvSpPr>
            <p:spPr>
              <a:xfrm rot="10800000" flipH="1" flipV="1">
                <a:off x="10024633" y="1165680"/>
                <a:ext cx="47844" cy="113911"/>
              </a:xfrm>
              <a:custGeom>
                <a:avLst/>
                <a:gdLst>
                  <a:gd name="connsiteX0" fmla="*/ 0 w 476031"/>
                  <a:gd name="connsiteY0" fmla="*/ 0 h 2160000"/>
                  <a:gd name="connsiteX1" fmla="*/ 301683 w 476031"/>
                  <a:gd name="connsiteY1" fmla="*/ 0 h 2160000"/>
                  <a:gd name="connsiteX2" fmla="*/ 320539 w 476031"/>
                  <a:gd name="connsiteY2" fmla="*/ 51519 h 2160000"/>
                  <a:gd name="connsiteX3" fmla="*/ 476031 w 476031"/>
                  <a:gd name="connsiteY3" fmla="*/ 1080001 h 2160000"/>
                  <a:gd name="connsiteX4" fmla="*/ 320539 w 476031"/>
                  <a:gd name="connsiteY4" fmla="*/ 2108484 h 2160000"/>
                  <a:gd name="connsiteX5" fmla="*/ 301684 w 476031"/>
                  <a:gd name="connsiteY5" fmla="*/ 2160000 h 2160000"/>
                  <a:gd name="connsiteX6" fmla="*/ 0 w 476031"/>
                  <a:gd name="connsiteY6" fmla="*/ 2160000 h 21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031" h="2160000">
                    <a:moveTo>
                      <a:pt x="0" y="0"/>
                    </a:moveTo>
                    <a:lnTo>
                      <a:pt x="301683" y="0"/>
                    </a:lnTo>
                    <a:lnTo>
                      <a:pt x="320539" y="51519"/>
                    </a:lnTo>
                    <a:cubicBezTo>
                      <a:pt x="421593" y="376416"/>
                      <a:pt x="476031" y="721851"/>
                      <a:pt x="476031" y="1080001"/>
                    </a:cubicBezTo>
                    <a:cubicBezTo>
                      <a:pt x="476031" y="1438151"/>
                      <a:pt x="421593" y="1783586"/>
                      <a:pt x="320539" y="2108484"/>
                    </a:cubicBezTo>
                    <a:lnTo>
                      <a:pt x="301684" y="2160000"/>
                    </a:lnTo>
                    <a:lnTo>
                      <a:pt x="0" y="2160000"/>
                    </a:lnTo>
                    <a:close/>
                  </a:path>
                </a:pathLst>
              </a:cu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9650713" y="1021112"/>
                <a:ext cx="0" cy="400655"/>
                <a:chOff x="9714423" y="637251"/>
                <a:chExt cx="0" cy="400655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>
                  <a:off x="9714423" y="637251"/>
                  <a:ext cx="0" cy="17832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9714423" y="859584"/>
                  <a:ext cx="0" cy="17832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" name="Rectangle 81"/>
              <p:cNvSpPr/>
              <p:nvPr/>
            </p:nvSpPr>
            <p:spPr>
              <a:xfrm rot="10800000" flipH="1" flipV="1">
                <a:off x="10621333" y="1222636"/>
                <a:ext cx="72000" cy="36134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5400000" flipH="1" flipV="1">
                <a:off x="11017025" y="1185147"/>
                <a:ext cx="72000" cy="79138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13500000" flipH="1" flipV="1">
                <a:off x="10448309" y="1575030"/>
                <a:ext cx="360714" cy="8362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13500000" flipH="1" flipV="1">
                <a:off x="10512976" y="1155981"/>
                <a:ext cx="360714" cy="8362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041069" y="3704031"/>
              <a:ext cx="912687" cy="4190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LASER</a:t>
              </a:r>
            </a:p>
          </p:txBody>
        </p:sp>
        <p:sp>
          <p:nvSpPr>
            <p:cNvPr id="45" name="Freeform 44"/>
            <p:cNvSpPr>
              <a:spLocks noChangeAspect="1"/>
            </p:cNvSpPr>
            <p:nvPr/>
          </p:nvSpPr>
          <p:spPr>
            <a:xfrm rot="16200000">
              <a:off x="7415877" y="3388697"/>
              <a:ext cx="75228" cy="378747"/>
            </a:xfrm>
            <a:custGeom>
              <a:avLst/>
              <a:gdLst>
                <a:gd name="connsiteX0" fmla="*/ 122099 w 244198"/>
                <a:gd name="connsiteY0" fmla="*/ 0 h 691128"/>
                <a:gd name="connsiteX1" fmla="*/ 244198 w 244198"/>
                <a:gd name="connsiteY1" fmla="*/ 691128 h 691128"/>
                <a:gd name="connsiteX2" fmla="*/ 0 w 244198"/>
                <a:gd name="connsiteY2" fmla="*/ 691128 h 691128"/>
                <a:gd name="connsiteX3" fmla="*/ 122099 w 244198"/>
                <a:gd name="connsiteY3" fmla="*/ 0 h 69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198" h="691128">
                  <a:moveTo>
                    <a:pt x="122099" y="0"/>
                  </a:moveTo>
                  <a:lnTo>
                    <a:pt x="244198" y="691128"/>
                  </a:lnTo>
                  <a:lnTo>
                    <a:pt x="0" y="691128"/>
                  </a:lnTo>
                  <a:lnTo>
                    <a:pt x="122099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5" name="Freeform 54"/>
          <p:cNvSpPr/>
          <p:nvPr/>
        </p:nvSpPr>
        <p:spPr>
          <a:xfrm rot="3600000" flipH="1" flipV="1">
            <a:off x="3275785" y="443298"/>
            <a:ext cx="3742362" cy="4520355"/>
          </a:xfrm>
          <a:custGeom>
            <a:avLst/>
            <a:gdLst>
              <a:gd name="connsiteX0" fmla="*/ 3742362 w 3742362"/>
              <a:gd name="connsiteY0" fmla="*/ 477000 h 4520355"/>
              <a:gd name="connsiteX1" fmla="*/ 1413766 w 3742362"/>
              <a:gd name="connsiteY1" fmla="*/ 3915611 h 4520355"/>
              <a:gd name="connsiteX2" fmla="*/ 1380761 w 3742362"/>
              <a:gd name="connsiteY2" fmla="*/ 3915611 h 4520355"/>
              <a:gd name="connsiteX3" fmla="*/ 1012082 w 3742362"/>
              <a:gd name="connsiteY3" fmla="*/ 3916190 h 4520355"/>
              <a:gd name="connsiteX4" fmla="*/ 771089 w 3742362"/>
              <a:gd name="connsiteY4" fmla="*/ 3421738 h 4520355"/>
              <a:gd name="connsiteX5" fmla="*/ 27115 w 3742362"/>
              <a:gd name="connsiteY5" fmla="*/ 4520355 h 4520355"/>
              <a:gd name="connsiteX6" fmla="*/ 663266 w 3742362"/>
              <a:gd name="connsiteY6" fmla="*/ 3209935 h 4520355"/>
              <a:gd name="connsiteX7" fmla="*/ 667854 w 3742362"/>
              <a:gd name="connsiteY7" fmla="*/ 3209928 h 4520355"/>
              <a:gd name="connsiteX8" fmla="*/ 0 w 3742362"/>
              <a:gd name="connsiteY8" fmla="*/ 1839677 h 4520355"/>
              <a:gd name="connsiteX9" fmla="*/ 1180025 w 3742362"/>
              <a:gd name="connsiteY9" fmla="*/ 3576331 h 4520355"/>
              <a:gd name="connsiteX10" fmla="*/ 2916174 w 3742362"/>
              <a:gd name="connsiteY10" fmla="*/ 0 h 452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2362" h="4520355">
                <a:moveTo>
                  <a:pt x="3742362" y="477000"/>
                </a:moveTo>
                <a:lnTo>
                  <a:pt x="1413766" y="3915611"/>
                </a:lnTo>
                <a:lnTo>
                  <a:pt x="1380761" y="3915611"/>
                </a:lnTo>
                <a:lnTo>
                  <a:pt x="1012082" y="3916190"/>
                </a:lnTo>
                <a:lnTo>
                  <a:pt x="771089" y="3421738"/>
                </a:lnTo>
                <a:lnTo>
                  <a:pt x="27115" y="4520355"/>
                </a:lnTo>
                <a:lnTo>
                  <a:pt x="663266" y="3209935"/>
                </a:lnTo>
                <a:lnTo>
                  <a:pt x="667854" y="3209928"/>
                </a:lnTo>
                <a:lnTo>
                  <a:pt x="0" y="1839677"/>
                </a:lnTo>
                <a:lnTo>
                  <a:pt x="1180025" y="3576331"/>
                </a:lnTo>
                <a:lnTo>
                  <a:pt x="2916174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 rot="14400000" flipH="1">
            <a:off x="6511813" y="2336226"/>
            <a:ext cx="882050" cy="1157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 rot="14400000" flipH="1">
            <a:off x="6009296" y="3147131"/>
            <a:ext cx="882050" cy="1157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>
            <a:off x="4690944" y="5015933"/>
            <a:ext cx="234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COMPRESSOR ALIGNMENT RETRO</a:t>
            </a:r>
          </a:p>
        </p:txBody>
      </p:sp>
      <p:sp>
        <p:nvSpPr>
          <p:cNvPr id="3" name="Pie 2"/>
          <p:cNvSpPr/>
          <p:nvPr/>
        </p:nvSpPr>
        <p:spPr>
          <a:xfrm flipV="1">
            <a:off x="6017021" y="2676679"/>
            <a:ext cx="980464" cy="980464"/>
          </a:xfrm>
          <a:prstGeom prst="pie">
            <a:avLst>
              <a:gd name="adj1" fmla="val 0"/>
              <a:gd name="adj2" fmla="val 356715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003" y="1015327"/>
            <a:ext cx="7959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Fl</a:t>
            </a:r>
            <a:r>
              <a:rPr lang="en-GB"/>
              <a:t>= 2 m Achromatic lens, identical to Output diagnostic lens, also same overall design as VSF lenses with difference surface radii (same diameter and surface thicknesses)</a:t>
            </a:r>
          </a:p>
        </p:txBody>
      </p:sp>
      <p:sp>
        <p:nvSpPr>
          <p:cNvPr id="11" name="Down Arrow 10"/>
          <p:cNvSpPr/>
          <p:nvPr/>
        </p:nvSpPr>
        <p:spPr>
          <a:xfrm rot="3600000">
            <a:off x="2676148" y="1865600"/>
            <a:ext cx="244278" cy="557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152803" y="2265640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Spatial filter</a:t>
            </a:r>
          </a:p>
        </p:txBody>
      </p:sp>
      <p:sp>
        <p:nvSpPr>
          <p:cNvPr id="13" name="Down Arrow 12"/>
          <p:cNvSpPr/>
          <p:nvPr/>
        </p:nvSpPr>
        <p:spPr>
          <a:xfrm rot="2121836">
            <a:off x="8181682" y="2606345"/>
            <a:ext cx="270879" cy="438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921021" y="2772735"/>
            <a:ext cx="87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 </a:t>
            </a:r>
            <a:r>
              <a:rPr lang="en-GB" err="1"/>
              <a:t>deg</a:t>
            </a:r>
            <a:endParaRPr lang="en-GB"/>
          </a:p>
        </p:txBody>
      </p:sp>
      <p:grpSp>
        <p:nvGrpSpPr>
          <p:cNvPr id="34" name="Group 33"/>
          <p:cNvGrpSpPr/>
          <p:nvPr/>
        </p:nvGrpSpPr>
        <p:grpSpPr>
          <a:xfrm rot="18000000" flipV="1">
            <a:off x="5162054" y="4610500"/>
            <a:ext cx="821514" cy="285851"/>
            <a:chOff x="5674607" y="5595938"/>
            <a:chExt cx="300038" cy="104400"/>
          </a:xfrm>
        </p:grpSpPr>
        <p:grpSp>
          <p:nvGrpSpPr>
            <p:cNvPr id="35" name="Group 34"/>
            <p:cNvGrpSpPr/>
            <p:nvPr/>
          </p:nvGrpSpPr>
          <p:grpSpPr>
            <a:xfrm>
              <a:off x="5748338" y="5595938"/>
              <a:ext cx="198000" cy="104400"/>
              <a:chOff x="5748338" y="5595938"/>
              <a:chExt cx="198000" cy="104400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5748338" y="5595938"/>
                <a:ext cx="198000" cy="104400"/>
              </a:xfrm>
              <a:custGeom>
                <a:avLst/>
                <a:gdLst>
                  <a:gd name="connsiteX0" fmla="*/ 0 w 198000"/>
                  <a:gd name="connsiteY0" fmla="*/ 0 h 104400"/>
                  <a:gd name="connsiteX1" fmla="*/ 154800 w 198000"/>
                  <a:gd name="connsiteY1" fmla="*/ 0 h 104400"/>
                  <a:gd name="connsiteX2" fmla="*/ 154800 w 198000"/>
                  <a:gd name="connsiteY2" fmla="*/ 3600 h 104400"/>
                  <a:gd name="connsiteX3" fmla="*/ 198000 w 198000"/>
                  <a:gd name="connsiteY3" fmla="*/ 3600 h 104400"/>
                  <a:gd name="connsiteX4" fmla="*/ 198000 w 198000"/>
                  <a:gd name="connsiteY4" fmla="*/ 100800 h 104400"/>
                  <a:gd name="connsiteX5" fmla="*/ 154800 w 198000"/>
                  <a:gd name="connsiteY5" fmla="*/ 100800 h 104400"/>
                  <a:gd name="connsiteX6" fmla="*/ 154800 w 198000"/>
                  <a:gd name="connsiteY6" fmla="*/ 104400 h 104400"/>
                  <a:gd name="connsiteX7" fmla="*/ 0 w 198000"/>
                  <a:gd name="connsiteY7" fmla="*/ 104400 h 104400"/>
                  <a:gd name="connsiteX8" fmla="*/ 0 w 198000"/>
                  <a:gd name="connsiteY8" fmla="*/ 100800 h 104400"/>
                  <a:gd name="connsiteX9" fmla="*/ 0 w 198000"/>
                  <a:gd name="connsiteY9" fmla="*/ 3600 h 10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000" h="104400">
                    <a:moveTo>
                      <a:pt x="0" y="0"/>
                    </a:moveTo>
                    <a:lnTo>
                      <a:pt x="154800" y="0"/>
                    </a:lnTo>
                    <a:lnTo>
                      <a:pt x="154800" y="3600"/>
                    </a:lnTo>
                    <a:lnTo>
                      <a:pt x="198000" y="3600"/>
                    </a:lnTo>
                    <a:lnTo>
                      <a:pt x="198000" y="100800"/>
                    </a:lnTo>
                    <a:lnTo>
                      <a:pt x="154800" y="100800"/>
                    </a:lnTo>
                    <a:lnTo>
                      <a:pt x="154800" y="104400"/>
                    </a:lnTo>
                    <a:lnTo>
                      <a:pt x="0" y="104400"/>
                    </a:lnTo>
                    <a:lnTo>
                      <a:pt x="0" y="100800"/>
                    </a:lnTo>
                    <a:lnTo>
                      <a:pt x="0" y="36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765007" y="5595938"/>
                <a:ext cx="119062" cy="104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674607" y="5609815"/>
              <a:ext cx="300038" cy="730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700">
                  <a:solidFill>
                    <a:schemeClr val="bg1"/>
                  </a:solidFill>
                </a:rPr>
                <a:t>MAKO</a:t>
              </a:r>
              <a:endParaRPr lang="en-GB" sz="200">
                <a:solidFill>
                  <a:schemeClr val="bg1"/>
                </a:solidFill>
              </a:endParaRPr>
            </a:p>
          </p:txBody>
        </p:sp>
      </p:grpSp>
      <p:sp>
        <p:nvSpPr>
          <p:cNvPr id="40" name="Right Arrow 39"/>
          <p:cNvSpPr/>
          <p:nvPr/>
        </p:nvSpPr>
        <p:spPr>
          <a:xfrm>
            <a:off x="3562636" y="5453970"/>
            <a:ext cx="954156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4157654" y="5957649"/>
            <a:ext cx="2146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ON TO SLIDE IN MIRROR</a:t>
            </a:r>
          </a:p>
        </p:txBody>
      </p:sp>
      <p:sp>
        <p:nvSpPr>
          <p:cNvPr id="46" name="Rectangle 45"/>
          <p:cNvSpPr/>
          <p:nvPr/>
        </p:nvSpPr>
        <p:spPr>
          <a:xfrm rot="5400000" flipH="1" flipV="1">
            <a:off x="9895654" y="2556492"/>
            <a:ext cx="72000" cy="7913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 rot="5400000" flipH="1" flipV="1">
            <a:off x="9893994" y="3718676"/>
            <a:ext cx="72000" cy="7913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 flipH="1" flipV="1">
            <a:off x="9518416" y="2946144"/>
            <a:ext cx="72000" cy="11734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9871003" y="3904845"/>
            <a:ext cx="912687" cy="419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LASER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839747" y="2715005"/>
            <a:ext cx="912687" cy="419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LASER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895" y="4790027"/>
            <a:ext cx="1314230" cy="13142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06861" y="4236411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Spatial filter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10626" b="11835"/>
          <a:stretch/>
        </p:blipFill>
        <p:spPr>
          <a:xfrm>
            <a:off x="8800290" y="4382401"/>
            <a:ext cx="3063230" cy="23751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23993" y="1884774"/>
            <a:ext cx="163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Fibre combiner?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9558480" y="2231032"/>
            <a:ext cx="339578" cy="1250467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744149" y="2775064"/>
            <a:ext cx="105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~750 nm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744149" y="3937250"/>
            <a:ext cx="11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~850 nm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744149" y="3356157"/>
            <a:ext cx="115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~800 nm</a:t>
            </a:r>
          </a:p>
        </p:txBody>
      </p:sp>
    </p:spTree>
    <p:extLst>
      <p:ext uri="{BB962C8B-B14F-4D97-AF65-F5344CB8AC3E}">
        <p14:creationId xmlns:p14="http://schemas.microsoft.com/office/powerpoint/2010/main" val="3121343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10731473" y="4149646"/>
            <a:ext cx="638501" cy="68413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 106"/>
          <p:cNvSpPr>
            <a:spLocks noChangeAspect="1"/>
          </p:cNvSpPr>
          <p:nvPr/>
        </p:nvSpPr>
        <p:spPr>
          <a:xfrm>
            <a:off x="7044207" y="3061342"/>
            <a:ext cx="1705259" cy="244800"/>
          </a:xfrm>
          <a:custGeom>
            <a:avLst/>
            <a:gdLst>
              <a:gd name="connsiteX0" fmla="*/ 1433588 w 1433588"/>
              <a:gd name="connsiteY0" fmla="*/ 0 h 205800"/>
              <a:gd name="connsiteX1" fmla="*/ 1433588 w 1433588"/>
              <a:gd name="connsiteY1" fmla="*/ 205800 h 205800"/>
              <a:gd name="connsiteX2" fmla="*/ 0 w 1433588"/>
              <a:gd name="connsiteY2" fmla="*/ 105161 h 20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3588" h="205800">
                <a:moveTo>
                  <a:pt x="1433588" y="0"/>
                </a:moveTo>
                <a:lnTo>
                  <a:pt x="1433588" y="205800"/>
                </a:lnTo>
                <a:lnTo>
                  <a:pt x="0" y="10516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 rot="5400000" flipH="1" flipV="1">
            <a:off x="9898740" y="4137140"/>
            <a:ext cx="244800" cy="668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 rot="10800000" flipH="1" flipV="1">
            <a:off x="9678795" y="3066931"/>
            <a:ext cx="244800" cy="15270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Freeform 188"/>
          <p:cNvSpPr/>
          <p:nvPr/>
        </p:nvSpPr>
        <p:spPr>
          <a:xfrm>
            <a:off x="296560" y="4637345"/>
            <a:ext cx="2106485" cy="1362624"/>
          </a:xfrm>
          <a:custGeom>
            <a:avLst/>
            <a:gdLst>
              <a:gd name="connsiteX0" fmla="*/ 0 w 2106485"/>
              <a:gd name="connsiteY0" fmla="*/ 0 h 1362624"/>
              <a:gd name="connsiteX1" fmla="*/ 1 w 2106485"/>
              <a:gd name="connsiteY1" fmla="*/ 408623 h 1362624"/>
              <a:gd name="connsiteX2" fmla="*/ 1 w 2106485"/>
              <a:gd name="connsiteY2" fmla="*/ 408626 h 1362624"/>
              <a:gd name="connsiteX3" fmla="*/ 464768 w 2106485"/>
              <a:gd name="connsiteY3" fmla="*/ 873394 h 1362624"/>
              <a:gd name="connsiteX4" fmla="*/ 953998 w 2106485"/>
              <a:gd name="connsiteY4" fmla="*/ 1362624 h 1362624"/>
              <a:gd name="connsiteX5" fmla="*/ 954001 w 2106485"/>
              <a:gd name="connsiteY5" fmla="*/ 1362624 h 1362624"/>
              <a:gd name="connsiteX6" fmla="*/ 954001 w 2106485"/>
              <a:gd name="connsiteY6" fmla="*/ 1362623 h 1362624"/>
              <a:gd name="connsiteX7" fmla="*/ 2106485 w 2106485"/>
              <a:gd name="connsiteY7" fmla="*/ 1362623 h 1362624"/>
              <a:gd name="connsiteX8" fmla="*/ 2106485 w 2106485"/>
              <a:gd name="connsiteY8" fmla="*/ 408624 h 1362624"/>
              <a:gd name="connsiteX9" fmla="*/ 954000 w 2106485"/>
              <a:gd name="connsiteY9" fmla="*/ 408624 h 1362624"/>
              <a:gd name="connsiteX10" fmla="*/ 954000 w 2106485"/>
              <a:gd name="connsiteY10" fmla="*/ 0 h 1362624"/>
              <a:gd name="connsiteX11" fmla="*/ 0 w 2106485"/>
              <a:gd name="connsiteY11" fmla="*/ 0 h 136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06485" h="1362624">
                <a:moveTo>
                  <a:pt x="0" y="0"/>
                </a:moveTo>
                <a:lnTo>
                  <a:pt x="1" y="408623"/>
                </a:lnTo>
                <a:lnTo>
                  <a:pt x="1" y="408626"/>
                </a:lnTo>
                <a:lnTo>
                  <a:pt x="464768" y="873394"/>
                </a:lnTo>
                <a:lnTo>
                  <a:pt x="953998" y="1362624"/>
                </a:lnTo>
                <a:lnTo>
                  <a:pt x="954001" y="1362624"/>
                </a:lnTo>
                <a:lnTo>
                  <a:pt x="954001" y="1362623"/>
                </a:lnTo>
                <a:lnTo>
                  <a:pt x="2106485" y="1362623"/>
                </a:lnTo>
                <a:lnTo>
                  <a:pt x="2106485" y="408624"/>
                </a:lnTo>
                <a:lnTo>
                  <a:pt x="954000" y="408624"/>
                </a:lnTo>
                <a:lnTo>
                  <a:pt x="95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 rot="16200000" flipH="1" flipV="1">
            <a:off x="423827" y="1838432"/>
            <a:ext cx="954000" cy="1268285"/>
          </a:xfrm>
          <a:custGeom>
            <a:avLst/>
            <a:gdLst>
              <a:gd name="connsiteX0" fmla="*/ 0 w 954000"/>
              <a:gd name="connsiteY0" fmla="*/ 0 h 1268285"/>
              <a:gd name="connsiteX1" fmla="*/ 954000 w 954000"/>
              <a:gd name="connsiteY1" fmla="*/ 0 h 1268285"/>
              <a:gd name="connsiteX2" fmla="*/ 954000 w 954000"/>
              <a:gd name="connsiteY2" fmla="*/ 1268285 h 1268285"/>
              <a:gd name="connsiteX3" fmla="*/ 0 w 954000"/>
              <a:gd name="connsiteY3" fmla="*/ 314286 h 1268285"/>
              <a:gd name="connsiteX4" fmla="*/ 0 w 954000"/>
              <a:gd name="connsiteY4" fmla="*/ 0 h 126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0" h="1268285">
                <a:moveTo>
                  <a:pt x="0" y="0"/>
                </a:moveTo>
                <a:lnTo>
                  <a:pt x="954000" y="0"/>
                </a:lnTo>
                <a:lnTo>
                  <a:pt x="954000" y="1268285"/>
                </a:lnTo>
                <a:lnTo>
                  <a:pt x="0" y="31428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 rot="5400000" flipH="1" flipV="1">
            <a:off x="9229597" y="2617732"/>
            <a:ext cx="244800" cy="11431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 87"/>
          <p:cNvSpPr/>
          <p:nvPr/>
        </p:nvSpPr>
        <p:spPr>
          <a:xfrm rot="10800000" flipH="1" flipV="1">
            <a:off x="8719848" y="2914884"/>
            <a:ext cx="121100" cy="549496"/>
          </a:xfrm>
          <a:custGeom>
            <a:avLst/>
            <a:gdLst>
              <a:gd name="connsiteX0" fmla="*/ 0 w 476031"/>
              <a:gd name="connsiteY0" fmla="*/ 0 h 2160000"/>
              <a:gd name="connsiteX1" fmla="*/ 301683 w 476031"/>
              <a:gd name="connsiteY1" fmla="*/ 0 h 2160000"/>
              <a:gd name="connsiteX2" fmla="*/ 320539 w 476031"/>
              <a:gd name="connsiteY2" fmla="*/ 51519 h 2160000"/>
              <a:gd name="connsiteX3" fmla="*/ 476031 w 476031"/>
              <a:gd name="connsiteY3" fmla="*/ 1080001 h 2160000"/>
              <a:gd name="connsiteX4" fmla="*/ 320539 w 476031"/>
              <a:gd name="connsiteY4" fmla="*/ 2108484 h 2160000"/>
              <a:gd name="connsiteX5" fmla="*/ 301684 w 476031"/>
              <a:gd name="connsiteY5" fmla="*/ 2160000 h 2160000"/>
              <a:gd name="connsiteX6" fmla="*/ 0 w 476031"/>
              <a:gd name="connsiteY6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031" h="2160000">
                <a:moveTo>
                  <a:pt x="0" y="0"/>
                </a:moveTo>
                <a:lnTo>
                  <a:pt x="301683" y="0"/>
                </a:lnTo>
                <a:lnTo>
                  <a:pt x="320539" y="51519"/>
                </a:lnTo>
                <a:cubicBezTo>
                  <a:pt x="421593" y="376416"/>
                  <a:pt x="476031" y="721851"/>
                  <a:pt x="476031" y="1080001"/>
                </a:cubicBezTo>
                <a:cubicBezTo>
                  <a:pt x="476031" y="1438151"/>
                  <a:pt x="421593" y="1783586"/>
                  <a:pt x="320539" y="2108484"/>
                </a:cubicBezTo>
                <a:lnTo>
                  <a:pt x="301684" y="2160000"/>
                </a:lnTo>
                <a:lnTo>
                  <a:pt x="0" y="216000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 rot="8100000" flipH="1" flipV="1">
            <a:off x="-283881" y="2329586"/>
            <a:ext cx="1800000" cy="23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 rot="13500000" flipH="1" flipV="1">
            <a:off x="9409695" y="3034786"/>
            <a:ext cx="878638" cy="1861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TextBox 177"/>
          <p:cNvSpPr txBox="1"/>
          <p:nvPr/>
        </p:nvSpPr>
        <p:spPr>
          <a:xfrm>
            <a:off x="9651415" y="3752676"/>
            <a:ext cx="155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Ø ~17 mm</a:t>
            </a:r>
          </a:p>
        </p:txBody>
      </p:sp>
      <p:sp>
        <p:nvSpPr>
          <p:cNvPr id="69" name="Freeform 68"/>
          <p:cNvSpPr/>
          <p:nvPr/>
        </p:nvSpPr>
        <p:spPr>
          <a:xfrm flipV="1">
            <a:off x="296558" y="1980616"/>
            <a:ext cx="954000" cy="2717224"/>
          </a:xfrm>
          <a:custGeom>
            <a:avLst/>
            <a:gdLst>
              <a:gd name="connsiteX0" fmla="*/ 954000 w 954000"/>
              <a:gd name="connsiteY0" fmla="*/ 2717224 h 2717224"/>
              <a:gd name="connsiteX1" fmla="*/ 954000 w 954000"/>
              <a:gd name="connsiteY1" fmla="*/ 1671894 h 2717224"/>
              <a:gd name="connsiteX2" fmla="*/ 954000 w 954000"/>
              <a:gd name="connsiteY2" fmla="*/ 1448939 h 2717224"/>
              <a:gd name="connsiteX3" fmla="*/ 954000 w 954000"/>
              <a:gd name="connsiteY3" fmla="*/ 0 h 2717224"/>
              <a:gd name="connsiteX4" fmla="*/ 0 w 954000"/>
              <a:gd name="connsiteY4" fmla="*/ 0 h 2717224"/>
              <a:gd name="connsiteX5" fmla="*/ 0 w 954000"/>
              <a:gd name="connsiteY5" fmla="*/ 1448939 h 2717224"/>
              <a:gd name="connsiteX6" fmla="*/ 0 w 954000"/>
              <a:gd name="connsiteY6" fmla="*/ 1671894 h 2717224"/>
              <a:gd name="connsiteX7" fmla="*/ 0 w 954000"/>
              <a:gd name="connsiteY7" fmla="*/ 1763225 h 271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000" h="2717224">
                <a:moveTo>
                  <a:pt x="954000" y="2717224"/>
                </a:moveTo>
                <a:lnTo>
                  <a:pt x="954000" y="1671894"/>
                </a:lnTo>
                <a:lnTo>
                  <a:pt x="954000" y="1448939"/>
                </a:lnTo>
                <a:lnTo>
                  <a:pt x="954000" y="0"/>
                </a:lnTo>
                <a:lnTo>
                  <a:pt x="0" y="0"/>
                </a:lnTo>
                <a:lnTo>
                  <a:pt x="0" y="1448939"/>
                </a:lnTo>
                <a:lnTo>
                  <a:pt x="0" y="1671894"/>
                </a:lnTo>
                <a:lnTo>
                  <a:pt x="0" y="176322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 rot="13500000" flipH="1">
            <a:off x="-229081" y="5476138"/>
            <a:ext cx="1800000" cy="236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0249076" y="4197995"/>
            <a:ext cx="1562330" cy="1266739"/>
            <a:chOff x="9050143" y="949803"/>
            <a:chExt cx="1562330" cy="1266739"/>
          </a:xfrm>
        </p:grpSpPr>
        <p:sp>
          <p:nvSpPr>
            <p:cNvPr id="81" name="Rectangle 80"/>
            <p:cNvSpPr/>
            <p:nvPr/>
          </p:nvSpPr>
          <p:spPr>
            <a:xfrm rot="5400000" flipH="1" flipV="1">
              <a:off x="10187935" y="1049576"/>
              <a:ext cx="72000" cy="35240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Freeform 103"/>
            <p:cNvSpPr/>
            <p:nvPr/>
          </p:nvSpPr>
          <p:spPr>
            <a:xfrm rot="5400000">
              <a:off x="9353196" y="878988"/>
              <a:ext cx="244198" cy="691128"/>
            </a:xfrm>
            <a:custGeom>
              <a:avLst/>
              <a:gdLst>
                <a:gd name="connsiteX0" fmla="*/ 122099 w 244198"/>
                <a:gd name="connsiteY0" fmla="*/ 0 h 691128"/>
                <a:gd name="connsiteX1" fmla="*/ 244198 w 244198"/>
                <a:gd name="connsiteY1" fmla="*/ 691128 h 691128"/>
                <a:gd name="connsiteX2" fmla="*/ 0 w 244198"/>
                <a:gd name="connsiteY2" fmla="*/ 691128 h 691128"/>
                <a:gd name="connsiteX3" fmla="*/ 122099 w 244198"/>
                <a:gd name="connsiteY3" fmla="*/ 0 h 69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198" h="691128">
                  <a:moveTo>
                    <a:pt x="122099" y="0"/>
                  </a:moveTo>
                  <a:lnTo>
                    <a:pt x="244198" y="691128"/>
                  </a:lnTo>
                  <a:lnTo>
                    <a:pt x="0" y="691128"/>
                  </a:lnTo>
                  <a:lnTo>
                    <a:pt x="122099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Freeform 102"/>
            <p:cNvSpPr/>
            <p:nvPr/>
          </p:nvSpPr>
          <p:spPr>
            <a:xfrm flipH="1" flipV="1">
              <a:off x="9050143" y="949803"/>
              <a:ext cx="121100" cy="549496"/>
            </a:xfrm>
            <a:custGeom>
              <a:avLst/>
              <a:gdLst>
                <a:gd name="connsiteX0" fmla="*/ 0 w 476031"/>
                <a:gd name="connsiteY0" fmla="*/ 0 h 2160000"/>
                <a:gd name="connsiteX1" fmla="*/ 301683 w 476031"/>
                <a:gd name="connsiteY1" fmla="*/ 0 h 2160000"/>
                <a:gd name="connsiteX2" fmla="*/ 320539 w 476031"/>
                <a:gd name="connsiteY2" fmla="*/ 51519 h 2160000"/>
                <a:gd name="connsiteX3" fmla="*/ 476031 w 476031"/>
                <a:gd name="connsiteY3" fmla="*/ 1080001 h 2160000"/>
                <a:gd name="connsiteX4" fmla="*/ 320539 w 476031"/>
                <a:gd name="connsiteY4" fmla="*/ 2108484 h 2160000"/>
                <a:gd name="connsiteX5" fmla="*/ 301684 w 476031"/>
                <a:gd name="connsiteY5" fmla="*/ 2160000 h 2160000"/>
                <a:gd name="connsiteX6" fmla="*/ 0 w 476031"/>
                <a:gd name="connsiteY6" fmla="*/ 216000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031" h="2160000">
                  <a:moveTo>
                    <a:pt x="0" y="0"/>
                  </a:moveTo>
                  <a:lnTo>
                    <a:pt x="301683" y="0"/>
                  </a:lnTo>
                  <a:lnTo>
                    <a:pt x="320539" y="51519"/>
                  </a:lnTo>
                  <a:cubicBezTo>
                    <a:pt x="421593" y="376416"/>
                    <a:pt x="476031" y="721851"/>
                    <a:pt x="476031" y="1080001"/>
                  </a:cubicBezTo>
                  <a:cubicBezTo>
                    <a:pt x="476031" y="1438151"/>
                    <a:pt x="421593" y="1783586"/>
                    <a:pt x="320539" y="2108484"/>
                  </a:cubicBezTo>
                  <a:lnTo>
                    <a:pt x="301684" y="2160000"/>
                  </a:lnTo>
                  <a:lnTo>
                    <a:pt x="0" y="2160000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form 72"/>
            <p:cNvSpPr>
              <a:spLocks noChangeAspect="1"/>
            </p:cNvSpPr>
            <p:nvPr/>
          </p:nvSpPr>
          <p:spPr>
            <a:xfrm rot="16200000">
              <a:off x="9886746" y="1122665"/>
              <a:ext cx="72000" cy="203774"/>
            </a:xfrm>
            <a:custGeom>
              <a:avLst/>
              <a:gdLst>
                <a:gd name="connsiteX0" fmla="*/ 122099 w 244198"/>
                <a:gd name="connsiteY0" fmla="*/ 0 h 691128"/>
                <a:gd name="connsiteX1" fmla="*/ 244198 w 244198"/>
                <a:gd name="connsiteY1" fmla="*/ 691128 h 691128"/>
                <a:gd name="connsiteX2" fmla="*/ 0 w 244198"/>
                <a:gd name="connsiteY2" fmla="*/ 691128 h 691128"/>
                <a:gd name="connsiteX3" fmla="*/ 122099 w 244198"/>
                <a:gd name="connsiteY3" fmla="*/ 0 h 69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198" h="691128">
                  <a:moveTo>
                    <a:pt x="122099" y="0"/>
                  </a:moveTo>
                  <a:lnTo>
                    <a:pt x="244198" y="691128"/>
                  </a:lnTo>
                  <a:lnTo>
                    <a:pt x="0" y="691128"/>
                  </a:lnTo>
                  <a:lnTo>
                    <a:pt x="122099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Freeform 73"/>
            <p:cNvSpPr/>
            <p:nvPr/>
          </p:nvSpPr>
          <p:spPr>
            <a:xfrm rot="10800000" flipH="1" flipV="1">
              <a:off x="10024633" y="1165680"/>
              <a:ext cx="47844" cy="113911"/>
            </a:xfrm>
            <a:custGeom>
              <a:avLst/>
              <a:gdLst>
                <a:gd name="connsiteX0" fmla="*/ 0 w 476031"/>
                <a:gd name="connsiteY0" fmla="*/ 0 h 2160000"/>
                <a:gd name="connsiteX1" fmla="*/ 301683 w 476031"/>
                <a:gd name="connsiteY1" fmla="*/ 0 h 2160000"/>
                <a:gd name="connsiteX2" fmla="*/ 320539 w 476031"/>
                <a:gd name="connsiteY2" fmla="*/ 51519 h 2160000"/>
                <a:gd name="connsiteX3" fmla="*/ 476031 w 476031"/>
                <a:gd name="connsiteY3" fmla="*/ 1080001 h 2160000"/>
                <a:gd name="connsiteX4" fmla="*/ 320539 w 476031"/>
                <a:gd name="connsiteY4" fmla="*/ 2108484 h 2160000"/>
                <a:gd name="connsiteX5" fmla="*/ 301684 w 476031"/>
                <a:gd name="connsiteY5" fmla="*/ 2160000 h 2160000"/>
                <a:gd name="connsiteX6" fmla="*/ 0 w 476031"/>
                <a:gd name="connsiteY6" fmla="*/ 216000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031" h="2160000">
                  <a:moveTo>
                    <a:pt x="0" y="0"/>
                  </a:moveTo>
                  <a:lnTo>
                    <a:pt x="301683" y="0"/>
                  </a:lnTo>
                  <a:lnTo>
                    <a:pt x="320539" y="51519"/>
                  </a:lnTo>
                  <a:cubicBezTo>
                    <a:pt x="421593" y="376416"/>
                    <a:pt x="476031" y="721851"/>
                    <a:pt x="476031" y="1080001"/>
                  </a:cubicBezTo>
                  <a:cubicBezTo>
                    <a:pt x="476031" y="1438151"/>
                    <a:pt x="421593" y="1783586"/>
                    <a:pt x="320539" y="2108484"/>
                  </a:cubicBezTo>
                  <a:lnTo>
                    <a:pt x="301684" y="2160000"/>
                  </a:lnTo>
                  <a:lnTo>
                    <a:pt x="0" y="2160000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820859" y="1022308"/>
              <a:ext cx="0" cy="400655"/>
              <a:chOff x="9884569" y="638447"/>
              <a:chExt cx="0" cy="400655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9884569" y="638447"/>
                <a:ext cx="0" cy="1783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9884569" y="860780"/>
                <a:ext cx="0" cy="1783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ectangle 81"/>
            <p:cNvSpPr/>
            <p:nvPr/>
          </p:nvSpPr>
          <p:spPr>
            <a:xfrm rot="10800000" flipH="1" flipV="1">
              <a:off x="10362710" y="1222635"/>
              <a:ext cx="72000" cy="92032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/>
            <p:cNvSpPr/>
            <p:nvPr/>
          </p:nvSpPr>
          <p:spPr>
            <a:xfrm rot="5400000" flipH="1" flipV="1">
              <a:off x="10074497" y="1849092"/>
              <a:ext cx="72000" cy="57927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 rot="8100000" flipH="1" flipV="1">
              <a:off x="10251759" y="2132922"/>
              <a:ext cx="360714" cy="8362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Rectangle 84"/>
            <p:cNvSpPr/>
            <p:nvPr/>
          </p:nvSpPr>
          <p:spPr>
            <a:xfrm rot="13500000" flipH="1" flipV="1">
              <a:off x="10254353" y="1155981"/>
              <a:ext cx="360714" cy="8362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9" name="Rectangle 88"/>
          <p:cNvSpPr/>
          <p:nvPr/>
        </p:nvSpPr>
        <p:spPr>
          <a:xfrm rot="13500000" flipH="1" flipV="1">
            <a:off x="9268039" y="4439995"/>
            <a:ext cx="878638" cy="1861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0150065" y="5151469"/>
            <a:ext cx="912687" cy="419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LASER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124981" y="2738177"/>
            <a:ext cx="269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FAST STABILIATION MIRROR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615702" y="5316738"/>
            <a:ext cx="954156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210720" y="5820417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THROUGH MIRROR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7238" y="6497"/>
            <a:ext cx="10515600" cy="1325563"/>
          </a:xfrm>
        </p:spPr>
        <p:txBody>
          <a:bodyPr/>
          <a:lstStyle/>
          <a:p>
            <a:r>
              <a:rPr lang="en-GB"/>
              <a:t>Blue beam expander + on shot IR Retro</a:t>
            </a:r>
          </a:p>
        </p:txBody>
      </p:sp>
      <p:sp>
        <p:nvSpPr>
          <p:cNvPr id="63" name="Freeform 62"/>
          <p:cNvSpPr/>
          <p:nvPr/>
        </p:nvSpPr>
        <p:spPr>
          <a:xfrm rot="3600000" flipH="1" flipV="1">
            <a:off x="2302164" y="460898"/>
            <a:ext cx="3742362" cy="4520355"/>
          </a:xfrm>
          <a:custGeom>
            <a:avLst/>
            <a:gdLst>
              <a:gd name="connsiteX0" fmla="*/ 3742362 w 3742362"/>
              <a:gd name="connsiteY0" fmla="*/ 477000 h 4520355"/>
              <a:gd name="connsiteX1" fmla="*/ 1413766 w 3742362"/>
              <a:gd name="connsiteY1" fmla="*/ 3915611 h 4520355"/>
              <a:gd name="connsiteX2" fmla="*/ 1380761 w 3742362"/>
              <a:gd name="connsiteY2" fmla="*/ 3915611 h 4520355"/>
              <a:gd name="connsiteX3" fmla="*/ 1012082 w 3742362"/>
              <a:gd name="connsiteY3" fmla="*/ 3916190 h 4520355"/>
              <a:gd name="connsiteX4" fmla="*/ 771089 w 3742362"/>
              <a:gd name="connsiteY4" fmla="*/ 3421738 h 4520355"/>
              <a:gd name="connsiteX5" fmla="*/ 27115 w 3742362"/>
              <a:gd name="connsiteY5" fmla="*/ 4520355 h 4520355"/>
              <a:gd name="connsiteX6" fmla="*/ 663266 w 3742362"/>
              <a:gd name="connsiteY6" fmla="*/ 3209935 h 4520355"/>
              <a:gd name="connsiteX7" fmla="*/ 667854 w 3742362"/>
              <a:gd name="connsiteY7" fmla="*/ 3209928 h 4520355"/>
              <a:gd name="connsiteX8" fmla="*/ 0 w 3742362"/>
              <a:gd name="connsiteY8" fmla="*/ 1839677 h 4520355"/>
              <a:gd name="connsiteX9" fmla="*/ 1180025 w 3742362"/>
              <a:gd name="connsiteY9" fmla="*/ 3576331 h 4520355"/>
              <a:gd name="connsiteX10" fmla="*/ 2916174 w 3742362"/>
              <a:gd name="connsiteY10" fmla="*/ 0 h 452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2362" h="4520355">
                <a:moveTo>
                  <a:pt x="3742362" y="477000"/>
                </a:moveTo>
                <a:lnTo>
                  <a:pt x="1413766" y="3915611"/>
                </a:lnTo>
                <a:lnTo>
                  <a:pt x="1380761" y="3915611"/>
                </a:lnTo>
                <a:lnTo>
                  <a:pt x="1012082" y="3916190"/>
                </a:lnTo>
                <a:lnTo>
                  <a:pt x="771089" y="3421738"/>
                </a:lnTo>
                <a:lnTo>
                  <a:pt x="27115" y="4520355"/>
                </a:lnTo>
                <a:lnTo>
                  <a:pt x="663266" y="3209935"/>
                </a:lnTo>
                <a:lnTo>
                  <a:pt x="667854" y="3209928"/>
                </a:lnTo>
                <a:lnTo>
                  <a:pt x="0" y="1839677"/>
                </a:lnTo>
                <a:lnTo>
                  <a:pt x="1180025" y="3576331"/>
                </a:lnTo>
                <a:lnTo>
                  <a:pt x="2916174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 rot="14400000" flipH="1">
            <a:off x="5529663" y="2363389"/>
            <a:ext cx="882050" cy="1157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4577591" y="4644113"/>
            <a:ext cx="155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ON SHOT RETRO</a:t>
            </a:r>
          </a:p>
        </p:txBody>
      </p:sp>
      <p:sp>
        <p:nvSpPr>
          <p:cNvPr id="67" name="Pie 66"/>
          <p:cNvSpPr/>
          <p:nvPr/>
        </p:nvSpPr>
        <p:spPr>
          <a:xfrm flipV="1">
            <a:off x="5034871" y="2703842"/>
            <a:ext cx="980464" cy="980464"/>
          </a:xfrm>
          <a:prstGeom prst="pie">
            <a:avLst>
              <a:gd name="adj1" fmla="val 0"/>
              <a:gd name="adj2" fmla="val 356715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015905" y="3462380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Spatial filter</a:t>
            </a:r>
          </a:p>
        </p:txBody>
      </p:sp>
      <p:sp>
        <p:nvSpPr>
          <p:cNvPr id="75" name="Down Arrow 74"/>
          <p:cNvSpPr/>
          <p:nvPr/>
        </p:nvSpPr>
        <p:spPr>
          <a:xfrm rot="2121836">
            <a:off x="11044784" y="3803085"/>
            <a:ext cx="270879" cy="438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/>
          <p:cNvSpPr txBox="1"/>
          <p:nvPr/>
        </p:nvSpPr>
        <p:spPr>
          <a:xfrm>
            <a:off x="5938871" y="2799898"/>
            <a:ext cx="87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 </a:t>
            </a:r>
            <a:r>
              <a:rPr lang="en-GB" err="1"/>
              <a:t>deg</a:t>
            </a:r>
            <a:endParaRPr lang="en-GB"/>
          </a:p>
        </p:txBody>
      </p:sp>
      <p:sp>
        <p:nvSpPr>
          <p:cNvPr id="41" name="Freeform 40"/>
          <p:cNvSpPr/>
          <p:nvPr/>
        </p:nvSpPr>
        <p:spPr>
          <a:xfrm flipH="1" flipV="1">
            <a:off x="1373199" y="1738530"/>
            <a:ext cx="323545" cy="1468093"/>
          </a:xfrm>
          <a:custGeom>
            <a:avLst/>
            <a:gdLst>
              <a:gd name="connsiteX0" fmla="*/ 0 w 476031"/>
              <a:gd name="connsiteY0" fmla="*/ 0 h 2160000"/>
              <a:gd name="connsiteX1" fmla="*/ 301683 w 476031"/>
              <a:gd name="connsiteY1" fmla="*/ 0 h 2160000"/>
              <a:gd name="connsiteX2" fmla="*/ 320539 w 476031"/>
              <a:gd name="connsiteY2" fmla="*/ 51519 h 2160000"/>
              <a:gd name="connsiteX3" fmla="*/ 476031 w 476031"/>
              <a:gd name="connsiteY3" fmla="*/ 1080001 h 2160000"/>
              <a:gd name="connsiteX4" fmla="*/ 320539 w 476031"/>
              <a:gd name="connsiteY4" fmla="*/ 2108484 h 2160000"/>
              <a:gd name="connsiteX5" fmla="*/ 301684 w 476031"/>
              <a:gd name="connsiteY5" fmla="*/ 2160000 h 2160000"/>
              <a:gd name="connsiteX6" fmla="*/ 0 w 476031"/>
              <a:gd name="connsiteY6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031" h="2160000">
                <a:moveTo>
                  <a:pt x="0" y="0"/>
                </a:moveTo>
                <a:lnTo>
                  <a:pt x="301683" y="0"/>
                </a:lnTo>
                <a:lnTo>
                  <a:pt x="320539" y="51519"/>
                </a:lnTo>
                <a:cubicBezTo>
                  <a:pt x="421593" y="376416"/>
                  <a:pt x="476031" y="721851"/>
                  <a:pt x="476031" y="1080001"/>
                </a:cubicBezTo>
                <a:cubicBezTo>
                  <a:pt x="476031" y="1438151"/>
                  <a:pt x="421593" y="1783586"/>
                  <a:pt x="320539" y="2108484"/>
                </a:cubicBezTo>
                <a:lnTo>
                  <a:pt x="301684" y="2160000"/>
                </a:lnTo>
                <a:lnTo>
                  <a:pt x="0" y="216000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 108"/>
          <p:cNvSpPr/>
          <p:nvPr/>
        </p:nvSpPr>
        <p:spPr>
          <a:xfrm rot="19800000">
            <a:off x="4415842" y="3433915"/>
            <a:ext cx="1302339" cy="884916"/>
          </a:xfrm>
          <a:custGeom>
            <a:avLst/>
            <a:gdLst>
              <a:gd name="connsiteX0" fmla="*/ 1302339 w 1302339"/>
              <a:gd name="connsiteY0" fmla="*/ 0 h 884916"/>
              <a:gd name="connsiteX1" fmla="*/ 1302339 w 1302339"/>
              <a:gd name="connsiteY1" fmla="*/ 250162 h 884916"/>
              <a:gd name="connsiteX2" fmla="*/ 0 w 1302339"/>
              <a:gd name="connsiteY2" fmla="*/ 884916 h 884916"/>
              <a:gd name="connsiteX3" fmla="*/ 1302339 w 1302339"/>
              <a:gd name="connsiteY3" fmla="*/ 0 h 8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339" h="884916">
                <a:moveTo>
                  <a:pt x="1302339" y="0"/>
                </a:moveTo>
                <a:lnTo>
                  <a:pt x="1302339" y="250162"/>
                </a:lnTo>
                <a:lnTo>
                  <a:pt x="0" y="884916"/>
                </a:lnTo>
                <a:lnTo>
                  <a:pt x="1302339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 rot="14400000" flipH="1">
            <a:off x="5027146" y="3174294"/>
            <a:ext cx="882050" cy="1157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8" name="Group 77"/>
          <p:cNvGrpSpPr/>
          <p:nvPr/>
        </p:nvGrpSpPr>
        <p:grpSpPr>
          <a:xfrm rot="18000000" flipV="1">
            <a:off x="4165682" y="4679699"/>
            <a:ext cx="821514" cy="285859"/>
            <a:chOff x="5674607" y="5595935"/>
            <a:chExt cx="300038" cy="104403"/>
          </a:xfrm>
        </p:grpSpPr>
        <p:grpSp>
          <p:nvGrpSpPr>
            <p:cNvPr id="79" name="Group 78"/>
            <p:cNvGrpSpPr/>
            <p:nvPr/>
          </p:nvGrpSpPr>
          <p:grpSpPr>
            <a:xfrm>
              <a:off x="5748338" y="5595935"/>
              <a:ext cx="198000" cy="104403"/>
              <a:chOff x="5748338" y="5595935"/>
              <a:chExt cx="198000" cy="104403"/>
            </a:xfrm>
          </p:grpSpPr>
          <p:sp>
            <p:nvSpPr>
              <p:cNvPr id="92" name="Freeform 91"/>
              <p:cNvSpPr/>
              <p:nvPr/>
            </p:nvSpPr>
            <p:spPr>
              <a:xfrm>
                <a:off x="5748338" y="5595935"/>
                <a:ext cx="198000" cy="104400"/>
              </a:xfrm>
              <a:custGeom>
                <a:avLst/>
                <a:gdLst>
                  <a:gd name="connsiteX0" fmla="*/ 0 w 198000"/>
                  <a:gd name="connsiteY0" fmla="*/ 0 h 104400"/>
                  <a:gd name="connsiteX1" fmla="*/ 154800 w 198000"/>
                  <a:gd name="connsiteY1" fmla="*/ 0 h 104400"/>
                  <a:gd name="connsiteX2" fmla="*/ 154800 w 198000"/>
                  <a:gd name="connsiteY2" fmla="*/ 3600 h 104400"/>
                  <a:gd name="connsiteX3" fmla="*/ 198000 w 198000"/>
                  <a:gd name="connsiteY3" fmla="*/ 3600 h 104400"/>
                  <a:gd name="connsiteX4" fmla="*/ 198000 w 198000"/>
                  <a:gd name="connsiteY4" fmla="*/ 100800 h 104400"/>
                  <a:gd name="connsiteX5" fmla="*/ 154800 w 198000"/>
                  <a:gd name="connsiteY5" fmla="*/ 100800 h 104400"/>
                  <a:gd name="connsiteX6" fmla="*/ 154800 w 198000"/>
                  <a:gd name="connsiteY6" fmla="*/ 104400 h 104400"/>
                  <a:gd name="connsiteX7" fmla="*/ 0 w 198000"/>
                  <a:gd name="connsiteY7" fmla="*/ 104400 h 104400"/>
                  <a:gd name="connsiteX8" fmla="*/ 0 w 198000"/>
                  <a:gd name="connsiteY8" fmla="*/ 100800 h 104400"/>
                  <a:gd name="connsiteX9" fmla="*/ 0 w 198000"/>
                  <a:gd name="connsiteY9" fmla="*/ 3600 h 10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000" h="104400">
                    <a:moveTo>
                      <a:pt x="0" y="0"/>
                    </a:moveTo>
                    <a:lnTo>
                      <a:pt x="154800" y="0"/>
                    </a:lnTo>
                    <a:lnTo>
                      <a:pt x="154800" y="3600"/>
                    </a:lnTo>
                    <a:lnTo>
                      <a:pt x="198000" y="3600"/>
                    </a:lnTo>
                    <a:lnTo>
                      <a:pt x="198000" y="100800"/>
                    </a:lnTo>
                    <a:lnTo>
                      <a:pt x="154800" y="100800"/>
                    </a:lnTo>
                    <a:lnTo>
                      <a:pt x="154800" y="104400"/>
                    </a:lnTo>
                    <a:lnTo>
                      <a:pt x="0" y="104400"/>
                    </a:lnTo>
                    <a:lnTo>
                      <a:pt x="0" y="100800"/>
                    </a:lnTo>
                    <a:lnTo>
                      <a:pt x="0" y="36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765007" y="5595938"/>
                <a:ext cx="119062" cy="104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5674607" y="5609819"/>
              <a:ext cx="300038" cy="730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700">
                  <a:solidFill>
                    <a:schemeClr val="bg1"/>
                  </a:solidFill>
                </a:rPr>
                <a:t>MAKO</a:t>
              </a:r>
              <a:endParaRPr lang="en-GB" sz="200">
                <a:solidFill>
                  <a:schemeClr val="bg1"/>
                </a:solidFill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1821924" y="1176209"/>
            <a:ext cx="8190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Fl</a:t>
            </a:r>
            <a:r>
              <a:rPr lang="en-GB"/>
              <a:t>= 2 m Achromatic lens, identical to Output diagnostic lens, also same overall design as VSF lenses with difference surface radii (same diameter and surface thicknesses)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64981" y="4681876"/>
            <a:ext cx="155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Full aperture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805122" y="3507041"/>
            <a:ext cx="155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FL=500 mm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857647" y="4718353"/>
            <a:ext cx="155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FL=150 mm</a:t>
            </a:r>
          </a:p>
        </p:txBody>
      </p:sp>
      <p:sp>
        <p:nvSpPr>
          <p:cNvPr id="10" name="Down Arrow 9"/>
          <p:cNvSpPr/>
          <p:nvPr/>
        </p:nvSpPr>
        <p:spPr>
          <a:xfrm rot="1800000">
            <a:off x="5058252" y="3719521"/>
            <a:ext cx="129540" cy="3369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140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706574" y="4331343"/>
            <a:ext cx="416622" cy="10079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Isosceles Triangle 26"/>
          <p:cNvSpPr/>
          <p:nvPr/>
        </p:nvSpPr>
        <p:spPr>
          <a:xfrm rot="5400000" flipV="1">
            <a:off x="2511902" y="-2801081"/>
            <a:ext cx="689985" cy="12222583"/>
          </a:xfrm>
          <a:prstGeom prst="triangle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 77"/>
          <p:cNvSpPr/>
          <p:nvPr/>
        </p:nvSpPr>
        <p:spPr>
          <a:xfrm rot="5400000" flipV="1">
            <a:off x="4847061" y="2302416"/>
            <a:ext cx="232882" cy="4145883"/>
          </a:xfrm>
          <a:custGeom>
            <a:avLst/>
            <a:gdLst>
              <a:gd name="connsiteX0" fmla="*/ 0 w 232882"/>
              <a:gd name="connsiteY0" fmla="*/ 4145883 h 4145883"/>
              <a:gd name="connsiteX1" fmla="*/ 117021 w 232882"/>
              <a:gd name="connsiteY1" fmla="*/ 0 h 4145883"/>
              <a:gd name="connsiteX2" fmla="*/ 232882 w 232882"/>
              <a:gd name="connsiteY2" fmla="*/ 4104819 h 4145883"/>
              <a:gd name="connsiteX3" fmla="*/ 0 w 232882"/>
              <a:gd name="connsiteY3" fmla="*/ 4145883 h 414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882" h="4145883">
                <a:moveTo>
                  <a:pt x="0" y="4145883"/>
                </a:moveTo>
                <a:lnTo>
                  <a:pt x="117021" y="0"/>
                </a:lnTo>
                <a:lnTo>
                  <a:pt x="232882" y="4104819"/>
                </a:lnTo>
                <a:lnTo>
                  <a:pt x="0" y="4145883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 rot="1200000" flipV="1">
            <a:off x="761192" y="2378526"/>
            <a:ext cx="3373545" cy="68998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 flipV="1">
            <a:off x="-3254397" y="2553895"/>
            <a:ext cx="14400459" cy="2196676"/>
            <a:chOff x="2763598" y="3762710"/>
            <a:chExt cx="5259416" cy="802282"/>
          </a:xfrm>
        </p:grpSpPr>
        <p:sp>
          <p:nvSpPr>
            <p:cNvPr id="36" name="Rectangle 35"/>
            <p:cNvSpPr/>
            <p:nvPr/>
          </p:nvSpPr>
          <p:spPr>
            <a:xfrm>
              <a:off x="2763598" y="4165392"/>
              <a:ext cx="4483337" cy="252000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345110" y="3762710"/>
              <a:ext cx="2677904" cy="654682"/>
              <a:chOff x="6308723" y="2591492"/>
              <a:chExt cx="2677904" cy="654682"/>
            </a:xfrm>
          </p:grpSpPr>
          <p:sp>
            <p:nvSpPr>
              <p:cNvPr id="39" name="Freeform 38"/>
              <p:cNvSpPr/>
              <p:nvPr/>
            </p:nvSpPr>
            <p:spPr>
              <a:xfrm rot="4200000" flipH="1">
                <a:off x="7572463" y="1327752"/>
                <a:ext cx="150423" cy="2677904"/>
              </a:xfrm>
              <a:custGeom>
                <a:avLst/>
                <a:gdLst>
                  <a:gd name="connsiteX0" fmla="*/ 150423 w 150423"/>
                  <a:gd name="connsiteY0" fmla="*/ 2651380 h 2677904"/>
                  <a:gd name="connsiteX1" fmla="*/ 0 w 150423"/>
                  <a:gd name="connsiteY1" fmla="*/ 2677904 h 2677904"/>
                  <a:gd name="connsiteX2" fmla="*/ 75586 w 150423"/>
                  <a:gd name="connsiteY2" fmla="*/ 0 h 2677904"/>
                  <a:gd name="connsiteX3" fmla="*/ 150423 w 150423"/>
                  <a:gd name="connsiteY3" fmla="*/ 2651380 h 267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423" h="2677904">
                    <a:moveTo>
                      <a:pt x="150423" y="2651380"/>
                    </a:moveTo>
                    <a:lnTo>
                      <a:pt x="0" y="2677904"/>
                    </a:lnTo>
                    <a:lnTo>
                      <a:pt x="75586" y="0"/>
                    </a:lnTo>
                    <a:lnTo>
                      <a:pt x="150423" y="2651380"/>
                    </a:lnTo>
                    <a:close/>
                  </a:path>
                </a:pathLst>
              </a:cu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16200000">
                <a:off x="7167894" y="2213864"/>
                <a:ext cx="252000" cy="1812620"/>
              </a:xfrm>
              <a:custGeom>
                <a:avLst/>
                <a:gdLst>
                  <a:gd name="connsiteX0" fmla="*/ 252000 w 252000"/>
                  <a:gd name="connsiteY0" fmla="*/ 1812620 h 1812620"/>
                  <a:gd name="connsiteX1" fmla="*/ 0 w 252000"/>
                  <a:gd name="connsiteY1" fmla="*/ 1812620 h 1812620"/>
                  <a:gd name="connsiteX2" fmla="*/ 50414 w 252000"/>
                  <a:gd name="connsiteY2" fmla="*/ 26524 h 1812620"/>
                  <a:gd name="connsiteX3" fmla="*/ 200837 w 252000"/>
                  <a:gd name="connsiteY3" fmla="*/ 0 h 1812620"/>
                  <a:gd name="connsiteX4" fmla="*/ 252000 w 252000"/>
                  <a:gd name="connsiteY4" fmla="*/ 1812620 h 18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000" h="1812620">
                    <a:moveTo>
                      <a:pt x="252000" y="1812620"/>
                    </a:moveTo>
                    <a:lnTo>
                      <a:pt x="0" y="1812620"/>
                    </a:lnTo>
                    <a:lnTo>
                      <a:pt x="50414" y="26524"/>
                    </a:lnTo>
                    <a:lnTo>
                      <a:pt x="200837" y="0"/>
                    </a:lnTo>
                    <a:lnTo>
                      <a:pt x="252000" y="1812620"/>
                    </a:lnTo>
                    <a:close/>
                  </a:path>
                </a:pathLst>
              </a:cu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8" name="Freeform 37"/>
            <p:cNvSpPr/>
            <p:nvPr/>
          </p:nvSpPr>
          <p:spPr>
            <a:xfrm>
              <a:off x="7227598" y="4017792"/>
              <a:ext cx="89997" cy="547200"/>
            </a:xfrm>
            <a:custGeom>
              <a:avLst/>
              <a:gdLst>
                <a:gd name="connsiteX0" fmla="*/ 0 w 89997"/>
                <a:gd name="connsiteY0" fmla="*/ 0 h 547200"/>
                <a:gd name="connsiteX1" fmla="*/ 89997 w 89997"/>
                <a:gd name="connsiteY1" fmla="*/ 0 h 547200"/>
                <a:gd name="connsiteX2" fmla="*/ 89997 w 89997"/>
                <a:gd name="connsiteY2" fmla="*/ 547200 h 547200"/>
                <a:gd name="connsiteX3" fmla="*/ 0 w 89997"/>
                <a:gd name="connsiteY3" fmla="*/ 547200 h 547200"/>
                <a:gd name="connsiteX4" fmla="*/ 3900 w 89997"/>
                <a:gd name="connsiteY4" fmla="*/ 495907 h 547200"/>
                <a:gd name="connsiteX5" fmla="*/ 9521 w 89997"/>
                <a:gd name="connsiteY5" fmla="*/ 273600 h 547200"/>
                <a:gd name="connsiteX6" fmla="*/ 3900 w 89997"/>
                <a:gd name="connsiteY6" fmla="*/ 51293 h 547200"/>
                <a:gd name="connsiteX7" fmla="*/ 0 w 89997"/>
                <a:gd name="connsiteY7" fmla="*/ 0 h 54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997" h="547200">
                  <a:moveTo>
                    <a:pt x="0" y="0"/>
                  </a:moveTo>
                  <a:lnTo>
                    <a:pt x="89997" y="0"/>
                  </a:lnTo>
                  <a:lnTo>
                    <a:pt x="89997" y="547200"/>
                  </a:lnTo>
                  <a:lnTo>
                    <a:pt x="0" y="547200"/>
                  </a:lnTo>
                  <a:lnTo>
                    <a:pt x="3900" y="495907"/>
                  </a:lnTo>
                  <a:cubicBezTo>
                    <a:pt x="7632" y="422276"/>
                    <a:pt x="9521" y="348159"/>
                    <a:pt x="9521" y="273600"/>
                  </a:cubicBezTo>
                  <a:cubicBezTo>
                    <a:pt x="9521" y="199042"/>
                    <a:pt x="7632" y="124924"/>
                    <a:pt x="3900" y="512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Rectangle 20"/>
          <p:cNvSpPr/>
          <p:nvPr/>
        </p:nvSpPr>
        <p:spPr>
          <a:xfrm rot="600000" flipV="1">
            <a:off x="3937402" y="2805254"/>
            <a:ext cx="128140" cy="9955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 rot="10800000" flipV="1">
            <a:off x="4578491" y="4821248"/>
            <a:ext cx="821514" cy="285851"/>
            <a:chOff x="5674607" y="5595938"/>
            <a:chExt cx="300038" cy="104400"/>
          </a:xfrm>
        </p:grpSpPr>
        <p:grpSp>
          <p:nvGrpSpPr>
            <p:cNvPr id="28" name="Group 27"/>
            <p:cNvGrpSpPr/>
            <p:nvPr/>
          </p:nvGrpSpPr>
          <p:grpSpPr>
            <a:xfrm>
              <a:off x="5748338" y="5595938"/>
              <a:ext cx="198000" cy="104400"/>
              <a:chOff x="5748338" y="5595938"/>
              <a:chExt cx="198000" cy="104400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5748338" y="5595938"/>
                <a:ext cx="198000" cy="104400"/>
              </a:xfrm>
              <a:custGeom>
                <a:avLst/>
                <a:gdLst>
                  <a:gd name="connsiteX0" fmla="*/ 0 w 198000"/>
                  <a:gd name="connsiteY0" fmla="*/ 0 h 104400"/>
                  <a:gd name="connsiteX1" fmla="*/ 154800 w 198000"/>
                  <a:gd name="connsiteY1" fmla="*/ 0 h 104400"/>
                  <a:gd name="connsiteX2" fmla="*/ 154800 w 198000"/>
                  <a:gd name="connsiteY2" fmla="*/ 3600 h 104400"/>
                  <a:gd name="connsiteX3" fmla="*/ 198000 w 198000"/>
                  <a:gd name="connsiteY3" fmla="*/ 3600 h 104400"/>
                  <a:gd name="connsiteX4" fmla="*/ 198000 w 198000"/>
                  <a:gd name="connsiteY4" fmla="*/ 100800 h 104400"/>
                  <a:gd name="connsiteX5" fmla="*/ 154800 w 198000"/>
                  <a:gd name="connsiteY5" fmla="*/ 100800 h 104400"/>
                  <a:gd name="connsiteX6" fmla="*/ 154800 w 198000"/>
                  <a:gd name="connsiteY6" fmla="*/ 104400 h 104400"/>
                  <a:gd name="connsiteX7" fmla="*/ 0 w 198000"/>
                  <a:gd name="connsiteY7" fmla="*/ 104400 h 104400"/>
                  <a:gd name="connsiteX8" fmla="*/ 0 w 198000"/>
                  <a:gd name="connsiteY8" fmla="*/ 100800 h 104400"/>
                  <a:gd name="connsiteX9" fmla="*/ 0 w 198000"/>
                  <a:gd name="connsiteY9" fmla="*/ 3600 h 10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000" h="104400">
                    <a:moveTo>
                      <a:pt x="0" y="0"/>
                    </a:moveTo>
                    <a:lnTo>
                      <a:pt x="154800" y="0"/>
                    </a:lnTo>
                    <a:lnTo>
                      <a:pt x="154800" y="3600"/>
                    </a:lnTo>
                    <a:lnTo>
                      <a:pt x="198000" y="3600"/>
                    </a:lnTo>
                    <a:lnTo>
                      <a:pt x="198000" y="100800"/>
                    </a:lnTo>
                    <a:lnTo>
                      <a:pt x="154800" y="100800"/>
                    </a:lnTo>
                    <a:lnTo>
                      <a:pt x="154800" y="104400"/>
                    </a:lnTo>
                    <a:lnTo>
                      <a:pt x="0" y="104400"/>
                    </a:lnTo>
                    <a:lnTo>
                      <a:pt x="0" y="100800"/>
                    </a:lnTo>
                    <a:lnTo>
                      <a:pt x="0" y="36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765007" y="5595938"/>
                <a:ext cx="119062" cy="104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674607" y="5609815"/>
              <a:ext cx="300038" cy="730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700">
                  <a:solidFill>
                    <a:schemeClr val="bg1"/>
                  </a:solidFill>
                </a:rPr>
                <a:t>MAKO</a:t>
              </a:r>
              <a:endParaRPr lang="en-GB" sz="200">
                <a:solidFill>
                  <a:schemeClr val="bg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 rot="600000" flipV="1">
            <a:off x="7018636" y="4125177"/>
            <a:ext cx="59142" cy="5027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9278295" y="2701288"/>
            <a:ext cx="291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Edmund Optics 6” parabolic mirror </a:t>
            </a:r>
            <a:r>
              <a:rPr lang="en-GB" err="1"/>
              <a:t>fl</a:t>
            </a:r>
            <a:r>
              <a:rPr lang="en-GB"/>
              <a:t> =1219.2 mm</a:t>
            </a:r>
          </a:p>
          <a:p>
            <a:r>
              <a:rPr lang="en-GB"/>
              <a:t>32-072-522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53488" y="2109631"/>
            <a:ext cx="210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4” Beam splitter 0.8° Wedge 90% 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13129" y="4023294"/>
            <a:ext cx="210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2” 50/50 Beam splitter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4029794" y="3303025"/>
            <a:ext cx="3450169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200000">
            <a:off x="3982758" y="3912791"/>
            <a:ext cx="3450169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Arc 51"/>
          <p:cNvSpPr/>
          <p:nvPr/>
        </p:nvSpPr>
        <p:spPr>
          <a:xfrm>
            <a:off x="1433468" y="735021"/>
            <a:ext cx="5136008" cy="5136008"/>
          </a:xfrm>
          <a:prstGeom prst="arc">
            <a:avLst>
              <a:gd name="adj1" fmla="val 21577483"/>
              <a:gd name="adj2" fmla="val 116706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/>
          <p:cNvSpPr txBox="1"/>
          <p:nvPr/>
        </p:nvSpPr>
        <p:spPr>
          <a:xfrm>
            <a:off x="5822884" y="3652554"/>
            <a:ext cx="228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20 </a:t>
            </a:r>
            <a:r>
              <a:rPr lang="en-GB" err="1"/>
              <a:t>deg</a:t>
            </a:r>
            <a:endParaRPr lang="en-GB"/>
          </a:p>
        </p:txBody>
      </p:sp>
      <p:sp>
        <p:nvSpPr>
          <p:cNvPr id="54" name="Rectangle 53"/>
          <p:cNvSpPr/>
          <p:nvPr/>
        </p:nvSpPr>
        <p:spPr>
          <a:xfrm rot="17400000">
            <a:off x="-3327" y="1917841"/>
            <a:ext cx="1567543" cy="319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DUMP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718278" y="4081369"/>
            <a:ext cx="296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Thorlabs</a:t>
            </a:r>
            <a:r>
              <a:rPr lang="en-GB"/>
              <a:t> - Position Sensitive Detector (PSD) PDP90A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756920" y="176687"/>
            <a:ext cx="9563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/>
              <a:t>Pre-Compressor Pointing Overlap and Stabilisation Diagnostic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3913883" y="3687438"/>
            <a:ext cx="2947459" cy="107278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782380" y="5029697"/>
            <a:ext cx="185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400 &amp; 900nm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20287" y="6073175"/>
            <a:ext cx="214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400 &amp; 750-900 nm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-206367" y="3645140"/>
            <a:ext cx="155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Full aperture</a:t>
            </a:r>
          </a:p>
        </p:txBody>
      </p:sp>
      <p:grpSp>
        <p:nvGrpSpPr>
          <p:cNvPr id="6" name="Group 5"/>
          <p:cNvGrpSpPr/>
          <p:nvPr/>
        </p:nvGrpSpPr>
        <p:grpSpPr>
          <a:xfrm rot="12072718">
            <a:off x="8792002" y="4697518"/>
            <a:ext cx="2940254" cy="1119023"/>
            <a:chOff x="9116743" y="3826648"/>
            <a:chExt cx="2940254" cy="1119023"/>
          </a:xfrm>
        </p:grpSpPr>
        <p:sp>
          <p:nvSpPr>
            <p:cNvPr id="61" name="Freeform 60"/>
            <p:cNvSpPr/>
            <p:nvPr/>
          </p:nvSpPr>
          <p:spPr>
            <a:xfrm rot="10800000">
              <a:off x="10458333" y="4039599"/>
              <a:ext cx="25163" cy="458326"/>
            </a:xfrm>
            <a:custGeom>
              <a:avLst/>
              <a:gdLst>
                <a:gd name="connsiteX0" fmla="*/ 0 w 25163"/>
                <a:gd name="connsiteY0" fmla="*/ 433163 h 458326"/>
                <a:gd name="connsiteX1" fmla="*/ 25163 w 25163"/>
                <a:gd name="connsiteY1" fmla="*/ 458326 h 458326"/>
                <a:gd name="connsiteX2" fmla="*/ 12226 w 25163"/>
                <a:gd name="connsiteY2" fmla="*/ 0 h 458326"/>
                <a:gd name="connsiteX3" fmla="*/ 0 w 25163"/>
                <a:gd name="connsiteY3" fmla="*/ 433163 h 45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63" h="458326">
                  <a:moveTo>
                    <a:pt x="0" y="433163"/>
                  </a:moveTo>
                  <a:lnTo>
                    <a:pt x="25163" y="458326"/>
                  </a:lnTo>
                  <a:lnTo>
                    <a:pt x="12226" y="0"/>
                  </a:lnTo>
                  <a:lnTo>
                    <a:pt x="0" y="433163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22" name="Group 21"/>
            <p:cNvGrpSpPr/>
            <p:nvPr/>
          </p:nvGrpSpPr>
          <p:grpSpPr>
            <a:xfrm flipV="1">
              <a:off x="9254395" y="3905746"/>
              <a:ext cx="821515" cy="285851"/>
              <a:chOff x="5674519" y="5595938"/>
              <a:chExt cx="300038" cy="10440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748338" y="5595938"/>
                <a:ext cx="198000" cy="104400"/>
                <a:chOff x="5748338" y="5595938"/>
                <a:chExt cx="198000" cy="104400"/>
              </a:xfrm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5748338" y="5595938"/>
                  <a:ext cx="198000" cy="104400"/>
                </a:xfrm>
                <a:custGeom>
                  <a:avLst/>
                  <a:gdLst>
                    <a:gd name="connsiteX0" fmla="*/ 0 w 198000"/>
                    <a:gd name="connsiteY0" fmla="*/ 0 h 104400"/>
                    <a:gd name="connsiteX1" fmla="*/ 154800 w 198000"/>
                    <a:gd name="connsiteY1" fmla="*/ 0 h 104400"/>
                    <a:gd name="connsiteX2" fmla="*/ 154800 w 198000"/>
                    <a:gd name="connsiteY2" fmla="*/ 3600 h 104400"/>
                    <a:gd name="connsiteX3" fmla="*/ 198000 w 198000"/>
                    <a:gd name="connsiteY3" fmla="*/ 3600 h 104400"/>
                    <a:gd name="connsiteX4" fmla="*/ 198000 w 198000"/>
                    <a:gd name="connsiteY4" fmla="*/ 100800 h 104400"/>
                    <a:gd name="connsiteX5" fmla="*/ 154800 w 198000"/>
                    <a:gd name="connsiteY5" fmla="*/ 100800 h 104400"/>
                    <a:gd name="connsiteX6" fmla="*/ 154800 w 198000"/>
                    <a:gd name="connsiteY6" fmla="*/ 104400 h 104400"/>
                    <a:gd name="connsiteX7" fmla="*/ 0 w 198000"/>
                    <a:gd name="connsiteY7" fmla="*/ 104400 h 104400"/>
                    <a:gd name="connsiteX8" fmla="*/ 0 w 198000"/>
                    <a:gd name="connsiteY8" fmla="*/ 100800 h 104400"/>
                    <a:gd name="connsiteX9" fmla="*/ 0 w 198000"/>
                    <a:gd name="connsiteY9" fmla="*/ 3600 h 10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8000" h="104400">
                      <a:moveTo>
                        <a:pt x="0" y="0"/>
                      </a:moveTo>
                      <a:lnTo>
                        <a:pt x="154800" y="0"/>
                      </a:lnTo>
                      <a:lnTo>
                        <a:pt x="154800" y="3600"/>
                      </a:lnTo>
                      <a:lnTo>
                        <a:pt x="198000" y="3600"/>
                      </a:lnTo>
                      <a:lnTo>
                        <a:pt x="198000" y="100800"/>
                      </a:lnTo>
                      <a:lnTo>
                        <a:pt x="154800" y="100800"/>
                      </a:lnTo>
                      <a:lnTo>
                        <a:pt x="154800" y="104400"/>
                      </a:lnTo>
                      <a:lnTo>
                        <a:pt x="0" y="104400"/>
                      </a:lnTo>
                      <a:lnTo>
                        <a:pt x="0" y="100800"/>
                      </a:lnTo>
                      <a:lnTo>
                        <a:pt x="0" y="360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5765007" y="5595938"/>
                  <a:ext cx="119062" cy="1044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5674519" y="5608796"/>
                <a:ext cx="300038" cy="786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800">
                    <a:solidFill>
                      <a:schemeClr val="bg1"/>
                    </a:solidFill>
                  </a:rPr>
                  <a:t>MAKO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flipV="1">
              <a:off x="10355374" y="4014204"/>
              <a:ext cx="197138" cy="1971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127385" y="4497925"/>
              <a:ext cx="712221" cy="32844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/>
            <p:cNvSpPr txBox="1"/>
            <p:nvPr/>
          </p:nvSpPr>
          <p:spPr>
            <a:xfrm rot="9527282">
              <a:off x="9116743" y="4330910"/>
              <a:ext cx="994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Camera</a:t>
              </a:r>
            </a:p>
          </p:txBody>
        </p:sp>
        <p:sp>
          <p:nvSpPr>
            <p:cNvPr id="4" name="Rectangle 3"/>
            <p:cNvSpPr/>
            <p:nvPr/>
          </p:nvSpPr>
          <p:spPr>
            <a:xfrm rot="21227282">
              <a:off x="10875729" y="3826648"/>
              <a:ext cx="115156" cy="55676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 rot="9527282">
              <a:off x="10976754" y="3930008"/>
              <a:ext cx="10802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/>
                <a:t>TTS 0 </a:t>
              </a:r>
              <a:r>
                <a:rPr lang="en-GB" sz="1200" err="1"/>
                <a:t>deg</a:t>
              </a:r>
              <a:r>
                <a:rPr lang="en-GB" sz="1200"/>
                <a:t> mirror @800 plane parallel AR 900&amp;400</a:t>
              </a:r>
            </a:p>
            <a:p>
              <a:r>
                <a:rPr lang="en-GB" sz="1200"/>
                <a:t>xx </a:t>
              </a:r>
              <a:r>
                <a:rPr lang="en-GB" sz="1200" err="1"/>
                <a:t>deg</a:t>
              </a:r>
              <a:r>
                <a:rPr lang="en-GB" sz="1200"/>
                <a:t> tilt</a:t>
              </a:r>
            </a:p>
          </p:txBody>
        </p:sp>
      </p:grpSp>
      <p:sp>
        <p:nvSpPr>
          <p:cNvPr id="57" name="Freeform 56"/>
          <p:cNvSpPr/>
          <p:nvPr/>
        </p:nvSpPr>
        <p:spPr>
          <a:xfrm rot="16200000" flipV="1">
            <a:off x="2005079" y="3502847"/>
            <a:ext cx="98348" cy="1742165"/>
          </a:xfrm>
          <a:custGeom>
            <a:avLst/>
            <a:gdLst>
              <a:gd name="connsiteX0" fmla="*/ 98348 w 98348"/>
              <a:gd name="connsiteY0" fmla="*/ 1742165 h 1742165"/>
              <a:gd name="connsiteX1" fmla="*/ 49174 w 98348"/>
              <a:gd name="connsiteY1" fmla="*/ 0 h 1742165"/>
              <a:gd name="connsiteX2" fmla="*/ 0 w 98348"/>
              <a:gd name="connsiteY2" fmla="*/ 1742165 h 17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8" h="1742165">
                <a:moveTo>
                  <a:pt x="98348" y="1742165"/>
                </a:moveTo>
                <a:lnTo>
                  <a:pt x="49174" y="0"/>
                </a:lnTo>
                <a:lnTo>
                  <a:pt x="0" y="1742165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58" name="Group 57"/>
          <p:cNvGrpSpPr/>
          <p:nvPr/>
        </p:nvGrpSpPr>
        <p:grpSpPr>
          <a:xfrm>
            <a:off x="1086076" y="4237803"/>
            <a:ext cx="117503" cy="287872"/>
            <a:chOff x="2462424" y="3431358"/>
            <a:chExt cx="546387" cy="1338605"/>
          </a:xfrm>
        </p:grpSpPr>
        <p:sp>
          <p:nvSpPr>
            <p:cNvPr id="59" name="Freeform 58"/>
            <p:cNvSpPr/>
            <p:nvPr/>
          </p:nvSpPr>
          <p:spPr>
            <a:xfrm>
              <a:off x="2462424" y="3431358"/>
              <a:ext cx="403212" cy="1338605"/>
            </a:xfrm>
            <a:custGeom>
              <a:avLst/>
              <a:gdLst>
                <a:gd name="connsiteX0" fmla="*/ 169569 w 403212"/>
                <a:gd name="connsiteY0" fmla="*/ 0 h 1338605"/>
                <a:gd name="connsiteX1" fmla="*/ 201606 w 403212"/>
                <a:gd name="connsiteY1" fmla="*/ 0 h 1338605"/>
                <a:gd name="connsiteX2" fmla="*/ 233643 w 403212"/>
                <a:gd name="connsiteY2" fmla="*/ 0 h 1338605"/>
                <a:gd name="connsiteX3" fmla="*/ 233808 w 403212"/>
                <a:gd name="connsiteY3" fmla="*/ 272 h 1338605"/>
                <a:gd name="connsiteX4" fmla="*/ 403212 w 403212"/>
                <a:gd name="connsiteY4" fmla="*/ 669302 h 1338605"/>
                <a:gd name="connsiteX5" fmla="*/ 233808 w 403212"/>
                <a:gd name="connsiteY5" fmla="*/ 1338332 h 1338605"/>
                <a:gd name="connsiteX6" fmla="*/ 233642 w 403212"/>
                <a:gd name="connsiteY6" fmla="*/ 1338605 h 1338605"/>
                <a:gd name="connsiteX7" fmla="*/ 201606 w 403212"/>
                <a:gd name="connsiteY7" fmla="*/ 1338605 h 1338605"/>
                <a:gd name="connsiteX8" fmla="*/ 169570 w 403212"/>
                <a:gd name="connsiteY8" fmla="*/ 1338605 h 1338605"/>
                <a:gd name="connsiteX9" fmla="*/ 169404 w 403212"/>
                <a:gd name="connsiteY9" fmla="*/ 1338332 h 1338605"/>
                <a:gd name="connsiteX10" fmla="*/ 0 w 403212"/>
                <a:gd name="connsiteY10" fmla="*/ 669302 h 1338605"/>
                <a:gd name="connsiteX11" fmla="*/ 169404 w 403212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12" h="1338605">
                  <a:moveTo>
                    <a:pt x="169569" y="0"/>
                  </a:moveTo>
                  <a:lnTo>
                    <a:pt x="201606" y="0"/>
                  </a:lnTo>
                  <a:lnTo>
                    <a:pt x="233643" y="0"/>
                  </a:lnTo>
                  <a:lnTo>
                    <a:pt x="233808" y="272"/>
                  </a:lnTo>
                  <a:cubicBezTo>
                    <a:pt x="341845" y="199150"/>
                    <a:pt x="403212" y="427060"/>
                    <a:pt x="403212" y="669302"/>
                  </a:cubicBezTo>
                  <a:cubicBezTo>
                    <a:pt x="403212" y="911545"/>
                    <a:pt x="341845" y="1139454"/>
                    <a:pt x="233808" y="1338332"/>
                  </a:cubicBezTo>
                  <a:lnTo>
                    <a:pt x="233642" y="1338605"/>
                  </a:lnTo>
                  <a:lnTo>
                    <a:pt x="201606" y="1338605"/>
                  </a:lnTo>
                  <a:lnTo>
                    <a:pt x="169570" y="1338605"/>
                  </a:lnTo>
                  <a:lnTo>
                    <a:pt x="169404" y="1338332"/>
                  </a:lnTo>
                  <a:cubicBezTo>
                    <a:pt x="61368" y="1139454"/>
                    <a:pt x="0" y="911545"/>
                    <a:pt x="0" y="669302"/>
                  </a:cubicBezTo>
                  <a:cubicBezTo>
                    <a:pt x="0" y="427060"/>
                    <a:pt x="61368" y="199150"/>
                    <a:pt x="169404" y="27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form 59"/>
            <p:cNvSpPr/>
            <p:nvPr/>
          </p:nvSpPr>
          <p:spPr>
            <a:xfrm flipH="1">
              <a:off x="2693888" y="3431358"/>
              <a:ext cx="314923" cy="1338605"/>
            </a:xfrm>
            <a:custGeom>
              <a:avLst/>
              <a:gdLst>
                <a:gd name="connsiteX0" fmla="*/ 314922 w 314923"/>
                <a:gd name="connsiteY0" fmla="*/ 0 h 1338605"/>
                <a:gd name="connsiteX1" fmla="*/ 111762 w 314923"/>
                <a:gd name="connsiteY1" fmla="*/ 0 h 1338605"/>
                <a:gd name="connsiteX2" fmla="*/ 66802 w 314923"/>
                <a:gd name="connsiteY2" fmla="*/ 0 h 1338605"/>
                <a:gd name="connsiteX3" fmla="*/ 38758 w 314923"/>
                <a:gd name="connsiteY3" fmla="*/ 157042 h 1338605"/>
                <a:gd name="connsiteX4" fmla="*/ 0 w 314923"/>
                <a:gd name="connsiteY4" fmla="*/ 669302 h 1338605"/>
                <a:gd name="connsiteX5" fmla="*/ 38758 w 314923"/>
                <a:gd name="connsiteY5" fmla="*/ 1181562 h 1338605"/>
                <a:gd name="connsiteX6" fmla="*/ 66802 w 314923"/>
                <a:gd name="connsiteY6" fmla="*/ 1338605 h 1338605"/>
                <a:gd name="connsiteX7" fmla="*/ 111762 w 314923"/>
                <a:gd name="connsiteY7" fmla="*/ 1338605 h 1338605"/>
                <a:gd name="connsiteX8" fmla="*/ 314923 w 314923"/>
                <a:gd name="connsiteY8" fmla="*/ 1338605 h 1338605"/>
                <a:gd name="connsiteX9" fmla="*/ 314757 w 314923"/>
                <a:gd name="connsiteY9" fmla="*/ 1338332 h 1338605"/>
                <a:gd name="connsiteX10" fmla="*/ 145353 w 314923"/>
                <a:gd name="connsiteY10" fmla="*/ 669302 h 1338605"/>
                <a:gd name="connsiteX11" fmla="*/ 314757 w 314923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923" h="1338605">
                  <a:moveTo>
                    <a:pt x="314922" y="0"/>
                  </a:moveTo>
                  <a:lnTo>
                    <a:pt x="111762" y="0"/>
                  </a:lnTo>
                  <a:lnTo>
                    <a:pt x="66802" y="0"/>
                  </a:lnTo>
                  <a:lnTo>
                    <a:pt x="38758" y="157042"/>
                  </a:lnTo>
                  <a:cubicBezTo>
                    <a:pt x="13236" y="324070"/>
                    <a:pt x="0" y="495140"/>
                    <a:pt x="0" y="669302"/>
                  </a:cubicBezTo>
                  <a:cubicBezTo>
                    <a:pt x="0" y="843464"/>
                    <a:pt x="13236" y="1014535"/>
                    <a:pt x="38758" y="1181562"/>
                  </a:cubicBezTo>
                  <a:lnTo>
                    <a:pt x="66802" y="1338605"/>
                  </a:lnTo>
                  <a:lnTo>
                    <a:pt x="111762" y="1338605"/>
                  </a:lnTo>
                  <a:lnTo>
                    <a:pt x="314923" y="1338605"/>
                  </a:lnTo>
                  <a:lnTo>
                    <a:pt x="314757" y="1338332"/>
                  </a:lnTo>
                  <a:cubicBezTo>
                    <a:pt x="206720" y="1139454"/>
                    <a:pt x="145353" y="911545"/>
                    <a:pt x="145353" y="669302"/>
                  </a:cubicBezTo>
                  <a:cubicBezTo>
                    <a:pt x="145353" y="427060"/>
                    <a:pt x="206720" y="199150"/>
                    <a:pt x="314757" y="27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" name="Rectangle 55"/>
          <p:cNvSpPr/>
          <p:nvPr/>
        </p:nvSpPr>
        <p:spPr>
          <a:xfrm rot="5400000">
            <a:off x="-225569" y="5263484"/>
            <a:ext cx="1864283" cy="10079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700277" y="4916717"/>
            <a:ext cx="1212248" cy="10079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Freeform 70"/>
          <p:cNvSpPr/>
          <p:nvPr/>
        </p:nvSpPr>
        <p:spPr>
          <a:xfrm rot="16200000" flipV="1">
            <a:off x="3234658" y="3563099"/>
            <a:ext cx="98348" cy="2801493"/>
          </a:xfrm>
          <a:custGeom>
            <a:avLst/>
            <a:gdLst>
              <a:gd name="connsiteX0" fmla="*/ 98348 w 98348"/>
              <a:gd name="connsiteY0" fmla="*/ 1742165 h 1742165"/>
              <a:gd name="connsiteX1" fmla="*/ 49174 w 98348"/>
              <a:gd name="connsiteY1" fmla="*/ 0 h 1742165"/>
              <a:gd name="connsiteX2" fmla="*/ 0 w 98348"/>
              <a:gd name="connsiteY2" fmla="*/ 1742165 h 17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8" h="1742165">
                <a:moveTo>
                  <a:pt x="98348" y="1742165"/>
                </a:moveTo>
                <a:lnTo>
                  <a:pt x="49174" y="0"/>
                </a:lnTo>
                <a:lnTo>
                  <a:pt x="0" y="1742165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66" name="Group 65"/>
          <p:cNvGrpSpPr/>
          <p:nvPr/>
        </p:nvGrpSpPr>
        <p:grpSpPr>
          <a:xfrm rot="10800000">
            <a:off x="1817390" y="4812106"/>
            <a:ext cx="117503" cy="287872"/>
            <a:chOff x="2462424" y="3431358"/>
            <a:chExt cx="546387" cy="1338605"/>
          </a:xfrm>
        </p:grpSpPr>
        <p:sp>
          <p:nvSpPr>
            <p:cNvPr id="68" name="Freeform 67"/>
            <p:cNvSpPr/>
            <p:nvPr/>
          </p:nvSpPr>
          <p:spPr>
            <a:xfrm>
              <a:off x="2462424" y="3431358"/>
              <a:ext cx="403212" cy="1338605"/>
            </a:xfrm>
            <a:custGeom>
              <a:avLst/>
              <a:gdLst>
                <a:gd name="connsiteX0" fmla="*/ 169569 w 403212"/>
                <a:gd name="connsiteY0" fmla="*/ 0 h 1338605"/>
                <a:gd name="connsiteX1" fmla="*/ 201606 w 403212"/>
                <a:gd name="connsiteY1" fmla="*/ 0 h 1338605"/>
                <a:gd name="connsiteX2" fmla="*/ 233643 w 403212"/>
                <a:gd name="connsiteY2" fmla="*/ 0 h 1338605"/>
                <a:gd name="connsiteX3" fmla="*/ 233808 w 403212"/>
                <a:gd name="connsiteY3" fmla="*/ 272 h 1338605"/>
                <a:gd name="connsiteX4" fmla="*/ 403212 w 403212"/>
                <a:gd name="connsiteY4" fmla="*/ 669302 h 1338605"/>
                <a:gd name="connsiteX5" fmla="*/ 233808 w 403212"/>
                <a:gd name="connsiteY5" fmla="*/ 1338332 h 1338605"/>
                <a:gd name="connsiteX6" fmla="*/ 233642 w 403212"/>
                <a:gd name="connsiteY6" fmla="*/ 1338605 h 1338605"/>
                <a:gd name="connsiteX7" fmla="*/ 201606 w 403212"/>
                <a:gd name="connsiteY7" fmla="*/ 1338605 h 1338605"/>
                <a:gd name="connsiteX8" fmla="*/ 169570 w 403212"/>
                <a:gd name="connsiteY8" fmla="*/ 1338605 h 1338605"/>
                <a:gd name="connsiteX9" fmla="*/ 169404 w 403212"/>
                <a:gd name="connsiteY9" fmla="*/ 1338332 h 1338605"/>
                <a:gd name="connsiteX10" fmla="*/ 0 w 403212"/>
                <a:gd name="connsiteY10" fmla="*/ 669302 h 1338605"/>
                <a:gd name="connsiteX11" fmla="*/ 169404 w 403212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12" h="1338605">
                  <a:moveTo>
                    <a:pt x="169569" y="0"/>
                  </a:moveTo>
                  <a:lnTo>
                    <a:pt x="201606" y="0"/>
                  </a:lnTo>
                  <a:lnTo>
                    <a:pt x="233643" y="0"/>
                  </a:lnTo>
                  <a:lnTo>
                    <a:pt x="233808" y="272"/>
                  </a:lnTo>
                  <a:cubicBezTo>
                    <a:pt x="341845" y="199150"/>
                    <a:pt x="403212" y="427060"/>
                    <a:pt x="403212" y="669302"/>
                  </a:cubicBezTo>
                  <a:cubicBezTo>
                    <a:pt x="403212" y="911545"/>
                    <a:pt x="341845" y="1139454"/>
                    <a:pt x="233808" y="1338332"/>
                  </a:cubicBezTo>
                  <a:lnTo>
                    <a:pt x="233642" y="1338605"/>
                  </a:lnTo>
                  <a:lnTo>
                    <a:pt x="201606" y="1338605"/>
                  </a:lnTo>
                  <a:lnTo>
                    <a:pt x="169570" y="1338605"/>
                  </a:lnTo>
                  <a:lnTo>
                    <a:pt x="169404" y="1338332"/>
                  </a:lnTo>
                  <a:cubicBezTo>
                    <a:pt x="61368" y="1139454"/>
                    <a:pt x="0" y="911545"/>
                    <a:pt x="0" y="669302"/>
                  </a:cubicBezTo>
                  <a:cubicBezTo>
                    <a:pt x="0" y="427060"/>
                    <a:pt x="61368" y="199150"/>
                    <a:pt x="169404" y="27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reeform 68"/>
            <p:cNvSpPr/>
            <p:nvPr/>
          </p:nvSpPr>
          <p:spPr>
            <a:xfrm flipH="1">
              <a:off x="2693888" y="3431358"/>
              <a:ext cx="314923" cy="1338605"/>
            </a:xfrm>
            <a:custGeom>
              <a:avLst/>
              <a:gdLst>
                <a:gd name="connsiteX0" fmla="*/ 314922 w 314923"/>
                <a:gd name="connsiteY0" fmla="*/ 0 h 1338605"/>
                <a:gd name="connsiteX1" fmla="*/ 111762 w 314923"/>
                <a:gd name="connsiteY1" fmla="*/ 0 h 1338605"/>
                <a:gd name="connsiteX2" fmla="*/ 66802 w 314923"/>
                <a:gd name="connsiteY2" fmla="*/ 0 h 1338605"/>
                <a:gd name="connsiteX3" fmla="*/ 38758 w 314923"/>
                <a:gd name="connsiteY3" fmla="*/ 157042 h 1338605"/>
                <a:gd name="connsiteX4" fmla="*/ 0 w 314923"/>
                <a:gd name="connsiteY4" fmla="*/ 669302 h 1338605"/>
                <a:gd name="connsiteX5" fmla="*/ 38758 w 314923"/>
                <a:gd name="connsiteY5" fmla="*/ 1181562 h 1338605"/>
                <a:gd name="connsiteX6" fmla="*/ 66802 w 314923"/>
                <a:gd name="connsiteY6" fmla="*/ 1338605 h 1338605"/>
                <a:gd name="connsiteX7" fmla="*/ 111762 w 314923"/>
                <a:gd name="connsiteY7" fmla="*/ 1338605 h 1338605"/>
                <a:gd name="connsiteX8" fmla="*/ 314923 w 314923"/>
                <a:gd name="connsiteY8" fmla="*/ 1338605 h 1338605"/>
                <a:gd name="connsiteX9" fmla="*/ 314757 w 314923"/>
                <a:gd name="connsiteY9" fmla="*/ 1338332 h 1338605"/>
                <a:gd name="connsiteX10" fmla="*/ 145353 w 314923"/>
                <a:gd name="connsiteY10" fmla="*/ 669302 h 1338605"/>
                <a:gd name="connsiteX11" fmla="*/ 314757 w 314923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923" h="1338605">
                  <a:moveTo>
                    <a:pt x="314922" y="0"/>
                  </a:moveTo>
                  <a:lnTo>
                    <a:pt x="111762" y="0"/>
                  </a:lnTo>
                  <a:lnTo>
                    <a:pt x="66802" y="0"/>
                  </a:lnTo>
                  <a:lnTo>
                    <a:pt x="38758" y="157042"/>
                  </a:lnTo>
                  <a:cubicBezTo>
                    <a:pt x="13236" y="324070"/>
                    <a:pt x="0" y="495140"/>
                    <a:pt x="0" y="669302"/>
                  </a:cubicBezTo>
                  <a:cubicBezTo>
                    <a:pt x="0" y="843464"/>
                    <a:pt x="13236" y="1014535"/>
                    <a:pt x="38758" y="1181562"/>
                  </a:cubicBezTo>
                  <a:lnTo>
                    <a:pt x="66802" y="1338605"/>
                  </a:lnTo>
                  <a:lnTo>
                    <a:pt x="111762" y="1338605"/>
                  </a:lnTo>
                  <a:lnTo>
                    <a:pt x="314923" y="1338605"/>
                  </a:lnTo>
                  <a:lnTo>
                    <a:pt x="314757" y="1338332"/>
                  </a:lnTo>
                  <a:cubicBezTo>
                    <a:pt x="206720" y="1139454"/>
                    <a:pt x="145353" y="911545"/>
                    <a:pt x="145353" y="669302"/>
                  </a:cubicBezTo>
                  <a:cubicBezTo>
                    <a:pt x="145353" y="427060"/>
                    <a:pt x="206720" y="199150"/>
                    <a:pt x="314757" y="27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697046" y="5532187"/>
            <a:ext cx="1212248" cy="10079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3" name="Group 72"/>
          <p:cNvGrpSpPr/>
          <p:nvPr/>
        </p:nvGrpSpPr>
        <p:grpSpPr>
          <a:xfrm rot="10800000">
            <a:off x="1797339" y="5435892"/>
            <a:ext cx="117503" cy="287872"/>
            <a:chOff x="2462424" y="3431358"/>
            <a:chExt cx="546387" cy="1338605"/>
          </a:xfrm>
        </p:grpSpPr>
        <p:sp>
          <p:nvSpPr>
            <p:cNvPr id="74" name="Freeform 73"/>
            <p:cNvSpPr/>
            <p:nvPr/>
          </p:nvSpPr>
          <p:spPr>
            <a:xfrm>
              <a:off x="2462424" y="3431358"/>
              <a:ext cx="403212" cy="1338605"/>
            </a:xfrm>
            <a:custGeom>
              <a:avLst/>
              <a:gdLst>
                <a:gd name="connsiteX0" fmla="*/ 169569 w 403212"/>
                <a:gd name="connsiteY0" fmla="*/ 0 h 1338605"/>
                <a:gd name="connsiteX1" fmla="*/ 201606 w 403212"/>
                <a:gd name="connsiteY1" fmla="*/ 0 h 1338605"/>
                <a:gd name="connsiteX2" fmla="*/ 233643 w 403212"/>
                <a:gd name="connsiteY2" fmla="*/ 0 h 1338605"/>
                <a:gd name="connsiteX3" fmla="*/ 233808 w 403212"/>
                <a:gd name="connsiteY3" fmla="*/ 272 h 1338605"/>
                <a:gd name="connsiteX4" fmla="*/ 403212 w 403212"/>
                <a:gd name="connsiteY4" fmla="*/ 669302 h 1338605"/>
                <a:gd name="connsiteX5" fmla="*/ 233808 w 403212"/>
                <a:gd name="connsiteY5" fmla="*/ 1338332 h 1338605"/>
                <a:gd name="connsiteX6" fmla="*/ 233642 w 403212"/>
                <a:gd name="connsiteY6" fmla="*/ 1338605 h 1338605"/>
                <a:gd name="connsiteX7" fmla="*/ 201606 w 403212"/>
                <a:gd name="connsiteY7" fmla="*/ 1338605 h 1338605"/>
                <a:gd name="connsiteX8" fmla="*/ 169570 w 403212"/>
                <a:gd name="connsiteY8" fmla="*/ 1338605 h 1338605"/>
                <a:gd name="connsiteX9" fmla="*/ 169404 w 403212"/>
                <a:gd name="connsiteY9" fmla="*/ 1338332 h 1338605"/>
                <a:gd name="connsiteX10" fmla="*/ 0 w 403212"/>
                <a:gd name="connsiteY10" fmla="*/ 669302 h 1338605"/>
                <a:gd name="connsiteX11" fmla="*/ 169404 w 403212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12" h="1338605">
                  <a:moveTo>
                    <a:pt x="169569" y="0"/>
                  </a:moveTo>
                  <a:lnTo>
                    <a:pt x="201606" y="0"/>
                  </a:lnTo>
                  <a:lnTo>
                    <a:pt x="233643" y="0"/>
                  </a:lnTo>
                  <a:lnTo>
                    <a:pt x="233808" y="272"/>
                  </a:lnTo>
                  <a:cubicBezTo>
                    <a:pt x="341845" y="199150"/>
                    <a:pt x="403212" y="427060"/>
                    <a:pt x="403212" y="669302"/>
                  </a:cubicBezTo>
                  <a:cubicBezTo>
                    <a:pt x="403212" y="911545"/>
                    <a:pt x="341845" y="1139454"/>
                    <a:pt x="233808" y="1338332"/>
                  </a:cubicBezTo>
                  <a:lnTo>
                    <a:pt x="233642" y="1338605"/>
                  </a:lnTo>
                  <a:lnTo>
                    <a:pt x="201606" y="1338605"/>
                  </a:lnTo>
                  <a:lnTo>
                    <a:pt x="169570" y="1338605"/>
                  </a:lnTo>
                  <a:lnTo>
                    <a:pt x="169404" y="1338332"/>
                  </a:lnTo>
                  <a:cubicBezTo>
                    <a:pt x="61368" y="1139454"/>
                    <a:pt x="0" y="911545"/>
                    <a:pt x="0" y="669302"/>
                  </a:cubicBezTo>
                  <a:cubicBezTo>
                    <a:pt x="0" y="427060"/>
                    <a:pt x="61368" y="199150"/>
                    <a:pt x="169404" y="27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reeform 74"/>
            <p:cNvSpPr/>
            <p:nvPr/>
          </p:nvSpPr>
          <p:spPr>
            <a:xfrm flipH="1">
              <a:off x="2693888" y="3431358"/>
              <a:ext cx="314923" cy="1338605"/>
            </a:xfrm>
            <a:custGeom>
              <a:avLst/>
              <a:gdLst>
                <a:gd name="connsiteX0" fmla="*/ 314922 w 314923"/>
                <a:gd name="connsiteY0" fmla="*/ 0 h 1338605"/>
                <a:gd name="connsiteX1" fmla="*/ 111762 w 314923"/>
                <a:gd name="connsiteY1" fmla="*/ 0 h 1338605"/>
                <a:gd name="connsiteX2" fmla="*/ 66802 w 314923"/>
                <a:gd name="connsiteY2" fmla="*/ 0 h 1338605"/>
                <a:gd name="connsiteX3" fmla="*/ 38758 w 314923"/>
                <a:gd name="connsiteY3" fmla="*/ 157042 h 1338605"/>
                <a:gd name="connsiteX4" fmla="*/ 0 w 314923"/>
                <a:gd name="connsiteY4" fmla="*/ 669302 h 1338605"/>
                <a:gd name="connsiteX5" fmla="*/ 38758 w 314923"/>
                <a:gd name="connsiteY5" fmla="*/ 1181562 h 1338605"/>
                <a:gd name="connsiteX6" fmla="*/ 66802 w 314923"/>
                <a:gd name="connsiteY6" fmla="*/ 1338605 h 1338605"/>
                <a:gd name="connsiteX7" fmla="*/ 111762 w 314923"/>
                <a:gd name="connsiteY7" fmla="*/ 1338605 h 1338605"/>
                <a:gd name="connsiteX8" fmla="*/ 314923 w 314923"/>
                <a:gd name="connsiteY8" fmla="*/ 1338605 h 1338605"/>
                <a:gd name="connsiteX9" fmla="*/ 314757 w 314923"/>
                <a:gd name="connsiteY9" fmla="*/ 1338332 h 1338605"/>
                <a:gd name="connsiteX10" fmla="*/ 145353 w 314923"/>
                <a:gd name="connsiteY10" fmla="*/ 669302 h 1338605"/>
                <a:gd name="connsiteX11" fmla="*/ 314757 w 314923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923" h="1338605">
                  <a:moveTo>
                    <a:pt x="314922" y="0"/>
                  </a:moveTo>
                  <a:lnTo>
                    <a:pt x="111762" y="0"/>
                  </a:lnTo>
                  <a:lnTo>
                    <a:pt x="66802" y="0"/>
                  </a:lnTo>
                  <a:lnTo>
                    <a:pt x="38758" y="157042"/>
                  </a:lnTo>
                  <a:cubicBezTo>
                    <a:pt x="13236" y="324070"/>
                    <a:pt x="0" y="495140"/>
                    <a:pt x="0" y="669302"/>
                  </a:cubicBezTo>
                  <a:cubicBezTo>
                    <a:pt x="0" y="843464"/>
                    <a:pt x="13236" y="1014535"/>
                    <a:pt x="38758" y="1181562"/>
                  </a:cubicBezTo>
                  <a:lnTo>
                    <a:pt x="66802" y="1338605"/>
                  </a:lnTo>
                  <a:lnTo>
                    <a:pt x="111762" y="1338605"/>
                  </a:lnTo>
                  <a:lnTo>
                    <a:pt x="314923" y="1338605"/>
                  </a:lnTo>
                  <a:lnTo>
                    <a:pt x="314757" y="1338332"/>
                  </a:lnTo>
                  <a:cubicBezTo>
                    <a:pt x="206720" y="1139454"/>
                    <a:pt x="145353" y="911545"/>
                    <a:pt x="145353" y="669302"/>
                  </a:cubicBezTo>
                  <a:cubicBezTo>
                    <a:pt x="145353" y="427060"/>
                    <a:pt x="206720" y="199150"/>
                    <a:pt x="314757" y="27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2" name="Freeform 81"/>
          <p:cNvSpPr/>
          <p:nvPr/>
        </p:nvSpPr>
        <p:spPr>
          <a:xfrm rot="16200000" flipV="1">
            <a:off x="2148803" y="5296694"/>
            <a:ext cx="98348" cy="566268"/>
          </a:xfrm>
          <a:custGeom>
            <a:avLst/>
            <a:gdLst>
              <a:gd name="connsiteX0" fmla="*/ 98348 w 98348"/>
              <a:gd name="connsiteY0" fmla="*/ 1742165 h 1742165"/>
              <a:gd name="connsiteX1" fmla="*/ 49174 w 98348"/>
              <a:gd name="connsiteY1" fmla="*/ 0 h 1742165"/>
              <a:gd name="connsiteX2" fmla="*/ 0 w 98348"/>
              <a:gd name="connsiteY2" fmla="*/ 1742165 h 17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8" h="1742165">
                <a:moveTo>
                  <a:pt x="98348" y="1742165"/>
                </a:moveTo>
                <a:lnTo>
                  <a:pt x="49174" y="0"/>
                </a:lnTo>
                <a:lnTo>
                  <a:pt x="0" y="1742165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Freeform 82"/>
          <p:cNvSpPr/>
          <p:nvPr/>
        </p:nvSpPr>
        <p:spPr>
          <a:xfrm rot="5400000" flipV="1">
            <a:off x="2712151" y="5296694"/>
            <a:ext cx="98348" cy="566268"/>
          </a:xfrm>
          <a:custGeom>
            <a:avLst/>
            <a:gdLst>
              <a:gd name="connsiteX0" fmla="*/ 98348 w 98348"/>
              <a:gd name="connsiteY0" fmla="*/ 1742165 h 1742165"/>
              <a:gd name="connsiteX1" fmla="*/ 49174 w 98348"/>
              <a:gd name="connsiteY1" fmla="*/ 0 h 1742165"/>
              <a:gd name="connsiteX2" fmla="*/ 0 w 98348"/>
              <a:gd name="connsiteY2" fmla="*/ 1742165 h 17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8" h="1742165">
                <a:moveTo>
                  <a:pt x="98348" y="1742165"/>
                </a:moveTo>
                <a:lnTo>
                  <a:pt x="49174" y="0"/>
                </a:lnTo>
                <a:lnTo>
                  <a:pt x="0" y="1742165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3044459" y="5528760"/>
            <a:ext cx="1212248" cy="10079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6" name="Group 75"/>
          <p:cNvGrpSpPr/>
          <p:nvPr/>
        </p:nvGrpSpPr>
        <p:grpSpPr>
          <a:xfrm>
            <a:off x="3004654" y="5435892"/>
            <a:ext cx="117503" cy="287872"/>
            <a:chOff x="2462424" y="3431358"/>
            <a:chExt cx="546387" cy="1338605"/>
          </a:xfrm>
        </p:grpSpPr>
        <p:sp>
          <p:nvSpPr>
            <p:cNvPr id="77" name="Freeform 76"/>
            <p:cNvSpPr/>
            <p:nvPr/>
          </p:nvSpPr>
          <p:spPr>
            <a:xfrm>
              <a:off x="2462424" y="3431358"/>
              <a:ext cx="403212" cy="1338605"/>
            </a:xfrm>
            <a:custGeom>
              <a:avLst/>
              <a:gdLst>
                <a:gd name="connsiteX0" fmla="*/ 169569 w 403212"/>
                <a:gd name="connsiteY0" fmla="*/ 0 h 1338605"/>
                <a:gd name="connsiteX1" fmla="*/ 201606 w 403212"/>
                <a:gd name="connsiteY1" fmla="*/ 0 h 1338605"/>
                <a:gd name="connsiteX2" fmla="*/ 233643 w 403212"/>
                <a:gd name="connsiteY2" fmla="*/ 0 h 1338605"/>
                <a:gd name="connsiteX3" fmla="*/ 233808 w 403212"/>
                <a:gd name="connsiteY3" fmla="*/ 272 h 1338605"/>
                <a:gd name="connsiteX4" fmla="*/ 403212 w 403212"/>
                <a:gd name="connsiteY4" fmla="*/ 669302 h 1338605"/>
                <a:gd name="connsiteX5" fmla="*/ 233808 w 403212"/>
                <a:gd name="connsiteY5" fmla="*/ 1338332 h 1338605"/>
                <a:gd name="connsiteX6" fmla="*/ 233642 w 403212"/>
                <a:gd name="connsiteY6" fmla="*/ 1338605 h 1338605"/>
                <a:gd name="connsiteX7" fmla="*/ 201606 w 403212"/>
                <a:gd name="connsiteY7" fmla="*/ 1338605 h 1338605"/>
                <a:gd name="connsiteX8" fmla="*/ 169570 w 403212"/>
                <a:gd name="connsiteY8" fmla="*/ 1338605 h 1338605"/>
                <a:gd name="connsiteX9" fmla="*/ 169404 w 403212"/>
                <a:gd name="connsiteY9" fmla="*/ 1338332 h 1338605"/>
                <a:gd name="connsiteX10" fmla="*/ 0 w 403212"/>
                <a:gd name="connsiteY10" fmla="*/ 669302 h 1338605"/>
                <a:gd name="connsiteX11" fmla="*/ 169404 w 403212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12" h="1338605">
                  <a:moveTo>
                    <a:pt x="169569" y="0"/>
                  </a:moveTo>
                  <a:lnTo>
                    <a:pt x="201606" y="0"/>
                  </a:lnTo>
                  <a:lnTo>
                    <a:pt x="233643" y="0"/>
                  </a:lnTo>
                  <a:lnTo>
                    <a:pt x="233808" y="272"/>
                  </a:lnTo>
                  <a:cubicBezTo>
                    <a:pt x="341845" y="199150"/>
                    <a:pt x="403212" y="427060"/>
                    <a:pt x="403212" y="669302"/>
                  </a:cubicBezTo>
                  <a:cubicBezTo>
                    <a:pt x="403212" y="911545"/>
                    <a:pt x="341845" y="1139454"/>
                    <a:pt x="233808" y="1338332"/>
                  </a:cubicBezTo>
                  <a:lnTo>
                    <a:pt x="233642" y="1338605"/>
                  </a:lnTo>
                  <a:lnTo>
                    <a:pt x="201606" y="1338605"/>
                  </a:lnTo>
                  <a:lnTo>
                    <a:pt x="169570" y="1338605"/>
                  </a:lnTo>
                  <a:lnTo>
                    <a:pt x="169404" y="1338332"/>
                  </a:lnTo>
                  <a:cubicBezTo>
                    <a:pt x="61368" y="1139454"/>
                    <a:pt x="0" y="911545"/>
                    <a:pt x="0" y="669302"/>
                  </a:cubicBezTo>
                  <a:cubicBezTo>
                    <a:pt x="0" y="427060"/>
                    <a:pt x="61368" y="199150"/>
                    <a:pt x="169404" y="27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Freeform 78"/>
            <p:cNvSpPr/>
            <p:nvPr/>
          </p:nvSpPr>
          <p:spPr>
            <a:xfrm flipH="1">
              <a:off x="2693888" y="3431358"/>
              <a:ext cx="314923" cy="1338605"/>
            </a:xfrm>
            <a:custGeom>
              <a:avLst/>
              <a:gdLst>
                <a:gd name="connsiteX0" fmla="*/ 314922 w 314923"/>
                <a:gd name="connsiteY0" fmla="*/ 0 h 1338605"/>
                <a:gd name="connsiteX1" fmla="*/ 111762 w 314923"/>
                <a:gd name="connsiteY1" fmla="*/ 0 h 1338605"/>
                <a:gd name="connsiteX2" fmla="*/ 66802 w 314923"/>
                <a:gd name="connsiteY2" fmla="*/ 0 h 1338605"/>
                <a:gd name="connsiteX3" fmla="*/ 38758 w 314923"/>
                <a:gd name="connsiteY3" fmla="*/ 157042 h 1338605"/>
                <a:gd name="connsiteX4" fmla="*/ 0 w 314923"/>
                <a:gd name="connsiteY4" fmla="*/ 669302 h 1338605"/>
                <a:gd name="connsiteX5" fmla="*/ 38758 w 314923"/>
                <a:gd name="connsiteY5" fmla="*/ 1181562 h 1338605"/>
                <a:gd name="connsiteX6" fmla="*/ 66802 w 314923"/>
                <a:gd name="connsiteY6" fmla="*/ 1338605 h 1338605"/>
                <a:gd name="connsiteX7" fmla="*/ 111762 w 314923"/>
                <a:gd name="connsiteY7" fmla="*/ 1338605 h 1338605"/>
                <a:gd name="connsiteX8" fmla="*/ 314923 w 314923"/>
                <a:gd name="connsiteY8" fmla="*/ 1338605 h 1338605"/>
                <a:gd name="connsiteX9" fmla="*/ 314757 w 314923"/>
                <a:gd name="connsiteY9" fmla="*/ 1338332 h 1338605"/>
                <a:gd name="connsiteX10" fmla="*/ 145353 w 314923"/>
                <a:gd name="connsiteY10" fmla="*/ 669302 h 1338605"/>
                <a:gd name="connsiteX11" fmla="*/ 314757 w 314923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923" h="1338605">
                  <a:moveTo>
                    <a:pt x="314922" y="0"/>
                  </a:moveTo>
                  <a:lnTo>
                    <a:pt x="111762" y="0"/>
                  </a:lnTo>
                  <a:lnTo>
                    <a:pt x="66802" y="0"/>
                  </a:lnTo>
                  <a:lnTo>
                    <a:pt x="38758" y="157042"/>
                  </a:lnTo>
                  <a:cubicBezTo>
                    <a:pt x="13236" y="324070"/>
                    <a:pt x="0" y="495140"/>
                    <a:pt x="0" y="669302"/>
                  </a:cubicBezTo>
                  <a:cubicBezTo>
                    <a:pt x="0" y="843464"/>
                    <a:pt x="13236" y="1014535"/>
                    <a:pt x="38758" y="1181562"/>
                  </a:cubicBezTo>
                  <a:lnTo>
                    <a:pt x="66802" y="1338605"/>
                  </a:lnTo>
                  <a:lnTo>
                    <a:pt x="111762" y="1338605"/>
                  </a:lnTo>
                  <a:lnTo>
                    <a:pt x="314923" y="1338605"/>
                  </a:lnTo>
                  <a:lnTo>
                    <a:pt x="314757" y="1338332"/>
                  </a:lnTo>
                  <a:cubicBezTo>
                    <a:pt x="206720" y="1139454"/>
                    <a:pt x="145353" y="911545"/>
                    <a:pt x="145353" y="669302"/>
                  </a:cubicBezTo>
                  <a:cubicBezTo>
                    <a:pt x="145353" y="427060"/>
                    <a:pt x="206720" y="199150"/>
                    <a:pt x="314757" y="27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oup 93"/>
          <p:cNvGrpSpPr/>
          <p:nvPr/>
        </p:nvGrpSpPr>
        <p:grpSpPr>
          <a:xfrm rot="10800000" flipV="1">
            <a:off x="4134014" y="5417063"/>
            <a:ext cx="821514" cy="285851"/>
            <a:chOff x="5674605" y="5595938"/>
            <a:chExt cx="300038" cy="104400"/>
          </a:xfrm>
        </p:grpSpPr>
        <p:grpSp>
          <p:nvGrpSpPr>
            <p:cNvPr id="95" name="Group 94"/>
            <p:cNvGrpSpPr/>
            <p:nvPr/>
          </p:nvGrpSpPr>
          <p:grpSpPr>
            <a:xfrm>
              <a:off x="5748338" y="5595938"/>
              <a:ext cx="198000" cy="104400"/>
              <a:chOff x="5748338" y="5595938"/>
              <a:chExt cx="198000" cy="104400"/>
            </a:xfrm>
          </p:grpSpPr>
          <p:sp>
            <p:nvSpPr>
              <p:cNvPr id="97" name="Freeform 96"/>
              <p:cNvSpPr/>
              <p:nvPr/>
            </p:nvSpPr>
            <p:spPr>
              <a:xfrm>
                <a:off x="5748338" y="5595938"/>
                <a:ext cx="198000" cy="104400"/>
              </a:xfrm>
              <a:custGeom>
                <a:avLst/>
                <a:gdLst>
                  <a:gd name="connsiteX0" fmla="*/ 0 w 198000"/>
                  <a:gd name="connsiteY0" fmla="*/ 0 h 104400"/>
                  <a:gd name="connsiteX1" fmla="*/ 154800 w 198000"/>
                  <a:gd name="connsiteY1" fmla="*/ 0 h 104400"/>
                  <a:gd name="connsiteX2" fmla="*/ 154800 w 198000"/>
                  <a:gd name="connsiteY2" fmla="*/ 3600 h 104400"/>
                  <a:gd name="connsiteX3" fmla="*/ 198000 w 198000"/>
                  <a:gd name="connsiteY3" fmla="*/ 3600 h 104400"/>
                  <a:gd name="connsiteX4" fmla="*/ 198000 w 198000"/>
                  <a:gd name="connsiteY4" fmla="*/ 100800 h 104400"/>
                  <a:gd name="connsiteX5" fmla="*/ 154800 w 198000"/>
                  <a:gd name="connsiteY5" fmla="*/ 100800 h 104400"/>
                  <a:gd name="connsiteX6" fmla="*/ 154800 w 198000"/>
                  <a:gd name="connsiteY6" fmla="*/ 104400 h 104400"/>
                  <a:gd name="connsiteX7" fmla="*/ 0 w 198000"/>
                  <a:gd name="connsiteY7" fmla="*/ 104400 h 104400"/>
                  <a:gd name="connsiteX8" fmla="*/ 0 w 198000"/>
                  <a:gd name="connsiteY8" fmla="*/ 100800 h 104400"/>
                  <a:gd name="connsiteX9" fmla="*/ 0 w 198000"/>
                  <a:gd name="connsiteY9" fmla="*/ 3600 h 10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000" h="104400">
                    <a:moveTo>
                      <a:pt x="0" y="0"/>
                    </a:moveTo>
                    <a:lnTo>
                      <a:pt x="154800" y="0"/>
                    </a:lnTo>
                    <a:lnTo>
                      <a:pt x="154800" y="3600"/>
                    </a:lnTo>
                    <a:lnTo>
                      <a:pt x="198000" y="3600"/>
                    </a:lnTo>
                    <a:lnTo>
                      <a:pt x="198000" y="100800"/>
                    </a:lnTo>
                    <a:lnTo>
                      <a:pt x="154800" y="100800"/>
                    </a:lnTo>
                    <a:lnTo>
                      <a:pt x="154800" y="104400"/>
                    </a:lnTo>
                    <a:lnTo>
                      <a:pt x="0" y="104400"/>
                    </a:lnTo>
                    <a:lnTo>
                      <a:pt x="0" y="100800"/>
                    </a:lnTo>
                    <a:lnTo>
                      <a:pt x="0" y="36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5765007" y="5595938"/>
                <a:ext cx="119062" cy="1044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5674605" y="5609814"/>
              <a:ext cx="300038" cy="730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700">
                  <a:solidFill>
                    <a:schemeClr val="bg1"/>
                  </a:solidFill>
                </a:rPr>
                <a:t>WFS</a:t>
              </a:r>
              <a:endParaRPr lang="en-GB" sz="200">
                <a:solidFill>
                  <a:schemeClr val="bg1"/>
                </a:solidFill>
              </a:endParaRPr>
            </a:p>
          </p:txBody>
        </p:sp>
      </p:grpSp>
      <p:sp>
        <p:nvSpPr>
          <p:cNvPr id="99" name="Rectangle 98"/>
          <p:cNvSpPr/>
          <p:nvPr/>
        </p:nvSpPr>
        <p:spPr>
          <a:xfrm rot="2700000" flipV="1">
            <a:off x="677751" y="4101816"/>
            <a:ext cx="59142" cy="5027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 rot="8100000" flipV="1">
            <a:off x="671787" y="4736511"/>
            <a:ext cx="59142" cy="5027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 rot="8100000" flipV="1">
            <a:off x="648078" y="5355719"/>
            <a:ext cx="59142" cy="5027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689393" y="6197669"/>
            <a:ext cx="1212248" cy="10079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3" name="Group 102"/>
          <p:cNvGrpSpPr/>
          <p:nvPr/>
        </p:nvGrpSpPr>
        <p:grpSpPr>
          <a:xfrm rot="10800000">
            <a:off x="1789686" y="6101374"/>
            <a:ext cx="117503" cy="287872"/>
            <a:chOff x="2462424" y="3431358"/>
            <a:chExt cx="546387" cy="1338605"/>
          </a:xfrm>
        </p:grpSpPr>
        <p:sp>
          <p:nvSpPr>
            <p:cNvPr id="104" name="Freeform 103"/>
            <p:cNvSpPr/>
            <p:nvPr/>
          </p:nvSpPr>
          <p:spPr>
            <a:xfrm>
              <a:off x="2462424" y="3431358"/>
              <a:ext cx="403212" cy="1338605"/>
            </a:xfrm>
            <a:custGeom>
              <a:avLst/>
              <a:gdLst>
                <a:gd name="connsiteX0" fmla="*/ 169569 w 403212"/>
                <a:gd name="connsiteY0" fmla="*/ 0 h 1338605"/>
                <a:gd name="connsiteX1" fmla="*/ 201606 w 403212"/>
                <a:gd name="connsiteY1" fmla="*/ 0 h 1338605"/>
                <a:gd name="connsiteX2" fmla="*/ 233643 w 403212"/>
                <a:gd name="connsiteY2" fmla="*/ 0 h 1338605"/>
                <a:gd name="connsiteX3" fmla="*/ 233808 w 403212"/>
                <a:gd name="connsiteY3" fmla="*/ 272 h 1338605"/>
                <a:gd name="connsiteX4" fmla="*/ 403212 w 403212"/>
                <a:gd name="connsiteY4" fmla="*/ 669302 h 1338605"/>
                <a:gd name="connsiteX5" fmla="*/ 233808 w 403212"/>
                <a:gd name="connsiteY5" fmla="*/ 1338332 h 1338605"/>
                <a:gd name="connsiteX6" fmla="*/ 233642 w 403212"/>
                <a:gd name="connsiteY6" fmla="*/ 1338605 h 1338605"/>
                <a:gd name="connsiteX7" fmla="*/ 201606 w 403212"/>
                <a:gd name="connsiteY7" fmla="*/ 1338605 h 1338605"/>
                <a:gd name="connsiteX8" fmla="*/ 169570 w 403212"/>
                <a:gd name="connsiteY8" fmla="*/ 1338605 h 1338605"/>
                <a:gd name="connsiteX9" fmla="*/ 169404 w 403212"/>
                <a:gd name="connsiteY9" fmla="*/ 1338332 h 1338605"/>
                <a:gd name="connsiteX10" fmla="*/ 0 w 403212"/>
                <a:gd name="connsiteY10" fmla="*/ 669302 h 1338605"/>
                <a:gd name="connsiteX11" fmla="*/ 169404 w 403212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12" h="1338605">
                  <a:moveTo>
                    <a:pt x="169569" y="0"/>
                  </a:moveTo>
                  <a:lnTo>
                    <a:pt x="201606" y="0"/>
                  </a:lnTo>
                  <a:lnTo>
                    <a:pt x="233643" y="0"/>
                  </a:lnTo>
                  <a:lnTo>
                    <a:pt x="233808" y="272"/>
                  </a:lnTo>
                  <a:cubicBezTo>
                    <a:pt x="341845" y="199150"/>
                    <a:pt x="403212" y="427060"/>
                    <a:pt x="403212" y="669302"/>
                  </a:cubicBezTo>
                  <a:cubicBezTo>
                    <a:pt x="403212" y="911545"/>
                    <a:pt x="341845" y="1139454"/>
                    <a:pt x="233808" y="1338332"/>
                  </a:cubicBezTo>
                  <a:lnTo>
                    <a:pt x="233642" y="1338605"/>
                  </a:lnTo>
                  <a:lnTo>
                    <a:pt x="201606" y="1338605"/>
                  </a:lnTo>
                  <a:lnTo>
                    <a:pt x="169570" y="1338605"/>
                  </a:lnTo>
                  <a:lnTo>
                    <a:pt x="169404" y="1338332"/>
                  </a:lnTo>
                  <a:cubicBezTo>
                    <a:pt x="61368" y="1139454"/>
                    <a:pt x="0" y="911545"/>
                    <a:pt x="0" y="669302"/>
                  </a:cubicBezTo>
                  <a:cubicBezTo>
                    <a:pt x="0" y="427060"/>
                    <a:pt x="61368" y="199150"/>
                    <a:pt x="169404" y="27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Freeform 104"/>
            <p:cNvSpPr/>
            <p:nvPr/>
          </p:nvSpPr>
          <p:spPr>
            <a:xfrm flipH="1">
              <a:off x="2693888" y="3431358"/>
              <a:ext cx="314923" cy="1338605"/>
            </a:xfrm>
            <a:custGeom>
              <a:avLst/>
              <a:gdLst>
                <a:gd name="connsiteX0" fmla="*/ 314922 w 314923"/>
                <a:gd name="connsiteY0" fmla="*/ 0 h 1338605"/>
                <a:gd name="connsiteX1" fmla="*/ 111762 w 314923"/>
                <a:gd name="connsiteY1" fmla="*/ 0 h 1338605"/>
                <a:gd name="connsiteX2" fmla="*/ 66802 w 314923"/>
                <a:gd name="connsiteY2" fmla="*/ 0 h 1338605"/>
                <a:gd name="connsiteX3" fmla="*/ 38758 w 314923"/>
                <a:gd name="connsiteY3" fmla="*/ 157042 h 1338605"/>
                <a:gd name="connsiteX4" fmla="*/ 0 w 314923"/>
                <a:gd name="connsiteY4" fmla="*/ 669302 h 1338605"/>
                <a:gd name="connsiteX5" fmla="*/ 38758 w 314923"/>
                <a:gd name="connsiteY5" fmla="*/ 1181562 h 1338605"/>
                <a:gd name="connsiteX6" fmla="*/ 66802 w 314923"/>
                <a:gd name="connsiteY6" fmla="*/ 1338605 h 1338605"/>
                <a:gd name="connsiteX7" fmla="*/ 111762 w 314923"/>
                <a:gd name="connsiteY7" fmla="*/ 1338605 h 1338605"/>
                <a:gd name="connsiteX8" fmla="*/ 314923 w 314923"/>
                <a:gd name="connsiteY8" fmla="*/ 1338605 h 1338605"/>
                <a:gd name="connsiteX9" fmla="*/ 314757 w 314923"/>
                <a:gd name="connsiteY9" fmla="*/ 1338332 h 1338605"/>
                <a:gd name="connsiteX10" fmla="*/ 145353 w 314923"/>
                <a:gd name="connsiteY10" fmla="*/ 669302 h 1338605"/>
                <a:gd name="connsiteX11" fmla="*/ 314757 w 314923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923" h="1338605">
                  <a:moveTo>
                    <a:pt x="314922" y="0"/>
                  </a:moveTo>
                  <a:lnTo>
                    <a:pt x="111762" y="0"/>
                  </a:lnTo>
                  <a:lnTo>
                    <a:pt x="66802" y="0"/>
                  </a:lnTo>
                  <a:lnTo>
                    <a:pt x="38758" y="157042"/>
                  </a:lnTo>
                  <a:cubicBezTo>
                    <a:pt x="13236" y="324070"/>
                    <a:pt x="0" y="495140"/>
                    <a:pt x="0" y="669302"/>
                  </a:cubicBezTo>
                  <a:cubicBezTo>
                    <a:pt x="0" y="843464"/>
                    <a:pt x="13236" y="1014535"/>
                    <a:pt x="38758" y="1181562"/>
                  </a:cubicBezTo>
                  <a:lnTo>
                    <a:pt x="66802" y="1338605"/>
                  </a:lnTo>
                  <a:lnTo>
                    <a:pt x="111762" y="1338605"/>
                  </a:lnTo>
                  <a:lnTo>
                    <a:pt x="314923" y="1338605"/>
                  </a:lnTo>
                  <a:lnTo>
                    <a:pt x="314757" y="1338332"/>
                  </a:lnTo>
                  <a:cubicBezTo>
                    <a:pt x="206720" y="1139454"/>
                    <a:pt x="145353" y="911545"/>
                    <a:pt x="145353" y="669302"/>
                  </a:cubicBezTo>
                  <a:cubicBezTo>
                    <a:pt x="145353" y="427060"/>
                    <a:pt x="206720" y="199150"/>
                    <a:pt x="314757" y="27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6" name="Freeform 105"/>
          <p:cNvSpPr/>
          <p:nvPr/>
        </p:nvSpPr>
        <p:spPr>
          <a:xfrm rot="16200000" flipV="1">
            <a:off x="2141150" y="5962176"/>
            <a:ext cx="98348" cy="566268"/>
          </a:xfrm>
          <a:custGeom>
            <a:avLst/>
            <a:gdLst>
              <a:gd name="connsiteX0" fmla="*/ 98348 w 98348"/>
              <a:gd name="connsiteY0" fmla="*/ 1742165 h 1742165"/>
              <a:gd name="connsiteX1" fmla="*/ 49174 w 98348"/>
              <a:gd name="connsiteY1" fmla="*/ 0 h 1742165"/>
              <a:gd name="connsiteX2" fmla="*/ 0 w 98348"/>
              <a:gd name="connsiteY2" fmla="*/ 1742165 h 17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8" h="1742165">
                <a:moveTo>
                  <a:pt x="98348" y="1742165"/>
                </a:moveTo>
                <a:lnTo>
                  <a:pt x="49174" y="0"/>
                </a:lnTo>
                <a:lnTo>
                  <a:pt x="0" y="1742165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7" name="Freeform 106"/>
          <p:cNvSpPr/>
          <p:nvPr/>
        </p:nvSpPr>
        <p:spPr>
          <a:xfrm rot="5400000" flipV="1">
            <a:off x="2704498" y="5962176"/>
            <a:ext cx="98348" cy="566268"/>
          </a:xfrm>
          <a:custGeom>
            <a:avLst/>
            <a:gdLst>
              <a:gd name="connsiteX0" fmla="*/ 98348 w 98348"/>
              <a:gd name="connsiteY0" fmla="*/ 1742165 h 1742165"/>
              <a:gd name="connsiteX1" fmla="*/ 49174 w 98348"/>
              <a:gd name="connsiteY1" fmla="*/ 0 h 1742165"/>
              <a:gd name="connsiteX2" fmla="*/ 0 w 98348"/>
              <a:gd name="connsiteY2" fmla="*/ 1742165 h 17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8" h="1742165">
                <a:moveTo>
                  <a:pt x="98348" y="1742165"/>
                </a:moveTo>
                <a:lnTo>
                  <a:pt x="49174" y="0"/>
                </a:lnTo>
                <a:lnTo>
                  <a:pt x="0" y="1742165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3036806" y="6194242"/>
            <a:ext cx="1212248" cy="10079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9" name="Group 108"/>
          <p:cNvGrpSpPr/>
          <p:nvPr/>
        </p:nvGrpSpPr>
        <p:grpSpPr>
          <a:xfrm>
            <a:off x="2997001" y="6101374"/>
            <a:ext cx="117503" cy="287872"/>
            <a:chOff x="2462424" y="3431358"/>
            <a:chExt cx="546387" cy="1338605"/>
          </a:xfrm>
        </p:grpSpPr>
        <p:sp>
          <p:nvSpPr>
            <p:cNvPr id="110" name="Freeform 109"/>
            <p:cNvSpPr/>
            <p:nvPr/>
          </p:nvSpPr>
          <p:spPr>
            <a:xfrm>
              <a:off x="2462424" y="3431358"/>
              <a:ext cx="403212" cy="1338605"/>
            </a:xfrm>
            <a:custGeom>
              <a:avLst/>
              <a:gdLst>
                <a:gd name="connsiteX0" fmla="*/ 169569 w 403212"/>
                <a:gd name="connsiteY0" fmla="*/ 0 h 1338605"/>
                <a:gd name="connsiteX1" fmla="*/ 201606 w 403212"/>
                <a:gd name="connsiteY1" fmla="*/ 0 h 1338605"/>
                <a:gd name="connsiteX2" fmla="*/ 233643 w 403212"/>
                <a:gd name="connsiteY2" fmla="*/ 0 h 1338605"/>
                <a:gd name="connsiteX3" fmla="*/ 233808 w 403212"/>
                <a:gd name="connsiteY3" fmla="*/ 272 h 1338605"/>
                <a:gd name="connsiteX4" fmla="*/ 403212 w 403212"/>
                <a:gd name="connsiteY4" fmla="*/ 669302 h 1338605"/>
                <a:gd name="connsiteX5" fmla="*/ 233808 w 403212"/>
                <a:gd name="connsiteY5" fmla="*/ 1338332 h 1338605"/>
                <a:gd name="connsiteX6" fmla="*/ 233642 w 403212"/>
                <a:gd name="connsiteY6" fmla="*/ 1338605 h 1338605"/>
                <a:gd name="connsiteX7" fmla="*/ 201606 w 403212"/>
                <a:gd name="connsiteY7" fmla="*/ 1338605 h 1338605"/>
                <a:gd name="connsiteX8" fmla="*/ 169570 w 403212"/>
                <a:gd name="connsiteY8" fmla="*/ 1338605 h 1338605"/>
                <a:gd name="connsiteX9" fmla="*/ 169404 w 403212"/>
                <a:gd name="connsiteY9" fmla="*/ 1338332 h 1338605"/>
                <a:gd name="connsiteX10" fmla="*/ 0 w 403212"/>
                <a:gd name="connsiteY10" fmla="*/ 669302 h 1338605"/>
                <a:gd name="connsiteX11" fmla="*/ 169404 w 403212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12" h="1338605">
                  <a:moveTo>
                    <a:pt x="169569" y="0"/>
                  </a:moveTo>
                  <a:lnTo>
                    <a:pt x="201606" y="0"/>
                  </a:lnTo>
                  <a:lnTo>
                    <a:pt x="233643" y="0"/>
                  </a:lnTo>
                  <a:lnTo>
                    <a:pt x="233808" y="272"/>
                  </a:lnTo>
                  <a:cubicBezTo>
                    <a:pt x="341845" y="199150"/>
                    <a:pt x="403212" y="427060"/>
                    <a:pt x="403212" y="669302"/>
                  </a:cubicBezTo>
                  <a:cubicBezTo>
                    <a:pt x="403212" y="911545"/>
                    <a:pt x="341845" y="1139454"/>
                    <a:pt x="233808" y="1338332"/>
                  </a:cubicBezTo>
                  <a:lnTo>
                    <a:pt x="233642" y="1338605"/>
                  </a:lnTo>
                  <a:lnTo>
                    <a:pt x="201606" y="1338605"/>
                  </a:lnTo>
                  <a:lnTo>
                    <a:pt x="169570" y="1338605"/>
                  </a:lnTo>
                  <a:lnTo>
                    <a:pt x="169404" y="1338332"/>
                  </a:lnTo>
                  <a:cubicBezTo>
                    <a:pt x="61368" y="1139454"/>
                    <a:pt x="0" y="911545"/>
                    <a:pt x="0" y="669302"/>
                  </a:cubicBezTo>
                  <a:cubicBezTo>
                    <a:pt x="0" y="427060"/>
                    <a:pt x="61368" y="199150"/>
                    <a:pt x="169404" y="27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Freeform 110"/>
            <p:cNvSpPr/>
            <p:nvPr/>
          </p:nvSpPr>
          <p:spPr>
            <a:xfrm flipH="1">
              <a:off x="2693888" y="3431358"/>
              <a:ext cx="314923" cy="1338605"/>
            </a:xfrm>
            <a:custGeom>
              <a:avLst/>
              <a:gdLst>
                <a:gd name="connsiteX0" fmla="*/ 314922 w 314923"/>
                <a:gd name="connsiteY0" fmla="*/ 0 h 1338605"/>
                <a:gd name="connsiteX1" fmla="*/ 111762 w 314923"/>
                <a:gd name="connsiteY1" fmla="*/ 0 h 1338605"/>
                <a:gd name="connsiteX2" fmla="*/ 66802 w 314923"/>
                <a:gd name="connsiteY2" fmla="*/ 0 h 1338605"/>
                <a:gd name="connsiteX3" fmla="*/ 38758 w 314923"/>
                <a:gd name="connsiteY3" fmla="*/ 157042 h 1338605"/>
                <a:gd name="connsiteX4" fmla="*/ 0 w 314923"/>
                <a:gd name="connsiteY4" fmla="*/ 669302 h 1338605"/>
                <a:gd name="connsiteX5" fmla="*/ 38758 w 314923"/>
                <a:gd name="connsiteY5" fmla="*/ 1181562 h 1338605"/>
                <a:gd name="connsiteX6" fmla="*/ 66802 w 314923"/>
                <a:gd name="connsiteY6" fmla="*/ 1338605 h 1338605"/>
                <a:gd name="connsiteX7" fmla="*/ 111762 w 314923"/>
                <a:gd name="connsiteY7" fmla="*/ 1338605 h 1338605"/>
                <a:gd name="connsiteX8" fmla="*/ 314923 w 314923"/>
                <a:gd name="connsiteY8" fmla="*/ 1338605 h 1338605"/>
                <a:gd name="connsiteX9" fmla="*/ 314757 w 314923"/>
                <a:gd name="connsiteY9" fmla="*/ 1338332 h 1338605"/>
                <a:gd name="connsiteX10" fmla="*/ 145353 w 314923"/>
                <a:gd name="connsiteY10" fmla="*/ 669302 h 1338605"/>
                <a:gd name="connsiteX11" fmla="*/ 314757 w 314923"/>
                <a:gd name="connsiteY11" fmla="*/ 272 h 133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923" h="1338605">
                  <a:moveTo>
                    <a:pt x="314922" y="0"/>
                  </a:moveTo>
                  <a:lnTo>
                    <a:pt x="111762" y="0"/>
                  </a:lnTo>
                  <a:lnTo>
                    <a:pt x="66802" y="0"/>
                  </a:lnTo>
                  <a:lnTo>
                    <a:pt x="38758" y="157042"/>
                  </a:lnTo>
                  <a:cubicBezTo>
                    <a:pt x="13236" y="324070"/>
                    <a:pt x="0" y="495140"/>
                    <a:pt x="0" y="669302"/>
                  </a:cubicBezTo>
                  <a:cubicBezTo>
                    <a:pt x="0" y="843464"/>
                    <a:pt x="13236" y="1014535"/>
                    <a:pt x="38758" y="1181562"/>
                  </a:cubicBezTo>
                  <a:lnTo>
                    <a:pt x="66802" y="1338605"/>
                  </a:lnTo>
                  <a:lnTo>
                    <a:pt x="111762" y="1338605"/>
                  </a:lnTo>
                  <a:lnTo>
                    <a:pt x="314923" y="1338605"/>
                  </a:lnTo>
                  <a:lnTo>
                    <a:pt x="314757" y="1338332"/>
                  </a:lnTo>
                  <a:cubicBezTo>
                    <a:pt x="206720" y="1139454"/>
                    <a:pt x="145353" y="911545"/>
                    <a:pt x="145353" y="669302"/>
                  </a:cubicBezTo>
                  <a:cubicBezTo>
                    <a:pt x="145353" y="427060"/>
                    <a:pt x="206720" y="199150"/>
                    <a:pt x="314757" y="27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2" name="Group 111"/>
          <p:cNvGrpSpPr/>
          <p:nvPr/>
        </p:nvGrpSpPr>
        <p:grpSpPr>
          <a:xfrm rot="10800000" flipV="1">
            <a:off x="4119142" y="6107920"/>
            <a:ext cx="821514" cy="285851"/>
            <a:chOff x="5674607" y="5595938"/>
            <a:chExt cx="300038" cy="104400"/>
          </a:xfrm>
        </p:grpSpPr>
        <p:grpSp>
          <p:nvGrpSpPr>
            <p:cNvPr id="113" name="Group 112"/>
            <p:cNvGrpSpPr/>
            <p:nvPr/>
          </p:nvGrpSpPr>
          <p:grpSpPr>
            <a:xfrm>
              <a:off x="5748338" y="5595938"/>
              <a:ext cx="198000" cy="104400"/>
              <a:chOff x="5748338" y="5595938"/>
              <a:chExt cx="198000" cy="104400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5748338" y="5595938"/>
                <a:ext cx="198000" cy="104400"/>
              </a:xfrm>
              <a:custGeom>
                <a:avLst/>
                <a:gdLst>
                  <a:gd name="connsiteX0" fmla="*/ 0 w 198000"/>
                  <a:gd name="connsiteY0" fmla="*/ 0 h 104400"/>
                  <a:gd name="connsiteX1" fmla="*/ 154800 w 198000"/>
                  <a:gd name="connsiteY1" fmla="*/ 0 h 104400"/>
                  <a:gd name="connsiteX2" fmla="*/ 154800 w 198000"/>
                  <a:gd name="connsiteY2" fmla="*/ 3600 h 104400"/>
                  <a:gd name="connsiteX3" fmla="*/ 198000 w 198000"/>
                  <a:gd name="connsiteY3" fmla="*/ 3600 h 104400"/>
                  <a:gd name="connsiteX4" fmla="*/ 198000 w 198000"/>
                  <a:gd name="connsiteY4" fmla="*/ 100800 h 104400"/>
                  <a:gd name="connsiteX5" fmla="*/ 154800 w 198000"/>
                  <a:gd name="connsiteY5" fmla="*/ 100800 h 104400"/>
                  <a:gd name="connsiteX6" fmla="*/ 154800 w 198000"/>
                  <a:gd name="connsiteY6" fmla="*/ 104400 h 104400"/>
                  <a:gd name="connsiteX7" fmla="*/ 0 w 198000"/>
                  <a:gd name="connsiteY7" fmla="*/ 104400 h 104400"/>
                  <a:gd name="connsiteX8" fmla="*/ 0 w 198000"/>
                  <a:gd name="connsiteY8" fmla="*/ 100800 h 104400"/>
                  <a:gd name="connsiteX9" fmla="*/ 0 w 198000"/>
                  <a:gd name="connsiteY9" fmla="*/ 3600 h 10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000" h="104400">
                    <a:moveTo>
                      <a:pt x="0" y="0"/>
                    </a:moveTo>
                    <a:lnTo>
                      <a:pt x="154800" y="0"/>
                    </a:lnTo>
                    <a:lnTo>
                      <a:pt x="154800" y="3600"/>
                    </a:lnTo>
                    <a:lnTo>
                      <a:pt x="198000" y="3600"/>
                    </a:lnTo>
                    <a:lnTo>
                      <a:pt x="198000" y="100800"/>
                    </a:lnTo>
                    <a:lnTo>
                      <a:pt x="154800" y="100800"/>
                    </a:lnTo>
                    <a:lnTo>
                      <a:pt x="154800" y="104400"/>
                    </a:lnTo>
                    <a:lnTo>
                      <a:pt x="0" y="104400"/>
                    </a:lnTo>
                    <a:lnTo>
                      <a:pt x="0" y="100800"/>
                    </a:lnTo>
                    <a:lnTo>
                      <a:pt x="0" y="36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5765007" y="5595938"/>
                <a:ext cx="119062" cy="104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5674607" y="5609815"/>
              <a:ext cx="300038" cy="730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700">
                  <a:solidFill>
                    <a:schemeClr val="bg1"/>
                  </a:solidFill>
                </a:rPr>
                <a:t>MAKO</a:t>
              </a:r>
              <a:endParaRPr lang="en-GB" sz="200">
                <a:solidFill>
                  <a:schemeClr val="bg1"/>
                </a:solidFill>
              </a:endParaRPr>
            </a:p>
          </p:txBody>
        </p:sp>
      </p:grpSp>
      <p:sp>
        <p:nvSpPr>
          <p:cNvPr id="117" name="Rectangle 116"/>
          <p:cNvSpPr/>
          <p:nvPr/>
        </p:nvSpPr>
        <p:spPr>
          <a:xfrm rot="8100000" flipV="1">
            <a:off x="659822" y="6016182"/>
            <a:ext cx="59142" cy="5027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032678" y="6097366"/>
            <a:ext cx="898888" cy="3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NF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055145" y="5398897"/>
            <a:ext cx="898888" cy="3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WFS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290573" y="4800240"/>
            <a:ext cx="898888" cy="3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FF f/40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220" y="4639565"/>
            <a:ext cx="537651" cy="773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12728" y="4461808"/>
            <a:ext cx="187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Filter wheels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89" y="2978285"/>
            <a:ext cx="224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0.2% LEAKAGE THOUGH MIRROR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351909" y="3972572"/>
            <a:ext cx="2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2.7E</a:t>
            </a:r>
            <a:r>
              <a:rPr lang="en-GB" baseline="30000"/>
              <a:t>11</a:t>
            </a:r>
            <a:r>
              <a:rPr lang="en-GB"/>
              <a:t> W/cm</a:t>
            </a:r>
            <a:r>
              <a:rPr lang="en-GB" baseline="30000"/>
              <a:t>2 </a:t>
            </a:r>
            <a:r>
              <a:rPr lang="en-GB"/>
              <a:t>?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128838" y="4808843"/>
            <a:ext cx="214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400 &amp; 750-900 nm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698394" y="5395204"/>
            <a:ext cx="214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750-850 nm</a:t>
            </a:r>
          </a:p>
        </p:txBody>
      </p:sp>
      <p:sp>
        <p:nvSpPr>
          <p:cNvPr id="123" name="Rectangle 122"/>
          <p:cNvSpPr/>
          <p:nvPr/>
        </p:nvSpPr>
        <p:spPr>
          <a:xfrm rot="5400000">
            <a:off x="1147669" y="4974326"/>
            <a:ext cx="537651" cy="773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 rot="5400000">
            <a:off x="3694677" y="5526702"/>
            <a:ext cx="537651" cy="7738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TextBox 124"/>
          <p:cNvSpPr txBox="1"/>
          <p:nvPr/>
        </p:nvSpPr>
        <p:spPr>
          <a:xfrm>
            <a:off x="3548392" y="5669902"/>
            <a:ext cx="36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IF</a:t>
            </a:r>
          </a:p>
        </p:txBody>
      </p:sp>
    </p:spTree>
    <p:extLst>
      <p:ext uri="{BB962C8B-B14F-4D97-AF65-F5344CB8AC3E}">
        <p14:creationId xmlns:p14="http://schemas.microsoft.com/office/powerpoint/2010/main" val="3600733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PSD channel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64" y="1469490"/>
            <a:ext cx="5798036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228858"/>
            <a:ext cx="6117827" cy="4591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9121" y="6292466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Note: 70 mm beam</a:t>
            </a:r>
          </a:p>
        </p:txBody>
      </p:sp>
    </p:spTree>
    <p:extLst>
      <p:ext uri="{BB962C8B-B14F-4D97-AF65-F5344CB8AC3E}">
        <p14:creationId xmlns:p14="http://schemas.microsoft.com/office/powerpoint/2010/main" val="3482408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Far Field channel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489" y="1586446"/>
            <a:ext cx="5755485" cy="43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26" y="1690688"/>
            <a:ext cx="5756279" cy="43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5116" y="6140918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Note: 70 mm beam</a:t>
            </a:r>
          </a:p>
        </p:txBody>
      </p:sp>
    </p:spTree>
    <p:extLst>
      <p:ext uri="{BB962C8B-B14F-4D97-AF65-F5344CB8AC3E}">
        <p14:creationId xmlns:p14="http://schemas.microsoft.com/office/powerpoint/2010/main" val="129254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5182"/>
            <a:ext cx="1168458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31" t="494" r="30864"/>
          <a:stretch/>
        </p:blipFill>
        <p:spPr>
          <a:xfrm>
            <a:off x="5425439" y="1164491"/>
            <a:ext cx="6672776" cy="51070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340" y="1268256"/>
            <a:ext cx="4907800" cy="326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000"/>
              </a:spcAft>
            </a:pPr>
            <a:r>
              <a:rPr lang="en-GB" sz="1400" b="1" spc="-10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628650" lvl="1" indent="-1714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number of independently mounted optics (in a fixed trajectory) are arranged to direct a low laser beam leakage through a vacuum chamber.</a:t>
            </a:r>
          </a:p>
          <a:p>
            <a:pPr marL="628650" lvl="1" indent="-1714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highly stable collimated low power laser beam enters at Ø220mm and exits as a collimated beam size of Ø30mm. This requires two of the optics to be parabolic; one is used for beam focussing, the other for beam collimation</a:t>
            </a:r>
          </a:p>
          <a:p>
            <a:pPr marL="628650" lvl="1" indent="-1714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vacuum chamber and all components must be able to operate at high vacuum level (1 x 10-6 mbar)</a:t>
            </a:r>
          </a:p>
          <a:p>
            <a:pPr marL="628650" lvl="1" indent="-1714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components inside chamber will be from above (chamber will be vented for access)</a:t>
            </a:r>
          </a:p>
          <a:p>
            <a:pPr marL="628650" lvl="1" indent="-1714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10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10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10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35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66" t="10654" r="6635" b="5466"/>
          <a:stretch/>
        </p:blipFill>
        <p:spPr>
          <a:xfrm>
            <a:off x="2516317" y="1110343"/>
            <a:ext cx="7139343" cy="3790683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12" idx="3"/>
          </p:cNvCxnSpPr>
          <p:nvPr/>
        </p:nvCxnSpPr>
        <p:spPr>
          <a:xfrm>
            <a:off x="2313158" y="2663134"/>
            <a:ext cx="607323" cy="491295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77460" y="2478468"/>
            <a:ext cx="10356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3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7459" y="4384727"/>
            <a:ext cx="112050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1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397967" y="4078098"/>
            <a:ext cx="1488233" cy="491295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797531" y="1823488"/>
            <a:ext cx="10356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64152" y="1110343"/>
            <a:ext cx="10356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4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949721" y="1295009"/>
            <a:ext cx="1893946" cy="184666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0" idx="0"/>
          </p:cNvCxnSpPr>
          <p:nvPr/>
        </p:nvCxnSpPr>
        <p:spPr>
          <a:xfrm flipH="1" flipV="1">
            <a:off x="4869496" y="4279438"/>
            <a:ext cx="1238327" cy="1095242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89974" y="5374680"/>
            <a:ext cx="10356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6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02889" y="5374680"/>
            <a:ext cx="10356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8 </a:t>
            </a:r>
          </a:p>
        </p:txBody>
      </p:sp>
      <p:cxnSp>
        <p:nvCxnSpPr>
          <p:cNvPr id="32" name="Straight Arrow Connector 31"/>
          <p:cNvCxnSpPr>
            <a:stCxn id="31" idx="0"/>
          </p:cNvCxnSpPr>
          <p:nvPr/>
        </p:nvCxnSpPr>
        <p:spPr>
          <a:xfrm flipV="1">
            <a:off x="3720738" y="3695083"/>
            <a:ext cx="1161339" cy="1679597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8963025" y="1671740"/>
            <a:ext cx="834506" cy="326300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8360027" y="2478468"/>
            <a:ext cx="354265" cy="2871985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196443" y="5374680"/>
            <a:ext cx="10356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9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97531" y="2706723"/>
            <a:ext cx="1035698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10 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8900282" y="2431273"/>
            <a:ext cx="897250" cy="450002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791227" y="3666705"/>
            <a:ext cx="10356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5 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8761834" y="2811848"/>
            <a:ext cx="1029394" cy="1029411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5182"/>
            <a:ext cx="1168458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beam trajectory and optic mount locations 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2868102" y="1178941"/>
            <a:ext cx="4707626" cy="16927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2802144" y="2752497"/>
            <a:ext cx="118337" cy="23845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7538150" y="1093152"/>
            <a:ext cx="118337" cy="23845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rot="20419967">
            <a:off x="4536936" y="1659975"/>
            <a:ext cx="10356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2000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72915" y="5374680"/>
            <a:ext cx="10356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Beam in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 flipV="1">
            <a:off x="4505037" y="4820310"/>
            <a:ext cx="246109" cy="470427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9049040" y="3695083"/>
            <a:ext cx="352673" cy="584355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8900282" y="4332410"/>
            <a:ext cx="121382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Beam out</a:t>
            </a:r>
          </a:p>
        </p:txBody>
      </p:sp>
      <p:cxnSp>
        <p:nvCxnSpPr>
          <p:cNvPr id="38" name="Straight Arrow Connector 37"/>
          <p:cNvCxnSpPr>
            <a:stCxn id="39" idx="0"/>
          </p:cNvCxnSpPr>
          <p:nvPr/>
        </p:nvCxnSpPr>
        <p:spPr>
          <a:xfrm flipH="1" flipV="1">
            <a:off x="5389015" y="3841259"/>
            <a:ext cx="1876188" cy="1525641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47354" y="5366900"/>
            <a:ext cx="103569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Mount 7 </a:t>
            </a:r>
          </a:p>
        </p:txBody>
      </p:sp>
    </p:spTree>
    <p:extLst>
      <p:ext uri="{BB962C8B-B14F-4D97-AF65-F5344CB8AC3E}">
        <p14:creationId xmlns:p14="http://schemas.microsoft.com/office/powerpoint/2010/main" val="3780403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605" y="933778"/>
            <a:ext cx="7849008" cy="5348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278337" y="146155"/>
            <a:ext cx="1055227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chamber and mirrors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8075" y="5518919"/>
            <a:ext cx="103569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Beam in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262857" y="4820310"/>
            <a:ext cx="246109" cy="470427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049040" y="3695083"/>
            <a:ext cx="352673" cy="584355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00282" y="4332410"/>
            <a:ext cx="121382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4148074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327">
            <a:extLst>
              <a:ext uri="{FF2B5EF4-FFF2-40B4-BE49-F238E27FC236}">
                <a16:creationId xmlns:a16="http://schemas.microsoft.com/office/drawing/2014/main" id="{1D14271A-68D1-47F0-AC13-540374EC1FD9}"/>
              </a:ext>
            </a:extLst>
          </p:cNvPr>
          <p:cNvSpPr/>
          <p:nvPr/>
        </p:nvSpPr>
        <p:spPr>
          <a:xfrm>
            <a:off x="2213141" y="1712365"/>
            <a:ext cx="7200000" cy="4320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F40C17-82AE-C47E-90A7-DAB97A09CD84}"/>
              </a:ext>
            </a:extLst>
          </p:cNvPr>
          <p:cNvSpPr/>
          <p:nvPr/>
        </p:nvSpPr>
        <p:spPr>
          <a:xfrm rot="18900000">
            <a:off x="4757131" y="3715416"/>
            <a:ext cx="144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E8474F-F94D-00E2-4CFA-E0533A5C262D}"/>
              </a:ext>
            </a:extLst>
          </p:cNvPr>
          <p:cNvSpPr/>
          <p:nvPr/>
        </p:nvSpPr>
        <p:spPr>
          <a:xfrm rot="13500000" flipH="1">
            <a:off x="4842068" y="3931279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48B5C-89E2-2120-3260-49F9216B9D79}"/>
              </a:ext>
            </a:extLst>
          </p:cNvPr>
          <p:cNvSpPr/>
          <p:nvPr/>
        </p:nvSpPr>
        <p:spPr>
          <a:xfrm rot="5400000">
            <a:off x="5007042" y="4785897"/>
            <a:ext cx="198234" cy="671195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EFB4C9-3DE4-CB00-0CE3-8304A26C42C5}"/>
              </a:ext>
            </a:extLst>
          </p:cNvPr>
          <p:cNvSpPr/>
          <p:nvPr/>
        </p:nvSpPr>
        <p:spPr>
          <a:xfrm rot="5400000">
            <a:off x="5305156" y="5137861"/>
            <a:ext cx="198234" cy="671195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62B33-C105-2960-C43B-DF14CCB24F82}"/>
              </a:ext>
            </a:extLst>
          </p:cNvPr>
          <p:cNvSpPr/>
          <p:nvPr/>
        </p:nvSpPr>
        <p:spPr>
          <a:xfrm rot="2899465">
            <a:off x="8334616" y="5193921"/>
            <a:ext cx="209710" cy="7265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5C31A29-7381-41CC-A4AE-0557536DA443}"/>
              </a:ext>
            </a:extLst>
          </p:cNvPr>
          <p:cNvSpPr/>
          <p:nvPr/>
        </p:nvSpPr>
        <p:spPr>
          <a:xfrm rot="18900000">
            <a:off x="4409470" y="3728327"/>
            <a:ext cx="144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5788C6F5-0B7A-4428-A96F-BEE74B8C6038}"/>
              </a:ext>
            </a:extLst>
          </p:cNvPr>
          <p:cNvSpPr/>
          <p:nvPr/>
        </p:nvSpPr>
        <p:spPr>
          <a:xfrm rot="2700000">
            <a:off x="6826311" y="3010901"/>
            <a:ext cx="144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Suggested Output Diagnostics Layout</a:t>
            </a:r>
          </a:p>
        </p:txBody>
      </p:sp>
      <p:sp>
        <p:nvSpPr>
          <p:cNvPr id="149" name="Rectangle 148"/>
          <p:cNvSpPr/>
          <p:nvPr/>
        </p:nvSpPr>
        <p:spPr>
          <a:xfrm rot="19139301">
            <a:off x="8162251" y="5639266"/>
            <a:ext cx="270000" cy="9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0" name="Straight Connector 149"/>
          <p:cNvCxnSpPr>
            <a:cxnSpLocks/>
            <a:stCxn id="168" idx="3"/>
            <a:endCxn id="169" idx="1"/>
          </p:cNvCxnSpPr>
          <p:nvPr/>
        </p:nvCxnSpPr>
        <p:spPr>
          <a:xfrm>
            <a:off x="6217351" y="2362406"/>
            <a:ext cx="2833271" cy="52822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Rectangle 158"/>
          <p:cNvSpPr/>
          <p:nvPr/>
        </p:nvSpPr>
        <p:spPr>
          <a:xfrm rot="2700000">
            <a:off x="7735991" y="4746302"/>
            <a:ext cx="270000" cy="9821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0" name="Straight Connector 159"/>
          <p:cNvCxnSpPr>
            <a:stCxn id="219" idx="2"/>
            <a:endCxn id="168" idx="3"/>
          </p:cNvCxnSpPr>
          <p:nvPr/>
        </p:nvCxnSpPr>
        <p:spPr>
          <a:xfrm flipH="1" flipV="1">
            <a:off x="6217351" y="2362406"/>
            <a:ext cx="2242371" cy="1361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 rot="8100000">
            <a:off x="8090594" y="4933825"/>
            <a:ext cx="270000" cy="9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2" name="Straight Connector 161"/>
          <p:cNvCxnSpPr>
            <a:stCxn id="159" idx="2"/>
            <a:endCxn id="214" idx="2"/>
          </p:cNvCxnSpPr>
          <p:nvPr/>
        </p:nvCxnSpPr>
        <p:spPr>
          <a:xfrm flipH="1">
            <a:off x="7826120" y="4830129"/>
            <a:ext cx="10149" cy="81912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8862279" y="5642174"/>
            <a:ext cx="5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Moon 167"/>
          <p:cNvSpPr/>
          <p:nvPr/>
        </p:nvSpPr>
        <p:spPr>
          <a:xfrm>
            <a:off x="6167258" y="2253478"/>
            <a:ext cx="100186" cy="217855"/>
          </a:xfrm>
          <a:prstGeom prst="mo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Moon 168"/>
          <p:cNvSpPr/>
          <p:nvPr/>
        </p:nvSpPr>
        <p:spPr>
          <a:xfrm>
            <a:off x="9050622" y="2781706"/>
            <a:ext cx="100186" cy="217855"/>
          </a:xfrm>
          <a:prstGeom prst="mo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0" name="Straight Connector 169"/>
          <p:cNvCxnSpPr>
            <a:stCxn id="149" idx="0"/>
            <a:endCxn id="214" idx="2"/>
          </p:cNvCxnSpPr>
          <p:nvPr/>
        </p:nvCxnSpPr>
        <p:spPr>
          <a:xfrm flipH="1" flipV="1">
            <a:off x="7826120" y="5649251"/>
            <a:ext cx="441601" cy="1059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cxnSpLocks/>
            <a:stCxn id="169" idx="1"/>
            <a:endCxn id="208" idx="0"/>
          </p:cNvCxnSpPr>
          <p:nvPr/>
        </p:nvCxnSpPr>
        <p:spPr>
          <a:xfrm flipH="1" flipV="1">
            <a:off x="6934669" y="2876187"/>
            <a:ext cx="2115953" cy="1444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071DB22-A867-42AB-AFC0-23E8C4B9DE5F}"/>
              </a:ext>
            </a:extLst>
          </p:cNvPr>
          <p:cNvGrpSpPr/>
          <p:nvPr/>
        </p:nvGrpSpPr>
        <p:grpSpPr>
          <a:xfrm>
            <a:off x="2456923" y="1858094"/>
            <a:ext cx="1780059" cy="900000"/>
            <a:chOff x="3896642" y="1949459"/>
            <a:chExt cx="1780059" cy="900000"/>
          </a:xfrm>
        </p:grpSpPr>
        <p:grpSp>
          <p:nvGrpSpPr>
            <p:cNvPr id="163" name="Group 162"/>
            <p:cNvGrpSpPr/>
            <p:nvPr/>
          </p:nvGrpSpPr>
          <p:grpSpPr>
            <a:xfrm>
              <a:off x="3896642" y="1949459"/>
              <a:ext cx="1780059" cy="900000"/>
              <a:chOff x="4048111" y="2078932"/>
              <a:chExt cx="1780059" cy="900000"/>
            </a:xfrm>
          </p:grpSpPr>
          <p:sp>
            <p:nvSpPr>
              <p:cNvPr id="164" name="Rectangle 163"/>
              <p:cNvSpPr/>
              <p:nvPr/>
            </p:nvSpPr>
            <p:spPr>
              <a:xfrm rot="10800000" flipH="1">
                <a:off x="4048111" y="2078932"/>
                <a:ext cx="1620000" cy="90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Rectangle 164"/>
              <p:cNvSpPr/>
              <p:nvPr/>
            </p:nvSpPr>
            <p:spPr>
              <a:xfrm rot="13500000" flipH="1" flipV="1">
                <a:off x="5765170" y="2706720"/>
                <a:ext cx="90000" cy="36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6" name="Straight Connector 165"/>
              <p:cNvCxnSpPr>
                <a:cxnSpLocks/>
                <a:stCxn id="165" idx="2"/>
              </p:cNvCxnSpPr>
              <p:nvPr/>
            </p:nvCxnSpPr>
            <p:spPr>
              <a:xfrm flipH="1">
                <a:off x="5668111" y="2737448"/>
                <a:ext cx="129331" cy="0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8" name="TextBox 177"/>
            <p:cNvSpPr txBox="1"/>
            <p:nvPr/>
          </p:nvSpPr>
          <p:spPr>
            <a:xfrm>
              <a:off x="4263916" y="2267855"/>
              <a:ext cx="855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SEQUOIA</a:t>
              </a:r>
            </a:p>
          </p:txBody>
        </p:sp>
      </p:grpSp>
      <p:sp>
        <p:nvSpPr>
          <p:cNvPr id="179" name="TextBox 178"/>
          <p:cNvSpPr txBox="1"/>
          <p:nvPr/>
        </p:nvSpPr>
        <p:spPr>
          <a:xfrm>
            <a:off x="7589201" y="3404054"/>
            <a:ext cx="56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CM Pairs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9489105" y="1884146"/>
            <a:ext cx="81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Pickoff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9477332" y="4836416"/>
            <a:ext cx="126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Low Energy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9477332" y="5468432"/>
            <a:ext cx="130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High Energy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8862278" y="1920057"/>
            <a:ext cx="651988" cy="30861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8862278" y="4863918"/>
            <a:ext cx="651988" cy="30861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8862278" y="5496920"/>
            <a:ext cx="651988" cy="30861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 rot="8100000" flipH="1">
            <a:off x="6538353" y="3818593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8" name="Straight Connector 187"/>
          <p:cNvCxnSpPr>
            <a:cxnSpLocks/>
          </p:cNvCxnSpPr>
          <p:nvPr/>
        </p:nvCxnSpPr>
        <p:spPr>
          <a:xfrm flipH="1" flipV="1">
            <a:off x="6097244" y="3450644"/>
            <a:ext cx="4790" cy="3611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>
            <a:cxnSpLocks/>
            <a:endCxn id="186" idx="2"/>
          </p:cNvCxnSpPr>
          <p:nvPr/>
        </p:nvCxnSpPr>
        <p:spPr>
          <a:xfrm flipV="1">
            <a:off x="4788084" y="3823865"/>
            <a:ext cx="1782541" cy="138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6" name="Rectangle 205"/>
          <p:cNvSpPr/>
          <p:nvPr/>
        </p:nvSpPr>
        <p:spPr>
          <a:xfrm rot="18900000" flipV="1">
            <a:off x="6909967" y="3120348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7" name="Straight Connector 206"/>
          <p:cNvCxnSpPr>
            <a:stCxn id="206" idx="2"/>
            <a:endCxn id="208" idx="0"/>
          </p:cNvCxnSpPr>
          <p:nvPr/>
        </p:nvCxnSpPr>
        <p:spPr>
          <a:xfrm flipH="1" flipV="1">
            <a:off x="6934669" y="2876187"/>
            <a:ext cx="7570" cy="24943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8" name="Rectangle 207"/>
          <p:cNvSpPr/>
          <p:nvPr/>
        </p:nvSpPr>
        <p:spPr>
          <a:xfrm rot="18900000" flipV="1">
            <a:off x="6876941" y="2845459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9" name="Group 208"/>
          <p:cNvGrpSpPr/>
          <p:nvPr/>
        </p:nvGrpSpPr>
        <p:grpSpPr>
          <a:xfrm rot="5400000" flipV="1">
            <a:off x="6404822" y="3056605"/>
            <a:ext cx="726258" cy="2980770"/>
            <a:chOff x="1316096" y="2906314"/>
            <a:chExt cx="726258" cy="2980770"/>
          </a:xfrm>
        </p:grpSpPr>
        <p:sp>
          <p:nvSpPr>
            <p:cNvPr id="210" name="Moon 209"/>
            <p:cNvSpPr/>
            <p:nvPr/>
          </p:nvSpPr>
          <p:spPr>
            <a:xfrm rot="5400000">
              <a:off x="1883334" y="2847479"/>
              <a:ext cx="100186" cy="217855"/>
            </a:xfrm>
            <a:prstGeom prst="moon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Moon 210"/>
            <p:cNvSpPr/>
            <p:nvPr/>
          </p:nvSpPr>
          <p:spPr>
            <a:xfrm rot="5400000">
              <a:off x="1374931" y="5728063"/>
              <a:ext cx="100186" cy="217855"/>
            </a:xfrm>
            <a:prstGeom prst="moon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2" name="Straight Connector 211"/>
            <p:cNvCxnSpPr>
              <a:stCxn id="210" idx="3"/>
              <a:endCxn id="211" idx="1"/>
            </p:cNvCxnSpPr>
            <p:nvPr/>
          </p:nvCxnSpPr>
          <p:spPr>
            <a:xfrm rot="5400000">
              <a:off x="263980" y="4117451"/>
              <a:ext cx="2830491" cy="508403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3" name="Straight Connector 212"/>
          <p:cNvCxnSpPr>
            <a:cxnSpLocks/>
            <a:stCxn id="211" idx="1"/>
            <a:endCxn id="224" idx="2"/>
          </p:cNvCxnSpPr>
          <p:nvPr/>
        </p:nvCxnSpPr>
        <p:spPr>
          <a:xfrm flipH="1" flipV="1">
            <a:off x="7050380" y="4274599"/>
            <a:ext cx="1107770" cy="1819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4" name="Rectangle 213"/>
          <p:cNvSpPr/>
          <p:nvPr/>
        </p:nvSpPr>
        <p:spPr>
          <a:xfrm rot="13500000" flipH="1">
            <a:off x="7659300" y="5636071"/>
            <a:ext cx="270000" cy="9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5" name="Straight Connector 214"/>
          <p:cNvCxnSpPr>
            <a:stCxn id="159" idx="2"/>
            <a:endCxn id="210" idx="3"/>
          </p:cNvCxnSpPr>
          <p:nvPr/>
        </p:nvCxnSpPr>
        <p:spPr>
          <a:xfrm flipH="1" flipV="1">
            <a:off x="5327659" y="4801192"/>
            <a:ext cx="2508610" cy="2893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stCxn id="161" idx="0"/>
            <a:endCxn id="149" idx="0"/>
          </p:cNvCxnSpPr>
          <p:nvPr/>
        </p:nvCxnSpPr>
        <p:spPr>
          <a:xfrm>
            <a:off x="8257414" y="5010645"/>
            <a:ext cx="10307" cy="63966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cxnSpLocks/>
            <a:stCxn id="193" idx="6"/>
            <a:endCxn id="214" idx="2"/>
          </p:cNvCxnSpPr>
          <p:nvPr/>
        </p:nvCxnSpPr>
        <p:spPr>
          <a:xfrm flipV="1">
            <a:off x="6997436" y="5649251"/>
            <a:ext cx="828684" cy="115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 rot="8100000">
            <a:off x="8290496" y="1989673"/>
            <a:ext cx="270000" cy="9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 rot="8100000">
            <a:off x="8356542" y="2362843"/>
            <a:ext cx="270000" cy="9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0" name="Straight Connector 219"/>
          <p:cNvCxnSpPr>
            <a:stCxn id="218" idx="0"/>
            <a:endCxn id="219" idx="2"/>
          </p:cNvCxnSpPr>
          <p:nvPr/>
        </p:nvCxnSpPr>
        <p:spPr>
          <a:xfrm>
            <a:off x="8457316" y="2066493"/>
            <a:ext cx="2406" cy="30953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1" name="Group 220"/>
          <p:cNvGrpSpPr/>
          <p:nvPr/>
        </p:nvGrpSpPr>
        <p:grpSpPr>
          <a:xfrm>
            <a:off x="7019652" y="3062132"/>
            <a:ext cx="619307" cy="1270195"/>
            <a:chOff x="6460702" y="2776115"/>
            <a:chExt cx="619307" cy="1270195"/>
          </a:xfrm>
        </p:grpSpPr>
        <p:sp>
          <p:nvSpPr>
            <p:cNvPr id="222" name="Rectangle 221"/>
            <p:cNvSpPr/>
            <p:nvPr/>
          </p:nvSpPr>
          <p:spPr>
            <a:xfrm rot="13500000" flipH="1" flipV="1">
              <a:off x="6982422" y="2803115"/>
              <a:ext cx="90000" cy="36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3" name="Straight Connector 222"/>
            <p:cNvCxnSpPr>
              <a:endCxn id="224" idx="2"/>
            </p:cNvCxnSpPr>
            <p:nvPr/>
          </p:nvCxnSpPr>
          <p:spPr>
            <a:xfrm flipH="1">
              <a:off x="6491430" y="3734773"/>
              <a:ext cx="10253" cy="253809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4" name="Rectangle 223"/>
            <p:cNvSpPr/>
            <p:nvPr/>
          </p:nvSpPr>
          <p:spPr>
            <a:xfrm rot="13500000" flipH="1">
              <a:off x="6433702" y="3983310"/>
              <a:ext cx="90000" cy="36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ectangle 224"/>
            <p:cNvSpPr/>
            <p:nvPr/>
          </p:nvSpPr>
          <p:spPr>
            <a:xfrm rot="18900000" flipV="1">
              <a:off x="6990009" y="3023970"/>
              <a:ext cx="90000" cy="36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6" name="Straight Connector 225"/>
            <p:cNvCxnSpPr>
              <a:stCxn id="225" idx="2"/>
              <a:endCxn id="222" idx="2"/>
            </p:cNvCxnSpPr>
            <p:nvPr/>
          </p:nvCxnSpPr>
          <p:spPr>
            <a:xfrm flipH="1" flipV="1">
              <a:off x="7014694" y="2833843"/>
              <a:ext cx="7587" cy="195399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7" name="Straight Connector 226"/>
          <p:cNvCxnSpPr>
            <a:stCxn id="229" idx="0"/>
            <a:endCxn id="222" idx="2"/>
          </p:cNvCxnSpPr>
          <p:nvPr/>
        </p:nvCxnSpPr>
        <p:spPr>
          <a:xfrm flipV="1">
            <a:off x="6572761" y="3119860"/>
            <a:ext cx="1000883" cy="73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86" idx="2"/>
            <a:endCxn id="229" idx="0"/>
          </p:cNvCxnSpPr>
          <p:nvPr/>
        </p:nvCxnSpPr>
        <p:spPr>
          <a:xfrm flipV="1">
            <a:off x="6570625" y="3120597"/>
            <a:ext cx="2136" cy="70326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9" name="Rectangle 228"/>
          <p:cNvSpPr/>
          <p:nvPr/>
        </p:nvSpPr>
        <p:spPr>
          <a:xfrm rot="8100000">
            <a:off x="6515033" y="3089869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TextBox 233"/>
          <p:cNvSpPr txBox="1"/>
          <p:nvPr/>
        </p:nvSpPr>
        <p:spPr>
          <a:xfrm>
            <a:off x="6002538" y="2451395"/>
            <a:ext cx="54053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f=1000 mm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8876831" y="2976450"/>
            <a:ext cx="5261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f=-200 mm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8226393" y="4222409"/>
            <a:ext cx="5261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f=-200 mm</a:t>
            </a:r>
          </a:p>
        </p:txBody>
      </p:sp>
      <p:sp>
        <p:nvSpPr>
          <p:cNvPr id="240" name="TextBox 239"/>
          <p:cNvSpPr txBox="1"/>
          <p:nvPr/>
        </p:nvSpPr>
        <p:spPr>
          <a:xfrm>
            <a:off x="6533953" y="5396783"/>
            <a:ext cx="54053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f=1000 mm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2848067" y="5685638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f=100 mm</a:t>
            </a:r>
          </a:p>
        </p:txBody>
      </p:sp>
      <p:cxnSp>
        <p:nvCxnSpPr>
          <p:cNvPr id="243" name="Straight Connector 242"/>
          <p:cNvCxnSpPr>
            <a:cxnSpLocks/>
            <a:stCxn id="185" idx="3"/>
            <a:endCxn id="149" idx="0"/>
          </p:cNvCxnSpPr>
          <p:nvPr/>
        </p:nvCxnSpPr>
        <p:spPr>
          <a:xfrm flipH="1" flipV="1">
            <a:off x="8267721" y="5650310"/>
            <a:ext cx="1246545" cy="91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>
            <a:cxnSpLocks/>
            <a:stCxn id="184" idx="3"/>
            <a:endCxn id="161" idx="0"/>
          </p:cNvCxnSpPr>
          <p:nvPr/>
        </p:nvCxnSpPr>
        <p:spPr>
          <a:xfrm flipH="1" flipV="1">
            <a:off x="8257414" y="5010645"/>
            <a:ext cx="1256852" cy="757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5" name="Rectangle 244"/>
          <p:cNvSpPr/>
          <p:nvPr/>
        </p:nvSpPr>
        <p:spPr>
          <a:xfrm>
            <a:off x="8853727" y="4923373"/>
            <a:ext cx="216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8855287" y="5550939"/>
            <a:ext cx="216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7" name="Straight Connector 246"/>
          <p:cNvCxnSpPr>
            <a:cxnSpLocks/>
            <a:stCxn id="183" idx="3"/>
            <a:endCxn id="218" idx="0"/>
          </p:cNvCxnSpPr>
          <p:nvPr/>
        </p:nvCxnSpPr>
        <p:spPr>
          <a:xfrm flipH="1" flipV="1">
            <a:off x="8457316" y="2066493"/>
            <a:ext cx="1056950" cy="7869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8" name="Rectangle 247"/>
          <p:cNvSpPr/>
          <p:nvPr/>
        </p:nvSpPr>
        <p:spPr>
          <a:xfrm>
            <a:off x="8853727" y="1973698"/>
            <a:ext cx="216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8" name="Picture 25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36" y="3204947"/>
            <a:ext cx="761590" cy="89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60" name="TextBox 259"/>
          <p:cNvSpPr txBox="1"/>
          <p:nvPr/>
        </p:nvSpPr>
        <p:spPr>
          <a:xfrm>
            <a:off x="8188242" y="5054602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sz="800">
                <a:latin typeface="Calibri" panose="020F0502020204030204" pitchFamily="34" charset="0"/>
                <a:cs typeface="Calibri" panose="020F0502020204030204" pitchFamily="34" charset="0"/>
              </a:rPr>
              <a:t>=30 mm</a:t>
            </a:r>
            <a:endParaRPr lang="en-GB" sz="800"/>
          </a:p>
        </p:txBody>
      </p:sp>
      <p:sp>
        <p:nvSpPr>
          <p:cNvPr id="261" name="TextBox 260"/>
          <p:cNvSpPr txBox="1"/>
          <p:nvPr/>
        </p:nvSpPr>
        <p:spPr>
          <a:xfrm>
            <a:off x="7253473" y="4076854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sz="800">
                <a:latin typeface="Calibri" panose="020F0502020204030204" pitchFamily="34" charset="0"/>
                <a:cs typeface="Calibri" panose="020F0502020204030204" pitchFamily="34" charset="0"/>
              </a:rPr>
              <a:t>=6 mm</a:t>
            </a:r>
            <a:endParaRPr lang="en-GB" sz="800"/>
          </a:p>
        </p:txBody>
      </p:sp>
      <p:sp>
        <p:nvSpPr>
          <p:cNvPr id="263" name="TextBox 262"/>
          <p:cNvSpPr txBox="1"/>
          <p:nvPr/>
        </p:nvSpPr>
        <p:spPr>
          <a:xfrm>
            <a:off x="8674441" y="1707007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sz="800">
                <a:latin typeface="Calibri" panose="020F0502020204030204" pitchFamily="34" charset="0"/>
                <a:cs typeface="Calibri" panose="020F0502020204030204" pitchFamily="34" charset="0"/>
              </a:rPr>
              <a:t>=30 mm</a:t>
            </a:r>
            <a:endParaRPr lang="en-GB" sz="800"/>
          </a:p>
        </p:txBody>
      </p:sp>
      <p:cxnSp>
        <p:nvCxnSpPr>
          <p:cNvPr id="268" name="Straight Connector 267"/>
          <p:cNvCxnSpPr/>
          <p:nvPr/>
        </p:nvCxnSpPr>
        <p:spPr>
          <a:xfrm flipV="1">
            <a:off x="4691496" y="6437089"/>
            <a:ext cx="0" cy="843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cxnSpLocks/>
            <a:endCxn id="340" idx="0"/>
          </p:cNvCxnSpPr>
          <p:nvPr/>
        </p:nvCxnSpPr>
        <p:spPr>
          <a:xfrm flipH="1" flipV="1">
            <a:off x="4782144" y="3352368"/>
            <a:ext cx="5940" cy="47287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7998E96-A96F-4897-B433-082FF245E210}"/>
              </a:ext>
            </a:extLst>
          </p:cNvPr>
          <p:cNvGrpSpPr/>
          <p:nvPr/>
        </p:nvGrpSpPr>
        <p:grpSpPr>
          <a:xfrm rot="5400000">
            <a:off x="2634795" y="2689105"/>
            <a:ext cx="1260000" cy="1620000"/>
            <a:chOff x="2478161" y="1897571"/>
            <a:chExt cx="1080000" cy="1440000"/>
          </a:xfrm>
        </p:grpSpPr>
        <p:sp>
          <p:nvSpPr>
            <p:cNvPr id="273" name="Rectangle 272"/>
            <p:cNvSpPr/>
            <p:nvPr/>
          </p:nvSpPr>
          <p:spPr>
            <a:xfrm rot="16200000" flipH="1">
              <a:off x="2298161" y="2077571"/>
              <a:ext cx="1440000" cy="1080000"/>
            </a:xfrm>
            <a:prstGeom prst="rect">
              <a:avLst/>
            </a:prstGeom>
            <a:pattFill prst="pct90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2826580" y="2409019"/>
              <a:ext cx="443192" cy="375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/>
                <a:t>SSA</a:t>
              </a:r>
            </a:p>
          </p:txBody>
        </p:sp>
      </p:grpSp>
      <p:sp>
        <p:nvSpPr>
          <p:cNvPr id="281" name="Rectangle 280"/>
          <p:cNvSpPr/>
          <p:nvPr/>
        </p:nvSpPr>
        <p:spPr>
          <a:xfrm rot="5400000" flipH="1" flipV="1">
            <a:off x="6857488" y="1906144"/>
            <a:ext cx="158400" cy="309600"/>
          </a:xfrm>
          <a:prstGeom prst="rect">
            <a:avLst/>
          </a:prstGeom>
          <a:gradFill>
            <a:gsLst>
              <a:gs pos="48000">
                <a:srgbClr val="C00000"/>
              </a:gs>
              <a:gs pos="0">
                <a:srgbClr val="FF0000"/>
              </a:gs>
              <a:gs pos="28000">
                <a:srgbClr val="D50000"/>
              </a:gs>
              <a:gs pos="69000">
                <a:srgbClr val="C00000"/>
              </a:gs>
              <a:gs pos="100000">
                <a:schemeClr val="tx1"/>
              </a:gs>
              <a:gs pos="76000">
                <a:schemeClr val="tx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TextBox 281"/>
          <p:cNvSpPr txBox="1"/>
          <p:nvPr/>
        </p:nvSpPr>
        <p:spPr>
          <a:xfrm>
            <a:off x="6054460" y="1921244"/>
            <a:ext cx="760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/>
              <a:t>Pickoff NF</a:t>
            </a:r>
          </a:p>
        </p:txBody>
      </p:sp>
      <p:cxnSp>
        <p:nvCxnSpPr>
          <p:cNvPr id="283" name="Straight Connector 282"/>
          <p:cNvCxnSpPr>
            <a:stCxn id="294" idx="6"/>
            <a:endCxn id="218" idx="0"/>
          </p:cNvCxnSpPr>
          <p:nvPr/>
        </p:nvCxnSpPr>
        <p:spPr>
          <a:xfrm>
            <a:off x="8238895" y="2065096"/>
            <a:ext cx="218421" cy="139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" name="Group 285"/>
          <p:cNvGrpSpPr/>
          <p:nvPr/>
        </p:nvGrpSpPr>
        <p:grpSpPr>
          <a:xfrm rot="16200000" flipH="1" flipV="1">
            <a:off x="6267702" y="2923336"/>
            <a:ext cx="214381" cy="395735"/>
            <a:chOff x="7960253" y="3533962"/>
            <a:chExt cx="820800" cy="1515144"/>
          </a:xfrm>
        </p:grpSpPr>
        <p:sp>
          <p:nvSpPr>
            <p:cNvPr id="288" name="Rectangle 287"/>
            <p:cNvSpPr/>
            <p:nvPr/>
          </p:nvSpPr>
          <p:spPr>
            <a:xfrm rot="16200000">
              <a:off x="8025053" y="4293107"/>
              <a:ext cx="691199" cy="820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9" name="Straight Connector 288"/>
            <p:cNvCxnSpPr>
              <a:cxnSpLocks/>
              <a:stCxn id="288" idx="3"/>
              <a:endCxn id="229" idx="0"/>
            </p:cNvCxnSpPr>
            <p:nvPr/>
          </p:nvCxnSpPr>
          <p:spPr>
            <a:xfrm rot="5400000" flipH="1">
              <a:off x="7957520" y="3944775"/>
              <a:ext cx="823945" cy="232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0" name="TextBox 289"/>
          <p:cNvSpPr txBox="1"/>
          <p:nvPr/>
        </p:nvSpPr>
        <p:spPr>
          <a:xfrm>
            <a:off x="5982589" y="2647790"/>
            <a:ext cx="598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/>
              <a:t>Spectrometer</a:t>
            </a:r>
          </a:p>
        </p:txBody>
      </p:sp>
      <p:sp>
        <p:nvSpPr>
          <p:cNvPr id="292" name="Oval 291"/>
          <p:cNvSpPr/>
          <p:nvPr/>
        </p:nvSpPr>
        <p:spPr>
          <a:xfrm rot="10800000" flipH="1">
            <a:off x="7177942" y="2014391"/>
            <a:ext cx="36000" cy="900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TextBox 292"/>
          <p:cNvSpPr txBox="1"/>
          <p:nvPr/>
        </p:nvSpPr>
        <p:spPr>
          <a:xfrm>
            <a:off x="7022153" y="1818186"/>
            <a:ext cx="4635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f=25 mm</a:t>
            </a:r>
          </a:p>
        </p:txBody>
      </p:sp>
      <p:sp>
        <p:nvSpPr>
          <p:cNvPr id="294" name="Oval 293"/>
          <p:cNvSpPr/>
          <p:nvPr/>
        </p:nvSpPr>
        <p:spPr>
          <a:xfrm rot="10800000" flipH="1">
            <a:off x="8202895" y="1975096"/>
            <a:ext cx="36000" cy="1800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TextBox 294"/>
          <p:cNvSpPr txBox="1"/>
          <p:nvPr/>
        </p:nvSpPr>
        <p:spPr>
          <a:xfrm>
            <a:off x="7949545" y="1823033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f=250 mm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7507870" y="2824592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sz="800">
                <a:latin typeface="Calibri" panose="020F0502020204030204" pitchFamily="34" charset="0"/>
                <a:cs typeface="Calibri" panose="020F0502020204030204" pitchFamily="34" charset="0"/>
              </a:rPr>
              <a:t>=6 mm</a:t>
            </a:r>
            <a:endParaRPr lang="en-GB" sz="800"/>
          </a:p>
        </p:txBody>
      </p:sp>
      <p:sp>
        <p:nvSpPr>
          <p:cNvPr id="302" name="Oval 301"/>
          <p:cNvSpPr/>
          <p:nvPr/>
        </p:nvSpPr>
        <p:spPr>
          <a:xfrm rot="10800000" flipH="1">
            <a:off x="4411617" y="4484662"/>
            <a:ext cx="36000" cy="900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733839" y="5271491"/>
            <a:ext cx="193312" cy="837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TextBox 319"/>
          <p:cNvSpPr txBox="1"/>
          <p:nvPr/>
        </p:nvSpPr>
        <p:spPr>
          <a:xfrm>
            <a:off x="7832808" y="5080378"/>
            <a:ext cx="364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WP</a:t>
            </a:r>
          </a:p>
        </p:txBody>
      </p:sp>
      <p:sp>
        <p:nvSpPr>
          <p:cNvPr id="154" name="Rectangle 153"/>
          <p:cNvSpPr/>
          <p:nvPr/>
        </p:nvSpPr>
        <p:spPr>
          <a:xfrm rot="8100000" flipH="1">
            <a:off x="6805162" y="3227454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 rot="19139301">
            <a:off x="8442953" y="5388839"/>
            <a:ext cx="270000" cy="9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 rot="16200000" flipV="1">
            <a:off x="3240046" y="4590291"/>
            <a:ext cx="158400" cy="309600"/>
          </a:xfrm>
          <a:prstGeom prst="rect">
            <a:avLst/>
          </a:prstGeom>
          <a:gradFill>
            <a:gsLst>
              <a:gs pos="48000">
                <a:srgbClr val="C00000"/>
              </a:gs>
              <a:gs pos="0">
                <a:srgbClr val="FF0000"/>
              </a:gs>
              <a:gs pos="28000">
                <a:srgbClr val="D50000"/>
              </a:gs>
              <a:gs pos="69000">
                <a:srgbClr val="C00000"/>
              </a:gs>
              <a:gs pos="100000">
                <a:schemeClr val="tx1"/>
              </a:gs>
              <a:gs pos="76000">
                <a:schemeClr val="tx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TextBox 251"/>
          <p:cNvSpPr txBox="1"/>
          <p:nvPr/>
        </p:nvSpPr>
        <p:spPr>
          <a:xfrm flipH="1">
            <a:off x="3415604" y="4616594"/>
            <a:ext cx="389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/>
              <a:t>PFT</a:t>
            </a:r>
          </a:p>
        </p:txBody>
      </p:sp>
      <p:sp>
        <p:nvSpPr>
          <p:cNvPr id="253" name="Oval 252"/>
          <p:cNvSpPr/>
          <p:nvPr/>
        </p:nvSpPr>
        <p:spPr>
          <a:xfrm rot="10800000">
            <a:off x="2753899" y="4702399"/>
            <a:ext cx="36000" cy="900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 flipH="1">
            <a:off x="2717129" y="4700522"/>
            <a:ext cx="21600" cy="90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4" name="Straight Connector 273"/>
          <p:cNvCxnSpPr>
            <a:cxnSpLocks/>
            <a:stCxn id="253" idx="2"/>
            <a:endCxn id="249" idx="2"/>
          </p:cNvCxnSpPr>
          <p:nvPr/>
        </p:nvCxnSpPr>
        <p:spPr>
          <a:xfrm flipV="1">
            <a:off x="2789899" y="4745091"/>
            <a:ext cx="374547" cy="230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292" idx="6"/>
            <a:endCxn id="294" idx="2"/>
          </p:cNvCxnSpPr>
          <p:nvPr/>
        </p:nvCxnSpPr>
        <p:spPr>
          <a:xfrm>
            <a:off x="7213942" y="2059391"/>
            <a:ext cx="988953" cy="570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281" idx="2"/>
            <a:endCxn id="292" idx="2"/>
          </p:cNvCxnSpPr>
          <p:nvPr/>
        </p:nvCxnSpPr>
        <p:spPr>
          <a:xfrm flipV="1">
            <a:off x="7091488" y="2059391"/>
            <a:ext cx="86454" cy="155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TextBox 284"/>
          <p:cNvSpPr txBox="1"/>
          <p:nvPr/>
        </p:nvSpPr>
        <p:spPr>
          <a:xfrm>
            <a:off x="7643856" y="4444683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Polariser</a:t>
            </a:r>
          </a:p>
        </p:txBody>
      </p:sp>
      <p:sp>
        <p:nvSpPr>
          <p:cNvPr id="195" name="Rectangle 194"/>
          <p:cNvSpPr/>
          <p:nvPr/>
        </p:nvSpPr>
        <p:spPr>
          <a:xfrm rot="16200000" flipV="1">
            <a:off x="5295633" y="5316788"/>
            <a:ext cx="158400" cy="309600"/>
          </a:xfrm>
          <a:prstGeom prst="rect">
            <a:avLst/>
          </a:prstGeom>
          <a:gradFill>
            <a:gsLst>
              <a:gs pos="48000">
                <a:srgbClr val="C00000"/>
              </a:gs>
              <a:gs pos="0">
                <a:srgbClr val="FF0000"/>
              </a:gs>
              <a:gs pos="28000">
                <a:srgbClr val="D50000"/>
              </a:gs>
              <a:gs pos="69000">
                <a:srgbClr val="C00000"/>
              </a:gs>
              <a:gs pos="100000">
                <a:schemeClr val="tx1"/>
              </a:gs>
              <a:gs pos="76000">
                <a:schemeClr val="tx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TextBox 230"/>
          <p:cNvSpPr txBox="1"/>
          <p:nvPr/>
        </p:nvSpPr>
        <p:spPr>
          <a:xfrm flipH="1">
            <a:off x="5478887" y="5321546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/>
              <a:t>NF</a:t>
            </a:r>
          </a:p>
        </p:txBody>
      </p:sp>
      <p:cxnSp>
        <p:nvCxnSpPr>
          <p:cNvPr id="238" name="Straight Connector 237"/>
          <p:cNvCxnSpPr>
            <a:cxnSpLocks/>
            <a:stCxn id="195" idx="2"/>
            <a:endCxn id="316" idx="6"/>
          </p:cNvCxnSpPr>
          <p:nvPr/>
        </p:nvCxnSpPr>
        <p:spPr>
          <a:xfrm flipH="1">
            <a:off x="4855581" y="5471588"/>
            <a:ext cx="364452" cy="36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1DE3E3-4293-4E2E-8A0E-7533DB3193B8}"/>
              </a:ext>
            </a:extLst>
          </p:cNvPr>
          <p:cNvGrpSpPr/>
          <p:nvPr/>
        </p:nvGrpSpPr>
        <p:grpSpPr>
          <a:xfrm>
            <a:off x="3348550" y="5426578"/>
            <a:ext cx="1507031" cy="90373"/>
            <a:chOff x="3162692" y="5413716"/>
            <a:chExt cx="1507031" cy="90373"/>
          </a:xfrm>
        </p:grpSpPr>
        <p:cxnSp>
          <p:nvCxnSpPr>
            <p:cNvPr id="312" name="Straight Connector 311"/>
            <p:cNvCxnSpPr>
              <a:cxnSpLocks/>
              <a:stCxn id="316" idx="2"/>
              <a:endCxn id="314" idx="6"/>
            </p:cNvCxnSpPr>
            <p:nvPr/>
          </p:nvCxnSpPr>
          <p:spPr>
            <a:xfrm flipH="1" flipV="1">
              <a:off x="3198692" y="5458716"/>
              <a:ext cx="1435031" cy="373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4" name="Oval 313"/>
            <p:cNvSpPr/>
            <p:nvPr/>
          </p:nvSpPr>
          <p:spPr>
            <a:xfrm rot="10800000" flipH="1">
              <a:off x="3162692" y="5413716"/>
              <a:ext cx="36000" cy="900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6" name="Oval 315"/>
            <p:cNvSpPr/>
            <p:nvPr/>
          </p:nvSpPr>
          <p:spPr>
            <a:xfrm rot="10800000" flipH="1">
              <a:off x="4633723" y="5414089"/>
              <a:ext cx="36000" cy="900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5" name="Rectangle 264"/>
          <p:cNvSpPr/>
          <p:nvPr/>
        </p:nvSpPr>
        <p:spPr>
          <a:xfrm rot="16200000" flipV="1">
            <a:off x="5098395" y="5145389"/>
            <a:ext cx="158400" cy="309600"/>
          </a:xfrm>
          <a:prstGeom prst="rect">
            <a:avLst/>
          </a:prstGeom>
          <a:gradFill>
            <a:gsLst>
              <a:gs pos="48000">
                <a:srgbClr val="C00000"/>
              </a:gs>
              <a:gs pos="0">
                <a:srgbClr val="FF0000"/>
              </a:gs>
              <a:gs pos="28000">
                <a:srgbClr val="D50000"/>
              </a:gs>
              <a:gs pos="69000">
                <a:srgbClr val="C00000"/>
              </a:gs>
              <a:gs pos="100000">
                <a:schemeClr val="tx1"/>
              </a:gs>
              <a:gs pos="76000">
                <a:schemeClr val="tx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TextBox 265"/>
          <p:cNvSpPr txBox="1"/>
          <p:nvPr/>
        </p:nvSpPr>
        <p:spPr>
          <a:xfrm flipH="1">
            <a:off x="5270627" y="5172819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/>
              <a:t>WFS</a:t>
            </a:r>
          </a:p>
        </p:txBody>
      </p:sp>
      <p:cxnSp>
        <p:nvCxnSpPr>
          <p:cNvPr id="272" name="Straight Connector 271"/>
          <p:cNvCxnSpPr>
            <a:cxnSpLocks/>
            <a:stCxn id="278" idx="6"/>
            <a:endCxn id="265" idx="2"/>
          </p:cNvCxnSpPr>
          <p:nvPr/>
        </p:nvCxnSpPr>
        <p:spPr>
          <a:xfrm flipV="1">
            <a:off x="4664489" y="5300189"/>
            <a:ext cx="358306" cy="136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endCxn id="197" idx="0"/>
          </p:cNvCxnSpPr>
          <p:nvPr/>
        </p:nvCxnSpPr>
        <p:spPr>
          <a:xfrm flipH="1" flipV="1">
            <a:off x="2624852" y="5651084"/>
            <a:ext cx="185550" cy="382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6" name="Rectangle 195"/>
          <p:cNvSpPr/>
          <p:nvPr/>
        </p:nvSpPr>
        <p:spPr>
          <a:xfrm rot="16200000" flipH="1" flipV="1">
            <a:off x="3994325" y="4774560"/>
            <a:ext cx="158400" cy="309600"/>
          </a:xfrm>
          <a:prstGeom prst="rect">
            <a:avLst/>
          </a:prstGeom>
          <a:gradFill>
            <a:gsLst>
              <a:gs pos="48000">
                <a:srgbClr val="C00000"/>
              </a:gs>
              <a:gs pos="0">
                <a:srgbClr val="FF0000"/>
              </a:gs>
              <a:gs pos="28000">
                <a:srgbClr val="D50000"/>
              </a:gs>
              <a:gs pos="69000">
                <a:srgbClr val="C00000"/>
              </a:gs>
              <a:gs pos="100000">
                <a:schemeClr val="tx1"/>
              </a:gs>
              <a:gs pos="76000">
                <a:schemeClr val="tx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TextBox 229"/>
          <p:cNvSpPr txBox="1"/>
          <p:nvPr/>
        </p:nvSpPr>
        <p:spPr>
          <a:xfrm>
            <a:off x="4169628" y="4796634"/>
            <a:ext cx="348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FF</a:t>
            </a:r>
          </a:p>
        </p:txBody>
      </p:sp>
      <p:grpSp>
        <p:nvGrpSpPr>
          <p:cNvPr id="323" name="Group 322"/>
          <p:cNvGrpSpPr/>
          <p:nvPr/>
        </p:nvGrpSpPr>
        <p:grpSpPr>
          <a:xfrm>
            <a:off x="2808581" y="4896848"/>
            <a:ext cx="1099822" cy="90000"/>
            <a:chOff x="2855984" y="4476196"/>
            <a:chExt cx="1099822" cy="90000"/>
          </a:xfrm>
        </p:grpSpPr>
        <p:cxnSp>
          <p:nvCxnSpPr>
            <p:cNvPr id="324" name="Straight Connector 323"/>
            <p:cNvCxnSpPr/>
            <p:nvPr/>
          </p:nvCxnSpPr>
          <p:spPr>
            <a:xfrm flipH="1">
              <a:off x="2875806" y="4521196"/>
              <a:ext cx="1080000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5" name="Oval 324"/>
            <p:cNvSpPr/>
            <p:nvPr/>
          </p:nvSpPr>
          <p:spPr>
            <a:xfrm rot="10800000" flipH="1">
              <a:off x="2855984" y="4476196"/>
              <a:ext cx="36000" cy="900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24487" y="5558604"/>
            <a:ext cx="4272949" cy="183600"/>
            <a:chOff x="3435038" y="5536748"/>
            <a:chExt cx="4272949" cy="183600"/>
          </a:xfrm>
        </p:grpSpPr>
        <p:cxnSp>
          <p:nvCxnSpPr>
            <p:cNvPr id="275" name="Straight Connector 274"/>
            <p:cNvCxnSpPr>
              <a:stCxn id="287" idx="2"/>
            </p:cNvCxnSpPr>
            <p:nvPr/>
          </p:nvCxnSpPr>
          <p:spPr>
            <a:xfrm flipH="1">
              <a:off x="3520408" y="5630507"/>
              <a:ext cx="139471" cy="210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3659879" y="5536748"/>
              <a:ext cx="4048108" cy="183600"/>
              <a:chOff x="3659879" y="5536748"/>
              <a:chExt cx="4048108" cy="183600"/>
            </a:xfrm>
          </p:grpSpPr>
          <p:sp>
            <p:nvSpPr>
              <p:cNvPr id="193" name="Oval 192"/>
              <p:cNvSpPr/>
              <p:nvPr/>
            </p:nvSpPr>
            <p:spPr>
              <a:xfrm rot="10800000" flipH="1">
                <a:off x="7652107" y="5536748"/>
                <a:ext cx="55880" cy="183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7" name="Straight Connector 236"/>
              <p:cNvCxnSpPr/>
              <p:nvPr/>
            </p:nvCxnSpPr>
            <p:spPr>
              <a:xfrm flipV="1">
                <a:off x="3697511" y="5628548"/>
                <a:ext cx="3960000" cy="1306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Oval 286"/>
              <p:cNvSpPr/>
              <p:nvPr/>
            </p:nvSpPr>
            <p:spPr>
              <a:xfrm rot="10800000" flipH="1">
                <a:off x="3659879" y="5585507"/>
                <a:ext cx="36000" cy="90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Multiply 8"/>
            <p:cNvSpPr/>
            <p:nvPr/>
          </p:nvSpPr>
          <p:spPr>
            <a:xfrm>
              <a:off x="3435038" y="5582615"/>
              <a:ext cx="99746" cy="92892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EBBA7D-1200-44FF-9055-E9974C696E51}"/>
              </a:ext>
            </a:extLst>
          </p:cNvPr>
          <p:cNvGrpSpPr/>
          <p:nvPr/>
        </p:nvGrpSpPr>
        <p:grpSpPr>
          <a:xfrm>
            <a:off x="4853381" y="4995305"/>
            <a:ext cx="585139" cy="261610"/>
            <a:chOff x="4244207" y="4969054"/>
            <a:chExt cx="585139" cy="261610"/>
          </a:xfrm>
        </p:grpSpPr>
        <p:sp>
          <p:nvSpPr>
            <p:cNvPr id="201" name="Rectangle 200"/>
            <p:cNvSpPr/>
            <p:nvPr/>
          </p:nvSpPr>
          <p:spPr>
            <a:xfrm rot="16200000" flipV="1">
              <a:off x="4319807" y="4943589"/>
              <a:ext cx="158400" cy="309600"/>
            </a:xfrm>
            <a:prstGeom prst="rect">
              <a:avLst/>
            </a:prstGeom>
            <a:gradFill>
              <a:gsLst>
                <a:gs pos="48000">
                  <a:srgbClr val="C00000"/>
                </a:gs>
                <a:gs pos="0">
                  <a:srgbClr val="FF0000"/>
                </a:gs>
                <a:gs pos="28000">
                  <a:srgbClr val="D50000"/>
                </a:gs>
                <a:gs pos="69000">
                  <a:srgbClr val="C00000"/>
                </a:gs>
                <a:gs pos="100000">
                  <a:schemeClr val="tx1"/>
                </a:gs>
                <a:gs pos="76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TextBox 231"/>
            <p:cNvSpPr txBox="1"/>
            <p:nvPr/>
          </p:nvSpPr>
          <p:spPr>
            <a:xfrm flipH="1">
              <a:off x="4493998" y="4969054"/>
              <a:ext cx="3353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/>
                <a:t>DF</a:t>
              </a:r>
            </a:p>
          </p:txBody>
        </p:sp>
      </p:grpSp>
      <p:cxnSp>
        <p:nvCxnSpPr>
          <p:cNvPr id="239" name="Straight Connector 238"/>
          <p:cNvCxnSpPr>
            <a:cxnSpLocks/>
            <a:stCxn id="201" idx="2"/>
            <a:endCxn id="304" idx="6"/>
          </p:cNvCxnSpPr>
          <p:nvPr/>
        </p:nvCxnSpPr>
        <p:spPr>
          <a:xfrm flipH="1" flipV="1">
            <a:off x="4492128" y="5123885"/>
            <a:ext cx="361253" cy="75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9" name="Rectangle 258"/>
          <p:cNvSpPr/>
          <p:nvPr/>
        </p:nvSpPr>
        <p:spPr>
          <a:xfrm flipH="1">
            <a:off x="3685695" y="5097695"/>
            <a:ext cx="45719" cy="50873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7033791" y="5359572"/>
            <a:ext cx="111600" cy="4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TextBox 253"/>
          <p:cNvSpPr txBox="1"/>
          <p:nvPr/>
        </p:nvSpPr>
        <p:spPr>
          <a:xfrm>
            <a:off x="6720288" y="5770996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Filter Wheel</a:t>
            </a:r>
          </a:p>
        </p:txBody>
      </p:sp>
      <p:cxnSp>
        <p:nvCxnSpPr>
          <p:cNvPr id="256" name="Straight Connector 255"/>
          <p:cNvCxnSpPr/>
          <p:nvPr/>
        </p:nvCxnSpPr>
        <p:spPr>
          <a:xfrm flipH="1">
            <a:off x="2625385" y="5468048"/>
            <a:ext cx="0" cy="1800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 flipH="1">
            <a:off x="2625385" y="5294230"/>
            <a:ext cx="0" cy="1800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H="1">
            <a:off x="2622692" y="5117946"/>
            <a:ext cx="0" cy="1800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cxnSpLocks/>
            <a:stCxn id="333" idx="2"/>
            <a:endCxn id="331" idx="2"/>
          </p:cNvCxnSpPr>
          <p:nvPr/>
        </p:nvCxnSpPr>
        <p:spPr>
          <a:xfrm>
            <a:off x="2625839" y="4944004"/>
            <a:ext cx="0" cy="178749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>
            <a:cxnSpLocks/>
            <a:stCxn id="329" idx="2"/>
            <a:endCxn id="257" idx="1"/>
          </p:cNvCxnSpPr>
          <p:nvPr/>
        </p:nvCxnSpPr>
        <p:spPr>
          <a:xfrm flipV="1">
            <a:off x="2624089" y="4745522"/>
            <a:ext cx="114640" cy="5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>
            <a:cxnSpLocks/>
            <a:stCxn id="267" idx="2"/>
            <a:endCxn id="314" idx="2"/>
          </p:cNvCxnSpPr>
          <p:nvPr/>
        </p:nvCxnSpPr>
        <p:spPr>
          <a:xfrm flipV="1">
            <a:off x="2628532" y="5471578"/>
            <a:ext cx="720018" cy="127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>
            <a:cxnSpLocks/>
            <a:stCxn id="313" idx="2"/>
          </p:cNvCxnSpPr>
          <p:nvPr/>
        </p:nvCxnSpPr>
        <p:spPr>
          <a:xfrm>
            <a:off x="2628532" y="5299037"/>
            <a:ext cx="536423" cy="120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>
            <a:cxnSpLocks/>
            <a:stCxn id="331" idx="2"/>
            <a:endCxn id="303" idx="2"/>
          </p:cNvCxnSpPr>
          <p:nvPr/>
        </p:nvCxnSpPr>
        <p:spPr>
          <a:xfrm>
            <a:off x="2625839" y="5122753"/>
            <a:ext cx="359258" cy="759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2622692" y="4942596"/>
            <a:ext cx="18000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0" name="Rectangle 269"/>
          <p:cNvSpPr/>
          <p:nvPr/>
        </p:nvSpPr>
        <p:spPr>
          <a:xfrm rot="13500000" flipH="1">
            <a:off x="7264989" y="5623826"/>
            <a:ext cx="270000" cy="9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 rot="13500000" flipH="1">
            <a:off x="7329216" y="5005219"/>
            <a:ext cx="270000" cy="9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1" name="Straight Connector 340"/>
          <p:cNvCxnSpPr>
            <a:cxnSpLocks/>
            <a:stCxn id="297" idx="0"/>
            <a:endCxn id="342" idx="6"/>
          </p:cNvCxnSpPr>
          <p:nvPr/>
        </p:nvCxnSpPr>
        <p:spPr>
          <a:xfrm>
            <a:off x="7432396" y="5082039"/>
            <a:ext cx="750" cy="283900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2" name="Oval 341"/>
          <p:cNvSpPr/>
          <p:nvPr/>
        </p:nvSpPr>
        <p:spPr>
          <a:xfrm rot="5400000" flipH="1">
            <a:off x="7405206" y="5302079"/>
            <a:ext cx="55880" cy="1836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1" name="Straight Connector 350"/>
          <p:cNvCxnSpPr>
            <a:cxnSpLocks/>
            <a:stCxn id="250" idx="2"/>
            <a:endCxn id="297" idx="0"/>
          </p:cNvCxnSpPr>
          <p:nvPr/>
        </p:nvCxnSpPr>
        <p:spPr>
          <a:xfrm flipV="1">
            <a:off x="5684950" y="5082039"/>
            <a:ext cx="1747446" cy="4301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9" name="Rectangle 358"/>
          <p:cNvSpPr/>
          <p:nvPr/>
        </p:nvSpPr>
        <p:spPr>
          <a:xfrm flipH="1" flipV="1">
            <a:off x="8381953" y="3522258"/>
            <a:ext cx="158400" cy="309600"/>
          </a:xfrm>
          <a:prstGeom prst="rect">
            <a:avLst/>
          </a:prstGeom>
          <a:gradFill>
            <a:gsLst>
              <a:gs pos="48000">
                <a:srgbClr val="C00000"/>
              </a:gs>
              <a:gs pos="0">
                <a:srgbClr val="FF0000"/>
              </a:gs>
              <a:gs pos="28000">
                <a:srgbClr val="D50000"/>
              </a:gs>
              <a:gs pos="69000">
                <a:srgbClr val="C00000"/>
              </a:gs>
              <a:gs pos="100000">
                <a:schemeClr val="tx1"/>
              </a:gs>
              <a:gs pos="76000">
                <a:schemeClr val="tx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TextBox 359"/>
          <p:cNvSpPr txBox="1"/>
          <p:nvPr/>
        </p:nvSpPr>
        <p:spPr>
          <a:xfrm>
            <a:off x="8113184" y="3797374"/>
            <a:ext cx="760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/>
              <a:t>Pickoff FF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83243C11-79D5-4D90-BE24-3E6CF623AB06}"/>
              </a:ext>
            </a:extLst>
          </p:cNvPr>
          <p:cNvSpPr/>
          <p:nvPr/>
        </p:nvSpPr>
        <p:spPr>
          <a:xfrm rot="13500000" flipH="1">
            <a:off x="5627222" y="5081068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A7D63A-96A1-48B2-A977-13EA3C98C09E}"/>
              </a:ext>
            </a:extLst>
          </p:cNvPr>
          <p:cNvGrpSpPr/>
          <p:nvPr/>
        </p:nvGrpSpPr>
        <p:grpSpPr>
          <a:xfrm rot="5400000">
            <a:off x="4545588" y="2225370"/>
            <a:ext cx="1800000" cy="1080000"/>
            <a:chOff x="2981053" y="3601368"/>
            <a:chExt cx="1800000" cy="1080000"/>
          </a:xfrm>
          <a:solidFill>
            <a:schemeClr val="bg2">
              <a:lumMod val="50000"/>
            </a:schemeClr>
          </a:solidFill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5D0A02D-CBA3-4AE2-AA7A-7E4C2834AB10}"/>
                </a:ext>
              </a:extLst>
            </p:cNvPr>
            <p:cNvSpPr/>
            <p:nvPr/>
          </p:nvSpPr>
          <p:spPr>
            <a:xfrm rot="5400000" flipH="1">
              <a:off x="3341053" y="3241368"/>
              <a:ext cx="1080000" cy="1800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019A8683-9F7E-4EA0-97C2-5E10B6B08ADA}"/>
                </a:ext>
              </a:extLst>
            </p:cNvPr>
            <p:cNvSpPr txBox="1"/>
            <p:nvPr/>
          </p:nvSpPr>
          <p:spPr>
            <a:xfrm rot="16200000">
              <a:off x="3526242" y="3871640"/>
              <a:ext cx="77617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/>
                <a:t>FC/LX</a:t>
              </a:r>
            </a:p>
            <a:p>
              <a:pPr algn="ctr"/>
              <a:r>
                <a:rPr lang="en-GB" sz="1600"/>
                <a:t>SPIDER</a:t>
              </a:r>
            </a:p>
          </p:txBody>
        </p:sp>
      </p:grp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8B7A8A2F-64BC-4393-8D74-F7241C354472}"/>
              </a:ext>
            </a:extLst>
          </p:cNvPr>
          <p:cNvCxnSpPr>
            <a:cxnSpLocks/>
            <a:stCxn id="250" idx="2"/>
            <a:endCxn id="315" idx="0"/>
          </p:cNvCxnSpPr>
          <p:nvPr/>
        </p:nvCxnSpPr>
        <p:spPr>
          <a:xfrm flipV="1">
            <a:off x="5684950" y="4531396"/>
            <a:ext cx="982" cy="554944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1" name="Oval 270">
            <a:extLst>
              <a:ext uri="{FF2B5EF4-FFF2-40B4-BE49-F238E27FC236}">
                <a16:creationId xmlns:a16="http://schemas.microsoft.com/office/drawing/2014/main" id="{3300736B-AE29-4785-AE5C-869FF68F282B}"/>
              </a:ext>
            </a:extLst>
          </p:cNvPr>
          <p:cNvSpPr/>
          <p:nvPr/>
        </p:nvSpPr>
        <p:spPr>
          <a:xfrm rot="5400000" flipH="1">
            <a:off x="8440966" y="2548062"/>
            <a:ext cx="36000" cy="1800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C5EA49DD-C739-4FC3-9470-A05FFDFF6D94}"/>
              </a:ext>
            </a:extLst>
          </p:cNvPr>
          <p:cNvCxnSpPr>
            <a:cxnSpLocks/>
            <a:stCxn id="219" idx="2"/>
            <a:endCxn id="359" idx="2"/>
          </p:cNvCxnSpPr>
          <p:nvPr/>
        </p:nvCxnSpPr>
        <p:spPr>
          <a:xfrm>
            <a:off x="8459722" y="2376023"/>
            <a:ext cx="1431" cy="114623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1B02308A-F0A4-4FAF-A5B7-F8DDA70753E5}"/>
              </a:ext>
            </a:extLst>
          </p:cNvPr>
          <p:cNvCxnSpPr>
            <a:cxnSpLocks/>
            <a:endCxn id="363" idx="0"/>
          </p:cNvCxnSpPr>
          <p:nvPr/>
        </p:nvCxnSpPr>
        <p:spPr>
          <a:xfrm flipH="1" flipV="1">
            <a:off x="4429080" y="3093626"/>
            <a:ext cx="722" cy="73730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0" name="TextBox 329">
            <a:extLst>
              <a:ext uri="{FF2B5EF4-FFF2-40B4-BE49-F238E27FC236}">
                <a16:creationId xmlns:a16="http://schemas.microsoft.com/office/drawing/2014/main" id="{32E0A7B7-B1CA-45DB-AD16-E038A18BA190}"/>
              </a:ext>
            </a:extLst>
          </p:cNvPr>
          <p:cNvSpPr txBox="1"/>
          <p:nvPr/>
        </p:nvSpPr>
        <p:spPr>
          <a:xfrm>
            <a:off x="8473792" y="2513702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f=250 mm</a:t>
            </a: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9E48D8F0-4DE1-4899-8BCD-8A885AE04088}"/>
              </a:ext>
            </a:extLst>
          </p:cNvPr>
          <p:cNvSpPr/>
          <p:nvPr/>
        </p:nvSpPr>
        <p:spPr>
          <a:xfrm rot="8100000" flipH="1">
            <a:off x="4724416" y="3321640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2798147D-E4FA-4115-BC8F-A8FE64EDD70D}"/>
              </a:ext>
            </a:extLst>
          </p:cNvPr>
          <p:cNvCxnSpPr>
            <a:cxnSpLocks/>
            <a:stCxn id="361" idx="2"/>
          </p:cNvCxnSpPr>
          <p:nvPr/>
        </p:nvCxnSpPr>
        <p:spPr>
          <a:xfrm>
            <a:off x="4190531" y="3824183"/>
            <a:ext cx="597553" cy="106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1" name="Rectangle 360">
            <a:extLst>
              <a:ext uri="{FF2B5EF4-FFF2-40B4-BE49-F238E27FC236}">
                <a16:creationId xmlns:a16="http://schemas.microsoft.com/office/drawing/2014/main" id="{71DB76B2-E2D7-46C3-A555-6B497D1C67A7}"/>
              </a:ext>
            </a:extLst>
          </p:cNvPr>
          <p:cNvSpPr/>
          <p:nvPr/>
        </p:nvSpPr>
        <p:spPr>
          <a:xfrm rot="2700000" flipH="1" flipV="1">
            <a:off x="4132803" y="3818911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20606BF3-F37E-4B2C-87E4-A6E09A84AAD0}"/>
              </a:ext>
            </a:extLst>
          </p:cNvPr>
          <p:cNvCxnSpPr>
            <a:cxnSpLocks/>
            <a:stCxn id="361" idx="2"/>
          </p:cNvCxnSpPr>
          <p:nvPr/>
        </p:nvCxnSpPr>
        <p:spPr>
          <a:xfrm flipV="1">
            <a:off x="4190531" y="2508990"/>
            <a:ext cx="9373" cy="131519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3" name="Rectangle 362">
            <a:extLst>
              <a:ext uri="{FF2B5EF4-FFF2-40B4-BE49-F238E27FC236}">
                <a16:creationId xmlns:a16="http://schemas.microsoft.com/office/drawing/2014/main" id="{352984EA-AE03-4921-83C7-C2FB8458BB58}"/>
              </a:ext>
            </a:extLst>
          </p:cNvPr>
          <p:cNvSpPr/>
          <p:nvPr/>
        </p:nvSpPr>
        <p:spPr>
          <a:xfrm rot="2700000" flipH="1" flipV="1">
            <a:off x="4396808" y="3062898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053A9C5F-CA09-4FF4-A87E-544B4D0B448D}"/>
              </a:ext>
            </a:extLst>
          </p:cNvPr>
          <p:cNvCxnSpPr>
            <a:cxnSpLocks/>
            <a:endCxn id="363" idx="0"/>
          </p:cNvCxnSpPr>
          <p:nvPr/>
        </p:nvCxnSpPr>
        <p:spPr>
          <a:xfrm>
            <a:off x="4069819" y="3093626"/>
            <a:ext cx="359261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00D437AE-D45D-4B7C-A8F3-8948F3BF65E7}"/>
              </a:ext>
            </a:extLst>
          </p:cNvPr>
          <p:cNvSpPr txBox="1"/>
          <p:nvPr/>
        </p:nvSpPr>
        <p:spPr>
          <a:xfrm>
            <a:off x="6942938" y="5215613"/>
            <a:ext cx="54053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f=1000 mm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46DA0C2C-F91C-4BB0-AAA4-8B10192EC41C}"/>
              </a:ext>
            </a:extLst>
          </p:cNvPr>
          <p:cNvSpPr txBox="1"/>
          <p:nvPr/>
        </p:nvSpPr>
        <p:spPr>
          <a:xfrm>
            <a:off x="4214343" y="4548964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f=100 mm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8B4FA295-FEEA-4B80-9ED4-01206C4566B3}"/>
              </a:ext>
            </a:extLst>
          </p:cNvPr>
          <p:cNvSpPr txBox="1"/>
          <p:nvPr/>
        </p:nvSpPr>
        <p:spPr>
          <a:xfrm>
            <a:off x="2699324" y="4737656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f=100 mm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BCB42D3E-FF93-4902-915D-789EDB7D0605}"/>
              </a:ext>
            </a:extLst>
          </p:cNvPr>
          <p:cNvSpPr txBox="1"/>
          <p:nvPr/>
        </p:nvSpPr>
        <p:spPr>
          <a:xfrm>
            <a:off x="2754605" y="4941640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f=300 mm</a:t>
            </a: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7959E9FF-E18B-4BB5-8C82-7E0F75C929A1}"/>
              </a:ext>
            </a:extLst>
          </p:cNvPr>
          <p:cNvSpPr txBox="1"/>
          <p:nvPr/>
        </p:nvSpPr>
        <p:spPr>
          <a:xfrm>
            <a:off x="3188456" y="5488355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f=200 mm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28E16990-ACCF-4CD5-87C3-134A25394369}"/>
              </a:ext>
            </a:extLst>
          </p:cNvPr>
          <p:cNvSpPr txBox="1"/>
          <p:nvPr/>
        </p:nvSpPr>
        <p:spPr>
          <a:xfrm>
            <a:off x="3008105" y="5288018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f=200 mm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CEE08253-A4C0-40E3-A596-515DBF73A2B1}"/>
              </a:ext>
            </a:extLst>
          </p:cNvPr>
          <p:cNvSpPr txBox="1"/>
          <p:nvPr/>
        </p:nvSpPr>
        <p:spPr>
          <a:xfrm>
            <a:off x="4576610" y="5473846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f=200 mm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E86B8235-85D7-4C65-9A6B-6EFB01F82321}"/>
              </a:ext>
            </a:extLst>
          </p:cNvPr>
          <p:cNvSpPr txBox="1"/>
          <p:nvPr/>
        </p:nvSpPr>
        <p:spPr>
          <a:xfrm>
            <a:off x="2276233" y="5699903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sz="800">
                <a:latin typeface="Calibri" panose="020F0502020204030204" pitchFamily="34" charset="0"/>
                <a:cs typeface="Calibri" panose="020F0502020204030204" pitchFamily="34" charset="0"/>
              </a:rPr>
              <a:t>=3 mm</a:t>
            </a:r>
            <a:endParaRPr lang="en-GB" sz="800"/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A05FA106-B240-4C79-96F7-6333BF226164}"/>
              </a:ext>
            </a:extLst>
          </p:cNvPr>
          <p:cNvSpPr txBox="1"/>
          <p:nvPr/>
        </p:nvSpPr>
        <p:spPr>
          <a:xfrm>
            <a:off x="6435328" y="1772554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sz="800">
                <a:latin typeface="Calibri" panose="020F0502020204030204" pitchFamily="34" charset="0"/>
                <a:cs typeface="Calibri" panose="020F0502020204030204" pitchFamily="34" charset="0"/>
              </a:rPr>
              <a:t>=3 mm</a:t>
            </a:r>
            <a:endParaRPr lang="en-GB" sz="800"/>
          </a:p>
        </p:txBody>
      </p: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AA317673-B166-4604-A35C-514E6B52446F}"/>
              </a:ext>
            </a:extLst>
          </p:cNvPr>
          <p:cNvCxnSpPr>
            <a:cxnSpLocks/>
            <a:stCxn id="340" idx="0"/>
          </p:cNvCxnSpPr>
          <p:nvPr/>
        </p:nvCxnSpPr>
        <p:spPr>
          <a:xfrm>
            <a:off x="4782144" y="3352368"/>
            <a:ext cx="129906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1B0C9D8B-98CC-4B79-9C59-AB48A3AEC5B4}"/>
              </a:ext>
            </a:extLst>
          </p:cNvPr>
          <p:cNvCxnSpPr>
            <a:cxnSpLocks/>
          </p:cNvCxnSpPr>
          <p:nvPr/>
        </p:nvCxnSpPr>
        <p:spPr>
          <a:xfrm flipH="1" flipV="1">
            <a:off x="4902371" y="3358506"/>
            <a:ext cx="0" cy="2520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A1ECAEE5-B6F9-4FE6-ADE2-A0BB8B87A3D2}"/>
              </a:ext>
            </a:extLst>
          </p:cNvPr>
          <p:cNvCxnSpPr>
            <a:cxnSpLocks/>
          </p:cNvCxnSpPr>
          <p:nvPr/>
        </p:nvCxnSpPr>
        <p:spPr>
          <a:xfrm flipH="1" flipV="1">
            <a:off x="4079634" y="2506095"/>
            <a:ext cx="0" cy="2520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1063661A-7C7C-4073-94D0-F006E32CDDC2}"/>
              </a:ext>
            </a:extLst>
          </p:cNvPr>
          <p:cNvGrpSpPr/>
          <p:nvPr/>
        </p:nvGrpSpPr>
        <p:grpSpPr>
          <a:xfrm>
            <a:off x="3157458" y="5256178"/>
            <a:ext cx="1507031" cy="90373"/>
            <a:chOff x="3162692" y="5413716"/>
            <a:chExt cx="1507031" cy="90373"/>
          </a:xfrm>
        </p:grpSpPr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A446EC76-E1DC-4ADF-A1CE-D47DCDDDCDEF}"/>
                </a:ext>
              </a:extLst>
            </p:cNvPr>
            <p:cNvCxnSpPr>
              <a:cxnSpLocks/>
              <a:stCxn id="278" idx="2"/>
              <a:endCxn id="276" idx="6"/>
            </p:cNvCxnSpPr>
            <p:nvPr/>
          </p:nvCxnSpPr>
          <p:spPr>
            <a:xfrm flipH="1" flipV="1">
              <a:off x="3198692" y="5458716"/>
              <a:ext cx="1435031" cy="373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799F0A05-F631-4842-AEA8-928C9CF0598A}"/>
                </a:ext>
              </a:extLst>
            </p:cNvPr>
            <p:cNvSpPr/>
            <p:nvPr/>
          </p:nvSpPr>
          <p:spPr>
            <a:xfrm rot="10800000" flipH="1">
              <a:off x="3162692" y="5413716"/>
              <a:ext cx="36000" cy="900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81FDE426-661E-447A-B7AA-9487CDED10BE}"/>
                </a:ext>
              </a:extLst>
            </p:cNvPr>
            <p:cNvSpPr/>
            <p:nvPr/>
          </p:nvSpPr>
          <p:spPr>
            <a:xfrm rot="10800000" flipH="1">
              <a:off x="4633723" y="5414089"/>
              <a:ext cx="36000" cy="900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A8524994-64A2-42E7-9A6A-8C10FB7377C5}"/>
              </a:ext>
            </a:extLst>
          </p:cNvPr>
          <p:cNvGrpSpPr/>
          <p:nvPr/>
        </p:nvGrpSpPr>
        <p:grpSpPr>
          <a:xfrm>
            <a:off x="2985097" y="5078512"/>
            <a:ext cx="1507031" cy="90373"/>
            <a:chOff x="3162692" y="5413716"/>
            <a:chExt cx="1507031" cy="90373"/>
          </a:xfrm>
        </p:grpSpPr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0FCE534A-BDA8-4B9A-90F3-069D967F5FFC}"/>
                </a:ext>
              </a:extLst>
            </p:cNvPr>
            <p:cNvCxnSpPr>
              <a:cxnSpLocks/>
              <a:stCxn id="304" idx="2"/>
              <a:endCxn id="303" idx="6"/>
            </p:cNvCxnSpPr>
            <p:nvPr/>
          </p:nvCxnSpPr>
          <p:spPr>
            <a:xfrm flipH="1" flipV="1">
              <a:off x="3198692" y="5458716"/>
              <a:ext cx="1435031" cy="373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2AAC9ECE-6E98-4420-BEAA-2748D02380A4}"/>
                </a:ext>
              </a:extLst>
            </p:cNvPr>
            <p:cNvSpPr/>
            <p:nvPr/>
          </p:nvSpPr>
          <p:spPr>
            <a:xfrm rot="10800000" flipH="1">
              <a:off x="3162692" y="5413716"/>
              <a:ext cx="36000" cy="900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CB64BE0C-1280-4E8A-9AA1-7CFE4C983234}"/>
                </a:ext>
              </a:extLst>
            </p:cNvPr>
            <p:cNvSpPr/>
            <p:nvPr/>
          </p:nvSpPr>
          <p:spPr>
            <a:xfrm rot="10800000" flipH="1">
              <a:off x="4633723" y="5414089"/>
              <a:ext cx="36000" cy="900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5" name="TextBox 304">
            <a:extLst>
              <a:ext uri="{FF2B5EF4-FFF2-40B4-BE49-F238E27FC236}">
                <a16:creationId xmlns:a16="http://schemas.microsoft.com/office/drawing/2014/main" id="{D656E0B8-A6D6-4065-9967-BCD379FFB686}"/>
              </a:ext>
            </a:extLst>
          </p:cNvPr>
          <p:cNvSpPr txBox="1"/>
          <p:nvPr/>
        </p:nvSpPr>
        <p:spPr>
          <a:xfrm>
            <a:off x="4416604" y="5308830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f=200 mm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3236ACF7-B3A6-4D4F-9060-706C28BC09F1}"/>
              </a:ext>
            </a:extLst>
          </p:cNvPr>
          <p:cNvSpPr txBox="1"/>
          <p:nvPr/>
        </p:nvSpPr>
        <p:spPr>
          <a:xfrm>
            <a:off x="4225000" y="5126396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f=200 mm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C1EDA22B-D0E1-4A36-885A-F59B1C9DBBA4}"/>
              </a:ext>
            </a:extLst>
          </p:cNvPr>
          <p:cNvSpPr txBox="1"/>
          <p:nvPr/>
        </p:nvSpPr>
        <p:spPr>
          <a:xfrm>
            <a:off x="2828981" y="5122840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f=200 mm</a:t>
            </a: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1E2BA2C4-E864-4068-A5D6-CB110D462BEF}"/>
              </a:ext>
            </a:extLst>
          </p:cNvPr>
          <p:cNvCxnSpPr>
            <a:cxnSpLocks/>
            <a:stCxn id="342" idx="2"/>
            <a:endCxn id="270" idx="2"/>
          </p:cNvCxnSpPr>
          <p:nvPr/>
        </p:nvCxnSpPr>
        <p:spPr>
          <a:xfrm flipH="1">
            <a:off x="7431809" y="5421819"/>
            <a:ext cx="1337" cy="215187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A4FAFD3-6F6D-4C7C-B48A-6E326BF4823E}"/>
              </a:ext>
            </a:extLst>
          </p:cNvPr>
          <p:cNvCxnSpPr>
            <a:cxnSpLocks/>
          </p:cNvCxnSpPr>
          <p:nvPr/>
        </p:nvCxnSpPr>
        <p:spPr>
          <a:xfrm>
            <a:off x="4442046" y="4531123"/>
            <a:ext cx="1224000" cy="0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5" name="Rectangle 314">
            <a:extLst>
              <a:ext uri="{FF2B5EF4-FFF2-40B4-BE49-F238E27FC236}">
                <a16:creationId xmlns:a16="http://schemas.microsoft.com/office/drawing/2014/main" id="{ED286813-FEB5-476C-A00C-8323BBCF1539}"/>
              </a:ext>
            </a:extLst>
          </p:cNvPr>
          <p:cNvSpPr/>
          <p:nvPr/>
        </p:nvSpPr>
        <p:spPr>
          <a:xfrm rot="13500000" flipH="1">
            <a:off x="5653660" y="4500668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1D887F98-9FE1-4D23-AA9E-B73E7D82EFA7}"/>
              </a:ext>
            </a:extLst>
          </p:cNvPr>
          <p:cNvSpPr/>
          <p:nvPr/>
        </p:nvSpPr>
        <p:spPr>
          <a:xfrm rot="16200000" flipH="1">
            <a:off x="3866201" y="4375257"/>
            <a:ext cx="158400" cy="309600"/>
          </a:xfrm>
          <a:prstGeom prst="rect">
            <a:avLst/>
          </a:prstGeom>
          <a:gradFill>
            <a:gsLst>
              <a:gs pos="48000">
                <a:srgbClr val="C00000"/>
              </a:gs>
              <a:gs pos="0">
                <a:srgbClr val="FF0000"/>
              </a:gs>
              <a:gs pos="28000">
                <a:srgbClr val="D50000"/>
              </a:gs>
              <a:gs pos="69000">
                <a:srgbClr val="C00000"/>
              </a:gs>
              <a:gs pos="100000">
                <a:schemeClr val="tx1"/>
              </a:gs>
              <a:gs pos="76000">
                <a:schemeClr val="tx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A203CECF-869E-4FAD-81EB-B489EFDC7752}"/>
              </a:ext>
            </a:extLst>
          </p:cNvPr>
          <p:cNvSpPr txBox="1"/>
          <p:nvPr/>
        </p:nvSpPr>
        <p:spPr>
          <a:xfrm>
            <a:off x="3191641" y="4399953"/>
            <a:ext cx="557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/>
              <a:t>Blue NF</a:t>
            </a:r>
          </a:p>
        </p:txBody>
      </p: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8ED26158-DD6F-42A2-80E2-597619CA4159}"/>
              </a:ext>
            </a:extLst>
          </p:cNvPr>
          <p:cNvCxnSpPr>
            <a:cxnSpLocks/>
            <a:stCxn id="335" idx="2"/>
            <a:endCxn id="302" idx="2"/>
          </p:cNvCxnSpPr>
          <p:nvPr/>
        </p:nvCxnSpPr>
        <p:spPr>
          <a:xfrm flipV="1">
            <a:off x="4100201" y="4529662"/>
            <a:ext cx="311416" cy="395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6" name="Rectangle 385">
            <a:extLst>
              <a:ext uri="{FF2B5EF4-FFF2-40B4-BE49-F238E27FC236}">
                <a16:creationId xmlns:a16="http://schemas.microsoft.com/office/drawing/2014/main" id="{18A18A8A-B777-42B1-9E61-5D26044A5E0A}"/>
              </a:ext>
            </a:extLst>
          </p:cNvPr>
          <p:cNvSpPr/>
          <p:nvPr/>
        </p:nvSpPr>
        <p:spPr>
          <a:xfrm rot="16200000" flipH="1">
            <a:off x="4684665" y="4170892"/>
            <a:ext cx="158400" cy="309600"/>
          </a:xfrm>
          <a:prstGeom prst="rect">
            <a:avLst/>
          </a:prstGeom>
          <a:gradFill>
            <a:gsLst>
              <a:gs pos="48000">
                <a:srgbClr val="C00000"/>
              </a:gs>
              <a:gs pos="0">
                <a:srgbClr val="FF0000"/>
              </a:gs>
              <a:gs pos="28000">
                <a:srgbClr val="D50000"/>
              </a:gs>
              <a:gs pos="69000">
                <a:srgbClr val="C00000"/>
              </a:gs>
              <a:gs pos="100000">
                <a:schemeClr val="tx1"/>
              </a:gs>
              <a:gs pos="76000">
                <a:schemeClr val="tx1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EB5E50C0-C611-4146-8584-4EA317D2B5BC}"/>
              </a:ext>
            </a:extLst>
          </p:cNvPr>
          <p:cNvSpPr txBox="1"/>
          <p:nvPr/>
        </p:nvSpPr>
        <p:spPr>
          <a:xfrm>
            <a:off x="4069819" y="4197103"/>
            <a:ext cx="533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/>
              <a:t>Blue FF</a:t>
            </a: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71AF0716-9A67-468D-B36B-B3C5D8720747}"/>
              </a:ext>
            </a:extLst>
          </p:cNvPr>
          <p:cNvSpPr/>
          <p:nvPr/>
        </p:nvSpPr>
        <p:spPr>
          <a:xfrm rot="13500000">
            <a:off x="5650285" y="4294079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6C524AEC-C071-45FD-8063-524478B93485}"/>
              </a:ext>
            </a:extLst>
          </p:cNvPr>
          <p:cNvCxnSpPr>
            <a:cxnSpLocks/>
            <a:stCxn id="315" idx="0"/>
            <a:endCxn id="388" idx="0"/>
          </p:cNvCxnSpPr>
          <p:nvPr/>
        </p:nvCxnSpPr>
        <p:spPr>
          <a:xfrm flipH="1" flipV="1">
            <a:off x="5682557" y="4324807"/>
            <a:ext cx="3375" cy="206589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1D1D38E6-A4DE-4D66-8A5D-30AD9E9577D3}"/>
              </a:ext>
            </a:extLst>
          </p:cNvPr>
          <p:cNvCxnSpPr>
            <a:cxnSpLocks/>
            <a:stCxn id="386" idx="2"/>
            <a:endCxn id="388" idx="0"/>
          </p:cNvCxnSpPr>
          <p:nvPr/>
        </p:nvCxnSpPr>
        <p:spPr>
          <a:xfrm flipV="1">
            <a:off x="4918665" y="4324807"/>
            <a:ext cx="763892" cy="885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7" name="Rectangle 196"/>
          <p:cNvSpPr/>
          <p:nvPr/>
        </p:nvSpPr>
        <p:spPr>
          <a:xfrm rot="2700000" flipH="1">
            <a:off x="2567124" y="5645812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 rot="18900000">
            <a:off x="2570804" y="5442127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 rot="18900000">
            <a:off x="2570804" y="5268309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 rot="18900000">
            <a:off x="2568111" y="5092025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DCF380F1-435F-4C0B-B063-726394C85896}"/>
              </a:ext>
            </a:extLst>
          </p:cNvPr>
          <p:cNvSpPr/>
          <p:nvPr/>
        </p:nvSpPr>
        <p:spPr>
          <a:xfrm rot="18900000">
            <a:off x="2566361" y="4714847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AB70B98A-6C66-48A9-99E5-D87AAB167B69}"/>
              </a:ext>
            </a:extLst>
          </p:cNvPr>
          <p:cNvCxnSpPr>
            <a:cxnSpLocks/>
            <a:stCxn id="329" idx="2"/>
            <a:endCxn id="333" idx="2"/>
          </p:cNvCxnSpPr>
          <p:nvPr/>
        </p:nvCxnSpPr>
        <p:spPr>
          <a:xfrm>
            <a:off x="2624089" y="4745575"/>
            <a:ext cx="1750" cy="198429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3" name="Rectangle 332"/>
          <p:cNvSpPr/>
          <p:nvPr/>
        </p:nvSpPr>
        <p:spPr>
          <a:xfrm rot="18900000">
            <a:off x="2568111" y="4913276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45E248A2-A4CC-45D8-86F0-E271DF4C4410}"/>
              </a:ext>
            </a:extLst>
          </p:cNvPr>
          <p:cNvSpPr/>
          <p:nvPr/>
        </p:nvSpPr>
        <p:spPr>
          <a:xfrm rot="13500000" flipH="1">
            <a:off x="4492502" y="3946095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BDB589-B892-02A5-78A5-E77FE20340F2}"/>
              </a:ext>
            </a:extLst>
          </p:cNvPr>
          <p:cNvCxnSpPr/>
          <p:nvPr/>
        </p:nvCxnSpPr>
        <p:spPr>
          <a:xfrm>
            <a:off x="4857072" y="4975824"/>
            <a:ext cx="3059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B3CD90-91BE-951C-75E9-0B239073F485}"/>
              </a:ext>
            </a:extLst>
          </p:cNvPr>
          <p:cNvCxnSpPr/>
          <p:nvPr/>
        </p:nvCxnSpPr>
        <p:spPr>
          <a:xfrm>
            <a:off x="5225479" y="5619228"/>
            <a:ext cx="3059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C37216-D62A-D570-2FC3-59ED6F8C4B7A}"/>
              </a:ext>
            </a:extLst>
          </p:cNvPr>
          <p:cNvSpPr txBox="1"/>
          <p:nvPr/>
        </p:nvSpPr>
        <p:spPr>
          <a:xfrm>
            <a:off x="4819580" y="4614340"/>
            <a:ext cx="54053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/>
              <a:t>f=1000 mm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C6F90A-FE2F-343F-2084-1AB37FB89753}"/>
              </a:ext>
            </a:extLst>
          </p:cNvPr>
          <p:cNvSpPr/>
          <p:nvPr/>
        </p:nvSpPr>
        <p:spPr>
          <a:xfrm rot="2700000" flipH="1" flipV="1">
            <a:off x="4371604" y="3821136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743468-1EB8-E934-0AAD-A595BAE67474}"/>
              </a:ext>
            </a:extLst>
          </p:cNvPr>
          <p:cNvSpPr/>
          <p:nvPr/>
        </p:nvSpPr>
        <p:spPr>
          <a:xfrm rot="2700000" flipH="1" flipV="1">
            <a:off x="4727986" y="3819868"/>
            <a:ext cx="90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2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B18CEF-AB39-4A2B-BEB7-DB65FD23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Compressor Grating Mounts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F5F4D-B4FC-4819-9385-27A893CECC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6964" y="1226351"/>
            <a:ext cx="11380787" cy="1620155"/>
          </a:xfrm>
          <a:prstGeom prst="rect">
            <a:avLst/>
          </a:prstGeo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Better than 2 </a:t>
            </a:r>
            <a:r>
              <a:rPr lang="el-GR" sz="180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rad pointing stability is required from the grating mounts. </a:t>
            </a:r>
          </a:p>
          <a:p>
            <a:pPr>
              <a:spcAft>
                <a:spcPts val="600"/>
              </a:spcAft>
            </a:pPr>
            <a:r>
              <a:rPr lang="en-GB" sz="1800" b="1">
                <a:solidFill>
                  <a:srgbClr val="07B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VOPPEL Grating Mount Testing: achieved &lt;0.5 </a:t>
            </a:r>
            <a:r>
              <a:rPr lang="el-GR" sz="1800" b="1">
                <a:solidFill>
                  <a:srgbClr val="07B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800" b="1">
                <a:solidFill>
                  <a:srgbClr val="07B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 stability and 0.2</a:t>
            </a:r>
            <a:r>
              <a:rPr lang="el-GR" sz="1800" b="1">
                <a:solidFill>
                  <a:srgbClr val="07B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</a:t>
            </a:r>
            <a:r>
              <a:rPr lang="en-GB" sz="1800" b="1">
                <a:solidFill>
                  <a:srgbClr val="07B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 resolution</a:t>
            </a: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This mount is compatible within the current EPAC chamber space. A future revised design will consider thermal performance and grating cooling capability.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B46368-6EBF-43C7-A9CA-81F5007ABB66}"/>
              </a:ext>
            </a:extLst>
          </p:cNvPr>
          <p:cNvGrpSpPr/>
          <p:nvPr/>
        </p:nvGrpSpPr>
        <p:grpSpPr>
          <a:xfrm>
            <a:off x="5735960" y="3011998"/>
            <a:ext cx="4599436" cy="3170258"/>
            <a:chOff x="0" y="0"/>
            <a:chExt cx="5286375" cy="3613150"/>
          </a:xfrm>
        </p:grpSpPr>
        <p:pic>
          <p:nvPicPr>
            <p:cNvPr id="8" name="Picture 7" descr="A picture containing green, indoor, old&#10;&#10;Description automatically generated">
              <a:extLst>
                <a:ext uri="{FF2B5EF4-FFF2-40B4-BE49-F238E27FC236}">
                  <a16:creationId xmlns:a16="http://schemas.microsoft.com/office/drawing/2014/main" id="{75599AAC-C973-484C-AD83-ED152FB97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15953" r="7766"/>
            <a:stretch/>
          </p:blipFill>
          <p:spPr bwMode="auto">
            <a:xfrm>
              <a:off x="0" y="0"/>
              <a:ext cx="5286375" cy="3613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 Box 30">
              <a:extLst>
                <a:ext uri="{FF2B5EF4-FFF2-40B4-BE49-F238E27FC236}">
                  <a16:creationId xmlns:a16="http://schemas.microsoft.com/office/drawing/2014/main" id="{74FD1300-F72F-49DB-B261-CF3D8CE0A2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4964" y="44406"/>
              <a:ext cx="1324753" cy="224203"/>
            </a:xfrm>
            <a:prstGeom prst="rect">
              <a:avLst/>
            </a:prstGeom>
            <a:solidFill>
              <a:srgbClr val="3F88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36000" tIns="0" rIns="36000" bIns="0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GB" sz="11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Optical Diagnostic</a:t>
              </a:r>
              <a:endParaRPr lang="en-GB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2D100E1-5CDC-45E5-B2C1-A20A640CEC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7914" y="296886"/>
              <a:ext cx="0" cy="407642"/>
            </a:xfrm>
            <a:prstGeom prst="straightConnector1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" name="Text Box 31">
              <a:extLst>
                <a:ext uri="{FF2B5EF4-FFF2-40B4-BE49-F238E27FC236}">
                  <a16:creationId xmlns:a16="http://schemas.microsoft.com/office/drawing/2014/main" id="{66F61159-1D8A-4E9A-89FF-81051E718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491" y="44406"/>
              <a:ext cx="2038082" cy="225701"/>
            </a:xfrm>
            <a:prstGeom prst="rect">
              <a:avLst/>
            </a:prstGeom>
            <a:solidFill>
              <a:srgbClr val="3F88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36000" tIns="0" rIns="36000" bIns="0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GB" sz="11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VOPPEL/EPAC Grating Mount</a:t>
              </a:r>
              <a:endParaRPr lang="en-GB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3C40FB1E-9F5F-40C0-AB41-A3E5578B2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991" y="2695432"/>
              <a:ext cx="764281" cy="224203"/>
            </a:xfrm>
            <a:prstGeom prst="rect">
              <a:avLst/>
            </a:prstGeom>
            <a:solidFill>
              <a:srgbClr val="3F88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36000" tIns="0" rIns="36000" bIns="0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GB" sz="11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Encoders</a:t>
              </a:r>
              <a:endParaRPr lang="en-GB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20A79E6-7C81-4C7F-9D5E-15B6DEB5D1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4373" y="2460577"/>
              <a:ext cx="0" cy="252000"/>
            </a:xfrm>
            <a:prstGeom prst="straightConnector1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F70C1D-C8FC-234D-309A-9DD1407F7D90}"/>
              </a:ext>
            </a:extLst>
          </p:cNvPr>
          <p:cNvGrpSpPr/>
          <p:nvPr/>
        </p:nvGrpSpPr>
        <p:grpSpPr>
          <a:xfrm>
            <a:off x="760346" y="2976991"/>
            <a:ext cx="4056469" cy="3866488"/>
            <a:chOff x="81634" y="2976991"/>
            <a:chExt cx="4056469" cy="38664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B16C02-A531-47C6-920E-E89623526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81" t="3620" r="56132" b="67371"/>
            <a:stretch/>
          </p:blipFill>
          <p:spPr bwMode="auto">
            <a:xfrm>
              <a:off x="90304" y="2976991"/>
              <a:ext cx="4047799" cy="1859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B5239B-C463-4362-A02B-07E7855AA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81" t="59488" r="56132" b="9206"/>
            <a:stretch/>
          </p:blipFill>
          <p:spPr bwMode="auto">
            <a:xfrm>
              <a:off x="81634" y="4836634"/>
              <a:ext cx="4047799" cy="20068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8589CA-9EC4-47CB-9083-9FF1AE1A8E70}"/>
              </a:ext>
            </a:extLst>
          </p:cNvPr>
          <p:cNvSpPr txBox="1"/>
          <p:nvPr/>
        </p:nvSpPr>
        <p:spPr>
          <a:xfrm>
            <a:off x="5303912" y="5840056"/>
            <a:ext cx="2451647" cy="83099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600" i="1">
                <a:latin typeface="Arial" panose="020B0604020202020204" pitchFamily="34" charset="0"/>
                <a:cs typeface="Arial" panose="020B0604020202020204" pitchFamily="34" charset="0"/>
              </a:rPr>
              <a:t>Optical encoders used in closed-loop for precise and accurate motion.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CFD08-CC4C-4B83-88D3-CECDE42A7522}"/>
              </a:ext>
            </a:extLst>
          </p:cNvPr>
          <p:cNvSpPr txBox="1"/>
          <p:nvPr/>
        </p:nvSpPr>
        <p:spPr>
          <a:xfrm>
            <a:off x="9137040" y="5129897"/>
            <a:ext cx="2900385" cy="132343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600" i="1">
                <a:latin typeface="Arial" panose="020B0604020202020204" pitchFamily="34" charset="0"/>
                <a:cs typeface="Arial" panose="020B0604020202020204" pitchFamily="34" charset="0"/>
              </a:rPr>
              <a:t>Optical diagnostic projected a 120mm beam onto a mounted mirror. This is retro-reflected back to a position sensitive detector (PSD). </a:t>
            </a:r>
          </a:p>
        </p:txBody>
      </p:sp>
    </p:spTree>
    <p:extLst>
      <p:ext uri="{BB962C8B-B14F-4D97-AF65-F5344CB8AC3E}">
        <p14:creationId xmlns:p14="http://schemas.microsoft.com/office/powerpoint/2010/main" val="201308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4663-B263-4927-8771-2D581D2D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Compressor Gratings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578110-BA2C-4889-8F51-9EE60CAF0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847658"/>
              </p:ext>
            </p:extLst>
          </p:nvPr>
        </p:nvGraphicFramePr>
        <p:xfrm>
          <a:off x="545979" y="4334371"/>
          <a:ext cx="6709186" cy="14630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81162">
                  <a:extLst>
                    <a:ext uri="{9D8B030D-6E8A-4147-A177-3AD203B41FA5}">
                      <a16:colId xmlns:a16="http://schemas.microsoft.com/office/drawing/2014/main" val="878566435"/>
                    </a:ext>
                  </a:extLst>
                </a:gridCol>
                <a:gridCol w="4228024">
                  <a:extLst>
                    <a:ext uri="{9D8B030D-6E8A-4147-A177-3AD203B41FA5}">
                      <a16:colId xmlns:a16="http://schemas.microsoft.com/office/drawing/2014/main" val="2933291056"/>
                    </a:ext>
                  </a:extLst>
                </a:gridCol>
              </a:tblGrid>
              <a:tr h="2183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Apertures</a:t>
                      </a:r>
                      <a:endParaRPr lang="en-GB" sz="1800" b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x 300 mm , 760 x 300 mm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994276"/>
                  </a:ext>
                </a:extLst>
              </a:tr>
              <a:tr h="27258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 density</a:t>
                      </a:r>
                      <a:endParaRPr lang="en-GB" sz="1800" b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1480 lines / mm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67225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Incidence angle</a:t>
                      </a:r>
                      <a:endParaRPr lang="en-GB" sz="1800" b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37.24</a:t>
                      </a:r>
                      <a:r>
                        <a:rPr lang="en-GB" sz="18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(Littrow), 10</a:t>
                      </a:r>
                      <a:r>
                        <a:rPr lang="en-GB" sz="18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out-of-plane.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5475078"/>
                  </a:ext>
                </a:extLst>
              </a:tr>
              <a:tr h="2183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fluence @ 1PW</a:t>
                      </a:r>
                      <a:endParaRPr lang="en-GB" sz="1800" b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80mJ / cm</a:t>
                      </a:r>
                      <a:r>
                        <a:rPr lang="en-GB" sz="18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(30 fs)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32325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AF217E2-9460-4230-9E8E-15705DC3FA40}"/>
              </a:ext>
            </a:extLst>
          </p:cNvPr>
          <p:cNvSpPr txBox="1"/>
          <p:nvPr/>
        </p:nvSpPr>
        <p:spPr>
          <a:xfrm>
            <a:off x="551383" y="1060589"/>
            <a:ext cx="10952861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Requirements: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Efficient diffraction, &gt;90% per grating for 750-860 nm</a:t>
            </a:r>
            <a:r>
              <a:rPr lang="en-GB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High damage threshold. Tested and proven &gt; 200mJ / cm</a:t>
            </a:r>
            <a:r>
              <a:rPr lang="en-GB" baseline="3000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</a:t>
            </a:r>
            <a:r>
              <a:rPr lang="en-GB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LIDT </a:t>
            </a:r>
            <a:r>
              <a:rPr lang="en-GB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 vacuum </a:t>
            </a:r>
            <a:r>
              <a:rPr lang="en-GB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for long-term 1 PW, 10 Hz.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Minimal deformation. Optic sag (gravity) +  Thermal Expansion (1PW, 10Hz)  &lt; 80 nm.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Modelling capability.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Engineering solutions. Passive/active cooling.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Thermal expansion induced by laser absorption from the grating coating.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662896-12F9-4193-B57B-C556BE022A89}"/>
              </a:ext>
            </a:extLst>
          </p:cNvPr>
          <p:cNvCxnSpPr>
            <a:cxnSpLocks/>
          </p:cNvCxnSpPr>
          <p:nvPr/>
        </p:nvCxnSpPr>
        <p:spPr>
          <a:xfrm flipH="1" flipV="1">
            <a:off x="7896200" y="2780928"/>
            <a:ext cx="322366" cy="4248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C80F16-6604-4B5A-9E1E-2766B9BEEC4A}"/>
              </a:ext>
            </a:extLst>
          </p:cNvPr>
          <p:cNvSpPr txBox="1"/>
          <p:nvPr/>
        </p:nvSpPr>
        <p:spPr>
          <a:xfrm>
            <a:off x="8184232" y="2924944"/>
            <a:ext cx="3033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Ongoing optic/engineering challenge.</a:t>
            </a:r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426CCBA-FEC9-40AB-AFAA-5851A88BA0A2}"/>
              </a:ext>
            </a:extLst>
          </p:cNvPr>
          <p:cNvSpPr/>
          <p:nvPr/>
        </p:nvSpPr>
        <p:spPr>
          <a:xfrm>
            <a:off x="3071664" y="2348880"/>
            <a:ext cx="5616624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5E761F-4A1A-4FA5-A095-D044F694911C}"/>
              </a:ext>
            </a:extLst>
          </p:cNvPr>
          <p:cNvGrpSpPr/>
          <p:nvPr/>
        </p:nvGrpSpPr>
        <p:grpSpPr>
          <a:xfrm>
            <a:off x="7752184" y="4056271"/>
            <a:ext cx="4222750" cy="2801729"/>
            <a:chOff x="7392145" y="3799526"/>
            <a:chExt cx="4536504" cy="3009900"/>
          </a:xfrm>
        </p:grpSpPr>
        <p:pic>
          <p:nvPicPr>
            <p:cNvPr id="8" name="Picture 7" descr="A picture containing different, miller&#10;&#10;Description automatically generated">
              <a:extLst>
                <a:ext uri="{FF2B5EF4-FFF2-40B4-BE49-F238E27FC236}">
                  <a16:creationId xmlns:a16="http://schemas.microsoft.com/office/drawing/2014/main" id="{FA80E6DD-7BD9-49C5-B7AF-656E8B70F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" t="3410" r="3019"/>
            <a:stretch/>
          </p:blipFill>
          <p:spPr bwMode="auto">
            <a:xfrm>
              <a:off x="7392145" y="3799526"/>
              <a:ext cx="4536504" cy="30099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69C2B7-6F95-45F3-A365-45E00E612C13}"/>
                </a:ext>
              </a:extLst>
            </p:cNvPr>
            <p:cNvSpPr/>
            <p:nvPr/>
          </p:nvSpPr>
          <p:spPr>
            <a:xfrm>
              <a:off x="7608168" y="4869160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G3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0C9069-7EFA-49D4-8AC3-9F68C885C72A}"/>
                </a:ext>
              </a:extLst>
            </p:cNvPr>
            <p:cNvSpPr/>
            <p:nvPr/>
          </p:nvSpPr>
          <p:spPr>
            <a:xfrm>
              <a:off x="7608168" y="5589240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M1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2564B6D-F693-47FD-84FB-0CEB5EE54B77}"/>
                </a:ext>
              </a:extLst>
            </p:cNvPr>
            <p:cNvSpPr/>
            <p:nvPr/>
          </p:nvSpPr>
          <p:spPr>
            <a:xfrm>
              <a:off x="8057383" y="6032246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G4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BF92E57-93AE-4375-8E54-5C00E5B02129}"/>
                </a:ext>
              </a:extLst>
            </p:cNvPr>
            <p:cNvSpPr/>
            <p:nvPr/>
          </p:nvSpPr>
          <p:spPr>
            <a:xfrm>
              <a:off x="9700045" y="6292719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G1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767073D-BED0-4856-BDB6-9D9BED366FD1}"/>
                </a:ext>
              </a:extLst>
            </p:cNvPr>
            <p:cNvSpPr/>
            <p:nvPr/>
          </p:nvSpPr>
          <p:spPr>
            <a:xfrm>
              <a:off x="10858170" y="5085184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G2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DDC35D4-4D62-4C81-86D7-A407FF7C9D74}"/>
                </a:ext>
              </a:extLst>
            </p:cNvPr>
            <p:cNvSpPr/>
            <p:nvPr/>
          </p:nvSpPr>
          <p:spPr>
            <a:xfrm>
              <a:off x="11038190" y="6058783"/>
              <a:ext cx="466055" cy="360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rgbClr val="FFFFFF"/>
                  </a:solidFill>
                </a:rPr>
                <a:t>50 J In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231F941-30F0-4FB9-8D98-FBC65D9D4030}"/>
                </a:ext>
              </a:extLst>
            </p:cNvPr>
            <p:cNvSpPr/>
            <p:nvPr/>
          </p:nvSpPr>
          <p:spPr>
            <a:xfrm>
              <a:off x="8597742" y="4509120"/>
              <a:ext cx="466055" cy="360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GB">
                  <a:solidFill>
                    <a:srgbClr val="FFFFFF"/>
                  </a:solidFill>
                </a:rPr>
                <a:t>30 J 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76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6EDAB4-D606-454C-94C3-1B76140B8633}"/>
              </a:ext>
            </a:extLst>
          </p:cNvPr>
          <p:cNvSpPr txBox="1"/>
          <p:nvPr/>
        </p:nvSpPr>
        <p:spPr>
          <a:xfrm>
            <a:off x="300000" y="4797152"/>
            <a:ext cx="11592000" cy="1433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  <a:spcAft>
                <a:spcPts val="600"/>
              </a:spcAft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2.   Hybrid (Gold + dielectric)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DISCONTINUED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Plymouth Grating Laboratory (PGL) investigated a gold grating with multilayer-dielectric (MLD) overcoat. </a:t>
            </a:r>
          </a:p>
          <a:p>
            <a:pPr marL="800100" lvl="1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96% diffraction efficiency (modelled) + 2.7% absorption.</a:t>
            </a:r>
          </a:p>
          <a:p>
            <a:pPr marL="800100" lvl="1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Aspect ratio of dielectric fins too narrow and </a:t>
            </a:r>
            <a:r>
              <a:rPr lang="en-GB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99523-FA1D-4A7C-9C6C-52C4BDB4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Grating Options - 1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1EF1E7F-335E-448D-9A4B-58CB487F3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013036"/>
              </p:ext>
            </p:extLst>
          </p:nvPr>
        </p:nvGraphicFramePr>
        <p:xfrm>
          <a:off x="1127448" y="2853555"/>
          <a:ext cx="4537892" cy="16764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4158609357"/>
                    </a:ext>
                  </a:extLst>
                </a:gridCol>
                <a:gridCol w="3313756">
                  <a:extLst>
                    <a:ext uri="{9D8B030D-6E8A-4147-A177-3AD203B41FA5}">
                      <a16:colId xmlns:a16="http://schemas.microsoft.com/office/drawing/2014/main" val="3256503527"/>
                    </a:ext>
                  </a:extLst>
                </a:gridCol>
              </a:tblGrid>
              <a:tr h="218352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600" b="0" u="sng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Etched Glass Grating + Gold Overcoat</a:t>
                      </a:r>
                      <a:endParaRPr lang="en-GB" sz="1600" b="0" u="sng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GB" sz="1800" b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629387"/>
                  </a:ext>
                </a:extLst>
              </a:tr>
              <a:tr h="2183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Supplier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Diffraction Efficiency</a:t>
                      </a:r>
                      <a:endParaRPr lang="en-GB" sz="1600" b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980980"/>
                  </a:ext>
                </a:extLst>
              </a:tr>
              <a:tr h="27258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PGL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 modelled</a:t>
                      </a: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44792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LLNL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93.8% modelled, 91.5% measured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34767"/>
                  </a:ext>
                </a:extLst>
              </a:tr>
              <a:tr h="2183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JY Horiba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GB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7B0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96108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D74BF2A-B15D-41C1-B72D-75A5B54DAB5A}"/>
              </a:ext>
            </a:extLst>
          </p:cNvPr>
          <p:cNvSpPr txBox="1"/>
          <p:nvPr/>
        </p:nvSpPr>
        <p:spPr>
          <a:xfrm>
            <a:off x="6542268" y="3072527"/>
            <a:ext cx="4620530" cy="1456809"/>
          </a:xfrm>
          <a:prstGeom prst="rect">
            <a:avLst/>
          </a:prstGeom>
          <a:noFill/>
          <a:ln w="28575">
            <a:solidFill>
              <a:srgbClr val="07B089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LLNL also produce Chrome/HfO2 grooved sublayer with + Au overcoat: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94.3% efficiency measured.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ELI-Beamlines, L3-HAPLS Gratings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12058-EE8E-3C16-6C53-E213FC451278}"/>
              </a:ext>
            </a:extLst>
          </p:cNvPr>
          <p:cNvSpPr txBox="1"/>
          <p:nvPr/>
        </p:nvSpPr>
        <p:spPr>
          <a:xfrm>
            <a:off x="300000" y="1229576"/>
            <a:ext cx="11592000" cy="135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  <a:spcAft>
                <a:spcPts val="600"/>
              </a:spcAft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1. Gold. </a:t>
            </a:r>
          </a:p>
          <a:p>
            <a:pPr marL="800100" lvl="1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~4.9% absorption. Previous modelling indicated active cooling is required for 10 Hz operation. </a:t>
            </a:r>
          </a:p>
          <a:p>
            <a:pPr marL="800100" lvl="1" indent="-34290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(Uncooled) CLF Gemini observed white deposit over time. RF cleaning was applied when efficiency dropped to &lt;80%, recovering to ~90%.</a:t>
            </a:r>
          </a:p>
        </p:txBody>
      </p:sp>
    </p:spTree>
    <p:extLst>
      <p:ext uri="{BB962C8B-B14F-4D97-AF65-F5344CB8AC3E}">
        <p14:creationId xmlns:p14="http://schemas.microsoft.com/office/powerpoint/2010/main" val="148122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6EDAB4-D606-454C-94C3-1B76140B8633}"/>
              </a:ext>
            </a:extLst>
          </p:cNvPr>
          <p:cNvSpPr txBox="1"/>
          <p:nvPr/>
        </p:nvSpPr>
        <p:spPr>
          <a:xfrm>
            <a:off x="335360" y="1412776"/>
            <a:ext cx="11451356" cy="2074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  Multi-layer dielectric (MLD)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800100" marR="0" lvl="1" indent="-34290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PGL also developed for the CLF a new coating to work at the EPAC diffracted + out-of-plane angle. A highly-reflective interference coating is laid with a thick SiO2 top layer for the grating to be written.  </a:t>
            </a:r>
          </a:p>
          <a:p>
            <a:pPr marL="800100" marR="0" lvl="1" indent="-34290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98% diffraction efficiency (modelled)</a:t>
            </a:r>
          </a:p>
          <a:p>
            <a:pPr marL="800100" marR="0" lvl="1" indent="-34290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&lt;&lt;0.01% absorption modelled</a:t>
            </a:r>
          </a:p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99523-FA1D-4A7C-9C6C-52C4BDB4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Grating Options –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2BC78-B395-43D3-B5C5-88ED577A124A}"/>
              </a:ext>
            </a:extLst>
          </p:cNvPr>
          <p:cNvSpPr txBox="1"/>
          <p:nvPr/>
        </p:nvSpPr>
        <p:spPr>
          <a:xfrm>
            <a:off x="275692" y="3717032"/>
            <a:ext cx="4579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 50 mm aperture MLD test samples manufactured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C9555-9038-E910-6321-615A21181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058" y="2499452"/>
            <a:ext cx="6931625" cy="4079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B0CBD7-CD54-C81F-EC97-8AA8F24A2E02}"/>
              </a:ext>
            </a:extLst>
          </p:cNvPr>
          <p:cNvSpPr txBox="1"/>
          <p:nvPr/>
        </p:nvSpPr>
        <p:spPr>
          <a:xfrm>
            <a:off x="275692" y="4834352"/>
            <a:ext cx="4579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sample(s)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diffraction efficiency investigated</a:t>
            </a:r>
          </a:p>
        </p:txBody>
      </p:sp>
    </p:spTree>
    <p:extLst>
      <p:ext uri="{BB962C8B-B14F-4D97-AF65-F5344CB8AC3E}">
        <p14:creationId xmlns:p14="http://schemas.microsoft.com/office/powerpoint/2010/main" val="3286708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76EB-7CD5-4357-9B4D-CE8F0178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MLD: Diffraction Efficiency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488D8-1C20-4084-AD6B-6A694C6C8290}"/>
              </a:ext>
            </a:extLst>
          </p:cNvPr>
          <p:cNvSpPr txBox="1"/>
          <p:nvPr/>
        </p:nvSpPr>
        <p:spPr>
          <a:xfrm>
            <a:off x="551384" y="1288899"/>
            <a:ext cx="11235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indicated &lt;0.01% absorption in the coating layers and an efficiency minima at 725nm, outside the EPAC laser bandwidth.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9A1F76-01FC-44E7-B1C6-36DFBA4E7736}"/>
              </a:ext>
            </a:extLst>
          </p:cNvPr>
          <p:cNvGrpSpPr/>
          <p:nvPr/>
        </p:nvGrpSpPr>
        <p:grpSpPr>
          <a:xfrm>
            <a:off x="405284" y="3053170"/>
            <a:ext cx="4201382" cy="2754197"/>
            <a:chOff x="0" y="0"/>
            <a:chExt cx="4756720" cy="31190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D7E6324-DED8-4189-B7B6-F90BBA89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56718" cy="3119025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DC55E5-5C4A-44D5-B412-16131BE3D8C1}"/>
                </a:ext>
              </a:extLst>
            </p:cNvPr>
            <p:cNvCxnSpPr/>
            <p:nvPr/>
          </p:nvCxnSpPr>
          <p:spPr>
            <a:xfrm>
              <a:off x="1859194" y="665394"/>
              <a:ext cx="0" cy="2833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524E5F8-20EF-4797-A2EB-806CEE7B9664}"/>
                </a:ext>
              </a:extLst>
            </p:cNvPr>
            <p:cNvSpPr/>
            <p:nvPr/>
          </p:nvSpPr>
          <p:spPr>
            <a:xfrm>
              <a:off x="2587114" y="343449"/>
              <a:ext cx="72303" cy="79693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C853D3B-348B-4B93-B191-FCC31418FA6B}"/>
                </a:ext>
              </a:extLst>
            </p:cNvPr>
            <p:cNvSpPr/>
            <p:nvPr/>
          </p:nvSpPr>
          <p:spPr>
            <a:xfrm>
              <a:off x="3546006" y="450811"/>
              <a:ext cx="72303" cy="79693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4BD0E37-5412-450E-9610-01F0A14B06E8}"/>
                </a:ext>
              </a:extLst>
            </p:cNvPr>
            <p:cNvSpPr/>
            <p:nvPr/>
          </p:nvSpPr>
          <p:spPr>
            <a:xfrm>
              <a:off x="2372147" y="2291619"/>
              <a:ext cx="72303" cy="79692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9D5D8573-39F8-411C-8B93-566652C105FF}"/>
                </a:ext>
              </a:extLst>
            </p:cNvPr>
            <p:cNvSpPr txBox="1"/>
            <p:nvPr/>
          </p:nvSpPr>
          <p:spPr>
            <a:xfrm>
              <a:off x="2493790" y="2100188"/>
              <a:ext cx="2262930" cy="4679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GB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PGL measurement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8CB365A-5AED-4913-9711-75093FB51F8B}"/>
              </a:ext>
            </a:extLst>
          </p:cNvPr>
          <p:cNvSpPr txBox="1"/>
          <p:nvPr/>
        </p:nvSpPr>
        <p:spPr>
          <a:xfrm>
            <a:off x="4604754" y="2780928"/>
            <a:ext cx="7308779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Additional 3.5% output energy loss.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Manufacturability question over short wavelength DE for 50 mm samples.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Recently commissioned CLF Gemini MLD gratings DE correctly centred at 800nm, with an absorption peak at 743nm.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PGL is performing some modelling to understand the source of error and methods to monitor &amp; correct during coating.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8A68A-7409-5F68-AD58-16AE6368F8F1}"/>
              </a:ext>
            </a:extLst>
          </p:cNvPr>
          <p:cNvSpPr txBox="1"/>
          <p:nvPr/>
        </p:nvSpPr>
        <p:spPr>
          <a:xfrm>
            <a:off x="551384" y="2095924"/>
            <a:ext cx="11235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of the DE has highlighted an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absorption peak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at 750nm, verified by narrowband power measurement at this wavelength.</a:t>
            </a:r>
          </a:p>
        </p:txBody>
      </p:sp>
    </p:spTree>
    <p:extLst>
      <p:ext uri="{BB962C8B-B14F-4D97-AF65-F5344CB8AC3E}">
        <p14:creationId xmlns:p14="http://schemas.microsoft.com/office/powerpoint/2010/main" val="56421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MLD LIDT Testing (Lidaris)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1D91CF-7294-4A87-AA0C-3316AB1D7B98}"/>
              </a:ext>
            </a:extLst>
          </p:cNvPr>
          <p:cNvSpPr txBox="1"/>
          <p:nvPr/>
        </p:nvSpPr>
        <p:spPr>
          <a:xfrm>
            <a:off x="430267" y="5900006"/>
            <a:ext cx="5534429" cy="646331"/>
          </a:xfrm>
          <a:prstGeom prst="rect">
            <a:avLst/>
          </a:prstGeom>
          <a:noFill/>
          <a:ln w="28575">
            <a:solidFill>
              <a:srgbClr val="07B089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Further assessment required at 1M-on-1 (underway) Raster scan 10,000-on-1 (underway)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267" y="1575977"/>
            <a:ext cx="5314472" cy="646331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Measured: 360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mJ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cm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catastrophic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 89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mJ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cm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‘colour mode’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5365E2-70EF-4E64-8D2C-938984D8F977}"/>
              </a:ext>
            </a:extLst>
          </p:cNvPr>
          <p:cNvGrpSpPr/>
          <p:nvPr/>
        </p:nvGrpSpPr>
        <p:grpSpPr>
          <a:xfrm>
            <a:off x="430267" y="2350556"/>
            <a:ext cx="5405277" cy="2659083"/>
            <a:chOff x="6412330" y="1934095"/>
            <a:chExt cx="5405277" cy="26590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FCFA78-64AA-4B5A-8B0B-B7DDC4CF4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258" t="19768" r="5480" b="13418"/>
            <a:stretch/>
          </p:blipFill>
          <p:spPr>
            <a:xfrm>
              <a:off x="6412330" y="2321153"/>
              <a:ext cx="2577068" cy="22720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BB8B7D-EDF0-4F72-A521-88D501104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382" t="12028" r="8499" b="58428"/>
            <a:stretch/>
          </p:blipFill>
          <p:spPr>
            <a:xfrm>
              <a:off x="9150012" y="2317061"/>
              <a:ext cx="2667595" cy="22720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2046FB-E783-43BE-BBCF-754C95DD4853}"/>
                </a:ext>
              </a:extLst>
            </p:cNvPr>
            <p:cNvSpPr txBox="1"/>
            <p:nvPr/>
          </p:nvSpPr>
          <p:spPr>
            <a:xfrm>
              <a:off x="9150012" y="1934095"/>
              <a:ext cx="25767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1" u="none" strike="noStrike" kern="1200" cap="none" spc="0" normalizeH="0" baseline="0" noProof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Colour Mode Damage</a:t>
              </a:r>
              <a:endPara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0B5120-F7B3-48B0-A0BD-E20FFDA55C11}"/>
                </a:ext>
              </a:extLst>
            </p:cNvPr>
            <p:cNvSpPr txBox="1"/>
            <p:nvPr/>
          </p:nvSpPr>
          <p:spPr>
            <a:xfrm>
              <a:off x="6412331" y="1938840"/>
              <a:ext cx="25770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1" u="none" strike="noStrike" kern="1200" cap="none" spc="0" normalizeH="0" baseline="0" noProof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Catastrophic Damage</a:t>
              </a:r>
              <a:endPara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B6E989-0D2C-4218-905E-590B8D1BB12C}"/>
                </a:ext>
              </a:extLst>
            </p:cNvPr>
            <p:cNvSpPr txBox="1"/>
            <p:nvPr/>
          </p:nvSpPr>
          <p:spPr>
            <a:xfrm>
              <a:off x="9173336" y="3745386"/>
              <a:ext cx="148007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370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mJ</a:t>
              </a:r>
              <a:r>
                <a:rPr lang="en-GB" sz="16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/cm</a:t>
              </a:r>
              <a:r>
                <a:rPr lang="en-GB" sz="1600" baseline="300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6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en-GB" sz="16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damage after </a:t>
              </a:r>
            </a:p>
            <a:p>
              <a:r>
                <a:rPr lang="en-GB" sz="16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pulses</a:t>
              </a:r>
              <a:endParaRPr lang="en-GB" sz="1600" baseline="30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23F343-29C5-4A39-BBE8-CE6CB8712E6B}"/>
                </a:ext>
              </a:extLst>
            </p:cNvPr>
            <p:cNvSpPr txBox="1"/>
            <p:nvPr/>
          </p:nvSpPr>
          <p:spPr>
            <a:xfrm>
              <a:off x="6447242" y="3750131"/>
              <a:ext cx="39387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164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mJ</a:t>
              </a:r>
              <a:r>
                <a:rPr lang="en-GB" sz="16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/cm</a:t>
              </a:r>
              <a:r>
                <a:rPr lang="en-GB" sz="1600" baseline="300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6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en-GB" sz="16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damage after </a:t>
              </a:r>
            </a:p>
            <a:p>
              <a:r>
                <a:rPr lang="en-GB" sz="160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10,000 pulses</a:t>
              </a:r>
              <a:endParaRPr lang="en-GB" sz="1600" baseline="3000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1C0BC8F-C9D8-4B85-A774-7D8819C87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594" y="1556792"/>
            <a:ext cx="6099078" cy="52962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055FBAA-855B-4DE5-B54B-787E81FBEB7A}"/>
              </a:ext>
            </a:extLst>
          </p:cNvPr>
          <p:cNvSpPr txBox="1"/>
          <p:nvPr/>
        </p:nvSpPr>
        <p:spPr>
          <a:xfrm>
            <a:off x="407368" y="5181524"/>
            <a:ext cx="51132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 of colour mode damage on compression and efficiency poorly understood.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6B9087-05FC-481D-90D4-AFD0421FF05C}"/>
              </a:ext>
            </a:extLst>
          </p:cNvPr>
          <p:cNvSpPr txBox="1"/>
          <p:nvPr/>
        </p:nvSpPr>
        <p:spPr>
          <a:xfrm>
            <a:off x="551384" y="1060589"/>
            <a:ext cx="1123533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 test sample was characterised at an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LiDT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facility.</a:t>
            </a:r>
          </a:p>
        </p:txBody>
      </p:sp>
    </p:spTree>
    <p:extLst>
      <p:ext uri="{BB962C8B-B14F-4D97-AF65-F5344CB8AC3E}">
        <p14:creationId xmlns:p14="http://schemas.microsoft.com/office/powerpoint/2010/main" val="261854016"/>
      </p:ext>
    </p:extLst>
  </p:cSld>
  <p:clrMapOvr>
    <a:masterClrMapping/>
  </p:clrMapOvr>
</p:sld>
</file>

<file path=ppt/theme/theme1.xml><?xml version="1.0" encoding="utf-8"?>
<a:theme xmlns:a="http://schemas.openxmlformats.org/drawingml/2006/main" name="UKRI_STFC_SlideDeck_Final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_UKRI_Form.potx" id="{28EA0759-A2D0-4034-B369-1D30EAC4A486}" vid="{884AA5BB-9AF8-4FB2-9F45-4C402F7CCB55}"/>
    </a:ext>
  </a:extLst>
</a:theme>
</file>

<file path=ppt/theme/theme2.xml><?xml version="1.0" encoding="utf-8"?>
<a:theme xmlns:a="http://schemas.openxmlformats.org/drawingml/2006/main" name="1_UKRI_STFC_SlideDeck_Final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_UKRI_Form.potx" id="{28EA0759-A2D0-4034-B369-1D30EAC4A486}" vid="{884AA5BB-9AF8-4FB2-9F45-4C402F7CCB55}"/>
    </a:ext>
  </a:extLst>
</a:theme>
</file>

<file path=ppt/theme/theme3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_UKRI_Form.potx" id="{28EA0759-A2D0-4034-B369-1D30EAC4A486}" vid="{B53E3B95-2E8C-45D8-9AE4-71AB6D0F39E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My_UKRI_Form</Template>
  <TotalTime>0</TotalTime>
  <Words>3353</Words>
  <Application>Microsoft Office PowerPoint</Application>
  <PresentationFormat>Widescreen</PresentationFormat>
  <Paragraphs>559</Paragraphs>
  <Slides>39</Slides>
  <Notes>19</Notes>
  <HiddenSlides>22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UKRI_STFC_SlideDeck_Final</vt:lpstr>
      <vt:lpstr>1_UKRI_STFC_SlideDeck_Final</vt:lpstr>
      <vt:lpstr>MASTER 2 WHITE</vt:lpstr>
      <vt:lpstr>EPAC Compressor  </vt:lpstr>
      <vt:lpstr>Compressor Overview</vt:lpstr>
      <vt:lpstr>Compressor Chamber</vt:lpstr>
      <vt:lpstr>Compressor Grating Mounts</vt:lpstr>
      <vt:lpstr>Compressor Gratings</vt:lpstr>
      <vt:lpstr>Grating Options - 1</vt:lpstr>
      <vt:lpstr>Grating Options – 2</vt:lpstr>
      <vt:lpstr>MLD: Diffraction Efficiency</vt:lpstr>
      <vt:lpstr>MLD LIDT Testing (Lidaris)</vt:lpstr>
      <vt:lpstr>MLD LiDT Testing (in-house, CLF)  </vt:lpstr>
      <vt:lpstr>Cooled Substrate</vt:lpstr>
      <vt:lpstr>Cooled Mirror Testing</vt:lpstr>
      <vt:lpstr>Grating Substrates</vt:lpstr>
      <vt:lpstr>Cooled Gold Modelling</vt:lpstr>
      <vt:lpstr>Grating Summary</vt:lpstr>
      <vt:lpstr>Conclusions</vt:lpstr>
      <vt:lpstr>PowerPoint Presentation</vt:lpstr>
      <vt:lpstr>Prototype Cooled Mirror Testing</vt:lpstr>
      <vt:lpstr>Cooled Mirror Testing - 2</vt:lpstr>
      <vt:lpstr>Cooled Mirror Results</vt:lpstr>
      <vt:lpstr>Grating Substrates</vt:lpstr>
      <vt:lpstr>PowerPoint Presentation</vt:lpstr>
      <vt:lpstr>Compressor</vt:lpstr>
      <vt:lpstr>Optic Sag: Structural Modelling</vt:lpstr>
      <vt:lpstr>Grating Size</vt:lpstr>
      <vt:lpstr>Gold - Thermal Modelling</vt:lpstr>
      <vt:lpstr>PowerPoint Presentation</vt:lpstr>
      <vt:lpstr>PowerPoint Presentation</vt:lpstr>
      <vt:lpstr>Delivery</vt:lpstr>
      <vt:lpstr>Pre-Compressor CW beam expanders</vt:lpstr>
      <vt:lpstr>IR CW beam expander scheme </vt:lpstr>
      <vt:lpstr>Blue beam expander + on shot IR Retro</vt:lpstr>
      <vt:lpstr>PowerPoint Presentation</vt:lpstr>
      <vt:lpstr>PSD channel</vt:lpstr>
      <vt:lpstr>Far Field channel</vt:lpstr>
      <vt:lpstr>PowerPoint Presentation</vt:lpstr>
      <vt:lpstr>PowerPoint Presentation</vt:lpstr>
      <vt:lpstr>PowerPoint Presentation</vt:lpstr>
      <vt:lpstr>Suggested Output Diagnostics Layout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Galimberti, Marco (STFC,RAL,CLF)</dc:creator>
  <cp:lastModifiedBy>Galimberti, Marco (STFC,RAL,CLF)</cp:lastModifiedBy>
  <cp:revision>1</cp:revision>
  <cp:lastPrinted>2022-11-14T14:05:05Z</cp:lastPrinted>
  <dcterms:created xsi:type="dcterms:W3CDTF">2019-11-06T10:41:36Z</dcterms:created>
  <dcterms:modified xsi:type="dcterms:W3CDTF">2022-11-30T17:06:19Z</dcterms:modified>
</cp:coreProperties>
</file>